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283" r:id="rId3"/>
    <p:sldId id="284" r:id="rId4"/>
    <p:sldId id="285" r:id="rId5"/>
    <p:sldId id="277" r:id="rId6"/>
    <p:sldId id="275" r:id="rId7"/>
    <p:sldId id="276" r:id="rId8"/>
    <p:sldId id="279" r:id="rId9"/>
    <p:sldId id="282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C2100"/>
    <a:srgbClr val="264D9A"/>
    <a:srgbClr val="376092"/>
    <a:srgbClr val="E0E3E8"/>
    <a:srgbClr val="CCD0D9"/>
    <a:srgbClr val="FF9900"/>
    <a:srgbClr val="CCCCFF"/>
    <a:srgbClr val="C02500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7356" autoAdjust="0"/>
  </p:normalViewPr>
  <p:slideViewPr>
    <p:cSldViewPr>
      <p:cViewPr>
        <p:scale>
          <a:sx n="125" d="100"/>
          <a:sy n="125" d="100"/>
        </p:scale>
        <p:origin x="-1584" y="-4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888888888888889E-2"/>
          <c:y val="5.878976410028517E-2"/>
          <c:w val="0.93888888888888922"/>
          <c:h val="0.6280278622240630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ln w="41275">
              <a:solidFill>
                <a:schemeClr val="bg1">
                  <a:lumMod val="65000"/>
                </a:schemeClr>
              </a:solidFill>
            </a:ln>
          </c:spPr>
          <c:marker>
            <c:symbol val="circle"/>
            <c:size val="6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</c:marker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25.2879</c:v>
                </c:pt>
                <c:pt idx="1">
                  <c:v>21.981699999999986</c:v>
                </c:pt>
                <c:pt idx="2">
                  <c:v>24.947800000000001</c:v>
                </c:pt>
                <c:pt idx="3">
                  <c:v>23.827300000000001</c:v>
                </c:pt>
                <c:pt idx="4">
                  <c:v>23.577099999999987</c:v>
                </c:pt>
                <c:pt idx="5">
                  <c:v>21.973200000000002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ln w="53975" cap="rnd" cmpd="sng">
              <a:solidFill>
                <a:schemeClr val="accent4">
                  <a:lumMod val="75000"/>
                </a:schemeClr>
              </a:solidFill>
              <a:prstDash val="solid"/>
              <a:round/>
            </a:ln>
          </c:spPr>
          <c:marker>
            <c:symbol val="circle"/>
            <c:size val="8"/>
            <c:spPr>
              <a:solidFill>
                <a:schemeClr val="bg1"/>
              </a:solidFill>
              <a:ln w="34925"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7.7777777777777793E-2"/>
                  <c:y val="-0.16524778027666606"/>
                </c:manualLayout>
              </c:layout>
              <c:showVal val="1"/>
            </c:dLbl>
            <c:dLbl>
              <c:idx val="2"/>
              <c:layout>
                <c:manualLayout>
                  <c:x val="-6.1111111111111095E-2"/>
                  <c:y val="-6.4134288109402027E-2"/>
                </c:manualLayout>
              </c:layout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2.4999999999999897E-2"/>
                  <c:y val="-9.807956773571707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23.118304999999999</c:v>
                </c:pt>
                <c:pt idx="1">
                  <c:v>22.31915600000001</c:v>
                </c:pt>
                <c:pt idx="2">
                  <c:v>25.387651000000005</c:v>
                </c:pt>
                <c:pt idx="3">
                  <c:v>23.40834899999998</c:v>
                </c:pt>
                <c:pt idx="4">
                  <c:v>23.399148999999991</c:v>
                </c:pt>
                <c:pt idx="5">
                  <c:v>22.439999999999991</c:v>
                </c:pt>
              </c:numCache>
            </c:numRef>
          </c:val>
        </c:ser>
        <c:marker val="1"/>
        <c:axId val="80725888"/>
        <c:axId val="80727424"/>
      </c:lineChart>
      <c:catAx>
        <c:axId val="80725888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sz="800" b="1"/>
            </a:pPr>
            <a:endParaRPr lang="ru-RU"/>
          </a:p>
        </c:txPr>
        <c:crossAx val="80727424"/>
        <c:crosses val="autoZero"/>
        <c:auto val="1"/>
        <c:lblAlgn val="ctr"/>
        <c:lblOffset val="100"/>
      </c:catAx>
      <c:valAx>
        <c:axId val="80727424"/>
        <c:scaling>
          <c:orientation val="minMax"/>
          <c:max val="26"/>
          <c:min val="21"/>
        </c:scaling>
        <c:delete val="1"/>
        <c:axPos val="l"/>
        <c:numFmt formatCode="0.0" sourceLinked="1"/>
        <c:tickLblPos val="none"/>
        <c:crossAx val="80725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0088888888888925"/>
          <c:y val="8.4792380426198938E-2"/>
          <c:w val="0.39639982502187243"/>
          <c:h val="0.11856940820389326"/>
        </c:manualLayout>
      </c:layout>
      <c:txPr>
        <a:bodyPr/>
        <a:lstStyle/>
        <a:p>
          <a:pPr>
            <a:defRPr sz="1600" b="0"/>
          </a:pPr>
          <a:endParaRPr lang="ru-RU"/>
        </a:p>
      </c:txPr>
    </c:legend>
    <c:plotVisOnly val="1"/>
  </c:chart>
  <c:txPr>
    <a:bodyPr/>
    <a:lstStyle/>
    <a:p>
      <a:pPr>
        <a:defRPr sz="1800">
          <a:latin typeface="Century Gothic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0555555555555565E-2"/>
          <c:y val="0"/>
          <c:w val="0.93888888888888922"/>
          <c:h val="0.616400505492368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13.758700000000001</c:v>
                </c:pt>
                <c:pt idx="1">
                  <c:v>11.398400000000002</c:v>
                </c:pt>
                <c:pt idx="2">
                  <c:v>12.998700000000001</c:v>
                </c:pt>
                <c:pt idx="3">
                  <c:v>12.665800000000004</c:v>
                </c:pt>
                <c:pt idx="4">
                  <c:v>12.2805</c:v>
                </c:pt>
                <c:pt idx="5">
                  <c:v>11.415702000000005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12.928926999999998</c:v>
                </c:pt>
                <c:pt idx="1">
                  <c:v>12.509583000000006</c:v>
                </c:pt>
                <c:pt idx="2">
                  <c:v>14.101415000000001</c:v>
                </c:pt>
                <c:pt idx="3">
                  <c:v>12.329650000000004</c:v>
                </c:pt>
                <c:pt idx="4">
                  <c:v>12.398202</c:v>
                </c:pt>
                <c:pt idx="5">
                  <c:v>11.415702000000005</c:v>
                </c:pt>
              </c:numCache>
            </c:numRef>
          </c:val>
        </c:ser>
        <c:gapWidth val="45"/>
        <c:axId val="80605184"/>
        <c:axId val="80606720"/>
      </c:barChart>
      <c:catAx>
        <c:axId val="80605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80606720"/>
        <c:crosses val="autoZero"/>
        <c:auto val="1"/>
        <c:lblAlgn val="ctr"/>
        <c:lblOffset val="100"/>
      </c:catAx>
      <c:valAx>
        <c:axId val="80606720"/>
        <c:scaling>
          <c:orientation val="minMax"/>
          <c:max val="16"/>
          <c:min val="11"/>
        </c:scaling>
        <c:delete val="1"/>
        <c:axPos val="l"/>
        <c:numFmt formatCode="0.0" sourceLinked="1"/>
        <c:tickLblPos val="none"/>
        <c:crossAx val="80605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682720909886267"/>
          <c:y val="0.14136132983377084"/>
          <c:w val="0.35079002624671901"/>
          <c:h val="0.12283620103042676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>
          <a:latin typeface="Century Gothic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3564581614920804E-2"/>
          <c:y val="3.7871645880782602E-2"/>
          <c:w val="0.92372250206209505"/>
          <c:h val="0.9312500000000000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prstClr val="white">
                <a:lumMod val="65000"/>
              </a:prstClr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2"/>
              <c:layout>
                <c:manualLayout>
                  <c:x val="-0.13482047760524687"/>
                  <c:y val="2.7533403525156766E-7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6 мес. 
2021 г</c:v>
                </c:pt>
                <c:pt idx="1">
                  <c:v>6 мес. 
2022 г</c:v>
                </c:pt>
                <c:pt idx="2">
                  <c:v>6 мес. 
2023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63.8</c:v>
                </c:pt>
                <c:pt idx="1">
                  <c:v>46.1</c:v>
                </c:pt>
                <c:pt idx="2">
                  <c:v>10.3</c:v>
                </c:pt>
              </c:numCache>
            </c:numRef>
          </c:val>
        </c:ser>
        <c:gapWidth val="47"/>
        <c:axId val="101055872"/>
        <c:axId val="135922816"/>
      </c:barChart>
      <c:catAx>
        <c:axId val="101055872"/>
        <c:scaling>
          <c:orientation val="maxMin"/>
        </c:scaling>
        <c:axPos val="l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135922816"/>
        <c:crosses val="autoZero"/>
        <c:auto val="1"/>
        <c:lblAlgn val="ctr"/>
        <c:lblOffset val="100"/>
      </c:catAx>
      <c:valAx>
        <c:axId val="135922816"/>
        <c:scaling>
          <c:orientation val="minMax"/>
          <c:max val="64"/>
        </c:scaling>
        <c:delete val="1"/>
        <c:axPos val="t"/>
        <c:numFmt formatCode="General" sourceLinked="1"/>
        <c:tickLblPos val="none"/>
        <c:crossAx val="101055872"/>
        <c:crosses val="autoZero"/>
        <c:crossBetween val="between"/>
      </c:valAx>
    </c:plotArea>
    <c:plotVisOnly val="1"/>
  </c:chart>
  <c:txPr>
    <a:bodyPr/>
    <a:lstStyle/>
    <a:p>
      <a:pPr>
        <a:defRPr sz="1600" b="1">
          <a:latin typeface="Century Gothic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ОАЭ</c:v>
                </c:pt>
                <c:pt idx="1">
                  <c:v>Китай</c:v>
                </c:pt>
                <c:pt idx="2">
                  <c:v>Индия</c:v>
                </c:pt>
                <c:pt idx="3">
                  <c:v>Турция</c:v>
                </c:pt>
                <c:pt idx="4">
                  <c:v>Ср.Азия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15.3</c:v>
                </c:pt>
                <c:pt idx="1">
                  <c:v>9.8000000000000007</c:v>
                </c:pt>
                <c:pt idx="2">
                  <c:v>9.3000000000000007</c:v>
                </c:pt>
                <c:pt idx="3">
                  <c:v>2.2000000000000002</c:v>
                </c:pt>
                <c:pt idx="4">
                  <c:v>0.25</c:v>
                </c:pt>
              </c:numCache>
            </c:numRef>
          </c:val>
        </c:ser>
        <c:gapWidth val="29"/>
        <c:axId val="135968640"/>
        <c:axId val="135970176"/>
      </c:barChart>
      <c:catAx>
        <c:axId val="135968640"/>
        <c:scaling>
          <c:orientation val="maxMin"/>
        </c:scaling>
        <c:axPos val="l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35970176"/>
        <c:crosses val="autoZero"/>
        <c:auto val="1"/>
        <c:lblAlgn val="ctr"/>
        <c:lblOffset val="100"/>
      </c:catAx>
      <c:valAx>
        <c:axId val="135970176"/>
        <c:scaling>
          <c:orientation val="minMax"/>
        </c:scaling>
        <c:delete val="1"/>
        <c:axPos val="t"/>
        <c:numFmt formatCode="General" sourceLinked="1"/>
        <c:tickLblPos val="none"/>
        <c:crossAx val="13596864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Century Gothic" pitchFamily="34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A4360-BD36-4C02-9BAA-87D900B3918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7368F-FFC8-4EA8-A09B-B5F1BD1416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80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64083A6-EDE2-4576-AB69-54B4A98DDB37}" type="slidenum">
              <a:rPr lang="ru-RU" sz="1400" b="0" strike="noStrike" spc="-1" smtClean="0">
                <a:latin typeface="Times New Roman"/>
              </a:rPr>
              <a:pPr algn="r"/>
              <a:t>8</a:t>
            </a:fld>
            <a:endParaRPr lang="ru-RU" sz="14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64083A6-EDE2-4576-AB69-54B4A98DDB37}" type="slidenum">
              <a:rPr lang="ru-RU" sz="1400" b="0" strike="noStrike" spc="-1" smtClean="0">
                <a:latin typeface="Times New Roman"/>
              </a:rPr>
              <a:pPr algn="r"/>
              <a:t>9</a:t>
            </a:fld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67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fto-DerbilovAE\Desktop\Документы\СЛАЙДЫ\Будущее Магистрали\image-07-06-22-03-04.png"/>
          <p:cNvPicPr>
            <a:picLocks noChangeAspect="1" noChangeArrowheads="1"/>
          </p:cNvPicPr>
          <p:nvPr/>
        </p:nvPicPr>
        <p:blipFill>
          <a:blip r:embed="rId2" cstate="print"/>
          <a:srcRect l="17765" r="204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chemeClr val="tx1">
              <a:lumMod val="85000"/>
              <a:lumOff val="1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afto-DerbilovAE\Desktop\Документы\СЛАЙДЫ\Будущее Магистрали\image-07-06-22-03-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5487"/>
            <a:ext cx="1080120" cy="479304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4515966"/>
            <a:ext cx="5148064" cy="0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6" idx="7"/>
            <a:endCxn id="18" idx="3"/>
          </p:cNvCxnSpPr>
          <p:nvPr/>
        </p:nvCxnSpPr>
        <p:spPr>
          <a:xfrm flipV="1">
            <a:off x="5240248" y="2977436"/>
            <a:ext cx="1518354" cy="1482338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148064" y="4443958"/>
            <a:ext cx="108000" cy="108000"/>
          </a:xfrm>
          <a:prstGeom prst="ellipse">
            <a:avLst/>
          </a:prstGeom>
          <a:noFill/>
          <a:ln w="19050">
            <a:solidFill>
              <a:srgbClr val="E84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18" idx="6"/>
          </p:cNvCxnSpPr>
          <p:nvPr/>
        </p:nvCxnSpPr>
        <p:spPr>
          <a:xfrm>
            <a:off x="6912248" y="2913794"/>
            <a:ext cx="2231752" cy="15711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1"/>
          <p:cNvGrpSpPr/>
          <p:nvPr/>
        </p:nvGrpSpPr>
        <p:grpSpPr>
          <a:xfrm>
            <a:off x="6732240" y="2823790"/>
            <a:ext cx="180008" cy="180008"/>
            <a:chOff x="6732240" y="2823790"/>
            <a:chExt cx="180008" cy="180008"/>
          </a:xfrm>
        </p:grpSpPr>
        <p:sp>
          <p:nvSpPr>
            <p:cNvPr id="18" name="Овал 17"/>
            <p:cNvSpPr/>
            <p:nvPr/>
          </p:nvSpPr>
          <p:spPr>
            <a:xfrm>
              <a:off x="6732240" y="2823790"/>
              <a:ext cx="180008" cy="180008"/>
            </a:xfrm>
            <a:prstGeom prst="ellipse">
              <a:avLst/>
            </a:prstGeom>
            <a:noFill/>
            <a:ln w="19050">
              <a:solidFill>
                <a:srgbClr val="E84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768244" y="2859794"/>
              <a:ext cx="108000" cy="108000"/>
            </a:xfrm>
            <a:prstGeom prst="ellipse">
              <a:avLst/>
            </a:prstGeom>
            <a:solidFill>
              <a:srgbClr val="E84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3" name="Прямая соединительная линия 32"/>
          <p:cNvCxnSpPr>
            <a:endCxn id="35" idx="2"/>
          </p:cNvCxnSpPr>
          <p:nvPr/>
        </p:nvCxnSpPr>
        <p:spPr>
          <a:xfrm flipV="1">
            <a:off x="0" y="3237806"/>
            <a:ext cx="4839856" cy="18008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35" idx="7"/>
            <a:endCxn id="38" idx="3"/>
          </p:cNvCxnSpPr>
          <p:nvPr/>
        </p:nvCxnSpPr>
        <p:spPr>
          <a:xfrm flipV="1">
            <a:off x="4932040" y="1717284"/>
            <a:ext cx="1518354" cy="1482338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4839856" y="3183806"/>
            <a:ext cx="108000" cy="108000"/>
          </a:xfrm>
          <a:prstGeom prst="ellipse">
            <a:avLst/>
          </a:prstGeom>
          <a:noFill/>
          <a:ln w="19050">
            <a:solidFill>
              <a:srgbClr val="E84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38" idx="6"/>
          </p:cNvCxnSpPr>
          <p:nvPr/>
        </p:nvCxnSpPr>
        <p:spPr>
          <a:xfrm>
            <a:off x="6604040" y="1653642"/>
            <a:ext cx="2539960" cy="17881"/>
          </a:xfrm>
          <a:prstGeom prst="line">
            <a:avLst/>
          </a:prstGeom>
          <a:ln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6"/>
          <p:cNvGrpSpPr/>
          <p:nvPr/>
        </p:nvGrpSpPr>
        <p:grpSpPr>
          <a:xfrm>
            <a:off x="6424032" y="1563638"/>
            <a:ext cx="180008" cy="180008"/>
            <a:chOff x="6732240" y="2823790"/>
            <a:chExt cx="180008" cy="180008"/>
          </a:xfrm>
        </p:grpSpPr>
        <p:sp>
          <p:nvSpPr>
            <p:cNvPr id="38" name="Овал 37"/>
            <p:cNvSpPr/>
            <p:nvPr/>
          </p:nvSpPr>
          <p:spPr>
            <a:xfrm>
              <a:off x="6732240" y="2823790"/>
              <a:ext cx="180008" cy="180008"/>
            </a:xfrm>
            <a:prstGeom prst="ellipse">
              <a:avLst/>
            </a:prstGeom>
            <a:noFill/>
            <a:ln w="19050">
              <a:solidFill>
                <a:srgbClr val="E84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68244" y="2859794"/>
              <a:ext cx="108000" cy="108000"/>
            </a:xfrm>
            <a:prstGeom prst="ellipse">
              <a:avLst/>
            </a:prstGeom>
            <a:solidFill>
              <a:srgbClr val="E84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51520" y="3507854"/>
            <a:ext cx="6264696" cy="7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</a:rPr>
              <a:t>Начальник ТЦФТО</a:t>
            </a:r>
            <a:br>
              <a:rPr lang="ru-RU" sz="1400" dirty="0" smtClean="0">
                <a:latin typeface="Verdana" pitchFamily="34" charset="0"/>
                <a:ea typeface="Verdana" pitchFamily="34" charset="0"/>
              </a:rPr>
            </a:br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Александр Васильевич Елизаров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31590"/>
            <a:ext cx="5112568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</a:rPr>
              <a:t>Изменение логистики и развитие новых транспортных коридоров</a:t>
            </a:r>
            <a:endParaRPr lang="ru-RU" sz="2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251520" y="4637832"/>
            <a:ext cx="2657475" cy="38219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b="1" noProof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charset="0"/>
              </a:rPr>
              <a:t>28</a:t>
            </a: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charset="0"/>
              </a:rPr>
              <a:t>.06.2023</a:t>
            </a:r>
            <a:endParaRPr kumimoji="0" lang="en-US" alt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 b="25919"/>
          <a:stretch>
            <a:fillRect/>
          </a:stretch>
        </p:blipFill>
        <p:spPr bwMode="auto">
          <a:xfrm>
            <a:off x="0" y="627534"/>
            <a:ext cx="9144000" cy="451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/>
        </p:nvGraphicFramePr>
        <p:xfrm>
          <a:off x="0" y="987574"/>
          <a:ext cx="4572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0" y="2715766"/>
          <a:ext cx="457200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7778" y="2499511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+1,5%</a:t>
            </a:r>
          </a:p>
          <a:p>
            <a:pPr algn="ct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+0,3 млн.т</a:t>
            </a:r>
            <a:endParaRPr lang="ru-RU" sz="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6185" y="2490590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+1,8%</a:t>
            </a:r>
          </a:p>
          <a:p>
            <a:pPr algn="ct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+0,4 млн.т</a:t>
            </a:r>
            <a:endParaRPr lang="ru-RU" sz="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5071" y="2506825"/>
            <a:ext cx="699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+2,1%</a:t>
            </a:r>
          </a:p>
          <a:p>
            <a:pPr algn="ct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+0,5 млн.т</a:t>
            </a:r>
            <a:endParaRPr lang="ru-RU" sz="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89021" y="915565"/>
            <a:ext cx="0" cy="21602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06138" y="928953"/>
            <a:ext cx="0" cy="21602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316781" y="909765"/>
            <a:ext cx="0" cy="21602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27424" y="915861"/>
            <a:ext cx="0" cy="21602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52698" y="915065"/>
            <a:ext cx="0" cy="21602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69180" y="4523518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+9,7%</a:t>
            </a:r>
          </a:p>
          <a:p>
            <a:pPr algn="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+1,1 млн.т</a:t>
            </a:r>
            <a:endParaRPr lang="ru-RU" sz="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451596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+8,5%</a:t>
            </a:r>
          </a:p>
          <a:p>
            <a:pPr algn="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+1,1 млн.т</a:t>
            </a:r>
            <a:endParaRPr lang="ru-RU" sz="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451596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+1,0%</a:t>
            </a:r>
          </a:p>
          <a:p>
            <a:pPr algn="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+0,1 млн.т</a:t>
            </a:r>
            <a:endParaRPr lang="ru-RU" sz="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8424" y="4587974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b="1" dirty="0" smtClean="0">
                <a:solidFill>
                  <a:srgbClr val="00B050"/>
                </a:solidFill>
                <a:latin typeface="Century Gothic" pitchFamily="34" charset="0"/>
              </a:rPr>
              <a:t>уровень</a:t>
            </a:r>
            <a:endParaRPr lang="ru-RU" sz="8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6784" y="771550"/>
            <a:ext cx="26100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Century Gothic" pitchFamily="34" charset="0"/>
              </a:rPr>
              <a:t>Погрузка в </a:t>
            </a:r>
            <a:r>
              <a:rPr lang="en-US" sz="1600" dirty="0" smtClean="0">
                <a:latin typeface="Century Gothic" pitchFamily="34" charset="0"/>
              </a:rPr>
              <a:t>I </a:t>
            </a:r>
            <a:r>
              <a:rPr lang="ru-RU" sz="1600" dirty="0" smtClean="0">
                <a:latin typeface="Century Gothic" pitchFamily="34" charset="0"/>
              </a:rPr>
              <a:t>полугодии:</a:t>
            </a:r>
          </a:p>
          <a:p>
            <a:pPr algn="r"/>
            <a:r>
              <a:rPr lang="ru-RU" sz="1600" dirty="0" smtClean="0">
                <a:latin typeface="Century Gothic" pitchFamily="34" charset="0"/>
              </a:rPr>
              <a:t>140,1 млн. тонн</a:t>
            </a:r>
          </a:p>
          <a:p>
            <a:pPr algn="r"/>
            <a:r>
              <a:rPr lang="ru-RU" sz="1600" dirty="0" smtClean="0">
                <a:latin typeface="Century Gothic" pitchFamily="34" charset="0"/>
              </a:rPr>
              <a:t>-1,1%</a:t>
            </a:r>
          </a:p>
          <a:p>
            <a:pPr algn="r"/>
            <a:r>
              <a:rPr lang="ru-RU" sz="1600" dirty="0" smtClean="0">
                <a:latin typeface="Century Gothic" pitchFamily="34" charset="0"/>
              </a:rPr>
              <a:t>Погрузка на экспорт:</a:t>
            </a:r>
          </a:p>
          <a:p>
            <a:pPr algn="r"/>
            <a:r>
              <a:rPr lang="ru-RU" sz="1600" dirty="0" smtClean="0">
                <a:latin typeface="Century Gothic" pitchFamily="34" charset="0"/>
              </a:rPr>
              <a:t>75,7 млн. тонн</a:t>
            </a:r>
          </a:p>
          <a:p>
            <a:pPr algn="r"/>
            <a:r>
              <a:rPr lang="ru-RU" sz="1600" dirty="0" smtClean="0">
                <a:latin typeface="Century Gothic" pitchFamily="34" charset="0"/>
              </a:rPr>
              <a:t>+1,6%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8327" y="2715766"/>
            <a:ext cx="4565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Динамика погрузки на экспорт, млн. тонн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627534"/>
            <a:ext cx="4136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Динамика погрузки дороги, млн. тонн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2" y="123478"/>
            <a:ext cx="35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Погрузка дороги в 2023 году</a:t>
            </a:r>
            <a:endParaRPr lang="ru-RU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10718"/>
          <a:stretch>
            <a:fillRect/>
          </a:stretch>
        </p:blipFill>
        <p:spPr bwMode="auto">
          <a:xfrm>
            <a:off x="0" y="555526"/>
            <a:ext cx="9144000" cy="45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5004048" y="843558"/>
            <a:ext cx="1152128" cy="115212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47664" y="955179"/>
            <a:ext cx="32383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За 5 мес. 2023 г. через порты </a:t>
            </a:r>
          </a:p>
          <a:p>
            <a:r>
              <a:rPr lang="ru-RU" sz="1600" dirty="0" err="1" smtClean="0">
                <a:latin typeface="Century Gothic" pitchFamily="34" charset="0"/>
              </a:rPr>
              <a:t>Северо-Запада</a:t>
            </a:r>
            <a:r>
              <a:rPr lang="ru-RU" sz="1600" dirty="0" smtClean="0">
                <a:latin typeface="Century Gothic" pitchFamily="34" charset="0"/>
              </a:rPr>
              <a:t> отгружено </a:t>
            </a:r>
          </a:p>
          <a:p>
            <a:r>
              <a:rPr lang="ru-RU" sz="2000" dirty="0" smtClean="0">
                <a:latin typeface="Century Gothic" pitchFamily="34" charset="0"/>
              </a:rPr>
              <a:t>22,4</a:t>
            </a:r>
            <a:r>
              <a:rPr lang="ru-RU" sz="1600" dirty="0" smtClean="0">
                <a:latin typeface="Century Gothic" pitchFamily="34" charset="0"/>
              </a:rPr>
              <a:t> млн. тонн угля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23528" y="843558"/>
            <a:ext cx="1152128" cy="115212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228184" y="843558"/>
            <a:ext cx="32038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За 5 мес. 2023 г. через Черноморские порты</a:t>
            </a:r>
          </a:p>
          <a:p>
            <a:r>
              <a:rPr lang="ru-RU" sz="1600" dirty="0" smtClean="0">
                <a:latin typeface="Century Gothic" pitchFamily="34" charset="0"/>
              </a:rPr>
              <a:t>отгружено </a:t>
            </a:r>
            <a:r>
              <a:rPr lang="ru-RU" sz="2000" dirty="0" smtClean="0">
                <a:latin typeface="Century Gothic" pitchFamily="34" charset="0"/>
              </a:rPr>
              <a:t>11,5</a:t>
            </a:r>
            <a:r>
              <a:rPr lang="ru-RU" sz="1600" dirty="0" smtClean="0">
                <a:latin typeface="Century Gothic" pitchFamily="34" charset="0"/>
              </a:rPr>
              <a:t> млн. тонн угля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23528" y="2355726"/>
            <a:ext cx="1152128" cy="115212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339752" y="3723878"/>
            <a:ext cx="1152128" cy="1152128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19672" y="2489076"/>
            <a:ext cx="330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Поставки кокса в Иран </a:t>
            </a:r>
          </a:p>
          <a:p>
            <a:r>
              <a:rPr lang="ru-RU" sz="1600" dirty="0" smtClean="0">
                <a:latin typeface="Century Gothic" pitchFamily="34" charset="0"/>
              </a:rPr>
              <a:t>по транспортному коридору </a:t>
            </a:r>
          </a:p>
          <a:p>
            <a:r>
              <a:rPr lang="ru-RU" sz="1600" dirty="0" smtClean="0">
                <a:latin typeface="Century Gothic" pitchFamily="34" charset="0"/>
              </a:rPr>
              <a:t>Север-Юг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004048" y="2355726"/>
            <a:ext cx="1152128" cy="115212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257175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Переориентация поставок </a:t>
            </a:r>
          </a:p>
          <a:p>
            <a:r>
              <a:rPr lang="ru-RU" sz="1600" dirty="0" smtClean="0">
                <a:latin typeface="Century Gothic" pitchFamily="34" charset="0"/>
              </a:rPr>
              <a:t>метанола с Финляндии </a:t>
            </a:r>
          </a:p>
          <a:p>
            <a:r>
              <a:rPr lang="ru-RU" sz="1600" dirty="0" smtClean="0">
                <a:latin typeface="Century Gothic" pitchFamily="34" charset="0"/>
              </a:rPr>
              <a:t>на Китай по морю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63888" y="3867894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itchFamily="34" charset="0"/>
              </a:rPr>
              <a:t>Рост перевозок в восточном направлении за 5 мес. текущего года на +5,8% . Погружено 30,8 млн. тонн.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23952" y="123478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itchFamily="34" charset="0"/>
              </a:rPr>
              <a:t>Переориентация погрузки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36486"/>
          <a:stretch>
            <a:fillRect/>
          </a:stretch>
        </p:blipFill>
        <p:spPr bwMode="auto">
          <a:xfrm>
            <a:off x="0" y="843557"/>
            <a:ext cx="9144000" cy="429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0" y="1131590"/>
          <a:ext cx="3995936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3919993" y="1264257"/>
            <a:ext cx="3935" cy="353974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31840" y="2571750"/>
            <a:ext cx="0" cy="151216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39552" y="4659982"/>
            <a:ext cx="3456384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44542" y="3872285"/>
            <a:ext cx="2664296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1720" y="4299942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Century Gothic" pitchFamily="34" charset="0"/>
              </a:rPr>
              <a:t>-53,4 млн. тонн</a:t>
            </a:r>
            <a:endParaRPr lang="ru-RU" sz="1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851920" y="4587974"/>
            <a:ext cx="144016" cy="144016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046310" y="3788752"/>
            <a:ext cx="144016" cy="144016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59632" y="3579862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</a:rPr>
              <a:t>-35,8 млн. тонн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413397" y="43934"/>
            <a:ext cx="4317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Экспорт в дружественные страны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115" y="771550"/>
            <a:ext cx="406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Century Gothic" pitchFamily="34" charset="0"/>
              </a:rPr>
              <a:t>Погрузка в недружественные страны,</a:t>
            </a:r>
          </a:p>
          <a:p>
            <a:pPr algn="ctr"/>
            <a:r>
              <a:rPr lang="ru-RU" sz="1600" dirty="0" smtClean="0">
                <a:latin typeface="Century Gothic" pitchFamily="34" charset="0"/>
              </a:rPr>
              <a:t>млн. тонн</a:t>
            </a:r>
            <a:endParaRPr lang="ru-RU" sz="1600" dirty="0">
              <a:latin typeface="Century Gothic" pitchFamily="34" charset="0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4572000" y="1347614"/>
          <a:ext cx="4572000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7164288" y="1563638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+15,3 млн.т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+44095%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72200" y="2211710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+9,8 млн.т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+142%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0192" y="2859782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+9,3 млн.т</a:t>
            </a:r>
          </a:p>
          <a:p>
            <a:pPr algn="r"/>
            <a:r>
              <a:rPr lang="ru-RU" sz="1200" dirty="0" smtClean="0">
                <a:solidFill>
                  <a:schemeClr val="bg1"/>
                </a:solidFill>
                <a:latin typeface="Century Gothic" pitchFamily="34" charset="0"/>
              </a:rPr>
              <a:t>+122%</a:t>
            </a:r>
            <a:endParaRPr lang="ru-RU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2160" y="3507854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latin typeface="Century Gothic" pitchFamily="34" charset="0"/>
              </a:rPr>
              <a:t>+2,2 млн.т</a:t>
            </a:r>
          </a:p>
          <a:p>
            <a:pPr algn="r"/>
            <a:r>
              <a:rPr lang="ru-RU" sz="1200" dirty="0" smtClean="0">
                <a:latin typeface="Century Gothic" pitchFamily="34" charset="0"/>
              </a:rPr>
              <a:t>+26%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37566" y="4155926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latin typeface="Century Gothic" pitchFamily="34" charset="0"/>
              </a:rPr>
              <a:t>+0,25 млн.т</a:t>
            </a:r>
          </a:p>
          <a:p>
            <a:pPr algn="r"/>
            <a:r>
              <a:rPr lang="ru-RU" sz="1200" dirty="0" smtClean="0">
                <a:latin typeface="Century Gothic" pitchFamily="34" charset="0"/>
              </a:rPr>
              <a:t>+8,5%</a:t>
            </a:r>
            <a:endParaRPr lang="ru-RU" sz="1200" dirty="0">
              <a:latin typeface="Century Gothic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36096" y="771550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Century Gothic" pitchFamily="34" charset="0"/>
              </a:rPr>
              <a:t>Рост погрузки на экспорт </a:t>
            </a:r>
          </a:p>
          <a:p>
            <a:pPr algn="ctr"/>
            <a:r>
              <a:rPr lang="ru-RU" sz="1600" dirty="0" smtClean="0">
                <a:latin typeface="Century Gothic" pitchFamily="34" charset="0"/>
              </a:rPr>
              <a:t>за 6 мес. 2023 </a:t>
            </a:r>
            <a:r>
              <a:rPr lang="ru-RU" sz="1600" dirty="0" err="1" smtClean="0">
                <a:latin typeface="Century Gothic" pitchFamily="34" charset="0"/>
              </a:rPr>
              <a:t>г.,млн</a:t>
            </a:r>
            <a:r>
              <a:rPr lang="ru-RU" sz="1600" dirty="0" smtClean="0">
                <a:latin typeface="Century Gothic" pitchFamily="34" charset="0"/>
              </a:rPr>
              <a:t>. тонн</a:t>
            </a:r>
            <a:endParaRPr lang="ru-RU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87"/>
          <p:cNvGrpSpPr/>
          <p:nvPr/>
        </p:nvGrpSpPr>
        <p:grpSpPr>
          <a:xfrm>
            <a:off x="251520" y="-1316682"/>
            <a:ext cx="13466069" cy="7272808"/>
            <a:chOff x="1043608" y="195486"/>
            <a:chExt cx="10065779" cy="5436366"/>
          </a:xfrm>
        </p:grpSpPr>
        <p:sp>
          <p:nvSpPr>
            <p:cNvPr id="266" name="Freeform 236"/>
            <p:cNvSpPr>
              <a:spLocks noEditPoints="1"/>
            </p:cNvSpPr>
            <p:nvPr/>
          </p:nvSpPr>
          <p:spPr bwMode="auto">
            <a:xfrm>
              <a:off x="1293108" y="3087567"/>
              <a:ext cx="9816279" cy="432727"/>
            </a:xfrm>
            <a:custGeom>
              <a:avLst/>
              <a:gdLst>
                <a:gd name="T0" fmla="*/ 110 w 5036"/>
                <a:gd name="T1" fmla="*/ 222 h 222"/>
                <a:gd name="T2" fmla="*/ 110 w 5036"/>
                <a:gd name="T3" fmla="*/ 220 h 222"/>
                <a:gd name="T4" fmla="*/ 50 w 5036"/>
                <a:gd name="T5" fmla="*/ 137 h 222"/>
                <a:gd name="T6" fmla="*/ 52 w 5036"/>
                <a:gd name="T7" fmla="*/ 137 h 222"/>
                <a:gd name="T8" fmla="*/ 4986 w 5036"/>
                <a:gd name="T9" fmla="*/ 124 h 222"/>
                <a:gd name="T10" fmla="*/ 4986 w 5036"/>
                <a:gd name="T11" fmla="*/ 124 h 222"/>
                <a:gd name="T12" fmla="*/ 4986 w 5036"/>
                <a:gd name="T13" fmla="*/ 124 h 222"/>
                <a:gd name="T14" fmla="*/ 4986 w 5036"/>
                <a:gd name="T15" fmla="*/ 124 h 222"/>
                <a:gd name="T16" fmla="*/ 5020 w 5036"/>
                <a:gd name="T17" fmla="*/ 121 h 222"/>
                <a:gd name="T18" fmla="*/ 5019 w 5036"/>
                <a:gd name="T19" fmla="*/ 121 h 222"/>
                <a:gd name="T20" fmla="*/ 5019 w 5036"/>
                <a:gd name="T21" fmla="*/ 121 h 222"/>
                <a:gd name="T22" fmla="*/ 5033 w 5036"/>
                <a:gd name="T23" fmla="*/ 121 h 222"/>
                <a:gd name="T24" fmla="*/ 5033 w 5036"/>
                <a:gd name="T25" fmla="*/ 121 h 222"/>
                <a:gd name="T26" fmla="*/ 5033 w 5036"/>
                <a:gd name="T27" fmla="*/ 121 h 222"/>
                <a:gd name="T28" fmla="*/ 64 w 5036"/>
                <a:gd name="T29" fmla="*/ 115 h 222"/>
                <a:gd name="T30" fmla="*/ 64 w 5036"/>
                <a:gd name="T31" fmla="*/ 115 h 222"/>
                <a:gd name="T32" fmla="*/ 5036 w 5036"/>
                <a:gd name="T33" fmla="*/ 100 h 222"/>
                <a:gd name="T34" fmla="*/ 5036 w 5036"/>
                <a:gd name="T35" fmla="*/ 102 h 222"/>
                <a:gd name="T36" fmla="*/ 5027 w 5036"/>
                <a:gd name="T37" fmla="*/ 96 h 222"/>
                <a:gd name="T38" fmla="*/ 5028 w 5036"/>
                <a:gd name="T39" fmla="*/ 97 h 222"/>
                <a:gd name="T40" fmla="*/ 5027 w 5036"/>
                <a:gd name="T41" fmla="*/ 97 h 222"/>
                <a:gd name="T42" fmla="*/ 5028 w 5036"/>
                <a:gd name="T43" fmla="*/ 97 h 222"/>
                <a:gd name="T44" fmla="*/ 5027 w 5036"/>
                <a:gd name="T45" fmla="*/ 96 h 222"/>
                <a:gd name="T46" fmla="*/ 5027 w 5036"/>
                <a:gd name="T47" fmla="*/ 96 h 222"/>
                <a:gd name="T48" fmla="*/ 4831 w 5036"/>
                <a:gd name="T49" fmla="*/ 74 h 222"/>
                <a:gd name="T50" fmla="*/ 4831 w 5036"/>
                <a:gd name="T51" fmla="*/ 75 h 222"/>
                <a:gd name="T52" fmla="*/ 4755 w 5036"/>
                <a:gd name="T53" fmla="*/ 69 h 222"/>
                <a:gd name="T54" fmla="*/ 4755 w 5036"/>
                <a:gd name="T55" fmla="*/ 69 h 222"/>
                <a:gd name="T56" fmla="*/ 4826 w 5036"/>
                <a:gd name="T57" fmla="*/ 64 h 222"/>
                <a:gd name="T58" fmla="*/ 4828 w 5036"/>
                <a:gd name="T59" fmla="*/ 67 h 222"/>
                <a:gd name="T60" fmla="*/ 4826 w 5036"/>
                <a:gd name="T61" fmla="*/ 66 h 222"/>
                <a:gd name="T62" fmla="*/ 4806 w 5036"/>
                <a:gd name="T63" fmla="*/ 42 h 222"/>
                <a:gd name="T64" fmla="*/ 4806 w 5036"/>
                <a:gd name="T65" fmla="*/ 44 h 222"/>
                <a:gd name="T66" fmla="*/ 4806 w 5036"/>
                <a:gd name="T67" fmla="*/ 42 h 222"/>
                <a:gd name="T68" fmla="*/ 4806 w 5036"/>
                <a:gd name="T69" fmla="*/ 42 h 222"/>
                <a:gd name="T70" fmla="*/ 4808 w 5036"/>
                <a:gd name="T71" fmla="*/ 37 h 222"/>
                <a:gd name="T72" fmla="*/ 4806 w 5036"/>
                <a:gd name="T73" fmla="*/ 37 h 222"/>
                <a:gd name="T74" fmla="*/ 4806 w 5036"/>
                <a:gd name="T75" fmla="*/ 31 h 222"/>
                <a:gd name="T76" fmla="*/ 4806 w 5036"/>
                <a:gd name="T77" fmla="*/ 31 h 222"/>
                <a:gd name="T78" fmla="*/ 4806 w 5036"/>
                <a:gd name="T79" fmla="*/ 31 h 222"/>
                <a:gd name="T80" fmla="*/ 4806 w 5036"/>
                <a:gd name="T81" fmla="*/ 29 h 222"/>
                <a:gd name="T82" fmla="*/ 4804 w 5036"/>
                <a:gd name="T83" fmla="*/ 29 h 222"/>
                <a:gd name="T84" fmla="*/ 31 w 5036"/>
                <a:gd name="T85" fmla="*/ 28 h 222"/>
                <a:gd name="T86" fmla="*/ 30 w 5036"/>
                <a:gd name="T87" fmla="*/ 31 h 222"/>
                <a:gd name="T88" fmla="*/ 28 w 5036"/>
                <a:gd name="T89" fmla="*/ 29 h 222"/>
                <a:gd name="T90" fmla="*/ 4804 w 5036"/>
                <a:gd name="T91" fmla="*/ 12 h 222"/>
                <a:gd name="T92" fmla="*/ 4803 w 5036"/>
                <a:gd name="T93" fmla="*/ 12 h 222"/>
                <a:gd name="T94" fmla="*/ 4804 w 5036"/>
                <a:gd name="T95" fmla="*/ 11 h 222"/>
                <a:gd name="T96" fmla="*/ 4804 w 5036"/>
                <a:gd name="T97" fmla="*/ 12 h 222"/>
                <a:gd name="T98" fmla="*/ 3 w 5036"/>
                <a:gd name="T99" fmla="*/ 1 h 222"/>
                <a:gd name="T100" fmla="*/ 1 w 5036"/>
                <a:gd name="T101" fmla="*/ 1 h 222"/>
                <a:gd name="T102" fmla="*/ 1 w 5036"/>
                <a:gd name="T103" fmla="*/ 1 h 222"/>
                <a:gd name="T104" fmla="*/ 1 w 5036"/>
                <a:gd name="T10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36" h="222">
                  <a:moveTo>
                    <a:pt x="110" y="220"/>
                  </a:moveTo>
                  <a:lnTo>
                    <a:pt x="110" y="220"/>
                  </a:lnTo>
                  <a:lnTo>
                    <a:pt x="110" y="220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50" y="137"/>
                  </a:moveTo>
                  <a:lnTo>
                    <a:pt x="50" y="137"/>
                  </a:lnTo>
                  <a:lnTo>
                    <a:pt x="50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50" y="137"/>
                  </a:lnTo>
                  <a:close/>
                  <a:moveTo>
                    <a:pt x="4986" y="124"/>
                  </a:move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close/>
                  <a:moveTo>
                    <a:pt x="5019" y="121"/>
                  </a:move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close/>
                  <a:moveTo>
                    <a:pt x="5033" y="121"/>
                  </a:move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5036" y="100"/>
                  </a:moveTo>
                  <a:lnTo>
                    <a:pt x="5036" y="100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0"/>
                  </a:lnTo>
                  <a:close/>
                  <a:moveTo>
                    <a:pt x="5027" y="96"/>
                  </a:moveTo>
                  <a:lnTo>
                    <a:pt x="5027" y="96"/>
                  </a:lnTo>
                  <a:lnTo>
                    <a:pt x="5027" y="96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close/>
                  <a:moveTo>
                    <a:pt x="4831" y="72"/>
                  </a:moveTo>
                  <a:lnTo>
                    <a:pt x="4831" y="74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5"/>
                  </a:lnTo>
                  <a:lnTo>
                    <a:pt x="4831" y="75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2"/>
                  </a:lnTo>
                  <a:close/>
                  <a:moveTo>
                    <a:pt x="4755" y="69"/>
                  </a:move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close/>
                  <a:moveTo>
                    <a:pt x="4825" y="64"/>
                  </a:moveTo>
                  <a:lnTo>
                    <a:pt x="4826" y="64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8" y="67"/>
                  </a:lnTo>
                  <a:lnTo>
                    <a:pt x="4828" y="67"/>
                  </a:lnTo>
                  <a:lnTo>
                    <a:pt x="4826" y="69"/>
                  </a:lnTo>
                  <a:lnTo>
                    <a:pt x="4826" y="67"/>
                  </a:lnTo>
                  <a:lnTo>
                    <a:pt x="4826" y="67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5" y="64"/>
                  </a:lnTo>
                  <a:close/>
                  <a:moveTo>
                    <a:pt x="4806" y="42"/>
                  </a:moveTo>
                  <a:lnTo>
                    <a:pt x="4806" y="42"/>
                  </a:lnTo>
                  <a:lnTo>
                    <a:pt x="4806" y="42"/>
                  </a:lnTo>
                  <a:lnTo>
                    <a:pt x="4808" y="42"/>
                  </a:lnTo>
                  <a:lnTo>
                    <a:pt x="4808" y="42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close/>
                  <a:moveTo>
                    <a:pt x="4808" y="36"/>
                  </a:move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8" y="36"/>
                  </a:lnTo>
                  <a:lnTo>
                    <a:pt x="4808" y="36"/>
                  </a:lnTo>
                  <a:close/>
                  <a:moveTo>
                    <a:pt x="4806" y="31"/>
                  </a:move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close/>
                  <a:moveTo>
                    <a:pt x="4804" y="28"/>
                  </a:moveTo>
                  <a:lnTo>
                    <a:pt x="4804" y="28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4" y="29"/>
                  </a:lnTo>
                  <a:lnTo>
                    <a:pt x="4804" y="29"/>
                  </a:lnTo>
                  <a:lnTo>
                    <a:pt x="4804" y="28"/>
                  </a:lnTo>
                  <a:close/>
                  <a:moveTo>
                    <a:pt x="28" y="28"/>
                  </a:moveTo>
                  <a:lnTo>
                    <a:pt x="28" y="28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8" y="28"/>
                  </a:lnTo>
                  <a:close/>
                  <a:moveTo>
                    <a:pt x="4804" y="12"/>
                  </a:moveTo>
                  <a:lnTo>
                    <a:pt x="4804" y="12"/>
                  </a:lnTo>
                  <a:lnTo>
                    <a:pt x="4803" y="12"/>
                  </a:lnTo>
                  <a:lnTo>
                    <a:pt x="4803" y="14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4" y="12"/>
                  </a:lnTo>
                  <a:close/>
                  <a:moveTo>
                    <a:pt x="4804" y="11"/>
                  </a:moveTo>
                  <a:lnTo>
                    <a:pt x="4804" y="11"/>
                  </a:lnTo>
                  <a:lnTo>
                    <a:pt x="4806" y="12"/>
                  </a:lnTo>
                  <a:lnTo>
                    <a:pt x="4804" y="12"/>
                  </a:lnTo>
                  <a:lnTo>
                    <a:pt x="4804" y="12"/>
                  </a:lnTo>
                  <a:lnTo>
                    <a:pt x="4804" y="11"/>
                  </a:lnTo>
                  <a:close/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0" name="Freeform 11"/>
            <p:cNvSpPr>
              <a:spLocks noEditPoints="1"/>
            </p:cNvSpPr>
            <p:nvPr/>
          </p:nvSpPr>
          <p:spPr bwMode="auto">
            <a:xfrm>
              <a:off x="2814765" y="4335540"/>
              <a:ext cx="577045" cy="329169"/>
            </a:xfrm>
            <a:custGeom>
              <a:avLst/>
              <a:gdLst>
                <a:gd name="T0" fmla="*/ 162 w 173"/>
                <a:gd name="T1" fmla="*/ 92 h 97"/>
                <a:gd name="T2" fmla="*/ 172 w 173"/>
                <a:gd name="T3" fmla="*/ 94 h 97"/>
                <a:gd name="T4" fmla="*/ 161 w 173"/>
                <a:gd name="T5" fmla="*/ 97 h 97"/>
                <a:gd name="T6" fmla="*/ 156 w 173"/>
                <a:gd name="T7" fmla="*/ 94 h 97"/>
                <a:gd name="T8" fmla="*/ 3 w 173"/>
                <a:gd name="T9" fmla="*/ 77 h 97"/>
                <a:gd name="T10" fmla="*/ 3 w 173"/>
                <a:gd name="T11" fmla="*/ 77 h 97"/>
                <a:gd name="T12" fmla="*/ 3 w 173"/>
                <a:gd name="T13" fmla="*/ 74 h 97"/>
                <a:gd name="T14" fmla="*/ 3 w 173"/>
                <a:gd name="T15" fmla="*/ 72 h 97"/>
                <a:gd name="T16" fmla="*/ 0 w 173"/>
                <a:gd name="T17" fmla="*/ 55 h 97"/>
                <a:gd name="T18" fmla="*/ 0 w 173"/>
                <a:gd name="T19" fmla="*/ 52 h 97"/>
                <a:gd name="T20" fmla="*/ 139 w 173"/>
                <a:gd name="T21" fmla="*/ 4 h 97"/>
                <a:gd name="T22" fmla="*/ 140 w 173"/>
                <a:gd name="T23" fmla="*/ 11 h 97"/>
                <a:gd name="T24" fmla="*/ 144 w 173"/>
                <a:gd name="T25" fmla="*/ 15 h 97"/>
                <a:gd name="T26" fmla="*/ 145 w 173"/>
                <a:gd name="T27" fmla="*/ 22 h 97"/>
                <a:gd name="T28" fmla="*/ 148 w 173"/>
                <a:gd name="T29" fmla="*/ 26 h 97"/>
                <a:gd name="T30" fmla="*/ 151 w 173"/>
                <a:gd name="T31" fmla="*/ 34 h 97"/>
                <a:gd name="T32" fmla="*/ 140 w 173"/>
                <a:gd name="T33" fmla="*/ 40 h 97"/>
                <a:gd name="T34" fmla="*/ 137 w 173"/>
                <a:gd name="T35" fmla="*/ 50 h 97"/>
                <a:gd name="T36" fmla="*/ 132 w 173"/>
                <a:gd name="T37" fmla="*/ 53 h 97"/>
                <a:gd name="T38" fmla="*/ 115 w 173"/>
                <a:gd name="T39" fmla="*/ 58 h 97"/>
                <a:gd name="T40" fmla="*/ 101 w 173"/>
                <a:gd name="T41" fmla="*/ 63 h 97"/>
                <a:gd name="T42" fmla="*/ 93 w 173"/>
                <a:gd name="T43" fmla="*/ 67 h 97"/>
                <a:gd name="T44" fmla="*/ 87 w 173"/>
                <a:gd name="T45" fmla="*/ 72 h 97"/>
                <a:gd name="T46" fmla="*/ 77 w 173"/>
                <a:gd name="T47" fmla="*/ 74 h 97"/>
                <a:gd name="T48" fmla="*/ 68 w 173"/>
                <a:gd name="T49" fmla="*/ 78 h 97"/>
                <a:gd name="T50" fmla="*/ 57 w 173"/>
                <a:gd name="T51" fmla="*/ 81 h 97"/>
                <a:gd name="T52" fmla="*/ 43 w 173"/>
                <a:gd name="T53" fmla="*/ 85 h 97"/>
                <a:gd name="T54" fmla="*/ 36 w 173"/>
                <a:gd name="T55" fmla="*/ 91 h 97"/>
                <a:gd name="T56" fmla="*/ 25 w 173"/>
                <a:gd name="T57" fmla="*/ 92 h 97"/>
                <a:gd name="T58" fmla="*/ 21 w 173"/>
                <a:gd name="T59" fmla="*/ 94 h 97"/>
                <a:gd name="T60" fmla="*/ 13 w 173"/>
                <a:gd name="T61" fmla="*/ 89 h 97"/>
                <a:gd name="T62" fmla="*/ 9 w 173"/>
                <a:gd name="T63" fmla="*/ 75 h 97"/>
                <a:gd name="T64" fmla="*/ 6 w 173"/>
                <a:gd name="T65" fmla="*/ 66 h 97"/>
                <a:gd name="T66" fmla="*/ 5 w 173"/>
                <a:gd name="T67" fmla="*/ 61 h 97"/>
                <a:gd name="T68" fmla="*/ 5 w 173"/>
                <a:gd name="T69" fmla="*/ 58 h 97"/>
                <a:gd name="T70" fmla="*/ 3 w 173"/>
                <a:gd name="T71" fmla="*/ 55 h 97"/>
                <a:gd name="T72" fmla="*/ 2 w 173"/>
                <a:gd name="T73" fmla="*/ 48 h 97"/>
                <a:gd name="T74" fmla="*/ 6 w 173"/>
                <a:gd name="T75" fmla="*/ 36 h 97"/>
                <a:gd name="T76" fmla="*/ 9 w 173"/>
                <a:gd name="T77" fmla="*/ 33 h 97"/>
                <a:gd name="T78" fmla="*/ 8 w 173"/>
                <a:gd name="T79" fmla="*/ 28 h 97"/>
                <a:gd name="T80" fmla="*/ 9 w 173"/>
                <a:gd name="T81" fmla="*/ 25 h 97"/>
                <a:gd name="T82" fmla="*/ 11 w 173"/>
                <a:gd name="T83" fmla="*/ 22 h 97"/>
                <a:gd name="T84" fmla="*/ 14 w 173"/>
                <a:gd name="T85" fmla="*/ 22 h 97"/>
                <a:gd name="T86" fmla="*/ 19 w 173"/>
                <a:gd name="T87" fmla="*/ 23 h 97"/>
                <a:gd name="T88" fmla="*/ 22 w 173"/>
                <a:gd name="T89" fmla="*/ 23 h 97"/>
                <a:gd name="T90" fmla="*/ 32 w 173"/>
                <a:gd name="T91" fmla="*/ 23 h 97"/>
                <a:gd name="T92" fmla="*/ 39 w 173"/>
                <a:gd name="T93" fmla="*/ 23 h 97"/>
                <a:gd name="T94" fmla="*/ 50 w 173"/>
                <a:gd name="T95" fmla="*/ 25 h 97"/>
                <a:gd name="T96" fmla="*/ 60 w 173"/>
                <a:gd name="T97" fmla="*/ 25 h 97"/>
                <a:gd name="T98" fmla="*/ 66 w 173"/>
                <a:gd name="T99" fmla="*/ 29 h 97"/>
                <a:gd name="T100" fmla="*/ 71 w 173"/>
                <a:gd name="T101" fmla="*/ 25 h 97"/>
                <a:gd name="T102" fmla="*/ 77 w 173"/>
                <a:gd name="T103" fmla="*/ 15 h 97"/>
                <a:gd name="T104" fmla="*/ 87 w 173"/>
                <a:gd name="T105" fmla="*/ 9 h 97"/>
                <a:gd name="T106" fmla="*/ 99 w 173"/>
                <a:gd name="T107" fmla="*/ 4 h 97"/>
                <a:gd name="T108" fmla="*/ 118 w 173"/>
                <a:gd name="T109" fmla="*/ 3 h 97"/>
                <a:gd name="T110" fmla="*/ 132 w 173"/>
                <a:gd name="T1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97">
                  <a:moveTo>
                    <a:pt x="159" y="92"/>
                  </a:moveTo>
                  <a:lnTo>
                    <a:pt x="161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4" y="92"/>
                  </a:lnTo>
                  <a:lnTo>
                    <a:pt x="169" y="92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6"/>
                  </a:lnTo>
                  <a:lnTo>
                    <a:pt x="169" y="96"/>
                  </a:lnTo>
                  <a:lnTo>
                    <a:pt x="167" y="97"/>
                  </a:lnTo>
                  <a:lnTo>
                    <a:pt x="161" y="97"/>
                  </a:lnTo>
                  <a:lnTo>
                    <a:pt x="159" y="97"/>
                  </a:lnTo>
                  <a:lnTo>
                    <a:pt x="158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9" y="92"/>
                  </a:lnTo>
                  <a:close/>
                  <a:moveTo>
                    <a:pt x="3" y="77"/>
                  </a:moveTo>
                  <a:lnTo>
                    <a:pt x="3" y="77"/>
                  </a:lnTo>
                  <a:lnTo>
                    <a:pt x="3" y="77"/>
                  </a:lnTo>
                  <a:lnTo>
                    <a:pt x="2" y="78"/>
                  </a:lnTo>
                  <a:lnTo>
                    <a:pt x="3" y="77"/>
                  </a:lnTo>
                  <a:lnTo>
                    <a:pt x="3" y="77"/>
                  </a:lnTo>
                  <a:close/>
                  <a:moveTo>
                    <a:pt x="3" y="72"/>
                  </a:move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2" y="74"/>
                  </a:lnTo>
                  <a:lnTo>
                    <a:pt x="3" y="72"/>
                  </a:lnTo>
                  <a:close/>
                  <a:moveTo>
                    <a:pt x="0" y="52"/>
                  </a:moveTo>
                  <a:lnTo>
                    <a:pt x="2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close/>
                  <a:moveTo>
                    <a:pt x="136" y="0"/>
                  </a:moveTo>
                  <a:lnTo>
                    <a:pt x="137" y="1"/>
                  </a:lnTo>
                  <a:lnTo>
                    <a:pt x="137" y="3"/>
                  </a:lnTo>
                  <a:lnTo>
                    <a:pt x="139" y="4"/>
                  </a:lnTo>
                  <a:lnTo>
                    <a:pt x="139" y="6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4" y="15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5" y="20"/>
                  </a:lnTo>
                  <a:lnTo>
                    <a:pt x="145" y="22"/>
                  </a:lnTo>
                  <a:lnTo>
                    <a:pt x="147" y="23"/>
                  </a:lnTo>
                  <a:lnTo>
                    <a:pt x="147" y="25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51" y="33"/>
                  </a:lnTo>
                  <a:lnTo>
                    <a:pt x="151" y="34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2" y="39"/>
                  </a:lnTo>
                  <a:lnTo>
                    <a:pt x="140" y="40"/>
                  </a:lnTo>
                  <a:lnTo>
                    <a:pt x="139" y="45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3"/>
                  </a:lnTo>
                  <a:lnTo>
                    <a:pt x="131" y="53"/>
                  </a:lnTo>
                  <a:lnTo>
                    <a:pt x="126" y="55"/>
                  </a:lnTo>
                  <a:lnTo>
                    <a:pt x="121" y="56"/>
                  </a:lnTo>
                  <a:lnTo>
                    <a:pt x="115" y="58"/>
                  </a:lnTo>
                  <a:lnTo>
                    <a:pt x="112" y="59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1" y="63"/>
                  </a:lnTo>
                  <a:lnTo>
                    <a:pt x="98" y="64"/>
                  </a:lnTo>
                  <a:lnTo>
                    <a:pt x="95" y="66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1" y="69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9" y="72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3" y="75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49" y="81"/>
                  </a:lnTo>
                  <a:lnTo>
                    <a:pt x="44" y="83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38" y="88"/>
                  </a:lnTo>
                  <a:lnTo>
                    <a:pt x="36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2" y="91"/>
                  </a:lnTo>
                  <a:lnTo>
                    <a:pt x="30" y="91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2" y="92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16" y="91"/>
                  </a:lnTo>
                  <a:lnTo>
                    <a:pt x="13" y="92"/>
                  </a:lnTo>
                  <a:lnTo>
                    <a:pt x="13" y="89"/>
                  </a:lnTo>
                  <a:lnTo>
                    <a:pt x="9" y="85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7" y="25"/>
                  </a:lnTo>
                  <a:lnTo>
                    <a:pt x="50" y="25"/>
                  </a:lnTo>
                  <a:lnTo>
                    <a:pt x="54" y="26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6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3" y="23"/>
                  </a:lnTo>
                  <a:lnTo>
                    <a:pt x="74" y="20"/>
                  </a:lnTo>
                  <a:lnTo>
                    <a:pt x="76" y="18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0" y="12"/>
                  </a:lnTo>
                  <a:lnTo>
                    <a:pt x="84" y="11"/>
                  </a:lnTo>
                  <a:lnTo>
                    <a:pt x="87" y="9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6" y="1"/>
                  </a:lnTo>
                  <a:lnTo>
                    <a:pt x="129" y="1"/>
                  </a:lnTo>
                  <a:lnTo>
                    <a:pt x="132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1" name="Freeform 12"/>
            <p:cNvSpPr>
              <a:spLocks/>
            </p:cNvSpPr>
            <p:nvPr/>
          </p:nvSpPr>
          <p:spPr bwMode="auto">
            <a:xfrm>
              <a:off x="1727388" y="3018867"/>
              <a:ext cx="83389" cy="84838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2 h 25"/>
                <a:gd name="T4" fmla="*/ 14 w 25"/>
                <a:gd name="T5" fmla="*/ 3 h 25"/>
                <a:gd name="T6" fmla="*/ 15 w 25"/>
                <a:gd name="T7" fmla="*/ 3 h 25"/>
                <a:gd name="T8" fmla="*/ 17 w 25"/>
                <a:gd name="T9" fmla="*/ 6 h 25"/>
                <a:gd name="T10" fmla="*/ 20 w 25"/>
                <a:gd name="T11" fmla="*/ 8 h 25"/>
                <a:gd name="T12" fmla="*/ 23 w 25"/>
                <a:gd name="T13" fmla="*/ 9 h 25"/>
                <a:gd name="T14" fmla="*/ 25 w 25"/>
                <a:gd name="T15" fmla="*/ 11 h 25"/>
                <a:gd name="T16" fmla="*/ 25 w 25"/>
                <a:gd name="T17" fmla="*/ 11 h 25"/>
                <a:gd name="T18" fmla="*/ 23 w 25"/>
                <a:gd name="T19" fmla="*/ 16 h 25"/>
                <a:gd name="T20" fmla="*/ 22 w 25"/>
                <a:gd name="T21" fmla="*/ 16 h 25"/>
                <a:gd name="T22" fmla="*/ 22 w 25"/>
                <a:gd name="T23" fmla="*/ 17 h 25"/>
                <a:gd name="T24" fmla="*/ 20 w 25"/>
                <a:gd name="T25" fmla="*/ 19 h 25"/>
                <a:gd name="T26" fmla="*/ 19 w 25"/>
                <a:gd name="T27" fmla="*/ 20 h 25"/>
                <a:gd name="T28" fmla="*/ 19 w 25"/>
                <a:gd name="T29" fmla="*/ 20 h 25"/>
                <a:gd name="T30" fmla="*/ 17 w 25"/>
                <a:gd name="T31" fmla="*/ 19 h 25"/>
                <a:gd name="T32" fmla="*/ 11 w 25"/>
                <a:gd name="T33" fmla="*/ 20 h 25"/>
                <a:gd name="T34" fmla="*/ 11 w 25"/>
                <a:gd name="T35" fmla="*/ 24 h 25"/>
                <a:gd name="T36" fmla="*/ 11 w 25"/>
                <a:gd name="T37" fmla="*/ 25 h 25"/>
                <a:gd name="T38" fmla="*/ 8 w 25"/>
                <a:gd name="T39" fmla="*/ 24 h 25"/>
                <a:gd name="T40" fmla="*/ 8 w 25"/>
                <a:gd name="T41" fmla="*/ 22 h 25"/>
                <a:gd name="T42" fmla="*/ 8 w 25"/>
                <a:gd name="T43" fmla="*/ 17 h 25"/>
                <a:gd name="T44" fmla="*/ 4 w 25"/>
                <a:gd name="T45" fmla="*/ 17 h 25"/>
                <a:gd name="T46" fmla="*/ 3 w 25"/>
                <a:gd name="T47" fmla="*/ 14 h 25"/>
                <a:gd name="T48" fmla="*/ 1 w 25"/>
                <a:gd name="T49" fmla="*/ 13 h 25"/>
                <a:gd name="T50" fmla="*/ 1 w 25"/>
                <a:gd name="T51" fmla="*/ 11 h 25"/>
                <a:gd name="T52" fmla="*/ 0 w 25"/>
                <a:gd name="T53" fmla="*/ 9 h 25"/>
                <a:gd name="T54" fmla="*/ 1 w 25"/>
                <a:gd name="T55" fmla="*/ 9 h 25"/>
                <a:gd name="T56" fmla="*/ 3 w 25"/>
                <a:gd name="T57" fmla="*/ 8 h 25"/>
                <a:gd name="T58" fmla="*/ 6 w 25"/>
                <a:gd name="T59" fmla="*/ 6 h 25"/>
                <a:gd name="T60" fmla="*/ 6 w 25"/>
                <a:gd name="T61" fmla="*/ 6 h 25"/>
                <a:gd name="T62" fmla="*/ 9 w 25"/>
                <a:gd name="T63" fmla="*/ 5 h 25"/>
                <a:gd name="T64" fmla="*/ 9 w 25"/>
                <a:gd name="T65" fmla="*/ 3 h 25"/>
                <a:gd name="T66" fmla="*/ 9 w 25"/>
                <a:gd name="T67" fmla="*/ 2 h 25"/>
                <a:gd name="T68" fmla="*/ 11 w 25"/>
                <a:gd name="T69" fmla="*/ 0 h 25"/>
                <a:gd name="T70" fmla="*/ 11 w 25"/>
                <a:gd name="T7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2" name="Freeform 16"/>
            <p:cNvSpPr>
              <a:spLocks noEditPoints="1"/>
            </p:cNvSpPr>
            <p:nvPr/>
          </p:nvSpPr>
          <p:spPr bwMode="auto">
            <a:xfrm>
              <a:off x="5686643" y="4108176"/>
              <a:ext cx="353564" cy="743174"/>
            </a:xfrm>
            <a:custGeom>
              <a:avLst/>
              <a:gdLst>
                <a:gd name="T0" fmla="*/ 28 w 106"/>
                <a:gd name="T1" fmla="*/ 194 h 219"/>
                <a:gd name="T2" fmla="*/ 27 w 106"/>
                <a:gd name="T3" fmla="*/ 193 h 219"/>
                <a:gd name="T4" fmla="*/ 71 w 106"/>
                <a:gd name="T5" fmla="*/ 40 h 219"/>
                <a:gd name="T6" fmla="*/ 68 w 106"/>
                <a:gd name="T7" fmla="*/ 40 h 219"/>
                <a:gd name="T8" fmla="*/ 77 w 106"/>
                <a:gd name="T9" fmla="*/ 37 h 219"/>
                <a:gd name="T10" fmla="*/ 47 w 106"/>
                <a:gd name="T11" fmla="*/ 2 h 219"/>
                <a:gd name="T12" fmla="*/ 57 w 106"/>
                <a:gd name="T13" fmla="*/ 7 h 219"/>
                <a:gd name="T14" fmla="*/ 68 w 106"/>
                <a:gd name="T15" fmla="*/ 10 h 219"/>
                <a:gd name="T16" fmla="*/ 66 w 106"/>
                <a:gd name="T17" fmla="*/ 18 h 219"/>
                <a:gd name="T18" fmla="*/ 71 w 106"/>
                <a:gd name="T19" fmla="*/ 22 h 219"/>
                <a:gd name="T20" fmla="*/ 82 w 106"/>
                <a:gd name="T21" fmla="*/ 27 h 219"/>
                <a:gd name="T22" fmla="*/ 76 w 106"/>
                <a:gd name="T23" fmla="*/ 35 h 219"/>
                <a:gd name="T24" fmla="*/ 68 w 106"/>
                <a:gd name="T25" fmla="*/ 37 h 219"/>
                <a:gd name="T26" fmla="*/ 58 w 106"/>
                <a:gd name="T27" fmla="*/ 52 h 219"/>
                <a:gd name="T28" fmla="*/ 52 w 106"/>
                <a:gd name="T29" fmla="*/ 70 h 219"/>
                <a:gd name="T30" fmla="*/ 63 w 106"/>
                <a:gd name="T31" fmla="*/ 84 h 219"/>
                <a:gd name="T32" fmla="*/ 79 w 106"/>
                <a:gd name="T33" fmla="*/ 101 h 219"/>
                <a:gd name="T34" fmla="*/ 87 w 106"/>
                <a:gd name="T35" fmla="*/ 107 h 219"/>
                <a:gd name="T36" fmla="*/ 95 w 106"/>
                <a:gd name="T37" fmla="*/ 119 h 219"/>
                <a:gd name="T38" fmla="*/ 102 w 106"/>
                <a:gd name="T39" fmla="*/ 137 h 219"/>
                <a:gd name="T40" fmla="*/ 106 w 106"/>
                <a:gd name="T41" fmla="*/ 155 h 219"/>
                <a:gd name="T42" fmla="*/ 102 w 106"/>
                <a:gd name="T43" fmla="*/ 169 h 219"/>
                <a:gd name="T44" fmla="*/ 102 w 106"/>
                <a:gd name="T45" fmla="*/ 172 h 219"/>
                <a:gd name="T46" fmla="*/ 91 w 106"/>
                <a:gd name="T47" fmla="*/ 183 h 219"/>
                <a:gd name="T48" fmla="*/ 74 w 106"/>
                <a:gd name="T49" fmla="*/ 193 h 219"/>
                <a:gd name="T50" fmla="*/ 68 w 106"/>
                <a:gd name="T51" fmla="*/ 193 h 219"/>
                <a:gd name="T52" fmla="*/ 63 w 106"/>
                <a:gd name="T53" fmla="*/ 194 h 219"/>
                <a:gd name="T54" fmla="*/ 65 w 106"/>
                <a:gd name="T55" fmla="*/ 200 h 219"/>
                <a:gd name="T56" fmla="*/ 61 w 106"/>
                <a:gd name="T57" fmla="*/ 205 h 219"/>
                <a:gd name="T58" fmla="*/ 47 w 106"/>
                <a:gd name="T59" fmla="*/ 213 h 219"/>
                <a:gd name="T60" fmla="*/ 41 w 106"/>
                <a:gd name="T61" fmla="*/ 200 h 219"/>
                <a:gd name="T62" fmla="*/ 36 w 106"/>
                <a:gd name="T63" fmla="*/ 196 h 219"/>
                <a:gd name="T64" fmla="*/ 39 w 106"/>
                <a:gd name="T65" fmla="*/ 191 h 219"/>
                <a:gd name="T66" fmla="*/ 46 w 106"/>
                <a:gd name="T67" fmla="*/ 186 h 219"/>
                <a:gd name="T68" fmla="*/ 55 w 106"/>
                <a:gd name="T69" fmla="*/ 186 h 219"/>
                <a:gd name="T70" fmla="*/ 54 w 106"/>
                <a:gd name="T71" fmla="*/ 178 h 219"/>
                <a:gd name="T72" fmla="*/ 60 w 106"/>
                <a:gd name="T73" fmla="*/ 174 h 219"/>
                <a:gd name="T74" fmla="*/ 68 w 106"/>
                <a:gd name="T75" fmla="*/ 169 h 219"/>
                <a:gd name="T76" fmla="*/ 79 w 106"/>
                <a:gd name="T77" fmla="*/ 163 h 219"/>
                <a:gd name="T78" fmla="*/ 77 w 106"/>
                <a:gd name="T79" fmla="*/ 142 h 219"/>
                <a:gd name="T80" fmla="*/ 77 w 106"/>
                <a:gd name="T81" fmla="*/ 130 h 219"/>
                <a:gd name="T82" fmla="*/ 79 w 106"/>
                <a:gd name="T83" fmla="*/ 122 h 219"/>
                <a:gd name="T84" fmla="*/ 76 w 106"/>
                <a:gd name="T85" fmla="*/ 112 h 219"/>
                <a:gd name="T86" fmla="*/ 68 w 106"/>
                <a:gd name="T87" fmla="*/ 103 h 219"/>
                <a:gd name="T88" fmla="*/ 63 w 106"/>
                <a:gd name="T89" fmla="*/ 98 h 219"/>
                <a:gd name="T90" fmla="*/ 52 w 106"/>
                <a:gd name="T91" fmla="*/ 85 h 219"/>
                <a:gd name="T92" fmla="*/ 43 w 106"/>
                <a:gd name="T93" fmla="*/ 76 h 219"/>
                <a:gd name="T94" fmla="*/ 35 w 106"/>
                <a:gd name="T95" fmla="*/ 68 h 219"/>
                <a:gd name="T96" fmla="*/ 28 w 106"/>
                <a:gd name="T97" fmla="*/ 59 h 219"/>
                <a:gd name="T98" fmla="*/ 39 w 106"/>
                <a:gd name="T99" fmla="*/ 52 h 219"/>
                <a:gd name="T100" fmla="*/ 36 w 106"/>
                <a:gd name="T101" fmla="*/ 46 h 219"/>
                <a:gd name="T102" fmla="*/ 35 w 106"/>
                <a:gd name="T103" fmla="*/ 41 h 219"/>
                <a:gd name="T104" fmla="*/ 20 w 106"/>
                <a:gd name="T105" fmla="*/ 40 h 219"/>
                <a:gd name="T106" fmla="*/ 13 w 106"/>
                <a:gd name="T107" fmla="*/ 27 h 219"/>
                <a:gd name="T108" fmla="*/ 8 w 106"/>
                <a:gd name="T109" fmla="*/ 27 h 219"/>
                <a:gd name="T110" fmla="*/ 2 w 106"/>
                <a:gd name="T111" fmla="*/ 15 h 219"/>
                <a:gd name="T112" fmla="*/ 11 w 106"/>
                <a:gd name="T113" fmla="*/ 13 h 219"/>
                <a:gd name="T114" fmla="*/ 17 w 106"/>
                <a:gd name="T115" fmla="*/ 10 h 219"/>
                <a:gd name="T116" fmla="*/ 27 w 106"/>
                <a:gd name="T117" fmla="*/ 13 h 219"/>
                <a:gd name="T118" fmla="*/ 35 w 106"/>
                <a:gd name="T119" fmla="*/ 10 h 219"/>
                <a:gd name="T120" fmla="*/ 41 w 106"/>
                <a:gd name="T12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" h="219">
                  <a:moveTo>
                    <a:pt x="66" y="216"/>
                  </a:moveTo>
                  <a:lnTo>
                    <a:pt x="66" y="216"/>
                  </a:lnTo>
                  <a:lnTo>
                    <a:pt x="66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6" y="216"/>
                  </a:lnTo>
                  <a:close/>
                  <a:moveTo>
                    <a:pt x="27" y="193"/>
                  </a:moveTo>
                  <a:lnTo>
                    <a:pt x="28" y="193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7" y="197"/>
                  </a:lnTo>
                  <a:lnTo>
                    <a:pt x="27" y="194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27" y="193"/>
                  </a:lnTo>
                  <a:lnTo>
                    <a:pt x="27" y="193"/>
                  </a:lnTo>
                  <a:close/>
                  <a:moveTo>
                    <a:pt x="73" y="193"/>
                  </a:moveTo>
                  <a:lnTo>
                    <a:pt x="74" y="193"/>
                  </a:lnTo>
                  <a:lnTo>
                    <a:pt x="73" y="193"/>
                  </a:lnTo>
                  <a:lnTo>
                    <a:pt x="71" y="194"/>
                  </a:lnTo>
                  <a:lnTo>
                    <a:pt x="71" y="193"/>
                  </a:lnTo>
                  <a:lnTo>
                    <a:pt x="73" y="193"/>
                  </a:lnTo>
                  <a:lnTo>
                    <a:pt x="73" y="193"/>
                  </a:lnTo>
                  <a:close/>
                  <a:moveTo>
                    <a:pt x="69" y="38"/>
                  </a:move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close/>
                  <a:moveTo>
                    <a:pt x="68" y="38"/>
                  </a:moveTo>
                  <a:lnTo>
                    <a:pt x="68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9" y="37"/>
                  </a:lnTo>
                  <a:close/>
                  <a:moveTo>
                    <a:pt x="77" y="32"/>
                  </a:moveTo>
                  <a:lnTo>
                    <a:pt x="79" y="33"/>
                  </a:lnTo>
                  <a:lnTo>
                    <a:pt x="79" y="33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7" y="33"/>
                  </a:lnTo>
                  <a:lnTo>
                    <a:pt x="77" y="32"/>
                  </a:lnTo>
                  <a:close/>
                  <a:moveTo>
                    <a:pt x="46" y="0"/>
                  </a:moveTo>
                  <a:lnTo>
                    <a:pt x="47" y="2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8" y="10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6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4" y="29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5" y="43"/>
                  </a:lnTo>
                  <a:lnTo>
                    <a:pt x="65" y="46"/>
                  </a:lnTo>
                  <a:lnTo>
                    <a:pt x="63" y="48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5" y="52"/>
                  </a:lnTo>
                  <a:lnTo>
                    <a:pt x="54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1" y="81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6" y="90"/>
                  </a:lnTo>
                  <a:lnTo>
                    <a:pt x="69" y="93"/>
                  </a:lnTo>
                  <a:lnTo>
                    <a:pt x="73" y="95"/>
                  </a:lnTo>
                  <a:lnTo>
                    <a:pt x="73" y="98"/>
                  </a:lnTo>
                  <a:lnTo>
                    <a:pt x="76" y="100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79" y="103"/>
                  </a:lnTo>
                  <a:lnTo>
                    <a:pt x="80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1" y="112"/>
                  </a:lnTo>
                  <a:lnTo>
                    <a:pt x="91" y="114"/>
                  </a:lnTo>
                  <a:lnTo>
                    <a:pt x="93" y="117"/>
                  </a:lnTo>
                  <a:lnTo>
                    <a:pt x="95" y="119"/>
                  </a:lnTo>
                  <a:lnTo>
                    <a:pt x="96" y="119"/>
                  </a:lnTo>
                  <a:lnTo>
                    <a:pt x="96" y="120"/>
                  </a:lnTo>
                  <a:lnTo>
                    <a:pt x="98" y="123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2" y="147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9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2" y="159"/>
                  </a:lnTo>
                  <a:lnTo>
                    <a:pt x="104" y="164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7"/>
                  </a:lnTo>
                  <a:lnTo>
                    <a:pt x="99" y="178"/>
                  </a:lnTo>
                  <a:lnTo>
                    <a:pt x="96" y="180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1" y="183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5" y="188"/>
                  </a:lnTo>
                  <a:lnTo>
                    <a:pt x="82" y="188"/>
                  </a:lnTo>
                  <a:lnTo>
                    <a:pt x="79" y="191"/>
                  </a:lnTo>
                  <a:lnTo>
                    <a:pt x="77" y="191"/>
                  </a:lnTo>
                  <a:lnTo>
                    <a:pt x="76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1"/>
                  </a:lnTo>
                  <a:lnTo>
                    <a:pt x="73" y="191"/>
                  </a:lnTo>
                  <a:lnTo>
                    <a:pt x="71" y="191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3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66" y="191"/>
                  </a:lnTo>
                  <a:lnTo>
                    <a:pt x="66" y="193"/>
                  </a:lnTo>
                  <a:lnTo>
                    <a:pt x="68" y="19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5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5" y="196"/>
                  </a:lnTo>
                  <a:lnTo>
                    <a:pt x="66" y="196"/>
                  </a:lnTo>
                  <a:lnTo>
                    <a:pt x="68" y="196"/>
                  </a:lnTo>
                  <a:lnTo>
                    <a:pt x="68" y="197"/>
                  </a:lnTo>
                  <a:lnTo>
                    <a:pt x="66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3" y="199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63" y="200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5" y="204"/>
                  </a:lnTo>
                  <a:lnTo>
                    <a:pt x="63" y="205"/>
                  </a:lnTo>
                  <a:lnTo>
                    <a:pt x="61" y="205"/>
                  </a:lnTo>
                  <a:lnTo>
                    <a:pt x="58" y="204"/>
                  </a:lnTo>
                  <a:lnTo>
                    <a:pt x="55" y="199"/>
                  </a:lnTo>
                  <a:lnTo>
                    <a:pt x="54" y="199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5"/>
                  </a:lnTo>
                  <a:lnTo>
                    <a:pt x="58" y="207"/>
                  </a:lnTo>
                  <a:lnTo>
                    <a:pt x="58" y="207"/>
                  </a:lnTo>
                  <a:lnTo>
                    <a:pt x="49" y="211"/>
                  </a:lnTo>
                  <a:lnTo>
                    <a:pt x="47" y="213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3" y="218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39" y="210"/>
                  </a:lnTo>
                  <a:lnTo>
                    <a:pt x="39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39" y="197"/>
                  </a:lnTo>
                  <a:lnTo>
                    <a:pt x="39" y="196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3" y="193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89"/>
                  </a:lnTo>
                  <a:lnTo>
                    <a:pt x="41" y="189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5" y="186"/>
                  </a:lnTo>
                  <a:lnTo>
                    <a:pt x="55" y="186"/>
                  </a:lnTo>
                  <a:lnTo>
                    <a:pt x="57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7" y="183"/>
                  </a:lnTo>
                  <a:lnTo>
                    <a:pt x="55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7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5" y="175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57" y="172"/>
                  </a:lnTo>
                  <a:lnTo>
                    <a:pt x="58" y="174"/>
                  </a:lnTo>
                  <a:lnTo>
                    <a:pt x="60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1"/>
                  </a:lnTo>
                  <a:lnTo>
                    <a:pt x="61" y="171"/>
                  </a:lnTo>
                  <a:lnTo>
                    <a:pt x="63" y="171"/>
                  </a:lnTo>
                  <a:lnTo>
                    <a:pt x="65" y="171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9" y="169"/>
                  </a:lnTo>
                  <a:lnTo>
                    <a:pt x="71" y="167"/>
                  </a:lnTo>
                  <a:lnTo>
                    <a:pt x="73" y="166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59"/>
                  </a:lnTo>
                  <a:lnTo>
                    <a:pt x="77" y="158"/>
                  </a:lnTo>
                  <a:lnTo>
                    <a:pt x="77" y="156"/>
                  </a:lnTo>
                  <a:lnTo>
                    <a:pt x="77" y="155"/>
                  </a:lnTo>
                  <a:lnTo>
                    <a:pt x="79" y="152"/>
                  </a:lnTo>
                  <a:lnTo>
                    <a:pt x="79" y="148"/>
                  </a:lnTo>
                  <a:lnTo>
                    <a:pt x="79" y="147"/>
                  </a:lnTo>
                  <a:lnTo>
                    <a:pt x="79" y="145"/>
                  </a:lnTo>
                  <a:lnTo>
                    <a:pt x="77" y="142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77" y="134"/>
                  </a:lnTo>
                  <a:lnTo>
                    <a:pt x="77" y="133"/>
                  </a:lnTo>
                  <a:lnTo>
                    <a:pt x="79" y="131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4" y="87"/>
                  </a:lnTo>
                  <a:lnTo>
                    <a:pt x="52" y="85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4" y="76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3" y="71"/>
                  </a:lnTo>
                  <a:lnTo>
                    <a:pt x="41" y="70"/>
                  </a:lnTo>
                  <a:lnTo>
                    <a:pt x="38" y="70"/>
                  </a:lnTo>
                  <a:lnTo>
                    <a:pt x="36" y="68"/>
                  </a:lnTo>
                  <a:lnTo>
                    <a:pt x="35" y="68"/>
                  </a:lnTo>
                  <a:lnTo>
                    <a:pt x="33" y="67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3" name="Freeform 21"/>
            <p:cNvSpPr>
              <a:spLocks/>
            </p:cNvSpPr>
            <p:nvPr/>
          </p:nvSpPr>
          <p:spPr bwMode="auto">
            <a:xfrm>
              <a:off x="1363817" y="310031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4" name="Freeform 22"/>
            <p:cNvSpPr>
              <a:spLocks noEditPoints="1"/>
            </p:cNvSpPr>
            <p:nvPr/>
          </p:nvSpPr>
          <p:spPr bwMode="auto">
            <a:xfrm>
              <a:off x="3461855" y="2879735"/>
              <a:ext cx="827208" cy="492057"/>
            </a:xfrm>
            <a:custGeom>
              <a:avLst/>
              <a:gdLst>
                <a:gd name="T0" fmla="*/ 218 w 248"/>
                <a:gd name="T1" fmla="*/ 95 h 145"/>
                <a:gd name="T2" fmla="*/ 218 w 248"/>
                <a:gd name="T3" fmla="*/ 98 h 145"/>
                <a:gd name="T4" fmla="*/ 213 w 248"/>
                <a:gd name="T5" fmla="*/ 82 h 145"/>
                <a:gd name="T6" fmla="*/ 35 w 248"/>
                <a:gd name="T7" fmla="*/ 8 h 145"/>
                <a:gd name="T8" fmla="*/ 33 w 248"/>
                <a:gd name="T9" fmla="*/ 20 h 145"/>
                <a:gd name="T10" fmla="*/ 39 w 248"/>
                <a:gd name="T11" fmla="*/ 14 h 145"/>
                <a:gd name="T12" fmla="*/ 41 w 248"/>
                <a:gd name="T13" fmla="*/ 11 h 145"/>
                <a:gd name="T14" fmla="*/ 39 w 248"/>
                <a:gd name="T15" fmla="*/ 5 h 145"/>
                <a:gd name="T16" fmla="*/ 47 w 248"/>
                <a:gd name="T17" fmla="*/ 13 h 145"/>
                <a:gd name="T18" fmla="*/ 54 w 248"/>
                <a:gd name="T19" fmla="*/ 25 h 145"/>
                <a:gd name="T20" fmla="*/ 58 w 248"/>
                <a:gd name="T21" fmla="*/ 20 h 145"/>
                <a:gd name="T22" fmla="*/ 69 w 248"/>
                <a:gd name="T23" fmla="*/ 19 h 145"/>
                <a:gd name="T24" fmla="*/ 85 w 248"/>
                <a:gd name="T25" fmla="*/ 35 h 145"/>
                <a:gd name="T26" fmla="*/ 114 w 248"/>
                <a:gd name="T27" fmla="*/ 35 h 145"/>
                <a:gd name="T28" fmla="*/ 131 w 248"/>
                <a:gd name="T29" fmla="*/ 36 h 145"/>
                <a:gd name="T30" fmla="*/ 147 w 248"/>
                <a:gd name="T31" fmla="*/ 46 h 145"/>
                <a:gd name="T32" fmla="*/ 151 w 248"/>
                <a:gd name="T33" fmla="*/ 63 h 145"/>
                <a:gd name="T34" fmla="*/ 162 w 248"/>
                <a:gd name="T35" fmla="*/ 77 h 145"/>
                <a:gd name="T36" fmla="*/ 175 w 248"/>
                <a:gd name="T37" fmla="*/ 80 h 145"/>
                <a:gd name="T38" fmla="*/ 181 w 248"/>
                <a:gd name="T39" fmla="*/ 83 h 145"/>
                <a:gd name="T40" fmla="*/ 194 w 248"/>
                <a:gd name="T41" fmla="*/ 72 h 145"/>
                <a:gd name="T42" fmla="*/ 210 w 248"/>
                <a:gd name="T43" fmla="*/ 63 h 145"/>
                <a:gd name="T44" fmla="*/ 221 w 248"/>
                <a:gd name="T45" fmla="*/ 60 h 145"/>
                <a:gd name="T46" fmla="*/ 210 w 248"/>
                <a:gd name="T47" fmla="*/ 68 h 145"/>
                <a:gd name="T48" fmla="*/ 214 w 248"/>
                <a:gd name="T49" fmla="*/ 76 h 145"/>
                <a:gd name="T50" fmla="*/ 225 w 248"/>
                <a:gd name="T51" fmla="*/ 74 h 145"/>
                <a:gd name="T52" fmla="*/ 229 w 248"/>
                <a:gd name="T53" fmla="*/ 74 h 145"/>
                <a:gd name="T54" fmla="*/ 237 w 248"/>
                <a:gd name="T55" fmla="*/ 79 h 145"/>
                <a:gd name="T56" fmla="*/ 248 w 248"/>
                <a:gd name="T57" fmla="*/ 83 h 145"/>
                <a:gd name="T58" fmla="*/ 238 w 248"/>
                <a:gd name="T59" fmla="*/ 90 h 145"/>
                <a:gd name="T60" fmla="*/ 230 w 248"/>
                <a:gd name="T61" fmla="*/ 93 h 145"/>
                <a:gd name="T62" fmla="*/ 221 w 248"/>
                <a:gd name="T63" fmla="*/ 93 h 145"/>
                <a:gd name="T64" fmla="*/ 208 w 248"/>
                <a:gd name="T65" fmla="*/ 91 h 145"/>
                <a:gd name="T66" fmla="*/ 211 w 248"/>
                <a:gd name="T67" fmla="*/ 83 h 145"/>
                <a:gd name="T68" fmla="*/ 199 w 248"/>
                <a:gd name="T69" fmla="*/ 85 h 145"/>
                <a:gd name="T70" fmla="*/ 192 w 248"/>
                <a:gd name="T71" fmla="*/ 91 h 145"/>
                <a:gd name="T72" fmla="*/ 184 w 248"/>
                <a:gd name="T73" fmla="*/ 95 h 145"/>
                <a:gd name="T74" fmla="*/ 186 w 248"/>
                <a:gd name="T75" fmla="*/ 99 h 145"/>
                <a:gd name="T76" fmla="*/ 183 w 248"/>
                <a:gd name="T77" fmla="*/ 104 h 145"/>
                <a:gd name="T78" fmla="*/ 166 w 248"/>
                <a:gd name="T79" fmla="*/ 106 h 145"/>
                <a:gd name="T80" fmla="*/ 172 w 248"/>
                <a:gd name="T81" fmla="*/ 115 h 145"/>
                <a:gd name="T82" fmla="*/ 178 w 248"/>
                <a:gd name="T83" fmla="*/ 128 h 145"/>
                <a:gd name="T84" fmla="*/ 170 w 248"/>
                <a:gd name="T85" fmla="*/ 143 h 145"/>
                <a:gd name="T86" fmla="*/ 156 w 248"/>
                <a:gd name="T87" fmla="*/ 142 h 145"/>
                <a:gd name="T88" fmla="*/ 148 w 248"/>
                <a:gd name="T89" fmla="*/ 129 h 145"/>
                <a:gd name="T90" fmla="*/ 128 w 248"/>
                <a:gd name="T91" fmla="*/ 120 h 145"/>
                <a:gd name="T92" fmla="*/ 102 w 248"/>
                <a:gd name="T93" fmla="*/ 104 h 145"/>
                <a:gd name="T94" fmla="*/ 87 w 248"/>
                <a:gd name="T95" fmla="*/ 80 h 145"/>
                <a:gd name="T96" fmla="*/ 74 w 248"/>
                <a:gd name="T97" fmla="*/ 77 h 145"/>
                <a:gd name="T98" fmla="*/ 60 w 248"/>
                <a:gd name="T99" fmla="*/ 69 h 145"/>
                <a:gd name="T100" fmla="*/ 57 w 248"/>
                <a:gd name="T101" fmla="*/ 63 h 145"/>
                <a:gd name="T102" fmla="*/ 50 w 248"/>
                <a:gd name="T103" fmla="*/ 58 h 145"/>
                <a:gd name="T104" fmla="*/ 36 w 248"/>
                <a:gd name="T105" fmla="*/ 50 h 145"/>
                <a:gd name="T106" fmla="*/ 36 w 248"/>
                <a:gd name="T107" fmla="*/ 57 h 145"/>
                <a:gd name="T108" fmla="*/ 30 w 248"/>
                <a:gd name="T109" fmla="*/ 55 h 145"/>
                <a:gd name="T110" fmla="*/ 19 w 248"/>
                <a:gd name="T111" fmla="*/ 58 h 145"/>
                <a:gd name="T112" fmla="*/ 16 w 248"/>
                <a:gd name="T113" fmla="*/ 74 h 145"/>
                <a:gd name="T114" fmla="*/ 0 w 248"/>
                <a:gd name="T115" fmla="*/ 43 h 145"/>
                <a:gd name="T116" fmla="*/ 17 w 248"/>
                <a:gd name="T117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8" h="145">
                  <a:moveTo>
                    <a:pt x="229" y="98"/>
                  </a:moveTo>
                  <a:lnTo>
                    <a:pt x="229" y="98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29" y="98"/>
                  </a:lnTo>
                  <a:close/>
                  <a:moveTo>
                    <a:pt x="218" y="95"/>
                  </a:moveTo>
                  <a:lnTo>
                    <a:pt x="218" y="95"/>
                  </a:lnTo>
                  <a:lnTo>
                    <a:pt x="218" y="96"/>
                  </a:lnTo>
                  <a:lnTo>
                    <a:pt x="219" y="96"/>
                  </a:lnTo>
                  <a:lnTo>
                    <a:pt x="221" y="96"/>
                  </a:lnTo>
                  <a:lnTo>
                    <a:pt x="219" y="98"/>
                  </a:lnTo>
                  <a:lnTo>
                    <a:pt x="221" y="99"/>
                  </a:lnTo>
                  <a:lnTo>
                    <a:pt x="221" y="99"/>
                  </a:lnTo>
                  <a:lnTo>
                    <a:pt x="219" y="99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16" y="95"/>
                  </a:lnTo>
                  <a:lnTo>
                    <a:pt x="218" y="95"/>
                  </a:lnTo>
                  <a:close/>
                  <a:moveTo>
                    <a:pt x="211" y="80"/>
                  </a:moveTo>
                  <a:lnTo>
                    <a:pt x="211" y="80"/>
                  </a:lnTo>
                  <a:lnTo>
                    <a:pt x="211" y="80"/>
                  </a:lnTo>
                  <a:lnTo>
                    <a:pt x="211" y="82"/>
                  </a:lnTo>
                  <a:lnTo>
                    <a:pt x="213" y="82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80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7" y="27"/>
                  </a:lnTo>
                  <a:lnTo>
                    <a:pt x="79" y="28"/>
                  </a:lnTo>
                  <a:lnTo>
                    <a:pt x="80" y="30"/>
                  </a:lnTo>
                  <a:lnTo>
                    <a:pt x="82" y="32"/>
                  </a:lnTo>
                  <a:lnTo>
                    <a:pt x="84" y="33"/>
                  </a:lnTo>
                  <a:lnTo>
                    <a:pt x="85" y="35"/>
                  </a:lnTo>
                  <a:lnTo>
                    <a:pt x="87" y="36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3" y="36"/>
                  </a:lnTo>
                  <a:lnTo>
                    <a:pt x="96" y="36"/>
                  </a:lnTo>
                  <a:lnTo>
                    <a:pt x="99" y="35"/>
                  </a:lnTo>
                  <a:lnTo>
                    <a:pt x="102" y="35"/>
                  </a:lnTo>
                  <a:lnTo>
                    <a:pt x="104" y="35"/>
                  </a:lnTo>
                  <a:lnTo>
                    <a:pt x="107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7" y="35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5" y="35"/>
                  </a:lnTo>
                  <a:lnTo>
                    <a:pt x="126" y="35"/>
                  </a:lnTo>
                  <a:lnTo>
                    <a:pt x="128" y="33"/>
                  </a:lnTo>
                  <a:lnTo>
                    <a:pt x="129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32" y="36"/>
                  </a:lnTo>
                  <a:lnTo>
                    <a:pt x="134" y="38"/>
                  </a:lnTo>
                  <a:lnTo>
                    <a:pt x="136" y="39"/>
                  </a:lnTo>
                  <a:lnTo>
                    <a:pt x="137" y="39"/>
                  </a:lnTo>
                  <a:lnTo>
                    <a:pt x="139" y="43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7" y="47"/>
                  </a:lnTo>
                  <a:lnTo>
                    <a:pt x="147" y="49"/>
                  </a:lnTo>
                  <a:lnTo>
                    <a:pt x="145" y="52"/>
                  </a:lnTo>
                  <a:lnTo>
                    <a:pt x="145" y="55"/>
                  </a:lnTo>
                  <a:lnTo>
                    <a:pt x="145" y="57"/>
                  </a:lnTo>
                  <a:lnTo>
                    <a:pt x="145" y="60"/>
                  </a:lnTo>
                  <a:lnTo>
                    <a:pt x="145" y="61"/>
                  </a:lnTo>
                  <a:lnTo>
                    <a:pt x="145" y="63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1" y="63"/>
                  </a:lnTo>
                  <a:lnTo>
                    <a:pt x="153" y="65"/>
                  </a:lnTo>
                  <a:lnTo>
                    <a:pt x="153" y="68"/>
                  </a:lnTo>
                  <a:lnTo>
                    <a:pt x="153" y="69"/>
                  </a:lnTo>
                  <a:lnTo>
                    <a:pt x="153" y="71"/>
                  </a:lnTo>
                  <a:lnTo>
                    <a:pt x="155" y="74"/>
                  </a:lnTo>
                  <a:lnTo>
                    <a:pt x="155" y="76"/>
                  </a:lnTo>
                  <a:lnTo>
                    <a:pt x="155" y="77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59" y="77"/>
                  </a:lnTo>
                  <a:lnTo>
                    <a:pt x="162" y="77"/>
                  </a:lnTo>
                  <a:lnTo>
                    <a:pt x="164" y="77"/>
                  </a:lnTo>
                  <a:lnTo>
                    <a:pt x="167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5" y="79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78" y="87"/>
                  </a:lnTo>
                  <a:lnTo>
                    <a:pt x="180" y="87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3" y="85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3" y="82"/>
                  </a:lnTo>
                  <a:lnTo>
                    <a:pt x="183" y="80"/>
                  </a:lnTo>
                  <a:lnTo>
                    <a:pt x="184" y="79"/>
                  </a:lnTo>
                  <a:lnTo>
                    <a:pt x="186" y="79"/>
                  </a:lnTo>
                  <a:lnTo>
                    <a:pt x="188" y="77"/>
                  </a:lnTo>
                  <a:lnTo>
                    <a:pt x="189" y="76"/>
                  </a:lnTo>
                  <a:lnTo>
                    <a:pt x="189" y="74"/>
                  </a:lnTo>
                  <a:lnTo>
                    <a:pt x="191" y="72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4" y="71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200" y="68"/>
                  </a:lnTo>
                  <a:lnTo>
                    <a:pt x="202" y="68"/>
                  </a:lnTo>
                  <a:lnTo>
                    <a:pt x="203" y="66"/>
                  </a:lnTo>
                  <a:lnTo>
                    <a:pt x="207" y="65"/>
                  </a:lnTo>
                  <a:lnTo>
                    <a:pt x="208" y="63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0" y="63"/>
                  </a:lnTo>
                  <a:lnTo>
                    <a:pt x="211" y="63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0"/>
                  </a:lnTo>
                  <a:lnTo>
                    <a:pt x="214" y="60"/>
                  </a:lnTo>
                  <a:lnTo>
                    <a:pt x="214" y="60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9" y="58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8" y="61"/>
                  </a:lnTo>
                  <a:lnTo>
                    <a:pt x="216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1" y="65"/>
                  </a:lnTo>
                  <a:lnTo>
                    <a:pt x="211" y="66"/>
                  </a:lnTo>
                  <a:lnTo>
                    <a:pt x="210" y="68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3" y="74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77"/>
                  </a:lnTo>
                  <a:lnTo>
                    <a:pt x="218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22" y="79"/>
                  </a:lnTo>
                  <a:lnTo>
                    <a:pt x="222" y="77"/>
                  </a:lnTo>
                  <a:lnTo>
                    <a:pt x="224" y="74"/>
                  </a:lnTo>
                  <a:lnTo>
                    <a:pt x="224" y="76"/>
                  </a:lnTo>
                  <a:lnTo>
                    <a:pt x="225" y="76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2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4"/>
                  </a:lnTo>
                  <a:lnTo>
                    <a:pt x="230" y="74"/>
                  </a:lnTo>
                  <a:lnTo>
                    <a:pt x="230" y="77"/>
                  </a:lnTo>
                  <a:lnTo>
                    <a:pt x="230" y="77"/>
                  </a:lnTo>
                  <a:lnTo>
                    <a:pt x="232" y="77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8" y="80"/>
                  </a:lnTo>
                  <a:lnTo>
                    <a:pt x="240" y="80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4" y="83"/>
                  </a:lnTo>
                  <a:lnTo>
                    <a:pt x="244" y="83"/>
                  </a:lnTo>
                  <a:lnTo>
                    <a:pt x="246" y="82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1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8" y="87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8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2" y="91"/>
                  </a:lnTo>
                  <a:lnTo>
                    <a:pt x="232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29" y="93"/>
                  </a:lnTo>
                  <a:lnTo>
                    <a:pt x="229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1" y="93"/>
                  </a:lnTo>
                  <a:lnTo>
                    <a:pt x="219" y="93"/>
                  </a:lnTo>
                  <a:lnTo>
                    <a:pt x="218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3" y="95"/>
                  </a:lnTo>
                  <a:lnTo>
                    <a:pt x="211" y="93"/>
                  </a:lnTo>
                  <a:lnTo>
                    <a:pt x="211" y="93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11" y="88"/>
                  </a:lnTo>
                  <a:lnTo>
                    <a:pt x="213" y="8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1" y="82"/>
                  </a:lnTo>
                  <a:lnTo>
                    <a:pt x="210" y="80"/>
                  </a:lnTo>
                  <a:lnTo>
                    <a:pt x="208" y="79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7" y="82"/>
                  </a:lnTo>
                  <a:lnTo>
                    <a:pt x="205" y="83"/>
                  </a:lnTo>
                  <a:lnTo>
                    <a:pt x="203" y="83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7" y="85"/>
                  </a:lnTo>
                  <a:lnTo>
                    <a:pt x="196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1" y="88"/>
                  </a:lnTo>
                  <a:lnTo>
                    <a:pt x="192" y="91"/>
                  </a:lnTo>
                  <a:lnTo>
                    <a:pt x="192" y="93"/>
                  </a:lnTo>
                  <a:lnTo>
                    <a:pt x="191" y="93"/>
                  </a:lnTo>
                  <a:lnTo>
                    <a:pt x="192" y="95"/>
                  </a:lnTo>
                  <a:lnTo>
                    <a:pt x="191" y="95"/>
                  </a:lnTo>
                  <a:lnTo>
                    <a:pt x="189" y="93"/>
                  </a:lnTo>
                  <a:lnTo>
                    <a:pt x="188" y="93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4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6" y="98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3" y="99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4"/>
                  </a:lnTo>
                  <a:lnTo>
                    <a:pt x="181" y="104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78" y="106"/>
                  </a:lnTo>
                  <a:lnTo>
                    <a:pt x="177" y="106"/>
                  </a:lnTo>
                  <a:lnTo>
                    <a:pt x="175" y="104"/>
                  </a:lnTo>
                  <a:lnTo>
                    <a:pt x="172" y="104"/>
                  </a:lnTo>
                  <a:lnTo>
                    <a:pt x="170" y="104"/>
                  </a:lnTo>
                  <a:lnTo>
                    <a:pt x="167" y="104"/>
                  </a:lnTo>
                  <a:lnTo>
                    <a:pt x="167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6" y="110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70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7" y="117"/>
                  </a:lnTo>
                  <a:lnTo>
                    <a:pt x="175" y="120"/>
                  </a:lnTo>
                  <a:lnTo>
                    <a:pt x="175" y="121"/>
                  </a:lnTo>
                  <a:lnTo>
                    <a:pt x="175" y="123"/>
                  </a:lnTo>
                  <a:lnTo>
                    <a:pt x="177" y="124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8" y="131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5" y="134"/>
                  </a:lnTo>
                  <a:lnTo>
                    <a:pt x="173" y="135"/>
                  </a:lnTo>
                  <a:lnTo>
                    <a:pt x="172" y="139"/>
                  </a:lnTo>
                  <a:lnTo>
                    <a:pt x="170" y="139"/>
                  </a:lnTo>
                  <a:lnTo>
                    <a:pt x="170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4" y="143"/>
                  </a:lnTo>
                  <a:lnTo>
                    <a:pt x="162" y="143"/>
                  </a:lnTo>
                  <a:lnTo>
                    <a:pt x="161" y="142"/>
                  </a:lnTo>
                  <a:lnTo>
                    <a:pt x="156" y="142"/>
                  </a:lnTo>
                  <a:lnTo>
                    <a:pt x="153" y="142"/>
                  </a:lnTo>
                  <a:lnTo>
                    <a:pt x="153" y="140"/>
                  </a:lnTo>
                  <a:lnTo>
                    <a:pt x="153" y="137"/>
                  </a:lnTo>
                  <a:lnTo>
                    <a:pt x="153" y="134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42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6" y="124"/>
                  </a:lnTo>
                  <a:lnTo>
                    <a:pt x="131" y="121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5" y="118"/>
                  </a:lnTo>
                  <a:lnTo>
                    <a:pt x="123" y="117"/>
                  </a:lnTo>
                  <a:lnTo>
                    <a:pt x="120" y="115"/>
                  </a:lnTo>
                  <a:lnTo>
                    <a:pt x="118" y="115"/>
                  </a:lnTo>
                  <a:lnTo>
                    <a:pt x="115" y="113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09" y="107"/>
                  </a:lnTo>
                  <a:lnTo>
                    <a:pt x="106" y="106"/>
                  </a:lnTo>
                  <a:lnTo>
                    <a:pt x="102" y="104"/>
                  </a:lnTo>
                  <a:lnTo>
                    <a:pt x="101" y="102"/>
                  </a:lnTo>
                  <a:lnTo>
                    <a:pt x="96" y="99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3" y="96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90" y="88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4" y="77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4" y="77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6" y="77"/>
                  </a:lnTo>
                  <a:lnTo>
                    <a:pt x="65" y="76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0" y="58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39" y="50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5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7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8" y="76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5" name="Freeform 29"/>
            <p:cNvSpPr>
              <a:spLocks noEditPoints="1"/>
            </p:cNvSpPr>
            <p:nvPr/>
          </p:nvSpPr>
          <p:spPr bwMode="auto">
            <a:xfrm>
              <a:off x="1830789" y="2452155"/>
              <a:ext cx="867234" cy="495448"/>
            </a:xfrm>
            <a:custGeom>
              <a:avLst/>
              <a:gdLst>
                <a:gd name="T0" fmla="*/ 161 w 260"/>
                <a:gd name="T1" fmla="*/ 0 h 146"/>
                <a:gd name="T2" fmla="*/ 175 w 260"/>
                <a:gd name="T3" fmla="*/ 13 h 146"/>
                <a:gd name="T4" fmla="*/ 174 w 260"/>
                <a:gd name="T5" fmla="*/ 20 h 146"/>
                <a:gd name="T6" fmla="*/ 188 w 260"/>
                <a:gd name="T7" fmla="*/ 25 h 146"/>
                <a:gd name="T8" fmla="*/ 193 w 260"/>
                <a:gd name="T9" fmla="*/ 31 h 146"/>
                <a:gd name="T10" fmla="*/ 202 w 260"/>
                <a:gd name="T11" fmla="*/ 38 h 146"/>
                <a:gd name="T12" fmla="*/ 216 w 260"/>
                <a:gd name="T13" fmla="*/ 38 h 146"/>
                <a:gd name="T14" fmla="*/ 230 w 260"/>
                <a:gd name="T15" fmla="*/ 46 h 146"/>
                <a:gd name="T16" fmla="*/ 245 w 260"/>
                <a:gd name="T17" fmla="*/ 49 h 146"/>
                <a:gd name="T18" fmla="*/ 257 w 260"/>
                <a:gd name="T19" fmla="*/ 52 h 146"/>
                <a:gd name="T20" fmla="*/ 256 w 260"/>
                <a:gd name="T21" fmla="*/ 63 h 146"/>
                <a:gd name="T22" fmla="*/ 254 w 260"/>
                <a:gd name="T23" fmla="*/ 68 h 146"/>
                <a:gd name="T24" fmla="*/ 256 w 260"/>
                <a:gd name="T25" fmla="*/ 77 h 146"/>
                <a:gd name="T26" fmla="*/ 246 w 260"/>
                <a:gd name="T27" fmla="*/ 85 h 146"/>
                <a:gd name="T28" fmla="*/ 232 w 260"/>
                <a:gd name="T29" fmla="*/ 93 h 146"/>
                <a:gd name="T30" fmla="*/ 232 w 260"/>
                <a:gd name="T31" fmla="*/ 99 h 146"/>
                <a:gd name="T32" fmla="*/ 207 w 260"/>
                <a:gd name="T33" fmla="*/ 106 h 146"/>
                <a:gd name="T34" fmla="*/ 189 w 260"/>
                <a:gd name="T35" fmla="*/ 113 h 146"/>
                <a:gd name="T36" fmla="*/ 186 w 260"/>
                <a:gd name="T37" fmla="*/ 124 h 146"/>
                <a:gd name="T38" fmla="*/ 207 w 260"/>
                <a:gd name="T39" fmla="*/ 129 h 146"/>
                <a:gd name="T40" fmla="*/ 196 w 260"/>
                <a:gd name="T41" fmla="*/ 134 h 146"/>
                <a:gd name="T42" fmla="*/ 170 w 260"/>
                <a:gd name="T43" fmla="*/ 146 h 146"/>
                <a:gd name="T44" fmla="*/ 161 w 260"/>
                <a:gd name="T45" fmla="*/ 134 h 146"/>
                <a:gd name="T46" fmla="*/ 166 w 260"/>
                <a:gd name="T47" fmla="*/ 120 h 146"/>
                <a:gd name="T48" fmla="*/ 142 w 260"/>
                <a:gd name="T49" fmla="*/ 113 h 146"/>
                <a:gd name="T50" fmla="*/ 137 w 260"/>
                <a:gd name="T51" fmla="*/ 109 h 146"/>
                <a:gd name="T52" fmla="*/ 144 w 260"/>
                <a:gd name="T53" fmla="*/ 107 h 146"/>
                <a:gd name="T54" fmla="*/ 141 w 260"/>
                <a:gd name="T55" fmla="*/ 106 h 146"/>
                <a:gd name="T56" fmla="*/ 125 w 260"/>
                <a:gd name="T57" fmla="*/ 110 h 146"/>
                <a:gd name="T58" fmla="*/ 109 w 260"/>
                <a:gd name="T59" fmla="*/ 123 h 146"/>
                <a:gd name="T60" fmla="*/ 100 w 260"/>
                <a:gd name="T61" fmla="*/ 131 h 146"/>
                <a:gd name="T62" fmla="*/ 87 w 260"/>
                <a:gd name="T63" fmla="*/ 128 h 146"/>
                <a:gd name="T64" fmla="*/ 95 w 260"/>
                <a:gd name="T65" fmla="*/ 121 h 146"/>
                <a:gd name="T66" fmla="*/ 101 w 260"/>
                <a:gd name="T67" fmla="*/ 109 h 146"/>
                <a:gd name="T68" fmla="*/ 106 w 260"/>
                <a:gd name="T69" fmla="*/ 110 h 146"/>
                <a:gd name="T70" fmla="*/ 112 w 260"/>
                <a:gd name="T71" fmla="*/ 109 h 146"/>
                <a:gd name="T72" fmla="*/ 106 w 260"/>
                <a:gd name="T73" fmla="*/ 98 h 146"/>
                <a:gd name="T74" fmla="*/ 101 w 260"/>
                <a:gd name="T75" fmla="*/ 91 h 146"/>
                <a:gd name="T76" fmla="*/ 96 w 260"/>
                <a:gd name="T77" fmla="*/ 82 h 146"/>
                <a:gd name="T78" fmla="*/ 88 w 260"/>
                <a:gd name="T79" fmla="*/ 77 h 146"/>
                <a:gd name="T80" fmla="*/ 77 w 260"/>
                <a:gd name="T81" fmla="*/ 72 h 146"/>
                <a:gd name="T82" fmla="*/ 62 w 260"/>
                <a:gd name="T83" fmla="*/ 77 h 146"/>
                <a:gd name="T84" fmla="*/ 40 w 260"/>
                <a:gd name="T85" fmla="*/ 87 h 146"/>
                <a:gd name="T86" fmla="*/ 22 w 260"/>
                <a:gd name="T87" fmla="*/ 82 h 146"/>
                <a:gd name="T88" fmla="*/ 10 w 260"/>
                <a:gd name="T89" fmla="*/ 83 h 146"/>
                <a:gd name="T90" fmla="*/ 3 w 260"/>
                <a:gd name="T91" fmla="*/ 77 h 146"/>
                <a:gd name="T92" fmla="*/ 2 w 260"/>
                <a:gd name="T93" fmla="*/ 69 h 146"/>
                <a:gd name="T94" fmla="*/ 10 w 260"/>
                <a:gd name="T95" fmla="*/ 63 h 146"/>
                <a:gd name="T96" fmla="*/ 11 w 260"/>
                <a:gd name="T97" fmla="*/ 49 h 146"/>
                <a:gd name="T98" fmla="*/ 29 w 260"/>
                <a:gd name="T99" fmla="*/ 35 h 146"/>
                <a:gd name="T100" fmla="*/ 25 w 260"/>
                <a:gd name="T101" fmla="*/ 25 h 146"/>
                <a:gd name="T102" fmla="*/ 22 w 260"/>
                <a:gd name="T103" fmla="*/ 14 h 146"/>
                <a:gd name="T104" fmla="*/ 36 w 260"/>
                <a:gd name="T105" fmla="*/ 9 h 146"/>
                <a:gd name="T106" fmla="*/ 63 w 260"/>
                <a:gd name="T107" fmla="*/ 11 h 146"/>
                <a:gd name="T108" fmla="*/ 81 w 260"/>
                <a:gd name="T109" fmla="*/ 16 h 146"/>
                <a:gd name="T110" fmla="*/ 90 w 260"/>
                <a:gd name="T111" fmla="*/ 16 h 146"/>
                <a:gd name="T112" fmla="*/ 100 w 260"/>
                <a:gd name="T113" fmla="*/ 14 h 146"/>
                <a:gd name="T114" fmla="*/ 114 w 260"/>
                <a:gd name="T115" fmla="*/ 17 h 146"/>
                <a:gd name="T116" fmla="*/ 122 w 260"/>
                <a:gd name="T117" fmla="*/ 16 h 146"/>
                <a:gd name="T118" fmla="*/ 133 w 260"/>
                <a:gd name="T119" fmla="*/ 5 h 146"/>
                <a:gd name="T120" fmla="*/ 148 w 260"/>
                <a:gd name="T121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146">
                  <a:moveTo>
                    <a:pt x="136" y="112"/>
                  </a:moveTo>
                  <a:lnTo>
                    <a:pt x="136" y="113"/>
                  </a:lnTo>
                  <a:lnTo>
                    <a:pt x="137" y="113"/>
                  </a:lnTo>
                  <a:lnTo>
                    <a:pt x="142" y="115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37" y="115"/>
                  </a:lnTo>
                  <a:lnTo>
                    <a:pt x="136" y="113"/>
                  </a:lnTo>
                  <a:lnTo>
                    <a:pt x="136" y="113"/>
                  </a:lnTo>
                  <a:lnTo>
                    <a:pt x="136" y="112"/>
                  </a:lnTo>
                  <a:close/>
                  <a:moveTo>
                    <a:pt x="161" y="0"/>
                  </a:moveTo>
                  <a:lnTo>
                    <a:pt x="163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0" y="2"/>
                  </a:lnTo>
                  <a:lnTo>
                    <a:pt x="172" y="3"/>
                  </a:lnTo>
                  <a:lnTo>
                    <a:pt x="174" y="6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77" y="13"/>
                  </a:lnTo>
                  <a:lnTo>
                    <a:pt x="175" y="13"/>
                  </a:lnTo>
                  <a:lnTo>
                    <a:pt x="174" y="13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74" y="20"/>
                  </a:lnTo>
                  <a:lnTo>
                    <a:pt x="175" y="20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9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7"/>
                  </a:lnTo>
                  <a:lnTo>
                    <a:pt x="191" y="27"/>
                  </a:lnTo>
                  <a:lnTo>
                    <a:pt x="191" y="28"/>
                  </a:lnTo>
                  <a:lnTo>
                    <a:pt x="191" y="30"/>
                  </a:lnTo>
                  <a:lnTo>
                    <a:pt x="191" y="30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1" y="35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7" y="38"/>
                  </a:lnTo>
                  <a:lnTo>
                    <a:pt x="199" y="36"/>
                  </a:lnTo>
                  <a:lnTo>
                    <a:pt x="200" y="36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4" y="39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08" y="41"/>
                  </a:lnTo>
                  <a:lnTo>
                    <a:pt x="210" y="41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9" y="36"/>
                  </a:lnTo>
                  <a:lnTo>
                    <a:pt x="221" y="36"/>
                  </a:lnTo>
                  <a:lnTo>
                    <a:pt x="222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9" y="46"/>
                  </a:lnTo>
                  <a:lnTo>
                    <a:pt x="230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4" y="44"/>
                  </a:lnTo>
                  <a:lnTo>
                    <a:pt x="235" y="46"/>
                  </a:lnTo>
                  <a:lnTo>
                    <a:pt x="237" y="46"/>
                  </a:lnTo>
                  <a:lnTo>
                    <a:pt x="238" y="46"/>
                  </a:lnTo>
                  <a:lnTo>
                    <a:pt x="240" y="47"/>
                  </a:lnTo>
                  <a:lnTo>
                    <a:pt x="243" y="49"/>
                  </a:lnTo>
                  <a:lnTo>
                    <a:pt x="245" y="49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9" y="50"/>
                  </a:lnTo>
                  <a:lnTo>
                    <a:pt x="251" y="50"/>
                  </a:lnTo>
                  <a:lnTo>
                    <a:pt x="252" y="52"/>
                  </a:lnTo>
                  <a:lnTo>
                    <a:pt x="254" y="54"/>
                  </a:lnTo>
                  <a:lnTo>
                    <a:pt x="256" y="54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2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5"/>
                  </a:lnTo>
                  <a:lnTo>
                    <a:pt x="260" y="57"/>
                  </a:lnTo>
                  <a:lnTo>
                    <a:pt x="260" y="58"/>
                  </a:lnTo>
                  <a:lnTo>
                    <a:pt x="259" y="58"/>
                  </a:lnTo>
                  <a:lnTo>
                    <a:pt x="259" y="60"/>
                  </a:lnTo>
                  <a:lnTo>
                    <a:pt x="257" y="61"/>
                  </a:lnTo>
                  <a:lnTo>
                    <a:pt x="256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6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7" y="68"/>
                  </a:lnTo>
                  <a:lnTo>
                    <a:pt x="257" y="68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4" y="71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6" y="79"/>
                  </a:lnTo>
                  <a:lnTo>
                    <a:pt x="256" y="82"/>
                  </a:lnTo>
                  <a:lnTo>
                    <a:pt x="254" y="82"/>
                  </a:lnTo>
                  <a:lnTo>
                    <a:pt x="254" y="83"/>
                  </a:lnTo>
                  <a:lnTo>
                    <a:pt x="254" y="85"/>
                  </a:lnTo>
                  <a:lnTo>
                    <a:pt x="252" y="85"/>
                  </a:lnTo>
                  <a:lnTo>
                    <a:pt x="249" y="85"/>
                  </a:lnTo>
                  <a:lnTo>
                    <a:pt x="246" y="85"/>
                  </a:lnTo>
                  <a:lnTo>
                    <a:pt x="245" y="85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4" y="90"/>
                  </a:lnTo>
                  <a:lnTo>
                    <a:pt x="234" y="91"/>
                  </a:lnTo>
                  <a:lnTo>
                    <a:pt x="234" y="93"/>
                  </a:lnTo>
                  <a:lnTo>
                    <a:pt x="232" y="93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2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2" y="99"/>
                  </a:lnTo>
                  <a:lnTo>
                    <a:pt x="219" y="102"/>
                  </a:lnTo>
                  <a:lnTo>
                    <a:pt x="218" y="102"/>
                  </a:lnTo>
                  <a:lnTo>
                    <a:pt x="215" y="102"/>
                  </a:lnTo>
                  <a:lnTo>
                    <a:pt x="213" y="104"/>
                  </a:lnTo>
                  <a:lnTo>
                    <a:pt x="211" y="106"/>
                  </a:lnTo>
                  <a:lnTo>
                    <a:pt x="210" y="104"/>
                  </a:lnTo>
                  <a:lnTo>
                    <a:pt x="208" y="104"/>
                  </a:lnTo>
                  <a:lnTo>
                    <a:pt x="207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0" y="107"/>
                  </a:lnTo>
                  <a:lnTo>
                    <a:pt x="197" y="107"/>
                  </a:lnTo>
                  <a:lnTo>
                    <a:pt x="191" y="112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8" y="117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9" y="110"/>
                  </a:lnTo>
                  <a:lnTo>
                    <a:pt x="186" y="113"/>
                  </a:lnTo>
                  <a:lnTo>
                    <a:pt x="185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3" y="118"/>
                  </a:lnTo>
                  <a:lnTo>
                    <a:pt x="185" y="121"/>
                  </a:lnTo>
                  <a:lnTo>
                    <a:pt x="186" y="124"/>
                  </a:lnTo>
                  <a:lnTo>
                    <a:pt x="189" y="128"/>
                  </a:lnTo>
                  <a:lnTo>
                    <a:pt x="191" y="131"/>
                  </a:lnTo>
                  <a:lnTo>
                    <a:pt x="193" y="131"/>
                  </a:lnTo>
                  <a:lnTo>
                    <a:pt x="194" y="131"/>
                  </a:lnTo>
                  <a:lnTo>
                    <a:pt x="197" y="129"/>
                  </a:lnTo>
                  <a:lnTo>
                    <a:pt x="197" y="129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7" y="129"/>
                  </a:lnTo>
                  <a:lnTo>
                    <a:pt x="208" y="129"/>
                  </a:lnTo>
                  <a:lnTo>
                    <a:pt x="208" y="131"/>
                  </a:lnTo>
                  <a:lnTo>
                    <a:pt x="207" y="132"/>
                  </a:lnTo>
                  <a:lnTo>
                    <a:pt x="207" y="134"/>
                  </a:lnTo>
                  <a:lnTo>
                    <a:pt x="205" y="135"/>
                  </a:lnTo>
                  <a:lnTo>
                    <a:pt x="204" y="135"/>
                  </a:lnTo>
                  <a:lnTo>
                    <a:pt x="200" y="135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6" y="134"/>
                  </a:lnTo>
                  <a:lnTo>
                    <a:pt x="194" y="134"/>
                  </a:lnTo>
                  <a:lnTo>
                    <a:pt x="193" y="134"/>
                  </a:lnTo>
                  <a:lnTo>
                    <a:pt x="191" y="137"/>
                  </a:lnTo>
                  <a:lnTo>
                    <a:pt x="188" y="139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2" y="140"/>
                  </a:lnTo>
                  <a:lnTo>
                    <a:pt x="178" y="142"/>
                  </a:lnTo>
                  <a:lnTo>
                    <a:pt x="175" y="145"/>
                  </a:lnTo>
                  <a:lnTo>
                    <a:pt x="172" y="146"/>
                  </a:lnTo>
                  <a:lnTo>
                    <a:pt x="170" y="146"/>
                  </a:lnTo>
                  <a:lnTo>
                    <a:pt x="167" y="146"/>
                  </a:lnTo>
                  <a:lnTo>
                    <a:pt x="166" y="146"/>
                  </a:lnTo>
                  <a:lnTo>
                    <a:pt x="163" y="145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4" y="142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4"/>
                  </a:lnTo>
                  <a:lnTo>
                    <a:pt x="163" y="132"/>
                  </a:lnTo>
                  <a:lnTo>
                    <a:pt x="161" y="134"/>
                  </a:lnTo>
                  <a:lnTo>
                    <a:pt x="159" y="132"/>
                  </a:lnTo>
                  <a:lnTo>
                    <a:pt x="156" y="131"/>
                  </a:lnTo>
                  <a:lnTo>
                    <a:pt x="153" y="129"/>
                  </a:lnTo>
                  <a:lnTo>
                    <a:pt x="152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55" y="126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4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6" y="117"/>
                  </a:lnTo>
                  <a:lnTo>
                    <a:pt x="164" y="117"/>
                  </a:lnTo>
                  <a:lnTo>
                    <a:pt x="163" y="117"/>
                  </a:lnTo>
                  <a:lnTo>
                    <a:pt x="161" y="117"/>
                  </a:lnTo>
                  <a:lnTo>
                    <a:pt x="159" y="115"/>
                  </a:lnTo>
                  <a:lnTo>
                    <a:pt x="156" y="117"/>
                  </a:lnTo>
                  <a:lnTo>
                    <a:pt x="153" y="117"/>
                  </a:lnTo>
                  <a:lnTo>
                    <a:pt x="150" y="117"/>
                  </a:lnTo>
                  <a:lnTo>
                    <a:pt x="147" y="117"/>
                  </a:lnTo>
                  <a:lnTo>
                    <a:pt x="142" y="113"/>
                  </a:lnTo>
                  <a:lnTo>
                    <a:pt x="141" y="113"/>
                  </a:lnTo>
                  <a:lnTo>
                    <a:pt x="141" y="113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0"/>
                  </a:lnTo>
                  <a:lnTo>
                    <a:pt x="141" y="110"/>
                  </a:lnTo>
                  <a:lnTo>
                    <a:pt x="139" y="110"/>
                  </a:lnTo>
                  <a:lnTo>
                    <a:pt x="137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4" y="109"/>
                  </a:lnTo>
                  <a:lnTo>
                    <a:pt x="147" y="110"/>
                  </a:lnTo>
                  <a:lnTo>
                    <a:pt x="148" y="109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47" y="109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101"/>
                  </a:lnTo>
                  <a:lnTo>
                    <a:pt x="141" y="99"/>
                  </a:lnTo>
                  <a:lnTo>
                    <a:pt x="141" y="98"/>
                  </a:lnTo>
                  <a:lnTo>
                    <a:pt x="139" y="96"/>
                  </a:lnTo>
                  <a:lnTo>
                    <a:pt x="141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1" y="106"/>
                  </a:lnTo>
                  <a:lnTo>
                    <a:pt x="141" y="107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6" y="107"/>
                  </a:lnTo>
                  <a:lnTo>
                    <a:pt x="136" y="104"/>
                  </a:lnTo>
                  <a:lnTo>
                    <a:pt x="136" y="106"/>
                  </a:lnTo>
                  <a:lnTo>
                    <a:pt x="134" y="107"/>
                  </a:lnTo>
                  <a:lnTo>
                    <a:pt x="133" y="107"/>
                  </a:lnTo>
                  <a:lnTo>
                    <a:pt x="129" y="107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1" y="123"/>
                  </a:lnTo>
                  <a:lnTo>
                    <a:pt x="109" y="123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7" y="126"/>
                  </a:lnTo>
                  <a:lnTo>
                    <a:pt x="109" y="126"/>
                  </a:lnTo>
                  <a:lnTo>
                    <a:pt x="109" y="131"/>
                  </a:lnTo>
                  <a:lnTo>
                    <a:pt x="109" y="132"/>
                  </a:lnTo>
                  <a:lnTo>
                    <a:pt x="109" y="131"/>
                  </a:lnTo>
                  <a:lnTo>
                    <a:pt x="107" y="129"/>
                  </a:lnTo>
                  <a:lnTo>
                    <a:pt x="104" y="129"/>
                  </a:lnTo>
                  <a:lnTo>
                    <a:pt x="103" y="129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5" y="132"/>
                  </a:lnTo>
                  <a:lnTo>
                    <a:pt x="92" y="131"/>
                  </a:lnTo>
                  <a:lnTo>
                    <a:pt x="88" y="131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100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2" y="109"/>
                  </a:lnTo>
                  <a:lnTo>
                    <a:pt x="112" y="107"/>
                  </a:lnTo>
                  <a:lnTo>
                    <a:pt x="112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09" y="102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99"/>
                  </a:lnTo>
                  <a:lnTo>
                    <a:pt x="106" y="99"/>
                  </a:lnTo>
                  <a:lnTo>
                    <a:pt x="106" y="98"/>
                  </a:lnTo>
                  <a:lnTo>
                    <a:pt x="107" y="98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1" y="93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3" y="79"/>
                  </a:lnTo>
                  <a:lnTo>
                    <a:pt x="92" y="79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90" y="79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3" y="76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4" y="82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4" y="85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3" y="17"/>
                  </a:lnTo>
                  <a:lnTo>
                    <a:pt x="104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3" y="19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2" y="13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6"/>
                  </a:lnTo>
                  <a:lnTo>
                    <a:pt x="133" y="5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6" name="Freeform 31"/>
            <p:cNvSpPr>
              <a:spLocks noEditPoints="1"/>
            </p:cNvSpPr>
            <p:nvPr/>
          </p:nvSpPr>
          <p:spPr bwMode="auto">
            <a:xfrm>
              <a:off x="6463817" y="4013159"/>
              <a:ext cx="180118" cy="169674"/>
            </a:xfrm>
            <a:custGeom>
              <a:avLst/>
              <a:gdLst>
                <a:gd name="T0" fmla="*/ 4 w 54"/>
                <a:gd name="T1" fmla="*/ 13 h 50"/>
                <a:gd name="T2" fmla="*/ 0 w 54"/>
                <a:gd name="T3" fmla="*/ 13 h 50"/>
                <a:gd name="T4" fmla="*/ 2 w 54"/>
                <a:gd name="T5" fmla="*/ 13 h 50"/>
                <a:gd name="T6" fmla="*/ 48 w 54"/>
                <a:gd name="T7" fmla="*/ 0 h 50"/>
                <a:gd name="T8" fmla="*/ 49 w 54"/>
                <a:gd name="T9" fmla="*/ 0 h 50"/>
                <a:gd name="T10" fmla="*/ 51 w 54"/>
                <a:gd name="T11" fmla="*/ 2 h 50"/>
                <a:gd name="T12" fmla="*/ 52 w 54"/>
                <a:gd name="T13" fmla="*/ 3 h 50"/>
                <a:gd name="T14" fmla="*/ 52 w 54"/>
                <a:gd name="T15" fmla="*/ 6 h 50"/>
                <a:gd name="T16" fmla="*/ 52 w 54"/>
                <a:gd name="T17" fmla="*/ 8 h 50"/>
                <a:gd name="T18" fmla="*/ 52 w 54"/>
                <a:gd name="T19" fmla="*/ 11 h 50"/>
                <a:gd name="T20" fmla="*/ 49 w 54"/>
                <a:gd name="T21" fmla="*/ 17 h 50"/>
                <a:gd name="T22" fmla="*/ 48 w 54"/>
                <a:gd name="T23" fmla="*/ 22 h 50"/>
                <a:gd name="T24" fmla="*/ 46 w 54"/>
                <a:gd name="T25" fmla="*/ 28 h 50"/>
                <a:gd name="T26" fmla="*/ 45 w 54"/>
                <a:gd name="T27" fmla="*/ 33 h 50"/>
                <a:gd name="T28" fmla="*/ 43 w 54"/>
                <a:gd name="T29" fmla="*/ 38 h 50"/>
                <a:gd name="T30" fmla="*/ 40 w 54"/>
                <a:gd name="T31" fmla="*/ 43 h 50"/>
                <a:gd name="T32" fmla="*/ 38 w 54"/>
                <a:gd name="T33" fmla="*/ 46 h 50"/>
                <a:gd name="T34" fmla="*/ 38 w 54"/>
                <a:gd name="T35" fmla="*/ 49 h 50"/>
                <a:gd name="T36" fmla="*/ 37 w 54"/>
                <a:gd name="T37" fmla="*/ 50 h 50"/>
                <a:gd name="T38" fmla="*/ 35 w 54"/>
                <a:gd name="T39" fmla="*/ 47 h 50"/>
                <a:gd name="T40" fmla="*/ 33 w 54"/>
                <a:gd name="T41" fmla="*/ 44 h 50"/>
                <a:gd name="T42" fmla="*/ 30 w 54"/>
                <a:gd name="T43" fmla="*/ 43 h 50"/>
                <a:gd name="T44" fmla="*/ 30 w 54"/>
                <a:gd name="T45" fmla="*/ 41 h 50"/>
                <a:gd name="T46" fmla="*/ 29 w 54"/>
                <a:gd name="T47" fmla="*/ 39 h 50"/>
                <a:gd name="T48" fmla="*/ 27 w 54"/>
                <a:gd name="T49" fmla="*/ 33 h 50"/>
                <a:gd name="T50" fmla="*/ 27 w 54"/>
                <a:gd name="T51" fmla="*/ 32 h 50"/>
                <a:gd name="T52" fmla="*/ 27 w 54"/>
                <a:gd name="T53" fmla="*/ 30 h 50"/>
                <a:gd name="T54" fmla="*/ 27 w 54"/>
                <a:gd name="T55" fmla="*/ 27 h 50"/>
                <a:gd name="T56" fmla="*/ 27 w 54"/>
                <a:gd name="T57" fmla="*/ 24 h 50"/>
                <a:gd name="T58" fmla="*/ 37 w 54"/>
                <a:gd name="T59" fmla="*/ 9 h 50"/>
                <a:gd name="T60" fmla="*/ 38 w 54"/>
                <a:gd name="T61" fmla="*/ 6 h 50"/>
                <a:gd name="T62" fmla="*/ 40 w 54"/>
                <a:gd name="T63" fmla="*/ 3 h 50"/>
                <a:gd name="T64" fmla="*/ 45 w 54"/>
                <a:gd name="T65" fmla="*/ 2 h 50"/>
                <a:gd name="T66" fmla="*/ 48 w 54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0">
                  <a:moveTo>
                    <a:pt x="2" y="11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close/>
                  <a:moveTo>
                    <a:pt x="48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6" y="28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3" y="38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35" y="13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7" name="Freeform 33"/>
            <p:cNvSpPr>
              <a:spLocks noEditPoints="1"/>
            </p:cNvSpPr>
            <p:nvPr/>
          </p:nvSpPr>
          <p:spPr bwMode="auto">
            <a:xfrm>
              <a:off x="2000900" y="3086736"/>
              <a:ext cx="923939" cy="359709"/>
            </a:xfrm>
            <a:custGeom>
              <a:avLst/>
              <a:gdLst>
                <a:gd name="T0" fmla="*/ 135 w 277"/>
                <a:gd name="T1" fmla="*/ 0 h 106"/>
                <a:gd name="T2" fmla="*/ 149 w 277"/>
                <a:gd name="T3" fmla="*/ 7 h 106"/>
                <a:gd name="T4" fmla="*/ 164 w 277"/>
                <a:gd name="T5" fmla="*/ 15 h 106"/>
                <a:gd name="T6" fmla="*/ 205 w 277"/>
                <a:gd name="T7" fmla="*/ 19 h 106"/>
                <a:gd name="T8" fmla="*/ 227 w 277"/>
                <a:gd name="T9" fmla="*/ 11 h 106"/>
                <a:gd name="T10" fmla="*/ 239 w 277"/>
                <a:gd name="T11" fmla="*/ 11 h 106"/>
                <a:gd name="T12" fmla="*/ 247 w 277"/>
                <a:gd name="T13" fmla="*/ 10 h 106"/>
                <a:gd name="T14" fmla="*/ 255 w 277"/>
                <a:gd name="T15" fmla="*/ 16 h 106"/>
                <a:gd name="T16" fmla="*/ 260 w 277"/>
                <a:gd name="T17" fmla="*/ 21 h 106"/>
                <a:gd name="T18" fmla="*/ 260 w 277"/>
                <a:gd name="T19" fmla="*/ 32 h 106"/>
                <a:gd name="T20" fmla="*/ 271 w 277"/>
                <a:gd name="T21" fmla="*/ 37 h 106"/>
                <a:gd name="T22" fmla="*/ 272 w 277"/>
                <a:gd name="T23" fmla="*/ 41 h 106"/>
                <a:gd name="T24" fmla="*/ 266 w 277"/>
                <a:gd name="T25" fmla="*/ 48 h 106"/>
                <a:gd name="T26" fmla="*/ 268 w 277"/>
                <a:gd name="T27" fmla="*/ 54 h 106"/>
                <a:gd name="T28" fmla="*/ 271 w 277"/>
                <a:gd name="T29" fmla="*/ 63 h 106"/>
                <a:gd name="T30" fmla="*/ 268 w 277"/>
                <a:gd name="T31" fmla="*/ 70 h 106"/>
                <a:gd name="T32" fmla="*/ 272 w 277"/>
                <a:gd name="T33" fmla="*/ 76 h 106"/>
                <a:gd name="T34" fmla="*/ 276 w 277"/>
                <a:gd name="T35" fmla="*/ 84 h 106"/>
                <a:gd name="T36" fmla="*/ 269 w 277"/>
                <a:gd name="T37" fmla="*/ 87 h 106"/>
                <a:gd name="T38" fmla="*/ 265 w 277"/>
                <a:gd name="T39" fmla="*/ 81 h 106"/>
                <a:gd name="T40" fmla="*/ 252 w 277"/>
                <a:gd name="T41" fmla="*/ 81 h 106"/>
                <a:gd name="T42" fmla="*/ 239 w 277"/>
                <a:gd name="T43" fmla="*/ 82 h 106"/>
                <a:gd name="T44" fmla="*/ 225 w 277"/>
                <a:gd name="T45" fmla="*/ 86 h 106"/>
                <a:gd name="T46" fmla="*/ 198 w 277"/>
                <a:gd name="T47" fmla="*/ 92 h 106"/>
                <a:gd name="T48" fmla="*/ 181 w 277"/>
                <a:gd name="T49" fmla="*/ 89 h 106"/>
                <a:gd name="T50" fmla="*/ 164 w 277"/>
                <a:gd name="T51" fmla="*/ 92 h 106"/>
                <a:gd name="T52" fmla="*/ 159 w 277"/>
                <a:gd name="T53" fmla="*/ 100 h 106"/>
                <a:gd name="T54" fmla="*/ 151 w 277"/>
                <a:gd name="T55" fmla="*/ 106 h 106"/>
                <a:gd name="T56" fmla="*/ 153 w 277"/>
                <a:gd name="T57" fmla="*/ 90 h 106"/>
                <a:gd name="T58" fmla="*/ 143 w 277"/>
                <a:gd name="T59" fmla="*/ 93 h 106"/>
                <a:gd name="T60" fmla="*/ 119 w 277"/>
                <a:gd name="T61" fmla="*/ 98 h 106"/>
                <a:gd name="T62" fmla="*/ 96 w 277"/>
                <a:gd name="T63" fmla="*/ 98 h 106"/>
                <a:gd name="T64" fmla="*/ 71 w 277"/>
                <a:gd name="T65" fmla="*/ 95 h 106"/>
                <a:gd name="T66" fmla="*/ 58 w 277"/>
                <a:gd name="T67" fmla="*/ 100 h 106"/>
                <a:gd name="T68" fmla="*/ 47 w 277"/>
                <a:gd name="T69" fmla="*/ 92 h 106"/>
                <a:gd name="T70" fmla="*/ 34 w 277"/>
                <a:gd name="T71" fmla="*/ 90 h 106"/>
                <a:gd name="T72" fmla="*/ 34 w 277"/>
                <a:gd name="T73" fmla="*/ 89 h 106"/>
                <a:gd name="T74" fmla="*/ 23 w 277"/>
                <a:gd name="T75" fmla="*/ 86 h 106"/>
                <a:gd name="T76" fmla="*/ 22 w 277"/>
                <a:gd name="T77" fmla="*/ 78 h 106"/>
                <a:gd name="T78" fmla="*/ 17 w 277"/>
                <a:gd name="T79" fmla="*/ 68 h 106"/>
                <a:gd name="T80" fmla="*/ 9 w 277"/>
                <a:gd name="T81" fmla="*/ 63 h 106"/>
                <a:gd name="T82" fmla="*/ 14 w 277"/>
                <a:gd name="T83" fmla="*/ 63 h 106"/>
                <a:gd name="T84" fmla="*/ 19 w 277"/>
                <a:gd name="T85" fmla="*/ 62 h 106"/>
                <a:gd name="T86" fmla="*/ 19 w 277"/>
                <a:gd name="T87" fmla="*/ 54 h 106"/>
                <a:gd name="T88" fmla="*/ 15 w 277"/>
                <a:gd name="T89" fmla="*/ 48 h 106"/>
                <a:gd name="T90" fmla="*/ 6 w 277"/>
                <a:gd name="T91" fmla="*/ 43 h 106"/>
                <a:gd name="T92" fmla="*/ 23 w 277"/>
                <a:gd name="T93" fmla="*/ 29 h 106"/>
                <a:gd name="T94" fmla="*/ 31 w 277"/>
                <a:gd name="T95" fmla="*/ 27 h 106"/>
                <a:gd name="T96" fmla="*/ 49 w 277"/>
                <a:gd name="T97" fmla="*/ 29 h 106"/>
                <a:gd name="T98" fmla="*/ 60 w 277"/>
                <a:gd name="T99" fmla="*/ 24 h 106"/>
                <a:gd name="T100" fmla="*/ 50 w 277"/>
                <a:gd name="T101" fmla="*/ 16 h 106"/>
                <a:gd name="T102" fmla="*/ 93 w 277"/>
                <a:gd name="T103" fmla="*/ 8 h 106"/>
                <a:gd name="T104" fmla="*/ 23 w 277"/>
                <a:gd name="T105" fmla="*/ 0 h 106"/>
                <a:gd name="T106" fmla="*/ 31 w 277"/>
                <a:gd name="T107" fmla="*/ 2 h 106"/>
                <a:gd name="T108" fmla="*/ 49 w 277"/>
                <a:gd name="T109" fmla="*/ 16 h 106"/>
                <a:gd name="T110" fmla="*/ 26 w 277"/>
                <a:gd name="T111" fmla="*/ 19 h 106"/>
                <a:gd name="T112" fmla="*/ 8 w 277"/>
                <a:gd name="T113" fmla="*/ 34 h 106"/>
                <a:gd name="T114" fmla="*/ 9 w 277"/>
                <a:gd name="T115" fmla="*/ 26 h 106"/>
                <a:gd name="T116" fmla="*/ 9 w 277"/>
                <a:gd name="T117" fmla="*/ 19 h 106"/>
                <a:gd name="T118" fmla="*/ 14 w 277"/>
                <a:gd name="T119" fmla="*/ 11 h 106"/>
                <a:gd name="T120" fmla="*/ 9 w 277"/>
                <a:gd name="T121" fmla="*/ 5 h 106"/>
                <a:gd name="T122" fmla="*/ 17 w 277"/>
                <a:gd name="T12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" h="106">
                  <a:moveTo>
                    <a:pt x="3" y="32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3" y="32"/>
                  </a:lnTo>
                  <a:close/>
                  <a:moveTo>
                    <a:pt x="135" y="0"/>
                  </a:move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4"/>
                  </a:lnTo>
                  <a:lnTo>
                    <a:pt x="138" y="5"/>
                  </a:lnTo>
                  <a:lnTo>
                    <a:pt x="138" y="7"/>
                  </a:lnTo>
                  <a:lnTo>
                    <a:pt x="143" y="8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11"/>
                  </a:lnTo>
                  <a:lnTo>
                    <a:pt x="153" y="13"/>
                  </a:lnTo>
                  <a:lnTo>
                    <a:pt x="156" y="15"/>
                  </a:lnTo>
                  <a:lnTo>
                    <a:pt x="157" y="15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65" y="16"/>
                  </a:lnTo>
                  <a:lnTo>
                    <a:pt x="170" y="18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90" y="19"/>
                  </a:lnTo>
                  <a:lnTo>
                    <a:pt x="198" y="18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7" y="18"/>
                  </a:lnTo>
                  <a:lnTo>
                    <a:pt x="219" y="16"/>
                  </a:lnTo>
                  <a:lnTo>
                    <a:pt x="220" y="16"/>
                  </a:lnTo>
                  <a:lnTo>
                    <a:pt x="222" y="15"/>
                  </a:lnTo>
                  <a:lnTo>
                    <a:pt x="227" y="11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1" y="11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35" y="10"/>
                  </a:lnTo>
                  <a:lnTo>
                    <a:pt x="238" y="10"/>
                  </a:lnTo>
                  <a:lnTo>
                    <a:pt x="239" y="11"/>
                  </a:lnTo>
                  <a:lnTo>
                    <a:pt x="239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2" y="13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3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60" y="21"/>
                  </a:lnTo>
                  <a:lnTo>
                    <a:pt x="260" y="22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0" y="26"/>
                  </a:lnTo>
                  <a:lnTo>
                    <a:pt x="258" y="27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61" y="34"/>
                  </a:lnTo>
                  <a:lnTo>
                    <a:pt x="260" y="34"/>
                  </a:lnTo>
                  <a:lnTo>
                    <a:pt x="260" y="34"/>
                  </a:lnTo>
                  <a:lnTo>
                    <a:pt x="261" y="35"/>
                  </a:lnTo>
                  <a:lnTo>
                    <a:pt x="265" y="35"/>
                  </a:lnTo>
                  <a:lnTo>
                    <a:pt x="265" y="37"/>
                  </a:lnTo>
                  <a:lnTo>
                    <a:pt x="268" y="35"/>
                  </a:lnTo>
                  <a:lnTo>
                    <a:pt x="269" y="35"/>
                  </a:lnTo>
                  <a:lnTo>
                    <a:pt x="271" y="37"/>
                  </a:lnTo>
                  <a:lnTo>
                    <a:pt x="272" y="38"/>
                  </a:lnTo>
                  <a:lnTo>
                    <a:pt x="276" y="40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7" y="41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4" y="40"/>
                  </a:lnTo>
                  <a:lnTo>
                    <a:pt x="272" y="41"/>
                  </a:lnTo>
                  <a:lnTo>
                    <a:pt x="271" y="41"/>
                  </a:lnTo>
                  <a:lnTo>
                    <a:pt x="271" y="46"/>
                  </a:lnTo>
                  <a:lnTo>
                    <a:pt x="269" y="46"/>
                  </a:lnTo>
                  <a:lnTo>
                    <a:pt x="268" y="46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5" y="46"/>
                  </a:lnTo>
                  <a:lnTo>
                    <a:pt x="265" y="48"/>
                  </a:lnTo>
                  <a:lnTo>
                    <a:pt x="266" y="48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66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52"/>
                  </a:lnTo>
                  <a:lnTo>
                    <a:pt x="268" y="52"/>
                  </a:lnTo>
                  <a:lnTo>
                    <a:pt x="266" y="52"/>
                  </a:lnTo>
                  <a:lnTo>
                    <a:pt x="268" y="54"/>
                  </a:lnTo>
                  <a:lnTo>
                    <a:pt x="268" y="56"/>
                  </a:lnTo>
                  <a:lnTo>
                    <a:pt x="269" y="56"/>
                  </a:lnTo>
                  <a:lnTo>
                    <a:pt x="269" y="59"/>
                  </a:lnTo>
                  <a:lnTo>
                    <a:pt x="269" y="59"/>
                  </a:lnTo>
                  <a:lnTo>
                    <a:pt x="269" y="6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7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69" y="70"/>
                  </a:lnTo>
                  <a:lnTo>
                    <a:pt x="268" y="70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9" y="71"/>
                  </a:lnTo>
                  <a:lnTo>
                    <a:pt x="271" y="73"/>
                  </a:lnTo>
                  <a:lnTo>
                    <a:pt x="272" y="74"/>
                  </a:lnTo>
                  <a:lnTo>
                    <a:pt x="274" y="74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2" y="79"/>
                  </a:lnTo>
                  <a:lnTo>
                    <a:pt x="274" y="79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1" y="86"/>
                  </a:lnTo>
                  <a:lnTo>
                    <a:pt x="269" y="87"/>
                  </a:lnTo>
                  <a:lnTo>
                    <a:pt x="269" y="87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68" y="86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5" y="81"/>
                  </a:lnTo>
                  <a:lnTo>
                    <a:pt x="265" y="82"/>
                  </a:lnTo>
                  <a:lnTo>
                    <a:pt x="263" y="82"/>
                  </a:lnTo>
                  <a:lnTo>
                    <a:pt x="260" y="82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55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2" y="81"/>
                  </a:lnTo>
                  <a:lnTo>
                    <a:pt x="249" y="81"/>
                  </a:lnTo>
                  <a:lnTo>
                    <a:pt x="249" y="81"/>
                  </a:lnTo>
                  <a:lnTo>
                    <a:pt x="247" y="81"/>
                  </a:lnTo>
                  <a:lnTo>
                    <a:pt x="247" y="81"/>
                  </a:lnTo>
                  <a:lnTo>
                    <a:pt x="246" y="82"/>
                  </a:lnTo>
                  <a:lnTo>
                    <a:pt x="242" y="84"/>
                  </a:lnTo>
                  <a:lnTo>
                    <a:pt x="241" y="84"/>
                  </a:lnTo>
                  <a:lnTo>
                    <a:pt x="241" y="82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9" y="81"/>
                  </a:lnTo>
                  <a:lnTo>
                    <a:pt x="238" y="82"/>
                  </a:lnTo>
                  <a:lnTo>
                    <a:pt x="236" y="82"/>
                  </a:lnTo>
                  <a:lnTo>
                    <a:pt x="235" y="84"/>
                  </a:lnTo>
                  <a:lnTo>
                    <a:pt x="231" y="84"/>
                  </a:lnTo>
                  <a:lnTo>
                    <a:pt x="228" y="86"/>
                  </a:lnTo>
                  <a:lnTo>
                    <a:pt x="227" y="86"/>
                  </a:lnTo>
                  <a:lnTo>
                    <a:pt x="225" y="86"/>
                  </a:lnTo>
                  <a:lnTo>
                    <a:pt x="224" y="86"/>
                  </a:lnTo>
                  <a:lnTo>
                    <a:pt x="220" y="84"/>
                  </a:lnTo>
                  <a:lnTo>
                    <a:pt x="219" y="84"/>
                  </a:lnTo>
                  <a:lnTo>
                    <a:pt x="217" y="86"/>
                  </a:lnTo>
                  <a:lnTo>
                    <a:pt x="214" y="87"/>
                  </a:lnTo>
                  <a:lnTo>
                    <a:pt x="208" y="89"/>
                  </a:lnTo>
                  <a:lnTo>
                    <a:pt x="203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4" y="92"/>
                  </a:lnTo>
                  <a:lnTo>
                    <a:pt x="190" y="92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6" y="90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9"/>
                  </a:lnTo>
                  <a:lnTo>
                    <a:pt x="181" y="89"/>
                  </a:lnTo>
                  <a:lnTo>
                    <a:pt x="176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1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7" y="92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7" y="92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0"/>
                  </a:lnTo>
                  <a:lnTo>
                    <a:pt x="156" y="100"/>
                  </a:lnTo>
                  <a:lnTo>
                    <a:pt x="156" y="100"/>
                  </a:lnTo>
                  <a:lnTo>
                    <a:pt x="154" y="100"/>
                  </a:lnTo>
                  <a:lnTo>
                    <a:pt x="154" y="103"/>
                  </a:lnTo>
                  <a:lnTo>
                    <a:pt x="153" y="103"/>
                  </a:lnTo>
                  <a:lnTo>
                    <a:pt x="153" y="10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104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48" y="100"/>
                  </a:lnTo>
                  <a:lnTo>
                    <a:pt x="146" y="98"/>
                  </a:lnTo>
                  <a:lnTo>
                    <a:pt x="148" y="97"/>
                  </a:lnTo>
                  <a:lnTo>
                    <a:pt x="149" y="95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1" y="90"/>
                  </a:lnTo>
                  <a:lnTo>
                    <a:pt x="151" y="89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0" y="93"/>
                  </a:lnTo>
                  <a:lnTo>
                    <a:pt x="137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1" y="90"/>
                  </a:lnTo>
                  <a:lnTo>
                    <a:pt x="129" y="90"/>
                  </a:lnTo>
                  <a:lnTo>
                    <a:pt x="124" y="93"/>
                  </a:lnTo>
                  <a:lnTo>
                    <a:pt x="121" y="98"/>
                  </a:lnTo>
                  <a:lnTo>
                    <a:pt x="119" y="98"/>
                  </a:lnTo>
                  <a:lnTo>
                    <a:pt x="116" y="100"/>
                  </a:lnTo>
                  <a:lnTo>
                    <a:pt x="113" y="101"/>
                  </a:lnTo>
                  <a:lnTo>
                    <a:pt x="112" y="100"/>
                  </a:lnTo>
                  <a:lnTo>
                    <a:pt x="107" y="101"/>
                  </a:lnTo>
                  <a:lnTo>
                    <a:pt x="105" y="101"/>
                  </a:lnTo>
                  <a:lnTo>
                    <a:pt x="102" y="103"/>
                  </a:lnTo>
                  <a:lnTo>
                    <a:pt x="99" y="101"/>
                  </a:lnTo>
                  <a:lnTo>
                    <a:pt x="97" y="100"/>
                  </a:lnTo>
                  <a:lnTo>
                    <a:pt x="96" y="98"/>
                  </a:lnTo>
                  <a:lnTo>
                    <a:pt x="93" y="95"/>
                  </a:lnTo>
                  <a:lnTo>
                    <a:pt x="91" y="93"/>
                  </a:lnTo>
                  <a:lnTo>
                    <a:pt x="88" y="93"/>
                  </a:lnTo>
                  <a:lnTo>
                    <a:pt x="82" y="90"/>
                  </a:lnTo>
                  <a:lnTo>
                    <a:pt x="80" y="89"/>
                  </a:lnTo>
                  <a:lnTo>
                    <a:pt x="77" y="89"/>
                  </a:lnTo>
                  <a:lnTo>
                    <a:pt x="72" y="89"/>
                  </a:lnTo>
                  <a:lnTo>
                    <a:pt x="71" y="90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0" y="97"/>
                  </a:lnTo>
                  <a:lnTo>
                    <a:pt x="50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1" y="90"/>
                  </a:lnTo>
                  <a:lnTo>
                    <a:pt x="37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5" y="92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33" y="90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28" y="87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3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20" y="63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61" y="16"/>
                  </a:lnTo>
                  <a:lnTo>
                    <a:pt x="67" y="16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2" y="16"/>
                  </a:lnTo>
                  <a:lnTo>
                    <a:pt x="83" y="13"/>
                  </a:lnTo>
                  <a:lnTo>
                    <a:pt x="93" y="8"/>
                  </a:lnTo>
                  <a:lnTo>
                    <a:pt x="96" y="7"/>
                  </a:lnTo>
                  <a:lnTo>
                    <a:pt x="99" y="5"/>
                  </a:lnTo>
                  <a:lnTo>
                    <a:pt x="105" y="4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23" y="2"/>
                  </a:lnTo>
                  <a:lnTo>
                    <a:pt x="131" y="2"/>
                  </a:lnTo>
                  <a:lnTo>
                    <a:pt x="135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9" y="11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8" name="Freeform 35"/>
            <p:cNvSpPr>
              <a:spLocks noEditPoints="1"/>
            </p:cNvSpPr>
            <p:nvPr/>
          </p:nvSpPr>
          <p:spPr bwMode="auto">
            <a:xfrm>
              <a:off x="1126995" y="3361610"/>
              <a:ext cx="193460" cy="390252"/>
            </a:xfrm>
            <a:custGeom>
              <a:avLst/>
              <a:gdLst>
                <a:gd name="T0" fmla="*/ 50 w 58"/>
                <a:gd name="T1" fmla="*/ 58 h 115"/>
                <a:gd name="T2" fmla="*/ 49 w 58"/>
                <a:gd name="T3" fmla="*/ 60 h 115"/>
                <a:gd name="T4" fmla="*/ 47 w 58"/>
                <a:gd name="T5" fmla="*/ 60 h 115"/>
                <a:gd name="T6" fmla="*/ 46 w 58"/>
                <a:gd name="T7" fmla="*/ 58 h 115"/>
                <a:gd name="T8" fmla="*/ 49 w 58"/>
                <a:gd name="T9" fmla="*/ 57 h 115"/>
                <a:gd name="T10" fmla="*/ 53 w 58"/>
                <a:gd name="T11" fmla="*/ 42 h 115"/>
                <a:gd name="T12" fmla="*/ 53 w 58"/>
                <a:gd name="T13" fmla="*/ 41 h 115"/>
                <a:gd name="T14" fmla="*/ 33 w 58"/>
                <a:gd name="T15" fmla="*/ 0 h 115"/>
                <a:gd name="T16" fmla="*/ 33 w 58"/>
                <a:gd name="T17" fmla="*/ 3 h 115"/>
                <a:gd name="T18" fmla="*/ 33 w 58"/>
                <a:gd name="T19" fmla="*/ 1 h 115"/>
                <a:gd name="T20" fmla="*/ 38 w 58"/>
                <a:gd name="T21" fmla="*/ 1 h 115"/>
                <a:gd name="T22" fmla="*/ 39 w 58"/>
                <a:gd name="T23" fmla="*/ 9 h 115"/>
                <a:gd name="T24" fmla="*/ 44 w 58"/>
                <a:gd name="T25" fmla="*/ 8 h 115"/>
                <a:gd name="T26" fmla="*/ 50 w 58"/>
                <a:gd name="T27" fmla="*/ 5 h 115"/>
                <a:gd name="T28" fmla="*/ 50 w 58"/>
                <a:gd name="T29" fmla="*/ 8 h 115"/>
                <a:gd name="T30" fmla="*/ 44 w 58"/>
                <a:gd name="T31" fmla="*/ 16 h 115"/>
                <a:gd name="T32" fmla="*/ 42 w 58"/>
                <a:gd name="T33" fmla="*/ 19 h 115"/>
                <a:gd name="T34" fmla="*/ 46 w 58"/>
                <a:gd name="T35" fmla="*/ 25 h 115"/>
                <a:gd name="T36" fmla="*/ 50 w 58"/>
                <a:gd name="T37" fmla="*/ 30 h 115"/>
                <a:gd name="T38" fmla="*/ 52 w 58"/>
                <a:gd name="T39" fmla="*/ 34 h 115"/>
                <a:gd name="T40" fmla="*/ 46 w 58"/>
                <a:gd name="T41" fmla="*/ 44 h 115"/>
                <a:gd name="T42" fmla="*/ 38 w 58"/>
                <a:gd name="T43" fmla="*/ 50 h 115"/>
                <a:gd name="T44" fmla="*/ 36 w 58"/>
                <a:gd name="T45" fmla="*/ 53 h 115"/>
                <a:gd name="T46" fmla="*/ 42 w 58"/>
                <a:gd name="T47" fmla="*/ 60 h 115"/>
                <a:gd name="T48" fmla="*/ 46 w 58"/>
                <a:gd name="T49" fmla="*/ 63 h 115"/>
                <a:gd name="T50" fmla="*/ 49 w 58"/>
                <a:gd name="T51" fmla="*/ 61 h 115"/>
                <a:gd name="T52" fmla="*/ 53 w 58"/>
                <a:gd name="T53" fmla="*/ 66 h 115"/>
                <a:gd name="T54" fmla="*/ 52 w 58"/>
                <a:gd name="T55" fmla="*/ 66 h 115"/>
                <a:gd name="T56" fmla="*/ 55 w 58"/>
                <a:gd name="T57" fmla="*/ 68 h 115"/>
                <a:gd name="T58" fmla="*/ 57 w 58"/>
                <a:gd name="T59" fmla="*/ 71 h 115"/>
                <a:gd name="T60" fmla="*/ 57 w 58"/>
                <a:gd name="T61" fmla="*/ 77 h 115"/>
                <a:gd name="T62" fmla="*/ 57 w 58"/>
                <a:gd name="T63" fmla="*/ 80 h 115"/>
                <a:gd name="T64" fmla="*/ 50 w 58"/>
                <a:gd name="T65" fmla="*/ 83 h 115"/>
                <a:gd name="T66" fmla="*/ 46 w 58"/>
                <a:gd name="T67" fmla="*/ 86 h 115"/>
                <a:gd name="T68" fmla="*/ 42 w 58"/>
                <a:gd name="T69" fmla="*/ 90 h 115"/>
                <a:gd name="T70" fmla="*/ 39 w 58"/>
                <a:gd name="T71" fmla="*/ 91 h 115"/>
                <a:gd name="T72" fmla="*/ 38 w 58"/>
                <a:gd name="T73" fmla="*/ 96 h 115"/>
                <a:gd name="T74" fmla="*/ 39 w 58"/>
                <a:gd name="T75" fmla="*/ 104 h 115"/>
                <a:gd name="T76" fmla="*/ 38 w 58"/>
                <a:gd name="T77" fmla="*/ 109 h 115"/>
                <a:gd name="T78" fmla="*/ 35 w 58"/>
                <a:gd name="T79" fmla="*/ 112 h 115"/>
                <a:gd name="T80" fmla="*/ 28 w 58"/>
                <a:gd name="T81" fmla="*/ 115 h 115"/>
                <a:gd name="T82" fmla="*/ 27 w 58"/>
                <a:gd name="T83" fmla="*/ 105 h 115"/>
                <a:gd name="T84" fmla="*/ 24 w 58"/>
                <a:gd name="T85" fmla="*/ 93 h 115"/>
                <a:gd name="T86" fmla="*/ 20 w 58"/>
                <a:gd name="T87" fmla="*/ 85 h 115"/>
                <a:gd name="T88" fmla="*/ 14 w 58"/>
                <a:gd name="T89" fmla="*/ 80 h 115"/>
                <a:gd name="T90" fmla="*/ 9 w 58"/>
                <a:gd name="T91" fmla="*/ 72 h 115"/>
                <a:gd name="T92" fmla="*/ 5 w 58"/>
                <a:gd name="T93" fmla="*/ 68 h 115"/>
                <a:gd name="T94" fmla="*/ 1 w 58"/>
                <a:gd name="T95" fmla="*/ 64 h 115"/>
                <a:gd name="T96" fmla="*/ 0 w 58"/>
                <a:gd name="T97" fmla="*/ 58 h 115"/>
                <a:gd name="T98" fmla="*/ 0 w 58"/>
                <a:gd name="T99" fmla="*/ 53 h 115"/>
                <a:gd name="T100" fmla="*/ 6 w 58"/>
                <a:gd name="T101" fmla="*/ 47 h 115"/>
                <a:gd name="T102" fmla="*/ 9 w 58"/>
                <a:gd name="T103" fmla="*/ 44 h 115"/>
                <a:gd name="T104" fmla="*/ 11 w 58"/>
                <a:gd name="T105" fmla="*/ 39 h 115"/>
                <a:gd name="T106" fmla="*/ 11 w 58"/>
                <a:gd name="T107" fmla="*/ 33 h 115"/>
                <a:gd name="T108" fmla="*/ 11 w 58"/>
                <a:gd name="T109" fmla="*/ 28 h 115"/>
                <a:gd name="T110" fmla="*/ 9 w 58"/>
                <a:gd name="T111" fmla="*/ 23 h 115"/>
                <a:gd name="T112" fmla="*/ 11 w 58"/>
                <a:gd name="T113" fmla="*/ 16 h 115"/>
                <a:gd name="T114" fmla="*/ 9 w 58"/>
                <a:gd name="T115" fmla="*/ 14 h 115"/>
                <a:gd name="T116" fmla="*/ 12 w 58"/>
                <a:gd name="T117" fmla="*/ 11 h 115"/>
                <a:gd name="T118" fmla="*/ 16 w 58"/>
                <a:gd name="T119" fmla="*/ 8 h 115"/>
                <a:gd name="T120" fmla="*/ 19 w 58"/>
                <a:gd name="T121" fmla="*/ 6 h 115"/>
                <a:gd name="T122" fmla="*/ 31 w 58"/>
                <a:gd name="T1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" h="115">
                  <a:moveTo>
                    <a:pt x="49" y="57"/>
                  </a:move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7"/>
                  </a:lnTo>
                  <a:close/>
                  <a:moveTo>
                    <a:pt x="53" y="41"/>
                  </a:moveTo>
                  <a:lnTo>
                    <a:pt x="53" y="42"/>
                  </a:lnTo>
                  <a:lnTo>
                    <a:pt x="53" y="42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3" y="4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4"/>
                  </a:lnTo>
                  <a:lnTo>
                    <a:pt x="44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2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2" y="34"/>
                  </a:lnTo>
                  <a:lnTo>
                    <a:pt x="49" y="38"/>
                  </a:lnTo>
                  <a:lnTo>
                    <a:pt x="47" y="41"/>
                  </a:lnTo>
                  <a:lnTo>
                    <a:pt x="46" y="44"/>
                  </a:lnTo>
                  <a:lnTo>
                    <a:pt x="42" y="45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8" y="57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7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4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3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7" y="80"/>
                  </a:lnTo>
                  <a:lnTo>
                    <a:pt x="55" y="82"/>
                  </a:lnTo>
                  <a:lnTo>
                    <a:pt x="52" y="83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3" y="113"/>
                  </a:lnTo>
                  <a:lnTo>
                    <a:pt x="30" y="113"/>
                  </a:lnTo>
                  <a:lnTo>
                    <a:pt x="28" y="115"/>
                  </a:lnTo>
                  <a:lnTo>
                    <a:pt x="28" y="112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5" y="101"/>
                  </a:lnTo>
                  <a:lnTo>
                    <a:pt x="24" y="97"/>
                  </a:lnTo>
                  <a:lnTo>
                    <a:pt x="24" y="93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9" name="Freeform 36"/>
            <p:cNvSpPr>
              <a:spLocks noEditPoints="1"/>
            </p:cNvSpPr>
            <p:nvPr/>
          </p:nvSpPr>
          <p:spPr bwMode="auto">
            <a:xfrm>
              <a:off x="3295079" y="3046014"/>
              <a:ext cx="683781" cy="437760"/>
            </a:xfrm>
            <a:custGeom>
              <a:avLst/>
              <a:gdLst>
                <a:gd name="T0" fmla="*/ 7 w 205"/>
                <a:gd name="T1" fmla="*/ 63 h 129"/>
                <a:gd name="T2" fmla="*/ 97 w 205"/>
                <a:gd name="T3" fmla="*/ 6 h 129"/>
                <a:gd name="T4" fmla="*/ 108 w 205"/>
                <a:gd name="T5" fmla="*/ 11 h 129"/>
                <a:gd name="T6" fmla="*/ 110 w 205"/>
                <a:gd name="T7" fmla="*/ 16 h 129"/>
                <a:gd name="T8" fmla="*/ 110 w 205"/>
                <a:gd name="T9" fmla="*/ 20 h 129"/>
                <a:gd name="T10" fmla="*/ 116 w 205"/>
                <a:gd name="T11" fmla="*/ 28 h 129"/>
                <a:gd name="T12" fmla="*/ 129 w 205"/>
                <a:gd name="T13" fmla="*/ 27 h 129"/>
                <a:gd name="T14" fmla="*/ 137 w 205"/>
                <a:gd name="T15" fmla="*/ 33 h 129"/>
                <a:gd name="T16" fmla="*/ 146 w 205"/>
                <a:gd name="T17" fmla="*/ 50 h 129"/>
                <a:gd name="T18" fmla="*/ 168 w 205"/>
                <a:gd name="T19" fmla="*/ 66 h 129"/>
                <a:gd name="T20" fmla="*/ 189 w 205"/>
                <a:gd name="T21" fmla="*/ 79 h 129"/>
                <a:gd name="T22" fmla="*/ 198 w 205"/>
                <a:gd name="T23" fmla="*/ 80 h 129"/>
                <a:gd name="T24" fmla="*/ 203 w 205"/>
                <a:gd name="T25" fmla="*/ 88 h 129"/>
                <a:gd name="T26" fmla="*/ 192 w 205"/>
                <a:gd name="T27" fmla="*/ 90 h 129"/>
                <a:gd name="T28" fmla="*/ 178 w 205"/>
                <a:gd name="T29" fmla="*/ 96 h 129"/>
                <a:gd name="T30" fmla="*/ 168 w 205"/>
                <a:gd name="T31" fmla="*/ 113 h 129"/>
                <a:gd name="T32" fmla="*/ 159 w 205"/>
                <a:gd name="T33" fmla="*/ 116 h 129"/>
                <a:gd name="T34" fmla="*/ 152 w 205"/>
                <a:gd name="T35" fmla="*/ 121 h 129"/>
                <a:gd name="T36" fmla="*/ 145 w 205"/>
                <a:gd name="T37" fmla="*/ 127 h 129"/>
                <a:gd name="T38" fmla="*/ 137 w 205"/>
                <a:gd name="T39" fmla="*/ 124 h 129"/>
                <a:gd name="T40" fmla="*/ 127 w 205"/>
                <a:gd name="T41" fmla="*/ 121 h 129"/>
                <a:gd name="T42" fmla="*/ 124 w 205"/>
                <a:gd name="T43" fmla="*/ 115 h 129"/>
                <a:gd name="T44" fmla="*/ 118 w 205"/>
                <a:gd name="T45" fmla="*/ 104 h 129"/>
                <a:gd name="T46" fmla="*/ 100 w 205"/>
                <a:gd name="T47" fmla="*/ 94 h 129"/>
                <a:gd name="T48" fmla="*/ 91 w 205"/>
                <a:gd name="T49" fmla="*/ 86 h 129"/>
                <a:gd name="T50" fmla="*/ 82 w 205"/>
                <a:gd name="T51" fmla="*/ 85 h 129"/>
                <a:gd name="T52" fmla="*/ 69 w 205"/>
                <a:gd name="T53" fmla="*/ 82 h 129"/>
                <a:gd name="T54" fmla="*/ 59 w 205"/>
                <a:gd name="T55" fmla="*/ 77 h 129"/>
                <a:gd name="T56" fmla="*/ 53 w 205"/>
                <a:gd name="T57" fmla="*/ 80 h 129"/>
                <a:gd name="T58" fmla="*/ 34 w 205"/>
                <a:gd name="T59" fmla="*/ 86 h 129"/>
                <a:gd name="T60" fmla="*/ 20 w 205"/>
                <a:gd name="T61" fmla="*/ 93 h 129"/>
                <a:gd name="T62" fmla="*/ 18 w 205"/>
                <a:gd name="T63" fmla="*/ 71 h 129"/>
                <a:gd name="T64" fmla="*/ 15 w 205"/>
                <a:gd name="T65" fmla="*/ 61 h 129"/>
                <a:gd name="T66" fmla="*/ 9 w 205"/>
                <a:gd name="T67" fmla="*/ 58 h 129"/>
                <a:gd name="T68" fmla="*/ 14 w 205"/>
                <a:gd name="T69" fmla="*/ 53 h 129"/>
                <a:gd name="T70" fmla="*/ 7 w 205"/>
                <a:gd name="T71" fmla="*/ 49 h 129"/>
                <a:gd name="T72" fmla="*/ 4 w 205"/>
                <a:gd name="T73" fmla="*/ 39 h 129"/>
                <a:gd name="T74" fmla="*/ 12 w 205"/>
                <a:gd name="T75" fmla="*/ 34 h 129"/>
                <a:gd name="T76" fmla="*/ 25 w 205"/>
                <a:gd name="T77" fmla="*/ 36 h 129"/>
                <a:gd name="T78" fmla="*/ 31 w 205"/>
                <a:gd name="T79" fmla="*/ 33 h 129"/>
                <a:gd name="T80" fmla="*/ 25 w 205"/>
                <a:gd name="T81" fmla="*/ 25 h 129"/>
                <a:gd name="T82" fmla="*/ 18 w 205"/>
                <a:gd name="T83" fmla="*/ 12 h 129"/>
                <a:gd name="T84" fmla="*/ 4 w 205"/>
                <a:gd name="T85" fmla="*/ 19 h 129"/>
                <a:gd name="T86" fmla="*/ 1 w 205"/>
                <a:gd name="T87" fmla="*/ 22 h 129"/>
                <a:gd name="T88" fmla="*/ 17 w 205"/>
                <a:gd name="T89" fmla="*/ 9 h 129"/>
                <a:gd name="T90" fmla="*/ 34 w 205"/>
                <a:gd name="T91" fmla="*/ 14 h 129"/>
                <a:gd name="T92" fmla="*/ 42 w 205"/>
                <a:gd name="T93" fmla="*/ 25 h 129"/>
                <a:gd name="T94" fmla="*/ 53 w 205"/>
                <a:gd name="T95" fmla="*/ 25 h 129"/>
                <a:gd name="T96" fmla="*/ 66 w 205"/>
                <a:gd name="T97" fmla="*/ 25 h 129"/>
                <a:gd name="T98" fmla="*/ 66 w 205"/>
                <a:gd name="T99" fmla="*/ 17 h 129"/>
                <a:gd name="T100" fmla="*/ 75 w 205"/>
                <a:gd name="T101" fmla="*/ 20 h 129"/>
                <a:gd name="T102" fmla="*/ 74 w 205"/>
                <a:gd name="T103" fmla="*/ 11 h 129"/>
                <a:gd name="T104" fmla="*/ 80 w 205"/>
                <a:gd name="T105" fmla="*/ 6 h 129"/>
                <a:gd name="T106" fmla="*/ 85 w 205"/>
                <a:gd name="T107" fmla="*/ 9 h 129"/>
                <a:gd name="T108" fmla="*/ 82 w 205"/>
                <a:gd name="T109" fmla="*/ 5 h 129"/>
                <a:gd name="T110" fmla="*/ 88 w 205"/>
                <a:gd name="T1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129">
                  <a:moveTo>
                    <a:pt x="7" y="63"/>
                  </a:moveTo>
                  <a:lnTo>
                    <a:pt x="9" y="63"/>
                  </a:lnTo>
                  <a:lnTo>
                    <a:pt x="7" y="6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3"/>
                  </a:lnTo>
                  <a:close/>
                  <a:moveTo>
                    <a:pt x="88" y="0"/>
                  </a:moveTo>
                  <a:lnTo>
                    <a:pt x="89" y="1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5" y="27"/>
                  </a:lnTo>
                  <a:lnTo>
                    <a:pt x="116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4" y="28"/>
                  </a:lnTo>
                  <a:lnTo>
                    <a:pt x="135" y="30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38" y="36"/>
                  </a:lnTo>
                  <a:lnTo>
                    <a:pt x="140" y="39"/>
                  </a:lnTo>
                  <a:lnTo>
                    <a:pt x="141" y="41"/>
                  </a:lnTo>
                  <a:lnTo>
                    <a:pt x="143" y="42"/>
                  </a:lnTo>
                  <a:lnTo>
                    <a:pt x="143" y="47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6" y="50"/>
                  </a:lnTo>
                  <a:lnTo>
                    <a:pt x="151" y="53"/>
                  </a:lnTo>
                  <a:lnTo>
                    <a:pt x="152" y="55"/>
                  </a:lnTo>
                  <a:lnTo>
                    <a:pt x="156" y="57"/>
                  </a:lnTo>
                  <a:lnTo>
                    <a:pt x="159" y="58"/>
                  </a:lnTo>
                  <a:lnTo>
                    <a:pt x="162" y="61"/>
                  </a:lnTo>
                  <a:lnTo>
                    <a:pt x="162" y="63"/>
                  </a:lnTo>
                  <a:lnTo>
                    <a:pt x="165" y="64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8"/>
                  </a:lnTo>
                  <a:lnTo>
                    <a:pt x="175" y="69"/>
                  </a:lnTo>
                  <a:lnTo>
                    <a:pt x="176" y="69"/>
                  </a:lnTo>
                  <a:lnTo>
                    <a:pt x="178" y="71"/>
                  </a:lnTo>
                  <a:lnTo>
                    <a:pt x="181" y="72"/>
                  </a:lnTo>
                  <a:lnTo>
                    <a:pt x="186" y="75"/>
                  </a:lnTo>
                  <a:lnTo>
                    <a:pt x="189" y="79"/>
                  </a:lnTo>
                  <a:lnTo>
                    <a:pt x="190" y="79"/>
                  </a:lnTo>
                  <a:lnTo>
                    <a:pt x="190" y="79"/>
                  </a:lnTo>
                  <a:lnTo>
                    <a:pt x="192" y="77"/>
                  </a:lnTo>
                  <a:lnTo>
                    <a:pt x="193" y="77"/>
                  </a:lnTo>
                  <a:lnTo>
                    <a:pt x="195" y="77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8" y="80"/>
                  </a:lnTo>
                  <a:lnTo>
                    <a:pt x="200" y="80"/>
                  </a:lnTo>
                  <a:lnTo>
                    <a:pt x="200" y="82"/>
                  </a:lnTo>
                  <a:lnTo>
                    <a:pt x="203" y="82"/>
                  </a:lnTo>
                  <a:lnTo>
                    <a:pt x="203" y="82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3" y="85"/>
                  </a:lnTo>
                  <a:lnTo>
                    <a:pt x="203" y="88"/>
                  </a:lnTo>
                  <a:lnTo>
                    <a:pt x="203" y="91"/>
                  </a:lnTo>
                  <a:lnTo>
                    <a:pt x="203" y="93"/>
                  </a:lnTo>
                  <a:lnTo>
                    <a:pt x="201" y="93"/>
                  </a:lnTo>
                  <a:lnTo>
                    <a:pt x="200" y="93"/>
                  </a:lnTo>
                  <a:lnTo>
                    <a:pt x="197" y="91"/>
                  </a:lnTo>
                  <a:lnTo>
                    <a:pt x="193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90" y="91"/>
                  </a:lnTo>
                  <a:lnTo>
                    <a:pt x="189" y="93"/>
                  </a:lnTo>
                  <a:lnTo>
                    <a:pt x="189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6" y="99"/>
                  </a:lnTo>
                  <a:lnTo>
                    <a:pt x="176" y="102"/>
                  </a:lnTo>
                  <a:lnTo>
                    <a:pt x="175" y="105"/>
                  </a:lnTo>
                  <a:lnTo>
                    <a:pt x="175" y="109"/>
                  </a:lnTo>
                  <a:lnTo>
                    <a:pt x="173" y="110"/>
                  </a:lnTo>
                  <a:lnTo>
                    <a:pt x="171" y="112"/>
                  </a:lnTo>
                  <a:lnTo>
                    <a:pt x="168" y="113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4" y="115"/>
                  </a:lnTo>
                  <a:lnTo>
                    <a:pt x="162" y="115"/>
                  </a:lnTo>
                  <a:lnTo>
                    <a:pt x="159" y="116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4"/>
                  </a:lnTo>
                  <a:lnTo>
                    <a:pt x="151" y="124"/>
                  </a:lnTo>
                  <a:lnTo>
                    <a:pt x="149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3" y="127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1" y="127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5" y="124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0" y="124"/>
                  </a:lnTo>
                  <a:lnTo>
                    <a:pt x="129" y="123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0"/>
                  </a:lnTo>
                  <a:lnTo>
                    <a:pt x="124" y="109"/>
                  </a:lnTo>
                  <a:lnTo>
                    <a:pt x="126" y="105"/>
                  </a:lnTo>
                  <a:lnTo>
                    <a:pt x="124" y="104"/>
                  </a:lnTo>
                  <a:lnTo>
                    <a:pt x="118" y="104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7" y="98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8"/>
                  </a:lnTo>
                  <a:lnTo>
                    <a:pt x="91" y="86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8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78" y="85"/>
                  </a:lnTo>
                  <a:lnTo>
                    <a:pt x="77" y="85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70" y="83"/>
                  </a:lnTo>
                  <a:lnTo>
                    <a:pt x="70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69" y="79"/>
                  </a:lnTo>
                  <a:lnTo>
                    <a:pt x="67" y="79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1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7"/>
                  </a:lnTo>
                  <a:lnTo>
                    <a:pt x="56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2" y="82"/>
                  </a:lnTo>
                  <a:lnTo>
                    <a:pt x="39" y="82"/>
                  </a:lnTo>
                  <a:lnTo>
                    <a:pt x="37" y="83"/>
                  </a:lnTo>
                  <a:lnTo>
                    <a:pt x="34" y="85"/>
                  </a:lnTo>
                  <a:lnTo>
                    <a:pt x="34" y="86"/>
                  </a:lnTo>
                  <a:lnTo>
                    <a:pt x="33" y="90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8" y="91"/>
                  </a:lnTo>
                  <a:lnTo>
                    <a:pt x="26" y="93"/>
                  </a:lnTo>
                  <a:lnTo>
                    <a:pt x="25" y="93"/>
                  </a:lnTo>
                  <a:lnTo>
                    <a:pt x="20" y="93"/>
                  </a:lnTo>
                  <a:lnTo>
                    <a:pt x="20" y="91"/>
                  </a:lnTo>
                  <a:lnTo>
                    <a:pt x="18" y="88"/>
                  </a:lnTo>
                  <a:lnTo>
                    <a:pt x="18" y="83"/>
                  </a:lnTo>
                  <a:lnTo>
                    <a:pt x="18" y="82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8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7" y="20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8" y="27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7" y="19"/>
                  </a:lnTo>
                  <a:lnTo>
                    <a:pt x="69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5" y="16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5" y="6"/>
                  </a:lnTo>
                  <a:lnTo>
                    <a:pt x="83" y="5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0" name="Freeform 38"/>
            <p:cNvSpPr>
              <a:spLocks noEditPoints="1"/>
            </p:cNvSpPr>
            <p:nvPr/>
          </p:nvSpPr>
          <p:spPr bwMode="auto">
            <a:xfrm>
              <a:off x="4008879" y="3147819"/>
              <a:ext cx="373578" cy="251117"/>
            </a:xfrm>
            <a:custGeom>
              <a:avLst/>
              <a:gdLst>
                <a:gd name="T0" fmla="*/ 49 w 112"/>
                <a:gd name="T1" fmla="*/ 22 h 74"/>
                <a:gd name="T2" fmla="*/ 47 w 112"/>
                <a:gd name="T3" fmla="*/ 1 h 74"/>
                <a:gd name="T4" fmla="*/ 47 w 112"/>
                <a:gd name="T5" fmla="*/ 1 h 74"/>
                <a:gd name="T6" fmla="*/ 49 w 112"/>
                <a:gd name="T7" fmla="*/ 4 h 74"/>
                <a:gd name="T8" fmla="*/ 49 w 112"/>
                <a:gd name="T9" fmla="*/ 6 h 74"/>
                <a:gd name="T10" fmla="*/ 44 w 112"/>
                <a:gd name="T11" fmla="*/ 12 h 74"/>
                <a:gd name="T12" fmla="*/ 49 w 112"/>
                <a:gd name="T13" fmla="*/ 16 h 74"/>
                <a:gd name="T14" fmla="*/ 47 w 112"/>
                <a:gd name="T15" fmla="*/ 17 h 74"/>
                <a:gd name="T16" fmla="*/ 44 w 112"/>
                <a:gd name="T17" fmla="*/ 17 h 74"/>
                <a:gd name="T18" fmla="*/ 32 w 112"/>
                <a:gd name="T19" fmla="*/ 17 h 74"/>
                <a:gd name="T20" fmla="*/ 30 w 112"/>
                <a:gd name="T21" fmla="*/ 19 h 74"/>
                <a:gd name="T22" fmla="*/ 28 w 112"/>
                <a:gd name="T23" fmla="*/ 27 h 74"/>
                <a:gd name="T24" fmla="*/ 38 w 112"/>
                <a:gd name="T25" fmla="*/ 27 h 74"/>
                <a:gd name="T26" fmla="*/ 44 w 112"/>
                <a:gd name="T27" fmla="*/ 25 h 74"/>
                <a:gd name="T28" fmla="*/ 50 w 112"/>
                <a:gd name="T29" fmla="*/ 28 h 74"/>
                <a:gd name="T30" fmla="*/ 58 w 112"/>
                <a:gd name="T31" fmla="*/ 25 h 74"/>
                <a:gd name="T32" fmla="*/ 60 w 112"/>
                <a:gd name="T33" fmla="*/ 27 h 74"/>
                <a:gd name="T34" fmla="*/ 65 w 112"/>
                <a:gd name="T35" fmla="*/ 30 h 74"/>
                <a:gd name="T36" fmla="*/ 71 w 112"/>
                <a:gd name="T37" fmla="*/ 31 h 74"/>
                <a:gd name="T38" fmla="*/ 77 w 112"/>
                <a:gd name="T39" fmla="*/ 28 h 74"/>
                <a:gd name="T40" fmla="*/ 88 w 112"/>
                <a:gd name="T41" fmla="*/ 28 h 74"/>
                <a:gd name="T42" fmla="*/ 91 w 112"/>
                <a:gd name="T43" fmla="*/ 31 h 74"/>
                <a:gd name="T44" fmla="*/ 93 w 112"/>
                <a:gd name="T45" fmla="*/ 36 h 74"/>
                <a:gd name="T46" fmla="*/ 95 w 112"/>
                <a:gd name="T47" fmla="*/ 42 h 74"/>
                <a:gd name="T48" fmla="*/ 101 w 112"/>
                <a:gd name="T49" fmla="*/ 41 h 74"/>
                <a:gd name="T50" fmla="*/ 107 w 112"/>
                <a:gd name="T51" fmla="*/ 49 h 74"/>
                <a:gd name="T52" fmla="*/ 110 w 112"/>
                <a:gd name="T53" fmla="*/ 55 h 74"/>
                <a:gd name="T54" fmla="*/ 112 w 112"/>
                <a:gd name="T55" fmla="*/ 63 h 74"/>
                <a:gd name="T56" fmla="*/ 109 w 112"/>
                <a:gd name="T57" fmla="*/ 64 h 74"/>
                <a:gd name="T58" fmla="*/ 101 w 112"/>
                <a:gd name="T59" fmla="*/ 61 h 74"/>
                <a:gd name="T60" fmla="*/ 91 w 112"/>
                <a:gd name="T61" fmla="*/ 64 h 74"/>
                <a:gd name="T62" fmla="*/ 91 w 112"/>
                <a:gd name="T63" fmla="*/ 61 h 74"/>
                <a:gd name="T64" fmla="*/ 80 w 112"/>
                <a:gd name="T65" fmla="*/ 64 h 74"/>
                <a:gd name="T66" fmla="*/ 65 w 112"/>
                <a:gd name="T67" fmla="*/ 74 h 74"/>
                <a:gd name="T68" fmla="*/ 60 w 112"/>
                <a:gd name="T69" fmla="*/ 66 h 74"/>
                <a:gd name="T70" fmla="*/ 61 w 112"/>
                <a:gd name="T71" fmla="*/ 53 h 74"/>
                <a:gd name="T72" fmla="*/ 57 w 112"/>
                <a:gd name="T73" fmla="*/ 52 h 74"/>
                <a:gd name="T74" fmla="*/ 47 w 112"/>
                <a:gd name="T75" fmla="*/ 47 h 74"/>
                <a:gd name="T76" fmla="*/ 41 w 112"/>
                <a:gd name="T77" fmla="*/ 53 h 74"/>
                <a:gd name="T78" fmla="*/ 38 w 112"/>
                <a:gd name="T79" fmla="*/ 60 h 74"/>
                <a:gd name="T80" fmla="*/ 30 w 112"/>
                <a:gd name="T81" fmla="*/ 61 h 74"/>
                <a:gd name="T82" fmla="*/ 27 w 112"/>
                <a:gd name="T83" fmla="*/ 66 h 74"/>
                <a:gd name="T84" fmla="*/ 22 w 112"/>
                <a:gd name="T85" fmla="*/ 63 h 74"/>
                <a:gd name="T86" fmla="*/ 17 w 112"/>
                <a:gd name="T87" fmla="*/ 66 h 74"/>
                <a:gd name="T88" fmla="*/ 11 w 112"/>
                <a:gd name="T89" fmla="*/ 69 h 74"/>
                <a:gd name="T90" fmla="*/ 6 w 112"/>
                <a:gd name="T91" fmla="*/ 60 h 74"/>
                <a:gd name="T92" fmla="*/ 14 w 112"/>
                <a:gd name="T93" fmla="*/ 52 h 74"/>
                <a:gd name="T94" fmla="*/ 13 w 112"/>
                <a:gd name="T95" fmla="*/ 45 h 74"/>
                <a:gd name="T96" fmla="*/ 11 w 112"/>
                <a:gd name="T97" fmla="*/ 36 h 74"/>
                <a:gd name="T98" fmla="*/ 5 w 112"/>
                <a:gd name="T99" fmla="*/ 34 h 74"/>
                <a:gd name="T100" fmla="*/ 0 w 112"/>
                <a:gd name="T101" fmla="*/ 31 h 74"/>
                <a:gd name="T102" fmla="*/ 8 w 112"/>
                <a:gd name="T103" fmla="*/ 25 h 74"/>
                <a:gd name="T104" fmla="*/ 17 w 112"/>
                <a:gd name="T105" fmla="*/ 25 h 74"/>
                <a:gd name="T106" fmla="*/ 20 w 112"/>
                <a:gd name="T107" fmla="*/ 20 h 74"/>
                <a:gd name="T108" fmla="*/ 22 w 112"/>
                <a:gd name="T109" fmla="*/ 20 h 74"/>
                <a:gd name="T110" fmla="*/ 24 w 112"/>
                <a:gd name="T111" fmla="*/ 17 h 74"/>
                <a:gd name="T112" fmla="*/ 19 w 112"/>
                <a:gd name="T113" fmla="*/ 16 h 74"/>
                <a:gd name="T114" fmla="*/ 27 w 112"/>
                <a:gd name="T115" fmla="*/ 16 h 74"/>
                <a:gd name="T116" fmla="*/ 28 w 112"/>
                <a:gd name="T117" fmla="*/ 8 h 74"/>
                <a:gd name="T118" fmla="*/ 33 w 112"/>
                <a:gd name="T119" fmla="*/ 6 h 74"/>
                <a:gd name="T120" fmla="*/ 43 w 112"/>
                <a:gd name="T12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74">
                  <a:moveTo>
                    <a:pt x="46" y="20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close/>
                  <a:moveTo>
                    <a:pt x="44" y="0"/>
                  </a:move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3" y="41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101" y="41"/>
                  </a:lnTo>
                  <a:lnTo>
                    <a:pt x="104" y="42"/>
                  </a:lnTo>
                  <a:lnTo>
                    <a:pt x="107" y="44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7" y="47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9" y="52"/>
                  </a:lnTo>
                  <a:lnTo>
                    <a:pt x="109" y="53"/>
                  </a:lnTo>
                  <a:lnTo>
                    <a:pt x="109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09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7" y="63"/>
                  </a:lnTo>
                  <a:lnTo>
                    <a:pt x="106" y="61"/>
                  </a:lnTo>
                  <a:lnTo>
                    <a:pt x="104" y="63"/>
                  </a:lnTo>
                  <a:lnTo>
                    <a:pt x="102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5" y="61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7" y="68"/>
                  </a:lnTo>
                  <a:lnTo>
                    <a:pt x="73" y="69"/>
                  </a:lnTo>
                  <a:lnTo>
                    <a:pt x="69" y="71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60" y="61"/>
                  </a:lnTo>
                  <a:lnTo>
                    <a:pt x="60" y="58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7" y="53"/>
                  </a:lnTo>
                  <a:lnTo>
                    <a:pt x="57" y="52"/>
                  </a:lnTo>
                  <a:lnTo>
                    <a:pt x="58" y="49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52" y="44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3" y="56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1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9" y="56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3" y="45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1" name="Freeform 39"/>
            <p:cNvSpPr>
              <a:spLocks noEditPoints="1"/>
            </p:cNvSpPr>
            <p:nvPr/>
          </p:nvSpPr>
          <p:spPr bwMode="auto">
            <a:xfrm>
              <a:off x="5456492" y="4257490"/>
              <a:ext cx="396927" cy="739779"/>
            </a:xfrm>
            <a:custGeom>
              <a:avLst/>
              <a:gdLst>
                <a:gd name="T0" fmla="*/ 25 w 119"/>
                <a:gd name="T1" fmla="*/ 191 h 218"/>
                <a:gd name="T2" fmla="*/ 14 w 119"/>
                <a:gd name="T3" fmla="*/ 182 h 218"/>
                <a:gd name="T4" fmla="*/ 14 w 119"/>
                <a:gd name="T5" fmla="*/ 182 h 218"/>
                <a:gd name="T6" fmla="*/ 39 w 119"/>
                <a:gd name="T7" fmla="*/ 163 h 218"/>
                <a:gd name="T8" fmla="*/ 39 w 119"/>
                <a:gd name="T9" fmla="*/ 158 h 218"/>
                <a:gd name="T10" fmla="*/ 75 w 119"/>
                <a:gd name="T11" fmla="*/ 130 h 218"/>
                <a:gd name="T12" fmla="*/ 71 w 119"/>
                <a:gd name="T13" fmla="*/ 123 h 218"/>
                <a:gd name="T14" fmla="*/ 42 w 119"/>
                <a:gd name="T15" fmla="*/ 2 h 218"/>
                <a:gd name="T16" fmla="*/ 44 w 119"/>
                <a:gd name="T17" fmla="*/ 12 h 218"/>
                <a:gd name="T18" fmla="*/ 56 w 119"/>
                <a:gd name="T19" fmla="*/ 15 h 218"/>
                <a:gd name="T20" fmla="*/ 53 w 119"/>
                <a:gd name="T21" fmla="*/ 30 h 218"/>
                <a:gd name="T22" fmla="*/ 53 w 119"/>
                <a:gd name="T23" fmla="*/ 45 h 218"/>
                <a:gd name="T24" fmla="*/ 64 w 119"/>
                <a:gd name="T25" fmla="*/ 37 h 218"/>
                <a:gd name="T26" fmla="*/ 75 w 119"/>
                <a:gd name="T27" fmla="*/ 38 h 218"/>
                <a:gd name="T28" fmla="*/ 83 w 119"/>
                <a:gd name="T29" fmla="*/ 37 h 218"/>
                <a:gd name="T30" fmla="*/ 89 w 119"/>
                <a:gd name="T31" fmla="*/ 30 h 218"/>
                <a:gd name="T32" fmla="*/ 105 w 119"/>
                <a:gd name="T33" fmla="*/ 45 h 218"/>
                <a:gd name="T34" fmla="*/ 113 w 119"/>
                <a:gd name="T35" fmla="*/ 65 h 218"/>
                <a:gd name="T36" fmla="*/ 119 w 119"/>
                <a:gd name="T37" fmla="*/ 73 h 218"/>
                <a:gd name="T38" fmla="*/ 118 w 119"/>
                <a:gd name="T39" fmla="*/ 87 h 218"/>
                <a:gd name="T40" fmla="*/ 112 w 119"/>
                <a:gd name="T41" fmla="*/ 93 h 218"/>
                <a:gd name="T42" fmla="*/ 96 w 119"/>
                <a:gd name="T43" fmla="*/ 90 h 218"/>
                <a:gd name="T44" fmla="*/ 80 w 119"/>
                <a:gd name="T45" fmla="*/ 93 h 218"/>
                <a:gd name="T46" fmla="*/ 72 w 119"/>
                <a:gd name="T47" fmla="*/ 103 h 218"/>
                <a:gd name="T48" fmla="*/ 78 w 119"/>
                <a:gd name="T49" fmla="*/ 120 h 218"/>
                <a:gd name="T50" fmla="*/ 75 w 119"/>
                <a:gd name="T51" fmla="*/ 122 h 218"/>
                <a:gd name="T52" fmla="*/ 66 w 119"/>
                <a:gd name="T53" fmla="*/ 117 h 218"/>
                <a:gd name="T54" fmla="*/ 52 w 119"/>
                <a:gd name="T55" fmla="*/ 111 h 218"/>
                <a:gd name="T56" fmla="*/ 41 w 119"/>
                <a:gd name="T57" fmla="*/ 104 h 218"/>
                <a:gd name="T58" fmla="*/ 36 w 119"/>
                <a:gd name="T59" fmla="*/ 127 h 218"/>
                <a:gd name="T60" fmla="*/ 26 w 119"/>
                <a:gd name="T61" fmla="*/ 150 h 218"/>
                <a:gd name="T62" fmla="*/ 34 w 119"/>
                <a:gd name="T63" fmla="*/ 164 h 218"/>
                <a:gd name="T64" fmla="*/ 41 w 119"/>
                <a:gd name="T65" fmla="*/ 175 h 218"/>
                <a:gd name="T66" fmla="*/ 42 w 119"/>
                <a:gd name="T67" fmla="*/ 190 h 218"/>
                <a:gd name="T68" fmla="*/ 45 w 119"/>
                <a:gd name="T69" fmla="*/ 196 h 218"/>
                <a:gd name="T70" fmla="*/ 64 w 119"/>
                <a:gd name="T71" fmla="*/ 205 h 218"/>
                <a:gd name="T72" fmla="*/ 63 w 119"/>
                <a:gd name="T73" fmla="*/ 215 h 218"/>
                <a:gd name="T74" fmla="*/ 53 w 119"/>
                <a:gd name="T75" fmla="*/ 216 h 218"/>
                <a:gd name="T76" fmla="*/ 52 w 119"/>
                <a:gd name="T77" fmla="*/ 208 h 218"/>
                <a:gd name="T78" fmla="*/ 41 w 119"/>
                <a:gd name="T79" fmla="*/ 202 h 218"/>
                <a:gd name="T80" fmla="*/ 33 w 119"/>
                <a:gd name="T81" fmla="*/ 193 h 218"/>
                <a:gd name="T82" fmla="*/ 23 w 119"/>
                <a:gd name="T83" fmla="*/ 183 h 218"/>
                <a:gd name="T84" fmla="*/ 14 w 119"/>
                <a:gd name="T85" fmla="*/ 180 h 218"/>
                <a:gd name="T86" fmla="*/ 20 w 119"/>
                <a:gd name="T87" fmla="*/ 150 h 218"/>
                <a:gd name="T88" fmla="*/ 30 w 119"/>
                <a:gd name="T89" fmla="*/ 134 h 218"/>
                <a:gd name="T90" fmla="*/ 30 w 119"/>
                <a:gd name="T91" fmla="*/ 120 h 218"/>
                <a:gd name="T92" fmla="*/ 26 w 119"/>
                <a:gd name="T93" fmla="*/ 108 h 218"/>
                <a:gd name="T94" fmla="*/ 17 w 119"/>
                <a:gd name="T95" fmla="*/ 89 h 218"/>
                <a:gd name="T96" fmla="*/ 15 w 119"/>
                <a:gd name="T97" fmla="*/ 76 h 218"/>
                <a:gd name="T98" fmla="*/ 22 w 119"/>
                <a:gd name="T99" fmla="*/ 62 h 218"/>
                <a:gd name="T100" fmla="*/ 17 w 119"/>
                <a:gd name="T101" fmla="*/ 54 h 218"/>
                <a:gd name="T102" fmla="*/ 6 w 119"/>
                <a:gd name="T103" fmla="*/ 38 h 218"/>
                <a:gd name="T104" fmla="*/ 1 w 119"/>
                <a:gd name="T105" fmla="*/ 29 h 218"/>
                <a:gd name="T106" fmla="*/ 6 w 119"/>
                <a:gd name="T107" fmla="*/ 21 h 218"/>
                <a:gd name="T108" fmla="*/ 15 w 119"/>
                <a:gd name="T109" fmla="*/ 12 h 218"/>
                <a:gd name="T110" fmla="*/ 25 w 119"/>
                <a:gd name="T111" fmla="*/ 7 h 218"/>
                <a:gd name="T112" fmla="*/ 31 w 119"/>
                <a:gd name="T113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218">
                  <a:moveTo>
                    <a:pt x="33" y="202"/>
                  </a:moveTo>
                  <a:lnTo>
                    <a:pt x="34" y="204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4"/>
                  </a:lnTo>
                  <a:lnTo>
                    <a:pt x="33" y="202"/>
                  </a:lnTo>
                  <a:close/>
                  <a:moveTo>
                    <a:pt x="25" y="188"/>
                  </a:moveTo>
                  <a:lnTo>
                    <a:pt x="25" y="190"/>
                  </a:lnTo>
                  <a:lnTo>
                    <a:pt x="25" y="191"/>
                  </a:lnTo>
                  <a:lnTo>
                    <a:pt x="25" y="191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5" y="188"/>
                  </a:lnTo>
                  <a:close/>
                  <a:moveTo>
                    <a:pt x="17" y="182"/>
                  </a:moveTo>
                  <a:lnTo>
                    <a:pt x="19" y="183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7" y="182"/>
                  </a:lnTo>
                  <a:close/>
                  <a:moveTo>
                    <a:pt x="14" y="182"/>
                  </a:moveTo>
                  <a:lnTo>
                    <a:pt x="14" y="182"/>
                  </a:lnTo>
                  <a:lnTo>
                    <a:pt x="15" y="182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5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5"/>
                  </a:lnTo>
                  <a:lnTo>
                    <a:pt x="14" y="182"/>
                  </a:lnTo>
                  <a:lnTo>
                    <a:pt x="14" y="182"/>
                  </a:lnTo>
                  <a:close/>
                  <a:moveTo>
                    <a:pt x="14" y="167"/>
                  </a:moveTo>
                  <a:lnTo>
                    <a:pt x="14" y="167"/>
                  </a:lnTo>
                  <a:lnTo>
                    <a:pt x="14" y="167"/>
                  </a:lnTo>
                  <a:lnTo>
                    <a:pt x="14" y="169"/>
                  </a:lnTo>
                  <a:lnTo>
                    <a:pt x="14" y="167"/>
                  </a:lnTo>
                  <a:lnTo>
                    <a:pt x="14" y="167"/>
                  </a:lnTo>
                  <a:lnTo>
                    <a:pt x="14" y="167"/>
                  </a:lnTo>
                  <a:close/>
                  <a:moveTo>
                    <a:pt x="39" y="160"/>
                  </a:move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9" y="161"/>
                  </a:lnTo>
                  <a:lnTo>
                    <a:pt x="39" y="160"/>
                  </a:lnTo>
                  <a:close/>
                  <a:moveTo>
                    <a:pt x="37" y="158"/>
                  </a:moveTo>
                  <a:lnTo>
                    <a:pt x="39" y="158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9" y="160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7" y="158"/>
                  </a:lnTo>
                  <a:close/>
                  <a:moveTo>
                    <a:pt x="75" y="130"/>
                  </a:moveTo>
                  <a:lnTo>
                    <a:pt x="75" y="130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30"/>
                  </a:lnTo>
                  <a:close/>
                  <a:moveTo>
                    <a:pt x="71" y="123"/>
                  </a:moveTo>
                  <a:lnTo>
                    <a:pt x="72" y="123"/>
                  </a:lnTo>
                  <a:lnTo>
                    <a:pt x="72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1" y="123"/>
                  </a:lnTo>
                  <a:lnTo>
                    <a:pt x="71" y="123"/>
                  </a:lnTo>
                  <a:close/>
                  <a:moveTo>
                    <a:pt x="37" y="0"/>
                  </a:move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60" y="41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7" y="35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71" y="35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9" y="30"/>
                  </a:lnTo>
                  <a:lnTo>
                    <a:pt x="91" y="32"/>
                  </a:lnTo>
                  <a:lnTo>
                    <a:pt x="93" y="32"/>
                  </a:lnTo>
                  <a:lnTo>
                    <a:pt x="94" y="34"/>
                  </a:lnTo>
                  <a:lnTo>
                    <a:pt x="96" y="32"/>
                  </a:lnTo>
                  <a:lnTo>
                    <a:pt x="97" y="34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4" y="43"/>
                  </a:lnTo>
                  <a:lnTo>
                    <a:pt x="105" y="45"/>
                  </a:lnTo>
                  <a:lnTo>
                    <a:pt x="107" y="45"/>
                  </a:lnTo>
                  <a:lnTo>
                    <a:pt x="108" y="48"/>
                  </a:lnTo>
                  <a:lnTo>
                    <a:pt x="107" y="51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08" y="60"/>
                  </a:lnTo>
                  <a:lnTo>
                    <a:pt x="110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3" y="65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3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18" y="89"/>
                  </a:lnTo>
                  <a:lnTo>
                    <a:pt x="116" y="89"/>
                  </a:lnTo>
                  <a:lnTo>
                    <a:pt x="116" y="90"/>
                  </a:lnTo>
                  <a:lnTo>
                    <a:pt x="115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2" y="90"/>
                  </a:lnTo>
                  <a:lnTo>
                    <a:pt x="99" y="90"/>
                  </a:lnTo>
                  <a:lnTo>
                    <a:pt x="97" y="90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3" y="90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4" y="109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7" y="117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20"/>
                  </a:lnTo>
                  <a:lnTo>
                    <a:pt x="77" y="122"/>
                  </a:lnTo>
                  <a:lnTo>
                    <a:pt x="78" y="12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28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7" y="123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69" y="119"/>
                  </a:lnTo>
                  <a:lnTo>
                    <a:pt x="67" y="117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0" y="117"/>
                  </a:lnTo>
                  <a:lnTo>
                    <a:pt x="55" y="115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0" y="115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0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5" y="103"/>
                  </a:lnTo>
                  <a:lnTo>
                    <a:pt x="42" y="104"/>
                  </a:lnTo>
                  <a:lnTo>
                    <a:pt x="41" y="104"/>
                  </a:lnTo>
                  <a:lnTo>
                    <a:pt x="39" y="106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11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9" y="120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6" y="127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33" y="133"/>
                  </a:lnTo>
                  <a:lnTo>
                    <a:pt x="33" y="138"/>
                  </a:lnTo>
                  <a:lnTo>
                    <a:pt x="31" y="139"/>
                  </a:lnTo>
                  <a:lnTo>
                    <a:pt x="31" y="142"/>
                  </a:lnTo>
                  <a:lnTo>
                    <a:pt x="28" y="145"/>
                  </a:lnTo>
                  <a:lnTo>
                    <a:pt x="28" y="149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5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28" y="163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6" y="166"/>
                  </a:lnTo>
                  <a:lnTo>
                    <a:pt x="37" y="167"/>
                  </a:lnTo>
                  <a:lnTo>
                    <a:pt x="37" y="174"/>
                  </a:lnTo>
                  <a:lnTo>
                    <a:pt x="37" y="175"/>
                  </a:lnTo>
                  <a:lnTo>
                    <a:pt x="39" y="175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7"/>
                  </a:lnTo>
                  <a:lnTo>
                    <a:pt x="42" y="180"/>
                  </a:lnTo>
                  <a:lnTo>
                    <a:pt x="45" y="191"/>
                  </a:lnTo>
                  <a:lnTo>
                    <a:pt x="45" y="193"/>
                  </a:lnTo>
                  <a:lnTo>
                    <a:pt x="47" y="194"/>
                  </a:lnTo>
                  <a:lnTo>
                    <a:pt x="45" y="194"/>
                  </a:lnTo>
                  <a:lnTo>
                    <a:pt x="44" y="191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4" y="188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1" y="188"/>
                  </a:lnTo>
                  <a:lnTo>
                    <a:pt x="41" y="190"/>
                  </a:lnTo>
                  <a:lnTo>
                    <a:pt x="41" y="191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5" y="196"/>
                  </a:lnTo>
                  <a:lnTo>
                    <a:pt x="47" y="196"/>
                  </a:lnTo>
                  <a:lnTo>
                    <a:pt x="48" y="196"/>
                  </a:lnTo>
                  <a:lnTo>
                    <a:pt x="50" y="197"/>
                  </a:lnTo>
                  <a:lnTo>
                    <a:pt x="53" y="199"/>
                  </a:lnTo>
                  <a:lnTo>
                    <a:pt x="55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9"/>
                  </a:lnTo>
                  <a:lnTo>
                    <a:pt x="61" y="201"/>
                  </a:lnTo>
                  <a:lnTo>
                    <a:pt x="64" y="205"/>
                  </a:lnTo>
                  <a:lnTo>
                    <a:pt x="69" y="208"/>
                  </a:lnTo>
                  <a:lnTo>
                    <a:pt x="69" y="210"/>
                  </a:lnTo>
                  <a:lnTo>
                    <a:pt x="67" y="210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5"/>
                  </a:lnTo>
                  <a:lnTo>
                    <a:pt x="64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6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3" y="216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3" y="213"/>
                  </a:lnTo>
                  <a:lnTo>
                    <a:pt x="55" y="212"/>
                  </a:lnTo>
                  <a:lnTo>
                    <a:pt x="53" y="210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8"/>
                  </a:lnTo>
                  <a:lnTo>
                    <a:pt x="50" y="207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4" y="204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1" y="205"/>
                  </a:lnTo>
                  <a:lnTo>
                    <a:pt x="41" y="205"/>
                  </a:lnTo>
                  <a:lnTo>
                    <a:pt x="36" y="202"/>
                  </a:lnTo>
                  <a:lnTo>
                    <a:pt x="34" y="199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3" y="196"/>
                  </a:lnTo>
                  <a:lnTo>
                    <a:pt x="31" y="194"/>
                  </a:lnTo>
                  <a:lnTo>
                    <a:pt x="33" y="193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25" y="188"/>
                  </a:lnTo>
                  <a:lnTo>
                    <a:pt x="25" y="186"/>
                  </a:lnTo>
                  <a:lnTo>
                    <a:pt x="25" y="185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20" y="180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7" y="179"/>
                  </a:lnTo>
                  <a:lnTo>
                    <a:pt x="17" y="18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4" y="180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2" y="172"/>
                  </a:lnTo>
                  <a:lnTo>
                    <a:pt x="14" y="169"/>
                  </a:lnTo>
                  <a:lnTo>
                    <a:pt x="15" y="164"/>
                  </a:lnTo>
                  <a:lnTo>
                    <a:pt x="15" y="161"/>
                  </a:lnTo>
                  <a:lnTo>
                    <a:pt x="17" y="161"/>
                  </a:lnTo>
                  <a:lnTo>
                    <a:pt x="17" y="156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20" y="147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4"/>
                  </a:lnTo>
                  <a:lnTo>
                    <a:pt x="22" y="142"/>
                  </a:lnTo>
                  <a:lnTo>
                    <a:pt x="25" y="141"/>
                  </a:lnTo>
                  <a:lnTo>
                    <a:pt x="26" y="139"/>
                  </a:lnTo>
                  <a:lnTo>
                    <a:pt x="30" y="134"/>
                  </a:lnTo>
                  <a:lnTo>
                    <a:pt x="30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5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0"/>
                  </a:lnTo>
                  <a:lnTo>
                    <a:pt x="25" y="98"/>
                  </a:lnTo>
                  <a:lnTo>
                    <a:pt x="25" y="97"/>
                  </a:lnTo>
                  <a:lnTo>
                    <a:pt x="23" y="95"/>
                  </a:lnTo>
                  <a:lnTo>
                    <a:pt x="20" y="93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5" y="87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9" y="67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5" y="52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2" name="Freeform 45"/>
            <p:cNvSpPr>
              <a:spLocks/>
            </p:cNvSpPr>
            <p:nvPr/>
          </p:nvSpPr>
          <p:spPr bwMode="auto">
            <a:xfrm>
              <a:off x="2487884" y="3361610"/>
              <a:ext cx="316875" cy="278266"/>
            </a:xfrm>
            <a:custGeom>
              <a:avLst/>
              <a:gdLst>
                <a:gd name="T0" fmla="*/ 93 w 95"/>
                <a:gd name="T1" fmla="*/ 1 h 82"/>
                <a:gd name="T2" fmla="*/ 95 w 95"/>
                <a:gd name="T3" fmla="*/ 5 h 82"/>
                <a:gd name="T4" fmla="*/ 92 w 95"/>
                <a:gd name="T5" fmla="*/ 8 h 82"/>
                <a:gd name="T6" fmla="*/ 85 w 95"/>
                <a:gd name="T7" fmla="*/ 12 h 82"/>
                <a:gd name="T8" fmla="*/ 79 w 95"/>
                <a:gd name="T9" fmla="*/ 16 h 82"/>
                <a:gd name="T10" fmla="*/ 79 w 95"/>
                <a:gd name="T11" fmla="*/ 20 h 82"/>
                <a:gd name="T12" fmla="*/ 81 w 95"/>
                <a:gd name="T13" fmla="*/ 27 h 82"/>
                <a:gd name="T14" fmla="*/ 79 w 95"/>
                <a:gd name="T15" fmla="*/ 31 h 82"/>
                <a:gd name="T16" fmla="*/ 78 w 95"/>
                <a:gd name="T17" fmla="*/ 41 h 82"/>
                <a:gd name="T18" fmla="*/ 76 w 95"/>
                <a:gd name="T19" fmla="*/ 47 h 82"/>
                <a:gd name="T20" fmla="*/ 66 w 95"/>
                <a:gd name="T21" fmla="*/ 52 h 82"/>
                <a:gd name="T22" fmla="*/ 55 w 95"/>
                <a:gd name="T23" fmla="*/ 58 h 82"/>
                <a:gd name="T24" fmla="*/ 43 w 95"/>
                <a:gd name="T25" fmla="*/ 64 h 82"/>
                <a:gd name="T26" fmla="*/ 33 w 95"/>
                <a:gd name="T27" fmla="*/ 71 h 82"/>
                <a:gd name="T28" fmla="*/ 22 w 95"/>
                <a:gd name="T29" fmla="*/ 77 h 82"/>
                <a:gd name="T30" fmla="*/ 10 w 95"/>
                <a:gd name="T31" fmla="*/ 82 h 82"/>
                <a:gd name="T32" fmla="*/ 7 w 95"/>
                <a:gd name="T33" fmla="*/ 79 h 82"/>
                <a:gd name="T34" fmla="*/ 2 w 95"/>
                <a:gd name="T35" fmla="*/ 75 h 82"/>
                <a:gd name="T36" fmla="*/ 2 w 95"/>
                <a:gd name="T37" fmla="*/ 72 h 82"/>
                <a:gd name="T38" fmla="*/ 2 w 95"/>
                <a:gd name="T39" fmla="*/ 71 h 82"/>
                <a:gd name="T40" fmla="*/ 2 w 95"/>
                <a:gd name="T41" fmla="*/ 68 h 82"/>
                <a:gd name="T42" fmla="*/ 0 w 95"/>
                <a:gd name="T43" fmla="*/ 66 h 82"/>
                <a:gd name="T44" fmla="*/ 2 w 95"/>
                <a:gd name="T45" fmla="*/ 63 h 82"/>
                <a:gd name="T46" fmla="*/ 3 w 95"/>
                <a:gd name="T47" fmla="*/ 61 h 82"/>
                <a:gd name="T48" fmla="*/ 3 w 95"/>
                <a:gd name="T49" fmla="*/ 61 h 82"/>
                <a:gd name="T50" fmla="*/ 3 w 95"/>
                <a:gd name="T51" fmla="*/ 58 h 82"/>
                <a:gd name="T52" fmla="*/ 5 w 95"/>
                <a:gd name="T53" fmla="*/ 57 h 82"/>
                <a:gd name="T54" fmla="*/ 8 w 95"/>
                <a:gd name="T55" fmla="*/ 58 h 82"/>
                <a:gd name="T56" fmla="*/ 7 w 95"/>
                <a:gd name="T57" fmla="*/ 57 h 82"/>
                <a:gd name="T58" fmla="*/ 8 w 95"/>
                <a:gd name="T59" fmla="*/ 55 h 82"/>
                <a:gd name="T60" fmla="*/ 11 w 95"/>
                <a:gd name="T61" fmla="*/ 52 h 82"/>
                <a:gd name="T62" fmla="*/ 10 w 95"/>
                <a:gd name="T63" fmla="*/ 47 h 82"/>
                <a:gd name="T64" fmla="*/ 8 w 95"/>
                <a:gd name="T65" fmla="*/ 47 h 82"/>
                <a:gd name="T66" fmla="*/ 8 w 95"/>
                <a:gd name="T67" fmla="*/ 44 h 82"/>
                <a:gd name="T68" fmla="*/ 5 w 95"/>
                <a:gd name="T69" fmla="*/ 44 h 82"/>
                <a:gd name="T70" fmla="*/ 2 w 95"/>
                <a:gd name="T71" fmla="*/ 39 h 82"/>
                <a:gd name="T72" fmla="*/ 2 w 95"/>
                <a:gd name="T73" fmla="*/ 33 h 82"/>
                <a:gd name="T74" fmla="*/ 0 w 95"/>
                <a:gd name="T75" fmla="*/ 30 h 82"/>
                <a:gd name="T76" fmla="*/ 3 w 95"/>
                <a:gd name="T77" fmla="*/ 23 h 82"/>
                <a:gd name="T78" fmla="*/ 7 w 95"/>
                <a:gd name="T79" fmla="*/ 23 h 82"/>
                <a:gd name="T80" fmla="*/ 8 w 95"/>
                <a:gd name="T81" fmla="*/ 19 h 82"/>
                <a:gd name="T82" fmla="*/ 11 w 95"/>
                <a:gd name="T83" fmla="*/ 19 h 82"/>
                <a:gd name="T84" fmla="*/ 11 w 95"/>
                <a:gd name="T85" fmla="*/ 14 h 82"/>
                <a:gd name="T86" fmla="*/ 13 w 95"/>
                <a:gd name="T87" fmla="*/ 9 h 82"/>
                <a:gd name="T88" fmla="*/ 16 w 95"/>
                <a:gd name="T89" fmla="*/ 9 h 82"/>
                <a:gd name="T90" fmla="*/ 21 w 95"/>
                <a:gd name="T91" fmla="*/ 11 h 82"/>
                <a:gd name="T92" fmla="*/ 25 w 95"/>
                <a:gd name="T93" fmla="*/ 11 h 82"/>
                <a:gd name="T94" fmla="*/ 30 w 95"/>
                <a:gd name="T95" fmla="*/ 9 h 82"/>
                <a:gd name="T96" fmla="*/ 38 w 95"/>
                <a:gd name="T97" fmla="*/ 8 h 82"/>
                <a:gd name="T98" fmla="*/ 41 w 95"/>
                <a:gd name="T99" fmla="*/ 11 h 82"/>
                <a:gd name="T100" fmla="*/ 48 w 95"/>
                <a:gd name="T101" fmla="*/ 11 h 82"/>
                <a:gd name="T102" fmla="*/ 57 w 95"/>
                <a:gd name="T103" fmla="*/ 9 h 82"/>
                <a:gd name="T104" fmla="*/ 71 w 95"/>
                <a:gd name="T105" fmla="*/ 5 h 82"/>
                <a:gd name="T106" fmla="*/ 78 w 95"/>
                <a:gd name="T107" fmla="*/ 5 h 82"/>
                <a:gd name="T108" fmla="*/ 82 w 95"/>
                <a:gd name="T109" fmla="*/ 5 h 82"/>
                <a:gd name="T110" fmla="*/ 90 w 95"/>
                <a:gd name="T11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82">
                  <a:moveTo>
                    <a:pt x="93" y="0"/>
                  </a:moveTo>
                  <a:lnTo>
                    <a:pt x="93" y="1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3" y="6"/>
                  </a:lnTo>
                  <a:lnTo>
                    <a:pt x="92" y="8"/>
                  </a:lnTo>
                  <a:lnTo>
                    <a:pt x="90" y="9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79" y="23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8" y="38"/>
                  </a:lnTo>
                  <a:lnTo>
                    <a:pt x="78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6" y="47"/>
                  </a:lnTo>
                  <a:lnTo>
                    <a:pt x="74" y="49"/>
                  </a:lnTo>
                  <a:lnTo>
                    <a:pt x="71" y="49"/>
                  </a:lnTo>
                  <a:lnTo>
                    <a:pt x="66" y="52"/>
                  </a:lnTo>
                  <a:lnTo>
                    <a:pt x="63" y="53"/>
                  </a:lnTo>
                  <a:lnTo>
                    <a:pt x="59" y="57"/>
                  </a:lnTo>
                  <a:lnTo>
                    <a:pt x="55" y="58"/>
                  </a:lnTo>
                  <a:lnTo>
                    <a:pt x="51" y="61"/>
                  </a:lnTo>
                  <a:lnTo>
                    <a:pt x="48" y="63"/>
                  </a:lnTo>
                  <a:lnTo>
                    <a:pt x="43" y="64"/>
                  </a:lnTo>
                  <a:lnTo>
                    <a:pt x="40" y="68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9" y="74"/>
                  </a:lnTo>
                  <a:lnTo>
                    <a:pt x="25" y="75"/>
                  </a:lnTo>
                  <a:lnTo>
                    <a:pt x="22" y="77"/>
                  </a:lnTo>
                  <a:lnTo>
                    <a:pt x="19" y="79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9"/>
                  </a:lnTo>
                  <a:lnTo>
                    <a:pt x="62" y="8"/>
                  </a:lnTo>
                  <a:lnTo>
                    <a:pt x="68" y="6"/>
                  </a:lnTo>
                  <a:lnTo>
                    <a:pt x="71" y="5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3" name="Freeform 53"/>
            <p:cNvSpPr>
              <a:spLocks/>
            </p:cNvSpPr>
            <p:nvPr/>
          </p:nvSpPr>
          <p:spPr bwMode="auto">
            <a:xfrm>
              <a:off x="1357147" y="2974752"/>
              <a:ext cx="10007" cy="6786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0 w 3"/>
                <a:gd name="T9" fmla="*/ 2 h 2"/>
                <a:gd name="T10" fmla="*/ 2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4" name="Freeform 54"/>
            <p:cNvSpPr>
              <a:spLocks/>
            </p:cNvSpPr>
            <p:nvPr/>
          </p:nvSpPr>
          <p:spPr bwMode="auto">
            <a:xfrm>
              <a:off x="1403844" y="2798291"/>
              <a:ext cx="153433" cy="91626"/>
            </a:xfrm>
            <a:custGeom>
              <a:avLst/>
              <a:gdLst>
                <a:gd name="T0" fmla="*/ 43 w 46"/>
                <a:gd name="T1" fmla="*/ 2 h 27"/>
                <a:gd name="T2" fmla="*/ 45 w 46"/>
                <a:gd name="T3" fmla="*/ 4 h 27"/>
                <a:gd name="T4" fmla="*/ 45 w 46"/>
                <a:gd name="T5" fmla="*/ 5 h 27"/>
                <a:gd name="T6" fmla="*/ 45 w 46"/>
                <a:gd name="T7" fmla="*/ 7 h 27"/>
                <a:gd name="T8" fmla="*/ 43 w 46"/>
                <a:gd name="T9" fmla="*/ 7 h 27"/>
                <a:gd name="T10" fmla="*/ 43 w 46"/>
                <a:gd name="T11" fmla="*/ 10 h 27"/>
                <a:gd name="T12" fmla="*/ 38 w 46"/>
                <a:gd name="T13" fmla="*/ 11 h 27"/>
                <a:gd name="T14" fmla="*/ 37 w 46"/>
                <a:gd name="T15" fmla="*/ 11 h 27"/>
                <a:gd name="T16" fmla="*/ 34 w 46"/>
                <a:gd name="T17" fmla="*/ 13 h 27"/>
                <a:gd name="T18" fmla="*/ 34 w 46"/>
                <a:gd name="T19" fmla="*/ 16 h 27"/>
                <a:gd name="T20" fmla="*/ 34 w 46"/>
                <a:gd name="T21" fmla="*/ 19 h 27"/>
                <a:gd name="T22" fmla="*/ 29 w 46"/>
                <a:gd name="T23" fmla="*/ 21 h 27"/>
                <a:gd name="T24" fmla="*/ 30 w 46"/>
                <a:gd name="T25" fmla="*/ 22 h 27"/>
                <a:gd name="T26" fmla="*/ 29 w 46"/>
                <a:gd name="T27" fmla="*/ 24 h 27"/>
                <a:gd name="T28" fmla="*/ 29 w 46"/>
                <a:gd name="T29" fmla="*/ 27 h 27"/>
                <a:gd name="T30" fmla="*/ 23 w 46"/>
                <a:gd name="T31" fmla="*/ 26 h 27"/>
                <a:gd name="T32" fmla="*/ 21 w 46"/>
                <a:gd name="T33" fmla="*/ 26 h 27"/>
                <a:gd name="T34" fmla="*/ 19 w 46"/>
                <a:gd name="T35" fmla="*/ 22 h 27"/>
                <a:gd name="T36" fmla="*/ 18 w 46"/>
                <a:gd name="T37" fmla="*/ 24 h 27"/>
                <a:gd name="T38" fmla="*/ 15 w 46"/>
                <a:gd name="T39" fmla="*/ 26 h 27"/>
                <a:gd name="T40" fmla="*/ 10 w 46"/>
                <a:gd name="T41" fmla="*/ 26 h 27"/>
                <a:gd name="T42" fmla="*/ 10 w 46"/>
                <a:gd name="T43" fmla="*/ 26 h 27"/>
                <a:gd name="T44" fmla="*/ 4 w 46"/>
                <a:gd name="T45" fmla="*/ 26 h 27"/>
                <a:gd name="T46" fmla="*/ 7 w 46"/>
                <a:gd name="T47" fmla="*/ 24 h 27"/>
                <a:gd name="T48" fmla="*/ 8 w 46"/>
                <a:gd name="T49" fmla="*/ 22 h 27"/>
                <a:gd name="T50" fmla="*/ 4 w 46"/>
                <a:gd name="T51" fmla="*/ 19 h 27"/>
                <a:gd name="T52" fmla="*/ 4 w 46"/>
                <a:gd name="T53" fmla="*/ 16 h 27"/>
                <a:gd name="T54" fmla="*/ 2 w 46"/>
                <a:gd name="T55" fmla="*/ 16 h 27"/>
                <a:gd name="T56" fmla="*/ 5 w 46"/>
                <a:gd name="T57" fmla="*/ 15 h 27"/>
                <a:gd name="T58" fmla="*/ 4 w 46"/>
                <a:gd name="T59" fmla="*/ 13 h 27"/>
                <a:gd name="T60" fmla="*/ 2 w 46"/>
                <a:gd name="T61" fmla="*/ 13 h 27"/>
                <a:gd name="T62" fmla="*/ 2 w 46"/>
                <a:gd name="T63" fmla="*/ 11 h 27"/>
                <a:gd name="T64" fmla="*/ 5 w 46"/>
                <a:gd name="T65" fmla="*/ 8 h 27"/>
                <a:gd name="T66" fmla="*/ 7 w 46"/>
                <a:gd name="T67" fmla="*/ 7 h 27"/>
                <a:gd name="T68" fmla="*/ 10 w 46"/>
                <a:gd name="T69" fmla="*/ 8 h 27"/>
                <a:gd name="T70" fmla="*/ 16 w 46"/>
                <a:gd name="T71" fmla="*/ 8 h 27"/>
                <a:gd name="T72" fmla="*/ 18 w 46"/>
                <a:gd name="T73" fmla="*/ 10 h 27"/>
                <a:gd name="T74" fmla="*/ 19 w 46"/>
                <a:gd name="T75" fmla="*/ 8 h 27"/>
                <a:gd name="T76" fmla="*/ 23 w 46"/>
                <a:gd name="T77" fmla="*/ 5 h 27"/>
                <a:gd name="T78" fmla="*/ 24 w 46"/>
                <a:gd name="T79" fmla="*/ 5 h 27"/>
                <a:gd name="T80" fmla="*/ 32 w 46"/>
                <a:gd name="T81" fmla="*/ 5 h 27"/>
                <a:gd name="T82" fmla="*/ 35 w 46"/>
                <a:gd name="T83" fmla="*/ 4 h 27"/>
                <a:gd name="T84" fmla="*/ 38 w 46"/>
                <a:gd name="T85" fmla="*/ 4 h 27"/>
                <a:gd name="T86" fmla="*/ 40 w 46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7">
                  <a:moveTo>
                    <a:pt x="40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5" name="Freeform 56"/>
            <p:cNvSpPr>
              <a:spLocks/>
            </p:cNvSpPr>
            <p:nvPr/>
          </p:nvSpPr>
          <p:spPr bwMode="auto">
            <a:xfrm>
              <a:off x="1573953" y="2628617"/>
              <a:ext cx="273512" cy="118772"/>
            </a:xfrm>
            <a:custGeom>
              <a:avLst/>
              <a:gdLst>
                <a:gd name="T0" fmla="*/ 39 w 82"/>
                <a:gd name="T1" fmla="*/ 2 h 35"/>
                <a:gd name="T2" fmla="*/ 41 w 82"/>
                <a:gd name="T3" fmla="*/ 3 h 35"/>
                <a:gd name="T4" fmla="*/ 42 w 82"/>
                <a:gd name="T5" fmla="*/ 5 h 35"/>
                <a:gd name="T6" fmla="*/ 42 w 82"/>
                <a:gd name="T7" fmla="*/ 8 h 35"/>
                <a:gd name="T8" fmla="*/ 44 w 82"/>
                <a:gd name="T9" fmla="*/ 8 h 35"/>
                <a:gd name="T10" fmla="*/ 47 w 82"/>
                <a:gd name="T11" fmla="*/ 6 h 35"/>
                <a:gd name="T12" fmla="*/ 50 w 82"/>
                <a:gd name="T13" fmla="*/ 5 h 35"/>
                <a:gd name="T14" fmla="*/ 52 w 82"/>
                <a:gd name="T15" fmla="*/ 5 h 35"/>
                <a:gd name="T16" fmla="*/ 55 w 82"/>
                <a:gd name="T17" fmla="*/ 5 h 35"/>
                <a:gd name="T18" fmla="*/ 58 w 82"/>
                <a:gd name="T19" fmla="*/ 6 h 35"/>
                <a:gd name="T20" fmla="*/ 61 w 82"/>
                <a:gd name="T21" fmla="*/ 3 h 35"/>
                <a:gd name="T22" fmla="*/ 66 w 82"/>
                <a:gd name="T23" fmla="*/ 3 h 35"/>
                <a:gd name="T24" fmla="*/ 72 w 82"/>
                <a:gd name="T25" fmla="*/ 5 h 35"/>
                <a:gd name="T26" fmla="*/ 76 w 82"/>
                <a:gd name="T27" fmla="*/ 8 h 35"/>
                <a:gd name="T28" fmla="*/ 82 w 82"/>
                <a:gd name="T29" fmla="*/ 9 h 35"/>
                <a:gd name="T30" fmla="*/ 80 w 82"/>
                <a:gd name="T31" fmla="*/ 13 h 35"/>
                <a:gd name="T32" fmla="*/ 79 w 82"/>
                <a:gd name="T33" fmla="*/ 17 h 35"/>
                <a:gd name="T34" fmla="*/ 77 w 82"/>
                <a:gd name="T35" fmla="*/ 22 h 35"/>
                <a:gd name="T36" fmla="*/ 71 w 82"/>
                <a:gd name="T37" fmla="*/ 24 h 35"/>
                <a:gd name="T38" fmla="*/ 69 w 82"/>
                <a:gd name="T39" fmla="*/ 22 h 35"/>
                <a:gd name="T40" fmla="*/ 66 w 82"/>
                <a:gd name="T41" fmla="*/ 20 h 35"/>
                <a:gd name="T42" fmla="*/ 61 w 82"/>
                <a:gd name="T43" fmla="*/ 20 h 35"/>
                <a:gd name="T44" fmla="*/ 55 w 82"/>
                <a:gd name="T45" fmla="*/ 20 h 35"/>
                <a:gd name="T46" fmla="*/ 50 w 82"/>
                <a:gd name="T47" fmla="*/ 25 h 35"/>
                <a:gd name="T48" fmla="*/ 44 w 82"/>
                <a:gd name="T49" fmla="*/ 28 h 35"/>
                <a:gd name="T50" fmla="*/ 41 w 82"/>
                <a:gd name="T51" fmla="*/ 25 h 35"/>
                <a:gd name="T52" fmla="*/ 38 w 82"/>
                <a:gd name="T53" fmla="*/ 28 h 35"/>
                <a:gd name="T54" fmla="*/ 28 w 82"/>
                <a:gd name="T55" fmla="*/ 30 h 35"/>
                <a:gd name="T56" fmla="*/ 28 w 82"/>
                <a:gd name="T57" fmla="*/ 33 h 35"/>
                <a:gd name="T58" fmla="*/ 24 w 82"/>
                <a:gd name="T59" fmla="*/ 35 h 35"/>
                <a:gd name="T60" fmla="*/ 14 w 82"/>
                <a:gd name="T61" fmla="*/ 35 h 35"/>
                <a:gd name="T62" fmla="*/ 8 w 82"/>
                <a:gd name="T63" fmla="*/ 30 h 35"/>
                <a:gd name="T64" fmla="*/ 5 w 82"/>
                <a:gd name="T65" fmla="*/ 30 h 35"/>
                <a:gd name="T66" fmla="*/ 3 w 82"/>
                <a:gd name="T67" fmla="*/ 28 h 35"/>
                <a:gd name="T68" fmla="*/ 0 w 82"/>
                <a:gd name="T69" fmla="*/ 22 h 35"/>
                <a:gd name="T70" fmla="*/ 1 w 82"/>
                <a:gd name="T71" fmla="*/ 19 h 35"/>
                <a:gd name="T72" fmla="*/ 3 w 82"/>
                <a:gd name="T73" fmla="*/ 16 h 35"/>
                <a:gd name="T74" fmla="*/ 6 w 82"/>
                <a:gd name="T75" fmla="*/ 14 h 35"/>
                <a:gd name="T76" fmla="*/ 14 w 82"/>
                <a:gd name="T77" fmla="*/ 14 h 35"/>
                <a:gd name="T78" fmla="*/ 16 w 82"/>
                <a:gd name="T79" fmla="*/ 11 h 35"/>
                <a:gd name="T80" fmla="*/ 19 w 82"/>
                <a:gd name="T81" fmla="*/ 11 h 35"/>
                <a:gd name="T82" fmla="*/ 19 w 82"/>
                <a:gd name="T83" fmla="*/ 8 h 35"/>
                <a:gd name="T84" fmla="*/ 22 w 82"/>
                <a:gd name="T85" fmla="*/ 5 h 35"/>
                <a:gd name="T86" fmla="*/ 25 w 82"/>
                <a:gd name="T87" fmla="*/ 3 h 35"/>
                <a:gd name="T88" fmla="*/ 28 w 82"/>
                <a:gd name="T89" fmla="*/ 2 h 35"/>
                <a:gd name="T90" fmla="*/ 30 w 82"/>
                <a:gd name="T91" fmla="*/ 2 h 35"/>
                <a:gd name="T92" fmla="*/ 33 w 82"/>
                <a:gd name="T93" fmla="*/ 5 h 35"/>
                <a:gd name="T94" fmla="*/ 38 w 82"/>
                <a:gd name="T9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35">
                  <a:moveTo>
                    <a:pt x="38" y="0"/>
                  </a:moveTo>
                  <a:lnTo>
                    <a:pt x="38" y="0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79" y="17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3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6" name="Freeform 58"/>
            <p:cNvSpPr>
              <a:spLocks/>
            </p:cNvSpPr>
            <p:nvPr/>
          </p:nvSpPr>
          <p:spPr bwMode="auto">
            <a:xfrm>
              <a:off x="5760025" y="5200880"/>
              <a:ext cx="16679" cy="10181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0 h 3"/>
                <a:gd name="T4" fmla="*/ 5 w 5"/>
                <a:gd name="T5" fmla="*/ 0 h 3"/>
                <a:gd name="T6" fmla="*/ 5 w 5"/>
                <a:gd name="T7" fmla="*/ 1 h 3"/>
                <a:gd name="T8" fmla="*/ 5 w 5"/>
                <a:gd name="T9" fmla="*/ 1 h 3"/>
                <a:gd name="T10" fmla="*/ 3 w 5"/>
                <a:gd name="T11" fmla="*/ 3 h 3"/>
                <a:gd name="T12" fmla="*/ 0 w 5"/>
                <a:gd name="T13" fmla="*/ 1 h 3"/>
                <a:gd name="T14" fmla="*/ 2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7" name="Freeform 59"/>
            <p:cNvSpPr>
              <a:spLocks noEditPoints="1"/>
            </p:cNvSpPr>
            <p:nvPr/>
          </p:nvSpPr>
          <p:spPr bwMode="auto">
            <a:xfrm>
              <a:off x="1300441" y="1206745"/>
              <a:ext cx="627077" cy="1041802"/>
            </a:xfrm>
            <a:custGeom>
              <a:avLst/>
              <a:gdLst>
                <a:gd name="T0" fmla="*/ 77 w 188"/>
                <a:gd name="T1" fmla="*/ 288 h 307"/>
                <a:gd name="T2" fmla="*/ 83 w 188"/>
                <a:gd name="T3" fmla="*/ 269 h 307"/>
                <a:gd name="T4" fmla="*/ 110 w 188"/>
                <a:gd name="T5" fmla="*/ 265 h 307"/>
                <a:gd name="T6" fmla="*/ 102 w 188"/>
                <a:gd name="T7" fmla="*/ 276 h 307"/>
                <a:gd name="T8" fmla="*/ 102 w 188"/>
                <a:gd name="T9" fmla="*/ 261 h 307"/>
                <a:gd name="T10" fmla="*/ 118 w 188"/>
                <a:gd name="T11" fmla="*/ 254 h 307"/>
                <a:gd name="T12" fmla="*/ 104 w 188"/>
                <a:gd name="T13" fmla="*/ 231 h 307"/>
                <a:gd name="T14" fmla="*/ 107 w 188"/>
                <a:gd name="T15" fmla="*/ 222 h 307"/>
                <a:gd name="T16" fmla="*/ 147 w 188"/>
                <a:gd name="T17" fmla="*/ 6 h 307"/>
                <a:gd name="T18" fmla="*/ 169 w 188"/>
                <a:gd name="T19" fmla="*/ 16 h 307"/>
                <a:gd name="T20" fmla="*/ 178 w 188"/>
                <a:gd name="T21" fmla="*/ 30 h 307"/>
                <a:gd name="T22" fmla="*/ 181 w 188"/>
                <a:gd name="T23" fmla="*/ 39 h 307"/>
                <a:gd name="T24" fmla="*/ 184 w 188"/>
                <a:gd name="T25" fmla="*/ 52 h 307"/>
                <a:gd name="T26" fmla="*/ 181 w 188"/>
                <a:gd name="T27" fmla="*/ 63 h 307"/>
                <a:gd name="T28" fmla="*/ 184 w 188"/>
                <a:gd name="T29" fmla="*/ 79 h 307"/>
                <a:gd name="T30" fmla="*/ 164 w 188"/>
                <a:gd name="T31" fmla="*/ 79 h 307"/>
                <a:gd name="T32" fmla="*/ 158 w 188"/>
                <a:gd name="T33" fmla="*/ 83 h 307"/>
                <a:gd name="T34" fmla="*/ 151 w 188"/>
                <a:gd name="T35" fmla="*/ 88 h 307"/>
                <a:gd name="T36" fmla="*/ 148 w 188"/>
                <a:gd name="T37" fmla="*/ 91 h 307"/>
                <a:gd name="T38" fmla="*/ 147 w 188"/>
                <a:gd name="T39" fmla="*/ 104 h 307"/>
                <a:gd name="T40" fmla="*/ 134 w 188"/>
                <a:gd name="T41" fmla="*/ 126 h 307"/>
                <a:gd name="T42" fmla="*/ 121 w 188"/>
                <a:gd name="T43" fmla="*/ 134 h 307"/>
                <a:gd name="T44" fmla="*/ 110 w 188"/>
                <a:gd name="T45" fmla="*/ 140 h 307"/>
                <a:gd name="T46" fmla="*/ 106 w 188"/>
                <a:gd name="T47" fmla="*/ 146 h 307"/>
                <a:gd name="T48" fmla="*/ 98 w 188"/>
                <a:gd name="T49" fmla="*/ 146 h 307"/>
                <a:gd name="T50" fmla="*/ 96 w 188"/>
                <a:gd name="T51" fmla="*/ 156 h 307"/>
                <a:gd name="T52" fmla="*/ 93 w 188"/>
                <a:gd name="T53" fmla="*/ 162 h 307"/>
                <a:gd name="T54" fmla="*/ 87 w 188"/>
                <a:gd name="T55" fmla="*/ 173 h 307"/>
                <a:gd name="T56" fmla="*/ 87 w 188"/>
                <a:gd name="T57" fmla="*/ 186 h 307"/>
                <a:gd name="T58" fmla="*/ 93 w 188"/>
                <a:gd name="T59" fmla="*/ 198 h 307"/>
                <a:gd name="T60" fmla="*/ 107 w 188"/>
                <a:gd name="T61" fmla="*/ 208 h 307"/>
                <a:gd name="T62" fmla="*/ 109 w 188"/>
                <a:gd name="T63" fmla="*/ 219 h 307"/>
                <a:gd name="T64" fmla="*/ 102 w 188"/>
                <a:gd name="T65" fmla="*/ 225 h 307"/>
                <a:gd name="T66" fmla="*/ 104 w 188"/>
                <a:gd name="T67" fmla="*/ 228 h 307"/>
                <a:gd name="T68" fmla="*/ 87 w 188"/>
                <a:gd name="T69" fmla="*/ 238 h 307"/>
                <a:gd name="T70" fmla="*/ 83 w 188"/>
                <a:gd name="T71" fmla="*/ 242 h 307"/>
                <a:gd name="T72" fmla="*/ 79 w 188"/>
                <a:gd name="T73" fmla="*/ 260 h 307"/>
                <a:gd name="T74" fmla="*/ 76 w 188"/>
                <a:gd name="T75" fmla="*/ 280 h 307"/>
                <a:gd name="T76" fmla="*/ 57 w 188"/>
                <a:gd name="T77" fmla="*/ 291 h 307"/>
                <a:gd name="T78" fmla="*/ 44 w 188"/>
                <a:gd name="T79" fmla="*/ 299 h 307"/>
                <a:gd name="T80" fmla="*/ 27 w 188"/>
                <a:gd name="T81" fmla="*/ 302 h 307"/>
                <a:gd name="T82" fmla="*/ 24 w 188"/>
                <a:gd name="T83" fmla="*/ 290 h 307"/>
                <a:gd name="T84" fmla="*/ 22 w 188"/>
                <a:gd name="T85" fmla="*/ 280 h 307"/>
                <a:gd name="T86" fmla="*/ 8 w 188"/>
                <a:gd name="T87" fmla="*/ 258 h 307"/>
                <a:gd name="T88" fmla="*/ 1 w 188"/>
                <a:gd name="T89" fmla="*/ 235 h 307"/>
                <a:gd name="T90" fmla="*/ 8 w 188"/>
                <a:gd name="T91" fmla="*/ 231 h 307"/>
                <a:gd name="T92" fmla="*/ 13 w 188"/>
                <a:gd name="T93" fmla="*/ 213 h 307"/>
                <a:gd name="T94" fmla="*/ 19 w 188"/>
                <a:gd name="T95" fmla="*/ 195 h 307"/>
                <a:gd name="T96" fmla="*/ 25 w 188"/>
                <a:gd name="T97" fmla="*/ 183 h 307"/>
                <a:gd name="T98" fmla="*/ 17 w 188"/>
                <a:gd name="T99" fmla="*/ 161 h 307"/>
                <a:gd name="T100" fmla="*/ 13 w 188"/>
                <a:gd name="T101" fmla="*/ 137 h 307"/>
                <a:gd name="T102" fmla="*/ 31 w 188"/>
                <a:gd name="T103" fmla="*/ 120 h 307"/>
                <a:gd name="T104" fmla="*/ 36 w 188"/>
                <a:gd name="T105" fmla="*/ 107 h 307"/>
                <a:gd name="T106" fmla="*/ 50 w 188"/>
                <a:gd name="T107" fmla="*/ 75 h 307"/>
                <a:gd name="T108" fmla="*/ 74 w 188"/>
                <a:gd name="T109" fmla="*/ 50 h 307"/>
                <a:gd name="T110" fmla="*/ 79 w 188"/>
                <a:gd name="T111" fmla="*/ 35 h 307"/>
                <a:gd name="T112" fmla="*/ 101 w 188"/>
                <a:gd name="T113" fmla="*/ 17 h 307"/>
                <a:gd name="T114" fmla="*/ 126 w 188"/>
                <a:gd name="T115" fmla="*/ 16 h 307"/>
                <a:gd name="T116" fmla="*/ 132 w 188"/>
                <a:gd name="T117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307">
                  <a:moveTo>
                    <a:pt x="85" y="266"/>
                  </a:moveTo>
                  <a:lnTo>
                    <a:pt x="85" y="268"/>
                  </a:lnTo>
                  <a:lnTo>
                    <a:pt x="87" y="268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3" y="274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6" y="290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6" y="283"/>
                  </a:lnTo>
                  <a:lnTo>
                    <a:pt x="79" y="277"/>
                  </a:lnTo>
                  <a:lnTo>
                    <a:pt x="80" y="276"/>
                  </a:lnTo>
                  <a:lnTo>
                    <a:pt x="82" y="272"/>
                  </a:lnTo>
                  <a:lnTo>
                    <a:pt x="83" y="271"/>
                  </a:lnTo>
                  <a:lnTo>
                    <a:pt x="83" y="269"/>
                  </a:lnTo>
                  <a:lnTo>
                    <a:pt x="85" y="268"/>
                  </a:lnTo>
                  <a:lnTo>
                    <a:pt x="85" y="266"/>
                  </a:lnTo>
                  <a:close/>
                  <a:moveTo>
                    <a:pt x="112" y="255"/>
                  </a:moveTo>
                  <a:lnTo>
                    <a:pt x="113" y="255"/>
                  </a:lnTo>
                  <a:lnTo>
                    <a:pt x="115" y="257"/>
                  </a:lnTo>
                  <a:lnTo>
                    <a:pt x="113" y="257"/>
                  </a:lnTo>
                  <a:lnTo>
                    <a:pt x="112" y="258"/>
                  </a:lnTo>
                  <a:lnTo>
                    <a:pt x="112" y="258"/>
                  </a:lnTo>
                  <a:lnTo>
                    <a:pt x="110" y="260"/>
                  </a:lnTo>
                  <a:lnTo>
                    <a:pt x="110" y="265"/>
                  </a:lnTo>
                  <a:lnTo>
                    <a:pt x="112" y="266"/>
                  </a:lnTo>
                  <a:lnTo>
                    <a:pt x="112" y="266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09" y="269"/>
                  </a:lnTo>
                  <a:lnTo>
                    <a:pt x="107" y="269"/>
                  </a:lnTo>
                  <a:lnTo>
                    <a:pt x="106" y="271"/>
                  </a:lnTo>
                  <a:lnTo>
                    <a:pt x="104" y="272"/>
                  </a:lnTo>
                  <a:lnTo>
                    <a:pt x="104" y="274"/>
                  </a:lnTo>
                  <a:lnTo>
                    <a:pt x="102" y="276"/>
                  </a:lnTo>
                  <a:lnTo>
                    <a:pt x="101" y="276"/>
                  </a:lnTo>
                  <a:lnTo>
                    <a:pt x="102" y="274"/>
                  </a:lnTo>
                  <a:lnTo>
                    <a:pt x="102" y="272"/>
                  </a:lnTo>
                  <a:lnTo>
                    <a:pt x="102" y="271"/>
                  </a:lnTo>
                  <a:lnTo>
                    <a:pt x="101" y="269"/>
                  </a:lnTo>
                  <a:lnTo>
                    <a:pt x="101" y="268"/>
                  </a:lnTo>
                  <a:lnTo>
                    <a:pt x="101" y="266"/>
                  </a:lnTo>
                  <a:lnTo>
                    <a:pt x="101" y="265"/>
                  </a:lnTo>
                  <a:lnTo>
                    <a:pt x="101" y="263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6" y="258"/>
                  </a:lnTo>
                  <a:lnTo>
                    <a:pt x="107" y="257"/>
                  </a:lnTo>
                  <a:lnTo>
                    <a:pt x="109" y="257"/>
                  </a:lnTo>
                  <a:lnTo>
                    <a:pt x="110" y="257"/>
                  </a:lnTo>
                  <a:lnTo>
                    <a:pt x="112" y="255"/>
                  </a:lnTo>
                  <a:lnTo>
                    <a:pt x="112" y="255"/>
                  </a:lnTo>
                  <a:close/>
                  <a:moveTo>
                    <a:pt x="115" y="254"/>
                  </a:moveTo>
                  <a:lnTo>
                    <a:pt x="118" y="254"/>
                  </a:lnTo>
                  <a:lnTo>
                    <a:pt x="118" y="254"/>
                  </a:lnTo>
                  <a:lnTo>
                    <a:pt x="115" y="255"/>
                  </a:lnTo>
                  <a:lnTo>
                    <a:pt x="115" y="257"/>
                  </a:lnTo>
                  <a:lnTo>
                    <a:pt x="115" y="255"/>
                  </a:lnTo>
                  <a:lnTo>
                    <a:pt x="113" y="255"/>
                  </a:lnTo>
                  <a:lnTo>
                    <a:pt x="115" y="254"/>
                  </a:lnTo>
                  <a:close/>
                  <a:moveTo>
                    <a:pt x="106" y="230"/>
                  </a:moveTo>
                  <a:lnTo>
                    <a:pt x="106" y="230"/>
                  </a:lnTo>
                  <a:lnTo>
                    <a:pt x="106" y="231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6" y="230"/>
                  </a:lnTo>
                  <a:close/>
                  <a:moveTo>
                    <a:pt x="109" y="220"/>
                  </a:moveTo>
                  <a:lnTo>
                    <a:pt x="109" y="220"/>
                  </a:lnTo>
                  <a:lnTo>
                    <a:pt x="109" y="220"/>
                  </a:lnTo>
                  <a:lnTo>
                    <a:pt x="109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0"/>
                  </a:lnTo>
                  <a:lnTo>
                    <a:pt x="109" y="220"/>
                  </a:lnTo>
                  <a:close/>
                  <a:moveTo>
                    <a:pt x="137" y="0"/>
                  </a:move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3"/>
                  </a:lnTo>
                  <a:lnTo>
                    <a:pt x="145" y="5"/>
                  </a:lnTo>
                  <a:lnTo>
                    <a:pt x="147" y="6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1" y="9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6" y="12"/>
                  </a:lnTo>
                  <a:lnTo>
                    <a:pt x="159" y="14"/>
                  </a:lnTo>
                  <a:lnTo>
                    <a:pt x="162" y="14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70" y="17"/>
                  </a:lnTo>
                  <a:lnTo>
                    <a:pt x="173" y="19"/>
                  </a:lnTo>
                  <a:lnTo>
                    <a:pt x="173" y="22"/>
                  </a:lnTo>
                  <a:lnTo>
                    <a:pt x="177" y="22"/>
                  </a:lnTo>
                  <a:lnTo>
                    <a:pt x="177" y="23"/>
                  </a:lnTo>
                  <a:lnTo>
                    <a:pt x="178" y="25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78" y="28"/>
                  </a:lnTo>
                  <a:lnTo>
                    <a:pt x="178" y="30"/>
                  </a:lnTo>
                  <a:lnTo>
                    <a:pt x="178" y="33"/>
                  </a:lnTo>
                  <a:lnTo>
                    <a:pt x="180" y="35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3" y="42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1" y="47"/>
                  </a:lnTo>
                  <a:lnTo>
                    <a:pt x="181" y="49"/>
                  </a:lnTo>
                  <a:lnTo>
                    <a:pt x="183" y="50"/>
                  </a:lnTo>
                  <a:lnTo>
                    <a:pt x="184" y="52"/>
                  </a:lnTo>
                  <a:lnTo>
                    <a:pt x="184" y="53"/>
                  </a:lnTo>
                  <a:lnTo>
                    <a:pt x="186" y="53"/>
                  </a:lnTo>
                  <a:lnTo>
                    <a:pt x="186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3" y="61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81" y="64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4" y="71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8" y="79"/>
                  </a:lnTo>
                  <a:lnTo>
                    <a:pt x="184" y="79"/>
                  </a:lnTo>
                  <a:lnTo>
                    <a:pt x="181" y="79"/>
                  </a:lnTo>
                  <a:lnTo>
                    <a:pt x="180" y="79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9"/>
                  </a:lnTo>
                  <a:lnTo>
                    <a:pt x="167" y="77"/>
                  </a:lnTo>
                  <a:lnTo>
                    <a:pt x="165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2" y="77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1" y="83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8"/>
                  </a:lnTo>
                  <a:lnTo>
                    <a:pt x="154" y="88"/>
                  </a:lnTo>
                  <a:lnTo>
                    <a:pt x="153" y="88"/>
                  </a:lnTo>
                  <a:lnTo>
                    <a:pt x="151" y="88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1" y="90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48" y="98"/>
                  </a:lnTo>
                  <a:lnTo>
                    <a:pt x="147" y="99"/>
                  </a:lnTo>
                  <a:lnTo>
                    <a:pt x="145" y="101"/>
                  </a:lnTo>
                  <a:lnTo>
                    <a:pt x="145" y="102"/>
                  </a:lnTo>
                  <a:lnTo>
                    <a:pt x="145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8" y="109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47" y="115"/>
                  </a:lnTo>
                  <a:lnTo>
                    <a:pt x="142" y="116"/>
                  </a:lnTo>
                  <a:lnTo>
                    <a:pt x="139" y="124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7"/>
                  </a:lnTo>
                  <a:lnTo>
                    <a:pt x="131" y="129"/>
                  </a:lnTo>
                  <a:lnTo>
                    <a:pt x="126" y="131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3" y="134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0" y="134"/>
                  </a:lnTo>
                  <a:lnTo>
                    <a:pt x="121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7" y="137"/>
                  </a:lnTo>
                  <a:lnTo>
                    <a:pt x="113" y="139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7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1" y="150"/>
                  </a:lnTo>
                  <a:lnTo>
                    <a:pt x="99" y="150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9" y="151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98" y="153"/>
                  </a:lnTo>
                  <a:lnTo>
                    <a:pt x="99" y="153"/>
                  </a:lnTo>
                  <a:lnTo>
                    <a:pt x="99" y="153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1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7"/>
                  </a:lnTo>
                  <a:lnTo>
                    <a:pt x="91" y="159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0" y="167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7" y="173"/>
                  </a:lnTo>
                  <a:lnTo>
                    <a:pt x="88" y="175"/>
                  </a:lnTo>
                  <a:lnTo>
                    <a:pt x="87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81"/>
                  </a:lnTo>
                  <a:lnTo>
                    <a:pt x="87" y="181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8" y="191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5"/>
                  </a:lnTo>
                  <a:lnTo>
                    <a:pt x="90" y="197"/>
                  </a:lnTo>
                  <a:lnTo>
                    <a:pt x="91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93" y="198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9" y="200"/>
                  </a:lnTo>
                  <a:lnTo>
                    <a:pt x="101" y="202"/>
                  </a:lnTo>
                  <a:lnTo>
                    <a:pt x="102" y="203"/>
                  </a:lnTo>
                  <a:lnTo>
                    <a:pt x="104" y="203"/>
                  </a:lnTo>
                  <a:lnTo>
                    <a:pt x="107" y="205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10" y="209"/>
                  </a:lnTo>
                  <a:lnTo>
                    <a:pt x="112" y="209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2" y="216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7" y="220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2" y="222"/>
                  </a:lnTo>
                  <a:lnTo>
                    <a:pt x="102" y="224"/>
                  </a:lnTo>
                  <a:lnTo>
                    <a:pt x="101" y="222"/>
                  </a:lnTo>
                  <a:lnTo>
                    <a:pt x="98" y="224"/>
                  </a:lnTo>
                  <a:lnTo>
                    <a:pt x="99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4" y="228"/>
                  </a:lnTo>
                  <a:lnTo>
                    <a:pt x="104" y="230"/>
                  </a:lnTo>
                  <a:lnTo>
                    <a:pt x="102" y="230"/>
                  </a:lnTo>
                  <a:lnTo>
                    <a:pt x="101" y="230"/>
                  </a:lnTo>
                  <a:lnTo>
                    <a:pt x="99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5" y="233"/>
                  </a:lnTo>
                  <a:lnTo>
                    <a:pt x="91" y="235"/>
                  </a:lnTo>
                  <a:lnTo>
                    <a:pt x="90" y="236"/>
                  </a:lnTo>
                  <a:lnTo>
                    <a:pt x="87" y="238"/>
                  </a:lnTo>
                  <a:lnTo>
                    <a:pt x="83" y="239"/>
                  </a:lnTo>
                  <a:lnTo>
                    <a:pt x="79" y="239"/>
                  </a:lnTo>
                  <a:lnTo>
                    <a:pt x="74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41"/>
                  </a:lnTo>
                  <a:lnTo>
                    <a:pt x="77" y="241"/>
                  </a:lnTo>
                  <a:lnTo>
                    <a:pt x="80" y="241"/>
                  </a:lnTo>
                  <a:lnTo>
                    <a:pt x="82" y="241"/>
                  </a:lnTo>
                  <a:lnTo>
                    <a:pt x="83" y="242"/>
                  </a:lnTo>
                  <a:lnTo>
                    <a:pt x="82" y="244"/>
                  </a:lnTo>
                  <a:lnTo>
                    <a:pt x="79" y="244"/>
                  </a:lnTo>
                  <a:lnTo>
                    <a:pt x="80" y="247"/>
                  </a:lnTo>
                  <a:lnTo>
                    <a:pt x="82" y="249"/>
                  </a:lnTo>
                  <a:lnTo>
                    <a:pt x="80" y="250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9" y="257"/>
                  </a:lnTo>
                  <a:lnTo>
                    <a:pt x="79" y="258"/>
                  </a:lnTo>
                  <a:lnTo>
                    <a:pt x="79" y="260"/>
                  </a:lnTo>
                  <a:lnTo>
                    <a:pt x="79" y="261"/>
                  </a:lnTo>
                  <a:lnTo>
                    <a:pt x="79" y="263"/>
                  </a:lnTo>
                  <a:lnTo>
                    <a:pt x="79" y="265"/>
                  </a:lnTo>
                  <a:lnTo>
                    <a:pt x="77" y="268"/>
                  </a:lnTo>
                  <a:lnTo>
                    <a:pt x="77" y="269"/>
                  </a:lnTo>
                  <a:lnTo>
                    <a:pt x="77" y="271"/>
                  </a:lnTo>
                  <a:lnTo>
                    <a:pt x="77" y="272"/>
                  </a:lnTo>
                  <a:lnTo>
                    <a:pt x="77" y="276"/>
                  </a:lnTo>
                  <a:lnTo>
                    <a:pt x="76" y="277"/>
                  </a:lnTo>
                  <a:lnTo>
                    <a:pt x="76" y="280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69" y="290"/>
                  </a:lnTo>
                  <a:lnTo>
                    <a:pt x="69" y="291"/>
                  </a:lnTo>
                  <a:lnTo>
                    <a:pt x="68" y="291"/>
                  </a:lnTo>
                  <a:lnTo>
                    <a:pt x="66" y="291"/>
                  </a:lnTo>
                  <a:lnTo>
                    <a:pt x="65" y="291"/>
                  </a:lnTo>
                  <a:lnTo>
                    <a:pt x="63" y="291"/>
                  </a:lnTo>
                  <a:lnTo>
                    <a:pt x="60" y="291"/>
                  </a:lnTo>
                  <a:lnTo>
                    <a:pt x="57" y="291"/>
                  </a:lnTo>
                  <a:lnTo>
                    <a:pt x="52" y="291"/>
                  </a:lnTo>
                  <a:lnTo>
                    <a:pt x="52" y="291"/>
                  </a:lnTo>
                  <a:lnTo>
                    <a:pt x="52" y="293"/>
                  </a:lnTo>
                  <a:lnTo>
                    <a:pt x="50" y="294"/>
                  </a:lnTo>
                  <a:lnTo>
                    <a:pt x="49" y="293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4" y="299"/>
                  </a:lnTo>
                  <a:lnTo>
                    <a:pt x="46" y="302"/>
                  </a:lnTo>
                  <a:lnTo>
                    <a:pt x="46" y="304"/>
                  </a:lnTo>
                  <a:lnTo>
                    <a:pt x="44" y="307"/>
                  </a:lnTo>
                  <a:lnTo>
                    <a:pt x="42" y="307"/>
                  </a:lnTo>
                  <a:lnTo>
                    <a:pt x="38" y="306"/>
                  </a:lnTo>
                  <a:lnTo>
                    <a:pt x="31" y="307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7" y="302"/>
                  </a:lnTo>
                  <a:lnTo>
                    <a:pt x="27" y="301"/>
                  </a:lnTo>
                  <a:lnTo>
                    <a:pt x="27" y="299"/>
                  </a:lnTo>
                  <a:lnTo>
                    <a:pt x="25" y="298"/>
                  </a:lnTo>
                  <a:lnTo>
                    <a:pt x="24" y="296"/>
                  </a:lnTo>
                  <a:lnTo>
                    <a:pt x="20" y="291"/>
                  </a:lnTo>
                  <a:lnTo>
                    <a:pt x="20" y="290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22" y="290"/>
                  </a:lnTo>
                  <a:lnTo>
                    <a:pt x="24" y="290"/>
                  </a:lnTo>
                  <a:lnTo>
                    <a:pt x="24" y="288"/>
                  </a:lnTo>
                  <a:lnTo>
                    <a:pt x="24" y="287"/>
                  </a:lnTo>
                  <a:lnTo>
                    <a:pt x="22" y="287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5" y="285"/>
                  </a:lnTo>
                  <a:lnTo>
                    <a:pt x="25" y="283"/>
                  </a:lnTo>
                  <a:lnTo>
                    <a:pt x="25" y="282"/>
                  </a:lnTo>
                  <a:lnTo>
                    <a:pt x="24" y="280"/>
                  </a:lnTo>
                  <a:lnTo>
                    <a:pt x="22" y="280"/>
                  </a:lnTo>
                  <a:lnTo>
                    <a:pt x="20" y="277"/>
                  </a:lnTo>
                  <a:lnTo>
                    <a:pt x="19" y="276"/>
                  </a:lnTo>
                  <a:lnTo>
                    <a:pt x="14" y="269"/>
                  </a:lnTo>
                  <a:lnTo>
                    <a:pt x="13" y="265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1" y="26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4"/>
                  </a:lnTo>
                  <a:lnTo>
                    <a:pt x="6" y="254"/>
                  </a:lnTo>
                  <a:lnTo>
                    <a:pt x="5" y="250"/>
                  </a:lnTo>
                  <a:lnTo>
                    <a:pt x="5" y="246"/>
                  </a:lnTo>
                  <a:lnTo>
                    <a:pt x="3" y="246"/>
                  </a:lnTo>
                  <a:lnTo>
                    <a:pt x="1" y="246"/>
                  </a:lnTo>
                  <a:lnTo>
                    <a:pt x="1" y="244"/>
                  </a:lnTo>
                  <a:lnTo>
                    <a:pt x="1" y="242"/>
                  </a:lnTo>
                  <a:lnTo>
                    <a:pt x="1" y="239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1" y="230"/>
                  </a:lnTo>
                  <a:lnTo>
                    <a:pt x="3" y="231"/>
                  </a:lnTo>
                  <a:lnTo>
                    <a:pt x="5" y="235"/>
                  </a:lnTo>
                  <a:lnTo>
                    <a:pt x="6" y="235"/>
                  </a:lnTo>
                  <a:lnTo>
                    <a:pt x="6" y="233"/>
                  </a:lnTo>
                  <a:lnTo>
                    <a:pt x="8" y="231"/>
                  </a:lnTo>
                  <a:lnTo>
                    <a:pt x="9" y="228"/>
                  </a:lnTo>
                  <a:lnTo>
                    <a:pt x="9" y="225"/>
                  </a:lnTo>
                  <a:lnTo>
                    <a:pt x="8" y="222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9" y="217"/>
                  </a:lnTo>
                  <a:lnTo>
                    <a:pt x="11" y="216"/>
                  </a:lnTo>
                  <a:lnTo>
                    <a:pt x="11" y="214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7" y="209"/>
                  </a:lnTo>
                  <a:lnTo>
                    <a:pt x="19" y="208"/>
                  </a:lnTo>
                  <a:lnTo>
                    <a:pt x="20" y="205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19" y="195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19" y="187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2" y="18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3"/>
                  </a:lnTo>
                  <a:lnTo>
                    <a:pt x="25" y="181"/>
                  </a:lnTo>
                  <a:lnTo>
                    <a:pt x="24" y="179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6" y="175"/>
                  </a:lnTo>
                  <a:lnTo>
                    <a:pt x="14" y="173"/>
                  </a:lnTo>
                  <a:lnTo>
                    <a:pt x="16" y="167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7" y="161"/>
                  </a:lnTo>
                  <a:lnTo>
                    <a:pt x="14" y="153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3" y="137"/>
                  </a:lnTo>
                  <a:lnTo>
                    <a:pt x="16" y="132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4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4" y="121"/>
                  </a:lnTo>
                  <a:lnTo>
                    <a:pt x="27" y="120"/>
                  </a:lnTo>
                  <a:lnTo>
                    <a:pt x="30" y="120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41" y="121"/>
                  </a:lnTo>
                  <a:lnTo>
                    <a:pt x="41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4" y="115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39" y="109"/>
                  </a:lnTo>
                  <a:lnTo>
                    <a:pt x="36" y="107"/>
                  </a:lnTo>
                  <a:lnTo>
                    <a:pt x="39" y="102"/>
                  </a:lnTo>
                  <a:lnTo>
                    <a:pt x="42" y="99"/>
                  </a:lnTo>
                  <a:lnTo>
                    <a:pt x="46" y="94"/>
                  </a:lnTo>
                  <a:lnTo>
                    <a:pt x="47" y="91"/>
                  </a:lnTo>
                  <a:lnTo>
                    <a:pt x="49" y="91"/>
                  </a:lnTo>
                  <a:lnTo>
                    <a:pt x="49" y="83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5"/>
                  </a:lnTo>
                  <a:lnTo>
                    <a:pt x="49" y="71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1" y="63"/>
                  </a:lnTo>
                  <a:lnTo>
                    <a:pt x="63" y="61"/>
                  </a:lnTo>
                  <a:lnTo>
                    <a:pt x="68" y="55"/>
                  </a:lnTo>
                  <a:lnTo>
                    <a:pt x="74" y="50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72" y="39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8" y="27"/>
                  </a:lnTo>
                  <a:lnTo>
                    <a:pt x="99" y="23"/>
                  </a:lnTo>
                  <a:lnTo>
                    <a:pt x="101" y="22"/>
                  </a:lnTo>
                  <a:lnTo>
                    <a:pt x="101" y="20"/>
                  </a:lnTo>
                  <a:lnTo>
                    <a:pt x="101" y="17"/>
                  </a:lnTo>
                  <a:lnTo>
                    <a:pt x="101" y="14"/>
                  </a:lnTo>
                  <a:lnTo>
                    <a:pt x="101" y="12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23" y="16"/>
                  </a:lnTo>
                  <a:lnTo>
                    <a:pt x="126" y="16"/>
                  </a:lnTo>
                  <a:lnTo>
                    <a:pt x="128" y="17"/>
                  </a:lnTo>
                  <a:lnTo>
                    <a:pt x="129" y="16"/>
                  </a:lnTo>
                  <a:lnTo>
                    <a:pt x="131" y="14"/>
                  </a:lnTo>
                  <a:lnTo>
                    <a:pt x="128" y="12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6"/>
                  </a:lnTo>
                  <a:lnTo>
                    <a:pt x="132" y="5"/>
                  </a:lnTo>
                  <a:lnTo>
                    <a:pt x="132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8" name="Freeform 62"/>
            <p:cNvSpPr>
              <a:spLocks noEditPoints="1"/>
            </p:cNvSpPr>
            <p:nvPr/>
          </p:nvSpPr>
          <p:spPr bwMode="auto">
            <a:xfrm>
              <a:off x="2431182" y="3650055"/>
              <a:ext cx="1013996" cy="817831"/>
            </a:xfrm>
            <a:custGeom>
              <a:avLst/>
              <a:gdLst>
                <a:gd name="T0" fmla="*/ 107 w 304"/>
                <a:gd name="T1" fmla="*/ 235 h 241"/>
                <a:gd name="T2" fmla="*/ 109 w 304"/>
                <a:gd name="T3" fmla="*/ 238 h 241"/>
                <a:gd name="T4" fmla="*/ 104 w 304"/>
                <a:gd name="T5" fmla="*/ 235 h 241"/>
                <a:gd name="T6" fmla="*/ 28 w 304"/>
                <a:gd name="T7" fmla="*/ 101 h 241"/>
                <a:gd name="T8" fmla="*/ 31 w 304"/>
                <a:gd name="T9" fmla="*/ 104 h 241"/>
                <a:gd name="T10" fmla="*/ 28 w 304"/>
                <a:gd name="T11" fmla="*/ 99 h 241"/>
                <a:gd name="T12" fmla="*/ 66 w 304"/>
                <a:gd name="T13" fmla="*/ 0 h 241"/>
                <a:gd name="T14" fmla="*/ 93 w 304"/>
                <a:gd name="T15" fmla="*/ 8 h 241"/>
                <a:gd name="T16" fmla="*/ 120 w 304"/>
                <a:gd name="T17" fmla="*/ 25 h 241"/>
                <a:gd name="T18" fmla="*/ 147 w 304"/>
                <a:gd name="T19" fmla="*/ 46 h 241"/>
                <a:gd name="T20" fmla="*/ 180 w 304"/>
                <a:gd name="T21" fmla="*/ 49 h 241"/>
                <a:gd name="T22" fmla="*/ 192 w 304"/>
                <a:gd name="T23" fmla="*/ 57 h 241"/>
                <a:gd name="T24" fmla="*/ 205 w 304"/>
                <a:gd name="T25" fmla="*/ 66 h 241"/>
                <a:gd name="T26" fmla="*/ 210 w 304"/>
                <a:gd name="T27" fmla="*/ 72 h 241"/>
                <a:gd name="T28" fmla="*/ 222 w 304"/>
                <a:gd name="T29" fmla="*/ 83 h 241"/>
                <a:gd name="T30" fmla="*/ 222 w 304"/>
                <a:gd name="T31" fmla="*/ 88 h 241"/>
                <a:gd name="T32" fmla="*/ 224 w 304"/>
                <a:gd name="T33" fmla="*/ 94 h 241"/>
                <a:gd name="T34" fmla="*/ 229 w 304"/>
                <a:gd name="T35" fmla="*/ 104 h 241"/>
                <a:gd name="T36" fmla="*/ 236 w 304"/>
                <a:gd name="T37" fmla="*/ 116 h 241"/>
                <a:gd name="T38" fmla="*/ 243 w 304"/>
                <a:gd name="T39" fmla="*/ 118 h 241"/>
                <a:gd name="T40" fmla="*/ 246 w 304"/>
                <a:gd name="T41" fmla="*/ 121 h 241"/>
                <a:gd name="T42" fmla="*/ 249 w 304"/>
                <a:gd name="T43" fmla="*/ 129 h 241"/>
                <a:gd name="T44" fmla="*/ 254 w 304"/>
                <a:gd name="T45" fmla="*/ 135 h 241"/>
                <a:gd name="T46" fmla="*/ 260 w 304"/>
                <a:gd name="T47" fmla="*/ 142 h 241"/>
                <a:gd name="T48" fmla="*/ 271 w 304"/>
                <a:gd name="T49" fmla="*/ 143 h 241"/>
                <a:gd name="T50" fmla="*/ 292 w 304"/>
                <a:gd name="T51" fmla="*/ 146 h 241"/>
                <a:gd name="T52" fmla="*/ 298 w 304"/>
                <a:gd name="T53" fmla="*/ 148 h 241"/>
                <a:gd name="T54" fmla="*/ 303 w 304"/>
                <a:gd name="T55" fmla="*/ 159 h 241"/>
                <a:gd name="T56" fmla="*/ 300 w 304"/>
                <a:gd name="T57" fmla="*/ 172 h 241"/>
                <a:gd name="T58" fmla="*/ 296 w 304"/>
                <a:gd name="T59" fmla="*/ 183 h 241"/>
                <a:gd name="T60" fmla="*/ 284 w 304"/>
                <a:gd name="T61" fmla="*/ 191 h 241"/>
                <a:gd name="T62" fmla="*/ 265 w 304"/>
                <a:gd name="T63" fmla="*/ 197 h 241"/>
                <a:gd name="T64" fmla="*/ 247 w 304"/>
                <a:gd name="T65" fmla="*/ 202 h 241"/>
                <a:gd name="T66" fmla="*/ 219 w 304"/>
                <a:gd name="T67" fmla="*/ 206 h 241"/>
                <a:gd name="T68" fmla="*/ 195 w 304"/>
                <a:gd name="T69" fmla="*/ 214 h 241"/>
                <a:gd name="T70" fmla="*/ 186 w 304"/>
                <a:gd name="T71" fmla="*/ 230 h 241"/>
                <a:gd name="T72" fmla="*/ 175 w 304"/>
                <a:gd name="T73" fmla="*/ 227 h 241"/>
                <a:gd name="T74" fmla="*/ 156 w 304"/>
                <a:gd name="T75" fmla="*/ 227 h 241"/>
                <a:gd name="T76" fmla="*/ 140 w 304"/>
                <a:gd name="T77" fmla="*/ 225 h 241"/>
                <a:gd name="T78" fmla="*/ 132 w 304"/>
                <a:gd name="T79" fmla="*/ 227 h 241"/>
                <a:gd name="T80" fmla="*/ 126 w 304"/>
                <a:gd name="T81" fmla="*/ 224 h 241"/>
                <a:gd name="T82" fmla="*/ 123 w 304"/>
                <a:gd name="T83" fmla="*/ 230 h 241"/>
                <a:gd name="T84" fmla="*/ 123 w 304"/>
                <a:gd name="T85" fmla="*/ 236 h 241"/>
                <a:gd name="T86" fmla="*/ 117 w 304"/>
                <a:gd name="T87" fmla="*/ 236 h 241"/>
                <a:gd name="T88" fmla="*/ 112 w 304"/>
                <a:gd name="T89" fmla="*/ 227 h 241"/>
                <a:gd name="T90" fmla="*/ 96 w 304"/>
                <a:gd name="T91" fmla="*/ 206 h 241"/>
                <a:gd name="T92" fmla="*/ 90 w 304"/>
                <a:gd name="T93" fmla="*/ 192 h 241"/>
                <a:gd name="T94" fmla="*/ 74 w 304"/>
                <a:gd name="T95" fmla="*/ 181 h 241"/>
                <a:gd name="T96" fmla="*/ 65 w 304"/>
                <a:gd name="T97" fmla="*/ 162 h 241"/>
                <a:gd name="T98" fmla="*/ 65 w 304"/>
                <a:gd name="T99" fmla="*/ 148 h 241"/>
                <a:gd name="T100" fmla="*/ 60 w 304"/>
                <a:gd name="T101" fmla="*/ 140 h 241"/>
                <a:gd name="T102" fmla="*/ 49 w 304"/>
                <a:gd name="T103" fmla="*/ 124 h 241"/>
                <a:gd name="T104" fmla="*/ 39 w 304"/>
                <a:gd name="T105" fmla="*/ 116 h 241"/>
                <a:gd name="T106" fmla="*/ 33 w 304"/>
                <a:gd name="T107" fmla="*/ 101 h 241"/>
                <a:gd name="T108" fmla="*/ 22 w 304"/>
                <a:gd name="T109" fmla="*/ 83 h 241"/>
                <a:gd name="T110" fmla="*/ 6 w 304"/>
                <a:gd name="T111" fmla="*/ 63 h 241"/>
                <a:gd name="T112" fmla="*/ 3 w 304"/>
                <a:gd name="T113" fmla="*/ 53 h 241"/>
                <a:gd name="T114" fmla="*/ 20 w 304"/>
                <a:gd name="T115" fmla="*/ 46 h 241"/>
                <a:gd name="T116" fmla="*/ 38 w 304"/>
                <a:gd name="T117" fmla="*/ 35 h 241"/>
                <a:gd name="T118" fmla="*/ 47 w 304"/>
                <a:gd name="T119" fmla="*/ 27 h 241"/>
                <a:gd name="T120" fmla="*/ 35 w 304"/>
                <a:gd name="T121" fmla="*/ 9 h 241"/>
                <a:gd name="T122" fmla="*/ 63 w 304"/>
                <a:gd name="T12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241">
                  <a:moveTo>
                    <a:pt x="106" y="231"/>
                  </a:moveTo>
                  <a:lnTo>
                    <a:pt x="106" y="231"/>
                  </a:lnTo>
                  <a:lnTo>
                    <a:pt x="106" y="231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9" y="235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4" y="235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06" y="233"/>
                  </a:lnTo>
                  <a:lnTo>
                    <a:pt x="106" y="231"/>
                  </a:lnTo>
                  <a:lnTo>
                    <a:pt x="106" y="231"/>
                  </a:lnTo>
                  <a:close/>
                  <a:moveTo>
                    <a:pt x="28" y="101"/>
                  </a:moveTo>
                  <a:lnTo>
                    <a:pt x="28" y="101"/>
                  </a:lnTo>
                  <a:lnTo>
                    <a:pt x="28" y="101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1"/>
                  </a:lnTo>
                  <a:lnTo>
                    <a:pt x="28" y="101"/>
                  </a:lnTo>
                  <a:close/>
                  <a:moveTo>
                    <a:pt x="28" y="98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8"/>
                  </a:lnTo>
                  <a:close/>
                  <a:moveTo>
                    <a:pt x="66" y="0"/>
                  </a:moveTo>
                  <a:lnTo>
                    <a:pt x="69" y="0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101" y="12"/>
                  </a:lnTo>
                  <a:lnTo>
                    <a:pt x="104" y="14"/>
                  </a:lnTo>
                  <a:lnTo>
                    <a:pt x="109" y="16"/>
                  </a:lnTo>
                  <a:lnTo>
                    <a:pt x="110" y="19"/>
                  </a:lnTo>
                  <a:lnTo>
                    <a:pt x="115" y="22"/>
                  </a:lnTo>
                  <a:lnTo>
                    <a:pt x="120" y="25"/>
                  </a:lnTo>
                  <a:lnTo>
                    <a:pt x="123" y="28"/>
                  </a:lnTo>
                  <a:lnTo>
                    <a:pt x="128" y="31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0" y="42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1" y="47"/>
                  </a:lnTo>
                  <a:lnTo>
                    <a:pt x="158" y="47"/>
                  </a:lnTo>
                  <a:lnTo>
                    <a:pt x="164" y="47"/>
                  </a:lnTo>
                  <a:lnTo>
                    <a:pt x="170" y="49"/>
                  </a:lnTo>
                  <a:lnTo>
                    <a:pt x="172" y="47"/>
                  </a:lnTo>
                  <a:lnTo>
                    <a:pt x="175" y="49"/>
                  </a:lnTo>
                  <a:lnTo>
                    <a:pt x="180" y="49"/>
                  </a:lnTo>
                  <a:lnTo>
                    <a:pt x="181" y="49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8" y="53"/>
                  </a:lnTo>
                  <a:lnTo>
                    <a:pt x="188" y="55"/>
                  </a:lnTo>
                  <a:lnTo>
                    <a:pt x="189" y="57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7" y="57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2" y="60"/>
                  </a:lnTo>
                  <a:lnTo>
                    <a:pt x="203" y="63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9"/>
                  </a:lnTo>
                  <a:lnTo>
                    <a:pt x="206" y="71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1" y="74"/>
                  </a:lnTo>
                  <a:lnTo>
                    <a:pt x="213" y="75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80"/>
                  </a:lnTo>
                  <a:lnTo>
                    <a:pt x="222" y="83"/>
                  </a:lnTo>
                  <a:lnTo>
                    <a:pt x="225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2" y="87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5" y="99"/>
                  </a:lnTo>
                  <a:lnTo>
                    <a:pt x="225" y="101"/>
                  </a:lnTo>
                  <a:lnTo>
                    <a:pt x="227" y="102"/>
                  </a:lnTo>
                  <a:lnTo>
                    <a:pt x="229" y="104"/>
                  </a:lnTo>
                  <a:lnTo>
                    <a:pt x="230" y="107"/>
                  </a:lnTo>
                  <a:lnTo>
                    <a:pt x="230" y="110"/>
                  </a:lnTo>
                  <a:lnTo>
                    <a:pt x="232" y="112"/>
                  </a:lnTo>
                  <a:lnTo>
                    <a:pt x="233" y="113"/>
                  </a:lnTo>
                  <a:lnTo>
                    <a:pt x="235" y="115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40" y="118"/>
                  </a:lnTo>
                  <a:lnTo>
                    <a:pt x="241" y="116"/>
                  </a:lnTo>
                  <a:lnTo>
                    <a:pt x="241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20"/>
                  </a:lnTo>
                  <a:lnTo>
                    <a:pt x="241" y="121"/>
                  </a:lnTo>
                  <a:lnTo>
                    <a:pt x="243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9"/>
                  </a:lnTo>
                  <a:lnTo>
                    <a:pt x="249" y="129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9" y="140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3"/>
                  </a:lnTo>
                  <a:lnTo>
                    <a:pt x="262" y="143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71" y="143"/>
                  </a:lnTo>
                  <a:lnTo>
                    <a:pt x="274" y="145"/>
                  </a:lnTo>
                  <a:lnTo>
                    <a:pt x="277" y="145"/>
                  </a:lnTo>
                  <a:lnTo>
                    <a:pt x="281" y="145"/>
                  </a:lnTo>
                  <a:lnTo>
                    <a:pt x="284" y="145"/>
                  </a:lnTo>
                  <a:lnTo>
                    <a:pt x="287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3" y="146"/>
                  </a:lnTo>
                  <a:lnTo>
                    <a:pt x="295" y="146"/>
                  </a:lnTo>
                  <a:lnTo>
                    <a:pt x="295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8" y="146"/>
                  </a:lnTo>
                  <a:lnTo>
                    <a:pt x="298" y="148"/>
                  </a:lnTo>
                  <a:lnTo>
                    <a:pt x="300" y="150"/>
                  </a:lnTo>
                  <a:lnTo>
                    <a:pt x="301" y="151"/>
                  </a:lnTo>
                  <a:lnTo>
                    <a:pt x="303" y="153"/>
                  </a:lnTo>
                  <a:lnTo>
                    <a:pt x="303" y="154"/>
                  </a:lnTo>
                  <a:lnTo>
                    <a:pt x="304" y="156"/>
                  </a:lnTo>
                  <a:lnTo>
                    <a:pt x="304" y="157"/>
                  </a:lnTo>
                  <a:lnTo>
                    <a:pt x="303" y="159"/>
                  </a:lnTo>
                  <a:lnTo>
                    <a:pt x="303" y="161"/>
                  </a:lnTo>
                  <a:lnTo>
                    <a:pt x="303" y="164"/>
                  </a:lnTo>
                  <a:lnTo>
                    <a:pt x="301" y="165"/>
                  </a:lnTo>
                  <a:lnTo>
                    <a:pt x="301" y="167"/>
                  </a:lnTo>
                  <a:lnTo>
                    <a:pt x="301" y="168"/>
                  </a:lnTo>
                  <a:lnTo>
                    <a:pt x="300" y="170"/>
                  </a:lnTo>
                  <a:lnTo>
                    <a:pt x="300" y="172"/>
                  </a:lnTo>
                  <a:lnTo>
                    <a:pt x="300" y="173"/>
                  </a:lnTo>
                  <a:lnTo>
                    <a:pt x="298" y="175"/>
                  </a:lnTo>
                  <a:lnTo>
                    <a:pt x="298" y="176"/>
                  </a:lnTo>
                  <a:lnTo>
                    <a:pt x="298" y="178"/>
                  </a:lnTo>
                  <a:lnTo>
                    <a:pt x="296" y="179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5" y="184"/>
                  </a:lnTo>
                  <a:lnTo>
                    <a:pt x="295" y="186"/>
                  </a:lnTo>
                  <a:lnTo>
                    <a:pt x="293" y="187"/>
                  </a:lnTo>
                  <a:lnTo>
                    <a:pt x="290" y="187"/>
                  </a:lnTo>
                  <a:lnTo>
                    <a:pt x="288" y="189"/>
                  </a:lnTo>
                  <a:lnTo>
                    <a:pt x="285" y="189"/>
                  </a:lnTo>
                  <a:lnTo>
                    <a:pt x="284" y="191"/>
                  </a:lnTo>
                  <a:lnTo>
                    <a:pt x="281" y="192"/>
                  </a:lnTo>
                  <a:lnTo>
                    <a:pt x="277" y="192"/>
                  </a:lnTo>
                  <a:lnTo>
                    <a:pt x="276" y="194"/>
                  </a:lnTo>
                  <a:lnTo>
                    <a:pt x="273" y="194"/>
                  </a:lnTo>
                  <a:lnTo>
                    <a:pt x="271" y="195"/>
                  </a:lnTo>
                  <a:lnTo>
                    <a:pt x="268" y="195"/>
                  </a:lnTo>
                  <a:lnTo>
                    <a:pt x="265" y="197"/>
                  </a:lnTo>
                  <a:lnTo>
                    <a:pt x="263" y="197"/>
                  </a:lnTo>
                  <a:lnTo>
                    <a:pt x="260" y="198"/>
                  </a:lnTo>
                  <a:lnTo>
                    <a:pt x="259" y="198"/>
                  </a:lnTo>
                  <a:lnTo>
                    <a:pt x="255" y="200"/>
                  </a:lnTo>
                  <a:lnTo>
                    <a:pt x="254" y="202"/>
                  </a:lnTo>
                  <a:lnTo>
                    <a:pt x="251" y="202"/>
                  </a:lnTo>
                  <a:lnTo>
                    <a:pt x="247" y="202"/>
                  </a:lnTo>
                  <a:lnTo>
                    <a:pt x="244" y="203"/>
                  </a:lnTo>
                  <a:lnTo>
                    <a:pt x="241" y="203"/>
                  </a:lnTo>
                  <a:lnTo>
                    <a:pt x="236" y="203"/>
                  </a:lnTo>
                  <a:lnTo>
                    <a:pt x="233" y="205"/>
                  </a:lnTo>
                  <a:lnTo>
                    <a:pt x="227" y="205"/>
                  </a:lnTo>
                  <a:lnTo>
                    <a:pt x="224" y="205"/>
                  </a:lnTo>
                  <a:lnTo>
                    <a:pt x="219" y="206"/>
                  </a:lnTo>
                  <a:lnTo>
                    <a:pt x="214" y="206"/>
                  </a:lnTo>
                  <a:lnTo>
                    <a:pt x="211" y="206"/>
                  </a:lnTo>
                  <a:lnTo>
                    <a:pt x="208" y="208"/>
                  </a:lnTo>
                  <a:lnTo>
                    <a:pt x="206" y="209"/>
                  </a:lnTo>
                  <a:lnTo>
                    <a:pt x="202" y="211"/>
                  </a:lnTo>
                  <a:lnTo>
                    <a:pt x="199" y="213"/>
                  </a:lnTo>
                  <a:lnTo>
                    <a:pt x="195" y="214"/>
                  </a:lnTo>
                  <a:lnTo>
                    <a:pt x="194" y="217"/>
                  </a:lnTo>
                  <a:lnTo>
                    <a:pt x="192" y="217"/>
                  </a:lnTo>
                  <a:lnTo>
                    <a:pt x="191" y="220"/>
                  </a:lnTo>
                  <a:lnTo>
                    <a:pt x="189" y="222"/>
                  </a:lnTo>
                  <a:lnTo>
                    <a:pt x="188" y="225"/>
                  </a:lnTo>
                  <a:lnTo>
                    <a:pt x="186" y="227"/>
                  </a:lnTo>
                  <a:lnTo>
                    <a:pt x="186" y="230"/>
                  </a:lnTo>
                  <a:lnTo>
                    <a:pt x="184" y="230"/>
                  </a:lnTo>
                  <a:lnTo>
                    <a:pt x="183" y="231"/>
                  </a:lnTo>
                  <a:lnTo>
                    <a:pt x="181" y="231"/>
                  </a:lnTo>
                  <a:lnTo>
                    <a:pt x="178" y="231"/>
                  </a:lnTo>
                  <a:lnTo>
                    <a:pt x="178" y="230"/>
                  </a:lnTo>
                  <a:lnTo>
                    <a:pt x="177" y="228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2" y="227"/>
                  </a:lnTo>
                  <a:lnTo>
                    <a:pt x="169" y="228"/>
                  </a:lnTo>
                  <a:lnTo>
                    <a:pt x="165" y="227"/>
                  </a:lnTo>
                  <a:lnTo>
                    <a:pt x="162" y="227"/>
                  </a:lnTo>
                  <a:lnTo>
                    <a:pt x="158" y="227"/>
                  </a:lnTo>
                  <a:lnTo>
                    <a:pt x="156" y="227"/>
                  </a:lnTo>
                  <a:lnTo>
                    <a:pt x="154" y="225"/>
                  </a:lnTo>
                  <a:lnTo>
                    <a:pt x="153" y="225"/>
                  </a:lnTo>
                  <a:lnTo>
                    <a:pt x="153" y="225"/>
                  </a:lnTo>
                  <a:lnTo>
                    <a:pt x="150" y="225"/>
                  </a:lnTo>
                  <a:lnTo>
                    <a:pt x="147" y="225"/>
                  </a:lnTo>
                  <a:lnTo>
                    <a:pt x="143" y="225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7" y="225"/>
                  </a:lnTo>
                  <a:lnTo>
                    <a:pt x="136" y="225"/>
                  </a:lnTo>
                  <a:lnTo>
                    <a:pt x="136" y="227"/>
                  </a:lnTo>
                  <a:lnTo>
                    <a:pt x="134" y="227"/>
                  </a:lnTo>
                  <a:lnTo>
                    <a:pt x="134" y="225"/>
                  </a:lnTo>
                  <a:lnTo>
                    <a:pt x="132" y="227"/>
                  </a:lnTo>
                  <a:lnTo>
                    <a:pt x="132" y="225"/>
                  </a:lnTo>
                  <a:lnTo>
                    <a:pt x="131" y="225"/>
                  </a:lnTo>
                  <a:lnTo>
                    <a:pt x="129" y="224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6" y="224"/>
                  </a:lnTo>
                  <a:lnTo>
                    <a:pt x="126" y="224"/>
                  </a:lnTo>
                  <a:lnTo>
                    <a:pt x="124" y="225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3" y="228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3" y="231"/>
                  </a:lnTo>
                  <a:lnTo>
                    <a:pt x="123" y="233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8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18" y="241"/>
                  </a:lnTo>
                  <a:lnTo>
                    <a:pt x="118" y="239"/>
                  </a:lnTo>
                  <a:lnTo>
                    <a:pt x="118" y="238"/>
                  </a:lnTo>
                  <a:lnTo>
                    <a:pt x="117" y="236"/>
                  </a:lnTo>
                  <a:lnTo>
                    <a:pt x="117" y="235"/>
                  </a:lnTo>
                  <a:lnTo>
                    <a:pt x="117" y="235"/>
                  </a:lnTo>
                  <a:lnTo>
                    <a:pt x="115" y="233"/>
                  </a:lnTo>
                  <a:lnTo>
                    <a:pt x="115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2" y="227"/>
                  </a:lnTo>
                  <a:lnTo>
                    <a:pt x="112" y="225"/>
                  </a:lnTo>
                  <a:lnTo>
                    <a:pt x="107" y="220"/>
                  </a:lnTo>
                  <a:lnTo>
                    <a:pt x="104" y="217"/>
                  </a:lnTo>
                  <a:lnTo>
                    <a:pt x="102" y="216"/>
                  </a:lnTo>
                  <a:lnTo>
                    <a:pt x="99" y="213"/>
                  </a:lnTo>
                  <a:lnTo>
                    <a:pt x="99" y="209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1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7" y="189"/>
                  </a:lnTo>
                  <a:lnTo>
                    <a:pt x="85" y="187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4" y="181"/>
                  </a:lnTo>
                  <a:lnTo>
                    <a:pt x="72" y="179"/>
                  </a:lnTo>
                  <a:lnTo>
                    <a:pt x="71" y="175"/>
                  </a:lnTo>
                  <a:lnTo>
                    <a:pt x="68" y="172"/>
                  </a:lnTo>
                  <a:lnTo>
                    <a:pt x="65" y="167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5" y="162"/>
                  </a:lnTo>
                  <a:lnTo>
                    <a:pt x="65" y="161"/>
                  </a:lnTo>
                  <a:lnTo>
                    <a:pt x="63" y="159"/>
                  </a:lnTo>
                  <a:lnTo>
                    <a:pt x="65" y="156"/>
                  </a:lnTo>
                  <a:lnTo>
                    <a:pt x="65" y="153"/>
                  </a:lnTo>
                  <a:lnTo>
                    <a:pt x="65" y="153"/>
                  </a:lnTo>
                  <a:lnTo>
                    <a:pt x="65" y="151"/>
                  </a:lnTo>
                  <a:lnTo>
                    <a:pt x="65" y="148"/>
                  </a:lnTo>
                  <a:lnTo>
                    <a:pt x="63" y="146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1" y="143"/>
                  </a:lnTo>
                  <a:lnTo>
                    <a:pt x="63" y="143"/>
                  </a:lnTo>
                  <a:lnTo>
                    <a:pt x="61" y="142"/>
                  </a:lnTo>
                  <a:lnTo>
                    <a:pt x="60" y="140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57" y="132"/>
                  </a:lnTo>
                  <a:lnTo>
                    <a:pt x="55" y="131"/>
                  </a:lnTo>
                  <a:lnTo>
                    <a:pt x="54" y="127"/>
                  </a:lnTo>
                  <a:lnTo>
                    <a:pt x="50" y="126"/>
                  </a:lnTo>
                  <a:lnTo>
                    <a:pt x="49" y="124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2" y="121"/>
                  </a:lnTo>
                  <a:lnTo>
                    <a:pt x="41" y="120"/>
                  </a:lnTo>
                  <a:lnTo>
                    <a:pt x="39" y="116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6" y="107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1" y="99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4" y="87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7" y="75"/>
                  </a:lnTo>
                  <a:lnTo>
                    <a:pt x="14" y="74"/>
                  </a:lnTo>
                  <a:lnTo>
                    <a:pt x="13" y="69"/>
                  </a:lnTo>
                  <a:lnTo>
                    <a:pt x="8" y="64"/>
                  </a:lnTo>
                  <a:lnTo>
                    <a:pt x="6" y="63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7" y="41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8" y="35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7" y="27"/>
                  </a:lnTo>
                  <a:lnTo>
                    <a:pt x="49" y="25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9" name="Freeform 64"/>
            <p:cNvSpPr>
              <a:spLocks/>
            </p:cNvSpPr>
            <p:nvPr/>
          </p:nvSpPr>
          <p:spPr bwMode="auto">
            <a:xfrm>
              <a:off x="4829414" y="704510"/>
              <a:ext cx="26685" cy="10181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1 h 3"/>
                <a:gd name="T4" fmla="*/ 5 w 8"/>
                <a:gd name="T5" fmla="*/ 3 h 3"/>
                <a:gd name="T6" fmla="*/ 2 w 8"/>
                <a:gd name="T7" fmla="*/ 3 h 3"/>
                <a:gd name="T8" fmla="*/ 0 w 8"/>
                <a:gd name="T9" fmla="*/ 1 h 3"/>
                <a:gd name="T10" fmla="*/ 3 w 8"/>
                <a:gd name="T11" fmla="*/ 0 h 3"/>
                <a:gd name="T12" fmla="*/ 5 w 8"/>
                <a:gd name="T13" fmla="*/ 0 h 3"/>
                <a:gd name="T14" fmla="*/ 8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0" name="Freeform 65"/>
            <p:cNvSpPr>
              <a:spLocks/>
            </p:cNvSpPr>
            <p:nvPr/>
          </p:nvSpPr>
          <p:spPr bwMode="auto">
            <a:xfrm>
              <a:off x="4922810" y="657002"/>
              <a:ext cx="43362" cy="13574"/>
            </a:xfrm>
            <a:custGeom>
              <a:avLst/>
              <a:gdLst>
                <a:gd name="T0" fmla="*/ 5 w 13"/>
                <a:gd name="T1" fmla="*/ 0 h 4"/>
                <a:gd name="T2" fmla="*/ 5 w 13"/>
                <a:gd name="T3" fmla="*/ 0 h 4"/>
                <a:gd name="T4" fmla="*/ 7 w 13"/>
                <a:gd name="T5" fmla="*/ 1 h 4"/>
                <a:gd name="T6" fmla="*/ 10 w 13"/>
                <a:gd name="T7" fmla="*/ 0 h 4"/>
                <a:gd name="T8" fmla="*/ 11 w 13"/>
                <a:gd name="T9" fmla="*/ 0 h 4"/>
                <a:gd name="T10" fmla="*/ 13 w 13"/>
                <a:gd name="T11" fmla="*/ 1 h 4"/>
                <a:gd name="T12" fmla="*/ 10 w 13"/>
                <a:gd name="T13" fmla="*/ 4 h 4"/>
                <a:gd name="T14" fmla="*/ 10 w 13"/>
                <a:gd name="T15" fmla="*/ 4 h 4"/>
                <a:gd name="T16" fmla="*/ 7 w 13"/>
                <a:gd name="T17" fmla="*/ 4 h 4"/>
                <a:gd name="T18" fmla="*/ 2 w 13"/>
                <a:gd name="T19" fmla="*/ 4 h 4"/>
                <a:gd name="T20" fmla="*/ 0 w 13"/>
                <a:gd name="T21" fmla="*/ 3 h 4"/>
                <a:gd name="T22" fmla="*/ 0 w 13"/>
                <a:gd name="T23" fmla="*/ 1 h 4"/>
                <a:gd name="T24" fmla="*/ 4 w 13"/>
                <a:gd name="T25" fmla="*/ 1 h 4"/>
                <a:gd name="T26" fmla="*/ 5 w 1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">
                  <a:moveTo>
                    <a:pt x="5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1" name="Freeform 66"/>
            <p:cNvSpPr>
              <a:spLocks/>
            </p:cNvSpPr>
            <p:nvPr/>
          </p:nvSpPr>
          <p:spPr bwMode="auto">
            <a:xfrm>
              <a:off x="5059566" y="419457"/>
              <a:ext cx="26685" cy="16969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2 h 5"/>
                <a:gd name="T4" fmla="*/ 8 w 8"/>
                <a:gd name="T5" fmla="*/ 2 h 5"/>
                <a:gd name="T6" fmla="*/ 5 w 8"/>
                <a:gd name="T7" fmla="*/ 5 h 5"/>
                <a:gd name="T8" fmla="*/ 2 w 8"/>
                <a:gd name="T9" fmla="*/ 5 h 5"/>
                <a:gd name="T10" fmla="*/ 0 w 8"/>
                <a:gd name="T11" fmla="*/ 3 h 5"/>
                <a:gd name="T12" fmla="*/ 0 w 8"/>
                <a:gd name="T13" fmla="*/ 3 h 5"/>
                <a:gd name="T14" fmla="*/ 2 w 8"/>
                <a:gd name="T15" fmla="*/ 2 h 5"/>
                <a:gd name="T16" fmla="*/ 2 w 8"/>
                <a:gd name="T17" fmla="*/ 2 h 5"/>
                <a:gd name="T18" fmla="*/ 7 w 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2" name="Freeform 67"/>
            <p:cNvSpPr>
              <a:spLocks/>
            </p:cNvSpPr>
            <p:nvPr/>
          </p:nvSpPr>
          <p:spPr bwMode="auto">
            <a:xfrm>
              <a:off x="5359762" y="528048"/>
              <a:ext cx="63376" cy="16969"/>
            </a:xfrm>
            <a:custGeom>
              <a:avLst/>
              <a:gdLst>
                <a:gd name="T0" fmla="*/ 13 w 19"/>
                <a:gd name="T1" fmla="*/ 0 h 5"/>
                <a:gd name="T2" fmla="*/ 18 w 19"/>
                <a:gd name="T3" fmla="*/ 0 h 5"/>
                <a:gd name="T4" fmla="*/ 19 w 19"/>
                <a:gd name="T5" fmla="*/ 1 h 5"/>
                <a:gd name="T6" fmla="*/ 18 w 19"/>
                <a:gd name="T7" fmla="*/ 1 h 5"/>
                <a:gd name="T8" fmla="*/ 16 w 19"/>
                <a:gd name="T9" fmla="*/ 1 h 5"/>
                <a:gd name="T10" fmla="*/ 14 w 19"/>
                <a:gd name="T11" fmla="*/ 1 h 5"/>
                <a:gd name="T12" fmla="*/ 14 w 19"/>
                <a:gd name="T13" fmla="*/ 3 h 5"/>
                <a:gd name="T14" fmla="*/ 14 w 19"/>
                <a:gd name="T15" fmla="*/ 5 h 5"/>
                <a:gd name="T16" fmla="*/ 11 w 19"/>
                <a:gd name="T17" fmla="*/ 5 h 5"/>
                <a:gd name="T18" fmla="*/ 7 w 19"/>
                <a:gd name="T19" fmla="*/ 3 h 5"/>
                <a:gd name="T20" fmla="*/ 5 w 19"/>
                <a:gd name="T21" fmla="*/ 3 h 5"/>
                <a:gd name="T22" fmla="*/ 0 w 19"/>
                <a:gd name="T23" fmla="*/ 1 h 5"/>
                <a:gd name="T24" fmla="*/ 0 w 19"/>
                <a:gd name="T25" fmla="*/ 1 h 5"/>
                <a:gd name="T26" fmla="*/ 0 w 19"/>
                <a:gd name="T27" fmla="*/ 0 h 5"/>
                <a:gd name="T28" fmla="*/ 3 w 19"/>
                <a:gd name="T29" fmla="*/ 1 h 5"/>
                <a:gd name="T30" fmla="*/ 7 w 19"/>
                <a:gd name="T31" fmla="*/ 0 h 5"/>
                <a:gd name="T32" fmla="*/ 11 w 19"/>
                <a:gd name="T33" fmla="*/ 0 h 5"/>
                <a:gd name="T34" fmla="*/ 13 w 19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5">
                  <a:moveTo>
                    <a:pt x="13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3" name="Freeform 68"/>
            <p:cNvSpPr>
              <a:spLocks/>
            </p:cNvSpPr>
            <p:nvPr/>
          </p:nvSpPr>
          <p:spPr bwMode="auto">
            <a:xfrm>
              <a:off x="5429807" y="521262"/>
              <a:ext cx="13342" cy="16969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0 h 5"/>
                <a:gd name="T4" fmla="*/ 3 w 4"/>
                <a:gd name="T5" fmla="*/ 2 h 5"/>
                <a:gd name="T6" fmla="*/ 4 w 4"/>
                <a:gd name="T7" fmla="*/ 2 h 5"/>
                <a:gd name="T8" fmla="*/ 3 w 4"/>
                <a:gd name="T9" fmla="*/ 3 h 5"/>
                <a:gd name="T10" fmla="*/ 1 w 4"/>
                <a:gd name="T11" fmla="*/ 5 h 5"/>
                <a:gd name="T12" fmla="*/ 0 w 4"/>
                <a:gd name="T13" fmla="*/ 5 h 5"/>
                <a:gd name="T14" fmla="*/ 0 w 4"/>
                <a:gd name="T15" fmla="*/ 5 h 5"/>
                <a:gd name="T16" fmla="*/ 0 w 4"/>
                <a:gd name="T17" fmla="*/ 5 h 5"/>
                <a:gd name="T18" fmla="*/ 0 w 4"/>
                <a:gd name="T19" fmla="*/ 3 h 5"/>
                <a:gd name="T20" fmla="*/ 1 w 4"/>
                <a:gd name="T21" fmla="*/ 0 h 5"/>
                <a:gd name="T22" fmla="*/ 1 w 4"/>
                <a:gd name="T23" fmla="*/ 0 h 5"/>
                <a:gd name="T24" fmla="*/ 1 w 4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4" name="Freeform 69"/>
            <p:cNvSpPr>
              <a:spLocks/>
            </p:cNvSpPr>
            <p:nvPr/>
          </p:nvSpPr>
          <p:spPr bwMode="auto">
            <a:xfrm>
              <a:off x="4736020" y="735052"/>
              <a:ext cx="13342" cy="10181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4 w 4"/>
                <a:gd name="T7" fmla="*/ 3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2 h 3"/>
                <a:gd name="T16" fmla="*/ 0 w 4"/>
                <a:gd name="T17" fmla="*/ 2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5" name="Freeform 70"/>
            <p:cNvSpPr>
              <a:spLocks/>
            </p:cNvSpPr>
            <p:nvPr/>
          </p:nvSpPr>
          <p:spPr bwMode="auto">
            <a:xfrm>
              <a:off x="4756034" y="741840"/>
              <a:ext cx="36692" cy="10181"/>
            </a:xfrm>
            <a:custGeom>
              <a:avLst/>
              <a:gdLst>
                <a:gd name="T0" fmla="*/ 5 w 11"/>
                <a:gd name="T1" fmla="*/ 0 h 3"/>
                <a:gd name="T2" fmla="*/ 9 w 11"/>
                <a:gd name="T3" fmla="*/ 0 h 3"/>
                <a:gd name="T4" fmla="*/ 11 w 11"/>
                <a:gd name="T5" fmla="*/ 1 h 3"/>
                <a:gd name="T6" fmla="*/ 11 w 11"/>
                <a:gd name="T7" fmla="*/ 1 h 3"/>
                <a:gd name="T8" fmla="*/ 9 w 11"/>
                <a:gd name="T9" fmla="*/ 1 h 3"/>
                <a:gd name="T10" fmla="*/ 9 w 11"/>
                <a:gd name="T11" fmla="*/ 1 h 3"/>
                <a:gd name="T12" fmla="*/ 8 w 11"/>
                <a:gd name="T13" fmla="*/ 3 h 3"/>
                <a:gd name="T14" fmla="*/ 5 w 11"/>
                <a:gd name="T15" fmla="*/ 1 h 3"/>
                <a:gd name="T16" fmla="*/ 0 w 11"/>
                <a:gd name="T17" fmla="*/ 1 h 3"/>
                <a:gd name="T18" fmla="*/ 1 w 11"/>
                <a:gd name="T19" fmla="*/ 0 h 3"/>
                <a:gd name="T20" fmla="*/ 5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5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6" name="Freeform 73"/>
            <p:cNvSpPr>
              <a:spLocks/>
            </p:cNvSpPr>
            <p:nvPr/>
          </p:nvSpPr>
          <p:spPr bwMode="auto">
            <a:xfrm>
              <a:off x="5356425" y="429638"/>
              <a:ext cx="63376" cy="27148"/>
            </a:xfrm>
            <a:custGeom>
              <a:avLst/>
              <a:gdLst>
                <a:gd name="T0" fmla="*/ 19 w 19"/>
                <a:gd name="T1" fmla="*/ 0 h 8"/>
                <a:gd name="T2" fmla="*/ 19 w 19"/>
                <a:gd name="T3" fmla="*/ 2 h 8"/>
                <a:gd name="T4" fmla="*/ 19 w 19"/>
                <a:gd name="T5" fmla="*/ 4 h 8"/>
                <a:gd name="T6" fmla="*/ 17 w 19"/>
                <a:gd name="T7" fmla="*/ 5 h 8"/>
                <a:gd name="T8" fmla="*/ 15 w 19"/>
                <a:gd name="T9" fmla="*/ 7 h 8"/>
                <a:gd name="T10" fmla="*/ 14 w 19"/>
                <a:gd name="T11" fmla="*/ 7 h 8"/>
                <a:gd name="T12" fmla="*/ 14 w 19"/>
                <a:gd name="T13" fmla="*/ 8 h 8"/>
                <a:gd name="T14" fmla="*/ 12 w 19"/>
                <a:gd name="T15" fmla="*/ 7 h 8"/>
                <a:gd name="T16" fmla="*/ 9 w 19"/>
                <a:gd name="T17" fmla="*/ 8 h 8"/>
                <a:gd name="T18" fmla="*/ 8 w 19"/>
                <a:gd name="T19" fmla="*/ 8 h 8"/>
                <a:gd name="T20" fmla="*/ 6 w 19"/>
                <a:gd name="T21" fmla="*/ 7 h 8"/>
                <a:gd name="T22" fmla="*/ 1 w 19"/>
                <a:gd name="T23" fmla="*/ 7 h 8"/>
                <a:gd name="T24" fmla="*/ 0 w 19"/>
                <a:gd name="T25" fmla="*/ 7 h 8"/>
                <a:gd name="T26" fmla="*/ 3 w 19"/>
                <a:gd name="T27" fmla="*/ 5 h 8"/>
                <a:gd name="T28" fmla="*/ 9 w 19"/>
                <a:gd name="T29" fmla="*/ 5 h 8"/>
                <a:gd name="T30" fmla="*/ 19 w 1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7" name="Freeform 76"/>
            <p:cNvSpPr>
              <a:spLocks/>
            </p:cNvSpPr>
            <p:nvPr/>
          </p:nvSpPr>
          <p:spPr bwMode="auto">
            <a:xfrm>
              <a:off x="3355118" y="453391"/>
              <a:ext cx="733814" cy="366497"/>
            </a:xfrm>
            <a:custGeom>
              <a:avLst/>
              <a:gdLst>
                <a:gd name="T0" fmla="*/ 216 w 220"/>
                <a:gd name="T1" fmla="*/ 4 h 108"/>
                <a:gd name="T2" fmla="*/ 218 w 220"/>
                <a:gd name="T3" fmla="*/ 11 h 108"/>
                <a:gd name="T4" fmla="*/ 209 w 220"/>
                <a:gd name="T5" fmla="*/ 22 h 108"/>
                <a:gd name="T6" fmla="*/ 193 w 220"/>
                <a:gd name="T7" fmla="*/ 27 h 108"/>
                <a:gd name="T8" fmla="*/ 171 w 220"/>
                <a:gd name="T9" fmla="*/ 33 h 108"/>
                <a:gd name="T10" fmla="*/ 144 w 220"/>
                <a:gd name="T11" fmla="*/ 41 h 108"/>
                <a:gd name="T12" fmla="*/ 120 w 220"/>
                <a:gd name="T13" fmla="*/ 47 h 108"/>
                <a:gd name="T14" fmla="*/ 108 w 220"/>
                <a:gd name="T15" fmla="*/ 52 h 108"/>
                <a:gd name="T16" fmla="*/ 100 w 220"/>
                <a:gd name="T17" fmla="*/ 58 h 108"/>
                <a:gd name="T18" fmla="*/ 93 w 220"/>
                <a:gd name="T19" fmla="*/ 60 h 108"/>
                <a:gd name="T20" fmla="*/ 97 w 220"/>
                <a:gd name="T21" fmla="*/ 63 h 108"/>
                <a:gd name="T22" fmla="*/ 90 w 220"/>
                <a:gd name="T23" fmla="*/ 67 h 108"/>
                <a:gd name="T24" fmla="*/ 87 w 220"/>
                <a:gd name="T25" fmla="*/ 71 h 108"/>
                <a:gd name="T26" fmla="*/ 78 w 220"/>
                <a:gd name="T27" fmla="*/ 69 h 108"/>
                <a:gd name="T28" fmla="*/ 76 w 220"/>
                <a:gd name="T29" fmla="*/ 75 h 108"/>
                <a:gd name="T30" fmla="*/ 70 w 220"/>
                <a:gd name="T31" fmla="*/ 77 h 108"/>
                <a:gd name="T32" fmla="*/ 68 w 220"/>
                <a:gd name="T33" fmla="*/ 85 h 108"/>
                <a:gd name="T34" fmla="*/ 59 w 220"/>
                <a:gd name="T35" fmla="*/ 93 h 108"/>
                <a:gd name="T36" fmla="*/ 56 w 220"/>
                <a:gd name="T37" fmla="*/ 94 h 108"/>
                <a:gd name="T38" fmla="*/ 54 w 220"/>
                <a:gd name="T39" fmla="*/ 96 h 108"/>
                <a:gd name="T40" fmla="*/ 46 w 220"/>
                <a:gd name="T41" fmla="*/ 107 h 108"/>
                <a:gd name="T42" fmla="*/ 32 w 220"/>
                <a:gd name="T43" fmla="*/ 107 h 108"/>
                <a:gd name="T44" fmla="*/ 15 w 220"/>
                <a:gd name="T45" fmla="*/ 104 h 108"/>
                <a:gd name="T46" fmla="*/ 7 w 220"/>
                <a:gd name="T47" fmla="*/ 101 h 108"/>
                <a:gd name="T48" fmla="*/ 4 w 220"/>
                <a:gd name="T49" fmla="*/ 94 h 108"/>
                <a:gd name="T50" fmla="*/ 13 w 220"/>
                <a:gd name="T51" fmla="*/ 90 h 108"/>
                <a:gd name="T52" fmla="*/ 18 w 220"/>
                <a:gd name="T53" fmla="*/ 83 h 108"/>
                <a:gd name="T54" fmla="*/ 34 w 220"/>
                <a:gd name="T55" fmla="*/ 74 h 108"/>
                <a:gd name="T56" fmla="*/ 27 w 220"/>
                <a:gd name="T57" fmla="*/ 72 h 108"/>
                <a:gd name="T58" fmla="*/ 35 w 220"/>
                <a:gd name="T59" fmla="*/ 63 h 108"/>
                <a:gd name="T60" fmla="*/ 32 w 220"/>
                <a:gd name="T61" fmla="*/ 60 h 108"/>
                <a:gd name="T62" fmla="*/ 30 w 220"/>
                <a:gd name="T63" fmla="*/ 55 h 108"/>
                <a:gd name="T64" fmla="*/ 38 w 220"/>
                <a:gd name="T65" fmla="*/ 56 h 108"/>
                <a:gd name="T66" fmla="*/ 45 w 220"/>
                <a:gd name="T67" fmla="*/ 52 h 108"/>
                <a:gd name="T68" fmla="*/ 48 w 220"/>
                <a:gd name="T69" fmla="*/ 49 h 108"/>
                <a:gd name="T70" fmla="*/ 57 w 220"/>
                <a:gd name="T71" fmla="*/ 47 h 108"/>
                <a:gd name="T72" fmla="*/ 62 w 220"/>
                <a:gd name="T73" fmla="*/ 41 h 108"/>
                <a:gd name="T74" fmla="*/ 76 w 220"/>
                <a:gd name="T75" fmla="*/ 34 h 108"/>
                <a:gd name="T76" fmla="*/ 90 w 220"/>
                <a:gd name="T77" fmla="*/ 31 h 108"/>
                <a:gd name="T78" fmla="*/ 101 w 220"/>
                <a:gd name="T79" fmla="*/ 28 h 108"/>
                <a:gd name="T80" fmla="*/ 106 w 220"/>
                <a:gd name="T81" fmla="*/ 27 h 108"/>
                <a:gd name="T82" fmla="*/ 108 w 220"/>
                <a:gd name="T83" fmla="*/ 22 h 108"/>
                <a:gd name="T84" fmla="*/ 127 w 220"/>
                <a:gd name="T85" fmla="*/ 23 h 108"/>
                <a:gd name="T86" fmla="*/ 155 w 220"/>
                <a:gd name="T87" fmla="*/ 19 h 108"/>
                <a:gd name="T88" fmla="*/ 164 w 220"/>
                <a:gd name="T89" fmla="*/ 15 h 108"/>
                <a:gd name="T90" fmla="*/ 174 w 220"/>
                <a:gd name="T91" fmla="*/ 14 h 108"/>
                <a:gd name="T92" fmla="*/ 182 w 220"/>
                <a:gd name="T93" fmla="*/ 6 h 108"/>
                <a:gd name="T94" fmla="*/ 201 w 220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108">
                  <a:moveTo>
                    <a:pt x="201" y="0"/>
                  </a:moveTo>
                  <a:lnTo>
                    <a:pt x="205" y="1"/>
                  </a:lnTo>
                  <a:lnTo>
                    <a:pt x="213" y="3"/>
                  </a:lnTo>
                  <a:lnTo>
                    <a:pt x="216" y="4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0" y="9"/>
                  </a:lnTo>
                  <a:lnTo>
                    <a:pt x="218" y="11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13" y="17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2" y="23"/>
                  </a:lnTo>
                  <a:lnTo>
                    <a:pt x="196" y="25"/>
                  </a:lnTo>
                  <a:lnTo>
                    <a:pt x="193" y="27"/>
                  </a:lnTo>
                  <a:lnTo>
                    <a:pt x="190" y="28"/>
                  </a:lnTo>
                  <a:lnTo>
                    <a:pt x="187" y="30"/>
                  </a:lnTo>
                  <a:lnTo>
                    <a:pt x="180" y="31"/>
                  </a:lnTo>
                  <a:lnTo>
                    <a:pt x="171" y="33"/>
                  </a:lnTo>
                  <a:lnTo>
                    <a:pt x="166" y="36"/>
                  </a:lnTo>
                  <a:lnTo>
                    <a:pt x="158" y="36"/>
                  </a:lnTo>
                  <a:lnTo>
                    <a:pt x="152" y="39"/>
                  </a:lnTo>
                  <a:lnTo>
                    <a:pt x="144" y="41"/>
                  </a:lnTo>
                  <a:lnTo>
                    <a:pt x="142" y="41"/>
                  </a:lnTo>
                  <a:lnTo>
                    <a:pt x="138" y="42"/>
                  </a:lnTo>
                  <a:lnTo>
                    <a:pt x="134" y="42"/>
                  </a:lnTo>
                  <a:lnTo>
                    <a:pt x="120" y="47"/>
                  </a:lnTo>
                  <a:lnTo>
                    <a:pt x="114" y="50"/>
                  </a:lnTo>
                  <a:lnTo>
                    <a:pt x="111" y="50"/>
                  </a:lnTo>
                  <a:lnTo>
                    <a:pt x="109" y="50"/>
                  </a:lnTo>
                  <a:lnTo>
                    <a:pt x="108" y="52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1" y="5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93" y="61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5" y="64"/>
                  </a:lnTo>
                  <a:lnTo>
                    <a:pt x="93" y="66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6" y="69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6" y="71"/>
                  </a:lnTo>
                  <a:lnTo>
                    <a:pt x="84" y="71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4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68" y="74"/>
                  </a:lnTo>
                  <a:lnTo>
                    <a:pt x="68" y="75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1" y="80"/>
                  </a:lnTo>
                  <a:lnTo>
                    <a:pt x="70" y="82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57" y="90"/>
                  </a:lnTo>
                  <a:lnTo>
                    <a:pt x="59" y="91"/>
                  </a:lnTo>
                  <a:lnTo>
                    <a:pt x="59" y="93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49" y="102"/>
                  </a:lnTo>
                  <a:lnTo>
                    <a:pt x="46" y="107"/>
                  </a:lnTo>
                  <a:lnTo>
                    <a:pt x="41" y="108"/>
                  </a:lnTo>
                  <a:lnTo>
                    <a:pt x="38" y="108"/>
                  </a:lnTo>
                  <a:lnTo>
                    <a:pt x="35" y="108"/>
                  </a:lnTo>
                  <a:lnTo>
                    <a:pt x="32" y="107"/>
                  </a:lnTo>
                  <a:lnTo>
                    <a:pt x="26" y="107"/>
                  </a:lnTo>
                  <a:lnTo>
                    <a:pt x="23" y="105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5"/>
                  </a:lnTo>
                  <a:lnTo>
                    <a:pt x="8" y="107"/>
                  </a:lnTo>
                  <a:lnTo>
                    <a:pt x="5" y="104"/>
                  </a:lnTo>
                  <a:lnTo>
                    <a:pt x="7" y="101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3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23" y="77"/>
                  </a:lnTo>
                  <a:lnTo>
                    <a:pt x="24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29" y="74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1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1"/>
                  </a:lnTo>
                  <a:lnTo>
                    <a:pt x="67" y="39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1" y="33"/>
                  </a:lnTo>
                  <a:lnTo>
                    <a:pt x="87" y="33"/>
                  </a:lnTo>
                  <a:lnTo>
                    <a:pt x="90" y="31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2" y="23"/>
                  </a:lnTo>
                  <a:lnTo>
                    <a:pt x="127" y="23"/>
                  </a:lnTo>
                  <a:lnTo>
                    <a:pt x="130" y="23"/>
                  </a:lnTo>
                  <a:lnTo>
                    <a:pt x="133" y="23"/>
                  </a:lnTo>
                  <a:lnTo>
                    <a:pt x="141" y="22"/>
                  </a:lnTo>
                  <a:lnTo>
                    <a:pt x="155" y="19"/>
                  </a:lnTo>
                  <a:lnTo>
                    <a:pt x="158" y="17"/>
                  </a:lnTo>
                  <a:lnTo>
                    <a:pt x="161" y="15"/>
                  </a:lnTo>
                  <a:lnTo>
                    <a:pt x="163" y="15"/>
                  </a:lnTo>
                  <a:lnTo>
                    <a:pt x="164" y="15"/>
                  </a:lnTo>
                  <a:lnTo>
                    <a:pt x="168" y="15"/>
                  </a:lnTo>
                  <a:lnTo>
                    <a:pt x="171" y="14"/>
                  </a:lnTo>
                  <a:lnTo>
                    <a:pt x="172" y="14"/>
                  </a:lnTo>
                  <a:lnTo>
                    <a:pt x="174" y="14"/>
                  </a:lnTo>
                  <a:lnTo>
                    <a:pt x="175" y="12"/>
                  </a:lnTo>
                  <a:lnTo>
                    <a:pt x="175" y="9"/>
                  </a:lnTo>
                  <a:lnTo>
                    <a:pt x="177" y="8"/>
                  </a:lnTo>
                  <a:lnTo>
                    <a:pt x="182" y="6"/>
                  </a:lnTo>
                  <a:lnTo>
                    <a:pt x="188" y="3"/>
                  </a:lnTo>
                  <a:lnTo>
                    <a:pt x="194" y="1"/>
                  </a:lnTo>
                  <a:lnTo>
                    <a:pt x="199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8" name="Freeform 77"/>
            <p:cNvSpPr>
              <a:spLocks/>
            </p:cNvSpPr>
            <p:nvPr/>
          </p:nvSpPr>
          <p:spPr bwMode="auto">
            <a:xfrm>
              <a:off x="3962182" y="1050645"/>
              <a:ext cx="10007" cy="27148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1 w 3"/>
                <a:gd name="T5" fmla="*/ 2 h 8"/>
                <a:gd name="T6" fmla="*/ 3 w 3"/>
                <a:gd name="T7" fmla="*/ 6 h 8"/>
                <a:gd name="T8" fmla="*/ 3 w 3"/>
                <a:gd name="T9" fmla="*/ 8 h 8"/>
                <a:gd name="T10" fmla="*/ 3 w 3"/>
                <a:gd name="T11" fmla="*/ 6 h 8"/>
                <a:gd name="T12" fmla="*/ 1 w 3"/>
                <a:gd name="T13" fmla="*/ 6 h 8"/>
                <a:gd name="T14" fmla="*/ 1 w 3"/>
                <a:gd name="T15" fmla="*/ 5 h 8"/>
                <a:gd name="T16" fmla="*/ 0 w 3"/>
                <a:gd name="T17" fmla="*/ 2 h 8"/>
                <a:gd name="T18" fmla="*/ 1 w 3"/>
                <a:gd name="T19" fmla="*/ 0 h 8"/>
                <a:gd name="T20" fmla="*/ 1 w 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9" name="Freeform 78"/>
            <p:cNvSpPr>
              <a:spLocks/>
            </p:cNvSpPr>
            <p:nvPr/>
          </p:nvSpPr>
          <p:spPr bwMode="auto">
            <a:xfrm>
              <a:off x="4555902" y="836857"/>
              <a:ext cx="43362" cy="37329"/>
            </a:xfrm>
            <a:custGeom>
              <a:avLst/>
              <a:gdLst>
                <a:gd name="T0" fmla="*/ 8 w 13"/>
                <a:gd name="T1" fmla="*/ 0 h 11"/>
                <a:gd name="T2" fmla="*/ 9 w 13"/>
                <a:gd name="T3" fmla="*/ 2 h 11"/>
                <a:gd name="T4" fmla="*/ 11 w 13"/>
                <a:gd name="T5" fmla="*/ 3 h 11"/>
                <a:gd name="T6" fmla="*/ 13 w 13"/>
                <a:gd name="T7" fmla="*/ 5 h 11"/>
                <a:gd name="T8" fmla="*/ 13 w 13"/>
                <a:gd name="T9" fmla="*/ 10 h 11"/>
                <a:gd name="T10" fmla="*/ 13 w 13"/>
                <a:gd name="T11" fmla="*/ 11 h 11"/>
                <a:gd name="T12" fmla="*/ 11 w 13"/>
                <a:gd name="T13" fmla="*/ 11 h 11"/>
                <a:gd name="T14" fmla="*/ 3 w 13"/>
                <a:gd name="T15" fmla="*/ 10 h 11"/>
                <a:gd name="T16" fmla="*/ 0 w 13"/>
                <a:gd name="T17" fmla="*/ 10 h 11"/>
                <a:gd name="T18" fmla="*/ 0 w 13"/>
                <a:gd name="T19" fmla="*/ 8 h 11"/>
                <a:gd name="T20" fmla="*/ 0 w 13"/>
                <a:gd name="T21" fmla="*/ 6 h 11"/>
                <a:gd name="T22" fmla="*/ 8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0" name="Freeform 79"/>
            <p:cNvSpPr>
              <a:spLocks/>
            </p:cNvSpPr>
            <p:nvPr/>
          </p:nvSpPr>
          <p:spPr bwMode="auto">
            <a:xfrm>
              <a:off x="3581933" y="1077793"/>
              <a:ext cx="96731" cy="71264"/>
            </a:xfrm>
            <a:custGeom>
              <a:avLst/>
              <a:gdLst>
                <a:gd name="T0" fmla="*/ 8 w 29"/>
                <a:gd name="T1" fmla="*/ 0 h 21"/>
                <a:gd name="T2" fmla="*/ 8 w 29"/>
                <a:gd name="T3" fmla="*/ 0 h 21"/>
                <a:gd name="T4" fmla="*/ 8 w 29"/>
                <a:gd name="T5" fmla="*/ 2 h 21"/>
                <a:gd name="T6" fmla="*/ 13 w 29"/>
                <a:gd name="T7" fmla="*/ 3 h 21"/>
                <a:gd name="T8" fmla="*/ 14 w 29"/>
                <a:gd name="T9" fmla="*/ 5 h 21"/>
                <a:gd name="T10" fmla="*/ 16 w 29"/>
                <a:gd name="T11" fmla="*/ 6 h 21"/>
                <a:gd name="T12" fmla="*/ 18 w 29"/>
                <a:gd name="T13" fmla="*/ 8 h 21"/>
                <a:gd name="T14" fmla="*/ 21 w 29"/>
                <a:gd name="T15" fmla="*/ 10 h 21"/>
                <a:gd name="T16" fmla="*/ 24 w 29"/>
                <a:gd name="T17" fmla="*/ 13 h 21"/>
                <a:gd name="T18" fmla="*/ 27 w 29"/>
                <a:gd name="T19" fmla="*/ 14 h 21"/>
                <a:gd name="T20" fmla="*/ 29 w 29"/>
                <a:gd name="T21" fmla="*/ 14 h 21"/>
                <a:gd name="T22" fmla="*/ 29 w 29"/>
                <a:gd name="T23" fmla="*/ 16 h 21"/>
                <a:gd name="T24" fmla="*/ 29 w 29"/>
                <a:gd name="T25" fmla="*/ 17 h 21"/>
                <a:gd name="T26" fmla="*/ 29 w 29"/>
                <a:gd name="T27" fmla="*/ 19 h 21"/>
                <a:gd name="T28" fmla="*/ 27 w 29"/>
                <a:gd name="T29" fmla="*/ 21 h 21"/>
                <a:gd name="T30" fmla="*/ 25 w 29"/>
                <a:gd name="T31" fmla="*/ 21 h 21"/>
                <a:gd name="T32" fmla="*/ 22 w 29"/>
                <a:gd name="T33" fmla="*/ 21 h 21"/>
                <a:gd name="T34" fmla="*/ 21 w 29"/>
                <a:gd name="T35" fmla="*/ 21 h 21"/>
                <a:gd name="T36" fmla="*/ 19 w 29"/>
                <a:gd name="T37" fmla="*/ 21 h 21"/>
                <a:gd name="T38" fmla="*/ 18 w 29"/>
                <a:gd name="T39" fmla="*/ 21 h 21"/>
                <a:gd name="T40" fmla="*/ 18 w 29"/>
                <a:gd name="T41" fmla="*/ 21 h 21"/>
                <a:gd name="T42" fmla="*/ 16 w 29"/>
                <a:gd name="T43" fmla="*/ 19 h 21"/>
                <a:gd name="T44" fmla="*/ 16 w 29"/>
                <a:gd name="T45" fmla="*/ 17 h 21"/>
                <a:gd name="T46" fmla="*/ 14 w 29"/>
                <a:gd name="T47" fmla="*/ 16 h 21"/>
                <a:gd name="T48" fmla="*/ 13 w 29"/>
                <a:gd name="T49" fmla="*/ 16 h 21"/>
                <a:gd name="T50" fmla="*/ 11 w 29"/>
                <a:gd name="T51" fmla="*/ 16 h 21"/>
                <a:gd name="T52" fmla="*/ 10 w 29"/>
                <a:gd name="T53" fmla="*/ 14 h 21"/>
                <a:gd name="T54" fmla="*/ 8 w 29"/>
                <a:gd name="T55" fmla="*/ 14 h 21"/>
                <a:gd name="T56" fmla="*/ 8 w 29"/>
                <a:gd name="T57" fmla="*/ 16 h 21"/>
                <a:gd name="T58" fmla="*/ 7 w 29"/>
                <a:gd name="T59" fmla="*/ 16 h 21"/>
                <a:gd name="T60" fmla="*/ 3 w 29"/>
                <a:gd name="T61" fmla="*/ 11 h 21"/>
                <a:gd name="T62" fmla="*/ 2 w 29"/>
                <a:gd name="T63" fmla="*/ 11 h 21"/>
                <a:gd name="T64" fmla="*/ 2 w 29"/>
                <a:gd name="T65" fmla="*/ 10 h 21"/>
                <a:gd name="T66" fmla="*/ 2 w 29"/>
                <a:gd name="T67" fmla="*/ 8 h 21"/>
                <a:gd name="T68" fmla="*/ 0 w 29"/>
                <a:gd name="T69" fmla="*/ 6 h 21"/>
                <a:gd name="T70" fmla="*/ 0 w 29"/>
                <a:gd name="T71" fmla="*/ 5 h 21"/>
                <a:gd name="T72" fmla="*/ 2 w 29"/>
                <a:gd name="T73" fmla="*/ 3 h 21"/>
                <a:gd name="T74" fmla="*/ 3 w 29"/>
                <a:gd name="T75" fmla="*/ 3 h 21"/>
                <a:gd name="T76" fmla="*/ 5 w 29"/>
                <a:gd name="T77" fmla="*/ 2 h 21"/>
                <a:gd name="T78" fmla="*/ 8 w 29"/>
                <a:gd name="T7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1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1" name="Freeform 82"/>
            <p:cNvSpPr>
              <a:spLocks/>
            </p:cNvSpPr>
            <p:nvPr/>
          </p:nvSpPr>
          <p:spPr bwMode="auto">
            <a:xfrm>
              <a:off x="4135627" y="799527"/>
              <a:ext cx="76718" cy="44116"/>
            </a:xfrm>
            <a:custGeom>
              <a:avLst/>
              <a:gdLst>
                <a:gd name="T0" fmla="*/ 14 w 23"/>
                <a:gd name="T1" fmla="*/ 0 h 13"/>
                <a:gd name="T2" fmla="*/ 16 w 23"/>
                <a:gd name="T3" fmla="*/ 0 h 13"/>
                <a:gd name="T4" fmla="*/ 17 w 23"/>
                <a:gd name="T5" fmla="*/ 2 h 13"/>
                <a:gd name="T6" fmla="*/ 19 w 23"/>
                <a:gd name="T7" fmla="*/ 2 h 13"/>
                <a:gd name="T8" fmla="*/ 20 w 23"/>
                <a:gd name="T9" fmla="*/ 5 h 13"/>
                <a:gd name="T10" fmla="*/ 22 w 23"/>
                <a:gd name="T11" fmla="*/ 5 h 13"/>
                <a:gd name="T12" fmla="*/ 23 w 23"/>
                <a:gd name="T13" fmla="*/ 6 h 13"/>
                <a:gd name="T14" fmla="*/ 23 w 23"/>
                <a:gd name="T15" fmla="*/ 8 h 13"/>
                <a:gd name="T16" fmla="*/ 23 w 23"/>
                <a:gd name="T17" fmla="*/ 10 h 13"/>
                <a:gd name="T18" fmla="*/ 20 w 23"/>
                <a:gd name="T19" fmla="*/ 10 h 13"/>
                <a:gd name="T20" fmla="*/ 14 w 23"/>
                <a:gd name="T21" fmla="*/ 11 h 13"/>
                <a:gd name="T22" fmla="*/ 11 w 23"/>
                <a:gd name="T23" fmla="*/ 11 h 13"/>
                <a:gd name="T24" fmla="*/ 6 w 23"/>
                <a:gd name="T25" fmla="*/ 13 h 13"/>
                <a:gd name="T26" fmla="*/ 5 w 23"/>
                <a:gd name="T27" fmla="*/ 13 h 13"/>
                <a:gd name="T28" fmla="*/ 3 w 23"/>
                <a:gd name="T29" fmla="*/ 13 h 13"/>
                <a:gd name="T30" fmla="*/ 1 w 23"/>
                <a:gd name="T31" fmla="*/ 13 h 13"/>
                <a:gd name="T32" fmla="*/ 0 w 23"/>
                <a:gd name="T33" fmla="*/ 13 h 13"/>
                <a:gd name="T34" fmla="*/ 0 w 23"/>
                <a:gd name="T35" fmla="*/ 11 h 13"/>
                <a:gd name="T36" fmla="*/ 0 w 23"/>
                <a:gd name="T37" fmla="*/ 10 h 13"/>
                <a:gd name="T38" fmla="*/ 1 w 23"/>
                <a:gd name="T39" fmla="*/ 8 h 13"/>
                <a:gd name="T40" fmla="*/ 0 w 23"/>
                <a:gd name="T41" fmla="*/ 5 h 13"/>
                <a:gd name="T42" fmla="*/ 3 w 23"/>
                <a:gd name="T43" fmla="*/ 2 h 13"/>
                <a:gd name="T44" fmla="*/ 6 w 23"/>
                <a:gd name="T45" fmla="*/ 2 h 13"/>
                <a:gd name="T46" fmla="*/ 14 w 23"/>
                <a:gd name="T4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3">
                  <a:moveTo>
                    <a:pt x="14" y="0"/>
                  </a:move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2" name="Freeform 83"/>
            <p:cNvSpPr>
              <a:spLocks/>
            </p:cNvSpPr>
            <p:nvPr/>
          </p:nvSpPr>
          <p:spPr bwMode="auto">
            <a:xfrm>
              <a:off x="4472515" y="884365"/>
              <a:ext cx="66710" cy="33934"/>
            </a:xfrm>
            <a:custGeom>
              <a:avLst/>
              <a:gdLst>
                <a:gd name="T0" fmla="*/ 12 w 20"/>
                <a:gd name="T1" fmla="*/ 0 h 10"/>
                <a:gd name="T2" fmla="*/ 19 w 20"/>
                <a:gd name="T3" fmla="*/ 2 h 10"/>
                <a:gd name="T4" fmla="*/ 20 w 20"/>
                <a:gd name="T5" fmla="*/ 3 h 10"/>
                <a:gd name="T6" fmla="*/ 20 w 20"/>
                <a:gd name="T7" fmla="*/ 3 h 10"/>
                <a:gd name="T8" fmla="*/ 17 w 20"/>
                <a:gd name="T9" fmla="*/ 5 h 10"/>
                <a:gd name="T10" fmla="*/ 16 w 20"/>
                <a:gd name="T11" fmla="*/ 7 h 10"/>
                <a:gd name="T12" fmla="*/ 12 w 20"/>
                <a:gd name="T13" fmla="*/ 8 h 10"/>
                <a:gd name="T14" fmla="*/ 11 w 20"/>
                <a:gd name="T15" fmla="*/ 8 h 10"/>
                <a:gd name="T16" fmla="*/ 3 w 20"/>
                <a:gd name="T17" fmla="*/ 10 h 10"/>
                <a:gd name="T18" fmla="*/ 0 w 20"/>
                <a:gd name="T19" fmla="*/ 8 h 10"/>
                <a:gd name="T20" fmla="*/ 0 w 20"/>
                <a:gd name="T21" fmla="*/ 8 h 10"/>
                <a:gd name="T22" fmla="*/ 0 w 20"/>
                <a:gd name="T23" fmla="*/ 7 h 10"/>
                <a:gd name="T24" fmla="*/ 3 w 20"/>
                <a:gd name="T25" fmla="*/ 5 h 10"/>
                <a:gd name="T26" fmla="*/ 4 w 20"/>
                <a:gd name="T27" fmla="*/ 3 h 10"/>
                <a:gd name="T28" fmla="*/ 6 w 20"/>
                <a:gd name="T29" fmla="*/ 2 h 10"/>
                <a:gd name="T30" fmla="*/ 9 w 20"/>
                <a:gd name="T31" fmla="*/ 0 h 10"/>
                <a:gd name="T32" fmla="*/ 12 w 20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0">
                  <a:moveTo>
                    <a:pt x="12" y="0"/>
                  </a:move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3" name="Freeform 85"/>
            <p:cNvSpPr>
              <a:spLocks/>
            </p:cNvSpPr>
            <p:nvPr/>
          </p:nvSpPr>
          <p:spPr bwMode="auto">
            <a:xfrm>
              <a:off x="4429154" y="796134"/>
              <a:ext cx="33355" cy="10181"/>
            </a:xfrm>
            <a:custGeom>
              <a:avLst/>
              <a:gdLst>
                <a:gd name="T0" fmla="*/ 3 w 10"/>
                <a:gd name="T1" fmla="*/ 0 h 3"/>
                <a:gd name="T2" fmla="*/ 10 w 10"/>
                <a:gd name="T3" fmla="*/ 3 h 3"/>
                <a:gd name="T4" fmla="*/ 10 w 10"/>
                <a:gd name="T5" fmla="*/ 3 h 3"/>
                <a:gd name="T6" fmla="*/ 3 w 10"/>
                <a:gd name="T7" fmla="*/ 3 h 3"/>
                <a:gd name="T8" fmla="*/ 0 w 10"/>
                <a:gd name="T9" fmla="*/ 1 h 3"/>
                <a:gd name="T10" fmla="*/ 2 w 10"/>
                <a:gd name="T11" fmla="*/ 0 h 3"/>
                <a:gd name="T12" fmla="*/ 3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4" name="Freeform 86"/>
            <p:cNvSpPr>
              <a:spLocks/>
            </p:cNvSpPr>
            <p:nvPr/>
          </p:nvSpPr>
          <p:spPr bwMode="auto">
            <a:xfrm>
              <a:off x="4399134" y="796134"/>
              <a:ext cx="30021" cy="10181"/>
            </a:xfrm>
            <a:custGeom>
              <a:avLst/>
              <a:gdLst>
                <a:gd name="T0" fmla="*/ 8 w 9"/>
                <a:gd name="T1" fmla="*/ 0 h 3"/>
                <a:gd name="T2" fmla="*/ 9 w 9"/>
                <a:gd name="T3" fmla="*/ 0 h 3"/>
                <a:gd name="T4" fmla="*/ 9 w 9"/>
                <a:gd name="T5" fmla="*/ 0 h 3"/>
                <a:gd name="T6" fmla="*/ 8 w 9"/>
                <a:gd name="T7" fmla="*/ 3 h 3"/>
                <a:gd name="T8" fmla="*/ 6 w 9"/>
                <a:gd name="T9" fmla="*/ 3 h 3"/>
                <a:gd name="T10" fmla="*/ 1 w 9"/>
                <a:gd name="T11" fmla="*/ 3 h 3"/>
                <a:gd name="T12" fmla="*/ 0 w 9"/>
                <a:gd name="T13" fmla="*/ 3 h 3"/>
                <a:gd name="T14" fmla="*/ 0 w 9"/>
                <a:gd name="T15" fmla="*/ 3 h 3"/>
                <a:gd name="T16" fmla="*/ 3 w 9"/>
                <a:gd name="T17" fmla="*/ 1 h 3"/>
                <a:gd name="T18" fmla="*/ 8 w 9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5" name="Freeform 87"/>
            <p:cNvSpPr>
              <a:spLocks/>
            </p:cNvSpPr>
            <p:nvPr/>
          </p:nvSpPr>
          <p:spPr bwMode="auto">
            <a:xfrm>
              <a:off x="4335759" y="836857"/>
              <a:ext cx="40027" cy="20360"/>
            </a:xfrm>
            <a:custGeom>
              <a:avLst/>
              <a:gdLst>
                <a:gd name="T0" fmla="*/ 4 w 12"/>
                <a:gd name="T1" fmla="*/ 0 h 6"/>
                <a:gd name="T2" fmla="*/ 8 w 12"/>
                <a:gd name="T3" fmla="*/ 0 h 6"/>
                <a:gd name="T4" fmla="*/ 9 w 12"/>
                <a:gd name="T5" fmla="*/ 0 h 6"/>
                <a:gd name="T6" fmla="*/ 12 w 12"/>
                <a:gd name="T7" fmla="*/ 2 h 6"/>
                <a:gd name="T8" fmla="*/ 9 w 12"/>
                <a:gd name="T9" fmla="*/ 2 h 6"/>
                <a:gd name="T10" fmla="*/ 8 w 12"/>
                <a:gd name="T11" fmla="*/ 5 h 6"/>
                <a:gd name="T12" fmla="*/ 8 w 12"/>
                <a:gd name="T13" fmla="*/ 5 h 6"/>
                <a:gd name="T14" fmla="*/ 9 w 12"/>
                <a:gd name="T15" fmla="*/ 6 h 6"/>
                <a:gd name="T16" fmla="*/ 8 w 12"/>
                <a:gd name="T17" fmla="*/ 6 h 6"/>
                <a:gd name="T18" fmla="*/ 8 w 12"/>
                <a:gd name="T19" fmla="*/ 6 h 6"/>
                <a:gd name="T20" fmla="*/ 8 w 12"/>
                <a:gd name="T21" fmla="*/ 6 h 6"/>
                <a:gd name="T22" fmla="*/ 4 w 12"/>
                <a:gd name="T23" fmla="*/ 6 h 6"/>
                <a:gd name="T24" fmla="*/ 1 w 12"/>
                <a:gd name="T25" fmla="*/ 5 h 6"/>
                <a:gd name="T26" fmla="*/ 0 w 12"/>
                <a:gd name="T27" fmla="*/ 3 h 6"/>
                <a:gd name="T28" fmla="*/ 1 w 12"/>
                <a:gd name="T29" fmla="*/ 2 h 6"/>
                <a:gd name="T30" fmla="*/ 1 w 12"/>
                <a:gd name="T31" fmla="*/ 0 h 6"/>
                <a:gd name="T32" fmla="*/ 4 w 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6" name="Freeform 88"/>
            <p:cNvSpPr>
              <a:spLocks/>
            </p:cNvSpPr>
            <p:nvPr/>
          </p:nvSpPr>
          <p:spPr bwMode="auto">
            <a:xfrm>
              <a:off x="7494492" y="762200"/>
              <a:ext cx="186788" cy="64478"/>
            </a:xfrm>
            <a:custGeom>
              <a:avLst/>
              <a:gdLst>
                <a:gd name="T0" fmla="*/ 34 w 56"/>
                <a:gd name="T1" fmla="*/ 0 h 19"/>
                <a:gd name="T2" fmla="*/ 37 w 56"/>
                <a:gd name="T3" fmla="*/ 0 h 19"/>
                <a:gd name="T4" fmla="*/ 41 w 56"/>
                <a:gd name="T5" fmla="*/ 2 h 19"/>
                <a:gd name="T6" fmla="*/ 43 w 56"/>
                <a:gd name="T7" fmla="*/ 3 h 19"/>
                <a:gd name="T8" fmla="*/ 54 w 56"/>
                <a:gd name="T9" fmla="*/ 10 h 19"/>
                <a:gd name="T10" fmla="*/ 56 w 56"/>
                <a:gd name="T11" fmla="*/ 11 h 19"/>
                <a:gd name="T12" fmla="*/ 56 w 56"/>
                <a:gd name="T13" fmla="*/ 13 h 19"/>
                <a:gd name="T14" fmla="*/ 56 w 56"/>
                <a:gd name="T15" fmla="*/ 19 h 19"/>
                <a:gd name="T16" fmla="*/ 56 w 56"/>
                <a:gd name="T17" fmla="*/ 19 h 19"/>
                <a:gd name="T18" fmla="*/ 52 w 56"/>
                <a:gd name="T19" fmla="*/ 19 h 19"/>
                <a:gd name="T20" fmla="*/ 46 w 56"/>
                <a:gd name="T21" fmla="*/ 19 h 19"/>
                <a:gd name="T22" fmla="*/ 43 w 56"/>
                <a:gd name="T23" fmla="*/ 19 h 19"/>
                <a:gd name="T24" fmla="*/ 40 w 56"/>
                <a:gd name="T25" fmla="*/ 19 h 19"/>
                <a:gd name="T26" fmla="*/ 37 w 56"/>
                <a:gd name="T27" fmla="*/ 17 h 19"/>
                <a:gd name="T28" fmla="*/ 29 w 56"/>
                <a:gd name="T29" fmla="*/ 17 h 19"/>
                <a:gd name="T30" fmla="*/ 22 w 56"/>
                <a:gd name="T31" fmla="*/ 14 h 19"/>
                <a:gd name="T32" fmla="*/ 16 w 56"/>
                <a:gd name="T33" fmla="*/ 13 h 19"/>
                <a:gd name="T34" fmla="*/ 15 w 56"/>
                <a:gd name="T35" fmla="*/ 13 h 19"/>
                <a:gd name="T36" fmla="*/ 11 w 56"/>
                <a:gd name="T37" fmla="*/ 13 h 19"/>
                <a:gd name="T38" fmla="*/ 7 w 56"/>
                <a:gd name="T39" fmla="*/ 16 h 19"/>
                <a:gd name="T40" fmla="*/ 5 w 56"/>
                <a:gd name="T41" fmla="*/ 16 h 19"/>
                <a:gd name="T42" fmla="*/ 2 w 56"/>
                <a:gd name="T43" fmla="*/ 16 h 19"/>
                <a:gd name="T44" fmla="*/ 0 w 56"/>
                <a:gd name="T45" fmla="*/ 14 h 19"/>
                <a:gd name="T46" fmla="*/ 5 w 56"/>
                <a:gd name="T47" fmla="*/ 13 h 19"/>
                <a:gd name="T48" fmla="*/ 8 w 56"/>
                <a:gd name="T49" fmla="*/ 13 h 19"/>
                <a:gd name="T50" fmla="*/ 11 w 56"/>
                <a:gd name="T51" fmla="*/ 13 h 19"/>
                <a:gd name="T52" fmla="*/ 15 w 56"/>
                <a:gd name="T53" fmla="*/ 10 h 19"/>
                <a:gd name="T54" fmla="*/ 16 w 56"/>
                <a:gd name="T55" fmla="*/ 8 h 19"/>
                <a:gd name="T56" fmla="*/ 18 w 56"/>
                <a:gd name="T57" fmla="*/ 3 h 19"/>
                <a:gd name="T58" fmla="*/ 19 w 56"/>
                <a:gd name="T59" fmla="*/ 2 h 19"/>
                <a:gd name="T60" fmla="*/ 21 w 56"/>
                <a:gd name="T61" fmla="*/ 2 h 19"/>
                <a:gd name="T62" fmla="*/ 22 w 56"/>
                <a:gd name="T63" fmla="*/ 2 h 19"/>
                <a:gd name="T64" fmla="*/ 24 w 56"/>
                <a:gd name="T65" fmla="*/ 2 h 19"/>
                <a:gd name="T66" fmla="*/ 30 w 56"/>
                <a:gd name="T67" fmla="*/ 0 h 19"/>
                <a:gd name="T68" fmla="*/ 34 w 56"/>
                <a:gd name="T6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9">
                  <a:moveTo>
                    <a:pt x="34" y="0"/>
                  </a:moveTo>
                  <a:lnTo>
                    <a:pt x="37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6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29" y="17"/>
                  </a:lnTo>
                  <a:lnTo>
                    <a:pt x="22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7" name="Freeform 89"/>
            <p:cNvSpPr>
              <a:spLocks/>
            </p:cNvSpPr>
            <p:nvPr/>
          </p:nvSpPr>
          <p:spPr bwMode="auto">
            <a:xfrm>
              <a:off x="5456492" y="483934"/>
              <a:ext cx="10007" cy="10181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3 h 3"/>
                <a:gd name="T4" fmla="*/ 3 w 3"/>
                <a:gd name="T5" fmla="*/ 3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0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8" name="Freeform 90"/>
            <p:cNvSpPr>
              <a:spLocks/>
            </p:cNvSpPr>
            <p:nvPr/>
          </p:nvSpPr>
          <p:spPr bwMode="auto">
            <a:xfrm>
              <a:off x="7811364" y="595919"/>
              <a:ext cx="220145" cy="81443"/>
            </a:xfrm>
            <a:custGeom>
              <a:avLst/>
              <a:gdLst>
                <a:gd name="T0" fmla="*/ 5 w 66"/>
                <a:gd name="T1" fmla="*/ 0 h 24"/>
                <a:gd name="T2" fmla="*/ 8 w 66"/>
                <a:gd name="T3" fmla="*/ 3 h 24"/>
                <a:gd name="T4" fmla="*/ 8 w 66"/>
                <a:gd name="T5" fmla="*/ 5 h 24"/>
                <a:gd name="T6" fmla="*/ 9 w 66"/>
                <a:gd name="T7" fmla="*/ 7 h 24"/>
                <a:gd name="T8" fmla="*/ 13 w 66"/>
                <a:gd name="T9" fmla="*/ 7 h 24"/>
                <a:gd name="T10" fmla="*/ 19 w 66"/>
                <a:gd name="T11" fmla="*/ 5 h 24"/>
                <a:gd name="T12" fmla="*/ 19 w 66"/>
                <a:gd name="T13" fmla="*/ 5 h 24"/>
                <a:gd name="T14" fmla="*/ 33 w 66"/>
                <a:gd name="T15" fmla="*/ 5 h 24"/>
                <a:gd name="T16" fmla="*/ 33 w 66"/>
                <a:gd name="T17" fmla="*/ 7 h 24"/>
                <a:gd name="T18" fmla="*/ 33 w 66"/>
                <a:gd name="T19" fmla="*/ 8 h 24"/>
                <a:gd name="T20" fmla="*/ 33 w 66"/>
                <a:gd name="T21" fmla="*/ 8 h 24"/>
                <a:gd name="T22" fmla="*/ 33 w 66"/>
                <a:gd name="T23" fmla="*/ 10 h 24"/>
                <a:gd name="T24" fmla="*/ 35 w 66"/>
                <a:gd name="T25" fmla="*/ 11 h 24"/>
                <a:gd name="T26" fmla="*/ 39 w 66"/>
                <a:gd name="T27" fmla="*/ 11 h 24"/>
                <a:gd name="T28" fmla="*/ 43 w 66"/>
                <a:gd name="T29" fmla="*/ 10 h 24"/>
                <a:gd name="T30" fmla="*/ 50 w 66"/>
                <a:gd name="T31" fmla="*/ 11 h 24"/>
                <a:gd name="T32" fmla="*/ 57 w 66"/>
                <a:gd name="T33" fmla="*/ 11 h 24"/>
                <a:gd name="T34" fmla="*/ 60 w 66"/>
                <a:gd name="T35" fmla="*/ 13 h 24"/>
                <a:gd name="T36" fmla="*/ 62 w 66"/>
                <a:gd name="T37" fmla="*/ 14 h 24"/>
                <a:gd name="T38" fmla="*/ 63 w 66"/>
                <a:gd name="T39" fmla="*/ 14 h 24"/>
                <a:gd name="T40" fmla="*/ 65 w 66"/>
                <a:gd name="T41" fmla="*/ 14 h 24"/>
                <a:gd name="T42" fmla="*/ 65 w 66"/>
                <a:gd name="T43" fmla="*/ 13 h 24"/>
                <a:gd name="T44" fmla="*/ 66 w 66"/>
                <a:gd name="T45" fmla="*/ 13 h 24"/>
                <a:gd name="T46" fmla="*/ 66 w 66"/>
                <a:gd name="T47" fmla="*/ 13 h 24"/>
                <a:gd name="T48" fmla="*/ 65 w 66"/>
                <a:gd name="T49" fmla="*/ 19 h 24"/>
                <a:gd name="T50" fmla="*/ 63 w 66"/>
                <a:gd name="T51" fmla="*/ 21 h 24"/>
                <a:gd name="T52" fmla="*/ 60 w 66"/>
                <a:gd name="T53" fmla="*/ 22 h 24"/>
                <a:gd name="T54" fmla="*/ 52 w 66"/>
                <a:gd name="T55" fmla="*/ 24 h 24"/>
                <a:gd name="T56" fmla="*/ 49 w 66"/>
                <a:gd name="T57" fmla="*/ 24 h 24"/>
                <a:gd name="T58" fmla="*/ 41 w 66"/>
                <a:gd name="T59" fmla="*/ 24 h 24"/>
                <a:gd name="T60" fmla="*/ 30 w 66"/>
                <a:gd name="T61" fmla="*/ 24 h 24"/>
                <a:gd name="T62" fmla="*/ 27 w 66"/>
                <a:gd name="T63" fmla="*/ 22 h 24"/>
                <a:gd name="T64" fmla="*/ 25 w 66"/>
                <a:gd name="T65" fmla="*/ 22 h 24"/>
                <a:gd name="T66" fmla="*/ 22 w 66"/>
                <a:gd name="T67" fmla="*/ 19 h 24"/>
                <a:gd name="T68" fmla="*/ 21 w 66"/>
                <a:gd name="T69" fmla="*/ 19 h 24"/>
                <a:gd name="T70" fmla="*/ 16 w 66"/>
                <a:gd name="T71" fmla="*/ 18 h 24"/>
                <a:gd name="T72" fmla="*/ 14 w 66"/>
                <a:gd name="T73" fmla="*/ 18 h 24"/>
                <a:gd name="T74" fmla="*/ 11 w 66"/>
                <a:gd name="T75" fmla="*/ 16 h 24"/>
                <a:gd name="T76" fmla="*/ 8 w 66"/>
                <a:gd name="T77" fmla="*/ 14 h 24"/>
                <a:gd name="T78" fmla="*/ 0 w 66"/>
                <a:gd name="T79" fmla="*/ 11 h 24"/>
                <a:gd name="T80" fmla="*/ 0 w 66"/>
                <a:gd name="T81" fmla="*/ 10 h 24"/>
                <a:gd name="T82" fmla="*/ 2 w 66"/>
                <a:gd name="T83" fmla="*/ 7 h 24"/>
                <a:gd name="T84" fmla="*/ 2 w 66"/>
                <a:gd name="T85" fmla="*/ 3 h 24"/>
                <a:gd name="T86" fmla="*/ 3 w 66"/>
                <a:gd name="T87" fmla="*/ 2 h 24"/>
                <a:gd name="T88" fmla="*/ 5 w 66"/>
                <a:gd name="T8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24">
                  <a:moveTo>
                    <a:pt x="5" y="0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9" y="11"/>
                  </a:lnTo>
                  <a:lnTo>
                    <a:pt x="43" y="10"/>
                  </a:lnTo>
                  <a:lnTo>
                    <a:pt x="50" y="11"/>
                  </a:lnTo>
                  <a:lnTo>
                    <a:pt x="57" y="11"/>
                  </a:lnTo>
                  <a:lnTo>
                    <a:pt x="60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9"/>
                  </a:lnTo>
                  <a:lnTo>
                    <a:pt x="63" y="21"/>
                  </a:lnTo>
                  <a:lnTo>
                    <a:pt x="60" y="22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30" y="24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9" name="Freeform 91"/>
            <p:cNvSpPr>
              <a:spLocks/>
            </p:cNvSpPr>
            <p:nvPr/>
          </p:nvSpPr>
          <p:spPr bwMode="auto">
            <a:xfrm>
              <a:off x="7918100" y="480539"/>
              <a:ext cx="46697" cy="10181"/>
            </a:xfrm>
            <a:custGeom>
              <a:avLst/>
              <a:gdLst>
                <a:gd name="T0" fmla="*/ 14 w 14"/>
                <a:gd name="T1" fmla="*/ 0 h 3"/>
                <a:gd name="T2" fmla="*/ 12 w 14"/>
                <a:gd name="T3" fmla="*/ 0 h 3"/>
                <a:gd name="T4" fmla="*/ 12 w 14"/>
                <a:gd name="T5" fmla="*/ 3 h 3"/>
                <a:gd name="T6" fmla="*/ 11 w 14"/>
                <a:gd name="T7" fmla="*/ 3 h 3"/>
                <a:gd name="T8" fmla="*/ 0 w 14"/>
                <a:gd name="T9" fmla="*/ 3 h 3"/>
                <a:gd name="T10" fmla="*/ 1 w 14"/>
                <a:gd name="T11" fmla="*/ 3 h 3"/>
                <a:gd name="T12" fmla="*/ 4 w 14"/>
                <a:gd name="T13" fmla="*/ 0 h 3"/>
                <a:gd name="T14" fmla="*/ 14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0" name="Freeform 92"/>
            <p:cNvSpPr>
              <a:spLocks/>
            </p:cNvSpPr>
            <p:nvPr/>
          </p:nvSpPr>
          <p:spPr bwMode="auto">
            <a:xfrm>
              <a:off x="8114897" y="538229"/>
              <a:ext cx="16679" cy="1018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0 h 3"/>
                <a:gd name="T6" fmla="*/ 5 w 5"/>
                <a:gd name="T7" fmla="*/ 2 h 3"/>
                <a:gd name="T8" fmla="*/ 4 w 5"/>
                <a:gd name="T9" fmla="*/ 3 h 3"/>
                <a:gd name="T10" fmla="*/ 0 w 5"/>
                <a:gd name="T11" fmla="*/ 2 h 3"/>
                <a:gd name="T12" fmla="*/ 2 w 5"/>
                <a:gd name="T13" fmla="*/ 0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1" name="Freeform 94"/>
            <p:cNvSpPr>
              <a:spLocks/>
            </p:cNvSpPr>
            <p:nvPr/>
          </p:nvSpPr>
          <p:spPr bwMode="auto">
            <a:xfrm>
              <a:off x="7517839" y="724871"/>
              <a:ext cx="46697" cy="37329"/>
            </a:xfrm>
            <a:custGeom>
              <a:avLst/>
              <a:gdLst>
                <a:gd name="T0" fmla="*/ 11 w 14"/>
                <a:gd name="T1" fmla="*/ 0 h 11"/>
                <a:gd name="T2" fmla="*/ 12 w 14"/>
                <a:gd name="T3" fmla="*/ 2 h 11"/>
                <a:gd name="T4" fmla="*/ 14 w 14"/>
                <a:gd name="T5" fmla="*/ 2 h 11"/>
                <a:gd name="T6" fmla="*/ 14 w 14"/>
                <a:gd name="T7" fmla="*/ 3 h 11"/>
                <a:gd name="T8" fmla="*/ 14 w 14"/>
                <a:gd name="T9" fmla="*/ 3 h 11"/>
                <a:gd name="T10" fmla="*/ 14 w 14"/>
                <a:gd name="T11" fmla="*/ 6 h 11"/>
                <a:gd name="T12" fmla="*/ 14 w 14"/>
                <a:gd name="T13" fmla="*/ 8 h 11"/>
                <a:gd name="T14" fmla="*/ 6 w 14"/>
                <a:gd name="T15" fmla="*/ 11 h 11"/>
                <a:gd name="T16" fmla="*/ 4 w 14"/>
                <a:gd name="T17" fmla="*/ 11 h 11"/>
                <a:gd name="T18" fmla="*/ 1 w 14"/>
                <a:gd name="T19" fmla="*/ 8 h 11"/>
                <a:gd name="T20" fmla="*/ 0 w 14"/>
                <a:gd name="T21" fmla="*/ 3 h 11"/>
                <a:gd name="T22" fmla="*/ 1 w 14"/>
                <a:gd name="T23" fmla="*/ 2 h 11"/>
                <a:gd name="T24" fmla="*/ 3 w 14"/>
                <a:gd name="T25" fmla="*/ 2 h 11"/>
                <a:gd name="T26" fmla="*/ 4 w 14"/>
                <a:gd name="T27" fmla="*/ 2 h 11"/>
                <a:gd name="T28" fmla="*/ 11 w 14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1">
                  <a:moveTo>
                    <a:pt x="11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2" name="Freeform 95"/>
            <p:cNvSpPr>
              <a:spLocks/>
            </p:cNvSpPr>
            <p:nvPr/>
          </p:nvSpPr>
          <p:spPr bwMode="auto">
            <a:xfrm>
              <a:off x="7371076" y="975988"/>
              <a:ext cx="46697" cy="16969"/>
            </a:xfrm>
            <a:custGeom>
              <a:avLst/>
              <a:gdLst>
                <a:gd name="T0" fmla="*/ 11 w 14"/>
                <a:gd name="T1" fmla="*/ 0 h 5"/>
                <a:gd name="T2" fmla="*/ 12 w 14"/>
                <a:gd name="T3" fmla="*/ 2 h 5"/>
                <a:gd name="T4" fmla="*/ 12 w 14"/>
                <a:gd name="T5" fmla="*/ 2 h 5"/>
                <a:gd name="T6" fmla="*/ 14 w 14"/>
                <a:gd name="T7" fmla="*/ 3 h 5"/>
                <a:gd name="T8" fmla="*/ 9 w 14"/>
                <a:gd name="T9" fmla="*/ 5 h 5"/>
                <a:gd name="T10" fmla="*/ 7 w 14"/>
                <a:gd name="T11" fmla="*/ 5 h 5"/>
                <a:gd name="T12" fmla="*/ 6 w 14"/>
                <a:gd name="T13" fmla="*/ 3 h 5"/>
                <a:gd name="T14" fmla="*/ 6 w 14"/>
                <a:gd name="T15" fmla="*/ 3 h 5"/>
                <a:gd name="T16" fmla="*/ 4 w 14"/>
                <a:gd name="T17" fmla="*/ 3 h 5"/>
                <a:gd name="T18" fmla="*/ 4 w 14"/>
                <a:gd name="T19" fmla="*/ 5 h 5"/>
                <a:gd name="T20" fmla="*/ 3 w 14"/>
                <a:gd name="T21" fmla="*/ 5 h 5"/>
                <a:gd name="T22" fmla="*/ 0 w 14"/>
                <a:gd name="T23" fmla="*/ 3 h 5"/>
                <a:gd name="T24" fmla="*/ 0 w 14"/>
                <a:gd name="T25" fmla="*/ 2 h 5"/>
                <a:gd name="T26" fmla="*/ 1 w 14"/>
                <a:gd name="T27" fmla="*/ 2 h 5"/>
                <a:gd name="T28" fmla="*/ 1 w 14"/>
                <a:gd name="T29" fmla="*/ 2 h 5"/>
                <a:gd name="T30" fmla="*/ 1 w 14"/>
                <a:gd name="T31" fmla="*/ 2 h 5"/>
                <a:gd name="T32" fmla="*/ 3 w 14"/>
                <a:gd name="T33" fmla="*/ 2 h 5"/>
                <a:gd name="T34" fmla="*/ 11 w 14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3" name="Freeform 96"/>
            <p:cNvSpPr>
              <a:spLocks/>
            </p:cNvSpPr>
            <p:nvPr/>
          </p:nvSpPr>
          <p:spPr bwMode="auto">
            <a:xfrm>
              <a:off x="8501817" y="1040465"/>
              <a:ext cx="10007" cy="10181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3 w 3"/>
                <a:gd name="T5" fmla="*/ 0 h 3"/>
                <a:gd name="T6" fmla="*/ 3 w 3"/>
                <a:gd name="T7" fmla="*/ 2 h 3"/>
                <a:gd name="T8" fmla="*/ 3 w 3"/>
                <a:gd name="T9" fmla="*/ 3 h 3"/>
                <a:gd name="T10" fmla="*/ 0 w 3"/>
                <a:gd name="T11" fmla="*/ 2 h 3"/>
                <a:gd name="T12" fmla="*/ 0 w 3"/>
                <a:gd name="T13" fmla="*/ 2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4" name="Freeform 97"/>
            <p:cNvSpPr>
              <a:spLocks/>
            </p:cNvSpPr>
            <p:nvPr/>
          </p:nvSpPr>
          <p:spPr bwMode="auto">
            <a:xfrm>
              <a:off x="8531835" y="1152450"/>
              <a:ext cx="20013" cy="64478"/>
            </a:xfrm>
            <a:custGeom>
              <a:avLst/>
              <a:gdLst>
                <a:gd name="T0" fmla="*/ 5 w 6"/>
                <a:gd name="T1" fmla="*/ 0 h 19"/>
                <a:gd name="T2" fmla="*/ 6 w 6"/>
                <a:gd name="T3" fmla="*/ 0 h 19"/>
                <a:gd name="T4" fmla="*/ 6 w 6"/>
                <a:gd name="T5" fmla="*/ 2 h 19"/>
                <a:gd name="T6" fmla="*/ 6 w 6"/>
                <a:gd name="T7" fmla="*/ 3 h 19"/>
                <a:gd name="T8" fmla="*/ 6 w 6"/>
                <a:gd name="T9" fmla="*/ 5 h 19"/>
                <a:gd name="T10" fmla="*/ 3 w 6"/>
                <a:gd name="T11" fmla="*/ 6 h 19"/>
                <a:gd name="T12" fmla="*/ 3 w 6"/>
                <a:gd name="T13" fmla="*/ 6 h 19"/>
                <a:gd name="T14" fmla="*/ 3 w 6"/>
                <a:gd name="T15" fmla="*/ 10 h 19"/>
                <a:gd name="T16" fmla="*/ 3 w 6"/>
                <a:gd name="T17" fmla="*/ 11 h 19"/>
                <a:gd name="T18" fmla="*/ 3 w 6"/>
                <a:gd name="T19" fmla="*/ 14 h 19"/>
                <a:gd name="T20" fmla="*/ 5 w 6"/>
                <a:gd name="T21" fmla="*/ 16 h 19"/>
                <a:gd name="T22" fmla="*/ 6 w 6"/>
                <a:gd name="T23" fmla="*/ 17 h 19"/>
                <a:gd name="T24" fmla="*/ 5 w 6"/>
                <a:gd name="T25" fmla="*/ 17 h 19"/>
                <a:gd name="T26" fmla="*/ 5 w 6"/>
                <a:gd name="T27" fmla="*/ 19 h 19"/>
                <a:gd name="T28" fmla="*/ 5 w 6"/>
                <a:gd name="T29" fmla="*/ 19 h 19"/>
                <a:gd name="T30" fmla="*/ 5 w 6"/>
                <a:gd name="T31" fmla="*/ 17 h 19"/>
                <a:gd name="T32" fmla="*/ 5 w 6"/>
                <a:gd name="T33" fmla="*/ 16 h 19"/>
                <a:gd name="T34" fmla="*/ 3 w 6"/>
                <a:gd name="T35" fmla="*/ 16 h 19"/>
                <a:gd name="T36" fmla="*/ 0 w 6"/>
                <a:gd name="T37" fmla="*/ 14 h 19"/>
                <a:gd name="T38" fmla="*/ 0 w 6"/>
                <a:gd name="T39" fmla="*/ 13 h 19"/>
                <a:gd name="T40" fmla="*/ 0 w 6"/>
                <a:gd name="T41" fmla="*/ 11 h 19"/>
                <a:gd name="T42" fmla="*/ 0 w 6"/>
                <a:gd name="T43" fmla="*/ 8 h 19"/>
                <a:gd name="T44" fmla="*/ 0 w 6"/>
                <a:gd name="T45" fmla="*/ 6 h 19"/>
                <a:gd name="T46" fmla="*/ 0 w 6"/>
                <a:gd name="T47" fmla="*/ 5 h 19"/>
                <a:gd name="T48" fmla="*/ 3 w 6"/>
                <a:gd name="T49" fmla="*/ 3 h 19"/>
                <a:gd name="T50" fmla="*/ 5 w 6"/>
                <a:gd name="T51" fmla="*/ 2 h 19"/>
                <a:gd name="T52" fmla="*/ 5 w 6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9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5" name="Freeform 98"/>
            <p:cNvSpPr>
              <a:spLocks/>
            </p:cNvSpPr>
            <p:nvPr/>
          </p:nvSpPr>
          <p:spPr bwMode="auto">
            <a:xfrm>
              <a:off x="8852044" y="1121910"/>
              <a:ext cx="80052" cy="37329"/>
            </a:xfrm>
            <a:custGeom>
              <a:avLst/>
              <a:gdLst>
                <a:gd name="T0" fmla="*/ 8 w 24"/>
                <a:gd name="T1" fmla="*/ 0 h 11"/>
                <a:gd name="T2" fmla="*/ 24 w 24"/>
                <a:gd name="T3" fmla="*/ 3 h 11"/>
                <a:gd name="T4" fmla="*/ 24 w 24"/>
                <a:gd name="T5" fmla="*/ 3 h 11"/>
                <a:gd name="T6" fmla="*/ 24 w 24"/>
                <a:gd name="T7" fmla="*/ 4 h 11"/>
                <a:gd name="T8" fmla="*/ 24 w 24"/>
                <a:gd name="T9" fmla="*/ 6 h 11"/>
                <a:gd name="T10" fmla="*/ 22 w 24"/>
                <a:gd name="T11" fmla="*/ 6 h 11"/>
                <a:gd name="T12" fmla="*/ 22 w 24"/>
                <a:gd name="T13" fmla="*/ 6 h 11"/>
                <a:gd name="T14" fmla="*/ 22 w 24"/>
                <a:gd name="T15" fmla="*/ 9 h 11"/>
                <a:gd name="T16" fmla="*/ 21 w 24"/>
                <a:gd name="T17" fmla="*/ 11 h 11"/>
                <a:gd name="T18" fmla="*/ 21 w 24"/>
                <a:gd name="T19" fmla="*/ 11 h 11"/>
                <a:gd name="T20" fmla="*/ 16 w 24"/>
                <a:gd name="T21" fmla="*/ 11 h 11"/>
                <a:gd name="T22" fmla="*/ 8 w 24"/>
                <a:gd name="T23" fmla="*/ 9 h 11"/>
                <a:gd name="T24" fmla="*/ 5 w 24"/>
                <a:gd name="T25" fmla="*/ 8 h 11"/>
                <a:gd name="T26" fmla="*/ 3 w 24"/>
                <a:gd name="T27" fmla="*/ 6 h 11"/>
                <a:gd name="T28" fmla="*/ 0 w 24"/>
                <a:gd name="T29" fmla="*/ 4 h 11"/>
                <a:gd name="T30" fmla="*/ 0 w 24"/>
                <a:gd name="T31" fmla="*/ 4 h 11"/>
                <a:gd name="T32" fmla="*/ 0 w 24"/>
                <a:gd name="T33" fmla="*/ 3 h 11"/>
                <a:gd name="T34" fmla="*/ 2 w 24"/>
                <a:gd name="T35" fmla="*/ 3 h 11"/>
                <a:gd name="T36" fmla="*/ 5 w 24"/>
                <a:gd name="T37" fmla="*/ 0 h 11"/>
                <a:gd name="T38" fmla="*/ 7 w 24"/>
                <a:gd name="T39" fmla="*/ 0 h 11"/>
                <a:gd name="T40" fmla="*/ 8 w 24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1">
                  <a:moveTo>
                    <a:pt x="8" y="0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6" name="Freeform 99"/>
            <p:cNvSpPr>
              <a:spLocks/>
            </p:cNvSpPr>
            <p:nvPr/>
          </p:nvSpPr>
          <p:spPr bwMode="auto">
            <a:xfrm>
              <a:off x="7364406" y="538229"/>
              <a:ext cx="403598" cy="149314"/>
            </a:xfrm>
            <a:custGeom>
              <a:avLst/>
              <a:gdLst>
                <a:gd name="T0" fmla="*/ 28 w 121"/>
                <a:gd name="T1" fmla="*/ 0 h 44"/>
                <a:gd name="T2" fmla="*/ 32 w 121"/>
                <a:gd name="T3" fmla="*/ 2 h 44"/>
                <a:gd name="T4" fmla="*/ 38 w 121"/>
                <a:gd name="T5" fmla="*/ 5 h 44"/>
                <a:gd name="T6" fmla="*/ 46 w 121"/>
                <a:gd name="T7" fmla="*/ 11 h 44"/>
                <a:gd name="T8" fmla="*/ 49 w 121"/>
                <a:gd name="T9" fmla="*/ 11 h 44"/>
                <a:gd name="T10" fmla="*/ 52 w 121"/>
                <a:gd name="T11" fmla="*/ 14 h 44"/>
                <a:gd name="T12" fmla="*/ 54 w 121"/>
                <a:gd name="T13" fmla="*/ 16 h 44"/>
                <a:gd name="T14" fmla="*/ 57 w 121"/>
                <a:gd name="T15" fmla="*/ 16 h 44"/>
                <a:gd name="T16" fmla="*/ 58 w 121"/>
                <a:gd name="T17" fmla="*/ 14 h 44"/>
                <a:gd name="T18" fmla="*/ 58 w 121"/>
                <a:gd name="T19" fmla="*/ 11 h 44"/>
                <a:gd name="T20" fmla="*/ 58 w 121"/>
                <a:gd name="T21" fmla="*/ 8 h 44"/>
                <a:gd name="T22" fmla="*/ 60 w 121"/>
                <a:gd name="T23" fmla="*/ 6 h 44"/>
                <a:gd name="T24" fmla="*/ 66 w 121"/>
                <a:gd name="T25" fmla="*/ 2 h 44"/>
                <a:gd name="T26" fmla="*/ 74 w 121"/>
                <a:gd name="T27" fmla="*/ 5 h 44"/>
                <a:gd name="T28" fmla="*/ 84 w 121"/>
                <a:gd name="T29" fmla="*/ 9 h 44"/>
                <a:gd name="T30" fmla="*/ 90 w 121"/>
                <a:gd name="T31" fmla="*/ 11 h 44"/>
                <a:gd name="T32" fmla="*/ 96 w 121"/>
                <a:gd name="T33" fmla="*/ 9 h 44"/>
                <a:gd name="T34" fmla="*/ 120 w 121"/>
                <a:gd name="T35" fmla="*/ 17 h 44"/>
                <a:gd name="T36" fmla="*/ 121 w 121"/>
                <a:gd name="T37" fmla="*/ 19 h 44"/>
                <a:gd name="T38" fmla="*/ 114 w 121"/>
                <a:gd name="T39" fmla="*/ 22 h 44"/>
                <a:gd name="T40" fmla="*/ 114 w 121"/>
                <a:gd name="T41" fmla="*/ 25 h 44"/>
                <a:gd name="T42" fmla="*/ 109 w 121"/>
                <a:gd name="T43" fmla="*/ 31 h 44"/>
                <a:gd name="T44" fmla="*/ 102 w 121"/>
                <a:gd name="T45" fmla="*/ 33 h 44"/>
                <a:gd name="T46" fmla="*/ 93 w 121"/>
                <a:gd name="T47" fmla="*/ 33 h 44"/>
                <a:gd name="T48" fmla="*/ 87 w 121"/>
                <a:gd name="T49" fmla="*/ 28 h 44"/>
                <a:gd name="T50" fmla="*/ 84 w 121"/>
                <a:gd name="T51" fmla="*/ 25 h 44"/>
                <a:gd name="T52" fmla="*/ 84 w 121"/>
                <a:gd name="T53" fmla="*/ 19 h 44"/>
                <a:gd name="T54" fmla="*/ 88 w 121"/>
                <a:gd name="T55" fmla="*/ 16 h 44"/>
                <a:gd name="T56" fmla="*/ 87 w 121"/>
                <a:gd name="T57" fmla="*/ 14 h 44"/>
                <a:gd name="T58" fmla="*/ 77 w 121"/>
                <a:gd name="T59" fmla="*/ 14 h 44"/>
                <a:gd name="T60" fmla="*/ 76 w 121"/>
                <a:gd name="T61" fmla="*/ 22 h 44"/>
                <a:gd name="T62" fmla="*/ 77 w 121"/>
                <a:gd name="T63" fmla="*/ 25 h 44"/>
                <a:gd name="T64" fmla="*/ 84 w 121"/>
                <a:gd name="T65" fmla="*/ 31 h 44"/>
                <a:gd name="T66" fmla="*/ 90 w 121"/>
                <a:gd name="T67" fmla="*/ 36 h 44"/>
                <a:gd name="T68" fmla="*/ 82 w 121"/>
                <a:gd name="T69" fmla="*/ 39 h 44"/>
                <a:gd name="T70" fmla="*/ 79 w 121"/>
                <a:gd name="T71" fmla="*/ 39 h 44"/>
                <a:gd name="T72" fmla="*/ 76 w 121"/>
                <a:gd name="T73" fmla="*/ 38 h 44"/>
                <a:gd name="T74" fmla="*/ 73 w 121"/>
                <a:gd name="T75" fmla="*/ 35 h 44"/>
                <a:gd name="T76" fmla="*/ 66 w 121"/>
                <a:gd name="T77" fmla="*/ 36 h 44"/>
                <a:gd name="T78" fmla="*/ 54 w 121"/>
                <a:gd name="T79" fmla="*/ 38 h 44"/>
                <a:gd name="T80" fmla="*/ 49 w 121"/>
                <a:gd name="T81" fmla="*/ 39 h 44"/>
                <a:gd name="T82" fmla="*/ 41 w 121"/>
                <a:gd name="T83" fmla="*/ 36 h 44"/>
                <a:gd name="T84" fmla="*/ 39 w 121"/>
                <a:gd name="T85" fmla="*/ 36 h 44"/>
                <a:gd name="T86" fmla="*/ 38 w 121"/>
                <a:gd name="T87" fmla="*/ 39 h 44"/>
                <a:gd name="T88" fmla="*/ 35 w 121"/>
                <a:gd name="T89" fmla="*/ 44 h 44"/>
                <a:gd name="T90" fmla="*/ 32 w 121"/>
                <a:gd name="T91" fmla="*/ 44 h 44"/>
                <a:gd name="T92" fmla="*/ 28 w 121"/>
                <a:gd name="T93" fmla="*/ 44 h 44"/>
                <a:gd name="T94" fmla="*/ 16 w 121"/>
                <a:gd name="T95" fmla="*/ 39 h 44"/>
                <a:gd name="T96" fmla="*/ 11 w 121"/>
                <a:gd name="T97" fmla="*/ 35 h 44"/>
                <a:gd name="T98" fmla="*/ 8 w 121"/>
                <a:gd name="T99" fmla="*/ 33 h 44"/>
                <a:gd name="T100" fmla="*/ 2 w 121"/>
                <a:gd name="T101" fmla="*/ 28 h 44"/>
                <a:gd name="T102" fmla="*/ 0 w 121"/>
                <a:gd name="T103" fmla="*/ 25 h 44"/>
                <a:gd name="T104" fmla="*/ 3 w 121"/>
                <a:gd name="T105" fmla="*/ 25 h 44"/>
                <a:gd name="T106" fmla="*/ 5 w 121"/>
                <a:gd name="T107" fmla="*/ 19 h 44"/>
                <a:gd name="T108" fmla="*/ 6 w 121"/>
                <a:gd name="T109" fmla="*/ 13 h 44"/>
                <a:gd name="T110" fmla="*/ 9 w 121"/>
                <a:gd name="T111" fmla="*/ 11 h 44"/>
                <a:gd name="T112" fmla="*/ 9 w 121"/>
                <a:gd name="T113" fmla="*/ 6 h 44"/>
                <a:gd name="T114" fmla="*/ 13 w 121"/>
                <a:gd name="T115" fmla="*/ 5 h 44"/>
                <a:gd name="T116" fmla="*/ 16 w 121"/>
                <a:gd name="T117" fmla="*/ 5 h 44"/>
                <a:gd name="T118" fmla="*/ 19 w 121"/>
                <a:gd name="T119" fmla="*/ 2 h 44"/>
                <a:gd name="T120" fmla="*/ 27 w 121"/>
                <a:gd name="T1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" h="44">
                  <a:moveTo>
                    <a:pt x="27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3" y="3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4" y="5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20" y="17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17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5" y="27"/>
                  </a:lnTo>
                  <a:lnTo>
                    <a:pt x="109" y="31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98" y="33"/>
                  </a:lnTo>
                  <a:lnTo>
                    <a:pt x="93" y="33"/>
                  </a:lnTo>
                  <a:lnTo>
                    <a:pt x="90" y="31"/>
                  </a:lnTo>
                  <a:lnTo>
                    <a:pt x="87" y="28"/>
                  </a:lnTo>
                  <a:lnTo>
                    <a:pt x="85" y="27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84" y="19"/>
                  </a:lnTo>
                  <a:lnTo>
                    <a:pt x="87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7" y="14"/>
                  </a:lnTo>
                  <a:lnTo>
                    <a:pt x="74" y="16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82" y="31"/>
                  </a:lnTo>
                  <a:lnTo>
                    <a:pt x="84" y="31"/>
                  </a:lnTo>
                  <a:lnTo>
                    <a:pt x="87" y="33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3" y="35"/>
                  </a:lnTo>
                  <a:lnTo>
                    <a:pt x="69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52" y="39"/>
                  </a:lnTo>
                  <a:lnTo>
                    <a:pt x="49" y="39"/>
                  </a:lnTo>
                  <a:lnTo>
                    <a:pt x="44" y="38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17" y="41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7" name="Freeform 100"/>
            <p:cNvSpPr>
              <a:spLocks/>
            </p:cNvSpPr>
            <p:nvPr/>
          </p:nvSpPr>
          <p:spPr bwMode="auto">
            <a:xfrm>
              <a:off x="5933471" y="419457"/>
              <a:ext cx="20013" cy="10181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0 h 3"/>
                <a:gd name="T6" fmla="*/ 6 w 6"/>
                <a:gd name="T7" fmla="*/ 2 h 3"/>
                <a:gd name="T8" fmla="*/ 6 w 6"/>
                <a:gd name="T9" fmla="*/ 2 h 3"/>
                <a:gd name="T10" fmla="*/ 3 w 6"/>
                <a:gd name="T11" fmla="*/ 3 h 3"/>
                <a:gd name="T12" fmla="*/ 2 w 6"/>
                <a:gd name="T13" fmla="*/ 3 h 3"/>
                <a:gd name="T14" fmla="*/ 0 w 6"/>
                <a:gd name="T15" fmla="*/ 2 h 3"/>
                <a:gd name="T16" fmla="*/ 2 w 6"/>
                <a:gd name="T17" fmla="*/ 0 h 3"/>
                <a:gd name="T18" fmla="*/ 3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8" name="Freeform 101"/>
            <p:cNvSpPr>
              <a:spLocks/>
            </p:cNvSpPr>
            <p:nvPr/>
          </p:nvSpPr>
          <p:spPr bwMode="auto">
            <a:xfrm>
              <a:off x="5876766" y="314260"/>
              <a:ext cx="30021" cy="13574"/>
            </a:xfrm>
            <a:custGeom>
              <a:avLst/>
              <a:gdLst>
                <a:gd name="T0" fmla="*/ 6 w 9"/>
                <a:gd name="T1" fmla="*/ 0 h 4"/>
                <a:gd name="T2" fmla="*/ 8 w 9"/>
                <a:gd name="T3" fmla="*/ 0 h 4"/>
                <a:gd name="T4" fmla="*/ 9 w 9"/>
                <a:gd name="T5" fmla="*/ 0 h 4"/>
                <a:gd name="T6" fmla="*/ 9 w 9"/>
                <a:gd name="T7" fmla="*/ 1 h 4"/>
                <a:gd name="T8" fmla="*/ 9 w 9"/>
                <a:gd name="T9" fmla="*/ 3 h 4"/>
                <a:gd name="T10" fmla="*/ 9 w 9"/>
                <a:gd name="T11" fmla="*/ 3 h 4"/>
                <a:gd name="T12" fmla="*/ 6 w 9"/>
                <a:gd name="T13" fmla="*/ 3 h 4"/>
                <a:gd name="T14" fmla="*/ 6 w 9"/>
                <a:gd name="T15" fmla="*/ 3 h 4"/>
                <a:gd name="T16" fmla="*/ 3 w 9"/>
                <a:gd name="T17" fmla="*/ 4 h 4"/>
                <a:gd name="T18" fmla="*/ 1 w 9"/>
                <a:gd name="T19" fmla="*/ 4 h 4"/>
                <a:gd name="T20" fmla="*/ 0 w 9"/>
                <a:gd name="T21" fmla="*/ 3 h 4"/>
                <a:gd name="T22" fmla="*/ 0 w 9"/>
                <a:gd name="T23" fmla="*/ 3 h 4"/>
                <a:gd name="T24" fmla="*/ 4 w 9"/>
                <a:gd name="T25" fmla="*/ 1 h 4"/>
                <a:gd name="T26" fmla="*/ 6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9" name="Freeform 102"/>
            <p:cNvSpPr>
              <a:spLocks/>
            </p:cNvSpPr>
            <p:nvPr/>
          </p:nvSpPr>
          <p:spPr bwMode="auto">
            <a:xfrm>
              <a:off x="5549886" y="195486"/>
              <a:ext cx="293524" cy="159495"/>
            </a:xfrm>
            <a:custGeom>
              <a:avLst/>
              <a:gdLst>
                <a:gd name="T0" fmla="*/ 50 w 88"/>
                <a:gd name="T1" fmla="*/ 2 h 47"/>
                <a:gd name="T2" fmla="*/ 55 w 88"/>
                <a:gd name="T3" fmla="*/ 5 h 47"/>
                <a:gd name="T4" fmla="*/ 54 w 88"/>
                <a:gd name="T5" fmla="*/ 5 h 47"/>
                <a:gd name="T6" fmla="*/ 50 w 88"/>
                <a:gd name="T7" fmla="*/ 8 h 47"/>
                <a:gd name="T8" fmla="*/ 46 w 88"/>
                <a:gd name="T9" fmla="*/ 17 h 47"/>
                <a:gd name="T10" fmla="*/ 47 w 88"/>
                <a:gd name="T11" fmla="*/ 17 h 47"/>
                <a:gd name="T12" fmla="*/ 52 w 88"/>
                <a:gd name="T13" fmla="*/ 13 h 47"/>
                <a:gd name="T14" fmla="*/ 55 w 88"/>
                <a:gd name="T15" fmla="*/ 13 h 47"/>
                <a:gd name="T16" fmla="*/ 60 w 88"/>
                <a:gd name="T17" fmla="*/ 10 h 47"/>
                <a:gd name="T18" fmla="*/ 65 w 88"/>
                <a:gd name="T19" fmla="*/ 10 h 47"/>
                <a:gd name="T20" fmla="*/ 68 w 88"/>
                <a:gd name="T21" fmla="*/ 11 h 47"/>
                <a:gd name="T22" fmla="*/ 74 w 88"/>
                <a:gd name="T23" fmla="*/ 14 h 47"/>
                <a:gd name="T24" fmla="*/ 76 w 88"/>
                <a:gd name="T25" fmla="*/ 16 h 47"/>
                <a:gd name="T26" fmla="*/ 77 w 88"/>
                <a:gd name="T27" fmla="*/ 19 h 47"/>
                <a:gd name="T28" fmla="*/ 84 w 88"/>
                <a:gd name="T29" fmla="*/ 19 h 47"/>
                <a:gd name="T30" fmla="*/ 85 w 88"/>
                <a:gd name="T31" fmla="*/ 21 h 47"/>
                <a:gd name="T32" fmla="*/ 87 w 88"/>
                <a:gd name="T33" fmla="*/ 24 h 47"/>
                <a:gd name="T34" fmla="*/ 87 w 88"/>
                <a:gd name="T35" fmla="*/ 30 h 47"/>
                <a:gd name="T36" fmla="*/ 79 w 88"/>
                <a:gd name="T37" fmla="*/ 35 h 47"/>
                <a:gd name="T38" fmla="*/ 73 w 88"/>
                <a:gd name="T39" fmla="*/ 35 h 47"/>
                <a:gd name="T40" fmla="*/ 54 w 88"/>
                <a:gd name="T41" fmla="*/ 38 h 47"/>
                <a:gd name="T42" fmla="*/ 50 w 88"/>
                <a:gd name="T43" fmla="*/ 39 h 47"/>
                <a:gd name="T44" fmla="*/ 49 w 88"/>
                <a:gd name="T45" fmla="*/ 38 h 47"/>
                <a:gd name="T46" fmla="*/ 35 w 88"/>
                <a:gd name="T47" fmla="*/ 39 h 47"/>
                <a:gd name="T48" fmla="*/ 25 w 88"/>
                <a:gd name="T49" fmla="*/ 41 h 47"/>
                <a:gd name="T50" fmla="*/ 11 w 88"/>
                <a:gd name="T51" fmla="*/ 46 h 47"/>
                <a:gd name="T52" fmla="*/ 3 w 88"/>
                <a:gd name="T53" fmla="*/ 46 h 47"/>
                <a:gd name="T54" fmla="*/ 0 w 88"/>
                <a:gd name="T55" fmla="*/ 44 h 47"/>
                <a:gd name="T56" fmla="*/ 3 w 88"/>
                <a:gd name="T57" fmla="*/ 39 h 47"/>
                <a:gd name="T58" fmla="*/ 11 w 88"/>
                <a:gd name="T59" fmla="*/ 35 h 47"/>
                <a:gd name="T60" fmla="*/ 13 w 88"/>
                <a:gd name="T61" fmla="*/ 30 h 47"/>
                <a:gd name="T62" fmla="*/ 14 w 88"/>
                <a:gd name="T63" fmla="*/ 28 h 47"/>
                <a:gd name="T64" fmla="*/ 14 w 88"/>
                <a:gd name="T65" fmla="*/ 25 h 47"/>
                <a:gd name="T66" fmla="*/ 16 w 88"/>
                <a:gd name="T67" fmla="*/ 22 h 47"/>
                <a:gd name="T68" fmla="*/ 19 w 88"/>
                <a:gd name="T69" fmla="*/ 21 h 47"/>
                <a:gd name="T70" fmla="*/ 24 w 88"/>
                <a:gd name="T71" fmla="*/ 21 h 47"/>
                <a:gd name="T72" fmla="*/ 22 w 88"/>
                <a:gd name="T73" fmla="*/ 17 h 47"/>
                <a:gd name="T74" fmla="*/ 24 w 88"/>
                <a:gd name="T75" fmla="*/ 14 h 47"/>
                <a:gd name="T76" fmla="*/ 25 w 88"/>
                <a:gd name="T77" fmla="*/ 13 h 47"/>
                <a:gd name="T78" fmla="*/ 25 w 88"/>
                <a:gd name="T79" fmla="*/ 10 h 47"/>
                <a:gd name="T80" fmla="*/ 28 w 88"/>
                <a:gd name="T81" fmla="*/ 6 h 47"/>
                <a:gd name="T82" fmla="*/ 33 w 88"/>
                <a:gd name="T83" fmla="*/ 5 h 47"/>
                <a:gd name="T84" fmla="*/ 33 w 88"/>
                <a:gd name="T85" fmla="*/ 2 h 47"/>
                <a:gd name="T86" fmla="*/ 36 w 88"/>
                <a:gd name="T87" fmla="*/ 2 h 47"/>
                <a:gd name="T88" fmla="*/ 38 w 88"/>
                <a:gd name="T89" fmla="*/ 3 h 47"/>
                <a:gd name="T90" fmla="*/ 41 w 88"/>
                <a:gd name="T91" fmla="*/ 5 h 47"/>
                <a:gd name="T92" fmla="*/ 43 w 88"/>
                <a:gd name="T93" fmla="*/ 3 h 47"/>
                <a:gd name="T94" fmla="*/ 43 w 88"/>
                <a:gd name="T95" fmla="*/ 0 h 47"/>
                <a:gd name="T96" fmla="*/ 46 w 88"/>
                <a:gd name="T9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47">
                  <a:moveTo>
                    <a:pt x="46" y="0"/>
                  </a:moveTo>
                  <a:lnTo>
                    <a:pt x="50" y="2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4" y="17"/>
                  </a:lnTo>
                  <a:lnTo>
                    <a:pt x="77" y="19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8" y="27"/>
                  </a:lnTo>
                  <a:lnTo>
                    <a:pt x="87" y="30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6" y="35"/>
                  </a:lnTo>
                  <a:lnTo>
                    <a:pt x="73" y="35"/>
                  </a:lnTo>
                  <a:lnTo>
                    <a:pt x="65" y="38"/>
                  </a:lnTo>
                  <a:lnTo>
                    <a:pt x="54" y="38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3" y="39"/>
                  </a:lnTo>
                  <a:lnTo>
                    <a:pt x="35" y="39"/>
                  </a:lnTo>
                  <a:lnTo>
                    <a:pt x="28" y="39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1" y="46"/>
                  </a:lnTo>
                  <a:lnTo>
                    <a:pt x="8" y="47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6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0" name="Freeform 105"/>
            <p:cNvSpPr>
              <a:spLocks/>
            </p:cNvSpPr>
            <p:nvPr/>
          </p:nvSpPr>
          <p:spPr bwMode="auto">
            <a:xfrm>
              <a:off x="6533863" y="833462"/>
              <a:ext cx="26685" cy="10181"/>
            </a:xfrm>
            <a:custGeom>
              <a:avLst/>
              <a:gdLst>
                <a:gd name="T0" fmla="*/ 5 w 8"/>
                <a:gd name="T1" fmla="*/ 0 h 3"/>
                <a:gd name="T2" fmla="*/ 6 w 8"/>
                <a:gd name="T3" fmla="*/ 0 h 3"/>
                <a:gd name="T4" fmla="*/ 8 w 8"/>
                <a:gd name="T5" fmla="*/ 1 h 3"/>
                <a:gd name="T6" fmla="*/ 8 w 8"/>
                <a:gd name="T7" fmla="*/ 1 h 3"/>
                <a:gd name="T8" fmla="*/ 5 w 8"/>
                <a:gd name="T9" fmla="*/ 3 h 3"/>
                <a:gd name="T10" fmla="*/ 1 w 8"/>
                <a:gd name="T11" fmla="*/ 3 h 3"/>
                <a:gd name="T12" fmla="*/ 0 w 8"/>
                <a:gd name="T13" fmla="*/ 1 h 3"/>
                <a:gd name="T14" fmla="*/ 1 w 8"/>
                <a:gd name="T15" fmla="*/ 0 h 3"/>
                <a:gd name="T16" fmla="*/ 5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1" name="Freeform 106"/>
            <p:cNvSpPr>
              <a:spLocks/>
            </p:cNvSpPr>
            <p:nvPr/>
          </p:nvSpPr>
          <p:spPr bwMode="auto">
            <a:xfrm>
              <a:off x="6760678" y="758805"/>
              <a:ext cx="13342" cy="10181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1 h 3"/>
                <a:gd name="T4" fmla="*/ 3 w 4"/>
                <a:gd name="T5" fmla="*/ 1 h 3"/>
                <a:gd name="T6" fmla="*/ 4 w 4"/>
                <a:gd name="T7" fmla="*/ 1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1 h 3"/>
                <a:gd name="T16" fmla="*/ 0 w 4"/>
                <a:gd name="T17" fmla="*/ 1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2" name="Freeform 107"/>
            <p:cNvSpPr>
              <a:spLocks/>
            </p:cNvSpPr>
            <p:nvPr/>
          </p:nvSpPr>
          <p:spPr bwMode="auto">
            <a:xfrm>
              <a:off x="7291025" y="731657"/>
              <a:ext cx="43362" cy="30543"/>
            </a:xfrm>
            <a:custGeom>
              <a:avLst/>
              <a:gdLst>
                <a:gd name="T0" fmla="*/ 0 w 13"/>
                <a:gd name="T1" fmla="*/ 0 h 9"/>
                <a:gd name="T2" fmla="*/ 3 w 13"/>
                <a:gd name="T3" fmla="*/ 0 h 9"/>
                <a:gd name="T4" fmla="*/ 9 w 13"/>
                <a:gd name="T5" fmla="*/ 4 h 9"/>
                <a:gd name="T6" fmla="*/ 13 w 13"/>
                <a:gd name="T7" fmla="*/ 8 h 9"/>
                <a:gd name="T8" fmla="*/ 11 w 13"/>
                <a:gd name="T9" fmla="*/ 9 h 9"/>
                <a:gd name="T10" fmla="*/ 11 w 13"/>
                <a:gd name="T11" fmla="*/ 9 h 9"/>
                <a:gd name="T12" fmla="*/ 9 w 13"/>
                <a:gd name="T13" fmla="*/ 9 h 9"/>
                <a:gd name="T14" fmla="*/ 5 w 13"/>
                <a:gd name="T15" fmla="*/ 4 h 9"/>
                <a:gd name="T16" fmla="*/ 3 w 13"/>
                <a:gd name="T17" fmla="*/ 3 h 9"/>
                <a:gd name="T18" fmla="*/ 2 w 13"/>
                <a:gd name="T19" fmla="*/ 1 h 9"/>
                <a:gd name="T20" fmla="*/ 0 w 13"/>
                <a:gd name="T21" fmla="*/ 1 h 9"/>
                <a:gd name="T22" fmla="*/ 0 w 13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3" name="Freeform 108"/>
            <p:cNvSpPr>
              <a:spLocks/>
            </p:cNvSpPr>
            <p:nvPr/>
          </p:nvSpPr>
          <p:spPr bwMode="auto">
            <a:xfrm>
              <a:off x="5890109" y="327834"/>
              <a:ext cx="63376" cy="16969"/>
            </a:xfrm>
            <a:custGeom>
              <a:avLst/>
              <a:gdLst>
                <a:gd name="T0" fmla="*/ 16 w 19"/>
                <a:gd name="T1" fmla="*/ 0 h 5"/>
                <a:gd name="T2" fmla="*/ 18 w 19"/>
                <a:gd name="T3" fmla="*/ 0 h 5"/>
                <a:gd name="T4" fmla="*/ 19 w 19"/>
                <a:gd name="T5" fmla="*/ 2 h 5"/>
                <a:gd name="T6" fmla="*/ 18 w 19"/>
                <a:gd name="T7" fmla="*/ 4 h 5"/>
                <a:gd name="T8" fmla="*/ 16 w 19"/>
                <a:gd name="T9" fmla="*/ 5 h 5"/>
                <a:gd name="T10" fmla="*/ 15 w 19"/>
                <a:gd name="T11" fmla="*/ 4 h 5"/>
                <a:gd name="T12" fmla="*/ 10 w 19"/>
                <a:gd name="T13" fmla="*/ 4 h 5"/>
                <a:gd name="T14" fmla="*/ 0 w 19"/>
                <a:gd name="T15" fmla="*/ 2 h 5"/>
                <a:gd name="T16" fmla="*/ 4 w 19"/>
                <a:gd name="T17" fmla="*/ 0 h 5"/>
                <a:gd name="T18" fmla="*/ 16 w 1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4" name="Freeform 109"/>
            <p:cNvSpPr>
              <a:spLocks/>
            </p:cNvSpPr>
            <p:nvPr/>
          </p:nvSpPr>
          <p:spPr bwMode="auto">
            <a:xfrm>
              <a:off x="6160285" y="490721"/>
              <a:ext cx="36692" cy="20360"/>
            </a:xfrm>
            <a:custGeom>
              <a:avLst/>
              <a:gdLst>
                <a:gd name="T0" fmla="*/ 6 w 11"/>
                <a:gd name="T1" fmla="*/ 0 h 6"/>
                <a:gd name="T2" fmla="*/ 8 w 11"/>
                <a:gd name="T3" fmla="*/ 1 h 6"/>
                <a:gd name="T4" fmla="*/ 9 w 11"/>
                <a:gd name="T5" fmla="*/ 3 h 6"/>
                <a:gd name="T6" fmla="*/ 11 w 11"/>
                <a:gd name="T7" fmla="*/ 4 h 6"/>
                <a:gd name="T8" fmla="*/ 9 w 11"/>
                <a:gd name="T9" fmla="*/ 4 h 6"/>
                <a:gd name="T10" fmla="*/ 9 w 11"/>
                <a:gd name="T11" fmla="*/ 4 h 6"/>
                <a:gd name="T12" fmla="*/ 9 w 11"/>
                <a:gd name="T13" fmla="*/ 6 h 6"/>
                <a:gd name="T14" fmla="*/ 8 w 11"/>
                <a:gd name="T15" fmla="*/ 6 h 6"/>
                <a:gd name="T16" fmla="*/ 6 w 11"/>
                <a:gd name="T17" fmla="*/ 4 h 6"/>
                <a:gd name="T18" fmla="*/ 5 w 11"/>
                <a:gd name="T19" fmla="*/ 3 h 6"/>
                <a:gd name="T20" fmla="*/ 3 w 11"/>
                <a:gd name="T21" fmla="*/ 3 h 6"/>
                <a:gd name="T22" fmla="*/ 1 w 11"/>
                <a:gd name="T23" fmla="*/ 1 h 6"/>
                <a:gd name="T24" fmla="*/ 0 w 11"/>
                <a:gd name="T25" fmla="*/ 1 h 6"/>
                <a:gd name="T26" fmla="*/ 1 w 11"/>
                <a:gd name="T27" fmla="*/ 0 h 6"/>
                <a:gd name="T28" fmla="*/ 5 w 11"/>
                <a:gd name="T29" fmla="*/ 1 h 6"/>
                <a:gd name="T30" fmla="*/ 6 w 1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5" name="Freeform 110"/>
            <p:cNvSpPr>
              <a:spLocks/>
            </p:cNvSpPr>
            <p:nvPr/>
          </p:nvSpPr>
          <p:spPr bwMode="auto">
            <a:xfrm>
              <a:off x="7297695" y="568771"/>
              <a:ext cx="30021" cy="50903"/>
            </a:xfrm>
            <a:custGeom>
              <a:avLst/>
              <a:gdLst>
                <a:gd name="T0" fmla="*/ 3 w 9"/>
                <a:gd name="T1" fmla="*/ 0 h 15"/>
                <a:gd name="T2" fmla="*/ 4 w 9"/>
                <a:gd name="T3" fmla="*/ 2 h 15"/>
                <a:gd name="T4" fmla="*/ 4 w 9"/>
                <a:gd name="T5" fmla="*/ 5 h 15"/>
                <a:gd name="T6" fmla="*/ 6 w 9"/>
                <a:gd name="T7" fmla="*/ 5 h 15"/>
                <a:gd name="T8" fmla="*/ 9 w 9"/>
                <a:gd name="T9" fmla="*/ 8 h 15"/>
                <a:gd name="T10" fmla="*/ 9 w 9"/>
                <a:gd name="T11" fmla="*/ 8 h 15"/>
                <a:gd name="T12" fmla="*/ 6 w 9"/>
                <a:gd name="T13" fmla="*/ 10 h 15"/>
                <a:gd name="T14" fmla="*/ 6 w 9"/>
                <a:gd name="T15" fmla="*/ 11 h 15"/>
                <a:gd name="T16" fmla="*/ 7 w 9"/>
                <a:gd name="T17" fmla="*/ 13 h 15"/>
                <a:gd name="T18" fmla="*/ 6 w 9"/>
                <a:gd name="T19" fmla="*/ 15 h 15"/>
                <a:gd name="T20" fmla="*/ 3 w 9"/>
                <a:gd name="T21" fmla="*/ 15 h 15"/>
                <a:gd name="T22" fmla="*/ 0 w 9"/>
                <a:gd name="T23" fmla="*/ 15 h 15"/>
                <a:gd name="T24" fmla="*/ 0 w 9"/>
                <a:gd name="T25" fmla="*/ 13 h 15"/>
                <a:gd name="T26" fmla="*/ 0 w 9"/>
                <a:gd name="T27" fmla="*/ 11 h 15"/>
                <a:gd name="T28" fmla="*/ 1 w 9"/>
                <a:gd name="T29" fmla="*/ 8 h 15"/>
                <a:gd name="T30" fmla="*/ 1 w 9"/>
                <a:gd name="T31" fmla="*/ 7 h 15"/>
                <a:gd name="T32" fmla="*/ 1 w 9"/>
                <a:gd name="T33" fmla="*/ 5 h 15"/>
                <a:gd name="T34" fmla="*/ 1 w 9"/>
                <a:gd name="T35" fmla="*/ 4 h 15"/>
                <a:gd name="T36" fmla="*/ 3 w 9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5">
                  <a:moveTo>
                    <a:pt x="3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6" name="Freeform 111"/>
            <p:cNvSpPr>
              <a:spLocks/>
            </p:cNvSpPr>
            <p:nvPr/>
          </p:nvSpPr>
          <p:spPr bwMode="auto">
            <a:xfrm>
              <a:off x="4692660" y="606100"/>
              <a:ext cx="36692" cy="27148"/>
            </a:xfrm>
            <a:custGeom>
              <a:avLst/>
              <a:gdLst>
                <a:gd name="T0" fmla="*/ 9 w 11"/>
                <a:gd name="T1" fmla="*/ 0 h 8"/>
                <a:gd name="T2" fmla="*/ 9 w 11"/>
                <a:gd name="T3" fmla="*/ 2 h 8"/>
                <a:gd name="T4" fmla="*/ 9 w 11"/>
                <a:gd name="T5" fmla="*/ 4 h 8"/>
                <a:gd name="T6" fmla="*/ 11 w 11"/>
                <a:gd name="T7" fmla="*/ 5 h 8"/>
                <a:gd name="T8" fmla="*/ 9 w 11"/>
                <a:gd name="T9" fmla="*/ 5 h 8"/>
                <a:gd name="T10" fmla="*/ 8 w 11"/>
                <a:gd name="T11" fmla="*/ 5 h 8"/>
                <a:gd name="T12" fmla="*/ 6 w 11"/>
                <a:gd name="T13" fmla="*/ 8 h 8"/>
                <a:gd name="T14" fmla="*/ 6 w 11"/>
                <a:gd name="T15" fmla="*/ 7 h 8"/>
                <a:gd name="T16" fmla="*/ 5 w 11"/>
                <a:gd name="T17" fmla="*/ 5 h 8"/>
                <a:gd name="T18" fmla="*/ 3 w 11"/>
                <a:gd name="T19" fmla="*/ 7 h 8"/>
                <a:gd name="T20" fmla="*/ 2 w 11"/>
                <a:gd name="T21" fmla="*/ 7 h 8"/>
                <a:gd name="T22" fmla="*/ 2 w 11"/>
                <a:gd name="T23" fmla="*/ 5 h 8"/>
                <a:gd name="T24" fmla="*/ 0 w 11"/>
                <a:gd name="T25" fmla="*/ 5 h 8"/>
                <a:gd name="T26" fmla="*/ 0 w 11"/>
                <a:gd name="T27" fmla="*/ 4 h 8"/>
                <a:gd name="T28" fmla="*/ 3 w 11"/>
                <a:gd name="T29" fmla="*/ 2 h 8"/>
                <a:gd name="T30" fmla="*/ 5 w 11"/>
                <a:gd name="T31" fmla="*/ 4 h 8"/>
                <a:gd name="T32" fmla="*/ 6 w 11"/>
                <a:gd name="T33" fmla="*/ 4 h 8"/>
                <a:gd name="T34" fmla="*/ 6 w 11"/>
                <a:gd name="T35" fmla="*/ 2 h 8"/>
                <a:gd name="T36" fmla="*/ 6 w 11"/>
                <a:gd name="T37" fmla="*/ 0 h 8"/>
                <a:gd name="T38" fmla="*/ 8 w 11"/>
                <a:gd name="T39" fmla="*/ 0 h 8"/>
                <a:gd name="T40" fmla="*/ 9 w 11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7" name="Freeform 112"/>
            <p:cNvSpPr>
              <a:spLocks/>
            </p:cNvSpPr>
            <p:nvPr/>
          </p:nvSpPr>
          <p:spPr bwMode="auto">
            <a:xfrm>
              <a:off x="8191614" y="2672731"/>
              <a:ext cx="10007" cy="10181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1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1 h 3"/>
                <a:gd name="T16" fmla="*/ 1 w 3"/>
                <a:gd name="T17" fmla="*/ 0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8" name="Freeform 113"/>
            <p:cNvSpPr>
              <a:spLocks/>
            </p:cNvSpPr>
            <p:nvPr/>
          </p:nvSpPr>
          <p:spPr bwMode="auto">
            <a:xfrm>
              <a:off x="8291678" y="2547172"/>
              <a:ext cx="13342" cy="16969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0 h 5"/>
                <a:gd name="T4" fmla="*/ 4 w 4"/>
                <a:gd name="T5" fmla="*/ 0 h 5"/>
                <a:gd name="T6" fmla="*/ 4 w 4"/>
                <a:gd name="T7" fmla="*/ 2 h 5"/>
                <a:gd name="T8" fmla="*/ 4 w 4"/>
                <a:gd name="T9" fmla="*/ 5 h 5"/>
                <a:gd name="T10" fmla="*/ 3 w 4"/>
                <a:gd name="T11" fmla="*/ 5 h 5"/>
                <a:gd name="T12" fmla="*/ 3 w 4"/>
                <a:gd name="T13" fmla="*/ 5 h 5"/>
                <a:gd name="T14" fmla="*/ 1 w 4"/>
                <a:gd name="T15" fmla="*/ 3 h 5"/>
                <a:gd name="T16" fmla="*/ 0 w 4"/>
                <a:gd name="T17" fmla="*/ 3 h 5"/>
                <a:gd name="T18" fmla="*/ 1 w 4"/>
                <a:gd name="T19" fmla="*/ 2 h 5"/>
                <a:gd name="T20" fmla="*/ 3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9" name="Freeform 114"/>
            <p:cNvSpPr>
              <a:spLocks/>
            </p:cNvSpPr>
            <p:nvPr/>
          </p:nvSpPr>
          <p:spPr bwMode="auto">
            <a:xfrm>
              <a:off x="8138245" y="2740600"/>
              <a:ext cx="3337" cy="6786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0" name="Freeform 115"/>
            <p:cNvSpPr>
              <a:spLocks/>
            </p:cNvSpPr>
            <p:nvPr/>
          </p:nvSpPr>
          <p:spPr bwMode="auto">
            <a:xfrm>
              <a:off x="8258323" y="2543779"/>
              <a:ext cx="10007" cy="10181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2 w 3"/>
                <a:gd name="T9" fmla="*/ 3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1" name="Freeform 116"/>
            <p:cNvSpPr>
              <a:spLocks/>
            </p:cNvSpPr>
            <p:nvPr/>
          </p:nvSpPr>
          <p:spPr bwMode="auto">
            <a:xfrm>
              <a:off x="8248318" y="2553960"/>
              <a:ext cx="43362" cy="47509"/>
            </a:xfrm>
            <a:custGeom>
              <a:avLst/>
              <a:gdLst>
                <a:gd name="T0" fmla="*/ 13 w 13"/>
                <a:gd name="T1" fmla="*/ 0 h 14"/>
                <a:gd name="T2" fmla="*/ 13 w 13"/>
                <a:gd name="T3" fmla="*/ 1 h 14"/>
                <a:gd name="T4" fmla="*/ 13 w 13"/>
                <a:gd name="T5" fmla="*/ 5 h 14"/>
                <a:gd name="T6" fmla="*/ 11 w 13"/>
                <a:gd name="T7" fmla="*/ 6 h 14"/>
                <a:gd name="T8" fmla="*/ 9 w 13"/>
                <a:gd name="T9" fmla="*/ 9 h 14"/>
                <a:gd name="T10" fmla="*/ 8 w 13"/>
                <a:gd name="T11" fmla="*/ 11 h 14"/>
                <a:gd name="T12" fmla="*/ 5 w 13"/>
                <a:gd name="T13" fmla="*/ 11 h 14"/>
                <a:gd name="T14" fmla="*/ 5 w 13"/>
                <a:gd name="T15" fmla="*/ 12 h 14"/>
                <a:gd name="T16" fmla="*/ 3 w 13"/>
                <a:gd name="T17" fmla="*/ 12 h 14"/>
                <a:gd name="T18" fmla="*/ 1 w 13"/>
                <a:gd name="T19" fmla="*/ 14 h 14"/>
                <a:gd name="T20" fmla="*/ 0 w 13"/>
                <a:gd name="T21" fmla="*/ 14 h 14"/>
                <a:gd name="T22" fmla="*/ 0 w 13"/>
                <a:gd name="T23" fmla="*/ 12 h 14"/>
                <a:gd name="T24" fmla="*/ 0 w 13"/>
                <a:gd name="T25" fmla="*/ 11 h 14"/>
                <a:gd name="T26" fmla="*/ 0 w 13"/>
                <a:gd name="T27" fmla="*/ 9 h 14"/>
                <a:gd name="T28" fmla="*/ 0 w 13"/>
                <a:gd name="T29" fmla="*/ 9 h 14"/>
                <a:gd name="T30" fmla="*/ 1 w 13"/>
                <a:gd name="T31" fmla="*/ 9 h 14"/>
                <a:gd name="T32" fmla="*/ 3 w 13"/>
                <a:gd name="T33" fmla="*/ 8 h 14"/>
                <a:gd name="T34" fmla="*/ 6 w 13"/>
                <a:gd name="T35" fmla="*/ 8 h 14"/>
                <a:gd name="T36" fmla="*/ 8 w 13"/>
                <a:gd name="T37" fmla="*/ 6 h 14"/>
                <a:gd name="T38" fmla="*/ 9 w 13"/>
                <a:gd name="T39" fmla="*/ 1 h 14"/>
                <a:gd name="T40" fmla="*/ 11 w 13"/>
                <a:gd name="T41" fmla="*/ 0 h 14"/>
                <a:gd name="T42" fmla="*/ 13 w 13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lnTo>
                    <a:pt x="13" y="1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9" y="9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2" name="Freeform 117"/>
            <p:cNvSpPr>
              <a:spLocks/>
            </p:cNvSpPr>
            <p:nvPr/>
          </p:nvSpPr>
          <p:spPr bwMode="auto">
            <a:xfrm>
              <a:off x="8078206" y="2784717"/>
              <a:ext cx="26685" cy="20360"/>
            </a:xfrm>
            <a:custGeom>
              <a:avLst/>
              <a:gdLst>
                <a:gd name="T0" fmla="*/ 7 w 8"/>
                <a:gd name="T1" fmla="*/ 0 h 6"/>
                <a:gd name="T2" fmla="*/ 8 w 8"/>
                <a:gd name="T3" fmla="*/ 0 h 6"/>
                <a:gd name="T4" fmla="*/ 4 w 8"/>
                <a:gd name="T5" fmla="*/ 4 h 6"/>
                <a:gd name="T6" fmla="*/ 2 w 8"/>
                <a:gd name="T7" fmla="*/ 6 h 6"/>
                <a:gd name="T8" fmla="*/ 0 w 8"/>
                <a:gd name="T9" fmla="*/ 6 h 6"/>
                <a:gd name="T10" fmla="*/ 0 w 8"/>
                <a:gd name="T11" fmla="*/ 6 h 6"/>
                <a:gd name="T12" fmla="*/ 0 w 8"/>
                <a:gd name="T13" fmla="*/ 4 h 6"/>
                <a:gd name="T14" fmla="*/ 2 w 8"/>
                <a:gd name="T15" fmla="*/ 4 h 6"/>
                <a:gd name="T16" fmla="*/ 5 w 8"/>
                <a:gd name="T17" fmla="*/ 1 h 6"/>
                <a:gd name="T18" fmla="*/ 7 w 8"/>
                <a:gd name="T19" fmla="*/ 0 h 6"/>
                <a:gd name="T20" fmla="*/ 7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3" name="Freeform 118"/>
            <p:cNvSpPr>
              <a:spLocks/>
            </p:cNvSpPr>
            <p:nvPr/>
          </p:nvSpPr>
          <p:spPr bwMode="auto">
            <a:xfrm>
              <a:off x="8214963" y="2628617"/>
              <a:ext cx="16679" cy="20360"/>
            </a:xfrm>
            <a:custGeom>
              <a:avLst/>
              <a:gdLst>
                <a:gd name="T0" fmla="*/ 4 w 5"/>
                <a:gd name="T1" fmla="*/ 0 h 6"/>
                <a:gd name="T2" fmla="*/ 5 w 5"/>
                <a:gd name="T3" fmla="*/ 0 h 6"/>
                <a:gd name="T4" fmla="*/ 5 w 5"/>
                <a:gd name="T5" fmla="*/ 2 h 6"/>
                <a:gd name="T6" fmla="*/ 4 w 5"/>
                <a:gd name="T7" fmla="*/ 3 h 6"/>
                <a:gd name="T8" fmla="*/ 4 w 5"/>
                <a:gd name="T9" fmla="*/ 5 h 6"/>
                <a:gd name="T10" fmla="*/ 4 w 5"/>
                <a:gd name="T11" fmla="*/ 6 h 6"/>
                <a:gd name="T12" fmla="*/ 2 w 5"/>
                <a:gd name="T13" fmla="*/ 6 h 6"/>
                <a:gd name="T14" fmla="*/ 0 w 5"/>
                <a:gd name="T15" fmla="*/ 6 h 6"/>
                <a:gd name="T16" fmla="*/ 0 w 5"/>
                <a:gd name="T17" fmla="*/ 5 h 6"/>
                <a:gd name="T18" fmla="*/ 4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4" name="Freeform 119"/>
            <p:cNvSpPr>
              <a:spLocks/>
            </p:cNvSpPr>
            <p:nvPr/>
          </p:nvSpPr>
          <p:spPr bwMode="auto">
            <a:xfrm>
              <a:off x="7774676" y="2944210"/>
              <a:ext cx="53369" cy="54297"/>
            </a:xfrm>
            <a:custGeom>
              <a:avLst/>
              <a:gdLst>
                <a:gd name="T0" fmla="*/ 9 w 16"/>
                <a:gd name="T1" fmla="*/ 0 h 16"/>
                <a:gd name="T2" fmla="*/ 11 w 16"/>
                <a:gd name="T3" fmla="*/ 0 h 16"/>
                <a:gd name="T4" fmla="*/ 14 w 16"/>
                <a:gd name="T5" fmla="*/ 1 h 16"/>
                <a:gd name="T6" fmla="*/ 16 w 16"/>
                <a:gd name="T7" fmla="*/ 1 h 16"/>
                <a:gd name="T8" fmla="*/ 16 w 16"/>
                <a:gd name="T9" fmla="*/ 3 h 16"/>
                <a:gd name="T10" fmla="*/ 14 w 16"/>
                <a:gd name="T11" fmla="*/ 3 h 16"/>
                <a:gd name="T12" fmla="*/ 13 w 16"/>
                <a:gd name="T13" fmla="*/ 5 h 16"/>
                <a:gd name="T14" fmla="*/ 11 w 16"/>
                <a:gd name="T15" fmla="*/ 5 h 16"/>
                <a:gd name="T16" fmla="*/ 9 w 16"/>
                <a:gd name="T17" fmla="*/ 5 h 16"/>
                <a:gd name="T18" fmla="*/ 6 w 16"/>
                <a:gd name="T19" fmla="*/ 8 h 16"/>
                <a:gd name="T20" fmla="*/ 6 w 16"/>
                <a:gd name="T21" fmla="*/ 8 h 16"/>
                <a:gd name="T22" fmla="*/ 5 w 16"/>
                <a:gd name="T23" fmla="*/ 9 h 16"/>
                <a:gd name="T24" fmla="*/ 2 w 16"/>
                <a:gd name="T25" fmla="*/ 13 h 16"/>
                <a:gd name="T26" fmla="*/ 2 w 16"/>
                <a:gd name="T27" fmla="*/ 16 h 16"/>
                <a:gd name="T28" fmla="*/ 0 w 16"/>
                <a:gd name="T29" fmla="*/ 14 h 16"/>
                <a:gd name="T30" fmla="*/ 0 w 16"/>
                <a:gd name="T31" fmla="*/ 13 h 16"/>
                <a:gd name="T32" fmla="*/ 0 w 16"/>
                <a:gd name="T33" fmla="*/ 11 h 16"/>
                <a:gd name="T34" fmla="*/ 3 w 16"/>
                <a:gd name="T35" fmla="*/ 9 h 16"/>
                <a:gd name="T36" fmla="*/ 5 w 16"/>
                <a:gd name="T37" fmla="*/ 8 h 16"/>
                <a:gd name="T38" fmla="*/ 5 w 16"/>
                <a:gd name="T39" fmla="*/ 6 h 16"/>
                <a:gd name="T40" fmla="*/ 6 w 16"/>
                <a:gd name="T41" fmla="*/ 6 h 16"/>
                <a:gd name="T42" fmla="*/ 6 w 16"/>
                <a:gd name="T43" fmla="*/ 5 h 16"/>
                <a:gd name="T44" fmla="*/ 8 w 16"/>
                <a:gd name="T45" fmla="*/ 5 h 16"/>
                <a:gd name="T46" fmla="*/ 9 w 1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5" name="Freeform 120"/>
            <p:cNvSpPr>
              <a:spLocks/>
            </p:cNvSpPr>
            <p:nvPr/>
          </p:nvSpPr>
          <p:spPr bwMode="auto">
            <a:xfrm>
              <a:off x="7831378" y="2981540"/>
              <a:ext cx="16679" cy="10181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2 h 3"/>
                <a:gd name="T4" fmla="*/ 5 w 5"/>
                <a:gd name="T5" fmla="*/ 2 h 3"/>
                <a:gd name="T6" fmla="*/ 2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2 h 3"/>
                <a:gd name="T14" fmla="*/ 0 w 5"/>
                <a:gd name="T15" fmla="*/ 2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6" name="Freeform 121"/>
            <p:cNvSpPr>
              <a:spLocks/>
            </p:cNvSpPr>
            <p:nvPr/>
          </p:nvSpPr>
          <p:spPr bwMode="auto">
            <a:xfrm>
              <a:off x="7968134" y="2842405"/>
              <a:ext cx="53369" cy="37329"/>
            </a:xfrm>
            <a:custGeom>
              <a:avLst/>
              <a:gdLst>
                <a:gd name="T0" fmla="*/ 13 w 16"/>
                <a:gd name="T1" fmla="*/ 0 h 11"/>
                <a:gd name="T2" fmla="*/ 16 w 16"/>
                <a:gd name="T3" fmla="*/ 0 h 11"/>
                <a:gd name="T4" fmla="*/ 11 w 16"/>
                <a:gd name="T5" fmla="*/ 3 h 11"/>
                <a:gd name="T6" fmla="*/ 11 w 16"/>
                <a:gd name="T7" fmla="*/ 5 h 11"/>
                <a:gd name="T8" fmla="*/ 8 w 16"/>
                <a:gd name="T9" fmla="*/ 6 h 11"/>
                <a:gd name="T10" fmla="*/ 8 w 16"/>
                <a:gd name="T11" fmla="*/ 6 h 11"/>
                <a:gd name="T12" fmla="*/ 7 w 16"/>
                <a:gd name="T13" fmla="*/ 8 h 11"/>
                <a:gd name="T14" fmla="*/ 3 w 16"/>
                <a:gd name="T15" fmla="*/ 9 h 11"/>
                <a:gd name="T16" fmla="*/ 2 w 16"/>
                <a:gd name="T17" fmla="*/ 11 h 11"/>
                <a:gd name="T18" fmla="*/ 0 w 16"/>
                <a:gd name="T19" fmla="*/ 11 h 11"/>
                <a:gd name="T20" fmla="*/ 3 w 16"/>
                <a:gd name="T21" fmla="*/ 6 h 11"/>
                <a:gd name="T22" fmla="*/ 5 w 16"/>
                <a:gd name="T23" fmla="*/ 6 h 11"/>
                <a:gd name="T24" fmla="*/ 8 w 16"/>
                <a:gd name="T25" fmla="*/ 3 h 11"/>
                <a:gd name="T26" fmla="*/ 13 w 16"/>
                <a:gd name="T27" fmla="*/ 0 h 11"/>
                <a:gd name="T28" fmla="*/ 13 w 16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1">
                  <a:moveTo>
                    <a:pt x="13" y="0"/>
                  </a:moveTo>
                  <a:lnTo>
                    <a:pt x="16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7" name="Freeform 122"/>
            <p:cNvSpPr>
              <a:spLocks/>
            </p:cNvSpPr>
            <p:nvPr/>
          </p:nvSpPr>
          <p:spPr bwMode="auto">
            <a:xfrm>
              <a:off x="7841385" y="2886522"/>
              <a:ext cx="96731" cy="61083"/>
            </a:xfrm>
            <a:custGeom>
              <a:avLst/>
              <a:gdLst>
                <a:gd name="T0" fmla="*/ 29 w 29"/>
                <a:gd name="T1" fmla="*/ 0 h 18"/>
                <a:gd name="T2" fmla="*/ 29 w 29"/>
                <a:gd name="T3" fmla="*/ 0 h 18"/>
                <a:gd name="T4" fmla="*/ 29 w 29"/>
                <a:gd name="T5" fmla="*/ 0 h 18"/>
                <a:gd name="T6" fmla="*/ 29 w 29"/>
                <a:gd name="T7" fmla="*/ 0 h 18"/>
                <a:gd name="T8" fmla="*/ 29 w 29"/>
                <a:gd name="T9" fmla="*/ 1 h 18"/>
                <a:gd name="T10" fmla="*/ 29 w 29"/>
                <a:gd name="T11" fmla="*/ 1 h 18"/>
                <a:gd name="T12" fmla="*/ 29 w 29"/>
                <a:gd name="T13" fmla="*/ 3 h 18"/>
                <a:gd name="T14" fmla="*/ 26 w 29"/>
                <a:gd name="T15" fmla="*/ 3 h 18"/>
                <a:gd name="T16" fmla="*/ 23 w 29"/>
                <a:gd name="T17" fmla="*/ 4 h 18"/>
                <a:gd name="T18" fmla="*/ 21 w 29"/>
                <a:gd name="T19" fmla="*/ 4 h 18"/>
                <a:gd name="T20" fmla="*/ 18 w 29"/>
                <a:gd name="T21" fmla="*/ 7 h 18"/>
                <a:gd name="T22" fmla="*/ 16 w 29"/>
                <a:gd name="T23" fmla="*/ 9 h 18"/>
                <a:gd name="T24" fmla="*/ 15 w 29"/>
                <a:gd name="T25" fmla="*/ 9 h 18"/>
                <a:gd name="T26" fmla="*/ 12 w 29"/>
                <a:gd name="T27" fmla="*/ 9 h 18"/>
                <a:gd name="T28" fmla="*/ 12 w 29"/>
                <a:gd name="T29" fmla="*/ 9 h 18"/>
                <a:gd name="T30" fmla="*/ 12 w 29"/>
                <a:gd name="T31" fmla="*/ 11 h 18"/>
                <a:gd name="T32" fmla="*/ 12 w 29"/>
                <a:gd name="T33" fmla="*/ 11 h 18"/>
                <a:gd name="T34" fmla="*/ 7 w 29"/>
                <a:gd name="T35" fmla="*/ 14 h 18"/>
                <a:gd name="T36" fmla="*/ 5 w 29"/>
                <a:gd name="T37" fmla="*/ 17 h 18"/>
                <a:gd name="T38" fmla="*/ 4 w 29"/>
                <a:gd name="T39" fmla="*/ 17 h 18"/>
                <a:gd name="T40" fmla="*/ 0 w 29"/>
                <a:gd name="T41" fmla="*/ 18 h 18"/>
                <a:gd name="T42" fmla="*/ 2 w 29"/>
                <a:gd name="T43" fmla="*/ 17 h 18"/>
                <a:gd name="T44" fmla="*/ 2 w 29"/>
                <a:gd name="T45" fmla="*/ 15 h 18"/>
                <a:gd name="T46" fmla="*/ 5 w 29"/>
                <a:gd name="T47" fmla="*/ 14 h 18"/>
                <a:gd name="T48" fmla="*/ 5 w 29"/>
                <a:gd name="T49" fmla="*/ 12 h 18"/>
                <a:gd name="T50" fmla="*/ 7 w 29"/>
                <a:gd name="T51" fmla="*/ 11 h 18"/>
                <a:gd name="T52" fmla="*/ 8 w 29"/>
                <a:gd name="T53" fmla="*/ 9 h 18"/>
                <a:gd name="T54" fmla="*/ 12 w 29"/>
                <a:gd name="T55" fmla="*/ 7 h 18"/>
                <a:gd name="T56" fmla="*/ 12 w 29"/>
                <a:gd name="T57" fmla="*/ 6 h 18"/>
                <a:gd name="T58" fmla="*/ 13 w 29"/>
                <a:gd name="T59" fmla="*/ 4 h 18"/>
                <a:gd name="T60" fmla="*/ 16 w 29"/>
                <a:gd name="T61" fmla="*/ 4 h 18"/>
                <a:gd name="T62" fmla="*/ 15 w 29"/>
                <a:gd name="T63" fmla="*/ 3 h 18"/>
                <a:gd name="T64" fmla="*/ 16 w 29"/>
                <a:gd name="T65" fmla="*/ 1 h 18"/>
                <a:gd name="T66" fmla="*/ 16 w 29"/>
                <a:gd name="T67" fmla="*/ 1 h 18"/>
                <a:gd name="T68" fmla="*/ 18 w 29"/>
                <a:gd name="T69" fmla="*/ 4 h 18"/>
                <a:gd name="T70" fmla="*/ 19 w 29"/>
                <a:gd name="T71" fmla="*/ 4 h 18"/>
                <a:gd name="T72" fmla="*/ 23 w 29"/>
                <a:gd name="T73" fmla="*/ 3 h 18"/>
                <a:gd name="T74" fmla="*/ 26 w 29"/>
                <a:gd name="T75" fmla="*/ 0 h 18"/>
                <a:gd name="T76" fmla="*/ 27 w 29"/>
                <a:gd name="T77" fmla="*/ 0 h 18"/>
                <a:gd name="T78" fmla="*/ 29 w 2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8" name="Freeform 123"/>
            <p:cNvSpPr>
              <a:spLocks/>
            </p:cNvSpPr>
            <p:nvPr/>
          </p:nvSpPr>
          <p:spPr bwMode="auto">
            <a:xfrm>
              <a:off x="8018166" y="1980460"/>
              <a:ext cx="13342" cy="10181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1 w 4"/>
                <a:gd name="T7" fmla="*/ 3 h 3"/>
                <a:gd name="T8" fmla="*/ 1 w 4"/>
                <a:gd name="T9" fmla="*/ 3 h 3"/>
                <a:gd name="T10" fmla="*/ 0 w 4"/>
                <a:gd name="T11" fmla="*/ 3 h 3"/>
                <a:gd name="T12" fmla="*/ 0 w 4"/>
                <a:gd name="T13" fmla="*/ 3 h 3"/>
                <a:gd name="T14" fmla="*/ 1 w 4"/>
                <a:gd name="T15" fmla="*/ 2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9" name="Freeform 124"/>
            <p:cNvSpPr>
              <a:spLocks/>
            </p:cNvSpPr>
            <p:nvPr/>
          </p:nvSpPr>
          <p:spPr bwMode="auto">
            <a:xfrm>
              <a:off x="7381084" y="2258726"/>
              <a:ext cx="46697" cy="37329"/>
            </a:xfrm>
            <a:custGeom>
              <a:avLst/>
              <a:gdLst>
                <a:gd name="T0" fmla="*/ 4 w 14"/>
                <a:gd name="T1" fmla="*/ 0 h 11"/>
                <a:gd name="T2" fmla="*/ 9 w 14"/>
                <a:gd name="T3" fmla="*/ 2 h 11"/>
                <a:gd name="T4" fmla="*/ 9 w 14"/>
                <a:gd name="T5" fmla="*/ 3 h 11"/>
                <a:gd name="T6" fmla="*/ 11 w 14"/>
                <a:gd name="T7" fmla="*/ 3 h 11"/>
                <a:gd name="T8" fmla="*/ 14 w 14"/>
                <a:gd name="T9" fmla="*/ 3 h 11"/>
                <a:gd name="T10" fmla="*/ 14 w 14"/>
                <a:gd name="T11" fmla="*/ 3 h 11"/>
                <a:gd name="T12" fmla="*/ 12 w 14"/>
                <a:gd name="T13" fmla="*/ 5 h 11"/>
                <a:gd name="T14" fmla="*/ 11 w 14"/>
                <a:gd name="T15" fmla="*/ 7 h 11"/>
                <a:gd name="T16" fmla="*/ 11 w 14"/>
                <a:gd name="T17" fmla="*/ 8 h 11"/>
                <a:gd name="T18" fmla="*/ 11 w 14"/>
                <a:gd name="T19" fmla="*/ 8 h 11"/>
                <a:gd name="T20" fmla="*/ 9 w 14"/>
                <a:gd name="T21" fmla="*/ 10 h 11"/>
                <a:gd name="T22" fmla="*/ 8 w 14"/>
                <a:gd name="T23" fmla="*/ 11 h 11"/>
                <a:gd name="T24" fmla="*/ 6 w 14"/>
                <a:gd name="T25" fmla="*/ 11 h 11"/>
                <a:gd name="T26" fmla="*/ 6 w 14"/>
                <a:gd name="T27" fmla="*/ 11 h 11"/>
                <a:gd name="T28" fmla="*/ 4 w 14"/>
                <a:gd name="T29" fmla="*/ 8 h 11"/>
                <a:gd name="T30" fmla="*/ 3 w 14"/>
                <a:gd name="T31" fmla="*/ 7 h 11"/>
                <a:gd name="T32" fmla="*/ 0 w 14"/>
                <a:gd name="T33" fmla="*/ 8 h 11"/>
                <a:gd name="T34" fmla="*/ 0 w 14"/>
                <a:gd name="T35" fmla="*/ 8 h 11"/>
                <a:gd name="T36" fmla="*/ 0 w 14"/>
                <a:gd name="T37" fmla="*/ 7 h 11"/>
                <a:gd name="T38" fmla="*/ 1 w 14"/>
                <a:gd name="T39" fmla="*/ 5 h 11"/>
                <a:gd name="T40" fmla="*/ 3 w 14"/>
                <a:gd name="T41" fmla="*/ 5 h 11"/>
                <a:gd name="T42" fmla="*/ 4 w 14"/>
                <a:gd name="T43" fmla="*/ 2 h 11"/>
                <a:gd name="T44" fmla="*/ 4 w 14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8"/>
                  </a:lnTo>
                  <a:lnTo>
                    <a:pt x="3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0" name="Freeform 125"/>
            <p:cNvSpPr>
              <a:spLocks/>
            </p:cNvSpPr>
            <p:nvPr/>
          </p:nvSpPr>
          <p:spPr bwMode="auto">
            <a:xfrm>
              <a:off x="3992201" y="1159236"/>
              <a:ext cx="16679" cy="10181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0 h 3"/>
                <a:gd name="T4" fmla="*/ 5 w 5"/>
                <a:gd name="T5" fmla="*/ 1 h 3"/>
                <a:gd name="T6" fmla="*/ 3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1 h 3"/>
                <a:gd name="T14" fmla="*/ 3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1" name="Freeform 126"/>
            <p:cNvSpPr>
              <a:spLocks/>
            </p:cNvSpPr>
            <p:nvPr/>
          </p:nvSpPr>
          <p:spPr bwMode="auto">
            <a:xfrm>
              <a:off x="8641908" y="1977067"/>
              <a:ext cx="60039" cy="50903"/>
            </a:xfrm>
            <a:custGeom>
              <a:avLst/>
              <a:gdLst>
                <a:gd name="T0" fmla="*/ 16 w 18"/>
                <a:gd name="T1" fmla="*/ 0 h 15"/>
                <a:gd name="T2" fmla="*/ 18 w 18"/>
                <a:gd name="T3" fmla="*/ 0 h 15"/>
                <a:gd name="T4" fmla="*/ 18 w 18"/>
                <a:gd name="T5" fmla="*/ 3 h 15"/>
                <a:gd name="T6" fmla="*/ 18 w 18"/>
                <a:gd name="T7" fmla="*/ 6 h 15"/>
                <a:gd name="T8" fmla="*/ 18 w 18"/>
                <a:gd name="T9" fmla="*/ 8 h 15"/>
                <a:gd name="T10" fmla="*/ 13 w 18"/>
                <a:gd name="T11" fmla="*/ 8 h 15"/>
                <a:gd name="T12" fmla="*/ 8 w 18"/>
                <a:gd name="T13" fmla="*/ 11 h 15"/>
                <a:gd name="T14" fmla="*/ 3 w 18"/>
                <a:gd name="T15" fmla="*/ 14 h 15"/>
                <a:gd name="T16" fmla="*/ 0 w 18"/>
                <a:gd name="T17" fmla="*/ 15 h 15"/>
                <a:gd name="T18" fmla="*/ 0 w 18"/>
                <a:gd name="T19" fmla="*/ 15 h 15"/>
                <a:gd name="T20" fmla="*/ 0 w 18"/>
                <a:gd name="T21" fmla="*/ 14 h 15"/>
                <a:gd name="T22" fmla="*/ 0 w 18"/>
                <a:gd name="T23" fmla="*/ 14 h 15"/>
                <a:gd name="T24" fmla="*/ 2 w 18"/>
                <a:gd name="T25" fmla="*/ 12 h 15"/>
                <a:gd name="T26" fmla="*/ 5 w 18"/>
                <a:gd name="T27" fmla="*/ 9 h 15"/>
                <a:gd name="T28" fmla="*/ 5 w 18"/>
                <a:gd name="T29" fmla="*/ 6 h 15"/>
                <a:gd name="T30" fmla="*/ 5 w 18"/>
                <a:gd name="T31" fmla="*/ 6 h 15"/>
                <a:gd name="T32" fmla="*/ 5 w 18"/>
                <a:gd name="T33" fmla="*/ 4 h 15"/>
                <a:gd name="T34" fmla="*/ 11 w 18"/>
                <a:gd name="T35" fmla="*/ 3 h 15"/>
                <a:gd name="T36" fmla="*/ 16 w 18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2" name="Freeform 127"/>
            <p:cNvSpPr>
              <a:spLocks/>
            </p:cNvSpPr>
            <p:nvPr/>
          </p:nvSpPr>
          <p:spPr bwMode="auto">
            <a:xfrm>
              <a:off x="2477879" y="1522341"/>
              <a:ext cx="16679" cy="20360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1 h 6"/>
                <a:gd name="T4" fmla="*/ 3 w 5"/>
                <a:gd name="T5" fmla="*/ 1 h 6"/>
                <a:gd name="T6" fmla="*/ 5 w 5"/>
                <a:gd name="T7" fmla="*/ 3 h 6"/>
                <a:gd name="T8" fmla="*/ 3 w 5"/>
                <a:gd name="T9" fmla="*/ 5 h 6"/>
                <a:gd name="T10" fmla="*/ 3 w 5"/>
                <a:gd name="T11" fmla="*/ 5 h 6"/>
                <a:gd name="T12" fmla="*/ 3 w 5"/>
                <a:gd name="T13" fmla="*/ 6 h 6"/>
                <a:gd name="T14" fmla="*/ 2 w 5"/>
                <a:gd name="T15" fmla="*/ 3 h 6"/>
                <a:gd name="T16" fmla="*/ 0 w 5"/>
                <a:gd name="T17" fmla="*/ 3 h 6"/>
                <a:gd name="T18" fmla="*/ 0 w 5"/>
                <a:gd name="T19" fmla="*/ 3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2 w 5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3" name="Freeform 128"/>
            <p:cNvSpPr>
              <a:spLocks/>
            </p:cNvSpPr>
            <p:nvPr/>
          </p:nvSpPr>
          <p:spPr bwMode="auto">
            <a:xfrm>
              <a:off x="4115615" y="1400176"/>
              <a:ext cx="30021" cy="20360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4 w 9"/>
                <a:gd name="T5" fmla="*/ 0 h 6"/>
                <a:gd name="T6" fmla="*/ 6 w 9"/>
                <a:gd name="T7" fmla="*/ 0 h 6"/>
                <a:gd name="T8" fmla="*/ 7 w 9"/>
                <a:gd name="T9" fmla="*/ 1 h 6"/>
                <a:gd name="T10" fmla="*/ 7 w 9"/>
                <a:gd name="T11" fmla="*/ 3 h 6"/>
                <a:gd name="T12" fmla="*/ 7 w 9"/>
                <a:gd name="T13" fmla="*/ 3 h 6"/>
                <a:gd name="T14" fmla="*/ 9 w 9"/>
                <a:gd name="T15" fmla="*/ 3 h 6"/>
                <a:gd name="T16" fmla="*/ 7 w 9"/>
                <a:gd name="T17" fmla="*/ 4 h 6"/>
                <a:gd name="T18" fmla="*/ 7 w 9"/>
                <a:gd name="T19" fmla="*/ 6 h 6"/>
                <a:gd name="T20" fmla="*/ 4 w 9"/>
                <a:gd name="T21" fmla="*/ 6 h 6"/>
                <a:gd name="T22" fmla="*/ 1 w 9"/>
                <a:gd name="T23" fmla="*/ 4 h 6"/>
                <a:gd name="T24" fmla="*/ 0 w 9"/>
                <a:gd name="T25" fmla="*/ 0 h 6"/>
                <a:gd name="T26" fmla="*/ 0 w 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4" name="Freeform 129"/>
            <p:cNvSpPr>
              <a:spLocks/>
            </p:cNvSpPr>
            <p:nvPr/>
          </p:nvSpPr>
          <p:spPr bwMode="auto">
            <a:xfrm>
              <a:off x="6140273" y="697722"/>
              <a:ext cx="86724" cy="47509"/>
            </a:xfrm>
            <a:custGeom>
              <a:avLst/>
              <a:gdLst>
                <a:gd name="T0" fmla="*/ 7 w 26"/>
                <a:gd name="T1" fmla="*/ 0 h 14"/>
                <a:gd name="T2" fmla="*/ 20 w 26"/>
                <a:gd name="T3" fmla="*/ 3 h 14"/>
                <a:gd name="T4" fmla="*/ 25 w 26"/>
                <a:gd name="T5" fmla="*/ 3 h 14"/>
                <a:gd name="T6" fmla="*/ 26 w 26"/>
                <a:gd name="T7" fmla="*/ 5 h 14"/>
                <a:gd name="T8" fmla="*/ 26 w 26"/>
                <a:gd name="T9" fmla="*/ 6 h 14"/>
                <a:gd name="T10" fmla="*/ 25 w 26"/>
                <a:gd name="T11" fmla="*/ 8 h 14"/>
                <a:gd name="T12" fmla="*/ 25 w 26"/>
                <a:gd name="T13" fmla="*/ 8 h 14"/>
                <a:gd name="T14" fmla="*/ 23 w 26"/>
                <a:gd name="T15" fmla="*/ 10 h 14"/>
                <a:gd name="T16" fmla="*/ 22 w 26"/>
                <a:gd name="T17" fmla="*/ 11 h 14"/>
                <a:gd name="T18" fmla="*/ 19 w 26"/>
                <a:gd name="T19" fmla="*/ 13 h 14"/>
                <a:gd name="T20" fmla="*/ 19 w 26"/>
                <a:gd name="T21" fmla="*/ 14 h 14"/>
                <a:gd name="T22" fmla="*/ 9 w 26"/>
                <a:gd name="T23" fmla="*/ 13 h 14"/>
                <a:gd name="T24" fmla="*/ 9 w 26"/>
                <a:gd name="T25" fmla="*/ 11 h 14"/>
                <a:gd name="T26" fmla="*/ 6 w 26"/>
                <a:gd name="T27" fmla="*/ 10 h 14"/>
                <a:gd name="T28" fmla="*/ 1 w 26"/>
                <a:gd name="T29" fmla="*/ 8 h 14"/>
                <a:gd name="T30" fmla="*/ 0 w 26"/>
                <a:gd name="T31" fmla="*/ 6 h 14"/>
                <a:gd name="T32" fmla="*/ 1 w 26"/>
                <a:gd name="T33" fmla="*/ 6 h 14"/>
                <a:gd name="T34" fmla="*/ 1 w 26"/>
                <a:gd name="T35" fmla="*/ 6 h 14"/>
                <a:gd name="T36" fmla="*/ 4 w 26"/>
                <a:gd name="T37" fmla="*/ 6 h 14"/>
                <a:gd name="T38" fmla="*/ 6 w 26"/>
                <a:gd name="T39" fmla="*/ 5 h 14"/>
                <a:gd name="T40" fmla="*/ 6 w 26"/>
                <a:gd name="T41" fmla="*/ 3 h 14"/>
                <a:gd name="T42" fmla="*/ 6 w 26"/>
                <a:gd name="T43" fmla="*/ 2 h 14"/>
                <a:gd name="T44" fmla="*/ 7 w 26"/>
                <a:gd name="T45" fmla="*/ 2 h 14"/>
                <a:gd name="T46" fmla="*/ 7 w 2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lnTo>
                    <a:pt x="20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6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5" name="Freeform 130"/>
            <p:cNvSpPr>
              <a:spLocks/>
            </p:cNvSpPr>
            <p:nvPr/>
          </p:nvSpPr>
          <p:spPr bwMode="auto">
            <a:xfrm>
              <a:off x="3071599" y="2872948"/>
              <a:ext cx="6670" cy="13574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6" name="Freeform 131"/>
            <p:cNvSpPr>
              <a:spLocks/>
            </p:cNvSpPr>
            <p:nvPr/>
          </p:nvSpPr>
          <p:spPr bwMode="auto">
            <a:xfrm>
              <a:off x="8751980" y="2248547"/>
              <a:ext cx="46697" cy="47509"/>
            </a:xfrm>
            <a:custGeom>
              <a:avLst/>
              <a:gdLst>
                <a:gd name="T0" fmla="*/ 3 w 14"/>
                <a:gd name="T1" fmla="*/ 0 h 14"/>
                <a:gd name="T2" fmla="*/ 8 w 14"/>
                <a:gd name="T3" fmla="*/ 2 h 14"/>
                <a:gd name="T4" fmla="*/ 8 w 14"/>
                <a:gd name="T5" fmla="*/ 2 h 14"/>
                <a:gd name="T6" fmla="*/ 8 w 14"/>
                <a:gd name="T7" fmla="*/ 3 h 14"/>
                <a:gd name="T8" fmla="*/ 8 w 14"/>
                <a:gd name="T9" fmla="*/ 5 h 14"/>
                <a:gd name="T10" fmla="*/ 10 w 14"/>
                <a:gd name="T11" fmla="*/ 8 h 14"/>
                <a:gd name="T12" fmla="*/ 11 w 14"/>
                <a:gd name="T13" fmla="*/ 8 h 14"/>
                <a:gd name="T14" fmla="*/ 13 w 14"/>
                <a:gd name="T15" fmla="*/ 10 h 14"/>
                <a:gd name="T16" fmla="*/ 14 w 14"/>
                <a:gd name="T17" fmla="*/ 11 h 14"/>
                <a:gd name="T18" fmla="*/ 14 w 14"/>
                <a:gd name="T19" fmla="*/ 14 h 14"/>
                <a:gd name="T20" fmla="*/ 11 w 14"/>
                <a:gd name="T21" fmla="*/ 13 h 14"/>
                <a:gd name="T22" fmla="*/ 11 w 14"/>
                <a:gd name="T23" fmla="*/ 11 h 14"/>
                <a:gd name="T24" fmla="*/ 10 w 14"/>
                <a:gd name="T25" fmla="*/ 11 h 14"/>
                <a:gd name="T26" fmla="*/ 10 w 14"/>
                <a:gd name="T27" fmla="*/ 10 h 14"/>
                <a:gd name="T28" fmla="*/ 8 w 14"/>
                <a:gd name="T29" fmla="*/ 10 h 14"/>
                <a:gd name="T30" fmla="*/ 7 w 14"/>
                <a:gd name="T31" fmla="*/ 6 h 14"/>
                <a:gd name="T32" fmla="*/ 5 w 14"/>
                <a:gd name="T33" fmla="*/ 6 h 14"/>
                <a:gd name="T34" fmla="*/ 5 w 14"/>
                <a:gd name="T35" fmla="*/ 5 h 14"/>
                <a:gd name="T36" fmla="*/ 5 w 14"/>
                <a:gd name="T37" fmla="*/ 3 h 14"/>
                <a:gd name="T38" fmla="*/ 0 w 14"/>
                <a:gd name="T39" fmla="*/ 2 h 14"/>
                <a:gd name="T40" fmla="*/ 2 w 14"/>
                <a:gd name="T41" fmla="*/ 2 h 14"/>
                <a:gd name="T42" fmla="*/ 3 w 14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7" name="Freeform 132"/>
            <p:cNvSpPr>
              <a:spLocks/>
            </p:cNvSpPr>
            <p:nvPr/>
          </p:nvSpPr>
          <p:spPr bwMode="auto">
            <a:xfrm>
              <a:off x="8838704" y="2285874"/>
              <a:ext cx="30021" cy="20360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3 w 9"/>
                <a:gd name="T5" fmla="*/ 2 h 6"/>
                <a:gd name="T6" fmla="*/ 6 w 9"/>
                <a:gd name="T7" fmla="*/ 3 h 6"/>
                <a:gd name="T8" fmla="*/ 7 w 9"/>
                <a:gd name="T9" fmla="*/ 5 h 6"/>
                <a:gd name="T10" fmla="*/ 9 w 9"/>
                <a:gd name="T11" fmla="*/ 6 h 6"/>
                <a:gd name="T12" fmla="*/ 3 w 9"/>
                <a:gd name="T13" fmla="*/ 3 h 6"/>
                <a:gd name="T14" fmla="*/ 0 w 9"/>
                <a:gd name="T15" fmla="*/ 0 h 6"/>
                <a:gd name="T16" fmla="*/ 0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8" name="Freeform 133"/>
            <p:cNvSpPr>
              <a:spLocks/>
            </p:cNvSpPr>
            <p:nvPr/>
          </p:nvSpPr>
          <p:spPr bwMode="auto">
            <a:xfrm>
              <a:off x="7354401" y="2265514"/>
              <a:ext cx="20013" cy="16969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5 w 6"/>
                <a:gd name="T5" fmla="*/ 5 h 5"/>
                <a:gd name="T6" fmla="*/ 3 w 6"/>
                <a:gd name="T7" fmla="*/ 5 h 5"/>
                <a:gd name="T8" fmla="*/ 3 w 6"/>
                <a:gd name="T9" fmla="*/ 3 h 5"/>
                <a:gd name="T10" fmla="*/ 1 w 6"/>
                <a:gd name="T11" fmla="*/ 3 h 5"/>
                <a:gd name="T12" fmla="*/ 0 w 6"/>
                <a:gd name="T13" fmla="*/ 3 h 5"/>
                <a:gd name="T14" fmla="*/ 1 w 6"/>
                <a:gd name="T15" fmla="*/ 3 h 5"/>
                <a:gd name="T16" fmla="*/ 5 w 6"/>
                <a:gd name="T17" fmla="*/ 1 h 5"/>
                <a:gd name="T18" fmla="*/ 5 w 6"/>
                <a:gd name="T19" fmla="*/ 1 h 5"/>
                <a:gd name="T20" fmla="*/ 6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9" name="Freeform 134"/>
            <p:cNvSpPr>
              <a:spLocks/>
            </p:cNvSpPr>
            <p:nvPr/>
          </p:nvSpPr>
          <p:spPr bwMode="auto">
            <a:xfrm>
              <a:off x="2084288" y="378734"/>
              <a:ext cx="7851800" cy="2762297"/>
            </a:xfrm>
            <a:custGeom>
              <a:avLst/>
              <a:gdLst>
                <a:gd name="T0" fmla="*/ 1246 w 2354"/>
                <a:gd name="T1" fmla="*/ 66 h 814"/>
                <a:gd name="T2" fmla="*/ 1209 w 2354"/>
                <a:gd name="T3" fmla="*/ 112 h 814"/>
                <a:gd name="T4" fmla="*/ 1378 w 2354"/>
                <a:gd name="T5" fmla="*/ 141 h 814"/>
                <a:gd name="T6" fmla="*/ 1468 w 2354"/>
                <a:gd name="T7" fmla="*/ 164 h 814"/>
                <a:gd name="T8" fmla="*/ 1599 w 2354"/>
                <a:gd name="T9" fmla="*/ 182 h 814"/>
                <a:gd name="T10" fmla="*/ 1711 w 2354"/>
                <a:gd name="T11" fmla="*/ 160 h 814"/>
                <a:gd name="T12" fmla="*/ 1916 w 2354"/>
                <a:gd name="T13" fmla="*/ 212 h 814"/>
                <a:gd name="T14" fmla="*/ 2116 w 2354"/>
                <a:gd name="T15" fmla="*/ 222 h 814"/>
                <a:gd name="T16" fmla="*/ 2283 w 2354"/>
                <a:gd name="T17" fmla="*/ 304 h 814"/>
                <a:gd name="T18" fmla="*/ 2345 w 2354"/>
                <a:gd name="T19" fmla="*/ 312 h 814"/>
                <a:gd name="T20" fmla="*/ 2308 w 2354"/>
                <a:gd name="T21" fmla="*/ 349 h 814"/>
                <a:gd name="T22" fmla="*/ 2226 w 2354"/>
                <a:gd name="T23" fmla="*/ 308 h 814"/>
                <a:gd name="T24" fmla="*/ 2151 w 2354"/>
                <a:gd name="T25" fmla="*/ 351 h 814"/>
                <a:gd name="T26" fmla="*/ 2162 w 2354"/>
                <a:gd name="T27" fmla="*/ 398 h 814"/>
                <a:gd name="T28" fmla="*/ 2007 w 2354"/>
                <a:gd name="T29" fmla="*/ 446 h 814"/>
                <a:gd name="T30" fmla="*/ 1965 w 2354"/>
                <a:gd name="T31" fmla="*/ 534 h 814"/>
                <a:gd name="T32" fmla="*/ 1870 w 2354"/>
                <a:gd name="T33" fmla="*/ 636 h 814"/>
                <a:gd name="T34" fmla="*/ 1974 w 2354"/>
                <a:gd name="T35" fmla="*/ 417 h 814"/>
                <a:gd name="T36" fmla="*/ 1909 w 2354"/>
                <a:gd name="T37" fmla="*/ 416 h 814"/>
                <a:gd name="T38" fmla="*/ 1785 w 2354"/>
                <a:gd name="T39" fmla="*/ 464 h 814"/>
                <a:gd name="T40" fmla="*/ 1577 w 2354"/>
                <a:gd name="T41" fmla="*/ 546 h 814"/>
                <a:gd name="T42" fmla="*/ 1641 w 2354"/>
                <a:gd name="T43" fmla="*/ 589 h 814"/>
                <a:gd name="T44" fmla="*/ 1563 w 2354"/>
                <a:gd name="T45" fmla="*/ 765 h 814"/>
                <a:gd name="T46" fmla="*/ 1499 w 2354"/>
                <a:gd name="T47" fmla="*/ 773 h 814"/>
                <a:gd name="T48" fmla="*/ 1542 w 2354"/>
                <a:gd name="T49" fmla="*/ 712 h 814"/>
                <a:gd name="T50" fmla="*/ 1474 w 2354"/>
                <a:gd name="T51" fmla="*/ 668 h 814"/>
                <a:gd name="T52" fmla="*/ 1421 w 2354"/>
                <a:gd name="T53" fmla="*/ 600 h 814"/>
                <a:gd name="T54" fmla="*/ 1324 w 2354"/>
                <a:gd name="T55" fmla="*/ 657 h 814"/>
                <a:gd name="T56" fmla="*/ 1165 w 2354"/>
                <a:gd name="T57" fmla="*/ 663 h 814"/>
                <a:gd name="T58" fmla="*/ 1059 w 2354"/>
                <a:gd name="T59" fmla="*/ 624 h 814"/>
                <a:gd name="T60" fmla="*/ 995 w 2354"/>
                <a:gd name="T61" fmla="*/ 657 h 814"/>
                <a:gd name="T62" fmla="*/ 914 w 2354"/>
                <a:gd name="T63" fmla="*/ 650 h 814"/>
                <a:gd name="T64" fmla="*/ 847 w 2354"/>
                <a:gd name="T65" fmla="*/ 665 h 814"/>
                <a:gd name="T66" fmla="*/ 761 w 2354"/>
                <a:gd name="T67" fmla="*/ 639 h 814"/>
                <a:gd name="T68" fmla="*/ 664 w 2354"/>
                <a:gd name="T69" fmla="*/ 579 h 814"/>
                <a:gd name="T70" fmla="*/ 545 w 2354"/>
                <a:gd name="T71" fmla="*/ 572 h 814"/>
                <a:gd name="T72" fmla="*/ 482 w 2354"/>
                <a:gd name="T73" fmla="*/ 613 h 814"/>
                <a:gd name="T74" fmla="*/ 402 w 2354"/>
                <a:gd name="T75" fmla="*/ 641 h 814"/>
                <a:gd name="T76" fmla="*/ 309 w 2354"/>
                <a:gd name="T77" fmla="*/ 652 h 814"/>
                <a:gd name="T78" fmla="*/ 315 w 2354"/>
                <a:gd name="T79" fmla="*/ 724 h 814"/>
                <a:gd name="T80" fmla="*/ 303 w 2354"/>
                <a:gd name="T81" fmla="*/ 798 h 814"/>
                <a:gd name="T82" fmla="*/ 225 w 2354"/>
                <a:gd name="T83" fmla="*/ 781 h 814"/>
                <a:gd name="T84" fmla="*/ 151 w 2354"/>
                <a:gd name="T85" fmla="*/ 718 h 814"/>
                <a:gd name="T86" fmla="*/ 178 w 2354"/>
                <a:gd name="T87" fmla="*/ 676 h 814"/>
                <a:gd name="T88" fmla="*/ 115 w 2354"/>
                <a:gd name="T89" fmla="*/ 636 h 814"/>
                <a:gd name="T90" fmla="*/ 63 w 2354"/>
                <a:gd name="T91" fmla="*/ 595 h 814"/>
                <a:gd name="T92" fmla="*/ 28 w 2354"/>
                <a:gd name="T93" fmla="*/ 540 h 814"/>
                <a:gd name="T94" fmla="*/ 6 w 2354"/>
                <a:gd name="T95" fmla="*/ 485 h 814"/>
                <a:gd name="T96" fmla="*/ 60 w 2354"/>
                <a:gd name="T97" fmla="*/ 390 h 814"/>
                <a:gd name="T98" fmla="*/ 28 w 2354"/>
                <a:gd name="T99" fmla="*/ 267 h 814"/>
                <a:gd name="T100" fmla="*/ 83 w 2354"/>
                <a:gd name="T101" fmla="*/ 242 h 814"/>
                <a:gd name="T102" fmla="*/ 72 w 2354"/>
                <a:gd name="T103" fmla="*/ 296 h 814"/>
                <a:gd name="T104" fmla="*/ 161 w 2354"/>
                <a:gd name="T105" fmla="*/ 346 h 814"/>
                <a:gd name="T106" fmla="*/ 271 w 2354"/>
                <a:gd name="T107" fmla="*/ 263 h 814"/>
                <a:gd name="T108" fmla="*/ 381 w 2354"/>
                <a:gd name="T109" fmla="*/ 252 h 814"/>
                <a:gd name="T110" fmla="*/ 549 w 2354"/>
                <a:gd name="T111" fmla="*/ 239 h 814"/>
                <a:gd name="T112" fmla="*/ 643 w 2354"/>
                <a:gd name="T113" fmla="*/ 143 h 814"/>
                <a:gd name="T114" fmla="*/ 612 w 2354"/>
                <a:gd name="T115" fmla="*/ 307 h 814"/>
                <a:gd name="T116" fmla="*/ 667 w 2354"/>
                <a:gd name="T117" fmla="*/ 227 h 814"/>
                <a:gd name="T118" fmla="*/ 703 w 2354"/>
                <a:gd name="T119" fmla="*/ 168 h 814"/>
                <a:gd name="T120" fmla="*/ 814 w 2354"/>
                <a:gd name="T121" fmla="*/ 204 h 814"/>
                <a:gd name="T122" fmla="*/ 850 w 2354"/>
                <a:gd name="T123" fmla="*/ 124 h 814"/>
                <a:gd name="T124" fmla="*/ 990 w 2354"/>
                <a:gd name="T125" fmla="*/ 4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4" h="814">
                  <a:moveTo>
                    <a:pt x="1110" y="0"/>
                  </a:moveTo>
                  <a:lnTo>
                    <a:pt x="1119" y="3"/>
                  </a:lnTo>
                  <a:lnTo>
                    <a:pt x="1121" y="4"/>
                  </a:lnTo>
                  <a:lnTo>
                    <a:pt x="1126" y="6"/>
                  </a:lnTo>
                  <a:lnTo>
                    <a:pt x="1132" y="6"/>
                  </a:lnTo>
                  <a:lnTo>
                    <a:pt x="1135" y="8"/>
                  </a:lnTo>
                  <a:lnTo>
                    <a:pt x="1135" y="9"/>
                  </a:lnTo>
                  <a:lnTo>
                    <a:pt x="1137" y="11"/>
                  </a:lnTo>
                  <a:lnTo>
                    <a:pt x="1132" y="12"/>
                  </a:lnTo>
                  <a:lnTo>
                    <a:pt x="1127" y="15"/>
                  </a:lnTo>
                  <a:lnTo>
                    <a:pt x="1121" y="17"/>
                  </a:lnTo>
                  <a:lnTo>
                    <a:pt x="1112" y="19"/>
                  </a:lnTo>
                  <a:lnTo>
                    <a:pt x="1110" y="19"/>
                  </a:lnTo>
                  <a:lnTo>
                    <a:pt x="1126" y="20"/>
                  </a:lnTo>
                  <a:lnTo>
                    <a:pt x="1130" y="19"/>
                  </a:lnTo>
                  <a:lnTo>
                    <a:pt x="1132" y="22"/>
                  </a:lnTo>
                  <a:lnTo>
                    <a:pt x="1134" y="22"/>
                  </a:lnTo>
                  <a:lnTo>
                    <a:pt x="1138" y="22"/>
                  </a:lnTo>
                  <a:lnTo>
                    <a:pt x="1141" y="20"/>
                  </a:lnTo>
                  <a:lnTo>
                    <a:pt x="1146" y="22"/>
                  </a:lnTo>
                  <a:lnTo>
                    <a:pt x="1148" y="22"/>
                  </a:lnTo>
                  <a:lnTo>
                    <a:pt x="1149" y="22"/>
                  </a:lnTo>
                  <a:lnTo>
                    <a:pt x="1154" y="23"/>
                  </a:lnTo>
                  <a:lnTo>
                    <a:pt x="1157" y="25"/>
                  </a:lnTo>
                  <a:lnTo>
                    <a:pt x="1153" y="28"/>
                  </a:lnTo>
                  <a:lnTo>
                    <a:pt x="1149" y="31"/>
                  </a:lnTo>
                  <a:lnTo>
                    <a:pt x="1145" y="36"/>
                  </a:lnTo>
                  <a:lnTo>
                    <a:pt x="1145" y="34"/>
                  </a:lnTo>
                  <a:lnTo>
                    <a:pt x="1141" y="34"/>
                  </a:lnTo>
                  <a:lnTo>
                    <a:pt x="1141" y="37"/>
                  </a:lnTo>
                  <a:lnTo>
                    <a:pt x="1146" y="37"/>
                  </a:lnTo>
                  <a:lnTo>
                    <a:pt x="1148" y="37"/>
                  </a:lnTo>
                  <a:lnTo>
                    <a:pt x="1153" y="37"/>
                  </a:lnTo>
                  <a:lnTo>
                    <a:pt x="1159" y="37"/>
                  </a:lnTo>
                  <a:lnTo>
                    <a:pt x="1160" y="37"/>
                  </a:lnTo>
                  <a:lnTo>
                    <a:pt x="1164" y="36"/>
                  </a:lnTo>
                  <a:lnTo>
                    <a:pt x="1164" y="33"/>
                  </a:lnTo>
                  <a:lnTo>
                    <a:pt x="1165" y="31"/>
                  </a:lnTo>
                  <a:lnTo>
                    <a:pt x="1168" y="30"/>
                  </a:lnTo>
                  <a:lnTo>
                    <a:pt x="1170" y="31"/>
                  </a:lnTo>
                  <a:lnTo>
                    <a:pt x="1175" y="31"/>
                  </a:lnTo>
                  <a:lnTo>
                    <a:pt x="1184" y="30"/>
                  </a:lnTo>
                  <a:lnTo>
                    <a:pt x="1194" y="31"/>
                  </a:lnTo>
                  <a:lnTo>
                    <a:pt x="1201" y="30"/>
                  </a:lnTo>
                  <a:lnTo>
                    <a:pt x="1209" y="31"/>
                  </a:lnTo>
                  <a:lnTo>
                    <a:pt x="1214" y="31"/>
                  </a:lnTo>
                  <a:lnTo>
                    <a:pt x="1217" y="34"/>
                  </a:lnTo>
                  <a:lnTo>
                    <a:pt x="1220" y="34"/>
                  </a:lnTo>
                  <a:lnTo>
                    <a:pt x="1222" y="36"/>
                  </a:lnTo>
                  <a:lnTo>
                    <a:pt x="1223" y="37"/>
                  </a:lnTo>
                  <a:lnTo>
                    <a:pt x="1223" y="41"/>
                  </a:lnTo>
                  <a:lnTo>
                    <a:pt x="1222" y="41"/>
                  </a:lnTo>
                  <a:lnTo>
                    <a:pt x="1225" y="39"/>
                  </a:lnTo>
                  <a:lnTo>
                    <a:pt x="1227" y="39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3" y="45"/>
                  </a:lnTo>
                  <a:lnTo>
                    <a:pt x="1233" y="47"/>
                  </a:lnTo>
                  <a:lnTo>
                    <a:pt x="1235" y="49"/>
                  </a:lnTo>
                  <a:lnTo>
                    <a:pt x="1233" y="50"/>
                  </a:lnTo>
                  <a:lnTo>
                    <a:pt x="1233" y="50"/>
                  </a:lnTo>
                  <a:lnTo>
                    <a:pt x="1235" y="50"/>
                  </a:lnTo>
                  <a:lnTo>
                    <a:pt x="1238" y="49"/>
                  </a:lnTo>
                  <a:lnTo>
                    <a:pt x="1239" y="49"/>
                  </a:lnTo>
                  <a:lnTo>
                    <a:pt x="1239" y="47"/>
                  </a:lnTo>
                  <a:lnTo>
                    <a:pt x="1238" y="45"/>
                  </a:lnTo>
                  <a:lnTo>
                    <a:pt x="1238" y="45"/>
                  </a:lnTo>
                  <a:lnTo>
                    <a:pt x="1239" y="45"/>
                  </a:lnTo>
                  <a:lnTo>
                    <a:pt x="1241" y="45"/>
                  </a:lnTo>
                  <a:lnTo>
                    <a:pt x="1242" y="47"/>
                  </a:lnTo>
                  <a:lnTo>
                    <a:pt x="1244" y="49"/>
                  </a:lnTo>
                  <a:lnTo>
                    <a:pt x="1246" y="56"/>
                  </a:lnTo>
                  <a:lnTo>
                    <a:pt x="1250" y="55"/>
                  </a:lnTo>
                  <a:lnTo>
                    <a:pt x="1250" y="56"/>
                  </a:lnTo>
                  <a:lnTo>
                    <a:pt x="1249" y="61"/>
                  </a:lnTo>
                  <a:lnTo>
                    <a:pt x="1246" y="64"/>
                  </a:lnTo>
                  <a:lnTo>
                    <a:pt x="1246" y="66"/>
                  </a:lnTo>
                  <a:lnTo>
                    <a:pt x="1244" y="66"/>
                  </a:lnTo>
                  <a:lnTo>
                    <a:pt x="1244" y="64"/>
                  </a:lnTo>
                  <a:lnTo>
                    <a:pt x="1244" y="63"/>
                  </a:lnTo>
                  <a:lnTo>
                    <a:pt x="1242" y="63"/>
                  </a:lnTo>
                  <a:lnTo>
                    <a:pt x="1239" y="61"/>
                  </a:lnTo>
                  <a:lnTo>
                    <a:pt x="1231" y="58"/>
                  </a:lnTo>
                  <a:lnTo>
                    <a:pt x="1230" y="56"/>
                  </a:lnTo>
                  <a:lnTo>
                    <a:pt x="1230" y="56"/>
                  </a:lnTo>
                  <a:lnTo>
                    <a:pt x="1230" y="58"/>
                  </a:lnTo>
                  <a:lnTo>
                    <a:pt x="1233" y="60"/>
                  </a:lnTo>
                  <a:lnTo>
                    <a:pt x="1236" y="66"/>
                  </a:lnTo>
                  <a:lnTo>
                    <a:pt x="1239" y="64"/>
                  </a:lnTo>
                  <a:lnTo>
                    <a:pt x="1241" y="64"/>
                  </a:lnTo>
                  <a:lnTo>
                    <a:pt x="1242" y="66"/>
                  </a:lnTo>
                  <a:lnTo>
                    <a:pt x="1246" y="67"/>
                  </a:lnTo>
                  <a:lnTo>
                    <a:pt x="1247" y="69"/>
                  </a:lnTo>
                  <a:lnTo>
                    <a:pt x="1246" y="74"/>
                  </a:lnTo>
                  <a:lnTo>
                    <a:pt x="1236" y="82"/>
                  </a:lnTo>
                  <a:lnTo>
                    <a:pt x="1225" y="86"/>
                  </a:lnTo>
                  <a:lnTo>
                    <a:pt x="1220" y="89"/>
                  </a:lnTo>
                  <a:lnTo>
                    <a:pt x="1212" y="91"/>
                  </a:lnTo>
                  <a:lnTo>
                    <a:pt x="1206" y="94"/>
                  </a:lnTo>
                  <a:lnTo>
                    <a:pt x="1200" y="97"/>
                  </a:lnTo>
                  <a:lnTo>
                    <a:pt x="1197" y="99"/>
                  </a:lnTo>
                  <a:lnTo>
                    <a:pt x="1192" y="102"/>
                  </a:lnTo>
                  <a:lnTo>
                    <a:pt x="1192" y="102"/>
                  </a:lnTo>
                  <a:lnTo>
                    <a:pt x="1192" y="104"/>
                  </a:lnTo>
                  <a:lnTo>
                    <a:pt x="1192" y="105"/>
                  </a:lnTo>
                  <a:lnTo>
                    <a:pt x="1190" y="105"/>
                  </a:lnTo>
                  <a:lnTo>
                    <a:pt x="1187" y="108"/>
                  </a:lnTo>
                  <a:lnTo>
                    <a:pt x="1181" y="110"/>
                  </a:lnTo>
                  <a:lnTo>
                    <a:pt x="1168" y="119"/>
                  </a:lnTo>
                  <a:lnTo>
                    <a:pt x="1162" y="121"/>
                  </a:lnTo>
                  <a:lnTo>
                    <a:pt x="1154" y="121"/>
                  </a:lnTo>
                  <a:lnTo>
                    <a:pt x="1153" y="123"/>
                  </a:lnTo>
                  <a:lnTo>
                    <a:pt x="1148" y="127"/>
                  </a:lnTo>
                  <a:lnTo>
                    <a:pt x="1146" y="129"/>
                  </a:lnTo>
                  <a:lnTo>
                    <a:pt x="1138" y="130"/>
                  </a:lnTo>
                  <a:lnTo>
                    <a:pt x="1132" y="140"/>
                  </a:lnTo>
                  <a:lnTo>
                    <a:pt x="1127" y="143"/>
                  </a:lnTo>
                  <a:lnTo>
                    <a:pt x="1124" y="145"/>
                  </a:lnTo>
                  <a:lnTo>
                    <a:pt x="1127" y="145"/>
                  </a:lnTo>
                  <a:lnTo>
                    <a:pt x="1132" y="143"/>
                  </a:lnTo>
                  <a:lnTo>
                    <a:pt x="1137" y="140"/>
                  </a:lnTo>
                  <a:lnTo>
                    <a:pt x="1138" y="138"/>
                  </a:lnTo>
                  <a:lnTo>
                    <a:pt x="1138" y="137"/>
                  </a:lnTo>
                  <a:lnTo>
                    <a:pt x="1140" y="135"/>
                  </a:lnTo>
                  <a:lnTo>
                    <a:pt x="1143" y="135"/>
                  </a:lnTo>
                  <a:lnTo>
                    <a:pt x="1153" y="134"/>
                  </a:lnTo>
                  <a:lnTo>
                    <a:pt x="1156" y="134"/>
                  </a:lnTo>
                  <a:lnTo>
                    <a:pt x="1162" y="134"/>
                  </a:lnTo>
                  <a:lnTo>
                    <a:pt x="1165" y="132"/>
                  </a:lnTo>
                  <a:lnTo>
                    <a:pt x="1167" y="132"/>
                  </a:lnTo>
                  <a:lnTo>
                    <a:pt x="1170" y="130"/>
                  </a:lnTo>
                  <a:lnTo>
                    <a:pt x="1170" y="130"/>
                  </a:lnTo>
                  <a:lnTo>
                    <a:pt x="1173" y="129"/>
                  </a:lnTo>
                  <a:lnTo>
                    <a:pt x="1181" y="127"/>
                  </a:lnTo>
                  <a:lnTo>
                    <a:pt x="1182" y="127"/>
                  </a:lnTo>
                  <a:lnTo>
                    <a:pt x="1184" y="124"/>
                  </a:lnTo>
                  <a:lnTo>
                    <a:pt x="1189" y="126"/>
                  </a:lnTo>
                  <a:lnTo>
                    <a:pt x="1192" y="126"/>
                  </a:lnTo>
                  <a:lnTo>
                    <a:pt x="1200" y="121"/>
                  </a:lnTo>
                  <a:lnTo>
                    <a:pt x="1205" y="119"/>
                  </a:lnTo>
                  <a:lnTo>
                    <a:pt x="1206" y="118"/>
                  </a:lnTo>
                  <a:lnTo>
                    <a:pt x="1206" y="118"/>
                  </a:lnTo>
                  <a:lnTo>
                    <a:pt x="1205" y="116"/>
                  </a:lnTo>
                  <a:lnTo>
                    <a:pt x="1200" y="118"/>
                  </a:lnTo>
                  <a:lnTo>
                    <a:pt x="1195" y="119"/>
                  </a:lnTo>
                  <a:lnTo>
                    <a:pt x="1190" y="118"/>
                  </a:lnTo>
                  <a:lnTo>
                    <a:pt x="1190" y="118"/>
                  </a:lnTo>
                  <a:lnTo>
                    <a:pt x="1189" y="116"/>
                  </a:lnTo>
                  <a:lnTo>
                    <a:pt x="1190" y="113"/>
                  </a:lnTo>
                  <a:lnTo>
                    <a:pt x="1192" y="113"/>
                  </a:lnTo>
                  <a:lnTo>
                    <a:pt x="1195" y="110"/>
                  </a:lnTo>
                  <a:lnTo>
                    <a:pt x="1198" y="110"/>
                  </a:lnTo>
                  <a:lnTo>
                    <a:pt x="1208" y="112"/>
                  </a:lnTo>
                  <a:lnTo>
                    <a:pt x="1209" y="112"/>
                  </a:lnTo>
                  <a:lnTo>
                    <a:pt x="1211" y="108"/>
                  </a:lnTo>
                  <a:lnTo>
                    <a:pt x="1214" y="108"/>
                  </a:lnTo>
                  <a:lnTo>
                    <a:pt x="1216" y="110"/>
                  </a:lnTo>
                  <a:lnTo>
                    <a:pt x="1216" y="110"/>
                  </a:lnTo>
                  <a:lnTo>
                    <a:pt x="1211" y="112"/>
                  </a:lnTo>
                  <a:lnTo>
                    <a:pt x="1212" y="113"/>
                  </a:lnTo>
                  <a:lnTo>
                    <a:pt x="1214" y="115"/>
                  </a:lnTo>
                  <a:lnTo>
                    <a:pt x="1220" y="118"/>
                  </a:lnTo>
                  <a:lnTo>
                    <a:pt x="1225" y="119"/>
                  </a:lnTo>
                  <a:lnTo>
                    <a:pt x="1228" y="118"/>
                  </a:lnTo>
                  <a:lnTo>
                    <a:pt x="1235" y="118"/>
                  </a:lnTo>
                  <a:lnTo>
                    <a:pt x="1235" y="116"/>
                  </a:lnTo>
                  <a:lnTo>
                    <a:pt x="1236" y="115"/>
                  </a:lnTo>
                  <a:lnTo>
                    <a:pt x="1235" y="112"/>
                  </a:lnTo>
                  <a:lnTo>
                    <a:pt x="1236" y="112"/>
                  </a:lnTo>
                  <a:lnTo>
                    <a:pt x="1238" y="113"/>
                  </a:lnTo>
                  <a:lnTo>
                    <a:pt x="1239" y="115"/>
                  </a:lnTo>
                  <a:lnTo>
                    <a:pt x="1242" y="119"/>
                  </a:lnTo>
                  <a:lnTo>
                    <a:pt x="1244" y="121"/>
                  </a:lnTo>
                  <a:lnTo>
                    <a:pt x="1242" y="123"/>
                  </a:lnTo>
                  <a:lnTo>
                    <a:pt x="1239" y="126"/>
                  </a:lnTo>
                  <a:lnTo>
                    <a:pt x="1241" y="127"/>
                  </a:lnTo>
                  <a:lnTo>
                    <a:pt x="1244" y="129"/>
                  </a:lnTo>
                  <a:lnTo>
                    <a:pt x="1244" y="135"/>
                  </a:lnTo>
                  <a:lnTo>
                    <a:pt x="1244" y="137"/>
                  </a:lnTo>
                  <a:lnTo>
                    <a:pt x="1242" y="140"/>
                  </a:lnTo>
                  <a:lnTo>
                    <a:pt x="1241" y="141"/>
                  </a:lnTo>
                  <a:lnTo>
                    <a:pt x="1239" y="143"/>
                  </a:lnTo>
                  <a:lnTo>
                    <a:pt x="1239" y="145"/>
                  </a:lnTo>
                  <a:lnTo>
                    <a:pt x="1239" y="146"/>
                  </a:lnTo>
                  <a:lnTo>
                    <a:pt x="1242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2" y="146"/>
                  </a:lnTo>
                  <a:lnTo>
                    <a:pt x="1241" y="146"/>
                  </a:lnTo>
                  <a:lnTo>
                    <a:pt x="1241" y="143"/>
                  </a:lnTo>
                  <a:lnTo>
                    <a:pt x="1242" y="141"/>
                  </a:lnTo>
                  <a:lnTo>
                    <a:pt x="1244" y="140"/>
                  </a:lnTo>
                  <a:lnTo>
                    <a:pt x="1246" y="137"/>
                  </a:lnTo>
                  <a:lnTo>
                    <a:pt x="1246" y="135"/>
                  </a:lnTo>
                  <a:lnTo>
                    <a:pt x="1246" y="132"/>
                  </a:lnTo>
                  <a:lnTo>
                    <a:pt x="1247" y="130"/>
                  </a:lnTo>
                  <a:lnTo>
                    <a:pt x="1249" y="129"/>
                  </a:lnTo>
                  <a:lnTo>
                    <a:pt x="1249" y="129"/>
                  </a:lnTo>
                  <a:lnTo>
                    <a:pt x="1250" y="129"/>
                  </a:lnTo>
                  <a:lnTo>
                    <a:pt x="1249" y="129"/>
                  </a:lnTo>
                  <a:lnTo>
                    <a:pt x="1247" y="127"/>
                  </a:lnTo>
                  <a:lnTo>
                    <a:pt x="1246" y="126"/>
                  </a:lnTo>
                  <a:lnTo>
                    <a:pt x="1244" y="124"/>
                  </a:lnTo>
                  <a:lnTo>
                    <a:pt x="1250" y="124"/>
                  </a:lnTo>
                  <a:lnTo>
                    <a:pt x="1252" y="123"/>
                  </a:lnTo>
                  <a:lnTo>
                    <a:pt x="1263" y="121"/>
                  </a:lnTo>
                  <a:lnTo>
                    <a:pt x="1271" y="119"/>
                  </a:lnTo>
                  <a:lnTo>
                    <a:pt x="1288" y="119"/>
                  </a:lnTo>
                  <a:lnTo>
                    <a:pt x="1299" y="121"/>
                  </a:lnTo>
                  <a:lnTo>
                    <a:pt x="1317" y="123"/>
                  </a:lnTo>
                  <a:lnTo>
                    <a:pt x="1323" y="124"/>
                  </a:lnTo>
                  <a:lnTo>
                    <a:pt x="1323" y="124"/>
                  </a:lnTo>
                  <a:lnTo>
                    <a:pt x="1323" y="126"/>
                  </a:lnTo>
                  <a:lnTo>
                    <a:pt x="1320" y="126"/>
                  </a:lnTo>
                  <a:lnTo>
                    <a:pt x="1317" y="126"/>
                  </a:lnTo>
                  <a:lnTo>
                    <a:pt x="1315" y="129"/>
                  </a:lnTo>
                  <a:lnTo>
                    <a:pt x="1317" y="132"/>
                  </a:lnTo>
                  <a:lnTo>
                    <a:pt x="1323" y="135"/>
                  </a:lnTo>
                  <a:lnTo>
                    <a:pt x="1331" y="137"/>
                  </a:lnTo>
                  <a:lnTo>
                    <a:pt x="1335" y="138"/>
                  </a:lnTo>
                  <a:lnTo>
                    <a:pt x="1337" y="140"/>
                  </a:lnTo>
                  <a:lnTo>
                    <a:pt x="1346" y="138"/>
                  </a:lnTo>
                  <a:lnTo>
                    <a:pt x="1353" y="140"/>
                  </a:lnTo>
                  <a:lnTo>
                    <a:pt x="1358" y="140"/>
                  </a:lnTo>
                  <a:lnTo>
                    <a:pt x="1364" y="140"/>
                  </a:lnTo>
                  <a:lnTo>
                    <a:pt x="1365" y="140"/>
                  </a:lnTo>
                  <a:lnTo>
                    <a:pt x="1369" y="141"/>
                  </a:lnTo>
                  <a:lnTo>
                    <a:pt x="1372" y="141"/>
                  </a:lnTo>
                  <a:lnTo>
                    <a:pt x="1375" y="141"/>
                  </a:lnTo>
                  <a:lnTo>
                    <a:pt x="1378" y="141"/>
                  </a:lnTo>
                  <a:lnTo>
                    <a:pt x="1378" y="141"/>
                  </a:lnTo>
                  <a:lnTo>
                    <a:pt x="1378" y="140"/>
                  </a:lnTo>
                  <a:lnTo>
                    <a:pt x="1375" y="140"/>
                  </a:lnTo>
                  <a:lnTo>
                    <a:pt x="1375" y="138"/>
                  </a:lnTo>
                  <a:lnTo>
                    <a:pt x="1376" y="138"/>
                  </a:lnTo>
                  <a:lnTo>
                    <a:pt x="1381" y="140"/>
                  </a:lnTo>
                  <a:lnTo>
                    <a:pt x="1384" y="140"/>
                  </a:lnTo>
                  <a:lnTo>
                    <a:pt x="1386" y="138"/>
                  </a:lnTo>
                  <a:lnTo>
                    <a:pt x="1387" y="137"/>
                  </a:lnTo>
                  <a:lnTo>
                    <a:pt x="1389" y="135"/>
                  </a:lnTo>
                  <a:lnTo>
                    <a:pt x="1389" y="134"/>
                  </a:lnTo>
                  <a:lnTo>
                    <a:pt x="1391" y="134"/>
                  </a:lnTo>
                  <a:lnTo>
                    <a:pt x="1391" y="134"/>
                  </a:lnTo>
                  <a:lnTo>
                    <a:pt x="1389" y="130"/>
                  </a:lnTo>
                  <a:lnTo>
                    <a:pt x="1387" y="129"/>
                  </a:lnTo>
                  <a:lnTo>
                    <a:pt x="1387" y="127"/>
                  </a:lnTo>
                  <a:lnTo>
                    <a:pt x="1386" y="126"/>
                  </a:lnTo>
                  <a:lnTo>
                    <a:pt x="1386" y="124"/>
                  </a:lnTo>
                  <a:lnTo>
                    <a:pt x="1387" y="121"/>
                  </a:lnTo>
                  <a:lnTo>
                    <a:pt x="1389" y="119"/>
                  </a:lnTo>
                  <a:lnTo>
                    <a:pt x="1394" y="121"/>
                  </a:lnTo>
                  <a:lnTo>
                    <a:pt x="1395" y="119"/>
                  </a:lnTo>
                  <a:lnTo>
                    <a:pt x="1397" y="118"/>
                  </a:lnTo>
                  <a:lnTo>
                    <a:pt x="1402" y="118"/>
                  </a:lnTo>
                  <a:lnTo>
                    <a:pt x="1405" y="118"/>
                  </a:lnTo>
                  <a:lnTo>
                    <a:pt x="1408" y="118"/>
                  </a:lnTo>
                  <a:lnTo>
                    <a:pt x="1419" y="124"/>
                  </a:lnTo>
                  <a:lnTo>
                    <a:pt x="1419" y="126"/>
                  </a:lnTo>
                  <a:lnTo>
                    <a:pt x="1422" y="126"/>
                  </a:lnTo>
                  <a:lnTo>
                    <a:pt x="1424" y="124"/>
                  </a:lnTo>
                  <a:lnTo>
                    <a:pt x="1427" y="124"/>
                  </a:lnTo>
                  <a:lnTo>
                    <a:pt x="1428" y="123"/>
                  </a:lnTo>
                  <a:lnTo>
                    <a:pt x="1430" y="124"/>
                  </a:lnTo>
                  <a:lnTo>
                    <a:pt x="1430" y="124"/>
                  </a:lnTo>
                  <a:lnTo>
                    <a:pt x="1430" y="126"/>
                  </a:lnTo>
                  <a:lnTo>
                    <a:pt x="1428" y="127"/>
                  </a:lnTo>
                  <a:lnTo>
                    <a:pt x="1430" y="127"/>
                  </a:lnTo>
                  <a:lnTo>
                    <a:pt x="1430" y="127"/>
                  </a:lnTo>
                  <a:lnTo>
                    <a:pt x="1433" y="129"/>
                  </a:lnTo>
                  <a:lnTo>
                    <a:pt x="1438" y="126"/>
                  </a:lnTo>
                  <a:lnTo>
                    <a:pt x="1440" y="124"/>
                  </a:lnTo>
                  <a:lnTo>
                    <a:pt x="1440" y="123"/>
                  </a:lnTo>
                  <a:lnTo>
                    <a:pt x="1451" y="126"/>
                  </a:lnTo>
                  <a:lnTo>
                    <a:pt x="1454" y="126"/>
                  </a:lnTo>
                  <a:lnTo>
                    <a:pt x="1454" y="127"/>
                  </a:lnTo>
                  <a:lnTo>
                    <a:pt x="1454" y="127"/>
                  </a:lnTo>
                  <a:lnTo>
                    <a:pt x="1457" y="129"/>
                  </a:lnTo>
                  <a:lnTo>
                    <a:pt x="1458" y="129"/>
                  </a:lnTo>
                  <a:lnTo>
                    <a:pt x="1458" y="130"/>
                  </a:lnTo>
                  <a:lnTo>
                    <a:pt x="1458" y="130"/>
                  </a:lnTo>
                  <a:lnTo>
                    <a:pt x="1463" y="130"/>
                  </a:lnTo>
                  <a:lnTo>
                    <a:pt x="1465" y="132"/>
                  </a:lnTo>
                  <a:lnTo>
                    <a:pt x="1466" y="134"/>
                  </a:lnTo>
                  <a:lnTo>
                    <a:pt x="1466" y="135"/>
                  </a:lnTo>
                  <a:lnTo>
                    <a:pt x="1468" y="135"/>
                  </a:lnTo>
                  <a:lnTo>
                    <a:pt x="1469" y="135"/>
                  </a:lnTo>
                  <a:lnTo>
                    <a:pt x="1469" y="135"/>
                  </a:lnTo>
                  <a:lnTo>
                    <a:pt x="1469" y="137"/>
                  </a:lnTo>
                  <a:lnTo>
                    <a:pt x="1466" y="140"/>
                  </a:lnTo>
                  <a:lnTo>
                    <a:pt x="1465" y="140"/>
                  </a:lnTo>
                  <a:lnTo>
                    <a:pt x="1463" y="141"/>
                  </a:lnTo>
                  <a:lnTo>
                    <a:pt x="1463" y="141"/>
                  </a:lnTo>
                  <a:lnTo>
                    <a:pt x="1469" y="141"/>
                  </a:lnTo>
                  <a:lnTo>
                    <a:pt x="1473" y="145"/>
                  </a:lnTo>
                  <a:lnTo>
                    <a:pt x="1473" y="146"/>
                  </a:lnTo>
                  <a:lnTo>
                    <a:pt x="1469" y="148"/>
                  </a:lnTo>
                  <a:lnTo>
                    <a:pt x="1466" y="149"/>
                  </a:lnTo>
                  <a:lnTo>
                    <a:pt x="1463" y="151"/>
                  </a:lnTo>
                  <a:lnTo>
                    <a:pt x="1462" y="151"/>
                  </a:lnTo>
                  <a:lnTo>
                    <a:pt x="1460" y="151"/>
                  </a:lnTo>
                  <a:lnTo>
                    <a:pt x="1462" y="152"/>
                  </a:lnTo>
                  <a:lnTo>
                    <a:pt x="1469" y="152"/>
                  </a:lnTo>
                  <a:lnTo>
                    <a:pt x="1473" y="154"/>
                  </a:lnTo>
                  <a:lnTo>
                    <a:pt x="1474" y="157"/>
                  </a:lnTo>
                  <a:lnTo>
                    <a:pt x="1474" y="162"/>
                  </a:lnTo>
                  <a:lnTo>
                    <a:pt x="1473" y="164"/>
                  </a:lnTo>
                  <a:lnTo>
                    <a:pt x="1468" y="164"/>
                  </a:lnTo>
                  <a:lnTo>
                    <a:pt x="1462" y="159"/>
                  </a:lnTo>
                  <a:lnTo>
                    <a:pt x="1457" y="157"/>
                  </a:lnTo>
                  <a:lnTo>
                    <a:pt x="1451" y="154"/>
                  </a:lnTo>
                  <a:lnTo>
                    <a:pt x="1451" y="154"/>
                  </a:lnTo>
                  <a:lnTo>
                    <a:pt x="1452" y="157"/>
                  </a:lnTo>
                  <a:lnTo>
                    <a:pt x="1454" y="159"/>
                  </a:lnTo>
                  <a:lnTo>
                    <a:pt x="1460" y="164"/>
                  </a:lnTo>
                  <a:lnTo>
                    <a:pt x="1468" y="173"/>
                  </a:lnTo>
                  <a:lnTo>
                    <a:pt x="1469" y="171"/>
                  </a:lnTo>
                  <a:lnTo>
                    <a:pt x="1469" y="170"/>
                  </a:lnTo>
                  <a:lnTo>
                    <a:pt x="1471" y="170"/>
                  </a:lnTo>
                  <a:lnTo>
                    <a:pt x="1471" y="167"/>
                  </a:lnTo>
                  <a:lnTo>
                    <a:pt x="1471" y="168"/>
                  </a:lnTo>
                  <a:lnTo>
                    <a:pt x="1473" y="170"/>
                  </a:lnTo>
                  <a:lnTo>
                    <a:pt x="1476" y="173"/>
                  </a:lnTo>
                  <a:lnTo>
                    <a:pt x="1473" y="173"/>
                  </a:lnTo>
                  <a:lnTo>
                    <a:pt x="1468" y="173"/>
                  </a:lnTo>
                  <a:lnTo>
                    <a:pt x="1466" y="175"/>
                  </a:lnTo>
                  <a:lnTo>
                    <a:pt x="1468" y="176"/>
                  </a:lnTo>
                  <a:lnTo>
                    <a:pt x="1471" y="176"/>
                  </a:lnTo>
                  <a:lnTo>
                    <a:pt x="1471" y="179"/>
                  </a:lnTo>
                  <a:lnTo>
                    <a:pt x="1474" y="182"/>
                  </a:lnTo>
                  <a:lnTo>
                    <a:pt x="1479" y="189"/>
                  </a:lnTo>
                  <a:lnTo>
                    <a:pt x="1484" y="190"/>
                  </a:lnTo>
                  <a:lnTo>
                    <a:pt x="1487" y="193"/>
                  </a:lnTo>
                  <a:lnTo>
                    <a:pt x="1492" y="195"/>
                  </a:lnTo>
                  <a:lnTo>
                    <a:pt x="1493" y="195"/>
                  </a:lnTo>
                  <a:lnTo>
                    <a:pt x="1495" y="193"/>
                  </a:lnTo>
                  <a:lnTo>
                    <a:pt x="1495" y="193"/>
                  </a:lnTo>
                  <a:lnTo>
                    <a:pt x="1496" y="198"/>
                  </a:lnTo>
                  <a:lnTo>
                    <a:pt x="1498" y="200"/>
                  </a:lnTo>
                  <a:lnTo>
                    <a:pt x="1499" y="200"/>
                  </a:lnTo>
                  <a:lnTo>
                    <a:pt x="1501" y="198"/>
                  </a:lnTo>
                  <a:lnTo>
                    <a:pt x="1504" y="197"/>
                  </a:lnTo>
                  <a:lnTo>
                    <a:pt x="1506" y="195"/>
                  </a:lnTo>
                  <a:lnTo>
                    <a:pt x="1509" y="190"/>
                  </a:lnTo>
                  <a:lnTo>
                    <a:pt x="1510" y="187"/>
                  </a:lnTo>
                  <a:lnTo>
                    <a:pt x="1512" y="186"/>
                  </a:lnTo>
                  <a:lnTo>
                    <a:pt x="1512" y="184"/>
                  </a:lnTo>
                  <a:lnTo>
                    <a:pt x="1512" y="182"/>
                  </a:lnTo>
                  <a:lnTo>
                    <a:pt x="1514" y="179"/>
                  </a:lnTo>
                  <a:lnTo>
                    <a:pt x="1515" y="176"/>
                  </a:lnTo>
                  <a:lnTo>
                    <a:pt x="1517" y="173"/>
                  </a:lnTo>
                  <a:lnTo>
                    <a:pt x="1520" y="168"/>
                  </a:lnTo>
                  <a:lnTo>
                    <a:pt x="1522" y="168"/>
                  </a:lnTo>
                  <a:lnTo>
                    <a:pt x="1522" y="170"/>
                  </a:lnTo>
                  <a:lnTo>
                    <a:pt x="1523" y="171"/>
                  </a:lnTo>
                  <a:lnTo>
                    <a:pt x="1523" y="171"/>
                  </a:lnTo>
                  <a:lnTo>
                    <a:pt x="1525" y="173"/>
                  </a:lnTo>
                  <a:lnTo>
                    <a:pt x="1528" y="176"/>
                  </a:lnTo>
                  <a:lnTo>
                    <a:pt x="1533" y="179"/>
                  </a:lnTo>
                  <a:lnTo>
                    <a:pt x="1536" y="181"/>
                  </a:lnTo>
                  <a:lnTo>
                    <a:pt x="1542" y="182"/>
                  </a:lnTo>
                  <a:lnTo>
                    <a:pt x="1551" y="182"/>
                  </a:lnTo>
                  <a:lnTo>
                    <a:pt x="1553" y="181"/>
                  </a:lnTo>
                  <a:lnTo>
                    <a:pt x="1556" y="179"/>
                  </a:lnTo>
                  <a:lnTo>
                    <a:pt x="1561" y="178"/>
                  </a:lnTo>
                  <a:lnTo>
                    <a:pt x="1564" y="176"/>
                  </a:lnTo>
                  <a:lnTo>
                    <a:pt x="1569" y="176"/>
                  </a:lnTo>
                  <a:lnTo>
                    <a:pt x="1570" y="176"/>
                  </a:lnTo>
                  <a:lnTo>
                    <a:pt x="1575" y="178"/>
                  </a:lnTo>
                  <a:lnTo>
                    <a:pt x="1586" y="181"/>
                  </a:lnTo>
                  <a:lnTo>
                    <a:pt x="1589" y="182"/>
                  </a:lnTo>
                  <a:lnTo>
                    <a:pt x="1591" y="184"/>
                  </a:lnTo>
                  <a:lnTo>
                    <a:pt x="1594" y="187"/>
                  </a:lnTo>
                  <a:lnTo>
                    <a:pt x="1596" y="189"/>
                  </a:lnTo>
                  <a:lnTo>
                    <a:pt x="1597" y="189"/>
                  </a:lnTo>
                  <a:lnTo>
                    <a:pt x="1599" y="189"/>
                  </a:lnTo>
                  <a:lnTo>
                    <a:pt x="1599" y="189"/>
                  </a:lnTo>
                  <a:lnTo>
                    <a:pt x="1597" y="187"/>
                  </a:lnTo>
                  <a:lnTo>
                    <a:pt x="1596" y="187"/>
                  </a:lnTo>
                  <a:lnTo>
                    <a:pt x="1599" y="186"/>
                  </a:lnTo>
                  <a:lnTo>
                    <a:pt x="1599" y="186"/>
                  </a:lnTo>
                  <a:lnTo>
                    <a:pt x="1600" y="184"/>
                  </a:lnTo>
                  <a:lnTo>
                    <a:pt x="1604" y="184"/>
                  </a:lnTo>
                  <a:lnTo>
                    <a:pt x="1600" y="182"/>
                  </a:lnTo>
                  <a:lnTo>
                    <a:pt x="1599" y="182"/>
                  </a:lnTo>
                  <a:lnTo>
                    <a:pt x="1597" y="182"/>
                  </a:lnTo>
                  <a:lnTo>
                    <a:pt x="1597" y="181"/>
                  </a:lnTo>
                  <a:lnTo>
                    <a:pt x="1599" y="181"/>
                  </a:lnTo>
                  <a:lnTo>
                    <a:pt x="1599" y="179"/>
                  </a:lnTo>
                  <a:lnTo>
                    <a:pt x="1600" y="178"/>
                  </a:lnTo>
                  <a:lnTo>
                    <a:pt x="1602" y="176"/>
                  </a:lnTo>
                  <a:lnTo>
                    <a:pt x="1604" y="176"/>
                  </a:lnTo>
                  <a:lnTo>
                    <a:pt x="1607" y="178"/>
                  </a:lnTo>
                  <a:lnTo>
                    <a:pt x="1608" y="176"/>
                  </a:lnTo>
                  <a:lnTo>
                    <a:pt x="1610" y="176"/>
                  </a:lnTo>
                  <a:lnTo>
                    <a:pt x="1613" y="178"/>
                  </a:lnTo>
                  <a:lnTo>
                    <a:pt x="1616" y="181"/>
                  </a:lnTo>
                  <a:lnTo>
                    <a:pt x="1618" y="181"/>
                  </a:lnTo>
                  <a:lnTo>
                    <a:pt x="1622" y="179"/>
                  </a:lnTo>
                  <a:lnTo>
                    <a:pt x="1627" y="179"/>
                  </a:lnTo>
                  <a:lnTo>
                    <a:pt x="1627" y="178"/>
                  </a:lnTo>
                  <a:lnTo>
                    <a:pt x="1622" y="175"/>
                  </a:lnTo>
                  <a:lnTo>
                    <a:pt x="1624" y="168"/>
                  </a:lnTo>
                  <a:lnTo>
                    <a:pt x="1621" y="168"/>
                  </a:lnTo>
                  <a:lnTo>
                    <a:pt x="1618" y="167"/>
                  </a:lnTo>
                  <a:lnTo>
                    <a:pt x="1622" y="165"/>
                  </a:lnTo>
                  <a:lnTo>
                    <a:pt x="1626" y="162"/>
                  </a:lnTo>
                  <a:lnTo>
                    <a:pt x="1627" y="162"/>
                  </a:lnTo>
                  <a:lnTo>
                    <a:pt x="1630" y="160"/>
                  </a:lnTo>
                  <a:lnTo>
                    <a:pt x="1629" y="160"/>
                  </a:lnTo>
                  <a:lnTo>
                    <a:pt x="1622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6" y="162"/>
                  </a:lnTo>
                  <a:lnTo>
                    <a:pt x="1615" y="159"/>
                  </a:lnTo>
                  <a:lnTo>
                    <a:pt x="1615" y="157"/>
                  </a:lnTo>
                  <a:lnTo>
                    <a:pt x="1619" y="152"/>
                  </a:lnTo>
                  <a:lnTo>
                    <a:pt x="1622" y="152"/>
                  </a:lnTo>
                  <a:lnTo>
                    <a:pt x="1633" y="152"/>
                  </a:lnTo>
                  <a:lnTo>
                    <a:pt x="1638" y="151"/>
                  </a:lnTo>
                  <a:lnTo>
                    <a:pt x="1643" y="149"/>
                  </a:lnTo>
                  <a:lnTo>
                    <a:pt x="1641" y="149"/>
                  </a:lnTo>
                  <a:lnTo>
                    <a:pt x="1641" y="146"/>
                  </a:lnTo>
                  <a:lnTo>
                    <a:pt x="1637" y="143"/>
                  </a:lnTo>
                  <a:lnTo>
                    <a:pt x="1637" y="141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6" y="143"/>
                  </a:lnTo>
                  <a:lnTo>
                    <a:pt x="1649" y="145"/>
                  </a:lnTo>
                  <a:lnTo>
                    <a:pt x="1657" y="146"/>
                  </a:lnTo>
                  <a:lnTo>
                    <a:pt x="1678" y="146"/>
                  </a:lnTo>
                  <a:lnTo>
                    <a:pt x="1681" y="148"/>
                  </a:lnTo>
                  <a:lnTo>
                    <a:pt x="1690" y="148"/>
                  </a:lnTo>
                  <a:lnTo>
                    <a:pt x="1693" y="149"/>
                  </a:lnTo>
                  <a:lnTo>
                    <a:pt x="1703" y="151"/>
                  </a:lnTo>
                  <a:lnTo>
                    <a:pt x="1708" y="151"/>
                  </a:lnTo>
                  <a:lnTo>
                    <a:pt x="1711" y="152"/>
                  </a:lnTo>
                  <a:lnTo>
                    <a:pt x="1715" y="152"/>
                  </a:lnTo>
                  <a:lnTo>
                    <a:pt x="1719" y="154"/>
                  </a:lnTo>
                  <a:lnTo>
                    <a:pt x="1717" y="156"/>
                  </a:lnTo>
                  <a:lnTo>
                    <a:pt x="1706" y="156"/>
                  </a:lnTo>
                  <a:lnTo>
                    <a:pt x="1703" y="156"/>
                  </a:lnTo>
                  <a:lnTo>
                    <a:pt x="1698" y="156"/>
                  </a:lnTo>
                  <a:lnTo>
                    <a:pt x="1697" y="156"/>
                  </a:lnTo>
                  <a:lnTo>
                    <a:pt x="1693" y="157"/>
                  </a:lnTo>
                  <a:lnTo>
                    <a:pt x="1690" y="159"/>
                  </a:lnTo>
                  <a:lnTo>
                    <a:pt x="1687" y="159"/>
                  </a:lnTo>
                  <a:lnTo>
                    <a:pt x="1690" y="160"/>
                  </a:lnTo>
                  <a:lnTo>
                    <a:pt x="1692" y="160"/>
                  </a:lnTo>
                  <a:lnTo>
                    <a:pt x="1700" y="159"/>
                  </a:lnTo>
                  <a:lnTo>
                    <a:pt x="1723" y="157"/>
                  </a:lnTo>
                  <a:lnTo>
                    <a:pt x="1726" y="157"/>
                  </a:lnTo>
                  <a:lnTo>
                    <a:pt x="1726" y="159"/>
                  </a:lnTo>
                  <a:lnTo>
                    <a:pt x="1723" y="162"/>
                  </a:lnTo>
                  <a:lnTo>
                    <a:pt x="1720" y="165"/>
                  </a:lnTo>
                  <a:lnTo>
                    <a:pt x="1715" y="167"/>
                  </a:lnTo>
                  <a:lnTo>
                    <a:pt x="1714" y="167"/>
                  </a:lnTo>
                  <a:lnTo>
                    <a:pt x="1717" y="162"/>
                  </a:lnTo>
                  <a:lnTo>
                    <a:pt x="1717" y="162"/>
                  </a:lnTo>
                  <a:lnTo>
                    <a:pt x="1715" y="162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09" y="164"/>
                  </a:lnTo>
                  <a:lnTo>
                    <a:pt x="1711" y="165"/>
                  </a:lnTo>
                  <a:lnTo>
                    <a:pt x="1711" y="167"/>
                  </a:lnTo>
                  <a:lnTo>
                    <a:pt x="1706" y="168"/>
                  </a:lnTo>
                  <a:lnTo>
                    <a:pt x="1704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0" y="171"/>
                  </a:lnTo>
                  <a:lnTo>
                    <a:pt x="1700" y="173"/>
                  </a:lnTo>
                  <a:lnTo>
                    <a:pt x="1701" y="173"/>
                  </a:lnTo>
                  <a:lnTo>
                    <a:pt x="1703" y="175"/>
                  </a:lnTo>
                  <a:lnTo>
                    <a:pt x="1711" y="173"/>
                  </a:lnTo>
                  <a:lnTo>
                    <a:pt x="1715" y="171"/>
                  </a:lnTo>
                  <a:lnTo>
                    <a:pt x="1720" y="168"/>
                  </a:lnTo>
                  <a:lnTo>
                    <a:pt x="1726" y="160"/>
                  </a:lnTo>
                  <a:lnTo>
                    <a:pt x="1731" y="157"/>
                  </a:lnTo>
                  <a:lnTo>
                    <a:pt x="1733" y="157"/>
                  </a:lnTo>
                  <a:lnTo>
                    <a:pt x="1734" y="157"/>
                  </a:lnTo>
                  <a:lnTo>
                    <a:pt x="1749" y="157"/>
                  </a:lnTo>
                  <a:lnTo>
                    <a:pt x="1756" y="159"/>
                  </a:lnTo>
                  <a:lnTo>
                    <a:pt x="1764" y="162"/>
                  </a:lnTo>
                  <a:lnTo>
                    <a:pt x="1769" y="164"/>
                  </a:lnTo>
                  <a:lnTo>
                    <a:pt x="1772" y="167"/>
                  </a:lnTo>
                  <a:lnTo>
                    <a:pt x="1772" y="167"/>
                  </a:lnTo>
                  <a:lnTo>
                    <a:pt x="1772" y="168"/>
                  </a:lnTo>
                  <a:lnTo>
                    <a:pt x="1771" y="170"/>
                  </a:lnTo>
                  <a:lnTo>
                    <a:pt x="1761" y="170"/>
                  </a:lnTo>
                  <a:lnTo>
                    <a:pt x="1758" y="171"/>
                  </a:lnTo>
                  <a:lnTo>
                    <a:pt x="1756" y="171"/>
                  </a:lnTo>
                  <a:lnTo>
                    <a:pt x="1756" y="173"/>
                  </a:lnTo>
                  <a:lnTo>
                    <a:pt x="1756" y="173"/>
                  </a:lnTo>
                  <a:lnTo>
                    <a:pt x="1756" y="175"/>
                  </a:lnTo>
                  <a:lnTo>
                    <a:pt x="1761" y="175"/>
                  </a:lnTo>
                  <a:lnTo>
                    <a:pt x="1764" y="175"/>
                  </a:lnTo>
                  <a:lnTo>
                    <a:pt x="1771" y="176"/>
                  </a:lnTo>
                  <a:lnTo>
                    <a:pt x="1771" y="178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80" y="179"/>
                  </a:lnTo>
                  <a:lnTo>
                    <a:pt x="1782" y="179"/>
                  </a:lnTo>
                  <a:lnTo>
                    <a:pt x="1782" y="181"/>
                  </a:lnTo>
                  <a:lnTo>
                    <a:pt x="1780" y="182"/>
                  </a:lnTo>
                  <a:lnTo>
                    <a:pt x="1777" y="184"/>
                  </a:lnTo>
                  <a:lnTo>
                    <a:pt x="1774" y="187"/>
                  </a:lnTo>
                  <a:lnTo>
                    <a:pt x="1775" y="186"/>
                  </a:lnTo>
                  <a:lnTo>
                    <a:pt x="1783" y="182"/>
                  </a:lnTo>
                  <a:lnTo>
                    <a:pt x="1786" y="182"/>
                  </a:lnTo>
                  <a:lnTo>
                    <a:pt x="1788" y="182"/>
                  </a:lnTo>
                  <a:lnTo>
                    <a:pt x="1794" y="186"/>
                  </a:lnTo>
                  <a:lnTo>
                    <a:pt x="1797" y="187"/>
                  </a:lnTo>
                  <a:lnTo>
                    <a:pt x="1802" y="192"/>
                  </a:lnTo>
                  <a:lnTo>
                    <a:pt x="1801" y="192"/>
                  </a:lnTo>
                  <a:lnTo>
                    <a:pt x="1797" y="193"/>
                  </a:lnTo>
                  <a:lnTo>
                    <a:pt x="1808" y="197"/>
                  </a:lnTo>
                  <a:lnTo>
                    <a:pt x="1813" y="197"/>
                  </a:lnTo>
                  <a:lnTo>
                    <a:pt x="1823" y="195"/>
                  </a:lnTo>
                  <a:lnTo>
                    <a:pt x="1827" y="195"/>
                  </a:lnTo>
                  <a:lnTo>
                    <a:pt x="1835" y="193"/>
                  </a:lnTo>
                  <a:lnTo>
                    <a:pt x="1845" y="192"/>
                  </a:lnTo>
                  <a:lnTo>
                    <a:pt x="1853" y="192"/>
                  </a:lnTo>
                  <a:lnTo>
                    <a:pt x="1857" y="190"/>
                  </a:lnTo>
                  <a:lnTo>
                    <a:pt x="1868" y="190"/>
                  </a:lnTo>
                  <a:lnTo>
                    <a:pt x="1879" y="190"/>
                  </a:lnTo>
                  <a:lnTo>
                    <a:pt x="1889" y="192"/>
                  </a:lnTo>
                  <a:lnTo>
                    <a:pt x="1898" y="193"/>
                  </a:lnTo>
                  <a:lnTo>
                    <a:pt x="1908" y="198"/>
                  </a:lnTo>
                  <a:lnTo>
                    <a:pt x="1913" y="201"/>
                  </a:lnTo>
                  <a:lnTo>
                    <a:pt x="1914" y="203"/>
                  </a:lnTo>
                  <a:lnTo>
                    <a:pt x="1916" y="206"/>
                  </a:lnTo>
                  <a:lnTo>
                    <a:pt x="1916" y="208"/>
                  </a:lnTo>
                  <a:lnTo>
                    <a:pt x="1917" y="211"/>
                  </a:lnTo>
                  <a:lnTo>
                    <a:pt x="1916" y="212"/>
                  </a:lnTo>
                  <a:lnTo>
                    <a:pt x="1916" y="214"/>
                  </a:lnTo>
                  <a:lnTo>
                    <a:pt x="1914" y="217"/>
                  </a:lnTo>
                  <a:lnTo>
                    <a:pt x="1914" y="219"/>
                  </a:lnTo>
                  <a:lnTo>
                    <a:pt x="1913" y="222"/>
                  </a:lnTo>
                  <a:lnTo>
                    <a:pt x="1914" y="225"/>
                  </a:lnTo>
                  <a:lnTo>
                    <a:pt x="1919" y="225"/>
                  </a:lnTo>
                  <a:lnTo>
                    <a:pt x="1927" y="228"/>
                  </a:lnTo>
                  <a:lnTo>
                    <a:pt x="1930" y="228"/>
                  </a:lnTo>
                  <a:lnTo>
                    <a:pt x="1930" y="233"/>
                  </a:lnTo>
                  <a:lnTo>
                    <a:pt x="1931" y="236"/>
                  </a:lnTo>
                  <a:lnTo>
                    <a:pt x="1931" y="242"/>
                  </a:lnTo>
                  <a:lnTo>
                    <a:pt x="1933" y="244"/>
                  </a:lnTo>
                  <a:lnTo>
                    <a:pt x="1936" y="245"/>
                  </a:lnTo>
                  <a:lnTo>
                    <a:pt x="1936" y="247"/>
                  </a:lnTo>
                  <a:lnTo>
                    <a:pt x="1933" y="253"/>
                  </a:lnTo>
                  <a:lnTo>
                    <a:pt x="1931" y="255"/>
                  </a:lnTo>
                  <a:lnTo>
                    <a:pt x="1928" y="256"/>
                  </a:lnTo>
                  <a:lnTo>
                    <a:pt x="1933" y="255"/>
                  </a:lnTo>
                  <a:lnTo>
                    <a:pt x="1935" y="253"/>
                  </a:lnTo>
                  <a:lnTo>
                    <a:pt x="1936" y="249"/>
                  </a:lnTo>
                  <a:lnTo>
                    <a:pt x="1938" y="249"/>
                  </a:lnTo>
                  <a:lnTo>
                    <a:pt x="1939" y="247"/>
                  </a:lnTo>
                  <a:lnTo>
                    <a:pt x="1939" y="242"/>
                  </a:lnTo>
                  <a:lnTo>
                    <a:pt x="1938" y="239"/>
                  </a:lnTo>
                  <a:lnTo>
                    <a:pt x="1938" y="236"/>
                  </a:lnTo>
                  <a:lnTo>
                    <a:pt x="1939" y="234"/>
                  </a:lnTo>
                  <a:lnTo>
                    <a:pt x="1944" y="230"/>
                  </a:lnTo>
                  <a:lnTo>
                    <a:pt x="1947" y="228"/>
                  </a:lnTo>
                  <a:lnTo>
                    <a:pt x="1950" y="228"/>
                  </a:lnTo>
                  <a:lnTo>
                    <a:pt x="1960" y="227"/>
                  </a:lnTo>
                  <a:lnTo>
                    <a:pt x="1963" y="227"/>
                  </a:lnTo>
                  <a:lnTo>
                    <a:pt x="1968" y="227"/>
                  </a:lnTo>
                  <a:lnTo>
                    <a:pt x="1971" y="227"/>
                  </a:lnTo>
                  <a:lnTo>
                    <a:pt x="1974" y="225"/>
                  </a:lnTo>
                  <a:lnTo>
                    <a:pt x="1977" y="227"/>
                  </a:lnTo>
                  <a:lnTo>
                    <a:pt x="1982" y="228"/>
                  </a:lnTo>
                  <a:lnTo>
                    <a:pt x="1999" y="230"/>
                  </a:lnTo>
                  <a:lnTo>
                    <a:pt x="2002" y="230"/>
                  </a:lnTo>
                  <a:lnTo>
                    <a:pt x="2015" y="231"/>
                  </a:lnTo>
                  <a:lnTo>
                    <a:pt x="2017" y="231"/>
                  </a:lnTo>
                  <a:lnTo>
                    <a:pt x="2018" y="230"/>
                  </a:lnTo>
                  <a:lnTo>
                    <a:pt x="2028" y="225"/>
                  </a:lnTo>
                  <a:lnTo>
                    <a:pt x="2031" y="225"/>
                  </a:lnTo>
                  <a:lnTo>
                    <a:pt x="2031" y="227"/>
                  </a:lnTo>
                  <a:lnTo>
                    <a:pt x="2032" y="228"/>
                  </a:lnTo>
                  <a:lnTo>
                    <a:pt x="2034" y="230"/>
                  </a:lnTo>
                  <a:lnTo>
                    <a:pt x="2036" y="233"/>
                  </a:lnTo>
                  <a:lnTo>
                    <a:pt x="2037" y="238"/>
                  </a:lnTo>
                  <a:lnTo>
                    <a:pt x="2039" y="238"/>
                  </a:lnTo>
                  <a:lnTo>
                    <a:pt x="2040" y="239"/>
                  </a:lnTo>
                  <a:lnTo>
                    <a:pt x="2047" y="241"/>
                  </a:lnTo>
                  <a:lnTo>
                    <a:pt x="2051" y="242"/>
                  </a:lnTo>
                  <a:lnTo>
                    <a:pt x="2053" y="247"/>
                  </a:lnTo>
                  <a:lnTo>
                    <a:pt x="2056" y="250"/>
                  </a:lnTo>
                  <a:lnTo>
                    <a:pt x="2062" y="250"/>
                  </a:lnTo>
                  <a:lnTo>
                    <a:pt x="2069" y="249"/>
                  </a:lnTo>
                  <a:lnTo>
                    <a:pt x="2075" y="244"/>
                  </a:lnTo>
                  <a:lnTo>
                    <a:pt x="2075" y="241"/>
                  </a:lnTo>
                  <a:lnTo>
                    <a:pt x="2073" y="238"/>
                  </a:lnTo>
                  <a:lnTo>
                    <a:pt x="2072" y="234"/>
                  </a:lnTo>
                  <a:lnTo>
                    <a:pt x="2070" y="230"/>
                  </a:lnTo>
                  <a:lnTo>
                    <a:pt x="2064" y="228"/>
                  </a:lnTo>
                  <a:lnTo>
                    <a:pt x="2064" y="227"/>
                  </a:lnTo>
                  <a:lnTo>
                    <a:pt x="2067" y="225"/>
                  </a:lnTo>
                  <a:lnTo>
                    <a:pt x="2069" y="222"/>
                  </a:lnTo>
                  <a:lnTo>
                    <a:pt x="2069" y="220"/>
                  </a:lnTo>
                  <a:lnTo>
                    <a:pt x="2069" y="216"/>
                  </a:lnTo>
                  <a:lnTo>
                    <a:pt x="2073" y="216"/>
                  </a:lnTo>
                  <a:lnTo>
                    <a:pt x="2080" y="217"/>
                  </a:lnTo>
                  <a:lnTo>
                    <a:pt x="2089" y="219"/>
                  </a:lnTo>
                  <a:lnTo>
                    <a:pt x="2099" y="220"/>
                  </a:lnTo>
                  <a:lnTo>
                    <a:pt x="2103" y="220"/>
                  </a:lnTo>
                  <a:lnTo>
                    <a:pt x="2105" y="222"/>
                  </a:lnTo>
                  <a:lnTo>
                    <a:pt x="2108" y="223"/>
                  </a:lnTo>
                  <a:lnTo>
                    <a:pt x="2110" y="220"/>
                  </a:lnTo>
                  <a:lnTo>
                    <a:pt x="2111" y="220"/>
                  </a:lnTo>
                  <a:lnTo>
                    <a:pt x="2116" y="222"/>
                  </a:lnTo>
                  <a:lnTo>
                    <a:pt x="2118" y="222"/>
                  </a:lnTo>
                  <a:lnTo>
                    <a:pt x="2124" y="222"/>
                  </a:lnTo>
                  <a:lnTo>
                    <a:pt x="2130" y="222"/>
                  </a:lnTo>
                  <a:lnTo>
                    <a:pt x="2138" y="222"/>
                  </a:lnTo>
                  <a:lnTo>
                    <a:pt x="2144" y="222"/>
                  </a:lnTo>
                  <a:lnTo>
                    <a:pt x="2148" y="222"/>
                  </a:lnTo>
                  <a:lnTo>
                    <a:pt x="2149" y="222"/>
                  </a:lnTo>
                  <a:lnTo>
                    <a:pt x="2154" y="225"/>
                  </a:lnTo>
                  <a:lnTo>
                    <a:pt x="2162" y="228"/>
                  </a:lnTo>
                  <a:lnTo>
                    <a:pt x="2168" y="228"/>
                  </a:lnTo>
                  <a:lnTo>
                    <a:pt x="2176" y="231"/>
                  </a:lnTo>
                  <a:lnTo>
                    <a:pt x="2184" y="233"/>
                  </a:lnTo>
                  <a:lnTo>
                    <a:pt x="2189" y="234"/>
                  </a:lnTo>
                  <a:lnTo>
                    <a:pt x="2190" y="234"/>
                  </a:lnTo>
                  <a:lnTo>
                    <a:pt x="2190" y="236"/>
                  </a:lnTo>
                  <a:lnTo>
                    <a:pt x="2190" y="236"/>
                  </a:lnTo>
                  <a:lnTo>
                    <a:pt x="2195" y="238"/>
                  </a:lnTo>
                  <a:lnTo>
                    <a:pt x="2204" y="244"/>
                  </a:lnTo>
                  <a:lnTo>
                    <a:pt x="2206" y="245"/>
                  </a:lnTo>
                  <a:lnTo>
                    <a:pt x="2209" y="245"/>
                  </a:lnTo>
                  <a:lnTo>
                    <a:pt x="2212" y="247"/>
                  </a:lnTo>
                  <a:lnTo>
                    <a:pt x="2212" y="247"/>
                  </a:lnTo>
                  <a:lnTo>
                    <a:pt x="2214" y="247"/>
                  </a:lnTo>
                  <a:lnTo>
                    <a:pt x="2215" y="249"/>
                  </a:lnTo>
                  <a:lnTo>
                    <a:pt x="2217" y="249"/>
                  </a:lnTo>
                  <a:lnTo>
                    <a:pt x="2222" y="250"/>
                  </a:lnTo>
                  <a:lnTo>
                    <a:pt x="2225" y="252"/>
                  </a:lnTo>
                  <a:lnTo>
                    <a:pt x="2226" y="255"/>
                  </a:lnTo>
                  <a:lnTo>
                    <a:pt x="2226" y="255"/>
                  </a:lnTo>
                  <a:lnTo>
                    <a:pt x="2223" y="253"/>
                  </a:lnTo>
                  <a:lnTo>
                    <a:pt x="2225" y="255"/>
                  </a:lnTo>
                  <a:lnTo>
                    <a:pt x="2225" y="256"/>
                  </a:lnTo>
                  <a:lnTo>
                    <a:pt x="2228" y="256"/>
                  </a:lnTo>
                  <a:lnTo>
                    <a:pt x="2231" y="258"/>
                  </a:lnTo>
                  <a:lnTo>
                    <a:pt x="2233" y="258"/>
                  </a:lnTo>
                  <a:lnTo>
                    <a:pt x="2234" y="260"/>
                  </a:lnTo>
                  <a:lnTo>
                    <a:pt x="2234" y="261"/>
                  </a:lnTo>
                  <a:lnTo>
                    <a:pt x="2234" y="263"/>
                  </a:lnTo>
                  <a:lnTo>
                    <a:pt x="2236" y="263"/>
                  </a:lnTo>
                  <a:lnTo>
                    <a:pt x="2237" y="261"/>
                  </a:lnTo>
                  <a:lnTo>
                    <a:pt x="2237" y="260"/>
                  </a:lnTo>
                  <a:lnTo>
                    <a:pt x="2231" y="256"/>
                  </a:lnTo>
                  <a:lnTo>
                    <a:pt x="2230" y="255"/>
                  </a:lnTo>
                  <a:lnTo>
                    <a:pt x="2231" y="256"/>
                  </a:lnTo>
                  <a:lnTo>
                    <a:pt x="2239" y="260"/>
                  </a:lnTo>
                  <a:lnTo>
                    <a:pt x="2242" y="263"/>
                  </a:lnTo>
                  <a:lnTo>
                    <a:pt x="2241" y="263"/>
                  </a:lnTo>
                  <a:lnTo>
                    <a:pt x="2241" y="263"/>
                  </a:lnTo>
                  <a:lnTo>
                    <a:pt x="2241" y="264"/>
                  </a:lnTo>
                  <a:lnTo>
                    <a:pt x="2242" y="263"/>
                  </a:lnTo>
                  <a:lnTo>
                    <a:pt x="2244" y="263"/>
                  </a:lnTo>
                  <a:lnTo>
                    <a:pt x="2245" y="264"/>
                  </a:lnTo>
                  <a:lnTo>
                    <a:pt x="2247" y="264"/>
                  </a:lnTo>
                  <a:lnTo>
                    <a:pt x="2250" y="266"/>
                  </a:lnTo>
                  <a:lnTo>
                    <a:pt x="2274" y="277"/>
                  </a:lnTo>
                  <a:lnTo>
                    <a:pt x="2274" y="279"/>
                  </a:lnTo>
                  <a:lnTo>
                    <a:pt x="2274" y="280"/>
                  </a:lnTo>
                  <a:lnTo>
                    <a:pt x="2275" y="282"/>
                  </a:lnTo>
                  <a:lnTo>
                    <a:pt x="2275" y="283"/>
                  </a:lnTo>
                  <a:lnTo>
                    <a:pt x="2272" y="285"/>
                  </a:lnTo>
                  <a:lnTo>
                    <a:pt x="2275" y="285"/>
                  </a:lnTo>
                  <a:lnTo>
                    <a:pt x="2277" y="285"/>
                  </a:lnTo>
                  <a:lnTo>
                    <a:pt x="2277" y="283"/>
                  </a:lnTo>
                  <a:lnTo>
                    <a:pt x="2278" y="283"/>
                  </a:lnTo>
                  <a:lnTo>
                    <a:pt x="2280" y="285"/>
                  </a:lnTo>
                  <a:lnTo>
                    <a:pt x="2280" y="285"/>
                  </a:lnTo>
                  <a:lnTo>
                    <a:pt x="2280" y="288"/>
                  </a:lnTo>
                  <a:lnTo>
                    <a:pt x="2278" y="290"/>
                  </a:lnTo>
                  <a:lnTo>
                    <a:pt x="2278" y="291"/>
                  </a:lnTo>
                  <a:lnTo>
                    <a:pt x="2280" y="294"/>
                  </a:lnTo>
                  <a:lnTo>
                    <a:pt x="2280" y="294"/>
                  </a:lnTo>
                  <a:lnTo>
                    <a:pt x="2282" y="296"/>
                  </a:lnTo>
                  <a:lnTo>
                    <a:pt x="2282" y="299"/>
                  </a:lnTo>
                  <a:lnTo>
                    <a:pt x="2280" y="301"/>
                  </a:lnTo>
                  <a:lnTo>
                    <a:pt x="2278" y="304"/>
                  </a:lnTo>
                  <a:lnTo>
                    <a:pt x="2280" y="304"/>
                  </a:lnTo>
                  <a:lnTo>
                    <a:pt x="2283" y="304"/>
                  </a:lnTo>
                  <a:lnTo>
                    <a:pt x="2283" y="304"/>
                  </a:lnTo>
                  <a:lnTo>
                    <a:pt x="2285" y="305"/>
                  </a:lnTo>
                  <a:lnTo>
                    <a:pt x="2286" y="307"/>
                  </a:lnTo>
                  <a:lnTo>
                    <a:pt x="2286" y="308"/>
                  </a:lnTo>
                  <a:lnTo>
                    <a:pt x="2286" y="310"/>
                  </a:lnTo>
                  <a:lnTo>
                    <a:pt x="2286" y="310"/>
                  </a:lnTo>
                  <a:lnTo>
                    <a:pt x="2288" y="310"/>
                  </a:lnTo>
                  <a:lnTo>
                    <a:pt x="2289" y="308"/>
                  </a:lnTo>
                  <a:lnTo>
                    <a:pt x="2289" y="307"/>
                  </a:lnTo>
                  <a:lnTo>
                    <a:pt x="2291" y="307"/>
                  </a:lnTo>
                  <a:lnTo>
                    <a:pt x="2293" y="308"/>
                  </a:lnTo>
                  <a:lnTo>
                    <a:pt x="2291" y="313"/>
                  </a:lnTo>
                  <a:lnTo>
                    <a:pt x="2293" y="313"/>
                  </a:lnTo>
                  <a:lnTo>
                    <a:pt x="2293" y="312"/>
                  </a:lnTo>
                  <a:lnTo>
                    <a:pt x="2293" y="312"/>
                  </a:lnTo>
                  <a:lnTo>
                    <a:pt x="2294" y="310"/>
                  </a:lnTo>
                  <a:lnTo>
                    <a:pt x="2296" y="310"/>
                  </a:lnTo>
                  <a:lnTo>
                    <a:pt x="2296" y="308"/>
                  </a:lnTo>
                  <a:lnTo>
                    <a:pt x="2294" y="307"/>
                  </a:lnTo>
                  <a:lnTo>
                    <a:pt x="2294" y="305"/>
                  </a:lnTo>
                  <a:lnTo>
                    <a:pt x="2291" y="305"/>
                  </a:lnTo>
                  <a:lnTo>
                    <a:pt x="2289" y="304"/>
                  </a:lnTo>
                  <a:lnTo>
                    <a:pt x="2289" y="304"/>
                  </a:lnTo>
                  <a:lnTo>
                    <a:pt x="2291" y="302"/>
                  </a:lnTo>
                  <a:lnTo>
                    <a:pt x="2291" y="302"/>
                  </a:lnTo>
                  <a:lnTo>
                    <a:pt x="2293" y="299"/>
                  </a:lnTo>
                  <a:lnTo>
                    <a:pt x="2293" y="299"/>
                  </a:lnTo>
                  <a:lnTo>
                    <a:pt x="2293" y="297"/>
                  </a:lnTo>
                  <a:lnTo>
                    <a:pt x="2291" y="296"/>
                  </a:lnTo>
                  <a:lnTo>
                    <a:pt x="2291" y="294"/>
                  </a:lnTo>
                  <a:lnTo>
                    <a:pt x="2288" y="294"/>
                  </a:lnTo>
                  <a:lnTo>
                    <a:pt x="2288" y="293"/>
                  </a:lnTo>
                  <a:lnTo>
                    <a:pt x="2286" y="293"/>
                  </a:lnTo>
                  <a:lnTo>
                    <a:pt x="2285" y="293"/>
                  </a:lnTo>
                  <a:lnTo>
                    <a:pt x="2285" y="293"/>
                  </a:lnTo>
                  <a:lnTo>
                    <a:pt x="2285" y="291"/>
                  </a:lnTo>
                  <a:lnTo>
                    <a:pt x="2286" y="291"/>
                  </a:lnTo>
                  <a:lnTo>
                    <a:pt x="2294" y="291"/>
                  </a:lnTo>
                  <a:lnTo>
                    <a:pt x="2297" y="291"/>
                  </a:lnTo>
                  <a:lnTo>
                    <a:pt x="2299" y="291"/>
                  </a:lnTo>
                  <a:lnTo>
                    <a:pt x="2300" y="291"/>
                  </a:lnTo>
                  <a:lnTo>
                    <a:pt x="2305" y="293"/>
                  </a:lnTo>
                  <a:lnTo>
                    <a:pt x="2305" y="293"/>
                  </a:lnTo>
                  <a:lnTo>
                    <a:pt x="2304" y="293"/>
                  </a:lnTo>
                  <a:lnTo>
                    <a:pt x="2302" y="296"/>
                  </a:lnTo>
                  <a:lnTo>
                    <a:pt x="2302" y="296"/>
                  </a:lnTo>
                  <a:lnTo>
                    <a:pt x="2302" y="297"/>
                  </a:lnTo>
                  <a:lnTo>
                    <a:pt x="2304" y="297"/>
                  </a:lnTo>
                  <a:lnTo>
                    <a:pt x="2305" y="297"/>
                  </a:lnTo>
                  <a:lnTo>
                    <a:pt x="2304" y="296"/>
                  </a:lnTo>
                  <a:lnTo>
                    <a:pt x="2304" y="294"/>
                  </a:lnTo>
                  <a:lnTo>
                    <a:pt x="2304" y="294"/>
                  </a:lnTo>
                  <a:lnTo>
                    <a:pt x="2305" y="294"/>
                  </a:lnTo>
                  <a:lnTo>
                    <a:pt x="2307" y="296"/>
                  </a:lnTo>
                  <a:lnTo>
                    <a:pt x="2307" y="296"/>
                  </a:lnTo>
                  <a:lnTo>
                    <a:pt x="2312" y="296"/>
                  </a:lnTo>
                  <a:lnTo>
                    <a:pt x="2313" y="296"/>
                  </a:lnTo>
                  <a:lnTo>
                    <a:pt x="2315" y="296"/>
                  </a:lnTo>
                  <a:lnTo>
                    <a:pt x="2313" y="294"/>
                  </a:lnTo>
                  <a:lnTo>
                    <a:pt x="2307" y="293"/>
                  </a:lnTo>
                  <a:lnTo>
                    <a:pt x="2307" y="293"/>
                  </a:lnTo>
                  <a:lnTo>
                    <a:pt x="2313" y="293"/>
                  </a:lnTo>
                  <a:lnTo>
                    <a:pt x="2315" y="294"/>
                  </a:lnTo>
                  <a:lnTo>
                    <a:pt x="2318" y="294"/>
                  </a:lnTo>
                  <a:lnTo>
                    <a:pt x="2321" y="294"/>
                  </a:lnTo>
                  <a:lnTo>
                    <a:pt x="2324" y="296"/>
                  </a:lnTo>
                  <a:lnTo>
                    <a:pt x="2327" y="299"/>
                  </a:lnTo>
                  <a:lnTo>
                    <a:pt x="2330" y="302"/>
                  </a:lnTo>
                  <a:lnTo>
                    <a:pt x="2334" y="304"/>
                  </a:lnTo>
                  <a:lnTo>
                    <a:pt x="2337" y="305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2"/>
                  </a:lnTo>
                  <a:lnTo>
                    <a:pt x="2341" y="312"/>
                  </a:lnTo>
                  <a:lnTo>
                    <a:pt x="2343" y="312"/>
                  </a:lnTo>
                  <a:lnTo>
                    <a:pt x="2345" y="312"/>
                  </a:lnTo>
                  <a:lnTo>
                    <a:pt x="2346" y="312"/>
                  </a:lnTo>
                  <a:lnTo>
                    <a:pt x="2346" y="312"/>
                  </a:lnTo>
                  <a:lnTo>
                    <a:pt x="2348" y="313"/>
                  </a:lnTo>
                  <a:lnTo>
                    <a:pt x="2348" y="313"/>
                  </a:lnTo>
                  <a:lnTo>
                    <a:pt x="2346" y="315"/>
                  </a:lnTo>
                  <a:lnTo>
                    <a:pt x="2353" y="315"/>
                  </a:lnTo>
                  <a:lnTo>
                    <a:pt x="2354" y="315"/>
                  </a:lnTo>
                  <a:lnTo>
                    <a:pt x="2354" y="316"/>
                  </a:lnTo>
                  <a:lnTo>
                    <a:pt x="2353" y="318"/>
                  </a:lnTo>
                  <a:lnTo>
                    <a:pt x="2353" y="318"/>
                  </a:lnTo>
                  <a:lnTo>
                    <a:pt x="2351" y="318"/>
                  </a:lnTo>
                  <a:lnTo>
                    <a:pt x="2351" y="318"/>
                  </a:lnTo>
                  <a:lnTo>
                    <a:pt x="2348" y="318"/>
                  </a:lnTo>
                  <a:lnTo>
                    <a:pt x="2345" y="319"/>
                  </a:lnTo>
                  <a:lnTo>
                    <a:pt x="2343" y="321"/>
                  </a:lnTo>
                  <a:lnTo>
                    <a:pt x="2341" y="323"/>
                  </a:lnTo>
                  <a:lnTo>
                    <a:pt x="2343" y="326"/>
                  </a:lnTo>
                  <a:lnTo>
                    <a:pt x="2341" y="326"/>
                  </a:lnTo>
                  <a:lnTo>
                    <a:pt x="2341" y="327"/>
                  </a:lnTo>
                  <a:lnTo>
                    <a:pt x="2337" y="327"/>
                  </a:lnTo>
                  <a:lnTo>
                    <a:pt x="2335" y="326"/>
                  </a:lnTo>
                  <a:lnTo>
                    <a:pt x="2334" y="326"/>
                  </a:lnTo>
                  <a:lnTo>
                    <a:pt x="2332" y="324"/>
                  </a:lnTo>
                  <a:lnTo>
                    <a:pt x="2330" y="323"/>
                  </a:lnTo>
                  <a:lnTo>
                    <a:pt x="2330" y="323"/>
                  </a:lnTo>
                  <a:lnTo>
                    <a:pt x="2329" y="323"/>
                  </a:lnTo>
                  <a:lnTo>
                    <a:pt x="2330" y="324"/>
                  </a:lnTo>
                  <a:lnTo>
                    <a:pt x="2332" y="326"/>
                  </a:lnTo>
                  <a:lnTo>
                    <a:pt x="2334" y="327"/>
                  </a:lnTo>
                  <a:lnTo>
                    <a:pt x="2335" y="329"/>
                  </a:lnTo>
                  <a:lnTo>
                    <a:pt x="2335" y="331"/>
                  </a:lnTo>
                  <a:lnTo>
                    <a:pt x="2334" y="331"/>
                  </a:lnTo>
                  <a:lnTo>
                    <a:pt x="2332" y="331"/>
                  </a:lnTo>
                  <a:lnTo>
                    <a:pt x="2330" y="329"/>
                  </a:lnTo>
                  <a:lnTo>
                    <a:pt x="2329" y="329"/>
                  </a:lnTo>
                  <a:lnTo>
                    <a:pt x="2324" y="331"/>
                  </a:lnTo>
                  <a:lnTo>
                    <a:pt x="2323" y="331"/>
                  </a:lnTo>
                  <a:lnTo>
                    <a:pt x="2323" y="331"/>
                  </a:lnTo>
                  <a:lnTo>
                    <a:pt x="2323" y="329"/>
                  </a:lnTo>
                  <a:lnTo>
                    <a:pt x="2319" y="329"/>
                  </a:lnTo>
                  <a:lnTo>
                    <a:pt x="2318" y="329"/>
                  </a:lnTo>
                  <a:lnTo>
                    <a:pt x="2318" y="329"/>
                  </a:lnTo>
                  <a:lnTo>
                    <a:pt x="2316" y="327"/>
                  </a:lnTo>
                  <a:lnTo>
                    <a:pt x="2315" y="326"/>
                  </a:lnTo>
                  <a:lnTo>
                    <a:pt x="2313" y="326"/>
                  </a:lnTo>
                  <a:lnTo>
                    <a:pt x="2312" y="326"/>
                  </a:lnTo>
                  <a:lnTo>
                    <a:pt x="2310" y="326"/>
                  </a:lnTo>
                  <a:lnTo>
                    <a:pt x="2313" y="327"/>
                  </a:lnTo>
                  <a:lnTo>
                    <a:pt x="2316" y="331"/>
                  </a:lnTo>
                  <a:lnTo>
                    <a:pt x="2316" y="331"/>
                  </a:lnTo>
                  <a:lnTo>
                    <a:pt x="2315" y="332"/>
                  </a:lnTo>
                  <a:lnTo>
                    <a:pt x="2318" y="332"/>
                  </a:lnTo>
                  <a:lnTo>
                    <a:pt x="2318" y="331"/>
                  </a:lnTo>
                  <a:lnTo>
                    <a:pt x="2318" y="332"/>
                  </a:lnTo>
                  <a:lnTo>
                    <a:pt x="2318" y="335"/>
                  </a:lnTo>
                  <a:lnTo>
                    <a:pt x="2316" y="335"/>
                  </a:lnTo>
                  <a:lnTo>
                    <a:pt x="2312" y="337"/>
                  </a:lnTo>
                  <a:lnTo>
                    <a:pt x="2313" y="337"/>
                  </a:lnTo>
                  <a:lnTo>
                    <a:pt x="2315" y="337"/>
                  </a:lnTo>
                  <a:lnTo>
                    <a:pt x="2316" y="337"/>
                  </a:lnTo>
                  <a:lnTo>
                    <a:pt x="2318" y="337"/>
                  </a:lnTo>
                  <a:lnTo>
                    <a:pt x="2318" y="338"/>
                  </a:lnTo>
                  <a:lnTo>
                    <a:pt x="2318" y="342"/>
                  </a:lnTo>
                  <a:lnTo>
                    <a:pt x="2318" y="342"/>
                  </a:lnTo>
                  <a:lnTo>
                    <a:pt x="2316" y="343"/>
                  </a:lnTo>
                  <a:lnTo>
                    <a:pt x="2313" y="345"/>
                  </a:lnTo>
                  <a:lnTo>
                    <a:pt x="2310" y="345"/>
                  </a:lnTo>
                  <a:lnTo>
                    <a:pt x="2308" y="345"/>
                  </a:lnTo>
                  <a:lnTo>
                    <a:pt x="2307" y="345"/>
                  </a:lnTo>
                  <a:lnTo>
                    <a:pt x="2307" y="346"/>
                  </a:lnTo>
                  <a:lnTo>
                    <a:pt x="2305" y="346"/>
                  </a:lnTo>
                  <a:lnTo>
                    <a:pt x="2307" y="346"/>
                  </a:lnTo>
                  <a:lnTo>
                    <a:pt x="2308" y="346"/>
                  </a:lnTo>
                  <a:lnTo>
                    <a:pt x="2310" y="346"/>
                  </a:lnTo>
                  <a:lnTo>
                    <a:pt x="2310" y="348"/>
                  </a:lnTo>
                  <a:lnTo>
                    <a:pt x="2308" y="348"/>
                  </a:lnTo>
                  <a:lnTo>
                    <a:pt x="2308" y="349"/>
                  </a:lnTo>
                  <a:lnTo>
                    <a:pt x="2308" y="349"/>
                  </a:lnTo>
                  <a:lnTo>
                    <a:pt x="2308" y="351"/>
                  </a:lnTo>
                  <a:lnTo>
                    <a:pt x="2308" y="351"/>
                  </a:lnTo>
                  <a:lnTo>
                    <a:pt x="2310" y="351"/>
                  </a:lnTo>
                  <a:lnTo>
                    <a:pt x="2313" y="353"/>
                  </a:lnTo>
                  <a:lnTo>
                    <a:pt x="2315" y="353"/>
                  </a:lnTo>
                  <a:lnTo>
                    <a:pt x="2315" y="353"/>
                  </a:lnTo>
                  <a:lnTo>
                    <a:pt x="2316" y="354"/>
                  </a:lnTo>
                  <a:lnTo>
                    <a:pt x="2316" y="356"/>
                  </a:lnTo>
                  <a:lnTo>
                    <a:pt x="2316" y="356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2310" y="354"/>
                  </a:lnTo>
                  <a:lnTo>
                    <a:pt x="2310" y="354"/>
                  </a:lnTo>
                  <a:lnTo>
                    <a:pt x="2308" y="353"/>
                  </a:lnTo>
                  <a:lnTo>
                    <a:pt x="2308" y="354"/>
                  </a:lnTo>
                  <a:lnTo>
                    <a:pt x="2308" y="357"/>
                  </a:lnTo>
                  <a:lnTo>
                    <a:pt x="2308" y="357"/>
                  </a:lnTo>
                  <a:lnTo>
                    <a:pt x="2307" y="359"/>
                  </a:lnTo>
                  <a:lnTo>
                    <a:pt x="2305" y="359"/>
                  </a:lnTo>
                  <a:lnTo>
                    <a:pt x="2304" y="359"/>
                  </a:lnTo>
                  <a:lnTo>
                    <a:pt x="2302" y="357"/>
                  </a:lnTo>
                  <a:lnTo>
                    <a:pt x="2302" y="356"/>
                  </a:lnTo>
                  <a:lnTo>
                    <a:pt x="2302" y="356"/>
                  </a:lnTo>
                  <a:lnTo>
                    <a:pt x="2302" y="354"/>
                  </a:lnTo>
                  <a:lnTo>
                    <a:pt x="2302" y="353"/>
                  </a:lnTo>
                  <a:lnTo>
                    <a:pt x="2302" y="354"/>
                  </a:lnTo>
                  <a:lnTo>
                    <a:pt x="2300" y="356"/>
                  </a:lnTo>
                  <a:lnTo>
                    <a:pt x="2299" y="357"/>
                  </a:lnTo>
                  <a:lnTo>
                    <a:pt x="2297" y="357"/>
                  </a:lnTo>
                  <a:lnTo>
                    <a:pt x="2296" y="357"/>
                  </a:lnTo>
                  <a:lnTo>
                    <a:pt x="2294" y="356"/>
                  </a:lnTo>
                  <a:lnTo>
                    <a:pt x="2293" y="354"/>
                  </a:lnTo>
                  <a:lnTo>
                    <a:pt x="2289" y="353"/>
                  </a:lnTo>
                  <a:lnTo>
                    <a:pt x="2288" y="351"/>
                  </a:lnTo>
                  <a:lnTo>
                    <a:pt x="2285" y="348"/>
                  </a:lnTo>
                  <a:lnTo>
                    <a:pt x="2280" y="348"/>
                  </a:lnTo>
                  <a:lnTo>
                    <a:pt x="2277" y="346"/>
                  </a:lnTo>
                  <a:lnTo>
                    <a:pt x="2275" y="346"/>
                  </a:lnTo>
                  <a:lnTo>
                    <a:pt x="2274" y="346"/>
                  </a:lnTo>
                  <a:lnTo>
                    <a:pt x="2272" y="346"/>
                  </a:lnTo>
                  <a:lnTo>
                    <a:pt x="2272" y="346"/>
                  </a:lnTo>
                  <a:lnTo>
                    <a:pt x="2271" y="345"/>
                  </a:lnTo>
                  <a:lnTo>
                    <a:pt x="2271" y="345"/>
                  </a:lnTo>
                  <a:lnTo>
                    <a:pt x="2267" y="343"/>
                  </a:lnTo>
                  <a:lnTo>
                    <a:pt x="2266" y="342"/>
                  </a:lnTo>
                  <a:lnTo>
                    <a:pt x="2266" y="340"/>
                  </a:lnTo>
                  <a:lnTo>
                    <a:pt x="2266" y="340"/>
                  </a:lnTo>
                  <a:lnTo>
                    <a:pt x="2266" y="337"/>
                  </a:lnTo>
                  <a:lnTo>
                    <a:pt x="2264" y="334"/>
                  </a:lnTo>
                  <a:lnTo>
                    <a:pt x="2263" y="331"/>
                  </a:lnTo>
                  <a:lnTo>
                    <a:pt x="2256" y="329"/>
                  </a:lnTo>
                  <a:lnTo>
                    <a:pt x="2250" y="327"/>
                  </a:lnTo>
                  <a:lnTo>
                    <a:pt x="2248" y="327"/>
                  </a:lnTo>
                  <a:lnTo>
                    <a:pt x="2247" y="327"/>
                  </a:lnTo>
                  <a:lnTo>
                    <a:pt x="2242" y="331"/>
                  </a:lnTo>
                  <a:lnTo>
                    <a:pt x="2239" y="331"/>
                  </a:lnTo>
                  <a:lnTo>
                    <a:pt x="2230" y="331"/>
                  </a:lnTo>
                  <a:lnTo>
                    <a:pt x="2230" y="331"/>
                  </a:lnTo>
                  <a:lnTo>
                    <a:pt x="2228" y="329"/>
                  </a:lnTo>
                  <a:lnTo>
                    <a:pt x="2226" y="327"/>
                  </a:lnTo>
                  <a:lnTo>
                    <a:pt x="2228" y="326"/>
                  </a:lnTo>
                  <a:lnTo>
                    <a:pt x="2228" y="324"/>
                  </a:lnTo>
                  <a:lnTo>
                    <a:pt x="2226" y="324"/>
                  </a:lnTo>
                  <a:lnTo>
                    <a:pt x="2226" y="324"/>
                  </a:lnTo>
                  <a:lnTo>
                    <a:pt x="2225" y="323"/>
                  </a:lnTo>
                  <a:lnTo>
                    <a:pt x="2223" y="321"/>
                  </a:lnTo>
                  <a:lnTo>
                    <a:pt x="2222" y="319"/>
                  </a:lnTo>
                  <a:lnTo>
                    <a:pt x="2222" y="318"/>
                  </a:lnTo>
                  <a:lnTo>
                    <a:pt x="2222" y="318"/>
                  </a:lnTo>
                  <a:lnTo>
                    <a:pt x="2223" y="318"/>
                  </a:lnTo>
                  <a:lnTo>
                    <a:pt x="2225" y="318"/>
                  </a:lnTo>
                  <a:lnTo>
                    <a:pt x="2225" y="315"/>
                  </a:lnTo>
                  <a:lnTo>
                    <a:pt x="2226" y="315"/>
                  </a:lnTo>
                  <a:lnTo>
                    <a:pt x="2226" y="313"/>
                  </a:lnTo>
                  <a:lnTo>
                    <a:pt x="2226" y="310"/>
                  </a:lnTo>
                  <a:lnTo>
                    <a:pt x="2226" y="308"/>
                  </a:lnTo>
                  <a:lnTo>
                    <a:pt x="2226" y="310"/>
                  </a:lnTo>
                  <a:lnTo>
                    <a:pt x="2223" y="313"/>
                  </a:lnTo>
                  <a:lnTo>
                    <a:pt x="2223" y="313"/>
                  </a:lnTo>
                  <a:lnTo>
                    <a:pt x="2222" y="313"/>
                  </a:lnTo>
                  <a:lnTo>
                    <a:pt x="2222" y="313"/>
                  </a:lnTo>
                  <a:lnTo>
                    <a:pt x="2220" y="313"/>
                  </a:lnTo>
                  <a:lnTo>
                    <a:pt x="2218" y="313"/>
                  </a:lnTo>
                  <a:lnTo>
                    <a:pt x="2218" y="310"/>
                  </a:lnTo>
                  <a:lnTo>
                    <a:pt x="2218" y="308"/>
                  </a:lnTo>
                  <a:lnTo>
                    <a:pt x="2218" y="310"/>
                  </a:lnTo>
                  <a:lnTo>
                    <a:pt x="2217" y="310"/>
                  </a:lnTo>
                  <a:lnTo>
                    <a:pt x="2215" y="312"/>
                  </a:lnTo>
                  <a:lnTo>
                    <a:pt x="2215" y="312"/>
                  </a:lnTo>
                  <a:lnTo>
                    <a:pt x="2215" y="313"/>
                  </a:lnTo>
                  <a:lnTo>
                    <a:pt x="2215" y="315"/>
                  </a:lnTo>
                  <a:lnTo>
                    <a:pt x="2214" y="315"/>
                  </a:lnTo>
                  <a:lnTo>
                    <a:pt x="2211" y="315"/>
                  </a:lnTo>
                  <a:lnTo>
                    <a:pt x="2211" y="313"/>
                  </a:lnTo>
                  <a:lnTo>
                    <a:pt x="2209" y="316"/>
                  </a:lnTo>
                  <a:lnTo>
                    <a:pt x="2209" y="318"/>
                  </a:lnTo>
                  <a:lnTo>
                    <a:pt x="2209" y="321"/>
                  </a:lnTo>
                  <a:lnTo>
                    <a:pt x="2209" y="323"/>
                  </a:lnTo>
                  <a:lnTo>
                    <a:pt x="2211" y="324"/>
                  </a:lnTo>
                  <a:lnTo>
                    <a:pt x="2214" y="326"/>
                  </a:lnTo>
                  <a:lnTo>
                    <a:pt x="2215" y="327"/>
                  </a:lnTo>
                  <a:lnTo>
                    <a:pt x="2215" y="329"/>
                  </a:lnTo>
                  <a:lnTo>
                    <a:pt x="2215" y="329"/>
                  </a:lnTo>
                  <a:lnTo>
                    <a:pt x="2214" y="332"/>
                  </a:lnTo>
                  <a:lnTo>
                    <a:pt x="2212" y="332"/>
                  </a:lnTo>
                  <a:lnTo>
                    <a:pt x="2211" y="337"/>
                  </a:lnTo>
                  <a:lnTo>
                    <a:pt x="2211" y="337"/>
                  </a:lnTo>
                  <a:lnTo>
                    <a:pt x="2206" y="340"/>
                  </a:lnTo>
                  <a:lnTo>
                    <a:pt x="2203" y="342"/>
                  </a:lnTo>
                  <a:lnTo>
                    <a:pt x="2201" y="343"/>
                  </a:lnTo>
                  <a:lnTo>
                    <a:pt x="2198" y="346"/>
                  </a:lnTo>
                  <a:lnTo>
                    <a:pt x="2193" y="346"/>
                  </a:lnTo>
                  <a:lnTo>
                    <a:pt x="2187" y="351"/>
                  </a:lnTo>
                  <a:lnTo>
                    <a:pt x="2184" y="351"/>
                  </a:lnTo>
                  <a:lnTo>
                    <a:pt x="2181" y="349"/>
                  </a:lnTo>
                  <a:lnTo>
                    <a:pt x="2173" y="348"/>
                  </a:lnTo>
                  <a:lnTo>
                    <a:pt x="2171" y="348"/>
                  </a:lnTo>
                  <a:lnTo>
                    <a:pt x="2168" y="343"/>
                  </a:lnTo>
                  <a:lnTo>
                    <a:pt x="2166" y="343"/>
                  </a:lnTo>
                  <a:lnTo>
                    <a:pt x="2165" y="342"/>
                  </a:lnTo>
                  <a:lnTo>
                    <a:pt x="2160" y="340"/>
                  </a:lnTo>
                  <a:lnTo>
                    <a:pt x="2157" y="342"/>
                  </a:lnTo>
                  <a:lnTo>
                    <a:pt x="2154" y="340"/>
                  </a:lnTo>
                  <a:lnTo>
                    <a:pt x="2152" y="342"/>
                  </a:lnTo>
                  <a:lnTo>
                    <a:pt x="2154" y="342"/>
                  </a:lnTo>
                  <a:lnTo>
                    <a:pt x="2157" y="342"/>
                  </a:lnTo>
                  <a:lnTo>
                    <a:pt x="2162" y="342"/>
                  </a:lnTo>
                  <a:lnTo>
                    <a:pt x="2163" y="342"/>
                  </a:lnTo>
                  <a:lnTo>
                    <a:pt x="2165" y="343"/>
                  </a:lnTo>
                  <a:lnTo>
                    <a:pt x="2166" y="345"/>
                  </a:lnTo>
                  <a:lnTo>
                    <a:pt x="2165" y="346"/>
                  </a:lnTo>
                  <a:lnTo>
                    <a:pt x="2163" y="346"/>
                  </a:lnTo>
                  <a:lnTo>
                    <a:pt x="2160" y="345"/>
                  </a:lnTo>
                  <a:lnTo>
                    <a:pt x="2155" y="346"/>
                  </a:lnTo>
                  <a:lnTo>
                    <a:pt x="2154" y="345"/>
                  </a:lnTo>
                  <a:lnTo>
                    <a:pt x="2149" y="343"/>
                  </a:lnTo>
                  <a:lnTo>
                    <a:pt x="2144" y="346"/>
                  </a:lnTo>
                  <a:lnTo>
                    <a:pt x="2140" y="346"/>
                  </a:lnTo>
                  <a:lnTo>
                    <a:pt x="2135" y="348"/>
                  </a:lnTo>
                  <a:lnTo>
                    <a:pt x="2127" y="349"/>
                  </a:lnTo>
                  <a:lnTo>
                    <a:pt x="2129" y="349"/>
                  </a:lnTo>
                  <a:lnTo>
                    <a:pt x="2135" y="348"/>
                  </a:lnTo>
                  <a:lnTo>
                    <a:pt x="2138" y="348"/>
                  </a:lnTo>
                  <a:lnTo>
                    <a:pt x="2143" y="346"/>
                  </a:lnTo>
                  <a:lnTo>
                    <a:pt x="2146" y="346"/>
                  </a:lnTo>
                  <a:lnTo>
                    <a:pt x="2148" y="345"/>
                  </a:lnTo>
                  <a:lnTo>
                    <a:pt x="2149" y="345"/>
                  </a:lnTo>
                  <a:lnTo>
                    <a:pt x="2151" y="345"/>
                  </a:lnTo>
                  <a:lnTo>
                    <a:pt x="2152" y="346"/>
                  </a:lnTo>
                  <a:lnTo>
                    <a:pt x="2152" y="346"/>
                  </a:lnTo>
                  <a:lnTo>
                    <a:pt x="2154" y="349"/>
                  </a:lnTo>
                  <a:lnTo>
                    <a:pt x="2152" y="349"/>
                  </a:lnTo>
                  <a:lnTo>
                    <a:pt x="2151" y="351"/>
                  </a:lnTo>
                  <a:lnTo>
                    <a:pt x="2151" y="351"/>
                  </a:lnTo>
                  <a:lnTo>
                    <a:pt x="2155" y="349"/>
                  </a:lnTo>
                  <a:lnTo>
                    <a:pt x="2159" y="351"/>
                  </a:lnTo>
                  <a:lnTo>
                    <a:pt x="2160" y="351"/>
                  </a:lnTo>
                  <a:lnTo>
                    <a:pt x="2163" y="348"/>
                  </a:lnTo>
                  <a:lnTo>
                    <a:pt x="2168" y="348"/>
                  </a:lnTo>
                  <a:lnTo>
                    <a:pt x="2168" y="348"/>
                  </a:lnTo>
                  <a:lnTo>
                    <a:pt x="2170" y="348"/>
                  </a:lnTo>
                  <a:lnTo>
                    <a:pt x="2168" y="353"/>
                  </a:lnTo>
                  <a:lnTo>
                    <a:pt x="2168" y="354"/>
                  </a:lnTo>
                  <a:lnTo>
                    <a:pt x="2173" y="359"/>
                  </a:lnTo>
                  <a:lnTo>
                    <a:pt x="2176" y="360"/>
                  </a:lnTo>
                  <a:lnTo>
                    <a:pt x="2177" y="360"/>
                  </a:lnTo>
                  <a:lnTo>
                    <a:pt x="2179" y="360"/>
                  </a:lnTo>
                  <a:lnTo>
                    <a:pt x="2179" y="357"/>
                  </a:lnTo>
                  <a:lnTo>
                    <a:pt x="2181" y="357"/>
                  </a:lnTo>
                  <a:lnTo>
                    <a:pt x="2182" y="357"/>
                  </a:lnTo>
                  <a:lnTo>
                    <a:pt x="2182" y="359"/>
                  </a:lnTo>
                  <a:lnTo>
                    <a:pt x="2184" y="362"/>
                  </a:lnTo>
                  <a:lnTo>
                    <a:pt x="2184" y="364"/>
                  </a:lnTo>
                  <a:lnTo>
                    <a:pt x="2184" y="365"/>
                  </a:lnTo>
                  <a:lnTo>
                    <a:pt x="2185" y="365"/>
                  </a:lnTo>
                  <a:lnTo>
                    <a:pt x="2187" y="367"/>
                  </a:lnTo>
                  <a:lnTo>
                    <a:pt x="2187" y="368"/>
                  </a:lnTo>
                  <a:lnTo>
                    <a:pt x="2187" y="373"/>
                  </a:lnTo>
                  <a:lnTo>
                    <a:pt x="2187" y="373"/>
                  </a:lnTo>
                  <a:lnTo>
                    <a:pt x="2185" y="373"/>
                  </a:lnTo>
                  <a:lnTo>
                    <a:pt x="2184" y="375"/>
                  </a:lnTo>
                  <a:lnTo>
                    <a:pt x="2184" y="375"/>
                  </a:lnTo>
                  <a:lnTo>
                    <a:pt x="2187" y="375"/>
                  </a:lnTo>
                  <a:lnTo>
                    <a:pt x="2187" y="376"/>
                  </a:lnTo>
                  <a:lnTo>
                    <a:pt x="2187" y="378"/>
                  </a:lnTo>
                  <a:lnTo>
                    <a:pt x="2187" y="379"/>
                  </a:lnTo>
                  <a:lnTo>
                    <a:pt x="2187" y="379"/>
                  </a:lnTo>
                  <a:lnTo>
                    <a:pt x="2189" y="378"/>
                  </a:lnTo>
                  <a:lnTo>
                    <a:pt x="2189" y="376"/>
                  </a:lnTo>
                  <a:lnTo>
                    <a:pt x="2189" y="376"/>
                  </a:lnTo>
                  <a:lnTo>
                    <a:pt x="2190" y="379"/>
                  </a:lnTo>
                  <a:lnTo>
                    <a:pt x="2190" y="381"/>
                  </a:lnTo>
                  <a:lnTo>
                    <a:pt x="2192" y="381"/>
                  </a:lnTo>
                  <a:lnTo>
                    <a:pt x="2196" y="384"/>
                  </a:lnTo>
                  <a:lnTo>
                    <a:pt x="2196" y="384"/>
                  </a:lnTo>
                  <a:lnTo>
                    <a:pt x="2198" y="386"/>
                  </a:lnTo>
                  <a:lnTo>
                    <a:pt x="2196" y="387"/>
                  </a:lnTo>
                  <a:lnTo>
                    <a:pt x="2195" y="387"/>
                  </a:lnTo>
                  <a:lnTo>
                    <a:pt x="2196" y="389"/>
                  </a:lnTo>
                  <a:lnTo>
                    <a:pt x="2196" y="390"/>
                  </a:lnTo>
                  <a:lnTo>
                    <a:pt x="2198" y="392"/>
                  </a:lnTo>
                  <a:lnTo>
                    <a:pt x="2200" y="394"/>
                  </a:lnTo>
                  <a:lnTo>
                    <a:pt x="2200" y="395"/>
                  </a:lnTo>
                  <a:lnTo>
                    <a:pt x="2198" y="397"/>
                  </a:lnTo>
                  <a:lnTo>
                    <a:pt x="2195" y="400"/>
                  </a:lnTo>
                  <a:lnTo>
                    <a:pt x="2193" y="400"/>
                  </a:lnTo>
                  <a:lnTo>
                    <a:pt x="2193" y="401"/>
                  </a:lnTo>
                  <a:lnTo>
                    <a:pt x="2193" y="403"/>
                  </a:lnTo>
                  <a:lnTo>
                    <a:pt x="2192" y="403"/>
                  </a:lnTo>
                  <a:lnTo>
                    <a:pt x="2190" y="403"/>
                  </a:lnTo>
                  <a:lnTo>
                    <a:pt x="2177" y="398"/>
                  </a:lnTo>
                  <a:lnTo>
                    <a:pt x="2173" y="398"/>
                  </a:lnTo>
                  <a:lnTo>
                    <a:pt x="2168" y="397"/>
                  </a:lnTo>
                  <a:lnTo>
                    <a:pt x="2166" y="397"/>
                  </a:lnTo>
                  <a:lnTo>
                    <a:pt x="2166" y="397"/>
                  </a:lnTo>
                  <a:lnTo>
                    <a:pt x="2166" y="395"/>
                  </a:lnTo>
                  <a:lnTo>
                    <a:pt x="2168" y="394"/>
                  </a:lnTo>
                  <a:lnTo>
                    <a:pt x="2168" y="394"/>
                  </a:lnTo>
                  <a:lnTo>
                    <a:pt x="2166" y="394"/>
                  </a:lnTo>
                  <a:lnTo>
                    <a:pt x="2166" y="394"/>
                  </a:lnTo>
                  <a:lnTo>
                    <a:pt x="2165" y="394"/>
                  </a:lnTo>
                  <a:lnTo>
                    <a:pt x="2163" y="394"/>
                  </a:lnTo>
                  <a:lnTo>
                    <a:pt x="2163" y="394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3" y="397"/>
                  </a:lnTo>
                  <a:lnTo>
                    <a:pt x="2165" y="397"/>
                  </a:lnTo>
                  <a:lnTo>
                    <a:pt x="2165" y="398"/>
                  </a:lnTo>
                  <a:lnTo>
                    <a:pt x="2162" y="398"/>
                  </a:lnTo>
                  <a:lnTo>
                    <a:pt x="2159" y="400"/>
                  </a:lnTo>
                  <a:lnTo>
                    <a:pt x="2154" y="401"/>
                  </a:lnTo>
                  <a:lnTo>
                    <a:pt x="2152" y="403"/>
                  </a:lnTo>
                  <a:lnTo>
                    <a:pt x="2143" y="406"/>
                  </a:lnTo>
                  <a:lnTo>
                    <a:pt x="2140" y="408"/>
                  </a:lnTo>
                  <a:lnTo>
                    <a:pt x="2138" y="408"/>
                  </a:lnTo>
                  <a:lnTo>
                    <a:pt x="2138" y="408"/>
                  </a:lnTo>
                  <a:lnTo>
                    <a:pt x="2136" y="409"/>
                  </a:lnTo>
                  <a:lnTo>
                    <a:pt x="2130" y="412"/>
                  </a:lnTo>
                  <a:lnTo>
                    <a:pt x="2130" y="412"/>
                  </a:lnTo>
                  <a:lnTo>
                    <a:pt x="2129" y="414"/>
                  </a:lnTo>
                  <a:lnTo>
                    <a:pt x="2127" y="414"/>
                  </a:lnTo>
                  <a:lnTo>
                    <a:pt x="2124" y="414"/>
                  </a:lnTo>
                  <a:lnTo>
                    <a:pt x="2121" y="416"/>
                  </a:lnTo>
                  <a:lnTo>
                    <a:pt x="2116" y="417"/>
                  </a:lnTo>
                  <a:lnTo>
                    <a:pt x="2114" y="417"/>
                  </a:lnTo>
                  <a:lnTo>
                    <a:pt x="2110" y="420"/>
                  </a:lnTo>
                  <a:lnTo>
                    <a:pt x="2107" y="423"/>
                  </a:lnTo>
                  <a:lnTo>
                    <a:pt x="2105" y="423"/>
                  </a:lnTo>
                  <a:lnTo>
                    <a:pt x="2102" y="422"/>
                  </a:lnTo>
                  <a:lnTo>
                    <a:pt x="2102" y="423"/>
                  </a:lnTo>
                  <a:lnTo>
                    <a:pt x="2102" y="425"/>
                  </a:lnTo>
                  <a:lnTo>
                    <a:pt x="2103" y="427"/>
                  </a:lnTo>
                  <a:lnTo>
                    <a:pt x="2103" y="427"/>
                  </a:lnTo>
                  <a:lnTo>
                    <a:pt x="2102" y="427"/>
                  </a:lnTo>
                  <a:lnTo>
                    <a:pt x="2100" y="425"/>
                  </a:lnTo>
                  <a:lnTo>
                    <a:pt x="2100" y="427"/>
                  </a:lnTo>
                  <a:lnTo>
                    <a:pt x="2100" y="427"/>
                  </a:lnTo>
                  <a:lnTo>
                    <a:pt x="2099" y="428"/>
                  </a:lnTo>
                  <a:lnTo>
                    <a:pt x="2097" y="428"/>
                  </a:lnTo>
                  <a:lnTo>
                    <a:pt x="2095" y="430"/>
                  </a:lnTo>
                  <a:lnTo>
                    <a:pt x="2095" y="430"/>
                  </a:lnTo>
                  <a:lnTo>
                    <a:pt x="2095" y="431"/>
                  </a:lnTo>
                  <a:lnTo>
                    <a:pt x="2094" y="433"/>
                  </a:lnTo>
                  <a:lnTo>
                    <a:pt x="2091" y="435"/>
                  </a:lnTo>
                  <a:lnTo>
                    <a:pt x="2091" y="435"/>
                  </a:lnTo>
                  <a:lnTo>
                    <a:pt x="2089" y="436"/>
                  </a:lnTo>
                  <a:lnTo>
                    <a:pt x="2088" y="436"/>
                  </a:lnTo>
                  <a:lnTo>
                    <a:pt x="2086" y="436"/>
                  </a:lnTo>
                  <a:lnTo>
                    <a:pt x="2083" y="439"/>
                  </a:lnTo>
                  <a:lnTo>
                    <a:pt x="2075" y="442"/>
                  </a:lnTo>
                  <a:lnTo>
                    <a:pt x="2073" y="444"/>
                  </a:lnTo>
                  <a:lnTo>
                    <a:pt x="2070" y="446"/>
                  </a:lnTo>
                  <a:lnTo>
                    <a:pt x="2070" y="446"/>
                  </a:lnTo>
                  <a:lnTo>
                    <a:pt x="2070" y="447"/>
                  </a:lnTo>
                  <a:lnTo>
                    <a:pt x="2069" y="449"/>
                  </a:lnTo>
                  <a:lnTo>
                    <a:pt x="2067" y="453"/>
                  </a:lnTo>
                  <a:lnTo>
                    <a:pt x="2067" y="455"/>
                  </a:lnTo>
                  <a:lnTo>
                    <a:pt x="2067" y="455"/>
                  </a:lnTo>
                  <a:lnTo>
                    <a:pt x="2064" y="455"/>
                  </a:lnTo>
                  <a:lnTo>
                    <a:pt x="2061" y="453"/>
                  </a:lnTo>
                  <a:lnTo>
                    <a:pt x="2061" y="452"/>
                  </a:lnTo>
                  <a:lnTo>
                    <a:pt x="2059" y="452"/>
                  </a:lnTo>
                  <a:lnTo>
                    <a:pt x="2059" y="450"/>
                  </a:lnTo>
                  <a:lnTo>
                    <a:pt x="2059" y="449"/>
                  </a:lnTo>
                  <a:lnTo>
                    <a:pt x="2059" y="449"/>
                  </a:lnTo>
                  <a:lnTo>
                    <a:pt x="2056" y="446"/>
                  </a:lnTo>
                  <a:lnTo>
                    <a:pt x="2051" y="442"/>
                  </a:lnTo>
                  <a:lnTo>
                    <a:pt x="2050" y="441"/>
                  </a:lnTo>
                  <a:lnTo>
                    <a:pt x="2043" y="442"/>
                  </a:lnTo>
                  <a:lnTo>
                    <a:pt x="2042" y="442"/>
                  </a:lnTo>
                  <a:lnTo>
                    <a:pt x="2039" y="442"/>
                  </a:lnTo>
                  <a:lnTo>
                    <a:pt x="2034" y="442"/>
                  </a:lnTo>
                  <a:lnTo>
                    <a:pt x="2029" y="444"/>
                  </a:lnTo>
                  <a:lnTo>
                    <a:pt x="2028" y="444"/>
                  </a:lnTo>
                  <a:lnTo>
                    <a:pt x="2021" y="446"/>
                  </a:lnTo>
                  <a:lnTo>
                    <a:pt x="2017" y="447"/>
                  </a:lnTo>
                  <a:lnTo>
                    <a:pt x="2010" y="455"/>
                  </a:lnTo>
                  <a:lnTo>
                    <a:pt x="2009" y="457"/>
                  </a:lnTo>
                  <a:lnTo>
                    <a:pt x="2007" y="458"/>
                  </a:lnTo>
                  <a:lnTo>
                    <a:pt x="2006" y="458"/>
                  </a:lnTo>
                  <a:lnTo>
                    <a:pt x="2006" y="457"/>
                  </a:lnTo>
                  <a:lnTo>
                    <a:pt x="2006" y="455"/>
                  </a:lnTo>
                  <a:lnTo>
                    <a:pt x="2006" y="452"/>
                  </a:lnTo>
                  <a:lnTo>
                    <a:pt x="2007" y="450"/>
                  </a:lnTo>
                  <a:lnTo>
                    <a:pt x="2007" y="447"/>
                  </a:lnTo>
                  <a:lnTo>
                    <a:pt x="2007" y="446"/>
                  </a:lnTo>
                  <a:lnTo>
                    <a:pt x="2009" y="444"/>
                  </a:lnTo>
                  <a:lnTo>
                    <a:pt x="2006" y="444"/>
                  </a:lnTo>
                  <a:lnTo>
                    <a:pt x="2002" y="447"/>
                  </a:lnTo>
                  <a:lnTo>
                    <a:pt x="1998" y="449"/>
                  </a:lnTo>
                  <a:lnTo>
                    <a:pt x="1995" y="450"/>
                  </a:lnTo>
                  <a:lnTo>
                    <a:pt x="1993" y="452"/>
                  </a:lnTo>
                  <a:lnTo>
                    <a:pt x="1991" y="452"/>
                  </a:lnTo>
                  <a:lnTo>
                    <a:pt x="1990" y="452"/>
                  </a:lnTo>
                  <a:lnTo>
                    <a:pt x="1990" y="455"/>
                  </a:lnTo>
                  <a:lnTo>
                    <a:pt x="1990" y="458"/>
                  </a:lnTo>
                  <a:lnTo>
                    <a:pt x="1988" y="458"/>
                  </a:lnTo>
                  <a:lnTo>
                    <a:pt x="1987" y="458"/>
                  </a:lnTo>
                  <a:lnTo>
                    <a:pt x="1985" y="457"/>
                  </a:lnTo>
                  <a:lnTo>
                    <a:pt x="1984" y="455"/>
                  </a:lnTo>
                  <a:lnTo>
                    <a:pt x="1982" y="453"/>
                  </a:lnTo>
                  <a:lnTo>
                    <a:pt x="1980" y="453"/>
                  </a:lnTo>
                  <a:lnTo>
                    <a:pt x="1980" y="453"/>
                  </a:lnTo>
                  <a:lnTo>
                    <a:pt x="1979" y="455"/>
                  </a:lnTo>
                  <a:lnTo>
                    <a:pt x="1976" y="457"/>
                  </a:lnTo>
                  <a:lnTo>
                    <a:pt x="1977" y="455"/>
                  </a:lnTo>
                  <a:lnTo>
                    <a:pt x="1974" y="453"/>
                  </a:lnTo>
                  <a:lnTo>
                    <a:pt x="1972" y="453"/>
                  </a:lnTo>
                  <a:lnTo>
                    <a:pt x="1971" y="453"/>
                  </a:lnTo>
                  <a:lnTo>
                    <a:pt x="1971" y="453"/>
                  </a:lnTo>
                  <a:lnTo>
                    <a:pt x="1969" y="455"/>
                  </a:lnTo>
                  <a:lnTo>
                    <a:pt x="1968" y="457"/>
                  </a:lnTo>
                  <a:lnTo>
                    <a:pt x="1968" y="457"/>
                  </a:lnTo>
                  <a:lnTo>
                    <a:pt x="1966" y="458"/>
                  </a:lnTo>
                  <a:lnTo>
                    <a:pt x="1965" y="460"/>
                  </a:lnTo>
                  <a:lnTo>
                    <a:pt x="1965" y="461"/>
                  </a:lnTo>
                  <a:lnTo>
                    <a:pt x="1965" y="464"/>
                  </a:lnTo>
                  <a:lnTo>
                    <a:pt x="1965" y="469"/>
                  </a:lnTo>
                  <a:lnTo>
                    <a:pt x="1961" y="474"/>
                  </a:lnTo>
                  <a:lnTo>
                    <a:pt x="1960" y="472"/>
                  </a:lnTo>
                  <a:lnTo>
                    <a:pt x="1960" y="472"/>
                  </a:lnTo>
                  <a:lnTo>
                    <a:pt x="1960" y="474"/>
                  </a:lnTo>
                  <a:lnTo>
                    <a:pt x="1960" y="475"/>
                  </a:lnTo>
                  <a:lnTo>
                    <a:pt x="1960" y="475"/>
                  </a:lnTo>
                  <a:lnTo>
                    <a:pt x="1960" y="477"/>
                  </a:lnTo>
                  <a:lnTo>
                    <a:pt x="1958" y="477"/>
                  </a:lnTo>
                  <a:lnTo>
                    <a:pt x="1955" y="480"/>
                  </a:lnTo>
                  <a:lnTo>
                    <a:pt x="1952" y="482"/>
                  </a:lnTo>
                  <a:lnTo>
                    <a:pt x="1947" y="488"/>
                  </a:lnTo>
                  <a:lnTo>
                    <a:pt x="1946" y="491"/>
                  </a:lnTo>
                  <a:lnTo>
                    <a:pt x="1946" y="496"/>
                  </a:lnTo>
                  <a:lnTo>
                    <a:pt x="1946" y="498"/>
                  </a:lnTo>
                  <a:lnTo>
                    <a:pt x="1946" y="499"/>
                  </a:lnTo>
                  <a:lnTo>
                    <a:pt x="1947" y="499"/>
                  </a:lnTo>
                  <a:lnTo>
                    <a:pt x="1949" y="501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4" y="499"/>
                  </a:lnTo>
                  <a:lnTo>
                    <a:pt x="1955" y="498"/>
                  </a:lnTo>
                  <a:lnTo>
                    <a:pt x="1957" y="498"/>
                  </a:lnTo>
                  <a:lnTo>
                    <a:pt x="1961" y="501"/>
                  </a:lnTo>
                  <a:lnTo>
                    <a:pt x="1963" y="501"/>
                  </a:lnTo>
                  <a:lnTo>
                    <a:pt x="1963" y="504"/>
                  </a:lnTo>
                  <a:lnTo>
                    <a:pt x="1963" y="505"/>
                  </a:lnTo>
                  <a:lnTo>
                    <a:pt x="1961" y="505"/>
                  </a:lnTo>
                  <a:lnTo>
                    <a:pt x="1960" y="509"/>
                  </a:lnTo>
                  <a:lnTo>
                    <a:pt x="1957" y="510"/>
                  </a:lnTo>
                  <a:lnTo>
                    <a:pt x="1957" y="512"/>
                  </a:lnTo>
                  <a:lnTo>
                    <a:pt x="1957" y="513"/>
                  </a:lnTo>
                  <a:lnTo>
                    <a:pt x="1957" y="516"/>
                  </a:lnTo>
                  <a:lnTo>
                    <a:pt x="1957" y="518"/>
                  </a:lnTo>
                  <a:lnTo>
                    <a:pt x="1957" y="521"/>
                  </a:lnTo>
                  <a:lnTo>
                    <a:pt x="1957" y="521"/>
                  </a:lnTo>
                  <a:lnTo>
                    <a:pt x="1958" y="523"/>
                  </a:lnTo>
                  <a:lnTo>
                    <a:pt x="1958" y="524"/>
                  </a:lnTo>
                  <a:lnTo>
                    <a:pt x="1961" y="523"/>
                  </a:lnTo>
                  <a:lnTo>
                    <a:pt x="1963" y="523"/>
                  </a:lnTo>
                  <a:lnTo>
                    <a:pt x="1963" y="524"/>
                  </a:lnTo>
                  <a:lnTo>
                    <a:pt x="1963" y="527"/>
                  </a:lnTo>
                  <a:lnTo>
                    <a:pt x="1965" y="529"/>
                  </a:lnTo>
                  <a:lnTo>
                    <a:pt x="1965" y="534"/>
                  </a:lnTo>
                  <a:lnTo>
                    <a:pt x="1965" y="535"/>
                  </a:lnTo>
                  <a:lnTo>
                    <a:pt x="1963" y="535"/>
                  </a:lnTo>
                  <a:lnTo>
                    <a:pt x="1961" y="537"/>
                  </a:lnTo>
                  <a:lnTo>
                    <a:pt x="1960" y="537"/>
                  </a:lnTo>
                  <a:lnTo>
                    <a:pt x="1958" y="537"/>
                  </a:lnTo>
                  <a:lnTo>
                    <a:pt x="1955" y="534"/>
                  </a:lnTo>
                  <a:lnTo>
                    <a:pt x="1955" y="532"/>
                  </a:lnTo>
                  <a:lnTo>
                    <a:pt x="1958" y="531"/>
                  </a:lnTo>
                  <a:lnTo>
                    <a:pt x="1960" y="529"/>
                  </a:lnTo>
                  <a:lnTo>
                    <a:pt x="1960" y="527"/>
                  </a:lnTo>
                  <a:lnTo>
                    <a:pt x="1960" y="527"/>
                  </a:lnTo>
                  <a:lnTo>
                    <a:pt x="1958" y="529"/>
                  </a:lnTo>
                  <a:lnTo>
                    <a:pt x="1955" y="529"/>
                  </a:lnTo>
                  <a:lnTo>
                    <a:pt x="1954" y="529"/>
                  </a:lnTo>
                  <a:lnTo>
                    <a:pt x="1952" y="531"/>
                  </a:lnTo>
                  <a:lnTo>
                    <a:pt x="1954" y="534"/>
                  </a:lnTo>
                  <a:lnTo>
                    <a:pt x="1952" y="534"/>
                  </a:lnTo>
                  <a:lnTo>
                    <a:pt x="1950" y="534"/>
                  </a:lnTo>
                  <a:lnTo>
                    <a:pt x="1947" y="535"/>
                  </a:lnTo>
                  <a:lnTo>
                    <a:pt x="1947" y="537"/>
                  </a:lnTo>
                  <a:lnTo>
                    <a:pt x="1944" y="542"/>
                  </a:lnTo>
                  <a:lnTo>
                    <a:pt x="1943" y="545"/>
                  </a:lnTo>
                  <a:lnTo>
                    <a:pt x="1941" y="548"/>
                  </a:lnTo>
                  <a:lnTo>
                    <a:pt x="1941" y="551"/>
                  </a:lnTo>
                  <a:lnTo>
                    <a:pt x="1943" y="554"/>
                  </a:lnTo>
                  <a:lnTo>
                    <a:pt x="1943" y="556"/>
                  </a:lnTo>
                  <a:lnTo>
                    <a:pt x="1946" y="559"/>
                  </a:lnTo>
                  <a:lnTo>
                    <a:pt x="1947" y="561"/>
                  </a:lnTo>
                  <a:lnTo>
                    <a:pt x="1947" y="564"/>
                  </a:lnTo>
                  <a:lnTo>
                    <a:pt x="1946" y="565"/>
                  </a:lnTo>
                  <a:lnTo>
                    <a:pt x="1941" y="568"/>
                  </a:lnTo>
                  <a:lnTo>
                    <a:pt x="1941" y="568"/>
                  </a:lnTo>
                  <a:lnTo>
                    <a:pt x="1935" y="568"/>
                  </a:lnTo>
                  <a:lnTo>
                    <a:pt x="1933" y="567"/>
                  </a:lnTo>
                  <a:lnTo>
                    <a:pt x="1930" y="567"/>
                  </a:lnTo>
                  <a:lnTo>
                    <a:pt x="1928" y="568"/>
                  </a:lnTo>
                  <a:lnTo>
                    <a:pt x="1924" y="570"/>
                  </a:lnTo>
                  <a:lnTo>
                    <a:pt x="1920" y="573"/>
                  </a:lnTo>
                  <a:lnTo>
                    <a:pt x="1917" y="575"/>
                  </a:lnTo>
                  <a:lnTo>
                    <a:pt x="1917" y="576"/>
                  </a:lnTo>
                  <a:lnTo>
                    <a:pt x="1916" y="578"/>
                  </a:lnTo>
                  <a:lnTo>
                    <a:pt x="1914" y="583"/>
                  </a:lnTo>
                  <a:lnTo>
                    <a:pt x="1914" y="586"/>
                  </a:lnTo>
                  <a:lnTo>
                    <a:pt x="1916" y="586"/>
                  </a:lnTo>
                  <a:lnTo>
                    <a:pt x="1916" y="587"/>
                  </a:lnTo>
                  <a:lnTo>
                    <a:pt x="1916" y="589"/>
                  </a:lnTo>
                  <a:lnTo>
                    <a:pt x="1916" y="590"/>
                  </a:lnTo>
                  <a:lnTo>
                    <a:pt x="1917" y="592"/>
                  </a:lnTo>
                  <a:lnTo>
                    <a:pt x="1917" y="595"/>
                  </a:lnTo>
                  <a:lnTo>
                    <a:pt x="1916" y="595"/>
                  </a:lnTo>
                  <a:lnTo>
                    <a:pt x="1914" y="594"/>
                  </a:lnTo>
                  <a:lnTo>
                    <a:pt x="1911" y="594"/>
                  </a:lnTo>
                  <a:lnTo>
                    <a:pt x="1905" y="595"/>
                  </a:lnTo>
                  <a:lnTo>
                    <a:pt x="1902" y="597"/>
                  </a:lnTo>
                  <a:lnTo>
                    <a:pt x="1898" y="600"/>
                  </a:lnTo>
                  <a:lnTo>
                    <a:pt x="1898" y="600"/>
                  </a:lnTo>
                  <a:lnTo>
                    <a:pt x="1897" y="598"/>
                  </a:lnTo>
                  <a:lnTo>
                    <a:pt x="1895" y="597"/>
                  </a:lnTo>
                  <a:lnTo>
                    <a:pt x="1895" y="597"/>
                  </a:lnTo>
                  <a:lnTo>
                    <a:pt x="1894" y="598"/>
                  </a:lnTo>
                  <a:lnTo>
                    <a:pt x="1895" y="600"/>
                  </a:lnTo>
                  <a:lnTo>
                    <a:pt x="1897" y="600"/>
                  </a:lnTo>
                  <a:lnTo>
                    <a:pt x="1895" y="605"/>
                  </a:lnTo>
                  <a:lnTo>
                    <a:pt x="1895" y="606"/>
                  </a:lnTo>
                  <a:lnTo>
                    <a:pt x="1895" y="609"/>
                  </a:lnTo>
                  <a:lnTo>
                    <a:pt x="1895" y="611"/>
                  </a:lnTo>
                  <a:lnTo>
                    <a:pt x="1895" y="611"/>
                  </a:lnTo>
                  <a:lnTo>
                    <a:pt x="1892" y="616"/>
                  </a:lnTo>
                  <a:lnTo>
                    <a:pt x="1889" y="622"/>
                  </a:lnTo>
                  <a:lnTo>
                    <a:pt x="1886" y="625"/>
                  </a:lnTo>
                  <a:lnTo>
                    <a:pt x="1883" y="627"/>
                  </a:lnTo>
                  <a:lnTo>
                    <a:pt x="1881" y="628"/>
                  </a:lnTo>
                  <a:lnTo>
                    <a:pt x="1881" y="628"/>
                  </a:lnTo>
                  <a:lnTo>
                    <a:pt x="1876" y="633"/>
                  </a:lnTo>
                  <a:lnTo>
                    <a:pt x="1872" y="636"/>
                  </a:lnTo>
                  <a:lnTo>
                    <a:pt x="1870" y="638"/>
                  </a:lnTo>
                  <a:lnTo>
                    <a:pt x="1870" y="636"/>
                  </a:lnTo>
                  <a:lnTo>
                    <a:pt x="1868" y="635"/>
                  </a:lnTo>
                  <a:lnTo>
                    <a:pt x="1868" y="633"/>
                  </a:lnTo>
                  <a:lnTo>
                    <a:pt x="1867" y="631"/>
                  </a:lnTo>
                  <a:lnTo>
                    <a:pt x="1867" y="630"/>
                  </a:lnTo>
                  <a:lnTo>
                    <a:pt x="1867" y="628"/>
                  </a:lnTo>
                  <a:lnTo>
                    <a:pt x="1865" y="619"/>
                  </a:lnTo>
                  <a:lnTo>
                    <a:pt x="1864" y="611"/>
                  </a:lnTo>
                  <a:lnTo>
                    <a:pt x="1864" y="608"/>
                  </a:lnTo>
                  <a:lnTo>
                    <a:pt x="1862" y="606"/>
                  </a:lnTo>
                  <a:lnTo>
                    <a:pt x="1861" y="603"/>
                  </a:lnTo>
                  <a:lnTo>
                    <a:pt x="1861" y="602"/>
                  </a:lnTo>
                  <a:lnTo>
                    <a:pt x="1861" y="598"/>
                  </a:lnTo>
                  <a:lnTo>
                    <a:pt x="1857" y="584"/>
                  </a:lnTo>
                  <a:lnTo>
                    <a:pt x="1857" y="579"/>
                  </a:lnTo>
                  <a:lnTo>
                    <a:pt x="1854" y="568"/>
                  </a:lnTo>
                  <a:lnTo>
                    <a:pt x="1853" y="561"/>
                  </a:lnTo>
                  <a:lnTo>
                    <a:pt x="1853" y="554"/>
                  </a:lnTo>
                  <a:lnTo>
                    <a:pt x="1853" y="551"/>
                  </a:lnTo>
                  <a:lnTo>
                    <a:pt x="1854" y="543"/>
                  </a:lnTo>
                  <a:lnTo>
                    <a:pt x="1854" y="537"/>
                  </a:lnTo>
                  <a:lnTo>
                    <a:pt x="1859" y="524"/>
                  </a:lnTo>
                  <a:lnTo>
                    <a:pt x="1859" y="523"/>
                  </a:lnTo>
                  <a:lnTo>
                    <a:pt x="1861" y="523"/>
                  </a:lnTo>
                  <a:lnTo>
                    <a:pt x="1867" y="518"/>
                  </a:lnTo>
                  <a:lnTo>
                    <a:pt x="1870" y="515"/>
                  </a:lnTo>
                  <a:lnTo>
                    <a:pt x="1872" y="512"/>
                  </a:lnTo>
                  <a:lnTo>
                    <a:pt x="1873" y="509"/>
                  </a:lnTo>
                  <a:lnTo>
                    <a:pt x="1873" y="507"/>
                  </a:lnTo>
                  <a:lnTo>
                    <a:pt x="1873" y="505"/>
                  </a:lnTo>
                  <a:lnTo>
                    <a:pt x="1872" y="504"/>
                  </a:lnTo>
                  <a:lnTo>
                    <a:pt x="1870" y="502"/>
                  </a:lnTo>
                  <a:lnTo>
                    <a:pt x="1872" y="502"/>
                  </a:lnTo>
                  <a:lnTo>
                    <a:pt x="1872" y="501"/>
                  </a:lnTo>
                  <a:lnTo>
                    <a:pt x="1873" y="501"/>
                  </a:lnTo>
                  <a:lnTo>
                    <a:pt x="1876" y="502"/>
                  </a:lnTo>
                  <a:lnTo>
                    <a:pt x="1879" y="501"/>
                  </a:lnTo>
                  <a:lnTo>
                    <a:pt x="1883" y="496"/>
                  </a:lnTo>
                  <a:lnTo>
                    <a:pt x="1887" y="498"/>
                  </a:lnTo>
                  <a:lnTo>
                    <a:pt x="1890" y="496"/>
                  </a:lnTo>
                  <a:lnTo>
                    <a:pt x="1892" y="498"/>
                  </a:lnTo>
                  <a:lnTo>
                    <a:pt x="1892" y="496"/>
                  </a:lnTo>
                  <a:lnTo>
                    <a:pt x="1894" y="494"/>
                  </a:lnTo>
                  <a:lnTo>
                    <a:pt x="1898" y="491"/>
                  </a:lnTo>
                  <a:lnTo>
                    <a:pt x="1903" y="488"/>
                  </a:lnTo>
                  <a:lnTo>
                    <a:pt x="1905" y="486"/>
                  </a:lnTo>
                  <a:lnTo>
                    <a:pt x="1906" y="485"/>
                  </a:lnTo>
                  <a:lnTo>
                    <a:pt x="1909" y="482"/>
                  </a:lnTo>
                  <a:lnTo>
                    <a:pt x="1911" y="480"/>
                  </a:lnTo>
                  <a:lnTo>
                    <a:pt x="1914" y="474"/>
                  </a:lnTo>
                  <a:lnTo>
                    <a:pt x="1922" y="468"/>
                  </a:lnTo>
                  <a:lnTo>
                    <a:pt x="1925" y="464"/>
                  </a:lnTo>
                  <a:lnTo>
                    <a:pt x="1927" y="463"/>
                  </a:lnTo>
                  <a:lnTo>
                    <a:pt x="1928" y="463"/>
                  </a:lnTo>
                  <a:lnTo>
                    <a:pt x="1935" y="458"/>
                  </a:lnTo>
                  <a:lnTo>
                    <a:pt x="1938" y="453"/>
                  </a:lnTo>
                  <a:lnTo>
                    <a:pt x="1943" y="452"/>
                  </a:lnTo>
                  <a:lnTo>
                    <a:pt x="1944" y="449"/>
                  </a:lnTo>
                  <a:lnTo>
                    <a:pt x="1946" y="446"/>
                  </a:lnTo>
                  <a:lnTo>
                    <a:pt x="1947" y="444"/>
                  </a:lnTo>
                  <a:lnTo>
                    <a:pt x="1949" y="442"/>
                  </a:lnTo>
                  <a:lnTo>
                    <a:pt x="1955" y="441"/>
                  </a:lnTo>
                  <a:lnTo>
                    <a:pt x="1960" y="438"/>
                  </a:lnTo>
                  <a:lnTo>
                    <a:pt x="1965" y="438"/>
                  </a:lnTo>
                  <a:lnTo>
                    <a:pt x="1966" y="436"/>
                  </a:lnTo>
                  <a:lnTo>
                    <a:pt x="1968" y="436"/>
                  </a:lnTo>
                  <a:lnTo>
                    <a:pt x="1971" y="435"/>
                  </a:lnTo>
                  <a:lnTo>
                    <a:pt x="1968" y="433"/>
                  </a:lnTo>
                  <a:lnTo>
                    <a:pt x="1969" y="431"/>
                  </a:lnTo>
                  <a:lnTo>
                    <a:pt x="1969" y="430"/>
                  </a:lnTo>
                  <a:lnTo>
                    <a:pt x="1972" y="428"/>
                  </a:lnTo>
                  <a:lnTo>
                    <a:pt x="1974" y="425"/>
                  </a:lnTo>
                  <a:lnTo>
                    <a:pt x="1974" y="423"/>
                  </a:lnTo>
                  <a:lnTo>
                    <a:pt x="1974" y="423"/>
                  </a:lnTo>
                  <a:lnTo>
                    <a:pt x="1971" y="422"/>
                  </a:lnTo>
                  <a:lnTo>
                    <a:pt x="1972" y="420"/>
                  </a:lnTo>
                  <a:lnTo>
                    <a:pt x="1972" y="419"/>
                  </a:lnTo>
                  <a:lnTo>
                    <a:pt x="1974" y="417"/>
                  </a:lnTo>
                  <a:lnTo>
                    <a:pt x="1976" y="414"/>
                  </a:lnTo>
                  <a:lnTo>
                    <a:pt x="1976" y="409"/>
                  </a:lnTo>
                  <a:lnTo>
                    <a:pt x="1977" y="405"/>
                  </a:lnTo>
                  <a:lnTo>
                    <a:pt x="1979" y="403"/>
                  </a:lnTo>
                  <a:lnTo>
                    <a:pt x="1984" y="400"/>
                  </a:lnTo>
                  <a:lnTo>
                    <a:pt x="1984" y="400"/>
                  </a:lnTo>
                  <a:lnTo>
                    <a:pt x="1987" y="401"/>
                  </a:lnTo>
                  <a:lnTo>
                    <a:pt x="1991" y="401"/>
                  </a:lnTo>
                  <a:lnTo>
                    <a:pt x="1991" y="403"/>
                  </a:lnTo>
                  <a:lnTo>
                    <a:pt x="1993" y="401"/>
                  </a:lnTo>
                  <a:lnTo>
                    <a:pt x="1991" y="400"/>
                  </a:lnTo>
                  <a:lnTo>
                    <a:pt x="1993" y="400"/>
                  </a:lnTo>
                  <a:lnTo>
                    <a:pt x="1995" y="400"/>
                  </a:lnTo>
                  <a:lnTo>
                    <a:pt x="1995" y="400"/>
                  </a:lnTo>
                  <a:lnTo>
                    <a:pt x="1990" y="398"/>
                  </a:lnTo>
                  <a:lnTo>
                    <a:pt x="1987" y="398"/>
                  </a:lnTo>
                  <a:lnTo>
                    <a:pt x="1982" y="395"/>
                  </a:lnTo>
                  <a:lnTo>
                    <a:pt x="1980" y="395"/>
                  </a:lnTo>
                  <a:lnTo>
                    <a:pt x="1979" y="395"/>
                  </a:lnTo>
                  <a:lnTo>
                    <a:pt x="1965" y="398"/>
                  </a:lnTo>
                  <a:lnTo>
                    <a:pt x="1965" y="400"/>
                  </a:lnTo>
                  <a:lnTo>
                    <a:pt x="1963" y="400"/>
                  </a:lnTo>
                  <a:lnTo>
                    <a:pt x="1965" y="403"/>
                  </a:lnTo>
                  <a:lnTo>
                    <a:pt x="1963" y="403"/>
                  </a:lnTo>
                  <a:lnTo>
                    <a:pt x="1963" y="403"/>
                  </a:lnTo>
                  <a:lnTo>
                    <a:pt x="1963" y="405"/>
                  </a:lnTo>
                  <a:lnTo>
                    <a:pt x="1961" y="408"/>
                  </a:lnTo>
                  <a:lnTo>
                    <a:pt x="1961" y="409"/>
                  </a:lnTo>
                  <a:lnTo>
                    <a:pt x="1960" y="412"/>
                  </a:lnTo>
                  <a:lnTo>
                    <a:pt x="1960" y="416"/>
                  </a:lnTo>
                  <a:lnTo>
                    <a:pt x="1963" y="417"/>
                  </a:lnTo>
                  <a:lnTo>
                    <a:pt x="1963" y="417"/>
                  </a:lnTo>
                  <a:lnTo>
                    <a:pt x="1963" y="419"/>
                  </a:lnTo>
                  <a:lnTo>
                    <a:pt x="1961" y="419"/>
                  </a:lnTo>
                  <a:lnTo>
                    <a:pt x="1961" y="420"/>
                  </a:lnTo>
                  <a:lnTo>
                    <a:pt x="1961" y="420"/>
                  </a:lnTo>
                  <a:lnTo>
                    <a:pt x="1960" y="420"/>
                  </a:lnTo>
                  <a:lnTo>
                    <a:pt x="1958" y="420"/>
                  </a:lnTo>
                  <a:lnTo>
                    <a:pt x="1958" y="417"/>
                  </a:lnTo>
                  <a:lnTo>
                    <a:pt x="1957" y="417"/>
                  </a:lnTo>
                  <a:lnTo>
                    <a:pt x="1957" y="417"/>
                  </a:lnTo>
                  <a:lnTo>
                    <a:pt x="1955" y="419"/>
                  </a:lnTo>
                  <a:lnTo>
                    <a:pt x="1955" y="419"/>
                  </a:lnTo>
                  <a:lnTo>
                    <a:pt x="1954" y="417"/>
                  </a:lnTo>
                  <a:lnTo>
                    <a:pt x="1952" y="419"/>
                  </a:lnTo>
                  <a:lnTo>
                    <a:pt x="1949" y="420"/>
                  </a:lnTo>
                  <a:lnTo>
                    <a:pt x="1931" y="433"/>
                  </a:lnTo>
                  <a:lnTo>
                    <a:pt x="1930" y="435"/>
                  </a:lnTo>
                  <a:lnTo>
                    <a:pt x="1928" y="438"/>
                  </a:lnTo>
                  <a:lnTo>
                    <a:pt x="1924" y="438"/>
                  </a:lnTo>
                  <a:lnTo>
                    <a:pt x="1922" y="439"/>
                  </a:lnTo>
                  <a:lnTo>
                    <a:pt x="1920" y="439"/>
                  </a:lnTo>
                  <a:lnTo>
                    <a:pt x="1919" y="441"/>
                  </a:lnTo>
                  <a:lnTo>
                    <a:pt x="1919" y="439"/>
                  </a:lnTo>
                  <a:lnTo>
                    <a:pt x="1919" y="439"/>
                  </a:lnTo>
                  <a:lnTo>
                    <a:pt x="1920" y="436"/>
                  </a:lnTo>
                  <a:lnTo>
                    <a:pt x="1922" y="433"/>
                  </a:lnTo>
                  <a:lnTo>
                    <a:pt x="1920" y="431"/>
                  </a:lnTo>
                  <a:lnTo>
                    <a:pt x="1919" y="431"/>
                  </a:lnTo>
                  <a:lnTo>
                    <a:pt x="1917" y="433"/>
                  </a:lnTo>
                  <a:lnTo>
                    <a:pt x="1916" y="435"/>
                  </a:lnTo>
                  <a:lnTo>
                    <a:pt x="1914" y="433"/>
                  </a:lnTo>
                  <a:lnTo>
                    <a:pt x="1914" y="433"/>
                  </a:lnTo>
                  <a:lnTo>
                    <a:pt x="1916" y="430"/>
                  </a:lnTo>
                  <a:lnTo>
                    <a:pt x="1916" y="428"/>
                  </a:lnTo>
                  <a:lnTo>
                    <a:pt x="1916" y="427"/>
                  </a:lnTo>
                  <a:lnTo>
                    <a:pt x="1916" y="425"/>
                  </a:lnTo>
                  <a:lnTo>
                    <a:pt x="1919" y="420"/>
                  </a:lnTo>
                  <a:lnTo>
                    <a:pt x="1920" y="419"/>
                  </a:lnTo>
                  <a:lnTo>
                    <a:pt x="1922" y="416"/>
                  </a:lnTo>
                  <a:lnTo>
                    <a:pt x="1922" y="414"/>
                  </a:lnTo>
                  <a:lnTo>
                    <a:pt x="1920" y="412"/>
                  </a:lnTo>
                  <a:lnTo>
                    <a:pt x="1920" y="412"/>
                  </a:lnTo>
                  <a:lnTo>
                    <a:pt x="1919" y="412"/>
                  </a:lnTo>
                  <a:lnTo>
                    <a:pt x="1913" y="416"/>
                  </a:lnTo>
                  <a:lnTo>
                    <a:pt x="1911" y="417"/>
                  </a:lnTo>
                  <a:lnTo>
                    <a:pt x="1909" y="416"/>
                  </a:lnTo>
                  <a:lnTo>
                    <a:pt x="1908" y="416"/>
                  </a:lnTo>
                  <a:lnTo>
                    <a:pt x="1906" y="412"/>
                  </a:lnTo>
                  <a:lnTo>
                    <a:pt x="1905" y="412"/>
                  </a:lnTo>
                  <a:lnTo>
                    <a:pt x="1903" y="412"/>
                  </a:lnTo>
                  <a:lnTo>
                    <a:pt x="1900" y="414"/>
                  </a:lnTo>
                  <a:lnTo>
                    <a:pt x="1895" y="414"/>
                  </a:lnTo>
                  <a:lnTo>
                    <a:pt x="1892" y="414"/>
                  </a:lnTo>
                  <a:lnTo>
                    <a:pt x="1890" y="416"/>
                  </a:lnTo>
                  <a:lnTo>
                    <a:pt x="1889" y="416"/>
                  </a:lnTo>
                  <a:lnTo>
                    <a:pt x="1884" y="416"/>
                  </a:lnTo>
                  <a:lnTo>
                    <a:pt x="1879" y="416"/>
                  </a:lnTo>
                  <a:lnTo>
                    <a:pt x="1879" y="416"/>
                  </a:lnTo>
                  <a:lnTo>
                    <a:pt x="1875" y="417"/>
                  </a:lnTo>
                  <a:lnTo>
                    <a:pt x="1872" y="420"/>
                  </a:lnTo>
                  <a:lnTo>
                    <a:pt x="1870" y="420"/>
                  </a:lnTo>
                  <a:lnTo>
                    <a:pt x="1868" y="422"/>
                  </a:lnTo>
                  <a:lnTo>
                    <a:pt x="1868" y="427"/>
                  </a:lnTo>
                  <a:lnTo>
                    <a:pt x="1865" y="428"/>
                  </a:lnTo>
                  <a:lnTo>
                    <a:pt x="1864" y="430"/>
                  </a:lnTo>
                  <a:lnTo>
                    <a:pt x="1859" y="433"/>
                  </a:lnTo>
                  <a:lnTo>
                    <a:pt x="1857" y="438"/>
                  </a:lnTo>
                  <a:lnTo>
                    <a:pt x="1854" y="439"/>
                  </a:lnTo>
                  <a:lnTo>
                    <a:pt x="1851" y="442"/>
                  </a:lnTo>
                  <a:lnTo>
                    <a:pt x="1845" y="447"/>
                  </a:lnTo>
                  <a:lnTo>
                    <a:pt x="1838" y="452"/>
                  </a:lnTo>
                  <a:lnTo>
                    <a:pt x="1837" y="457"/>
                  </a:lnTo>
                  <a:lnTo>
                    <a:pt x="1835" y="457"/>
                  </a:lnTo>
                  <a:lnTo>
                    <a:pt x="1834" y="458"/>
                  </a:lnTo>
                  <a:lnTo>
                    <a:pt x="1834" y="460"/>
                  </a:lnTo>
                  <a:lnTo>
                    <a:pt x="1834" y="461"/>
                  </a:lnTo>
                  <a:lnTo>
                    <a:pt x="1834" y="463"/>
                  </a:lnTo>
                  <a:lnTo>
                    <a:pt x="1832" y="464"/>
                  </a:lnTo>
                  <a:lnTo>
                    <a:pt x="1834" y="466"/>
                  </a:lnTo>
                  <a:lnTo>
                    <a:pt x="1834" y="466"/>
                  </a:lnTo>
                  <a:lnTo>
                    <a:pt x="1835" y="466"/>
                  </a:lnTo>
                  <a:lnTo>
                    <a:pt x="1838" y="464"/>
                  </a:lnTo>
                  <a:lnTo>
                    <a:pt x="1845" y="466"/>
                  </a:lnTo>
                  <a:lnTo>
                    <a:pt x="1846" y="468"/>
                  </a:lnTo>
                  <a:lnTo>
                    <a:pt x="1846" y="471"/>
                  </a:lnTo>
                  <a:lnTo>
                    <a:pt x="1846" y="472"/>
                  </a:lnTo>
                  <a:lnTo>
                    <a:pt x="1845" y="472"/>
                  </a:lnTo>
                  <a:lnTo>
                    <a:pt x="1842" y="472"/>
                  </a:lnTo>
                  <a:lnTo>
                    <a:pt x="1840" y="472"/>
                  </a:lnTo>
                  <a:lnTo>
                    <a:pt x="1837" y="471"/>
                  </a:lnTo>
                  <a:lnTo>
                    <a:pt x="1835" y="472"/>
                  </a:lnTo>
                  <a:lnTo>
                    <a:pt x="1834" y="474"/>
                  </a:lnTo>
                  <a:lnTo>
                    <a:pt x="1831" y="474"/>
                  </a:lnTo>
                  <a:lnTo>
                    <a:pt x="1829" y="474"/>
                  </a:lnTo>
                  <a:lnTo>
                    <a:pt x="1826" y="471"/>
                  </a:lnTo>
                  <a:lnTo>
                    <a:pt x="1821" y="471"/>
                  </a:lnTo>
                  <a:lnTo>
                    <a:pt x="1820" y="474"/>
                  </a:lnTo>
                  <a:lnTo>
                    <a:pt x="1818" y="474"/>
                  </a:lnTo>
                  <a:lnTo>
                    <a:pt x="1816" y="474"/>
                  </a:lnTo>
                  <a:lnTo>
                    <a:pt x="1813" y="477"/>
                  </a:lnTo>
                  <a:lnTo>
                    <a:pt x="1813" y="477"/>
                  </a:lnTo>
                  <a:lnTo>
                    <a:pt x="1810" y="477"/>
                  </a:lnTo>
                  <a:lnTo>
                    <a:pt x="1807" y="475"/>
                  </a:lnTo>
                  <a:lnTo>
                    <a:pt x="1805" y="475"/>
                  </a:lnTo>
                  <a:lnTo>
                    <a:pt x="1804" y="475"/>
                  </a:lnTo>
                  <a:lnTo>
                    <a:pt x="1802" y="479"/>
                  </a:lnTo>
                  <a:lnTo>
                    <a:pt x="1797" y="479"/>
                  </a:lnTo>
                  <a:lnTo>
                    <a:pt x="1791" y="479"/>
                  </a:lnTo>
                  <a:lnTo>
                    <a:pt x="1788" y="474"/>
                  </a:lnTo>
                  <a:lnTo>
                    <a:pt x="1794" y="472"/>
                  </a:lnTo>
                  <a:lnTo>
                    <a:pt x="1797" y="472"/>
                  </a:lnTo>
                  <a:lnTo>
                    <a:pt x="1801" y="472"/>
                  </a:lnTo>
                  <a:lnTo>
                    <a:pt x="1805" y="471"/>
                  </a:lnTo>
                  <a:lnTo>
                    <a:pt x="1804" y="471"/>
                  </a:lnTo>
                  <a:lnTo>
                    <a:pt x="1802" y="469"/>
                  </a:lnTo>
                  <a:lnTo>
                    <a:pt x="1801" y="469"/>
                  </a:lnTo>
                  <a:lnTo>
                    <a:pt x="1797" y="469"/>
                  </a:lnTo>
                  <a:lnTo>
                    <a:pt x="1794" y="464"/>
                  </a:lnTo>
                  <a:lnTo>
                    <a:pt x="1791" y="464"/>
                  </a:lnTo>
                  <a:lnTo>
                    <a:pt x="1790" y="463"/>
                  </a:lnTo>
                  <a:lnTo>
                    <a:pt x="1786" y="463"/>
                  </a:lnTo>
                  <a:lnTo>
                    <a:pt x="1786" y="464"/>
                  </a:lnTo>
                  <a:lnTo>
                    <a:pt x="1785" y="464"/>
                  </a:lnTo>
                  <a:lnTo>
                    <a:pt x="1785" y="466"/>
                  </a:lnTo>
                  <a:lnTo>
                    <a:pt x="1783" y="466"/>
                  </a:lnTo>
                  <a:lnTo>
                    <a:pt x="1783" y="466"/>
                  </a:lnTo>
                  <a:lnTo>
                    <a:pt x="1782" y="464"/>
                  </a:lnTo>
                  <a:lnTo>
                    <a:pt x="1779" y="466"/>
                  </a:lnTo>
                  <a:lnTo>
                    <a:pt x="1780" y="464"/>
                  </a:lnTo>
                  <a:lnTo>
                    <a:pt x="1782" y="464"/>
                  </a:lnTo>
                  <a:lnTo>
                    <a:pt x="1779" y="463"/>
                  </a:lnTo>
                  <a:lnTo>
                    <a:pt x="1777" y="463"/>
                  </a:lnTo>
                  <a:lnTo>
                    <a:pt x="1775" y="461"/>
                  </a:lnTo>
                  <a:lnTo>
                    <a:pt x="1767" y="460"/>
                  </a:lnTo>
                  <a:lnTo>
                    <a:pt x="1764" y="460"/>
                  </a:lnTo>
                  <a:lnTo>
                    <a:pt x="1761" y="460"/>
                  </a:lnTo>
                  <a:lnTo>
                    <a:pt x="1758" y="463"/>
                  </a:lnTo>
                  <a:lnTo>
                    <a:pt x="1760" y="464"/>
                  </a:lnTo>
                  <a:lnTo>
                    <a:pt x="1760" y="464"/>
                  </a:lnTo>
                  <a:lnTo>
                    <a:pt x="1761" y="466"/>
                  </a:lnTo>
                  <a:lnTo>
                    <a:pt x="1760" y="466"/>
                  </a:lnTo>
                  <a:lnTo>
                    <a:pt x="1756" y="466"/>
                  </a:lnTo>
                  <a:lnTo>
                    <a:pt x="1755" y="464"/>
                  </a:lnTo>
                  <a:lnTo>
                    <a:pt x="1753" y="466"/>
                  </a:lnTo>
                  <a:lnTo>
                    <a:pt x="1753" y="468"/>
                  </a:lnTo>
                  <a:lnTo>
                    <a:pt x="1756" y="468"/>
                  </a:lnTo>
                  <a:lnTo>
                    <a:pt x="1756" y="468"/>
                  </a:lnTo>
                  <a:lnTo>
                    <a:pt x="1756" y="469"/>
                  </a:lnTo>
                  <a:lnTo>
                    <a:pt x="1753" y="471"/>
                  </a:lnTo>
                  <a:lnTo>
                    <a:pt x="1750" y="471"/>
                  </a:lnTo>
                  <a:lnTo>
                    <a:pt x="1747" y="468"/>
                  </a:lnTo>
                  <a:lnTo>
                    <a:pt x="1741" y="468"/>
                  </a:lnTo>
                  <a:lnTo>
                    <a:pt x="1739" y="469"/>
                  </a:lnTo>
                  <a:lnTo>
                    <a:pt x="1736" y="471"/>
                  </a:lnTo>
                  <a:lnTo>
                    <a:pt x="1730" y="468"/>
                  </a:lnTo>
                  <a:lnTo>
                    <a:pt x="1726" y="468"/>
                  </a:lnTo>
                  <a:lnTo>
                    <a:pt x="1722" y="466"/>
                  </a:lnTo>
                  <a:lnTo>
                    <a:pt x="1720" y="466"/>
                  </a:lnTo>
                  <a:lnTo>
                    <a:pt x="1719" y="471"/>
                  </a:lnTo>
                  <a:lnTo>
                    <a:pt x="1715" y="472"/>
                  </a:lnTo>
                  <a:lnTo>
                    <a:pt x="1714" y="472"/>
                  </a:lnTo>
                  <a:lnTo>
                    <a:pt x="1712" y="469"/>
                  </a:lnTo>
                  <a:lnTo>
                    <a:pt x="1711" y="468"/>
                  </a:lnTo>
                  <a:lnTo>
                    <a:pt x="1708" y="468"/>
                  </a:lnTo>
                  <a:lnTo>
                    <a:pt x="1692" y="468"/>
                  </a:lnTo>
                  <a:lnTo>
                    <a:pt x="1687" y="468"/>
                  </a:lnTo>
                  <a:lnTo>
                    <a:pt x="1684" y="468"/>
                  </a:lnTo>
                  <a:lnTo>
                    <a:pt x="1679" y="469"/>
                  </a:lnTo>
                  <a:lnTo>
                    <a:pt x="1674" y="468"/>
                  </a:lnTo>
                  <a:lnTo>
                    <a:pt x="1665" y="471"/>
                  </a:lnTo>
                  <a:lnTo>
                    <a:pt x="1662" y="472"/>
                  </a:lnTo>
                  <a:lnTo>
                    <a:pt x="1657" y="475"/>
                  </a:lnTo>
                  <a:lnTo>
                    <a:pt x="1652" y="482"/>
                  </a:lnTo>
                  <a:lnTo>
                    <a:pt x="1651" y="483"/>
                  </a:lnTo>
                  <a:lnTo>
                    <a:pt x="1648" y="486"/>
                  </a:lnTo>
                  <a:lnTo>
                    <a:pt x="1641" y="488"/>
                  </a:lnTo>
                  <a:lnTo>
                    <a:pt x="1640" y="491"/>
                  </a:lnTo>
                  <a:lnTo>
                    <a:pt x="1638" y="493"/>
                  </a:lnTo>
                  <a:lnTo>
                    <a:pt x="1635" y="499"/>
                  </a:lnTo>
                  <a:lnTo>
                    <a:pt x="1633" y="501"/>
                  </a:lnTo>
                  <a:lnTo>
                    <a:pt x="1627" y="504"/>
                  </a:lnTo>
                  <a:lnTo>
                    <a:pt x="1626" y="507"/>
                  </a:lnTo>
                  <a:lnTo>
                    <a:pt x="1624" y="507"/>
                  </a:lnTo>
                  <a:lnTo>
                    <a:pt x="1622" y="509"/>
                  </a:lnTo>
                  <a:lnTo>
                    <a:pt x="1621" y="510"/>
                  </a:lnTo>
                  <a:lnTo>
                    <a:pt x="1619" y="512"/>
                  </a:lnTo>
                  <a:lnTo>
                    <a:pt x="1616" y="512"/>
                  </a:lnTo>
                  <a:lnTo>
                    <a:pt x="1613" y="516"/>
                  </a:lnTo>
                  <a:lnTo>
                    <a:pt x="1608" y="518"/>
                  </a:lnTo>
                  <a:lnTo>
                    <a:pt x="1602" y="526"/>
                  </a:lnTo>
                  <a:lnTo>
                    <a:pt x="1602" y="526"/>
                  </a:lnTo>
                  <a:lnTo>
                    <a:pt x="1600" y="527"/>
                  </a:lnTo>
                  <a:lnTo>
                    <a:pt x="1600" y="529"/>
                  </a:lnTo>
                  <a:lnTo>
                    <a:pt x="1594" y="535"/>
                  </a:lnTo>
                  <a:lnTo>
                    <a:pt x="1592" y="535"/>
                  </a:lnTo>
                  <a:lnTo>
                    <a:pt x="1589" y="538"/>
                  </a:lnTo>
                  <a:lnTo>
                    <a:pt x="1588" y="540"/>
                  </a:lnTo>
                  <a:lnTo>
                    <a:pt x="1585" y="543"/>
                  </a:lnTo>
                  <a:lnTo>
                    <a:pt x="1581" y="545"/>
                  </a:lnTo>
                  <a:lnTo>
                    <a:pt x="1577" y="546"/>
                  </a:lnTo>
                  <a:lnTo>
                    <a:pt x="1575" y="548"/>
                  </a:lnTo>
                  <a:lnTo>
                    <a:pt x="1572" y="551"/>
                  </a:lnTo>
                  <a:lnTo>
                    <a:pt x="1566" y="556"/>
                  </a:lnTo>
                  <a:lnTo>
                    <a:pt x="1563" y="556"/>
                  </a:lnTo>
                  <a:lnTo>
                    <a:pt x="1559" y="559"/>
                  </a:lnTo>
                  <a:lnTo>
                    <a:pt x="1559" y="561"/>
                  </a:lnTo>
                  <a:lnTo>
                    <a:pt x="1558" y="562"/>
                  </a:lnTo>
                  <a:lnTo>
                    <a:pt x="1559" y="564"/>
                  </a:lnTo>
                  <a:lnTo>
                    <a:pt x="1559" y="564"/>
                  </a:lnTo>
                  <a:lnTo>
                    <a:pt x="1561" y="565"/>
                  </a:lnTo>
                  <a:lnTo>
                    <a:pt x="1567" y="567"/>
                  </a:lnTo>
                  <a:lnTo>
                    <a:pt x="1574" y="567"/>
                  </a:lnTo>
                  <a:lnTo>
                    <a:pt x="1578" y="567"/>
                  </a:lnTo>
                  <a:lnTo>
                    <a:pt x="1580" y="567"/>
                  </a:lnTo>
                  <a:lnTo>
                    <a:pt x="1581" y="567"/>
                  </a:lnTo>
                  <a:lnTo>
                    <a:pt x="1581" y="567"/>
                  </a:lnTo>
                  <a:lnTo>
                    <a:pt x="1581" y="570"/>
                  </a:lnTo>
                  <a:lnTo>
                    <a:pt x="1581" y="572"/>
                  </a:lnTo>
                  <a:lnTo>
                    <a:pt x="1580" y="578"/>
                  </a:lnTo>
                  <a:lnTo>
                    <a:pt x="1580" y="579"/>
                  </a:lnTo>
                  <a:lnTo>
                    <a:pt x="1580" y="583"/>
                  </a:lnTo>
                  <a:lnTo>
                    <a:pt x="1581" y="583"/>
                  </a:lnTo>
                  <a:lnTo>
                    <a:pt x="1583" y="581"/>
                  </a:lnTo>
                  <a:lnTo>
                    <a:pt x="1585" y="581"/>
                  </a:lnTo>
                  <a:lnTo>
                    <a:pt x="1586" y="583"/>
                  </a:lnTo>
                  <a:lnTo>
                    <a:pt x="1588" y="578"/>
                  </a:lnTo>
                  <a:lnTo>
                    <a:pt x="1586" y="578"/>
                  </a:lnTo>
                  <a:lnTo>
                    <a:pt x="1586" y="576"/>
                  </a:lnTo>
                  <a:lnTo>
                    <a:pt x="1586" y="575"/>
                  </a:lnTo>
                  <a:lnTo>
                    <a:pt x="1589" y="573"/>
                  </a:lnTo>
                  <a:lnTo>
                    <a:pt x="1592" y="573"/>
                  </a:lnTo>
                  <a:lnTo>
                    <a:pt x="1594" y="573"/>
                  </a:lnTo>
                  <a:lnTo>
                    <a:pt x="1591" y="575"/>
                  </a:lnTo>
                  <a:lnTo>
                    <a:pt x="1591" y="576"/>
                  </a:lnTo>
                  <a:lnTo>
                    <a:pt x="1589" y="576"/>
                  </a:lnTo>
                  <a:lnTo>
                    <a:pt x="1589" y="576"/>
                  </a:lnTo>
                  <a:lnTo>
                    <a:pt x="1591" y="578"/>
                  </a:lnTo>
                  <a:lnTo>
                    <a:pt x="1592" y="579"/>
                  </a:lnTo>
                  <a:lnTo>
                    <a:pt x="1596" y="579"/>
                  </a:lnTo>
                  <a:lnTo>
                    <a:pt x="1596" y="581"/>
                  </a:lnTo>
                  <a:lnTo>
                    <a:pt x="1594" y="581"/>
                  </a:lnTo>
                  <a:lnTo>
                    <a:pt x="1591" y="584"/>
                  </a:lnTo>
                  <a:lnTo>
                    <a:pt x="1589" y="586"/>
                  </a:lnTo>
                  <a:lnTo>
                    <a:pt x="1588" y="587"/>
                  </a:lnTo>
                  <a:lnTo>
                    <a:pt x="1588" y="587"/>
                  </a:lnTo>
                  <a:lnTo>
                    <a:pt x="1589" y="587"/>
                  </a:lnTo>
                  <a:lnTo>
                    <a:pt x="1596" y="587"/>
                  </a:lnTo>
                  <a:lnTo>
                    <a:pt x="1597" y="586"/>
                  </a:lnTo>
                  <a:lnTo>
                    <a:pt x="1602" y="584"/>
                  </a:lnTo>
                  <a:lnTo>
                    <a:pt x="1604" y="581"/>
                  </a:lnTo>
                  <a:lnTo>
                    <a:pt x="1605" y="579"/>
                  </a:lnTo>
                  <a:lnTo>
                    <a:pt x="1607" y="579"/>
                  </a:lnTo>
                  <a:lnTo>
                    <a:pt x="1607" y="579"/>
                  </a:lnTo>
                  <a:lnTo>
                    <a:pt x="1607" y="583"/>
                  </a:lnTo>
                  <a:lnTo>
                    <a:pt x="1605" y="584"/>
                  </a:lnTo>
                  <a:lnTo>
                    <a:pt x="1604" y="587"/>
                  </a:lnTo>
                  <a:lnTo>
                    <a:pt x="1602" y="587"/>
                  </a:lnTo>
                  <a:lnTo>
                    <a:pt x="1604" y="587"/>
                  </a:lnTo>
                  <a:lnTo>
                    <a:pt x="1605" y="587"/>
                  </a:lnTo>
                  <a:lnTo>
                    <a:pt x="1607" y="587"/>
                  </a:lnTo>
                  <a:lnTo>
                    <a:pt x="1608" y="584"/>
                  </a:lnTo>
                  <a:lnTo>
                    <a:pt x="1608" y="581"/>
                  </a:lnTo>
                  <a:lnTo>
                    <a:pt x="1610" y="578"/>
                  </a:lnTo>
                  <a:lnTo>
                    <a:pt x="1608" y="576"/>
                  </a:lnTo>
                  <a:lnTo>
                    <a:pt x="1608" y="575"/>
                  </a:lnTo>
                  <a:lnTo>
                    <a:pt x="1608" y="573"/>
                  </a:lnTo>
                  <a:lnTo>
                    <a:pt x="1608" y="572"/>
                  </a:lnTo>
                  <a:lnTo>
                    <a:pt x="1615" y="575"/>
                  </a:lnTo>
                  <a:lnTo>
                    <a:pt x="1618" y="575"/>
                  </a:lnTo>
                  <a:lnTo>
                    <a:pt x="1624" y="573"/>
                  </a:lnTo>
                  <a:lnTo>
                    <a:pt x="1624" y="573"/>
                  </a:lnTo>
                  <a:lnTo>
                    <a:pt x="1626" y="575"/>
                  </a:lnTo>
                  <a:lnTo>
                    <a:pt x="1630" y="578"/>
                  </a:lnTo>
                  <a:lnTo>
                    <a:pt x="1630" y="578"/>
                  </a:lnTo>
                  <a:lnTo>
                    <a:pt x="1632" y="583"/>
                  </a:lnTo>
                  <a:lnTo>
                    <a:pt x="1638" y="586"/>
                  </a:lnTo>
                  <a:lnTo>
                    <a:pt x="1641" y="589"/>
                  </a:lnTo>
                  <a:lnTo>
                    <a:pt x="1643" y="589"/>
                  </a:lnTo>
                  <a:lnTo>
                    <a:pt x="1644" y="592"/>
                  </a:lnTo>
                  <a:lnTo>
                    <a:pt x="1648" y="592"/>
                  </a:lnTo>
                  <a:lnTo>
                    <a:pt x="1648" y="595"/>
                  </a:lnTo>
                  <a:lnTo>
                    <a:pt x="1646" y="597"/>
                  </a:lnTo>
                  <a:lnTo>
                    <a:pt x="1644" y="598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3" y="600"/>
                  </a:lnTo>
                  <a:lnTo>
                    <a:pt x="1646" y="602"/>
                  </a:lnTo>
                  <a:lnTo>
                    <a:pt x="1646" y="605"/>
                  </a:lnTo>
                  <a:lnTo>
                    <a:pt x="1646" y="606"/>
                  </a:lnTo>
                  <a:lnTo>
                    <a:pt x="1644" y="609"/>
                  </a:lnTo>
                  <a:lnTo>
                    <a:pt x="1644" y="611"/>
                  </a:lnTo>
                  <a:lnTo>
                    <a:pt x="1646" y="613"/>
                  </a:lnTo>
                  <a:lnTo>
                    <a:pt x="1648" y="613"/>
                  </a:lnTo>
                  <a:lnTo>
                    <a:pt x="1649" y="614"/>
                  </a:lnTo>
                  <a:lnTo>
                    <a:pt x="1648" y="617"/>
                  </a:lnTo>
                  <a:lnTo>
                    <a:pt x="1648" y="619"/>
                  </a:lnTo>
                  <a:lnTo>
                    <a:pt x="1646" y="620"/>
                  </a:lnTo>
                  <a:lnTo>
                    <a:pt x="1644" y="624"/>
                  </a:lnTo>
                  <a:lnTo>
                    <a:pt x="1641" y="625"/>
                  </a:lnTo>
                  <a:lnTo>
                    <a:pt x="1640" y="628"/>
                  </a:lnTo>
                  <a:lnTo>
                    <a:pt x="1638" y="633"/>
                  </a:lnTo>
                  <a:lnTo>
                    <a:pt x="1637" y="636"/>
                  </a:lnTo>
                  <a:lnTo>
                    <a:pt x="1637" y="638"/>
                  </a:lnTo>
                  <a:lnTo>
                    <a:pt x="1635" y="641"/>
                  </a:lnTo>
                  <a:lnTo>
                    <a:pt x="1635" y="646"/>
                  </a:lnTo>
                  <a:lnTo>
                    <a:pt x="1635" y="653"/>
                  </a:lnTo>
                  <a:lnTo>
                    <a:pt x="1635" y="653"/>
                  </a:lnTo>
                  <a:lnTo>
                    <a:pt x="1637" y="653"/>
                  </a:lnTo>
                  <a:lnTo>
                    <a:pt x="1637" y="655"/>
                  </a:lnTo>
                  <a:lnTo>
                    <a:pt x="1637" y="655"/>
                  </a:lnTo>
                  <a:lnTo>
                    <a:pt x="1635" y="657"/>
                  </a:lnTo>
                  <a:lnTo>
                    <a:pt x="1635" y="658"/>
                  </a:lnTo>
                  <a:lnTo>
                    <a:pt x="1635" y="660"/>
                  </a:lnTo>
                  <a:lnTo>
                    <a:pt x="1635" y="663"/>
                  </a:lnTo>
                  <a:lnTo>
                    <a:pt x="1633" y="668"/>
                  </a:lnTo>
                  <a:lnTo>
                    <a:pt x="1633" y="669"/>
                  </a:lnTo>
                  <a:lnTo>
                    <a:pt x="1633" y="671"/>
                  </a:lnTo>
                  <a:lnTo>
                    <a:pt x="1632" y="671"/>
                  </a:lnTo>
                  <a:lnTo>
                    <a:pt x="1632" y="672"/>
                  </a:lnTo>
                  <a:lnTo>
                    <a:pt x="1632" y="674"/>
                  </a:lnTo>
                  <a:lnTo>
                    <a:pt x="1632" y="674"/>
                  </a:lnTo>
                  <a:lnTo>
                    <a:pt x="1633" y="676"/>
                  </a:lnTo>
                  <a:lnTo>
                    <a:pt x="1630" y="679"/>
                  </a:lnTo>
                  <a:lnTo>
                    <a:pt x="1630" y="683"/>
                  </a:lnTo>
                  <a:lnTo>
                    <a:pt x="1629" y="685"/>
                  </a:lnTo>
                  <a:lnTo>
                    <a:pt x="1627" y="687"/>
                  </a:lnTo>
                  <a:lnTo>
                    <a:pt x="1624" y="690"/>
                  </a:lnTo>
                  <a:lnTo>
                    <a:pt x="1622" y="691"/>
                  </a:lnTo>
                  <a:lnTo>
                    <a:pt x="1621" y="693"/>
                  </a:lnTo>
                  <a:lnTo>
                    <a:pt x="1619" y="694"/>
                  </a:lnTo>
                  <a:lnTo>
                    <a:pt x="1616" y="699"/>
                  </a:lnTo>
                  <a:lnTo>
                    <a:pt x="1613" y="704"/>
                  </a:lnTo>
                  <a:lnTo>
                    <a:pt x="1607" y="710"/>
                  </a:lnTo>
                  <a:lnTo>
                    <a:pt x="1607" y="712"/>
                  </a:lnTo>
                  <a:lnTo>
                    <a:pt x="1607" y="713"/>
                  </a:lnTo>
                  <a:lnTo>
                    <a:pt x="1605" y="717"/>
                  </a:lnTo>
                  <a:lnTo>
                    <a:pt x="1604" y="720"/>
                  </a:lnTo>
                  <a:lnTo>
                    <a:pt x="1602" y="721"/>
                  </a:lnTo>
                  <a:lnTo>
                    <a:pt x="1600" y="724"/>
                  </a:lnTo>
                  <a:lnTo>
                    <a:pt x="1596" y="731"/>
                  </a:lnTo>
                  <a:lnTo>
                    <a:pt x="1594" y="732"/>
                  </a:lnTo>
                  <a:lnTo>
                    <a:pt x="1591" y="735"/>
                  </a:lnTo>
                  <a:lnTo>
                    <a:pt x="1586" y="740"/>
                  </a:lnTo>
                  <a:lnTo>
                    <a:pt x="1581" y="745"/>
                  </a:lnTo>
                  <a:lnTo>
                    <a:pt x="1580" y="746"/>
                  </a:lnTo>
                  <a:lnTo>
                    <a:pt x="1578" y="748"/>
                  </a:lnTo>
                  <a:lnTo>
                    <a:pt x="1577" y="751"/>
                  </a:lnTo>
                  <a:lnTo>
                    <a:pt x="1574" y="753"/>
                  </a:lnTo>
                  <a:lnTo>
                    <a:pt x="1574" y="754"/>
                  </a:lnTo>
                  <a:lnTo>
                    <a:pt x="1572" y="756"/>
                  </a:lnTo>
                  <a:lnTo>
                    <a:pt x="1569" y="757"/>
                  </a:lnTo>
                  <a:lnTo>
                    <a:pt x="1567" y="759"/>
                  </a:lnTo>
                  <a:lnTo>
                    <a:pt x="1563" y="765"/>
                  </a:lnTo>
                  <a:lnTo>
                    <a:pt x="1563" y="767"/>
                  </a:lnTo>
                  <a:lnTo>
                    <a:pt x="1563" y="769"/>
                  </a:lnTo>
                  <a:lnTo>
                    <a:pt x="1559" y="770"/>
                  </a:lnTo>
                  <a:lnTo>
                    <a:pt x="1558" y="773"/>
                  </a:lnTo>
                  <a:lnTo>
                    <a:pt x="1555" y="775"/>
                  </a:lnTo>
                  <a:lnTo>
                    <a:pt x="1551" y="778"/>
                  </a:lnTo>
                  <a:lnTo>
                    <a:pt x="1544" y="781"/>
                  </a:lnTo>
                  <a:lnTo>
                    <a:pt x="1540" y="783"/>
                  </a:lnTo>
                  <a:lnTo>
                    <a:pt x="1537" y="786"/>
                  </a:lnTo>
                  <a:lnTo>
                    <a:pt x="1534" y="786"/>
                  </a:lnTo>
                  <a:lnTo>
                    <a:pt x="1531" y="787"/>
                  </a:lnTo>
                  <a:lnTo>
                    <a:pt x="1529" y="787"/>
                  </a:lnTo>
                  <a:lnTo>
                    <a:pt x="1528" y="787"/>
                  </a:lnTo>
                  <a:lnTo>
                    <a:pt x="1526" y="786"/>
                  </a:lnTo>
                  <a:lnTo>
                    <a:pt x="1525" y="786"/>
                  </a:lnTo>
                  <a:lnTo>
                    <a:pt x="1525" y="786"/>
                  </a:lnTo>
                  <a:lnTo>
                    <a:pt x="1522" y="784"/>
                  </a:lnTo>
                  <a:lnTo>
                    <a:pt x="1520" y="784"/>
                  </a:lnTo>
                  <a:lnTo>
                    <a:pt x="1518" y="784"/>
                  </a:lnTo>
                  <a:lnTo>
                    <a:pt x="1517" y="784"/>
                  </a:lnTo>
                  <a:lnTo>
                    <a:pt x="1517" y="778"/>
                  </a:lnTo>
                  <a:lnTo>
                    <a:pt x="1517" y="776"/>
                  </a:lnTo>
                  <a:lnTo>
                    <a:pt x="1515" y="778"/>
                  </a:lnTo>
                  <a:lnTo>
                    <a:pt x="1512" y="781"/>
                  </a:lnTo>
                  <a:lnTo>
                    <a:pt x="1510" y="781"/>
                  </a:lnTo>
                  <a:lnTo>
                    <a:pt x="1510" y="781"/>
                  </a:lnTo>
                  <a:lnTo>
                    <a:pt x="1510" y="780"/>
                  </a:lnTo>
                  <a:lnTo>
                    <a:pt x="1512" y="778"/>
                  </a:lnTo>
                  <a:lnTo>
                    <a:pt x="1512" y="778"/>
                  </a:lnTo>
                  <a:lnTo>
                    <a:pt x="1510" y="778"/>
                  </a:lnTo>
                  <a:lnTo>
                    <a:pt x="1509" y="778"/>
                  </a:lnTo>
                  <a:lnTo>
                    <a:pt x="1507" y="780"/>
                  </a:lnTo>
                  <a:lnTo>
                    <a:pt x="1504" y="783"/>
                  </a:lnTo>
                  <a:lnTo>
                    <a:pt x="1503" y="786"/>
                  </a:lnTo>
                  <a:lnTo>
                    <a:pt x="1501" y="786"/>
                  </a:lnTo>
                  <a:lnTo>
                    <a:pt x="1501" y="787"/>
                  </a:lnTo>
                  <a:lnTo>
                    <a:pt x="1499" y="789"/>
                  </a:lnTo>
                  <a:lnTo>
                    <a:pt x="1498" y="789"/>
                  </a:lnTo>
                  <a:lnTo>
                    <a:pt x="1496" y="789"/>
                  </a:lnTo>
                  <a:lnTo>
                    <a:pt x="1495" y="789"/>
                  </a:lnTo>
                  <a:lnTo>
                    <a:pt x="1493" y="789"/>
                  </a:lnTo>
                  <a:lnTo>
                    <a:pt x="1495" y="791"/>
                  </a:lnTo>
                  <a:lnTo>
                    <a:pt x="1493" y="794"/>
                  </a:lnTo>
                  <a:lnTo>
                    <a:pt x="1493" y="795"/>
                  </a:lnTo>
                  <a:lnTo>
                    <a:pt x="1493" y="794"/>
                  </a:lnTo>
                  <a:lnTo>
                    <a:pt x="1493" y="794"/>
                  </a:lnTo>
                  <a:lnTo>
                    <a:pt x="1492" y="792"/>
                  </a:lnTo>
                  <a:lnTo>
                    <a:pt x="1492" y="792"/>
                  </a:lnTo>
                  <a:lnTo>
                    <a:pt x="1490" y="791"/>
                  </a:lnTo>
                  <a:lnTo>
                    <a:pt x="1492" y="791"/>
                  </a:lnTo>
                  <a:lnTo>
                    <a:pt x="1492" y="789"/>
                  </a:lnTo>
                  <a:lnTo>
                    <a:pt x="1490" y="789"/>
                  </a:lnTo>
                  <a:lnTo>
                    <a:pt x="1490" y="787"/>
                  </a:lnTo>
                  <a:lnTo>
                    <a:pt x="1488" y="787"/>
                  </a:lnTo>
                  <a:lnTo>
                    <a:pt x="1488" y="787"/>
                  </a:lnTo>
                  <a:lnTo>
                    <a:pt x="1490" y="787"/>
                  </a:lnTo>
                  <a:lnTo>
                    <a:pt x="1490" y="786"/>
                  </a:lnTo>
                  <a:lnTo>
                    <a:pt x="1492" y="786"/>
                  </a:lnTo>
                  <a:lnTo>
                    <a:pt x="1493" y="786"/>
                  </a:lnTo>
                  <a:lnTo>
                    <a:pt x="1495" y="784"/>
                  </a:lnTo>
                  <a:lnTo>
                    <a:pt x="1496" y="784"/>
                  </a:lnTo>
                  <a:lnTo>
                    <a:pt x="1496" y="786"/>
                  </a:lnTo>
                  <a:lnTo>
                    <a:pt x="1498" y="784"/>
                  </a:lnTo>
                  <a:lnTo>
                    <a:pt x="1498" y="784"/>
                  </a:lnTo>
                  <a:lnTo>
                    <a:pt x="1499" y="783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0"/>
                  </a:lnTo>
                  <a:lnTo>
                    <a:pt x="1501" y="778"/>
                  </a:lnTo>
                  <a:lnTo>
                    <a:pt x="1501" y="776"/>
                  </a:lnTo>
                  <a:lnTo>
                    <a:pt x="1501" y="776"/>
                  </a:lnTo>
                  <a:lnTo>
                    <a:pt x="1501" y="775"/>
                  </a:lnTo>
                  <a:lnTo>
                    <a:pt x="1501" y="775"/>
                  </a:lnTo>
                  <a:lnTo>
                    <a:pt x="1501" y="773"/>
                  </a:lnTo>
                  <a:lnTo>
                    <a:pt x="1499" y="773"/>
                  </a:lnTo>
                  <a:lnTo>
                    <a:pt x="1499" y="773"/>
                  </a:lnTo>
                  <a:lnTo>
                    <a:pt x="1499" y="772"/>
                  </a:lnTo>
                  <a:lnTo>
                    <a:pt x="1499" y="770"/>
                  </a:lnTo>
                  <a:lnTo>
                    <a:pt x="1501" y="765"/>
                  </a:lnTo>
                  <a:lnTo>
                    <a:pt x="1501" y="764"/>
                  </a:lnTo>
                  <a:lnTo>
                    <a:pt x="1499" y="757"/>
                  </a:lnTo>
                  <a:lnTo>
                    <a:pt x="1499" y="754"/>
                  </a:lnTo>
                  <a:lnTo>
                    <a:pt x="1498" y="753"/>
                  </a:lnTo>
                  <a:lnTo>
                    <a:pt x="1498" y="751"/>
                  </a:lnTo>
                  <a:lnTo>
                    <a:pt x="1496" y="751"/>
                  </a:lnTo>
                  <a:lnTo>
                    <a:pt x="1498" y="750"/>
                  </a:lnTo>
                  <a:lnTo>
                    <a:pt x="1498" y="750"/>
                  </a:lnTo>
                  <a:lnTo>
                    <a:pt x="1499" y="750"/>
                  </a:lnTo>
                  <a:lnTo>
                    <a:pt x="1501" y="748"/>
                  </a:lnTo>
                  <a:lnTo>
                    <a:pt x="1501" y="748"/>
                  </a:lnTo>
                  <a:lnTo>
                    <a:pt x="1504" y="748"/>
                  </a:lnTo>
                  <a:lnTo>
                    <a:pt x="1504" y="746"/>
                  </a:lnTo>
                  <a:lnTo>
                    <a:pt x="1506" y="746"/>
                  </a:lnTo>
                  <a:lnTo>
                    <a:pt x="1506" y="745"/>
                  </a:lnTo>
                  <a:lnTo>
                    <a:pt x="1507" y="743"/>
                  </a:lnTo>
                  <a:lnTo>
                    <a:pt x="1509" y="743"/>
                  </a:lnTo>
                  <a:lnTo>
                    <a:pt x="1509" y="742"/>
                  </a:lnTo>
                  <a:lnTo>
                    <a:pt x="1510" y="742"/>
                  </a:lnTo>
                  <a:lnTo>
                    <a:pt x="1510" y="742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5"/>
                  </a:lnTo>
                  <a:lnTo>
                    <a:pt x="1512" y="746"/>
                  </a:lnTo>
                  <a:lnTo>
                    <a:pt x="1514" y="748"/>
                  </a:lnTo>
                  <a:lnTo>
                    <a:pt x="1514" y="750"/>
                  </a:lnTo>
                  <a:lnTo>
                    <a:pt x="1514" y="751"/>
                  </a:lnTo>
                  <a:lnTo>
                    <a:pt x="1514" y="753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7" y="756"/>
                  </a:lnTo>
                  <a:lnTo>
                    <a:pt x="1518" y="754"/>
                  </a:lnTo>
                  <a:lnTo>
                    <a:pt x="1522" y="753"/>
                  </a:lnTo>
                  <a:lnTo>
                    <a:pt x="1523" y="748"/>
                  </a:lnTo>
                  <a:lnTo>
                    <a:pt x="1523" y="746"/>
                  </a:lnTo>
                  <a:lnTo>
                    <a:pt x="1523" y="746"/>
                  </a:lnTo>
                  <a:lnTo>
                    <a:pt x="1525" y="746"/>
                  </a:lnTo>
                  <a:lnTo>
                    <a:pt x="1525" y="746"/>
                  </a:lnTo>
                  <a:lnTo>
                    <a:pt x="1526" y="746"/>
                  </a:lnTo>
                  <a:lnTo>
                    <a:pt x="1526" y="746"/>
                  </a:lnTo>
                  <a:lnTo>
                    <a:pt x="1528" y="745"/>
                  </a:lnTo>
                  <a:lnTo>
                    <a:pt x="1528" y="743"/>
                  </a:lnTo>
                  <a:lnTo>
                    <a:pt x="1528" y="742"/>
                  </a:lnTo>
                  <a:lnTo>
                    <a:pt x="1529" y="739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3" y="737"/>
                  </a:lnTo>
                  <a:lnTo>
                    <a:pt x="1533" y="735"/>
                  </a:lnTo>
                  <a:lnTo>
                    <a:pt x="1533" y="735"/>
                  </a:lnTo>
                  <a:lnTo>
                    <a:pt x="1533" y="734"/>
                  </a:lnTo>
                  <a:lnTo>
                    <a:pt x="1534" y="732"/>
                  </a:lnTo>
                  <a:lnTo>
                    <a:pt x="1534" y="732"/>
                  </a:lnTo>
                  <a:lnTo>
                    <a:pt x="1534" y="731"/>
                  </a:lnTo>
                  <a:lnTo>
                    <a:pt x="1536" y="731"/>
                  </a:lnTo>
                  <a:lnTo>
                    <a:pt x="1536" y="731"/>
                  </a:lnTo>
                  <a:lnTo>
                    <a:pt x="1536" y="729"/>
                  </a:lnTo>
                  <a:lnTo>
                    <a:pt x="1537" y="728"/>
                  </a:lnTo>
                  <a:lnTo>
                    <a:pt x="1537" y="728"/>
                  </a:lnTo>
                  <a:lnTo>
                    <a:pt x="1537" y="726"/>
                  </a:lnTo>
                  <a:lnTo>
                    <a:pt x="1539" y="726"/>
                  </a:lnTo>
                  <a:lnTo>
                    <a:pt x="1539" y="724"/>
                  </a:lnTo>
                  <a:lnTo>
                    <a:pt x="1539" y="724"/>
                  </a:lnTo>
                  <a:lnTo>
                    <a:pt x="1539" y="723"/>
                  </a:lnTo>
                  <a:lnTo>
                    <a:pt x="1539" y="723"/>
                  </a:lnTo>
                  <a:lnTo>
                    <a:pt x="1539" y="721"/>
                  </a:lnTo>
                  <a:lnTo>
                    <a:pt x="1539" y="720"/>
                  </a:lnTo>
                  <a:lnTo>
                    <a:pt x="1540" y="718"/>
                  </a:lnTo>
                  <a:lnTo>
                    <a:pt x="1540" y="717"/>
                  </a:lnTo>
                  <a:lnTo>
                    <a:pt x="1542" y="713"/>
                  </a:lnTo>
                  <a:lnTo>
                    <a:pt x="1542" y="713"/>
                  </a:lnTo>
                  <a:lnTo>
                    <a:pt x="1542" y="712"/>
                  </a:lnTo>
                  <a:lnTo>
                    <a:pt x="1542" y="712"/>
                  </a:lnTo>
                  <a:lnTo>
                    <a:pt x="1544" y="710"/>
                  </a:lnTo>
                  <a:lnTo>
                    <a:pt x="1544" y="709"/>
                  </a:lnTo>
                  <a:lnTo>
                    <a:pt x="1544" y="707"/>
                  </a:lnTo>
                  <a:lnTo>
                    <a:pt x="1544" y="707"/>
                  </a:lnTo>
                  <a:lnTo>
                    <a:pt x="1544" y="705"/>
                  </a:lnTo>
                  <a:lnTo>
                    <a:pt x="1544" y="705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7" y="704"/>
                  </a:lnTo>
                  <a:lnTo>
                    <a:pt x="1548" y="702"/>
                  </a:lnTo>
                  <a:lnTo>
                    <a:pt x="1548" y="702"/>
                  </a:lnTo>
                  <a:lnTo>
                    <a:pt x="1550" y="702"/>
                  </a:lnTo>
                  <a:lnTo>
                    <a:pt x="1551" y="699"/>
                  </a:lnTo>
                  <a:lnTo>
                    <a:pt x="1551" y="699"/>
                  </a:lnTo>
                  <a:lnTo>
                    <a:pt x="1551" y="698"/>
                  </a:lnTo>
                  <a:lnTo>
                    <a:pt x="1551" y="696"/>
                  </a:lnTo>
                  <a:lnTo>
                    <a:pt x="1550" y="696"/>
                  </a:lnTo>
                  <a:lnTo>
                    <a:pt x="1550" y="693"/>
                  </a:lnTo>
                  <a:lnTo>
                    <a:pt x="1548" y="693"/>
                  </a:lnTo>
                  <a:lnTo>
                    <a:pt x="1550" y="691"/>
                  </a:lnTo>
                  <a:lnTo>
                    <a:pt x="1550" y="691"/>
                  </a:lnTo>
                  <a:lnTo>
                    <a:pt x="1550" y="690"/>
                  </a:lnTo>
                  <a:lnTo>
                    <a:pt x="1550" y="690"/>
                  </a:lnTo>
                  <a:lnTo>
                    <a:pt x="1550" y="688"/>
                  </a:lnTo>
                  <a:lnTo>
                    <a:pt x="1548" y="687"/>
                  </a:lnTo>
                  <a:lnTo>
                    <a:pt x="1547" y="687"/>
                  </a:lnTo>
                  <a:lnTo>
                    <a:pt x="1545" y="687"/>
                  </a:lnTo>
                  <a:lnTo>
                    <a:pt x="1545" y="687"/>
                  </a:lnTo>
                  <a:lnTo>
                    <a:pt x="1544" y="687"/>
                  </a:lnTo>
                  <a:lnTo>
                    <a:pt x="1539" y="688"/>
                  </a:lnTo>
                  <a:lnTo>
                    <a:pt x="1536" y="690"/>
                  </a:lnTo>
                  <a:lnTo>
                    <a:pt x="1534" y="690"/>
                  </a:lnTo>
                  <a:lnTo>
                    <a:pt x="1533" y="691"/>
                  </a:lnTo>
                  <a:lnTo>
                    <a:pt x="1531" y="691"/>
                  </a:lnTo>
                  <a:lnTo>
                    <a:pt x="1528" y="691"/>
                  </a:lnTo>
                  <a:lnTo>
                    <a:pt x="1526" y="691"/>
                  </a:lnTo>
                  <a:lnTo>
                    <a:pt x="1525" y="693"/>
                  </a:lnTo>
                  <a:lnTo>
                    <a:pt x="1523" y="694"/>
                  </a:lnTo>
                  <a:lnTo>
                    <a:pt x="1522" y="694"/>
                  </a:lnTo>
                  <a:lnTo>
                    <a:pt x="1522" y="694"/>
                  </a:lnTo>
                  <a:lnTo>
                    <a:pt x="1520" y="698"/>
                  </a:lnTo>
                  <a:lnTo>
                    <a:pt x="1518" y="698"/>
                  </a:lnTo>
                  <a:lnTo>
                    <a:pt x="1517" y="698"/>
                  </a:lnTo>
                  <a:lnTo>
                    <a:pt x="1514" y="698"/>
                  </a:lnTo>
                  <a:lnTo>
                    <a:pt x="1509" y="699"/>
                  </a:lnTo>
                  <a:lnTo>
                    <a:pt x="1506" y="699"/>
                  </a:lnTo>
                  <a:lnTo>
                    <a:pt x="1504" y="698"/>
                  </a:lnTo>
                  <a:lnTo>
                    <a:pt x="1503" y="698"/>
                  </a:lnTo>
                  <a:lnTo>
                    <a:pt x="1499" y="699"/>
                  </a:lnTo>
                  <a:lnTo>
                    <a:pt x="1498" y="699"/>
                  </a:lnTo>
                  <a:lnTo>
                    <a:pt x="1496" y="698"/>
                  </a:lnTo>
                  <a:lnTo>
                    <a:pt x="1496" y="698"/>
                  </a:lnTo>
                  <a:lnTo>
                    <a:pt x="1496" y="696"/>
                  </a:lnTo>
                  <a:lnTo>
                    <a:pt x="1495" y="694"/>
                  </a:lnTo>
                  <a:lnTo>
                    <a:pt x="1493" y="693"/>
                  </a:lnTo>
                  <a:lnTo>
                    <a:pt x="1493" y="691"/>
                  </a:lnTo>
                  <a:lnTo>
                    <a:pt x="1495" y="688"/>
                  </a:lnTo>
                  <a:lnTo>
                    <a:pt x="1495" y="687"/>
                  </a:lnTo>
                  <a:lnTo>
                    <a:pt x="1495" y="685"/>
                  </a:lnTo>
                  <a:lnTo>
                    <a:pt x="1493" y="685"/>
                  </a:lnTo>
                  <a:lnTo>
                    <a:pt x="1493" y="683"/>
                  </a:lnTo>
                  <a:lnTo>
                    <a:pt x="1492" y="682"/>
                  </a:lnTo>
                  <a:lnTo>
                    <a:pt x="1492" y="682"/>
                  </a:lnTo>
                  <a:lnTo>
                    <a:pt x="1492" y="680"/>
                  </a:lnTo>
                  <a:lnTo>
                    <a:pt x="1492" y="679"/>
                  </a:lnTo>
                  <a:lnTo>
                    <a:pt x="1492" y="677"/>
                  </a:lnTo>
                  <a:lnTo>
                    <a:pt x="1488" y="677"/>
                  </a:lnTo>
                  <a:lnTo>
                    <a:pt x="1485" y="677"/>
                  </a:lnTo>
                  <a:lnTo>
                    <a:pt x="1484" y="676"/>
                  </a:lnTo>
                  <a:lnTo>
                    <a:pt x="1481" y="671"/>
                  </a:lnTo>
                  <a:lnTo>
                    <a:pt x="1479" y="669"/>
                  </a:lnTo>
                  <a:lnTo>
                    <a:pt x="1477" y="669"/>
                  </a:lnTo>
                  <a:lnTo>
                    <a:pt x="1476" y="668"/>
                  </a:lnTo>
                  <a:lnTo>
                    <a:pt x="1476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3" y="668"/>
                  </a:lnTo>
                  <a:lnTo>
                    <a:pt x="1473" y="668"/>
                  </a:lnTo>
                  <a:lnTo>
                    <a:pt x="1471" y="668"/>
                  </a:lnTo>
                  <a:lnTo>
                    <a:pt x="1471" y="668"/>
                  </a:lnTo>
                  <a:lnTo>
                    <a:pt x="1469" y="668"/>
                  </a:lnTo>
                  <a:lnTo>
                    <a:pt x="1469" y="666"/>
                  </a:lnTo>
                  <a:lnTo>
                    <a:pt x="1468" y="666"/>
                  </a:lnTo>
                  <a:lnTo>
                    <a:pt x="1466" y="666"/>
                  </a:lnTo>
                  <a:lnTo>
                    <a:pt x="1465" y="665"/>
                  </a:lnTo>
                  <a:lnTo>
                    <a:pt x="1466" y="665"/>
                  </a:lnTo>
                  <a:lnTo>
                    <a:pt x="1465" y="663"/>
                  </a:lnTo>
                  <a:lnTo>
                    <a:pt x="1465" y="663"/>
                  </a:lnTo>
                  <a:lnTo>
                    <a:pt x="1462" y="663"/>
                  </a:lnTo>
                  <a:lnTo>
                    <a:pt x="1457" y="665"/>
                  </a:lnTo>
                  <a:lnTo>
                    <a:pt x="1454" y="665"/>
                  </a:lnTo>
                  <a:lnTo>
                    <a:pt x="1452" y="663"/>
                  </a:lnTo>
                  <a:lnTo>
                    <a:pt x="1451" y="661"/>
                  </a:lnTo>
                  <a:lnTo>
                    <a:pt x="1449" y="661"/>
                  </a:lnTo>
                  <a:lnTo>
                    <a:pt x="1449" y="660"/>
                  </a:lnTo>
                  <a:lnTo>
                    <a:pt x="1447" y="660"/>
                  </a:lnTo>
                  <a:lnTo>
                    <a:pt x="1447" y="658"/>
                  </a:lnTo>
                  <a:lnTo>
                    <a:pt x="1447" y="657"/>
                  </a:lnTo>
                  <a:lnTo>
                    <a:pt x="1447" y="655"/>
                  </a:lnTo>
                  <a:lnTo>
                    <a:pt x="1447" y="652"/>
                  </a:lnTo>
                  <a:lnTo>
                    <a:pt x="1446" y="650"/>
                  </a:lnTo>
                  <a:lnTo>
                    <a:pt x="1444" y="649"/>
                  </a:lnTo>
                  <a:lnTo>
                    <a:pt x="1444" y="649"/>
                  </a:lnTo>
                  <a:lnTo>
                    <a:pt x="1444" y="647"/>
                  </a:lnTo>
                  <a:lnTo>
                    <a:pt x="1444" y="647"/>
                  </a:lnTo>
                  <a:lnTo>
                    <a:pt x="1444" y="646"/>
                  </a:lnTo>
                  <a:lnTo>
                    <a:pt x="1444" y="646"/>
                  </a:lnTo>
                  <a:lnTo>
                    <a:pt x="1444" y="644"/>
                  </a:lnTo>
                  <a:lnTo>
                    <a:pt x="1444" y="642"/>
                  </a:lnTo>
                  <a:lnTo>
                    <a:pt x="1443" y="639"/>
                  </a:lnTo>
                  <a:lnTo>
                    <a:pt x="1440" y="638"/>
                  </a:lnTo>
                  <a:lnTo>
                    <a:pt x="1438" y="635"/>
                  </a:lnTo>
                  <a:lnTo>
                    <a:pt x="1438" y="633"/>
                  </a:lnTo>
                  <a:lnTo>
                    <a:pt x="1438" y="633"/>
                  </a:lnTo>
                  <a:lnTo>
                    <a:pt x="1438" y="631"/>
                  </a:lnTo>
                  <a:lnTo>
                    <a:pt x="1438" y="631"/>
                  </a:lnTo>
                  <a:lnTo>
                    <a:pt x="1438" y="630"/>
                  </a:lnTo>
                  <a:lnTo>
                    <a:pt x="1438" y="628"/>
                  </a:lnTo>
                  <a:lnTo>
                    <a:pt x="1436" y="628"/>
                  </a:lnTo>
                  <a:lnTo>
                    <a:pt x="1436" y="627"/>
                  </a:lnTo>
                  <a:lnTo>
                    <a:pt x="1436" y="627"/>
                  </a:lnTo>
                  <a:lnTo>
                    <a:pt x="1435" y="627"/>
                  </a:lnTo>
                  <a:lnTo>
                    <a:pt x="1435" y="625"/>
                  </a:lnTo>
                  <a:lnTo>
                    <a:pt x="1435" y="624"/>
                  </a:lnTo>
                  <a:lnTo>
                    <a:pt x="1435" y="622"/>
                  </a:lnTo>
                  <a:lnTo>
                    <a:pt x="1433" y="619"/>
                  </a:lnTo>
                  <a:lnTo>
                    <a:pt x="1432" y="617"/>
                  </a:lnTo>
                  <a:lnTo>
                    <a:pt x="1432" y="616"/>
                  </a:lnTo>
                  <a:lnTo>
                    <a:pt x="1432" y="614"/>
                  </a:lnTo>
                  <a:lnTo>
                    <a:pt x="1432" y="614"/>
                  </a:lnTo>
                  <a:lnTo>
                    <a:pt x="1430" y="613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09"/>
                  </a:lnTo>
                  <a:lnTo>
                    <a:pt x="1428" y="609"/>
                  </a:lnTo>
                  <a:lnTo>
                    <a:pt x="1428" y="608"/>
                  </a:lnTo>
                  <a:lnTo>
                    <a:pt x="1428" y="608"/>
                  </a:lnTo>
                  <a:lnTo>
                    <a:pt x="1427" y="606"/>
                  </a:lnTo>
                  <a:lnTo>
                    <a:pt x="1425" y="606"/>
                  </a:lnTo>
                  <a:lnTo>
                    <a:pt x="1425" y="606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4" y="602"/>
                  </a:lnTo>
                  <a:lnTo>
                    <a:pt x="1424" y="600"/>
                  </a:lnTo>
                  <a:lnTo>
                    <a:pt x="1422" y="600"/>
                  </a:lnTo>
                  <a:lnTo>
                    <a:pt x="1421" y="600"/>
                  </a:lnTo>
                  <a:lnTo>
                    <a:pt x="1421" y="600"/>
                  </a:lnTo>
                  <a:lnTo>
                    <a:pt x="1421" y="598"/>
                  </a:lnTo>
                  <a:lnTo>
                    <a:pt x="1421" y="598"/>
                  </a:lnTo>
                  <a:lnTo>
                    <a:pt x="1421" y="597"/>
                  </a:lnTo>
                  <a:lnTo>
                    <a:pt x="1419" y="597"/>
                  </a:lnTo>
                  <a:lnTo>
                    <a:pt x="1419" y="597"/>
                  </a:lnTo>
                  <a:lnTo>
                    <a:pt x="1417" y="597"/>
                  </a:lnTo>
                  <a:lnTo>
                    <a:pt x="1414" y="595"/>
                  </a:lnTo>
                  <a:lnTo>
                    <a:pt x="1411" y="594"/>
                  </a:lnTo>
                  <a:lnTo>
                    <a:pt x="1410" y="594"/>
                  </a:lnTo>
                  <a:lnTo>
                    <a:pt x="1410" y="595"/>
                  </a:lnTo>
                  <a:lnTo>
                    <a:pt x="1410" y="595"/>
                  </a:lnTo>
                  <a:lnTo>
                    <a:pt x="1408" y="595"/>
                  </a:lnTo>
                  <a:lnTo>
                    <a:pt x="1405" y="594"/>
                  </a:lnTo>
                  <a:lnTo>
                    <a:pt x="1403" y="594"/>
                  </a:lnTo>
                  <a:lnTo>
                    <a:pt x="1402" y="594"/>
                  </a:lnTo>
                  <a:lnTo>
                    <a:pt x="1400" y="592"/>
                  </a:lnTo>
                  <a:lnTo>
                    <a:pt x="1400" y="590"/>
                  </a:lnTo>
                  <a:lnTo>
                    <a:pt x="1399" y="590"/>
                  </a:lnTo>
                  <a:lnTo>
                    <a:pt x="1397" y="590"/>
                  </a:lnTo>
                  <a:lnTo>
                    <a:pt x="1392" y="589"/>
                  </a:lnTo>
                  <a:lnTo>
                    <a:pt x="1391" y="587"/>
                  </a:lnTo>
                  <a:lnTo>
                    <a:pt x="1391" y="587"/>
                  </a:lnTo>
                  <a:lnTo>
                    <a:pt x="1389" y="587"/>
                  </a:lnTo>
                  <a:lnTo>
                    <a:pt x="1389" y="587"/>
                  </a:lnTo>
                  <a:lnTo>
                    <a:pt x="1387" y="587"/>
                  </a:lnTo>
                  <a:lnTo>
                    <a:pt x="1386" y="587"/>
                  </a:lnTo>
                  <a:lnTo>
                    <a:pt x="1384" y="587"/>
                  </a:lnTo>
                  <a:lnTo>
                    <a:pt x="1381" y="589"/>
                  </a:lnTo>
                  <a:lnTo>
                    <a:pt x="1378" y="589"/>
                  </a:lnTo>
                  <a:lnTo>
                    <a:pt x="1375" y="589"/>
                  </a:lnTo>
                  <a:lnTo>
                    <a:pt x="1373" y="589"/>
                  </a:lnTo>
                  <a:lnTo>
                    <a:pt x="1372" y="589"/>
                  </a:lnTo>
                  <a:lnTo>
                    <a:pt x="1369" y="589"/>
                  </a:lnTo>
                  <a:lnTo>
                    <a:pt x="1364" y="590"/>
                  </a:lnTo>
                  <a:lnTo>
                    <a:pt x="1359" y="592"/>
                  </a:lnTo>
                  <a:lnTo>
                    <a:pt x="1353" y="592"/>
                  </a:lnTo>
                  <a:lnTo>
                    <a:pt x="1348" y="595"/>
                  </a:lnTo>
                  <a:lnTo>
                    <a:pt x="1345" y="598"/>
                  </a:lnTo>
                  <a:lnTo>
                    <a:pt x="1342" y="602"/>
                  </a:lnTo>
                  <a:lnTo>
                    <a:pt x="1340" y="603"/>
                  </a:lnTo>
                  <a:lnTo>
                    <a:pt x="1339" y="603"/>
                  </a:lnTo>
                  <a:lnTo>
                    <a:pt x="1340" y="605"/>
                  </a:lnTo>
                  <a:lnTo>
                    <a:pt x="1340" y="606"/>
                  </a:lnTo>
                  <a:lnTo>
                    <a:pt x="1343" y="606"/>
                  </a:lnTo>
                  <a:lnTo>
                    <a:pt x="1346" y="606"/>
                  </a:lnTo>
                  <a:lnTo>
                    <a:pt x="1348" y="606"/>
                  </a:lnTo>
                  <a:lnTo>
                    <a:pt x="1348" y="608"/>
                  </a:lnTo>
                  <a:lnTo>
                    <a:pt x="1348" y="609"/>
                  </a:lnTo>
                  <a:lnTo>
                    <a:pt x="1348" y="613"/>
                  </a:lnTo>
                  <a:lnTo>
                    <a:pt x="1350" y="614"/>
                  </a:lnTo>
                  <a:lnTo>
                    <a:pt x="1350" y="616"/>
                  </a:lnTo>
                  <a:lnTo>
                    <a:pt x="1348" y="619"/>
                  </a:lnTo>
                  <a:lnTo>
                    <a:pt x="1346" y="620"/>
                  </a:lnTo>
                  <a:lnTo>
                    <a:pt x="1342" y="624"/>
                  </a:lnTo>
                  <a:lnTo>
                    <a:pt x="1340" y="625"/>
                  </a:lnTo>
                  <a:lnTo>
                    <a:pt x="1339" y="628"/>
                  </a:lnTo>
                  <a:lnTo>
                    <a:pt x="1335" y="631"/>
                  </a:lnTo>
                  <a:lnTo>
                    <a:pt x="1335" y="633"/>
                  </a:lnTo>
                  <a:lnTo>
                    <a:pt x="1335" y="635"/>
                  </a:lnTo>
                  <a:lnTo>
                    <a:pt x="1334" y="636"/>
                  </a:lnTo>
                  <a:lnTo>
                    <a:pt x="1332" y="638"/>
                  </a:lnTo>
                  <a:lnTo>
                    <a:pt x="1331" y="639"/>
                  </a:lnTo>
                  <a:lnTo>
                    <a:pt x="1331" y="641"/>
                  </a:lnTo>
                  <a:lnTo>
                    <a:pt x="1331" y="642"/>
                  </a:lnTo>
                  <a:lnTo>
                    <a:pt x="1329" y="644"/>
                  </a:lnTo>
                  <a:lnTo>
                    <a:pt x="1328" y="646"/>
                  </a:lnTo>
                  <a:lnTo>
                    <a:pt x="1328" y="647"/>
                  </a:lnTo>
                  <a:lnTo>
                    <a:pt x="1328" y="647"/>
                  </a:lnTo>
                  <a:lnTo>
                    <a:pt x="1326" y="649"/>
                  </a:lnTo>
                  <a:lnTo>
                    <a:pt x="1328" y="649"/>
                  </a:lnTo>
                  <a:lnTo>
                    <a:pt x="1329" y="649"/>
                  </a:lnTo>
                  <a:lnTo>
                    <a:pt x="1329" y="650"/>
                  </a:lnTo>
                  <a:lnTo>
                    <a:pt x="1329" y="653"/>
                  </a:lnTo>
                  <a:lnTo>
                    <a:pt x="1328" y="655"/>
                  </a:lnTo>
                  <a:lnTo>
                    <a:pt x="1326" y="655"/>
                  </a:lnTo>
                  <a:lnTo>
                    <a:pt x="1324" y="657"/>
                  </a:lnTo>
                  <a:lnTo>
                    <a:pt x="1321" y="657"/>
                  </a:lnTo>
                  <a:lnTo>
                    <a:pt x="1317" y="658"/>
                  </a:lnTo>
                  <a:lnTo>
                    <a:pt x="1312" y="661"/>
                  </a:lnTo>
                  <a:lnTo>
                    <a:pt x="1307" y="665"/>
                  </a:lnTo>
                  <a:lnTo>
                    <a:pt x="1307" y="665"/>
                  </a:lnTo>
                  <a:lnTo>
                    <a:pt x="1305" y="665"/>
                  </a:lnTo>
                  <a:lnTo>
                    <a:pt x="1302" y="663"/>
                  </a:lnTo>
                  <a:lnTo>
                    <a:pt x="1299" y="663"/>
                  </a:lnTo>
                  <a:lnTo>
                    <a:pt x="1296" y="661"/>
                  </a:lnTo>
                  <a:lnTo>
                    <a:pt x="1293" y="661"/>
                  </a:lnTo>
                  <a:lnTo>
                    <a:pt x="1291" y="660"/>
                  </a:lnTo>
                  <a:lnTo>
                    <a:pt x="1290" y="658"/>
                  </a:lnTo>
                  <a:lnTo>
                    <a:pt x="1288" y="657"/>
                  </a:lnTo>
                  <a:lnTo>
                    <a:pt x="1285" y="657"/>
                  </a:lnTo>
                  <a:lnTo>
                    <a:pt x="1283" y="655"/>
                  </a:lnTo>
                  <a:lnTo>
                    <a:pt x="1282" y="655"/>
                  </a:lnTo>
                  <a:lnTo>
                    <a:pt x="1280" y="657"/>
                  </a:lnTo>
                  <a:lnTo>
                    <a:pt x="1277" y="658"/>
                  </a:lnTo>
                  <a:lnTo>
                    <a:pt x="1277" y="658"/>
                  </a:lnTo>
                  <a:lnTo>
                    <a:pt x="1274" y="658"/>
                  </a:lnTo>
                  <a:lnTo>
                    <a:pt x="1272" y="658"/>
                  </a:lnTo>
                  <a:lnTo>
                    <a:pt x="1271" y="657"/>
                  </a:lnTo>
                  <a:lnTo>
                    <a:pt x="1271" y="657"/>
                  </a:lnTo>
                  <a:lnTo>
                    <a:pt x="1268" y="655"/>
                  </a:lnTo>
                  <a:lnTo>
                    <a:pt x="1266" y="653"/>
                  </a:lnTo>
                  <a:lnTo>
                    <a:pt x="1264" y="652"/>
                  </a:lnTo>
                  <a:lnTo>
                    <a:pt x="1263" y="652"/>
                  </a:lnTo>
                  <a:lnTo>
                    <a:pt x="1261" y="650"/>
                  </a:lnTo>
                  <a:lnTo>
                    <a:pt x="1260" y="652"/>
                  </a:lnTo>
                  <a:lnTo>
                    <a:pt x="1257" y="650"/>
                  </a:lnTo>
                  <a:lnTo>
                    <a:pt x="1257" y="650"/>
                  </a:lnTo>
                  <a:lnTo>
                    <a:pt x="1255" y="650"/>
                  </a:lnTo>
                  <a:lnTo>
                    <a:pt x="1253" y="652"/>
                  </a:lnTo>
                  <a:lnTo>
                    <a:pt x="1250" y="653"/>
                  </a:lnTo>
                  <a:lnTo>
                    <a:pt x="1247" y="655"/>
                  </a:lnTo>
                  <a:lnTo>
                    <a:pt x="1246" y="655"/>
                  </a:lnTo>
                  <a:lnTo>
                    <a:pt x="1244" y="657"/>
                  </a:lnTo>
                  <a:lnTo>
                    <a:pt x="1242" y="658"/>
                  </a:lnTo>
                  <a:lnTo>
                    <a:pt x="1239" y="660"/>
                  </a:lnTo>
                  <a:lnTo>
                    <a:pt x="1239" y="661"/>
                  </a:lnTo>
                  <a:lnTo>
                    <a:pt x="1238" y="663"/>
                  </a:lnTo>
                  <a:lnTo>
                    <a:pt x="1236" y="665"/>
                  </a:lnTo>
                  <a:lnTo>
                    <a:pt x="1235" y="665"/>
                  </a:lnTo>
                  <a:lnTo>
                    <a:pt x="1233" y="665"/>
                  </a:lnTo>
                  <a:lnTo>
                    <a:pt x="1230" y="665"/>
                  </a:lnTo>
                  <a:lnTo>
                    <a:pt x="1228" y="665"/>
                  </a:lnTo>
                  <a:lnTo>
                    <a:pt x="1223" y="666"/>
                  </a:lnTo>
                  <a:lnTo>
                    <a:pt x="1222" y="666"/>
                  </a:lnTo>
                  <a:lnTo>
                    <a:pt x="1220" y="668"/>
                  </a:lnTo>
                  <a:lnTo>
                    <a:pt x="1219" y="668"/>
                  </a:lnTo>
                  <a:lnTo>
                    <a:pt x="1217" y="668"/>
                  </a:lnTo>
                  <a:lnTo>
                    <a:pt x="1216" y="668"/>
                  </a:lnTo>
                  <a:lnTo>
                    <a:pt x="1214" y="668"/>
                  </a:lnTo>
                  <a:lnTo>
                    <a:pt x="1212" y="668"/>
                  </a:lnTo>
                  <a:lnTo>
                    <a:pt x="1211" y="669"/>
                  </a:lnTo>
                  <a:lnTo>
                    <a:pt x="1206" y="671"/>
                  </a:lnTo>
                  <a:lnTo>
                    <a:pt x="1205" y="672"/>
                  </a:lnTo>
                  <a:lnTo>
                    <a:pt x="1203" y="672"/>
                  </a:lnTo>
                  <a:lnTo>
                    <a:pt x="1201" y="671"/>
                  </a:lnTo>
                  <a:lnTo>
                    <a:pt x="1200" y="671"/>
                  </a:lnTo>
                  <a:lnTo>
                    <a:pt x="1198" y="671"/>
                  </a:lnTo>
                  <a:lnTo>
                    <a:pt x="1197" y="671"/>
                  </a:lnTo>
                  <a:lnTo>
                    <a:pt x="1194" y="671"/>
                  </a:lnTo>
                  <a:lnTo>
                    <a:pt x="1190" y="669"/>
                  </a:lnTo>
                  <a:lnTo>
                    <a:pt x="1187" y="669"/>
                  </a:lnTo>
                  <a:lnTo>
                    <a:pt x="1186" y="669"/>
                  </a:lnTo>
                  <a:lnTo>
                    <a:pt x="1182" y="668"/>
                  </a:lnTo>
                  <a:lnTo>
                    <a:pt x="1178" y="668"/>
                  </a:lnTo>
                  <a:lnTo>
                    <a:pt x="1176" y="668"/>
                  </a:lnTo>
                  <a:lnTo>
                    <a:pt x="1175" y="668"/>
                  </a:lnTo>
                  <a:lnTo>
                    <a:pt x="1173" y="668"/>
                  </a:lnTo>
                  <a:lnTo>
                    <a:pt x="1171" y="668"/>
                  </a:lnTo>
                  <a:lnTo>
                    <a:pt x="1168" y="665"/>
                  </a:lnTo>
                  <a:lnTo>
                    <a:pt x="1167" y="665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4" y="661"/>
                  </a:lnTo>
                  <a:lnTo>
                    <a:pt x="1164" y="661"/>
                  </a:lnTo>
                  <a:lnTo>
                    <a:pt x="1164" y="658"/>
                  </a:lnTo>
                  <a:lnTo>
                    <a:pt x="1164" y="657"/>
                  </a:lnTo>
                  <a:lnTo>
                    <a:pt x="1164" y="657"/>
                  </a:lnTo>
                  <a:lnTo>
                    <a:pt x="1162" y="657"/>
                  </a:lnTo>
                  <a:lnTo>
                    <a:pt x="1160" y="657"/>
                  </a:lnTo>
                  <a:lnTo>
                    <a:pt x="1156" y="657"/>
                  </a:lnTo>
                  <a:lnTo>
                    <a:pt x="1154" y="657"/>
                  </a:lnTo>
                  <a:lnTo>
                    <a:pt x="1153" y="655"/>
                  </a:lnTo>
                  <a:lnTo>
                    <a:pt x="1151" y="653"/>
                  </a:lnTo>
                  <a:lnTo>
                    <a:pt x="1149" y="652"/>
                  </a:lnTo>
                  <a:lnTo>
                    <a:pt x="1148" y="650"/>
                  </a:lnTo>
                  <a:lnTo>
                    <a:pt x="1146" y="650"/>
                  </a:lnTo>
                  <a:lnTo>
                    <a:pt x="1145" y="649"/>
                  </a:lnTo>
                  <a:lnTo>
                    <a:pt x="1141" y="650"/>
                  </a:lnTo>
                  <a:lnTo>
                    <a:pt x="1140" y="650"/>
                  </a:lnTo>
                  <a:lnTo>
                    <a:pt x="1137" y="649"/>
                  </a:lnTo>
                  <a:lnTo>
                    <a:pt x="1137" y="649"/>
                  </a:lnTo>
                  <a:lnTo>
                    <a:pt x="1134" y="649"/>
                  </a:lnTo>
                  <a:lnTo>
                    <a:pt x="1132" y="647"/>
                  </a:lnTo>
                  <a:lnTo>
                    <a:pt x="1129" y="647"/>
                  </a:lnTo>
                  <a:lnTo>
                    <a:pt x="1127" y="647"/>
                  </a:lnTo>
                  <a:lnTo>
                    <a:pt x="1126" y="647"/>
                  </a:lnTo>
                  <a:lnTo>
                    <a:pt x="1124" y="647"/>
                  </a:lnTo>
                  <a:lnTo>
                    <a:pt x="1123" y="649"/>
                  </a:lnTo>
                  <a:lnTo>
                    <a:pt x="1121" y="649"/>
                  </a:lnTo>
                  <a:lnTo>
                    <a:pt x="1118" y="649"/>
                  </a:lnTo>
                  <a:lnTo>
                    <a:pt x="1116" y="650"/>
                  </a:lnTo>
                  <a:lnTo>
                    <a:pt x="1115" y="650"/>
                  </a:lnTo>
                  <a:lnTo>
                    <a:pt x="1112" y="650"/>
                  </a:lnTo>
                  <a:lnTo>
                    <a:pt x="1112" y="652"/>
                  </a:lnTo>
                  <a:lnTo>
                    <a:pt x="1110" y="652"/>
                  </a:lnTo>
                  <a:lnTo>
                    <a:pt x="1108" y="653"/>
                  </a:lnTo>
                  <a:lnTo>
                    <a:pt x="1107" y="653"/>
                  </a:lnTo>
                  <a:lnTo>
                    <a:pt x="1105" y="652"/>
                  </a:lnTo>
                  <a:lnTo>
                    <a:pt x="1104" y="652"/>
                  </a:lnTo>
                  <a:lnTo>
                    <a:pt x="1104" y="653"/>
                  </a:lnTo>
                  <a:lnTo>
                    <a:pt x="1102" y="653"/>
                  </a:lnTo>
                  <a:lnTo>
                    <a:pt x="1100" y="652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6" y="650"/>
                  </a:lnTo>
                  <a:lnTo>
                    <a:pt x="1096" y="650"/>
                  </a:lnTo>
                  <a:lnTo>
                    <a:pt x="1093" y="650"/>
                  </a:lnTo>
                  <a:lnTo>
                    <a:pt x="1091" y="649"/>
                  </a:lnTo>
                  <a:lnTo>
                    <a:pt x="1089" y="649"/>
                  </a:lnTo>
                  <a:lnTo>
                    <a:pt x="1088" y="649"/>
                  </a:lnTo>
                  <a:lnTo>
                    <a:pt x="1086" y="647"/>
                  </a:lnTo>
                  <a:lnTo>
                    <a:pt x="1085" y="646"/>
                  </a:lnTo>
                  <a:lnTo>
                    <a:pt x="1085" y="646"/>
                  </a:lnTo>
                  <a:lnTo>
                    <a:pt x="1083" y="646"/>
                  </a:lnTo>
                  <a:lnTo>
                    <a:pt x="1083" y="644"/>
                  </a:lnTo>
                  <a:lnTo>
                    <a:pt x="1083" y="644"/>
                  </a:lnTo>
                  <a:lnTo>
                    <a:pt x="1083" y="642"/>
                  </a:lnTo>
                  <a:lnTo>
                    <a:pt x="1083" y="642"/>
                  </a:lnTo>
                  <a:lnTo>
                    <a:pt x="1082" y="641"/>
                  </a:lnTo>
                  <a:lnTo>
                    <a:pt x="1082" y="641"/>
                  </a:lnTo>
                  <a:lnTo>
                    <a:pt x="1082" y="639"/>
                  </a:lnTo>
                  <a:lnTo>
                    <a:pt x="1082" y="639"/>
                  </a:lnTo>
                  <a:lnTo>
                    <a:pt x="1082" y="638"/>
                  </a:lnTo>
                  <a:lnTo>
                    <a:pt x="1082" y="636"/>
                  </a:lnTo>
                  <a:lnTo>
                    <a:pt x="1080" y="635"/>
                  </a:lnTo>
                  <a:lnTo>
                    <a:pt x="1080" y="633"/>
                  </a:lnTo>
                  <a:lnTo>
                    <a:pt x="1080" y="631"/>
                  </a:lnTo>
                  <a:lnTo>
                    <a:pt x="1080" y="631"/>
                  </a:lnTo>
                  <a:lnTo>
                    <a:pt x="1080" y="630"/>
                  </a:lnTo>
                  <a:lnTo>
                    <a:pt x="1078" y="630"/>
                  </a:lnTo>
                  <a:lnTo>
                    <a:pt x="1075" y="628"/>
                  </a:lnTo>
                  <a:lnTo>
                    <a:pt x="1072" y="628"/>
                  </a:lnTo>
                  <a:lnTo>
                    <a:pt x="1071" y="628"/>
                  </a:lnTo>
                  <a:lnTo>
                    <a:pt x="1069" y="628"/>
                  </a:lnTo>
                  <a:lnTo>
                    <a:pt x="1069" y="628"/>
                  </a:lnTo>
                  <a:lnTo>
                    <a:pt x="1067" y="627"/>
                  </a:lnTo>
                  <a:lnTo>
                    <a:pt x="1066" y="627"/>
                  </a:lnTo>
                  <a:lnTo>
                    <a:pt x="1063" y="625"/>
                  </a:lnTo>
                  <a:lnTo>
                    <a:pt x="1059" y="624"/>
                  </a:lnTo>
                  <a:lnTo>
                    <a:pt x="1056" y="624"/>
                  </a:lnTo>
                  <a:lnTo>
                    <a:pt x="1056" y="624"/>
                  </a:lnTo>
                  <a:lnTo>
                    <a:pt x="1053" y="624"/>
                  </a:lnTo>
                  <a:lnTo>
                    <a:pt x="1050" y="622"/>
                  </a:lnTo>
                  <a:lnTo>
                    <a:pt x="1048" y="622"/>
                  </a:lnTo>
                  <a:lnTo>
                    <a:pt x="1047" y="620"/>
                  </a:lnTo>
                  <a:lnTo>
                    <a:pt x="1045" y="620"/>
                  </a:lnTo>
                  <a:lnTo>
                    <a:pt x="1044" y="620"/>
                  </a:lnTo>
                  <a:lnTo>
                    <a:pt x="1042" y="619"/>
                  </a:lnTo>
                  <a:lnTo>
                    <a:pt x="1041" y="619"/>
                  </a:lnTo>
                  <a:lnTo>
                    <a:pt x="1037" y="617"/>
                  </a:lnTo>
                  <a:lnTo>
                    <a:pt x="1036" y="617"/>
                  </a:lnTo>
                  <a:lnTo>
                    <a:pt x="1036" y="617"/>
                  </a:lnTo>
                  <a:lnTo>
                    <a:pt x="1034" y="616"/>
                  </a:lnTo>
                  <a:lnTo>
                    <a:pt x="1033" y="616"/>
                  </a:lnTo>
                  <a:lnTo>
                    <a:pt x="1033" y="616"/>
                  </a:lnTo>
                  <a:lnTo>
                    <a:pt x="1033" y="619"/>
                  </a:lnTo>
                  <a:lnTo>
                    <a:pt x="1031" y="619"/>
                  </a:lnTo>
                  <a:lnTo>
                    <a:pt x="1030" y="622"/>
                  </a:lnTo>
                  <a:lnTo>
                    <a:pt x="1025" y="624"/>
                  </a:lnTo>
                  <a:lnTo>
                    <a:pt x="1025" y="624"/>
                  </a:lnTo>
                  <a:lnTo>
                    <a:pt x="1025" y="625"/>
                  </a:lnTo>
                  <a:lnTo>
                    <a:pt x="1023" y="625"/>
                  </a:lnTo>
                  <a:lnTo>
                    <a:pt x="1023" y="627"/>
                  </a:lnTo>
                  <a:lnTo>
                    <a:pt x="1023" y="627"/>
                  </a:lnTo>
                  <a:lnTo>
                    <a:pt x="1022" y="628"/>
                  </a:lnTo>
                  <a:lnTo>
                    <a:pt x="1022" y="628"/>
                  </a:lnTo>
                  <a:lnTo>
                    <a:pt x="1020" y="630"/>
                  </a:lnTo>
                  <a:lnTo>
                    <a:pt x="1020" y="630"/>
                  </a:lnTo>
                  <a:lnTo>
                    <a:pt x="1020" y="631"/>
                  </a:lnTo>
                  <a:lnTo>
                    <a:pt x="1020" y="631"/>
                  </a:lnTo>
                  <a:lnTo>
                    <a:pt x="1018" y="633"/>
                  </a:lnTo>
                  <a:lnTo>
                    <a:pt x="1018" y="633"/>
                  </a:lnTo>
                  <a:lnTo>
                    <a:pt x="1018" y="636"/>
                  </a:lnTo>
                  <a:lnTo>
                    <a:pt x="1018" y="638"/>
                  </a:lnTo>
                  <a:lnTo>
                    <a:pt x="1018" y="638"/>
                  </a:lnTo>
                  <a:lnTo>
                    <a:pt x="1018" y="639"/>
                  </a:lnTo>
                  <a:lnTo>
                    <a:pt x="1020" y="639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0" y="642"/>
                  </a:lnTo>
                  <a:lnTo>
                    <a:pt x="1020" y="644"/>
                  </a:lnTo>
                  <a:lnTo>
                    <a:pt x="1022" y="644"/>
                  </a:lnTo>
                  <a:lnTo>
                    <a:pt x="1023" y="646"/>
                  </a:lnTo>
                  <a:lnTo>
                    <a:pt x="1023" y="646"/>
                  </a:lnTo>
                  <a:lnTo>
                    <a:pt x="1025" y="646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50"/>
                  </a:lnTo>
                  <a:lnTo>
                    <a:pt x="1023" y="652"/>
                  </a:lnTo>
                  <a:lnTo>
                    <a:pt x="1023" y="652"/>
                  </a:lnTo>
                  <a:lnTo>
                    <a:pt x="1022" y="653"/>
                  </a:lnTo>
                  <a:lnTo>
                    <a:pt x="1022" y="653"/>
                  </a:lnTo>
                  <a:lnTo>
                    <a:pt x="1020" y="655"/>
                  </a:lnTo>
                  <a:lnTo>
                    <a:pt x="1020" y="655"/>
                  </a:lnTo>
                  <a:lnTo>
                    <a:pt x="1018" y="657"/>
                  </a:lnTo>
                  <a:lnTo>
                    <a:pt x="1017" y="657"/>
                  </a:lnTo>
                  <a:lnTo>
                    <a:pt x="1017" y="657"/>
                  </a:lnTo>
                  <a:lnTo>
                    <a:pt x="1015" y="657"/>
                  </a:lnTo>
                  <a:lnTo>
                    <a:pt x="1014" y="657"/>
                  </a:lnTo>
                  <a:lnTo>
                    <a:pt x="1014" y="658"/>
                  </a:lnTo>
                  <a:lnTo>
                    <a:pt x="1012" y="660"/>
                  </a:lnTo>
                  <a:lnTo>
                    <a:pt x="1011" y="661"/>
                  </a:lnTo>
                  <a:lnTo>
                    <a:pt x="1009" y="661"/>
                  </a:lnTo>
                  <a:lnTo>
                    <a:pt x="1007" y="660"/>
                  </a:lnTo>
                  <a:lnTo>
                    <a:pt x="1007" y="660"/>
                  </a:lnTo>
                  <a:lnTo>
                    <a:pt x="1007" y="658"/>
                  </a:lnTo>
                  <a:lnTo>
                    <a:pt x="1006" y="658"/>
                  </a:lnTo>
                  <a:lnTo>
                    <a:pt x="1001" y="657"/>
                  </a:lnTo>
                  <a:lnTo>
                    <a:pt x="1001" y="658"/>
                  </a:lnTo>
                  <a:lnTo>
                    <a:pt x="1000" y="658"/>
                  </a:lnTo>
                  <a:lnTo>
                    <a:pt x="1000" y="658"/>
                  </a:lnTo>
                  <a:lnTo>
                    <a:pt x="1000" y="657"/>
                  </a:lnTo>
                  <a:lnTo>
                    <a:pt x="998" y="657"/>
                  </a:lnTo>
                  <a:lnTo>
                    <a:pt x="996" y="658"/>
                  </a:lnTo>
                  <a:lnTo>
                    <a:pt x="996" y="658"/>
                  </a:lnTo>
                  <a:lnTo>
                    <a:pt x="995" y="657"/>
                  </a:lnTo>
                  <a:lnTo>
                    <a:pt x="993" y="657"/>
                  </a:lnTo>
                  <a:lnTo>
                    <a:pt x="992" y="655"/>
                  </a:lnTo>
                  <a:lnTo>
                    <a:pt x="992" y="655"/>
                  </a:lnTo>
                  <a:lnTo>
                    <a:pt x="992" y="657"/>
                  </a:lnTo>
                  <a:lnTo>
                    <a:pt x="990" y="657"/>
                  </a:lnTo>
                  <a:lnTo>
                    <a:pt x="990" y="657"/>
                  </a:lnTo>
                  <a:lnTo>
                    <a:pt x="990" y="655"/>
                  </a:lnTo>
                  <a:lnTo>
                    <a:pt x="989" y="655"/>
                  </a:lnTo>
                  <a:lnTo>
                    <a:pt x="987" y="657"/>
                  </a:lnTo>
                  <a:lnTo>
                    <a:pt x="985" y="657"/>
                  </a:lnTo>
                  <a:lnTo>
                    <a:pt x="985" y="657"/>
                  </a:lnTo>
                  <a:lnTo>
                    <a:pt x="984" y="657"/>
                  </a:lnTo>
                  <a:lnTo>
                    <a:pt x="982" y="657"/>
                  </a:lnTo>
                  <a:lnTo>
                    <a:pt x="982" y="657"/>
                  </a:lnTo>
                  <a:lnTo>
                    <a:pt x="979" y="657"/>
                  </a:lnTo>
                  <a:lnTo>
                    <a:pt x="979" y="657"/>
                  </a:lnTo>
                  <a:lnTo>
                    <a:pt x="977" y="657"/>
                  </a:lnTo>
                  <a:lnTo>
                    <a:pt x="977" y="655"/>
                  </a:lnTo>
                  <a:lnTo>
                    <a:pt x="976" y="655"/>
                  </a:lnTo>
                  <a:lnTo>
                    <a:pt x="974" y="655"/>
                  </a:lnTo>
                  <a:lnTo>
                    <a:pt x="973" y="655"/>
                  </a:lnTo>
                  <a:lnTo>
                    <a:pt x="973" y="655"/>
                  </a:lnTo>
                  <a:lnTo>
                    <a:pt x="971" y="655"/>
                  </a:lnTo>
                  <a:lnTo>
                    <a:pt x="971" y="653"/>
                  </a:lnTo>
                  <a:lnTo>
                    <a:pt x="970" y="653"/>
                  </a:lnTo>
                  <a:lnTo>
                    <a:pt x="970" y="652"/>
                  </a:lnTo>
                  <a:lnTo>
                    <a:pt x="968" y="652"/>
                  </a:lnTo>
                  <a:lnTo>
                    <a:pt x="968" y="652"/>
                  </a:lnTo>
                  <a:lnTo>
                    <a:pt x="968" y="650"/>
                  </a:lnTo>
                  <a:lnTo>
                    <a:pt x="966" y="649"/>
                  </a:lnTo>
                  <a:lnTo>
                    <a:pt x="966" y="646"/>
                  </a:lnTo>
                  <a:lnTo>
                    <a:pt x="966" y="646"/>
                  </a:lnTo>
                  <a:lnTo>
                    <a:pt x="963" y="646"/>
                  </a:lnTo>
                  <a:lnTo>
                    <a:pt x="962" y="646"/>
                  </a:lnTo>
                  <a:lnTo>
                    <a:pt x="960" y="644"/>
                  </a:lnTo>
                  <a:lnTo>
                    <a:pt x="957" y="644"/>
                  </a:lnTo>
                  <a:lnTo>
                    <a:pt x="957" y="644"/>
                  </a:lnTo>
                  <a:lnTo>
                    <a:pt x="955" y="644"/>
                  </a:lnTo>
                  <a:lnTo>
                    <a:pt x="954" y="644"/>
                  </a:lnTo>
                  <a:lnTo>
                    <a:pt x="952" y="644"/>
                  </a:lnTo>
                  <a:lnTo>
                    <a:pt x="951" y="644"/>
                  </a:lnTo>
                  <a:lnTo>
                    <a:pt x="949" y="644"/>
                  </a:lnTo>
                  <a:lnTo>
                    <a:pt x="948" y="644"/>
                  </a:lnTo>
                  <a:lnTo>
                    <a:pt x="948" y="642"/>
                  </a:lnTo>
                  <a:lnTo>
                    <a:pt x="948" y="641"/>
                  </a:lnTo>
                  <a:lnTo>
                    <a:pt x="948" y="641"/>
                  </a:lnTo>
                  <a:lnTo>
                    <a:pt x="946" y="641"/>
                  </a:lnTo>
                  <a:lnTo>
                    <a:pt x="944" y="641"/>
                  </a:lnTo>
                  <a:lnTo>
                    <a:pt x="944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1" y="641"/>
                  </a:lnTo>
                  <a:lnTo>
                    <a:pt x="940" y="641"/>
                  </a:lnTo>
                  <a:lnTo>
                    <a:pt x="938" y="639"/>
                  </a:lnTo>
                  <a:lnTo>
                    <a:pt x="938" y="639"/>
                  </a:lnTo>
                  <a:lnTo>
                    <a:pt x="938" y="641"/>
                  </a:lnTo>
                  <a:lnTo>
                    <a:pt x="938" y="641"/>
                  </a:lnTo>
                  <a:lnTo>
                    <a:pt x="936" y="642"/>
                  </a:lnTo>
                  <a:lnTo>
                    <a:pt x="935" y="642"/>
                  </a:lnTo>
                  <a:lnTo>
                    <a:pt x="933" y="642"/>
                  </a:lnTo>
                  <a:lnTo>
                    <a:pt x="930" y="642"/>
                  </a:lnTo>
                  <a:lnTo>
                    <a:pt x="930" y="642"/>
                  </a:lnTo>
                  <a:lnTo>
                    <a:pt x="929" y="644"/>
                  </a:lnTo>
                  <a:lnTo>
                    <a:pt x="929" y="646"/>
                  </a:lnTo>
                  <a:lnTo>
                    <a:pt x="927" y="646"/>
                  </a:lnTo>
                  <a:lnTo>
                    <a:pt x="925" y="646"/>
                  </a:lnTo>
                  <a:lnTo>
                    <a:pt x="925" y="647"/>
                  </a:lnTo>
                  <a:lnTo>
                    <a:pt x="924" y="647"/>
                  </a:lnTo>
                  <a:lnTo>
                    <a:pt x="924" y="647"/>
                  </a:lnTo>
                  <a:lnTo>
                    <a:pt x="922" y="647"/>
                  </a:lnTo>
                  <a:lnTo>
                    <a:pt x="921" y="647"/>
                  </a:lnTo>
                  <a:lnTo>
                    <a:pt x="919" y="647"/>
                  </a:lnTo>
                  <a:lnTo>
                    <a:pt x="918" y="649"/>
                  </a:lnTo>
                  <a:lnTo>
                    <a:pt x="918" y="650"/>
                  </a:lnTo>
                  <a:lnTo>
                    <a:pt x="916" y="650"/>
                  </a:lnTo>
                  <a:lnTo>
                    <a:pt x="914" y="650"/>
                  </a:lnTo>
                  <a:lnTo>
                    <a:pt x="914" y="652"/>
                  </a:lnTo>
                  <a:lnTo>
                    <a:pt x="913" y="652"/>
                  </a:lnTo>
                  <a:lnTo>
                    <a:pt x="910" y="652"/>
                  </a:lnTo>
                  <a:lnTo>
                    <a:pt x="910" y="653"/>
                  </a:lnTo>
                  <a:lnTo>
                    <a:pt x="908" y="653"/>
                  </a:lnTo>
                  <a:lnTo>
                    <a:pt x="907" y="653"/>
                  </a:lnTo>
                  <a:lnTo>
                    <a:pt x="905" y="653"/>
                  </a:lnTo>
                  <a:lnTo>
                    <a:pt x="905" y="655"/>
                  </a:lnTo>
                  <a:lnTo>
                    <a:pt x="905" y="657"/>
                  </a:lnTo>
                  <a:lnTo>
                    <a:pt x="903" y="657"/>
                  </a:lnTo>
                  <a:lnTo>
                    <a:pt x="902" y="657"/>
                  </a:lnTo>
                  <a:lnTo>
                    <a:pt x="900" y="658"/>
                  </a:lnTo>
                  <a:lnTo>
                    <a:pt x="900" y="660"/>
                  </a:lnTo>
                  <a:lnTo>
                    <a:pt x="900" y="660"/>
                  </a:lnTo>
                  <a:lnTo>
                    <a:pt x="900" y="661"/>
                  </a:lnTo>
                  <a:lnTo>
                    <a:pt x="899" y="661"/>
                  </a:lnTo>
                  <a:lnTo>
                    <a:pt x="897" y="661"/>
                  </a:lnTo>
                  <a:lnTo>
                    <a:pt x="895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2" y="665"/>
                  </a:lnTo>
                  <a:lnTo>
                    <a:pt x="892" y="665"/>
                  </a:lnTo>
                  <a:lnTo>
                    <a:pt x="891" y="666"/>
                  </a:lnTo>
                  <a:lnTo>
                    <a:pt x="889" y="666"/>
                  </a:lnTo>
                  <a:lnTo>
                    <a:pt x="889" y="665"/>
                  </a:lnTo>
                  <a:lnTo>
                    <a:pt x="889" y="665"/>
                  </a:lnTo>
                  <a:lnTo>
                    <a:pt x="888" y="665"/>
                  </a:lnTo>
                  <a:lnTo>
                    <a:pt x="888" y="666"/>
                  </a:lnTo>
                  <a:lnTo>
                    <a:pt x="888" y="666"/>
                  </a:lnTo>
                  <a:lnTo>
                    <a:pt x="886" y="666"/>
                  </a:lnTo>
                  <a:lnTo>
                    <a:pt x="886" y="666"/>
                  </a:lnTo>
                  <a:lnTo>
                    <a:pt x="884" y="666"/>
                  </a:lnTo>
                  <a:lnTo>
                    <a:pt x="884" y="666"/>
                  </a:lnTo>
                  <a:lnTo>
                    <a:pt x="883" y="666"/>
                  </a:lnTo>
                  <a:lnTo>
                    <a:pt x="881" y="666"/>
                  </a:lnTo>
                  <a:lnTo>
                    <a:pt x="881" y="666"/>
                  </a:lnTo>
                  <a:lnTo>
                    <a:pt x="878" y="666"/>
                  </a:lnTo>
                  <a:lnTo>
                    <a:pt x="878" y="668"/>
                  </a:lnTo>
                  <a:lnTo>
                    <a:pt x="878" y="669"/>
                  </a:lnTo>
                  <a:lnTo>
                    <a:pt x="878" y="669"/>
                  </a:lnTo>
                  <a:lnTo>
                    <a:pt x="877" y="671"/>
                  </a:lnTo>
                  <a:lnTo>
                    <a:pt x="875" y="671"/>
                  </a:lnTo>
                  <a:lnTo>
                    <a:pt x="875" y="671"/>
                  </a:lnTo>
                  <a:lnTo>
                    <a:pt x="873" y="671"/>
                  </a:lnTo>
                  <a:lnTo>
                    <a:pt x="873" y="671"/>
                  </a:lnTo>
                  <a:lnTo>
                    <a:pt x="872" y="671"/>
                  </a:lnTo>
                  <a:lnTo>
                    <a:pt x="872" y="672"/>
                  </a:lnTo>
                  <a:lnTo>
                    <a:pt x="870" y="672"/>
                  </a:lnTo>
                  <a:lnTo>
                    <a:pt x="869" y="672"/>
                  </a:lnTo>
                  <a:lnTo>
                    <a:pt x="869" y="672"/>
                  </a:lnTo>
                  <a:lnTo>
                    <a:pt x="867" y="672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66" y="671"/>
                  </a:lnTo>
                  <a:lnTo>
                    <a:pt x="864" y="669"/>
                  </a:lnTo>
                  <a:lnTo>
                    <a:pt x="862" y="669"/>
                  </a:lnTo>
                  <a:lnTo>
                    <a:pt x="861" y="669"/>
                  </a:lnTo>
                  <a:lnTo>
                    <a:pt x="861" y="668"/>
                  </a:lnTo>
                  <a:lnTo>
                    <a:pt x="859" y="666"/>
                  </a:lnTo>
                  <a:lnTo>
                    <a:pt x="858" y="665"/>
                  </a:lnTo>
                  <a:lnTo>
                    <a:pt x="856" y="665"/>
                  </a:lnTo>
                  <a:lnTo>
                    <a:pt x="856" y="663"/>
                  </a:lnTo>
                  <a:lnTo>
                    <a:pt x="856" y="663"/>
                  </a:lnTo>
                  <a:lnTo>
                    <a:pt x="858" y="661"/>
                  </a:lnTo>
                  <a:lnTo>
                    <a:pt x="858" y="660"/>
                  </a:lnTo>
                  <a:lnTo>
                    <a:pt x="856" y="660"/>
                  </a:lnTo>
                  <a:lnTo>
                    <a:pt x="856" y="660"/>
                  </a:lnTo>
                  <a:lnTo>
                    <a:pt x="855" y="661"/>
                  </a:lnTo>
                  <a:lnTo>
                    <a:pt x="853" y="663"/>
                  </a:lnTo>
                  <a:lnTo>
                    <a:pt x="851" y="663"/>
                  </a:lnTo>
                  <a:lnTo>
                    <a:pt x="850" y="665"/>
                  </a:lnTo>
                  <a:lnTo>
                    <a:pt x="850" y="665"/>
                  </a:lnTo>
                  <a:lnTo>
                    <a:pt x="848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5" y="665"/>
                  </a:lnTo>
                  <a:lnTo>
                    <a:pt x="840" y="663"/>
                  </a:lnTo>
                  <a:lnTo>
                    <a:pt x="837" y="663"/>
                  </a:lnTo>
                  <a:lnTo>
                    <a:pt x="837" y="663"/>
                  </a:lnTo>
                  <a:lnTo>
                    <a:pt x="836" y="663"/>
                  </a:lnTo>
                  <a:lnTo>
                    <a:pt x="836" y="661"/>
                  </a:lnTo>
                  <a:lnTo>
                    <a:pt x="834" y="660"/>
                  </a:lnTo>
                  <a:lnTo>
                    <a:pt x="834" y="660"/>
                  </a:lnTo>
                  <a:lnTo>
                    <a:pt x="832" y="658"/>
                  </a:lnTo>
                  <a:lnTo>
                    <a:pt x="832" y="657"/>
                  </a:lnTo>
                  <a:lnTo>
                    <a:pt x="832" y="655"/>
                  </a:lnTo>
                  <a:lnTo>
                    <a:pt x="832" y="655"/>
                  </a:lnTo>
                  <a:lnTo>
                    <a:pt x="831" y="653"/>
                  </a:lnTo>
                  <a:lnTo>
                    <a:pt x="831" y="653"/>
                  </a:lnTo>
                  <a:lnTo>
                    <a:pt x="826" y="652"/>
                  </a:lnTo>
                  <a:lnTo>
                    <a:pt x="825" y="652"/>
                  </a:lnTo>
                  <a:lnTo>
                    <a:pt x="825" y="652"/>
                  </a:lnTo>
                  <a:lnTo>
                    <a:pt x="823" y="652"/>
                  </a:lnTo>
                  <a:lnTo>
                    <a:pt x="821" y="650"/>
                  </a:lnTo>
                  <a:lnTo>
                    <a:pt x="821" y="647"/>
                  </a:lnTo>
                  <a:lnTo>
                    <a:pt x="820" y="646"/>
                  </a:lnTo>
                  <a:lnTo>
                    <a:pt x="820" y="644"/>
                  </a:lnTo>
                  <a:lnTo>
                    <a:pt x="818" y="642"/>
                  </a:lnTo>
                  <a:lnTo>
                    <a:pt x="817" y="641"/>
                  </a:lnTo>
                  <a:lnTo>
                    <a:pt x="817" y="641"/>
                  </a:lnTo>
                  <a:lnTo>
                    <a:pt x="814" y="639"/>
                  </a:lnTo>
                  <a:lnTo>
                    <a:pt x="812" y="638"/>
                  </a:lnTo>
                  <a:lnTo>
                    <a:pt x="809" y="636"/>
                  </a:lnTo>
                  <a:lnTo>
                    <a:pt x="807" y="636"/>
                  </a:lnTo>
                  <a:lnTo>
                    <a:pt x="806" y="638"/>
                  </a:lnTo>
                  <a:lnTo>
                    <a:pt x="806" y="638"/>
                  </a:lnTo>
                  <a:lnTo>
                    <a:pt x="804" y="639"/>
                  </a:lnTo>
                  <a:lnTo>
                    <a:pt x="802" y="639"/>
                  </a:lnTo>
                  <a:lnTo>
                    <a:pt x="801" y="639"/>
                  </a:lnTo>
                  <a:lnTo>
                    <a:pt x="799" y="639"/>
                  </a:lnTo>
                  <a:lnTo>
                    <a:pt x="799" y="639"/>
                  </a:lnTo>
                  <a:lnTo>
                    <a:pt x="798" y="641"/>
                  </a:lnTo>
                  <a:lnTo>
                    <a:pt x="796" y="642"/>
                  </a:lnTo>
                  <a:lnTo>
                    <a:pt x="795" y="642"/>
                  </a:lnTo>
                  <a:lnTo>
                    <a:pt x="791" y="642"/>
                  </a:lnTo>
                  <a:lnTo>
                    <a:pt x="790" y="642"/>
                  </a:lnTo>
                  <a:lnTo>
                    <a:pt x="788" y="641"/>
                  </a:lnTo>
                  <a:lnTo>
                    <a:pt x="785" y="641"/>
                  </a:lnTo>
                  <a:lnTo>
                    <a:pt x="784" y="642"/>
                  </a:lnTo>
                  <a:lnTo>
                    <a:pt x="782" y="642"/>
                  </a:lnTo>
                  <a:lnTo>
                    <a:pt x="780" y="641"/>
                  </a:lnTo>
                  <a:lnTo>
                    <a:pt x="782" y="641"/>
                  </a:lnTo>
                  <a:lnTo>
                    <a:pt x="780" y="639"/>
                  </a:lnTo>
                  <a:lnTo>
                    <a:pt x="780" y="638"/>
                  </a:lnTo>
                  <a:lnTo>
                    <a:pt x="780" y="638"/>
                  </a:lnTo>
                  <a:lnTo>
                    <a:pt x="779" y="638"/>
                  </a:lnTo>
                  <a:lnTo>
                    <a:pt x="777" y="638"/>
                  </a:lnTo>
                  <a:lnTo>
                    <a:pt x="776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7" y="635"/>
                  </a:lnTo>
                  <a:lnTo>
                    <a:pt x="777" y="633"/>
                  </a:lnTo>
                  <a:lnTo>
                    <a:pt x="776" y="633"/>
                  </a:lnTo>
                  <a:lnTo>
                    <a:pt x="774" y="633"/>
                  </a:lnTo>
                  <a:lnTo>
                    <a:pt x="774" y="631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1" y="631"/>
                  </a:lnTo>
                  <a:lnTo>
                    <a:pt x="769" y="631"/>
                  </a:lnTo>
                  <a:lnTo>
                    <a:pt x="769" y="633"/>
                  </a:lnTo>
                  <a:lnTo>
                    <a:pt x="768" y="633"/>
                  </a:lnTo>
                  <a:lnTo>
                    <a:pt x="768" y="633"/>
                  </a:lnTo>
                  <a:lnTo>
                    <a:pt x="766" y="633"/>
                  </a:lnTo>
                  <a:lnTo>
                    <a:pt x="766" y="635"/>
                  </a:lnTo>
                  <a:lnTo>
                    <a:pt x="766" y="635"/>
                  </a:lnTo>
                  <a:lnTo>
                    <a:pt x="766" y="636"/>
                  </a:lnTo>
                  <a:lnTo>
                    <a:pt x="766" y="638"/>
                  </a:lnTo>
                  <a:lnTo>
                    <a:pt x="765" y="638"/>
                  </a:lnTo>
                  <a:lnTo>
                    <a:pt x="765" y="638"/>
                  </a:lnTo>
                  <a:lnTo>
                    <a:pt x="763" y="638"/>
                  </a:lnTo>
                  <a:lnTo>
                    <a:pt x="761" y="639"/>
                  </a:lnTo>
                  <a:lnTo>
                    <a:pt x="761" y="639"/>
                  </a:lnTo>
                  <a:lnTo>
                    <a:pt x="761" y="641"/>
                  </a:lnTo>
                  <a:lnTo>
                    <a:pt x="761" y="641"/>
                  </a:lnTo>
                  <a:lnTo>
                    <a:pt x="760" y="641"/>
                  </a:lnTo>
                  <a:lnTo>
                    <a:pt x="758" y="638"/>
                  </a:lnTo>
                  <a:lnTo>
                    <a:pt x="757" y="633"/>
                  </a:lnTo>
                  <a:lnTo>
                    <a:pt x="754" y="630"/>
                  </a:lnTo>
                  <a:lnTo>
                    <a:pt x="752" y="627"/>
                  </a:lnTo>
                  <a:lnTo>
                    <a:pt x="747" y="620"/>
                  </a:lnTo>
                  <a:lnTo>
                    <a:pt x="746" y="617"/>
                  </a:lnTo>
                  <a:lnTo>
                    <a:pt x="741" y="611"/>
                  </a:lnTo>
                  <a:lnTo>
                    <a:pt x="738" y="605"/>
                  </a:lnTo>
                  <a:lnTo>
                    <a:pt x="735" y="600"/>
                  </a:lnTo>
                  <a:lnTo>
                    <a:pt x="732" y="597"/>
                  </a:lnTo>
                  <a:lnTo>
                    <a:pt x="730" y="594"/>
                  </a:lnTo>
                  <a:lnTo>
                    <a:pt x="728" y="592"/>
                  </a:lnTo>
                  <a:lnTo>
                    <a:pt x="727" y="590"/>
                  </a:lnTo>
                  <a:lnTo>
                    <a:pt x="724" y="589"/>
                  </a:lnTo>
                  <a:lnTo>
                    <a:pt x="719" y="586"/>
                  </a:lnTo>
                  <a:lnTo>
                    <a:pt x="714" y="583"/>
                  </a:lnTo>
                  <a:lnTo>
                    <a:pt x="711" y="579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8" y="576"/>
                  </a:lnTo>
                  <a:lnTo>
                    <a:pt x="708" y="575"/>
                  </a:lnTo>
                  <a:lnTo>
                    <a:pt x="713" y="576"/>
                  </a:lnTo>
                  <a:lnTo>
                    <a:pt x="713" y="575"/>
                  </a:lnTo>
                  <a:lnTo>
                    <a:pt x="714" y="572"/>
                  </a:lnTo>
                  <a:lnTo>
                    <a:pt x="714" y="570"/>
                  </a:lnTo>
                  <a:lnTo>
                    <a:pt x="713" y="570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9" y="572"/>
                  </a:lnTo>
                  <a:lnTo>
                    <a:pt x="706" y="572"/>
                  </a:lnTo>
                  <a:lnTo>
                    <a:pt x="705" y="573"/>
                  </a:lnTo>
                  <a:lnTo>
                    <a:pt x="700" y="575"/>
                  </a:lnTo>
                  <a:lnTo>
                    <a:pt x="698" y="576"/>
                  </a:lnTo>
                  <a:lnTo>
                    <a:pt x="697" y="576"/>
                  </a:lnTo>
                  <a:lnTo>
                    <a:pt x="694" y="576"/>
                  </a:lnTo>
                  <a:lnTo>
                    <a:pt x="694" y="578"/>
                  </a:lnTo>
                  <a:lnTo>
                    <a:pt x="694" y="578"/>
                  </a:lnTo>
                  <a:lnTo>
                    <a:pt x="694" y="579"/>
                  </a:lnTo>
                  <a:lnTo>
                    <a:pt x="691" y="581"/>
                  </a:lnTo>
                  <a:lnTo>
                    <a:pt x="689" y="583"/>
                  </a:lnTo>
                  <a:lnTo>
                    <a:pt x="687" y="583"/>
                  </a:lnTo>
                  <a:lnTo>
                    <a:pt x="686" y="581"/>
                  </a:lnTo>
                  <a:lnTo>
                    <a:pt x="686" y="583"/>
                  </a:lnTo>
                  <a:lnTo>
                    <a:pt x="683" y="583"/>
                  </a:lnTo>
                  <a:lnTo>
                    <a:pt x="679" y="586"/>
                  </a:lnTo>
                  <a:lnTo>
                    <a:pt x="679" y="586"/>
                  </a:lnTo>
                  <a:lnTo>
                    <a:pt x="679" y="587"/>
                  </a:lnTo>
                  <a:lnTo>
                    <a:pt x="679" y="589"/>
                  </a:lnTo>
                  <a:lnTo>
                    <a:pt x="678" y="589"/>
                  </a:lnTo>
                  <a:lnTo>
                    <a:pt x="678" y="587"/>
                  </a:lnTo>
                  <a:lnTo>
                    <a:pt x="676" y="587"/>
                  </a:lnTo>
                  <a:lnTo>
                    <a:pt x="675" y="586"/>
                  </a:lnTo>
                  <a:lnTo>
                    <a:pt x="672" y="586"/>
                  </a:lnTo>
                  <a:lnTo>
                    <a:pt x="670" y="586"/>
                  </a:lnTo>
                  <a:lnTo>
                    <a:pt x="668" y="587"/>
                  </a:lnTo>
                  <a:lnTo>
                    <a:pt x="665" y="589"/>
                  </a:lnTo>
                  <a:lnTo>
                    <a:pt x="665" y="589"/>
                  </a:lnTo>
                  <a:lnTo>
                    <a:pt x="664" y="589"/>
                  </a:lnTo>
                  <a:lnTo>
                    <a:pt x="664" y="589"/>
                  </a:lnTo>
                  <a:lnTo>
                    <a:pt x="664" y="587"/>
                  </a:lnTo>
                  <a:lnTo>
                    <a:pt x="664" y="586"/>
                  </a:lnTo>
                  <a:lnTo>
                    <a:pt x="664" y="584"/>
                  </a:lnTo>
                  <a:lnTo>
                    <a:pt x="665" y="583"/>
                  </a:lnTo>
                  <a:lnTo>
                    <a:pt x="667" y="581"/>
                  </a:lnTo>
                  <a:lnTo>
                    <a:pt x="668" y="579"/>
                  </a:lnTo>
                  <a:lnTo>
                    <a:pt x="670" y="578"/>
                  </a:lnTo>
                  <a:lnTo>
                    <a:pt x="670" y="578"/>
                  </a:lnTo>
                  <a:lnTo>
                    <a:pt x="668" y="578"/>
                  </a:lnTo>
                  <a:lnTo>
                    <a:pt x="668" y="578"/>
                  </a:lnTo>
                  <a:lnTo>
                    <a:pt x="667" y="578"/>
                  </a:lnTo>
                  <a:lnTo>
                    <a:pt x="667" y="578"/>
                  </a:lnTo>
                  <a:lnTo>
                    <a:pt x="665" y="579"/>
                  </a:lnTo>
                  <a:lnTo>
                    <a:pt x="664" y="579"/>
                  </a:lnTo>
                  <a:lnTo>
                    <a:pt x="662" y="579"/>
                  </a:lnTo>
                  <a:lnTo>
                    <a:pt x="661" y="579"/>
                  </a:lnTo>
                  <a:lnTo>
                    <a:pt x="657" y="576"/>
                  </a:lnTo>
                  <a:lnTo>
                    <a:pt x="656" y="576"/>
                  </a:lnTo>
                  <a:lnTo>
                    <a:pt x="654" y="576"/>
                  </a:lnTo>
                  <a:lnTo>
                    <a:pt x="653" y="576"/>
                  </a:lnTo>
                  <a:lnTo>
                    <a:pt x="653" y="576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9"/>
                  </a:lnTo>
                  <a:lnTo>
                    <a:pt x="651" y="579"/>
                  </a:lnTo>
                  <a:lnTo>
                    <a:pt x="651" y="579"/>
                  </a:lnTo>
                  <a:lnTo>
                    <a:pt x="650" y="578"/>
                  </a:lnTo>
                  <a:lnTo>
                    <a:pt x="650" y="576"/>
                  </a:lnTo>
                  <a:lnTo>
                    <a:pt x="650" y="575"/>
                  </a:lnTo>
                  <a:lnTo>
                    <a:pt x="648" y="573"/>
                  </a:lnTo>
                  <a:lnTo>
                    <a:pt x="648" y="572"/>
                  </a:lnTo>
                  <a:lnTo>
                    <a:pt x="646" y="573"/>
                  </a:lnTo>
                  <a:lnTo>
                    <a:pt x="645" y="573"/>
                  </a:lnTo>
                  <a:lnTo>
                    <a:pt x="645" y="575"/>
                  </a:lnTo>
                  <a:lnTo>
                    <a:pt x="643" y="575"/>
                  </a:lnTo>
                  <a:lnTo>
                    <a:pt x="640" y="575"/>
                  </a:lnTo>
                  <a:lnTo>
                    <a:pt x="635" y="575"/>
                  </a:lnTo>
                  <a:lnTo>
                    <a:pt x="632" y="575"/>
                  </a:lnTo>
                  <a:lnTo>
                    <a:pt x="631" y="573"/>
                  </a:lnTo>
                  <a:lnTo>
                    <a:pt x="632" y="572"/>
                  </a:lnTo>
                  <a:lnTo>
                    <a:pt x="632" y="570"/>
                  </a:lnTo>
                  <a:lnTo>
                    <a:pt x="632" y="568"/>
                  </a:lnTo>
                  <a:lnTo>
                    <a:pt x="632" y="567"/>
                  </a:lnTo>
                  <a:lnTo>
                    <a:pt x="632" y="564"/>
                  </a:lnTo>
                  <a:lnTo>
                    <a:pt x="631" y="559"/>
                  </a:lnTo>
                  <a:lnTo>
                    <a:pt x="629" y="556"/>
                  </a:lnTo>
                  <a:lnTo>
                    <a:pt x="627" y="553"/>
                  </a:lnTo>
                  <a:lnTo>
                    <a:pt x="626" y="553"/>
                  </a:lnTo>
                  <a:lnTo>
                    <a:pt x="623" y="553"/>
                  </a:lnTo>
                  <a:lnTo>
                    <a:pt x="621" y="554"/>
                  </a:lnTo>
                  <a:lnTo>
                    <a:pt x="621" y="554"/>
                  </a:lnTo>
                  <a:lnTo>
                    <a:pt x="620" y="554"/>
                  </a:lnTo>
                  <a:lnTo>
                    <a:pt x="618" y="556"/>
                  </a:lnTo>
                  <a:lnTo>
                    <a:pt x="616" y="554"/>
                  </a:lnTo>
                  <a:lnTo>
                    <a:pt x="615" y="554"/>
                  </a:lnTo>
                  <a:lnTo>
                    <a:pt x="613" y="554"/>
                  </a:lnTo>
                  <a:lnTo>
                    <a:pt x="612" y="553"/>
                  </a:lnTo>
                  <a:lnTo>
                    <a:pt x="609" y="551"/>
                  </a:lnTo>
                  <a:lnTo>
                    <a:pt x="605" y="551"/>
                  </a:lnTo>
                  <a:lnTo>
                    <a:pt x="601" y="551"/>
                  </a:lnTo>
                  <a:lnTo>
                    <a:pt x="599" y="551"/>
                  </a:lnTo>
                  <a:lnTo>
                    <a:pt x="597" y="553"/>
                  </a:lnTo>
                  <a:lnTo>
                    <a:pt x="594" y="554"/>
                  </a:lnTo>
                  <a:lnTo>
                    <a:pt x="593" y="554"/>
                  </a:lnTo>
                  <a:lnTo>
                    <a:pt x="591" y="554"/>
                  </a:lnTo>
                  <a:lnTo>
                    <a:pt x="590" y="556"/>
                  </a:lnTo>
                  <a:lnTo>
                    <a:pt x="590" y="556"/>
                  </a:lnTo>
                  <a:lnTo>
                    <a:pt x="590" y="557"/>
                  </a:lnTo>
                  <a:lnTo>
                    <a:pt x="590" y="559"/>
                  </a:lnTo>
                  <a:lnTo>
                    <a:pt x="590" y="559"/>
                  </a:lnTo>
                  <a:lnTo>
                    <a:pt x="588" y="559"/>
                  </a:lnTo>
                  <a:lnTo>
                    <a:pt x="586" y="559"/>
                  </a:lnTo>
                  <a:lnTo>
                    <a:pt x="585" y="559"/>
                  </a:lnTo>
                  <a:lnTo>
                    <a:pt x="582" y="561"/>
                  </a:lnTo>
                  <a:lnTo>
                    <a:pt x="579" y="562"/>
                  </a:lnTo>
                  <a:lnTo>
                    <a:pt x="575" y="562"/>
                  </a:lnTo>
                  <a:lnTo>
                    <a:pt x="574" y="562"/>
                  </a:lnTo>
                  <a:lnTo>
                    <a:pt x="569" y="564"/>
                  </a:lnTo>
                  <a:lnTo>
                    <a:pt x="566" y="564"/>
                  </a:lnTo>
                  <a:lnTo>
                    <a:pt x="561" y="565"/>
                  </a:lnTo>
                  <a:lnTo>
                    <a:pt x="556" y="565"/>
                  </a:lnTo>
                  <a:lnTo>
                    <a:pt x="556" y="565"/>
                  </a:lnTo>
                  <a:lnTo>
                    <a:pt x="553" y="567"/>
                  </a:lnTo>
                  <a:lnTo>
                    <a:pt x="550" y="567"/>
                  </a:lnTo>
                  <a:lnTo>
                    <a:pt x="550" y="567"/>
                  </a:lnTo>
                  <a:lnTo>
                    <a:pt x="549" y="567"/>
                  </a:lnTo>
                  <a:lnTo>
                    <a:pt x="549" y="567"/>
                  </a:lnTo>
                  <a:lnTo>
                    <a:pt x="547" y="568"/>
                  </a:lnTo>
                  <a:lnTo>
                    <a:pt x="545" y="570"/>
                  </a:lnTo>
                  <a:lnTo>
                    <a:pt x="545" y="572"/>
                  </a:lnTo>
                  <a:lnTo>
                    <a:pt x="545" y="572"/>
                  </a:lnTo>
                  <a:lnTo>
                    <a:pt x="544" y="572"/>
                  </a:lnTo>
                  <a:lnTo>
                    <a:pt x="542" y="570"/>
                  </a:lnTo>
                  <a:lnTo>
                    <a:pt x="541" y="572"/>
                  </a:lnTo>
                  <a:lnTo>
                    <a:pt x="538" y="572"/>
                  </a:lnTo>
                  <a:lnTo>
                    <a:pt x="536" y="572"/>
                  </a:lnTo>
                  <a:lnTo>
                    <a:pt x="536" y="572"/>
                  </a:lnTo>
                  <a:lnTo>
                    <a:pt x="531" y="572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27" y="573"/>
                  </a:lnTo>
                  <a:lnTo>
                    <a:pt x="525" y="573"/>
                  </a:lnTo>
                  <a:lnTo>
                    <a:pt x="525" y="573"/>
                  </a:lnTo>
                  <a:lnTo>
                    <a:pt x="523" y="575"/>
                  </a:lnTo>
                  <a:lnTo>
                    <a:pt x="520" y="575"/>
                  </a:lnTo>
                  <a:lnTo>
                    <a:pt x="519" y="575"/>
                  </a:lnTo>
                  <a:lnTo>
                    <a:pt x="517" y="575"/>
                  </a:lnTo>
                  <a:lnTo>
                    <a:pt x="517" y="576"/>
                  </a:lnTo>
                  <a:lnTo>
                    <a:pt x="515" y="576"/>
                  </a:lnTo>
                  <a:lnTo>
                    <a:pt x="509" y="578"/>
                  </a:lnTo>
                  <a:lnTo>
                    <a:pt x="509" y="578"/>
                  </a:lnTo>
                  <a:lnTo>
                    <a:pt x="508" y="578"/>
                  </a:lnTo>
                  <a:lnTo>
                    <a:pt x="501" y="578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495" y="578"/>
                  </a:lnTo>
                  <a:lnTo>
                    <a:pt x="490" y="578"/>
                  </a:lnTo>
                  <a:lnTo>
                    <a:pt x="489" y="578"/>
                  </a:lnTo>
                  <a:lnTo>
                    <a:pt x="487" y="579"/>
                  </a:lnTo>
                  <a:lnTo>
                    <a:pt x="487" y="581"/>
                  </a:lnTo>
                  <a:lnTo>
                    <a:pt x="487" y="583"/>
                  </a:lnTo>
                  <a:lnTo>
                    <a:pt x="487" y="584"/>
                  </a:lnTo>
                  <a:lnTo>
                    <a:pt x="486" y="586"/>
                  </a:lnTo>
                  <a:lnTo>
                    <a:pt x="486" y="586"/>
                  </a:lnTo>
                  <a:lnTo>
                    <a:pt x="487" y="587"/>
                  </a:lnTo>
                  <a:lnTo>
                    <a:pt x="489" y="587"/>
                  </a:lnTo>
                  <a:lnTo>
                    <a:pt x="490" y="587"/>
                  </a:lnTo>
                  <a:lnTo>
                    <a:pt x="492" y="587"/>
                  </a:lnTo>
                  <a:lnTo>
                    <a:pt x="492" y="587"/>
                  </a:lnTo>
                  <a:lnTo>
                    <a:pt x="493" y="587"/>
                  </a:lnTo>
                  <a:lnTo>
                    <a:pt x="493" y="587"/>
                  </a:lnTo>
                  <a:lnTo>
                    <a:pt x="493" y="589"/>
                  </a:lnTo>
                  <a:lnTo>
                    <a:pt x="493" y="589"/>
                  </a:lnTo>
                  <a:lnTo>
                    <a:pt x="492" y="589"/>
                  </a:lnTo>
                  <a:lnTo>
                    <a:pt x="490" y="589"/>
                  </a:lnTo>
                  <a:lnTo>
                    <a:pt x="489" y="589"/>
                  </a:lnTo>
                  <a:lnTo>
                    <a:pt x="489" y="590"/>
                  </a:lnTo>
                  <a:lnTo>
                    <a:pt x="489" y="592"/>
                  </a:lnTo>
                  <a:lnTo>
                    <a:pt x="489" y="592"/>
                  </a:lnTo>
                  <a:lnTo>
                    <a:pt x="490" y="592"/>
                  </a:lnTo>
                  <a:lnTo>
                    <a:pt x="492" y="594"/>
                  </a:lnTo>
                  <a:lnTo>
                    <a:pt x="493" y="594"/>
                  </a:lnTo>
                  <a:lnTo>
                    <a:pt x="495" y="594"/>
                  </a:lnTo>
                  <a:lnTo>
                    <a:pt x="497" y="595"/>
                  </a:lnTo>
                  <a:lnTo>
                    <a:pt x="500" y="597"/>
                  </a:lnTo>
                  <a:lnTo>
                    <a:pt x="501" y="597"/>
                  </a:lnTo>
                  <a:lnTo>
                    <a:pt x="501" y="598"/>
                  </a:lnTo>
                  <a:lnTo>
                    <a:pt x="501" y="598"/>
                  </a:lnTo>
                  <a:lnTo>
                    <a:pt x="500" y="600"/>
                  </a:lnTo>
                  <a:lnTo>
                    <a:pt x="498" y="598"/>
                  </a:lnTo>
                  <a:lnTo>
                    <a:pt x="497" y="598"/>
                  </a:lnTo>
                  <a:lnTo>
                    <a:pt x="493" y="598"/>
                  </a:lnTo>
                  <a:lnTo>
                    <a:pt x="492" y="598"/>
                  </a:lnTo>
                  <a:lnTo>
                    <a:pt x="489" y="598"/>
                  </a:lnTo>
                  <a:lnTo>
                    <a:pt x="486" y="598"/>
                  </a:lnTo>
                  <a:lnTo>
                    <a:pt x="486" y="600"/>
                  </a:lnTo>
                  <a:lnTo>
                    <a:pt x="486" y="602"/>
                  </a:lnTo>
                  <a:lnTo>
                    <a:pt x="484" y="602"/>
                  </a:lnTo>
                  <a:lnTo>
                    <a:pt x="482" y="603"/>
                  </a:lnTo>
                  <a:lnTo>
                    <a:pt x="482" y="605"/>
                  </a:lnTo>
                  <a:lnTo>
                    <a:pt x="482" y="606"/>
                  </a:lnTo>
                  <a:lnTo>
                    <a:pt x="486" y="609"/>
                  </a:lnTo>
                  <a:lnTo>
                    <a:pt x="486" y="611"/>
                  </a:lnTo>
                  <a:lnTo>
                    <a:pt x="484" y="613"/>
                  </a:lnTo>
                  <a:lnTo>
                    <a:pt x="482" y="613"/>
                  </a:lnTo>
                  <a:lnTo>
                    <a:pt x="481" y="614"/>
                  </a:lnTo>
                  <a:lnTo>
                    <a:pt x="478" y="614"/>
                  </a:lnTo>
                  <a:lnTo>
                    <a:pt x="478" y="616"/>
                  </a:lnTo>
                  <a:lnTo>
                    <a:pt x="474" y="617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1" y="620"/>
                  </a:lnTo>
                  <a:lnTo>
                    <a:pt x="474" y="620"/>
                  </a:lnTo>
                  <a:lnTo>
                    <a:pt x="476" y="622"/>
                  </a:lnTo>
                  <a:lnTo>
                    <a:pt x="478" y="624"/>
                  </a:lnTo>
                  <a:lnTo>
                    <a:pt x="478" y="624"/>
                  </a:lnTo>
                  <a:lnTo>
                    <a:pt x="481" y="625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90" y="628"/>
                  </a:lnTo>
                  <a:lnTo>
                    <a:pt x="492" y="628"/>
                  </a:lnTo>
                  <a:lnTo>
                    <a:pt x="493" y="630"/>
                  </a:lnTo>
                  <a:lnTo>
                    <a:pt x="493" y="633"/>
                  </a:lnTo>
                  <a:lnTo>
                    <a:pt x="493" y="635"/>
                  </a:lnTo>
                  <a:lnTo>
                    <a:pt x="492" y="638"/>
                  </a:lnTo>
                  <a:lnTo>
                    <a:pt x="492" y="639"/>
                  </a:lnTo>
                  <a:lnTo>
                    <a:pt x="489" y="641"/>
                  </a:lnTo>
                  <a:lnTo>
                    <a:pt x="484" y="642"/>
                  </a:lnTo>
                  <a:lnTo>
                    <a:pt x="481" y="642"/>
                  </a:lnTo>
                  <a:lnTo>
                    <a:pt x="479" y="642"/>
                  </a:lnTo>
                  <a:lnTo>
                    <a:pt x="478" y="642"/>
                  </a:lnTo>
                  <a:lnTo>
                    <a:pt x="474" y="642"/>
                  </a:lnTo>
                  <a:lnTo>
                    <a:pt x="474" y="641"/>
                  </a:lnTo>
                  <a:lnTo>
                    <a:pt x="473" y="639"/>
                  </a:lnTo>
                  <a:lnTo>
                    <a:pt x="471" y="639"/>
                  </a:lnTo>
                  <a:lnTo>
                    <a:pt x="471" y="639"/>
                  </a:lnTo>
                  <a:lnTo>
                    <a:pt x="470" y="641"/>
                  </a:lnTo>
                  <a:lnTo>
                    <a:pt x="470" y="642"/>
                  </a:lnTo>
                  <a:lnTo>
                    <a:pt x="468" y="644"/>
                  </a:lnTo>
                  <a:lnTo>
                    <a:pt x="468" y="646"/>
                  </a:lnTo>
                  <a:lnTo>
                    <a:pt x="463" y="647"/>
                  </a:lnTo>
                  <a:lnTo>
                    <a:pt x="463" y="646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59" y="644"/>
                  </a:lnTo>
                  <a:lnTo>
                    <a:pt x="457" y="642"/>
                  </a:lnTo>
                  <a:lnTo>
                    <a:pt x="457" y="642"/>
                  </a:lnTo>
                  <a:lnTo>
                    <a:pt x="456" y="642"/>
                  </a:lnTo>
                  <a:lnTo>
                    <a:pt x="454" y="642"/>
                  </a:lnTo>
                  <a:lnTo>
                    <a:pt x="452" y="639"/>
                  </a:lnTo>
                  <a:lnTo>
                    <a:pt x="451" y="638"/>
                  </a:lnTo>
                  <a:lnTo>
                    <a:pt x="448" y="636"/>
                  </a:lnTo>
                  <a:lnTo>
                    <a:pt x="445" y="635"/>
                  </a:lnTo>
                  <a:lnTo>
                    <a:pt x="445" y="636"/>
                  </a:lnTo>
                  <a:lnTo>
                    <a:pt x="443" y="636"/>
                  </a:lnTo>
                  <a:lnTo>
                    <a:pt x="440" y="635"/>
                  </a:lnTo>
                  <a:lnTo>
                    <a:pt x="440" y="635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7" y="638"/>
                  </a:lnTo>
                  <a:lnTo>
                    <a:pt x="435" y="639"/>
                  </a:lnTo>
                  <a:lnTo>
                    <a:pt x="433" y="639"/>
                  </a:lnTo>
                  <a:lnTo>
                    <a:pt x="432" y="638"/>
                  </a:lnTo>
                  <a:lnTo>
                    <a:pt x="430" y="636"/>
                  </a:lnTo>
                  <a:lnTo>
                    <a:pt x="427" y="636"/>
                  </a:lnTo>
                  <a:lnTo>
                    <a:pt x="426" y="636"/>
                  </a:lnTo>
                  <a:lnTo>
                    <a:pt x="424" y="636"/>
                  </a:lnTo>
                  <a:lnTo>
                    <a:pt x="422" y="638"/>
                  </a:lnTo>
                  <a:lnTo>
                    <a:pt x="421" y="636"/>
                  </a:lnTo>
                  <a:lnTo>
                    <a:pt x="421" y="636"/>
                  </a:lnTo>
                  <a:lnTo>
                    <a:pt x="418" y="638"/>
                  </a:lnTo>
                  <a:lnTo>
                    <a:pt x="416" y="639"/>
                  </a:lnTo>
                  <a:lnTo>
                    <a:pt x="415" y="641"/>
                  </a:lnTo>
                  <a:lnTo>
                    <a:pt x="415" y="642"/>
                  </a:lnTo>
                  <a:lnTo>
                    <a:pt x="413" y="644"/>
                  </a:lnTo>
                  <a:lnTo>
                    <a:pt x="410" y="644"/>
                  </a:lnTo>
                  <a:lnTo>
                    <a:pt x="408" y="644"/>
                  </a:lnTo>
                  <a:lnTo>
                    <a:pt x="407" y="644"/>
                  </a:lnTo>
                  <a:lnTo>
                    <a:pt x="404" y="642"/>
                  </a:lnTo>
                  <a:lnTo>
                    <a:pt x="402" y="641"/>
                  </a:lnTo>
                  <a:lnTo>
                    <a:pt x="399" y="639"/>
                  </a:lnTo>
                  <a:lnTo>
                    <a:pt x="397" y="638"/>
                  </a:lnTo>
                  <a:lnTo>
                    <a:pt x="396" y="636"/>
                  </a:lnTo>
                  <a:lnTo>
                    <a:pt x="394" y="636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9"/>
                  </a:lnTo>
                  <a:lnTo>
                    <a:pt x="394" y="641"/>
                  </a:lnTo>
                  <a:lnTo>
                    <a:pt x="394" y="642"/>
                  </a:lnTo>
                  <a:lnTo>
                    <a:pt x="394" y="644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1" y="644"/>
                  </a:lnTo>
                  <a:lnTo>
                    <a:pt x="391" y="642"/>
                  </a:lnTo>
                  <a:lnTo>
                    <a:pt x="391" y="641"/>
                  </a:lnTo>
                  <a:lnTo>
                    <a:pt x="389" y="638"/>
                  </a:lnTo>
                  <a:lnTo>
                    <a:pt x="388" y="636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3" y="633"/>
                  </a:lnTo>
                  <a:lnTo>
                    <a:pt x="381" y="633"/>
                  </a:lnTo>
                  <a:lnTo>
                    <a:pt x="380" y="631"/>
                  </a:lnTo>
                  <a:lnTo>
                    <a:pt x="378" y="630"/>
                  </a:lnTo>
                  <a:lnTo>
                    <a:pt x="377" y="628"/>
                  </a:lnTo>
                  <a:lnTo>
                    <a:pt x="375" y="628"/>
                  </a:lnTo>
                  <a:lnTo>
                    <a:pt x="374" y="627"/>
                  </a:lnTo>
                  <a:lnTo>
                    <a:pt x="374" y="628"/>
                  </a:lnTo>
                  <a:lnTo>
                    <a:pt x="370" y="628"/>
                  </a:lnTo>
                  <a:lnTo>
                    <a:pt x="369" y="628"/>
                  </a:lnTo>
                  <a:lnTo>
                    <a:pt x="367" y="627"/>
                  </a:lnTo>
                  <a:lnTo>
                    <a:pt x="366" y="627"/>
                  </a:lnTo>
                  <a:lnTo>
                    <a:pt x="366" y="627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3" y="627"/>
                  </a:lnTo>
                  <a:lnTo>
                    <a:pt x="361" y="625"/>
                  </a:lnTo>
                  <a:lnTo>
                    <a:pt x="361" y="624"/>
                  </a:lnTo>
                  <a:lnTo>
                    <a:pt x="359" y="624"/>
                  </a:lnTo>
                  <a:lnTo>
                    <a:pt x="356" y="624"/>
                  </a:lnTo>
                  <a:lnTo>
                    <a:pt x="351" y="627"/>
                  </a:lnTo>
                  <a:lnTo>
                    <a:pt x="350" y="628"/>
                  </a:lnTo>
                  <a:lnTo>
                    <a:pt x="348" y="628"/>
                  </a:lnTo>
                  <a:lnTo>
                    <a:pt x="347" y="628"/>
                  </a:lnTo>
                  <a:lnTo>
                    <a:pt x="347" y="628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5" y="625"/>
                  </a:lnTo>
                  <a:lnTo>
                    <a:pt x="344" y="625"/>
                  </a:lnTo>
                  <a:lnTo>
                    <a:pt x="342" y="624"/>
                  </a:lnTo>
                  <a:lnTo>
                    <a:pt x="339" y="624"/>
                  </a:lnTo>
                  <a:lnTo>
                    <a:pt x="337" y="624"/>
                  </a:lnTo>
                  <a:lnTo>
                    <a:pt x="337" y="624"/>
                  </a:lnTo>
                  <a:lnTo>
                    <a:pt x="336" y="625"/>
                  </a:lnTo>
                  <a:lnTo>
                    <a:pt x="334" y="627"/>
                  </a:lnTo>
                  <a:lnTo>
                    <a:pt x="331" y="630"/>
                  </a:lnTo>
                  <a:lnTo>
                    <a:pt x="331" y="630"/>
                  </a:lnTo>
                  <a:lnTo>
                    <a:pt x="329" y="631"/>
                  </a:lnTo>
                  <a:lnTo>
                    <a:pt x="328" y="631"/>
                  </a:lnTo>
                  <a:lnTo>
                    <a:pt x="326" y="633"/>
                  </a:lnTo>
                  <a:lnTo>
                    <a:pt x="325" y="635"/>
                  </a:lnTo>
                  <a:lnTo>
                    <a:pt x="322" y="635"/>
                  </a:lnTo>
                  <a:lnTo>
                    <a:pt x="320" y="635"/>
                  </a:lnTo>
                  <a:lnTo>
                    <a:pt x="318" y="636"/>
                  </a:lnTo>
                  <a:lnTo>
                    <a:pt x="317" y="638"/>
                  </a:lnTo>
                  <a:lnTo>
                    <a:pt x="317" y="639"/>
                  </a:lnTo>
                  <a:lnTo>
                    <a:pt x="314" y="642"/>
                  </a:lnTo>
                  <a:lnTo>
                    <a:pt x="310" y="644"/>
                  </a:lnTo>
                  <a:lnTo>
                    <a:pt x="309" y="644"/>
                  </a:lnTo>
                  <a:lnTo>
                    <a:pt x="309" y="644"/>
                  </a:lnTo>
                  <a:lnTo>
                    <a:pt x="307" y="644"/>
                  </a:lnTo>
                  <a:lnTo>
                    <a:pt x="307" y="644"/>
                  </a:lnTo>
                  <a:lnTo>
                    <a:pt x="307" y="646"/>
                  </a:lnTo>
                  <a:lnTo>
                    <a:pt x="307" y="649"/>
                  </a:lnTo>
                  <a:lnTo>
                    <a:pt x="309" y="652"/>
                  </a:lnTo>
                  <a:lnTo>
                    <a:pt x="309" y="653"/>
                  </a:lnTo>
                  <a:lnTo>
                    <a:pt x="309" y="653"/>
                  </a:lnTo>
                  <a:lnTo>
                    <a:pt x="310" y="655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06" y="658"/>
                  </a:lnTo>
                  <a:lnTo>
                    <a:pt x="304" y="658"/>
                  </a:lnTo>
                  <a:lnTo>
                    <a:pt x="303" y="658"/>
                  </a:lnTo>
                  <a:lnTo>
                    <a:pt x="301" y="657"/>
                  </a:lnTo>
                  <a:lnTo>
                    <a:pt x="301" y="657"/>
                  </a:lnTo>
                  <a:lnTo>
                    <a:pt x="298" y="653"/>
                  </a:lnTo>
                  <a:lnTo>
                    <a:pt x="295" y="650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0" y="649"/>
                  </a:lnTo>
                  <a:lnTo>
                    <a:pt x="290" y="649"/>
                  </a:lnTo>
                  <a:lnTo>
                    <a:pt x="288" y="650"/>
                  </a:lnTo>
                  <a:lnTo>
                    <a:pt x="288" y="650"/>
                  </a:lnTo>
                  <a:lnTo>
                    <a:pt x="287" y="652"/>
                  </a:lnTo>
                  <a:lnTo>
                    <a:pt x="287" y="653"/>
                  </a:lnTo>
                  <a:lnTo>
                    <a:pt x="287" y="655"/>
                  </a:lnTo>
                  <a:lnTo>
                    <a:pt x="287" y="655"/>
                  </a:lnTo>
                  <a:lnTo>
                    <a:pt x="285" y="657"/>
                  </a:lnTo>
                  <a:lnTo>
                    <a:pt x="284" y="658"/>
                  </a:lnTo>
                  <a:lnTo>
                    <a:pt x="282" y="661"/>
                  </a:lnTo>
                  <a:lnTo>
                    <a:pt x="281" y="665"/>
                  </a:lnTo>
                  <a:lnTo>
                    <a:pt x="281" y="668"/>
                  </a:lnTo>
                  <a:lnTo>
                    <a:pt x="281" y="669"/>
                  </a:lnTo>
                  <a:lnTo>
                    <a:pt x="282" y="669"/>
                  </a:lnTo>
                  <a:lnTo>
                    <a:pt x="284" y="671"/>
                  </a:lnTo>
                  <a:lnTo>
                    <a:pt x="284" y="672"/>
                  </a:lnTo>
                  <a:lnTo>
                    <a:pt x="284" y="672"/>
                  </a:lnTo>
                  <a:lnTo>
                    <a:pt x="282" y="674"/>
                  </a:lnTo>
                  <a:lnTo>
                    <a:pt x="281" y="676"/>
                  </a:lnTo>
                  <a:lnTo>
                    <a:pt x="279" y="679"/>
                  </a:lnTo>
                  <a:lnTo>
                    <a:pt x="277" y="682"/>
                  </a:lnTo>
                  <a:lnTo>
                    <a:pt x="279" y="685"/>
                  </a:lnTo>
                  <a:lnTo>
                    <a:pt x="281" y="687"/>
                  </a:lnTo>
                  <a:lnTo>
                    <a:pt x="284" y="688"/>
                  </a:lnTo>
                  <a:lnTo>
                    <a:pt x="284" y="688"/>
                  </a:lnTo>
                  <a:lnTo>
                    <a:pt x="285" y="691"/>
                  </a:lnTo>
                  <a:lnTo>
                    <a:pt x="285" y="693"/>
                  </a:lnTo>
                  <a:lnTo>
                    <a:pt x="285" y="694"/>
                  </a:lnTo>
                  <a:lnTo>
                    <a:pt x="285" y="694"/>
                  </a:lnTo>
                  <a:lnTo>
                    <a:pt x="287" y="696"/>
                  </a:lnTo>
                  <a:lnTo>
                    <a:pt x="287" y="698"/>
                  </a:lnTo>
                  <a:lnTo>
                    <a:pt x="288" y="698"/>
                  </a:lnTo>
                  <a:lnTo>
                    <a:pt x="290" y="696"/>
                  </a:lnTo>
                  <a:lnTo>
                    <a:pt x="292" y="696"/>
                  </a:lnTo>
                  <a:lnTo>
                    <a:pt x="296" y="698"/>
                  </a:lnTo>
                  <a:lnTo>
                    <a:pt x="299" y="698"/>
                  </a:lnTo>
                  <a:lnTo>
                    <a:pt x="299" y="698"/>
                  </a:lnTo>
                  <a:lnTo>
                    <a:pt x="301" y="701"/>
                  </a:lnTo>
                  <a:lnTo>
                    <a:pt x="304" y="702"/>
                  </a:lnTo>
                  <a:lnTo>
                    <a:pt x="306" y="705"/>
                  </a:lnTo>
                  <a:lnTo>
                    <a:pt x="306" y="707"/>
                  </a:lnTo>
                  <a:lnTo>
                    <a:pt x="307" y="710"/>
                  </a:lnTo>
                  <a:lnTo>
                    <a:pt x="309" y="712"/>
                  </a:lnTo>
                  <a:lnTo>
                    <a:pt x="312" y="715"/>
                  </a:lnTo>
                  <a:lnTo>
                    <a:pt x="312" y="717"/>
                  </a:lnTo>
                  <a:lnTo>
                    <a:pt x="310" y="717"/>
                  </a:lnTo>
                  <a:lnTo>
                    <a:pt x="309" y="717"/>
                  </a:lnTo>
                  <a:lnTo>
                    <a:pt x="307" y="717"/>
                  </a:lnTo>
                  <a:lnTo>
                    <a:pt x="307" y="715"/>
                  </a:lnTo>
                  <a:lnTo>
                    <a:pt x="306" y="715"/>
                  </a:lnTo>
                  <a:lnTo>
                    <a:pt x="306" y="715"/>
                  </a:lnTo>
                  <a:lnTo>
                    <a:pt x="306" y="717"/>
                  </a:lnTo>
                  <a:lnTo>
                    <a:pt x="304" y="717"/>
                  </a:lnTo>
                  <a:lnTo>
                    <a:pt x="306" y="718"/>
                  </a:lnTo>
                  <a:lnTo>
                    <a:pt x="306" y="718"/>
                  </a:lnTo>
                  <a:lnTo>
                    <a:pt x="306" y="720"/>
                  </a:lnTo>
                  <a:lnTo>
                    <a:pt x="306" y="720"/>
                  </a:lnTo>
                  <a:lnTo>
                    <a:pt x="309" y="720"/>
                  </a:lnTo>
                  <a:lnTo>
                    <a:pt x="312" y="721"/>
                  </a:lnTo>
                  <a:lnTo>
                    <a:pt x="315" y="723"/>
                  </a:lnTo>
                  <a:lnTo>
                    <a:pt x="315" y="723"/>
                  </a:lnTo>
                  <a:lnTo>
                    <a:pt x="315" y="724"/>
                  </a:lnTo>
                  <a:lnTo>
                    <a:pt x="314" y="724"/>
                  </a:lnTo>
                  <a:lnTo>
                    <a:pt x="314" y="726"/>
                  </a:lnTo>
                  <a:lnTo>
                    <a:pt x="314" y="726"/>
                  </a:lnTo>
                  <a:lnTo>
                    <a:pt x="309" y="728"/>
                  </a:lnTo>
                  <a:lnTo>
                    <a:pt x="309" y="728"/>
                  </a:lnTo>
                  <a:lnTo>
                    <a:pt x="307" y="728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09" y="731"/>
                  </a:lnTo>
                  <a:lnTo>
                    <a:pt x="309" y="731"/>
                  </a:lnTo>
                  <a:lnTo>
                    <a:pt x="307" y="731"/>
                  </a:lnTo>
                  <a:lnTo>
                    <a:pt x="307" y="731"/>
                  </a:lnTo>
                  <a:lnTo>
                    <a:pt x="306" y="731"/>
                  </a:lnTo>
                  <a:lnTo>
                    <a:pt x="306" y="731"/>
                  </a:lnTo>
                  <a:lnTo>
                    <a:pt x="304" y="731"/>
                  </a:lnTo>
                  <a:lnTo>
                    <a:pt x="301" y="734"/>
                  </a:lnTo>
                  <a:lnTo>
                    <a:pt x="299" y="734"/>
                  </a:lnTo>
                  <a:lnTo>
                    <a:pt x="298" y="734"/>
                  </a:lnTo>
                  <a:lnTo>
                    <a:pt x="295" y="735"/>
                  </a:lnTo>
                  <a:lnTo>
                    <a:pt x="295" y="735"/>
                  </a:lnTo>
                  <a:lnTo>
                    <a:pt x="293" y="735"/>
                  </a:lnTo>
                  <a:lnTo>
                    <a:pt x="293" y="735"/>
                  </a:lnTo>
                  <a:lnTo>
                    <a:pt x="292" y="737"/>
                  </a:lnTo>
                  <a:lnTo>
                    <a:pt x="292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7"/>
                  </a:lnTo>
                  <a:lnTo>
                    <a:pt x="292" y="739"/>
                  </a:lnTo>
                  <a:lnTo>
                    <a:pt x="290" y="739"/>
                  </a:lnTo>
                  <a:lnTo>
                    <a:pt x="290" y="739"/>
                  </a:lnTo>
                  <a:lnTo>
                    <a:pt x="290" y="740"/>
                  </a:lnTo>
                  <a:lnTo>
                    <a:pt x="288" y="740"/>
                  </a:lnTo>
                  <a:lnTo>
                    <a:pt x="288" y="742"/>
                  </a:lnTo>
                  <a:lnTo>
                    <a:pt x="288" y="743"/>
                  </a:lnTo>
                  <a:lnTo>
                    <a:pt x="287" y="745"/>
                  </a:lnTo>
                  <a:lnTo>
                    <a:pt x="287" y="746"/>
                  </a:lnTo>
                  <a:lnTo>
                    <a:pt x="285" y="748"/>
                  </a:lnTo>
                  <a:lnTo>
                    <a:pt x="285" y="750"/>
                  </a:lnTo>
                  <a:lnTo>
                    <a:pt x="284" y="751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2" y="751"/>
                  </a:lnTo>
                  <a:lnTo>
                    <a:pt x="281" y="753"/>
                  </a:lnTo>
                  <a:lnTo>
                    <a:pt x="279" y="753"/>
                  </a:lnTo>
                  <a:lnTo>
                    <a:pt x="279" y="754"/>
                  </a:lnTo>
                  <a:lnTo>
                    <a:pt x="279" y="756"/>
                  </a:lnTo>
                  <a:lnTo>
                    <a:pt x="279" y="757"/>
                  </a:lnTo>
                  <a:lnTo>
                    <a:pt x="279" y="757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5" y="761"/>
                  </a:lnTo>
                  <a:lnTo>
                    <a:pt x="287" y="762"/>
                  </a:lnTo>
                  <a:lnTo>
                    <a:pt x="287" y="764"/>
                  </a:lnTo>
                  <a:lnTo>
                    <a:pt x="288" y="765"/>
                  </a:lnTo>
                  <a:lnTo>
                    <a:pt x="290" y="769"/>
                  </a:lnTo>
                  <a:lnTo>
                    <a:pt x="290" y="773"/>
                  </a:lnTo>
                  <a:lnTo>
                    <a:pt x="292" y="769"/>
                  </a:lnTo>
                  <a:lnTo>
                    <a:pt x="293" y="767"/>
                  </a:lnTo>
                  <a:lnTo>
                    <a:pt x="292" y="769"/>
                  </a:lnTo>
                  <a:lnTo>
                    <a:pt x="292" y="770"/>
                  </a:lnTo>
                  <a:lnTo>
                    <a:pt x="290" y="773"/>
                  </a:lnTo>
                  <a:lnTo>
                    <a:pt x="290" y="776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90" y="783"/>
                  </a:lnTo>
                  <a:lnTo>
                    <a:pt x="290" y="783"/>
                  </a:lnTo>
                  <a:lnTo>
                    <a:pt x="292" y="783"/>
                  </a:lnTo>
                  <a:lnTo>
                    <a:pt x="292" y="784"/>
                  </a:lnTo>
                  <a:lnTo>
                    <a:pt x="293" y="786"/>
                  </a:lnTo>
                  <a:lnTo>
                    <a:pt x="293" y="787"/>
                  </a:lnTo>
                  <a:lnTo>
                    <a:pt x="295" y="789"/>
                  </a:lnTo>
                  <a:lnTo>
                    <a:pt x="295" y="789"/>
                  </a:lnTo>
                  <a:lnTo>
                    <a:pt x="299" y="794"/>
                  </a:lnTo>
                  <a:lnTo>
                    <a:pt x="301" y="797"/>
                  </a:lnTo>
                  <a:lnTo>
                    <a:pt x="303" y="798"/>
                  </a:lnTo>
                  <a:lnTo>
                    <a:pt x="303" y="800"/>
                  </a:lnTo>
                  <a:lnTo>
                    <a:pt x="304" y="802"/>
                  </a:lnTo>
                  <a:lnTo>
                    <a:pt x="304" y="802"/>
                  </a:lnTo>
                  <a:lnTo>
                    <a:pt x="306" y="803"/>
                  </a:lnTo>
                  <a:lnTo>
                    <a:pt x="306" y="803"/>
                  </a:lnTo>
                  <a:lnTo>
                    <a:pt x="304" y="806"/>
                  </a:lnTo>
                  <a:lnTo>
                    <a:pt x="303" y="806"/>
                  </a:lnTo>
                  <a:lnTo>
                    <a:pt x="303" y="808"/>
                  </a:lnTo>
                  <a:lnTo>
                    <a:pt x="299" y="809"/>
                  </a:lnTo>
                  <a:lnTo>
                    <a:pt x="298" y="809"/>
                  </a:lnTo>
                  <a:lnTo>
                    <a:pt x="298" y="811"/>
                  </a:lnTo>
                  <a:lnTo>
                    <a:pt x="296" y="814"/>
                  </a:lnTo>
                  <a:lnTo>
                    <a:pt x="295" y="814"/>
                  </a:lnTo>
                  <a:lnTo>
                    <a:pt x="292" y="813"/>
                  </a:lnTo>
                  <a:lnTo>
                    <a:pt x="290" y="813"/>
                  </a:lnTo>
                  <a:lnTo>
                    <a:pt x="288" y="813"/>
                  </a:lnTo>
                  <a:lnTo>
                    <a:pt x="287" y="811"/>
                  </a:lnTo>
                  <a:lnTo>
                    <a:pt x="287" y="809"/>
                  </a:lnTo>
                  <a:lnTo>
                    <a:pt x="285" y="808"/>
                  </a:lnTo>
                  <a:lnTo>
                    <a:pt x="284" y="808"/>
                  </a:lnTo>
                  <a:lnTo>
                    <a:pt x="284" y="806"/>
                  </a:lnTo>
                  <a:lnTo>
                    <a:pt x="284" y="806"/>
                  </a:lnTo>
                  <a:lnTo>
                    <a:pt x="282" y="806"/>
                  </a:lnTo>
                  <a:lnTo>
                    <a:pt x="281" y="805"/>
                  </a:lnTo>
                  <a:lnTo>
                    <a:pt x="279" y="803"/>
                  </a:lnTo>
                  <a:lnTo>
                    <a:pt x="279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6" y="802"/>
                  </a:lnTo>
                  <a:lnTo>
                    <a:pt x="274" y="802"/>
                  </a:lnTo>
                  <a:lnTo>
                    <a:pt x="274" y="802"/>
                  </a:lnTo>
                  <a:lnTo>
                    <a:pt x="273" y="800"/>
                  </a:lnTo>
                  <a:lnTo>
                    <a:pt x="271" y="800"/>
                  </a:lnTo>
                  <a:lnTo>
                    <a:pt x="271" y="800"/>
                  </a:lnTo>
                  <a:lnTo>
                    <a:pt x="269" y="800"/>
                  </a:lnTo>
                  <a:lnTo>
                    <a:pt x="268" y="800"/>
                  </a:lnTo>
                  <a:lnTo>
                    <a:pt x="268" y="798"/>
                  </a:lnTo>
                  <a:lnTo>
                    <a:pt x="266" y="798"/>
                  </a:lnTo>
                  <a:lnTo>
                    <a:pt x="265" y="797"/>
                  </a:lnTo>
                  <a:lnTo>
                    <a:pt x="263" y="797"/>
                  </a:lnTo>
                  <a:lnTo>
                    <a:pt x="263" y="795"/>
                  </a:lnTo>
                  <a:lnTo>
                    <a:pt x="265" y="794"/>
                  </a:lnTo>
                  <a:lnTo>
                    <a:pt x="265" y="792"/>
                  </a:lnTo>
                  <a:lnTo>
                    <a:pt x="265" y="791"/>
                  </a:lnTo>
                  <a:lnTo>
                    <a:pt x="263" y="791"/>
                  </a:lnTo>
                  <a:lnTo>
                    <a:pt x="262" y="791"/>
                  </a:lnTo>
                  <a:lnTo>
                    <a:pt x="258" y="791"/>
                  </a:lnTo>
                  <a:lnTo>
                    <a:pt x="257" y="789"/>
                  </a:lnTo>
                  <a:lnTo>
                    <a:pt x="257" y="789"/>
                  </a:lnTo>
                  <a:lnTo>
                    <a:pt x="255" y="787"/>
                  </a:lnTo>
                  <a:lnTo>
                    <a:pt x="254" y="787"/>
                  </a:lnTo>
                  <a:lnTo>
                    <a:pt x="252" y="787"/>
                  </a:lnTo>
                  <a:lnTo>
                    <a:pt x="252" y="787"/>
                  </a:lnTo>
                  <a:lnTo>
                    <a:pt x="251" y="789"/>
                  </a:lnTo>
                  <a:lnTo>
                    <a:pt x="251" y="787"/>
                  </a:lnTo>
                  <a:lnTo>
                    <a:pt x="249" y="787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44" y="787"/>
                  </a:lnTo>
                  <a:lnTo>
                    <a:pt x="243" y="789"/>
                  </a:lnTo>
                  <a:lnTo>
                    <a:pt x="241" y="789"/>
                  </a:lnTo>
                  <a:lnTo>
                    <a:pt x="240" y="789"/>
                  </a:lnTo>
                  <a:lnTo>
                    <a:pt x="240" y="791"/>
                  </a:lnTo>
                  <a:lnTo>
                    <a:pt x="238" y="791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5" y="786"/>
                  </a:lnTo>
                  <a:lnTo>
                    <a:pt x="233" y="786"/>
                  </a:lnTo>
                  <a:lnTo>
                    <a:pt x="230" y="784"/>
                  </a:lnTo>
                  <a:lnTo>
                    <a:pt x="227" y="783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4" y="780"/>
                  </a:lnTo>
                  <a:lnTo>
                    <a:pt x="222" y="780"/>
                  </a:lnTo>
                  <a:lnTo>
                    <a:pt x="221" y="780"/>
                  </a:lnTo>
                  <a:lnTo>
                    <a:pt x="219" y="780"/>
                  </a:lnTo>
                  <a:lnTo>
                    <a:pt x="217" y="778"/>
                  </a:lnTo>
                  <a:lnTo>
                    <a:pt x="214" y="778"/>
                  </a:lnTo>
                  <a:lnTo>
                    <a:pt x="213" y="780"/>
                  </a:lnTo>
                  <a:lnTo>
                    <a:pt x="213" y="780"/>
                  </a:lnTo>
                  <a:lnTo>
                    <a:pt x="211" y="780"/>
                  </a:lnTo>
                  <a:lnTo>
                    <a:pt x="205" y="778"/>
                  </a:lnTo>
                  <a:lnTo>
                    <a:pt x="203" y="778"/>
                  </a:lnTo>
                  <a:lnTo>
                    <a:pt x="202" y="776"/>
                  </a:lnTo>
                  <a:lnTo>
                    <a:pt x="197" y="776"/>
                  </a:lnTo>
                  <a:lnTo>
                    <a:pt x="195" y="775"/>
                  </a:lnTo>
                  <a:lnTo>
                    <a:pt x="194" y="775"/>
                  </a:lnTo>
                  <a:lnTo>
                    <a:pt x="191" y="773"/>
                  </a:lnTo>
                  <a:lnTo>
                    <a:pt x="189" y="773"/>
                  </a:lnTo>
                  <a:lnTo>
                    <a:pt x="187" y="773"/>
                  </a:lnTo>
                  <a:lnTo>
                    <a:pt x="184" y="773"/>
                  </a:lnTo>
                  <a:lnTo>
                    <a:pt x="183" y="773"/>
                  </a:lnTo>
                  <a:lnTo>
                    <a:pt x="183" y="775"/>
                  </a:lnTo>
                  <a:lnTo>
                    <a:pt x="181" y="775"/>
                  </a:lnTo>
                  <a:lnTo>
                    <a:pt x="180" y="775"/>
                  </a:lnTo>
                  <a:lnTo>
                    <a:pt x="175" y="770"/>
                  </a:lnTo>
                  <a:lnTo>
                    <a:pt x="172" y="767"/>
                  </a:lnTo>
                  <a:lnTo>
                    <a:pt x="164" y="761"/>
                  </a:lnTo>
                  <a:lnTo>
                    <a:pt x="162" y="759"/>
                  </a:lnTo>
                  <a:lnTo>
                    <a:pt x="158" y="759"/>
                  </a:lnTo>
                  <a:lnTo>
                    <a:pt x="156" y="757"/>
                  </a:lnTo>
                  <a:lnTo>
                    <a:pt x="151" y="753"/>
                  </a:lnTo>
                  <a:lnTo>
                    <a:pt x="148" y="753"/>
                  </a:lnTo>
                  <a:lnTo>
                    <a:pt x="146" y="753"/>
                  </a:lnTo>
                  <a:lnTo>
                    <a:pt x="146" y="753"/>
                  </a:lnTo>
                  <a:lnTo>
                    <a:pt x="145" y="753"/>
                  </a:lnTo>
                  <a:lnTo>
                    <a:pt x="143" y="751"/>
                  </a:lnTo>
                  <a:lnTo>
                    <a:pt x="143" y="750"/>
                  </a:lnTo>
                  <a:lnTo>
                    <a:pt x="142" y="748"/>
                  </a:lnTo>
                  <a:lnTo>
                    <a:pt x="137" y="746"/>
                  </a:lnTo>
                  <a:lnTo>
                    <a:pt x="134" y="745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7" y="743"/>
                  </a:lnTo>
                  <a:lnTo>
                    <a:pt x="137" y="742"/>
                  </a:lnTo>
                  <a:lnTo>
                    <a:pt x="135" y="742"/>
                  </a:lnTo>
                  <a:lnTo>
                    <a:pt x="135" y="742"/>
                  </a:lnTo>
                  <a:lnTo>
                    <a:pt x="134" y="740"/>
                  </a:lnTo>
                  <a:lnTo>
                    <a:pt x="135" y="740"/>
                  </a:lnTo>
                  <a:lnTo>
                    <a:pt x="137" y="740"/>
                  </a:lnTo>
                  <a:lnTo>
                    <a:pt x="139" y="740"/>
                  </a:lnTo>
                  <a:lnTo>
                    <a:pt x="140" y="742"/>
                  </a:lnTo>
                  <a:lnTo>
                    <a:pt x="142" y="742"/>
                  </a:lnTo>
                  <a:lnTo>
                    <a:pt x="142" y="742"/>
                  </a:lnTo>
                  <a:lnTo>
                    <a:pt x="148" y="740"/>
                  </a:lnTo>
                  <a:lnTo>
                    <a:pt x="148" y="740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7"/>
                  </a:lnTo>
                  <a:lnTo>
                    <a:pt x="148" y="735"/>
                  </a:lnTo>
                  <a:lnTo>
                    <a:pt x="151" y="732"/>
                  </a:lnTo>
                  <a:lnTo>
                    <a:pt x="153" y="729"/>
                  </a:lnTo>
                  <a:lnTo>
                    <a:pt x="153" y="729"/>
                  </a:lnTo>
                  <a:lnTo>
                    <a:pt x="154" y="729"/>
                  </a:lnTo>
                  <a:lnTo>
                    <a:pt x="154" y="729"/>
                  </a:lnTo>
                  <a:lnTo>
                    <a:pt x="154" y="731"/>
                  </a:lnTo>
                  <a:lnTo>
                    <a:pt x="154" y="729"/>
                  </a:lnTo>
                  <a:lnTo>
                    <a:pt x="156" y="728"/>
                  </a:lnTo>
                  <a:lnTo>
                    <a:pt x="158" y="728"/>
                  </a:lnTo>
                  <a:lnTo>
                    <a:pt x="159" y="728"/>
                  </a:lnTo>
                  <a:lnTo>
                    <a:pt x="161" y="728"/>
                  </a:lnTo>
                  <a:lnTo>
                    <a:pt x="158" y="724"/>
                  </a:lnTo>
                  <a:lnTo>
                    <a:pt x="154" y="723"/>
                  </a:lnTo>
                  <a:lnTo>
                    <a:pt x="153" y="723"/>
                  </a:lnTo>
                  <a:lnTo>
                    <a:pt x="151" y="721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1" y="718"/>
                  </a:lnTo>
                  <a:lnTo>
                    <a:pt x="153" y="718"/>
                  </a:lnTo>
                  <a:lnTo>
                    <a:pt x="156" y="717"/>
                  </a:lnTo>
                  <a:lnTo>
                    <a:pt x="156" y="717"/>
                  </a:lnTo>
                  <a:lnTo>
                    <a:pt x="158" y="717"/>
                  </a:lnTo>
                  <a:lnTo>
                    <a:pt x="161" y="718"/>
                  </a:lnTo>
                  <a:lnTo>
                    <a:pt x="161" y="717"/>
                  </a:lnTo>
                  <a:lnTo>
                    <a:pt x="159" y="715"/>
                  </a:lnTo>
                  <a:lnTo>
                    <a:pt x="162" y="713"/>
                  </a:lnTo>
                  <a:lnTo>
                    <a:pt x="165" y="713"/>
                  </a:lnTo>
                  <a:lnTo>
                    <a:pt x="169" y="710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09"/>
                  </a:lnTo>
                  <a:lnTo>
                    <a:pt x="172" y="707"/>
                  </a:lnTo>
                  <a:lnTo>
                    <a:pt x="170" y="707"/>
                  </a:lnTo>
                  <a:lnTo>
                    <a:pt x="169" y="707"/>
                  </a:lnTo>
                  <a:lnTo>
                    <a:pt x="167" y="709"/>
                  </a:lnTo>
                  <a:lnTo>
                    <a:pt x="162" y="709"/>
                  </a:lnTo>
                  <a:lnTo>
                    <a:pt x="161" y="709"/>
                  </a:lnTo>
                  <a:lnTo>
                    <a:pt x="162" y="707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1" y="707"/>
                  </a:lnTo>
                  <a:lnTo>
                    <a:pt x="161" y="709"/>
                  </a:lnTo>
                  <a:lnTo>
                    <a:pt x="156" y="710"/>
                  </a:lnTo>
                  <a:lnTo>
                    <a:pt x="156" y="709"/>
                  </a:lnTo>
                  <a:lnTo>
                    <a:pt x="156" y="709"/>
                  </a:lnTo>
                  <a:lnTo>
                    <a:pt x="156" y="707"/>
                  </a:lnTo>
                  <a:lnTo>
                    <a:pt x="158" y="707"/>
                  </a:lnTo>
                  <a:lnTo>
                    <a:pt x="158" y="707"/>
                  </a:lnTo>
                  <a:lnTo>
                    <a:pt x="158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4"/>
                  </a:lnTo>
                  <a:lnTo>
                    <a:pt x="158" y="704"/>
                  </a:lnTo>
                  <a:lnTo>
                    <a:pt x="158" y="702"/>
                  </a:lnTo>
                  <a:lnTo>
                    <a:pt x="158" y="701"/>
                  </a:lnTo>
                  <a:lnTo>
                    <a:pt x="159" y="701"/>
                  </a:lnTo>
                  <a:lnTo>
                    <a:pt x="161" y="699"/>
                  </a:lnTo>
                  <a:lnTo>
                    <a:pt x="162" y="699"/>
                  </a:lnTo>
                  <a:lnTo>
                    <a:pt x="164" y="698"/>
                  </a:lnTo>
                  <a:lnTo>
                    <a:pt x="165" y="696"/>
                  </a:lnTo>
                  <a:lnTo>
                    <a:pt x="165" y="696"/>
                  </a:lnTo>
                  <a:lnTo>
                    <a:pt x="169" y="696"/>
                  </a:lnTo>
                  <a:lnTo>
                    <a:pt x="170" y="696"/>
                  </a:lnTo>
                  <a:lnTo>
                    <a:pt x="173" y="696"/>
                  </a:lnTo>
                  <a:lnTo>
                    <a:pt x="176" y="696"/>
                  </a:lnTo>
                  <a:lnTo>
                    <a:pt x="178" y="696"/>
                  </a:lnTo>
                  <a:lnTo>
                    <a:pt x="178" y="694"/>
                  </a:lnTo>
                  <a:lnTo>
                    <a:pt x="178" y="693"/>
                  </a:lnTo>
                  <a:lnTo>
                    <a:pt x="180" y="693"/>
                  </a:lnTo>
                  <a:lnTo>
                    <a:pt x="180" y="690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0" y="683"/>
                  </a:lnTo>
                  <a:lnTo>
                    <a:pt x="180" y="683"/>
                  </a:lnTo>
                  <a:lnTo>
                    <a:pt x="178" y="682"/>
                  </a:lnTo>
                  <a:lnTo>
                    <a:pt x="176" y="682"/>
                  </a:lnTo>
                  <a:lnTo>
                    <a:pt x="176" y="680"/>
                  </a:lnTo>
                  <a:lnTo>
                    <a:pt x="178" y="679"/>
                  </a:lnTo>
                  <a:lnTo>
                    <a:pt x="178" y="679"/>
                  </a:lnTo>
                  <a:lnTo>
                    <a:pt x="180" y="679"/>
                  </a:lnTo>
                  <a:lnTo>
                    <a:pt x="181" y="679"/>
                  </a:lnTo>
                  <a:lnTo>
                    <a:pt x="181" y="679"/>
                  </a:lnTo>
                  <a:lnTo>
                    <a:pt x="183" y="677"/>
                  </a:lnTo>
                  <a:lnTo>
                    <a:pt x="181" y="677"/>
                  </a:lnTo>
                  <a:lnTo>
                    <a:pt x="180" y="677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178" y="674"/>
                  </a:lnTo>
                  <a:lnTo>
                    <a:pt x="178" y="674"/>
                  </a:lnTo>
                  <a:lnTo>
                    <a:pt x="180" y="674"/>
                  </a:lnTo>
                  <a:lnTo>
                    <a:pt x="181" y="672"/>
                  </a:lnTo>
                  <a:lnTo>
                    <a:pt x="183" y="671"/>
                  </a:lnTo>
                  <a:lnTo>
                    <a:pt x="183" y="669"/>
                  </a:lnTo>
                  <a:lnTo>
                    <a:pt x="184" y="669"/>
                  </a:lnTo>
                  <a:lnTo>
                    <a:pt x="184" y="668"/>
                  </a:lnTo>
                  <a:lnTo>
                    <a:pt x="183" y="666"/>
                  </a:lnTo>
                  <a:lnTo>
                    <a:pt x="183" y="665"/>
                  </a:lnTo>
                  <a:lnTo>
                    <a:pt x="183" y="665"/>
                  </a:lnTo>
                  <a:lnTo>
                    <a:pt x="183" y="663"/>
                  </a:lnTo>
                  <a:lnTo>
                    <a:pt x="183" y="663"/>
                  </a:lnTo>
                  <a:lnTo>
                    <a:pt x="181" y="663"/>
                  </a:lnTo>
                  <a:lnTo>
                    <a:pt x="180" y="665"/>
                  </a:lnTo>
                  <a:lnTo>
                    <a:pt x="178" y="665"/>
                  </a:lnTo>
                  <a:lnTo>
                    <a:pt x="176" y="663"/>
                  </a:lnTo>
                  <a:lnTo>
                    <a:pt x="175" y="661"/>
                  </a:lnTo>
                  <a:lnTo>
                    <a:pt x="173" y="661"/>
                  </a:lnTo>
                  <a:lnTo>
                    <a:pt x="172" y="660"/>
                  </a:lnTo>
                  <a:lnTo>
                    <a:pt x="172" y="660"/>
                  </a:lnTo>
                  <a:lnTo>
                    <a:pt x="170" y="658"/>
                  </a:lnTo>
                  <a:lnTo>
                    <a:pt x="170" y="658"/>
                  </a:lnTo>
                  <a:lnTo>
                    <a:pt x="169" y="658"/>
                  </a:lnTo>
                  <a:lnTo>
                    <a:pt x="169" y="660"/>
                  </a:lnTo>
                  <a:lnTo>
                    <a:pt x="167" y="660"/>
                  </a:lnTo>
                  <a:lnTo>
                    <a:pt x="164" y="658"/>
                  </a:lnTo>
                  <a:lnTo>
                    <a:pt x="162" y="657"/>
                  </a:lnTo>
                  <a:lnTo>
                    <a:pt x="161" y="657"/>
                  </a:lnTo>
                  <a:lnTo>
                    <a:pt x="159" y="657"/>
                  </a:lnTo>
                  <a:lnTo>
                    <a:pt x="158" y="655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57"/>
                  </a:lnTo>
                  <a:lnTo>
                    <a:pt x="156" y="657"/>
                  </a:lnTo>
                  <a:lnTo>
                    <a:pt x="154" y="657"/>
                  </a:lnTo>
                  <a:lnTo>
                    <a:pt x="154" y="657"/>
                  </a:lnTo>
                  <a:lnTo>
                    <a:pt x="153" y="657"/>
                  </a:lnTo>
                  <a:lnTo>
                    <a:pt x="148" y="653"/>
                  </a:lnTo>
                  <a:lnTo>
                    <a:pt x="148" y="652"/>
                  </a:lnTo>
                  <a:lnTo>
                    <a:pt x="146" y="650"/>
                  </a:lnTo>
                  <a:lnTo>
                    <a:pt x="146" y="649"/>
                  </a:lnTo>
                  <a:lnTo>
                    <a:pt x="145" y="647"/>
                  </a:lnTo>
                  <a:lnTo>
                    <a:pt x="143" y="647"/>
                  </a:lnTo>
                  <a:lnTo>
                    <a:pt x="142" y="649"/>
                  </a:lnTo>
                  <a:lnTo>
                    <a:pt x="142" y="649"/>
                  </a:lnTo>
                  <a:lnTo>
                    <a:pt x="140" y="649"/>
                  </a:lnTo>
                  <a:lnTo>
                    <a:pt x="139" y="649"/>
                  </a:lnTo>
                  <a:lnTo>
                    <a:pt x="135" y="650"/>
                  </a:lnTo>
                  <a:lnTo>
                    <a:pt x="134" y="650"/>
                  </a:lnTo>
                  <a:lnTo>
                    <a:pt x="134" y="652"/>
                  </a:lnTo>
                  <a:lnTo>
                    <a:pt x="132" y="652"/>
                  </a:lnTo>
                  <a:lnTo>
                    <a:pt x="131" y="650"/>
                  </a:lnTo>
                  <a:lnTo>
                    <a:pt x="129" y="650"/>
                  </a:lnTo>
                  <a:lnTo>
                    <a:pt x="129" y="650"/>
                  </a:lnTo>
                  <a:lnTo>
                    <a:pt x="128" y="650"/>
                  </a:lnTo>
                  <a:lnTo>
                    <a:pt x="128" y="649"/>
                  </a:lnTo>
                  <a:lnTo>
                    <a:pt x="126" y="649"/>
                  </a:lnTo>
                  <a:lnTo>
                    <a:pt x="124" y="647"/>
                  </a:lnTo>
                  <a:lnTo>
                    <a:pt x="123" y="647"/>
                  </a:lnTo>
                  <a:lnTo>
                    <a:pt x="121" y="649"/>
                  </a:lnTo>
                  <a:lnTo>
                    <a:pt x="120" y="649"/>
                  </a:lnTo>
                  <a:lnTo>
                    <a:pt x="118" y="649"/>
                  </a:lnTo>
                  <a:lnTo>
                    <a:pt x="118" y="647"/>
                  </a:lnTo>
                  <a:lnTo>
                    <a:pt x="117" y="647"/>
                  </a:lnTo>
                  <a:lnTo>
                    <a:pt x="115" y="646"/>
                  </a:lnTo>
                  <a:lnTo>
                    <a:pt x="115" y="644"/>
                  </a:lnTo>
                  <a:lnTo>
                    <a:pt x="115" y="644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5" y="641"/>
                  </a:lnTo>
                  <a:lnTo>
                    <a:pt x="115" y="641"/>
                  </a:lnTo>
                  <a:lnTo>
                    <a:pt x="115" y="639"/>
                  </a:lnTo>
                  <a:lnTo>
                    <a:pt x="115" y="638"/>
                  </a:lnTo>
                  <a:lnTo>
                    <a:pt x="113" y="638"/>
                  </a:lnTo>
                  <a:lnTo>
                    <a:pt x="115" y="636"/>
                  </a:lnTo>
                  <a:lnTo>
                    <a:pt x="115" y="636"/>
                  </a:lnTo>
                  <a:lnTo>
                    <a:pt x="113" y="636"/>
                  </a:lnTo>
                  <a:lnTo>
                    <a:pt x="112" y="636"/>
                  </a:lnTo>
                  <a:lnTo>
                    <a:pt x="112" y="636"/>
                  </a:lnTo>
                  <a:lnTo>
                    <a:pt x="112" y="635"/>
                  </a:lnTo>
                  <a:lnTo>
                    <a:pt x="112" y="633"/>
                  </a:lnTo>
                  <a:lnTo>
                    <a:pt x="110" y="633"/>
                  </a:lnTo>
                  <a:lnTo>
                    <a:pt x="110" y="633"/>
                  </a:lnTo>
                  <a:lnTo>
                    <a:pt x="107" y="633"/>
                  </a:lnTo>
                  <a:lnTo>
                    <a:pt x="106" y="633"/>
                  </a:lnTo>
                  <a:lnTo>
                    <a:pt x="106" y="633"/>
                  </a:lnTo>
                  <a:lnTo>
                    <a:pt x="104" y="633"/>
                  </a:lnTo>
                  <a:lnTo>
                    <a:pt x="102" y="633"/>
                  </a:lnTo>
                  <a:lnTo>
                    <a:pt x="99" y="631"/>
                  </a:lnTo>
                  <a:lnTo>
                    <a:pt x="98" y="631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99" y="630"/>
                  </a:lnTo>
                  <a:lnTo>
                    <a:pt x="99" y="630"/>
                  </a:lnTo>
                  <a:lnTo>
                    <a:pt x="98" y="628"/>
                  </a:lnTo>
                  <a:lnTo>
                    <a:pt x="98" y="628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98" y="625"/>
                  </a:lnTo>
                  <a:lnTo>
                    <a:pt x="98" y="624"/>
                  </a:lnTo>
                  <a:lnTo>
                    <a:pt x="99" y="624"/>
                  </a:lnTo>
                  <a:lnTo>
                    <a:pt x="101" y="624"/>
                  </a:lnTo>
                  <a:lnTo>
                    <a:pt x="101" y="622"/>
                  </a:lnTo>
                  <a:lnTo>
                    <a:pt x="101" y="622"/>
                  </a:lnTo>
                  <a:lnTo>
                    <a:pt x="98" y="617"/>
                  </a:lnTo>
                  <a:lnTo>
                    <a:pt x="96" y="614"/>
                  </a:lnTo>
                  <a:lnTo>
                    <a:pt x="94" y="613"/>
                  </a:lnTo>
                  <a:lnTo>
                    <a:pt x="93" y="611"/>
                  </a:lnTo>
                  <a:lnTo>
                    <a:pt x="91" y="611"/>
                  </a:lnTo>
                  <a:lnTo>
                    <a:pt x="90" y="611"/>
                  </a:lnTo>
                  <a:lnTo>
                    <a:pt x="87" y="611"/>
                  </a:lnTo>
                  <a:lnTo>
                    <a:pt x="85" y="611"/>
                  </a:lnTo>
                  <a:lnTo>
                    <a:pt x="83" y="611"/>
                  </a:lnTo>
                  <a:lnTo>
                    <a:pt x="79" y="613"/>
                  </a:lnTo>
                  <a:lnTo>
                    <a:pt x="79" y="613"/>
                  </a:lnTo>
                  <a:lnTo>
                    <a:pt x="76" y="613"/>
                  </a:lnTo>
                  <a:lnTo>
                    <a:pt x="74" y="611"/>
                  </a:lnTo>
                  <a:lnTo>
                    <a:pt x="72" y="611"/>
                  </a:lnTo>
                  <a:lnTo>
                    <a:pt x="72" y="613"/>
                  </a:lnTo>
                  <a:lnTo>
                    <a:pt x="71" y="613"/>
                  </a:lnTo>
                  <a:lnTo>
                    <a:pt x="71" y="616"/>
                  </a:lnTo>
                  <a:lnTo>
                    <a:pt x="69" y="616"/>
                  </a:lnTo>
                  <a:lnTo>
                    <a:pt x="68" y="617"/>
                  </a:lnTo>
                  <a:lnTo>
                    <a:pt x="68" y="617"/>
                  </a:lnTo>
                  <a:lnTo>
                    <a:pt x="66" y="617"/>
                  </a:lnTo>
                  <a:lnTo>
                    <a:pt x="65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1" y="614"/>
                  </a:lnTo>
                  <a:lnTo>
                    <a:pt x="61" y="613"/>
                  </a:lnTo>
                  <a:lnTo>
                    <a:pt x="61" y="613"/>
                  </a:lnTo>
                  <a:lnTo>
                    <a:pt x="60" y="611"/>
                  </a:lnTo>
                  <a:lnTo>
                    <a:pt x="60" y="609"/>
                  </a:lnTo>
                  <a:lnTo>
                    <a:pt x="60" y="608"/>
                  </a:lnTo>
                  <a:lnTo>
                    <a:pt x="61" y="606"/>
                  </a:lnTo>
                  <a:lnTo>
                    <a:pt x="60" y="605"/>
                  </a:lnTo>
                  <a:lnTo>
                    <a:pt x="60" y="605"/>
                  </a:lnTo>
                  <a:lnTo>
                    <a:pt x="60" y="603"/>
                  </a:lnTo>
                  <a:lnTo>
                    <a:pt x="60" y="603"/>
                  </a:lnTo>
                  <a:lnTo>
                    <a:pt x="60" y="602"/>
                  </a:lnTo>
                  <a:lnTo>
                    <a:pt x="58" y="602"/>
                  </a:lnTo>
                  <a:lnTo>
                    <a:pt x="57" y="600"/>
                  </a:lnTo>
                  <a:lnTo>
                    <a:pt x="57" y="598"/>
                  </a:lnTo>
                  <a:lnTo>
                    <a:pt x="55" y="598"/>
                  </a:lnTo>
                  <a:lnTo>
                    <a:pt x="57" y="597"/>
                  </a:lnTo>
                  <a:lnTo>
                    <a:pt x="57" y="595"/>
                  </a:lnTo>
                  <a:lnTo>
                    <a:pt x="58" y="595"/>
                  </a:lnTo>
                  <a:lnTo>
                    <a:pt x="58" y="594"/>
                  </a:lnTo>
                  <a:lnTo>
                    <a:pt x="60" y="594"/>
                  </a:lnTo>
                  <a:lnTo>
                    <a:pt x="61" y="594"/>
                  </a:lnTo>
                  <a:lnTo>
                    <a:pt x="63" y="595"/>
                  </a:lnTo>
                  <a:lnTo>
                    <a:pt x="63" y="595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9" y="595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4" y="592"/>
                  </a:lnTo>
                  <a:lnTo>
                    <a:pt x="76" y="592"/>
                  </a:lnTo>
                  <a:lnTo>
                    <a:pt x="77" y="592"/>
                  </a:lnTo>
                  <a:lnTo>
                    <a:pt x="77" y="590"/>
                  </a:lnTo>
                  <a:lnTo>
                    <a:pt x="77" y="590"/>
                  </a:lnTo>
                  <a:lnTo>
                    <a:pt x="76" y="589"/>
                  </a:lnTo>
                  <a:lnTo>
                    <a:pt x="72" y="587"/>
                  </a:lnTo>
                  <a:lnTo>
                    <a:pt x="72" y="587"/>
                  </a:lnTo>
                  <a:lnTo>
                    <a:pt x="72" y="586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69" y="583"/>
                  </a:lnTo>
                  <a:lnTo>
                    <a:pt x="66" y="583"/>
                  </a:lnTo>
                  <a:lnTo>
                    <a:pt x="65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5" y="579"/>
                  </a:lnTo>
                  <a:lnTo>
                    <a:pt x="65" y="578"/>
                  </a:lnTo>
                  <a:lnTo>
                    <a:pt x="65" y="578"/>
                  </a:lnTo>
                  <a:lnTo>
                    <a:pt x="63" y="578"/>
                  </a:lnTo>
                  <a:lnTo>
                    <a:pt x="61" y="576"/>
                  </a:lnTo>
                  <a:lnTo>
                    <a:pt x="58" y="575"/>
                  </a:lnTo>
                  <a:lnTo>
                    <a:pt x="57" y="573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7"/>
                  </a:lnTo>
                  <a:lnTo>
                    <a:pt x="53" y="565"/>
                  </a:lnTo>
                  <a:lnTo>
                    <a:pt x="53" y="565"/>
                  </a:lnTo>
                  <a:lnTo>
                    <a:pt x="52" y="565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1"/>
                  </a:lnTo>
                  <a:lnTo>
                    <a:pt x="50" y="559"/>
                  </a:lnTo>
                  <a:lnTo>
                    <a:pt x="52" y="557"/>
                  </a:lnTo>
                  <a:lnTo>
                    <a:pt x="52" y="557"/>
                  </a:lnTo>
                  <a:lnTo>
                    <a:pt x="52" y="556"/>
                  </a:lnTo>
                  <a:lnTo>
                    <a:pt x="50" y="554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50" y="551"/>
                  </a:lnTo>
                  <a:lnTo>
                    <a:pt x="50" y="551"/>
                  </a:lnTo>
                  <a:lnTo>
                    <a:pt x="50" y="548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49" y="546"/>
                  </a:lnTo>
                  <a:lnTo>
                    <a:pt x="47" y="546"/>
                  </a:lnTo>
                  <a:lnTo>
                    <a:pt x="47" y="545"/>
                  </a:lnTo>
                  <a:lnTo>
                    <a:pt x="47" y="545"/>
                  </a:lnTo>
                  <a:lnTo>
                    <a:pt x="46" y="545"/>
                  </a:lnTo>
                  <a:lnTo>
                    <a:pt x="44" y="543"/>
                  </a:lnTo>
                  <a:lnTo>
                    <a:pt x="44" y="543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6" y="542"/>
                  </a:lnTo>
                  <a:lnTo>
                    <a:pt x="36" y="542"/>
                  </a:lnTo>
                  <a:lnTo>
                    <a:pt x="35" y="543"/>
                  </a:lnTo>
                  <a:lnTo>
                    <a:pt x="33" y="543"/>
                  </a:lnTo>
                  <a:lnTo>
                    <a:pt x="33" y="543"/>
                  </a:lnTo>
                  <a:lnTo>
                    <a:pt x="31" y="543"/>
                  </a:lnTo>
                  <a:lnTo>
                    <a:pt x="30" y="545"/>
                  </a:lnTo>
                  <a:lnTo>
                    <a:pt x="28" y="543"/>
                  </a:lnTo>
                  <a:lnTo>
                    <a:pt x="28" y="543"/>
                  </a:lnTo>
                  <a:lnTo>
                    <a:pt x="28" y="542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7" y="538"/>
                  </a:lnTo>
                  <a:lnTo>
                    <a:pt x="24" y="538"/>
                  </a:lnTo>
                  <a:lnTo>
                    <a:pt x="24" y="538"/>
                  </a:lnTo>
                  <a:lnTo>
                    <a:pt x="22" y="538"/>
                  </a:lnTo>
                  <a:lnTo>
                    <a:pt x="20" y="540"/>
                  </a:lnTo>
                  <a:lnTo>
                    <a:pt x="19" y="538"/>
                  </a:lnTo>
                  <a:lnTo>
                    <a:pt x="19" y="538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12" y="537"/>
                  </a:lnTo>
                  <a:lnTo>
                    <a:pt x="12" y="537"/>
                  </a:lnTo>
                  <a:lnTo>
                    <a:pt x="11" y="535"/>
                  </a:lnTo>
                  <a:lnTo>
                    <a:pt x="11" y="534"/>
                  </a:lnTo>
                  <a:lnTo>
                    <a:pt x="11" y="534"/>
                  </a:lnTo>
                  <a:lnTo>
                    <a:pt x="11" y="532"/>
                  </a:lnTo>
                  <a:lnTo>
                    <a:pt x="11" y="531"/>
                  </a:lnTo>
                  <a:lnTo>
                    <a:pt x="11" y="527"/>
                  </a:lnTo>
                  <a:lnTo>
                    <a:pt x="9" y="527"/>
                  </a:lnTo>
                  <a:lnTo>
                    <a:pt x="9" y="526"/>
                  </a:lnTo>
                  <a:lnTo>
                    <a:pt x="8" y="526"/>
                  </a:lnTo>
                  <a:lnTo>
                    <a:pt x="8" y="524"/>
                  </a:lnTo>
                  <a:lnTo>
                    <a:pt x="6" y="523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5" y="518"/>
                  </a:lnTo>
                  <a:lnTo>
                    <a:pt x="5" y="516"/>
                  </a:lnTo>
                  <a:lnTo>
                    <a:pt x="5" y="515"/>
                  </a:lnTo>
                  <a:lnTo>
                    <a:pt x="6" y="515"/>
                  </a:lnTo>
                  <a:lnTo>
                    <a:pt x="6" y="513"/>
                  </a:lnTo>
                  <a:lnTo>
                    <a:pt x="6" y="513"/>
                  </a:lnTo>
                  <a:lnTo>
                    <a:pt x="6" y="512"/>
                  </a:lnTo>
                  <a:lnTo>
                    <a:pt x="6" y="512"/>
                  </a:lnTo>
                  <a:lnTo>
                    <a:pt x="3" y="510"/>
                  </a:lnTo>
                  <a:lnTo>
                    <a:pt x="1" y="50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5"/>
                  </a:lnTo>
                  <a:lnTo>
                    <a:pt x="0" y="504"/>
                  </a:lnTo>
                  <a:lnTo>
                    <a:pt x="1" y="502"/>
                  </a:lnTo>
                  <a:lnTo>
                    <a:pt x="1" y="502"/>
                  </a:lnTo>
                  <a:lnTo>
                    <a:pt x="1" y="501"/>
                  </a:lnTo>
                  <a:lnTo>
                    <a:pt x="5" y="501"/>
                  </a:lnTo>
                  <a:lnTo>
                    <a:pt x="5" y="501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3" y="499"/>
                  </a:lnTo>
                  <a:lnTo>
                    <a:pt x="3" y="498"/>
                  </a:lnTo>
                  <a:lnTo>
                    <a:pt x="3" y="496"/>
                  </a:lnTo>
                  <a:lnTo>
                    <a:pt x="5" y="496"/>
                  </a:lnTo>
                  <a:lnTo>
                    <a:pt x="6" y="498"/>
                  </a:lnTo>
                  <a:lnTo>
                    <a:pt x="6" y="499"/>
                  </a:lnTo>
                  <a:lnTo>
                    <a:pt x="6" y="499"/>
                  </a:lnTo>
                  <a:lnTo>
                    <a:pt x="8" y="499"/>
                  </a:lnTo>
                  <a:lnTo>
                    <a:pt x="8" y="499"/>
                  </a:lnTo>
                  <a:lnTo>
                    <a:pt x="9" y="501"/>
                  </a:lnTo>
                  <a:lnTo>
                    <a:pt x="11" y="499"/>
                  </a:lnTo>
                  <a:lnTo>
                    <a:pt x="11" y="498"/>
                  </a:lnTo>
                  <a:lnTo>
                    <a:pt x="9" y="496"/>
                  </a:lnTo>
                  <a:lnTo>
                    <a:pt x="8" y="494"/>
                  </a:lnTo>
                  <a:lnTo>
                    <a:pt x="6" y="493"/>
                  </a:lnTo>
                  <a:lnTo>
                    <a:pt x="5" y="494"/>
                  </a:lnTo>
                  <a:lnTo>
                    <a:pt x="3" y="493"/>
                  </a:lnTo>
                  <a:lnTo>
                    <a:pt x="3" y="493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5" y="488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6" y="485"/>
                  </a:lnTo>
                  <a:lnTo>
                    <a:pt x="5" y="477"/>
                  </a:lnTo>
                  <a:lnTo>
                    <a:pt x="5" y="477"/>
                  </a:lnTo>
                  <a:lnTo>
                    <a:pt x="3" y="477"/>
                  </a:lnTo>
                  <a:lnTo>
                    <a:pt x="5" y="475"/>
                  </a:lnTo>
                  <a:lnTo>
                    <a:pt x="6" y="472"/>
                  </a:lnTo>
                  <a:lnTo>
                    <a:pt x="8" y="471"/>
                  </a:lnTo>
                  <a:lnTo>
                    <a:pt x="8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9" y="466"/>
                  </a:lnTo>
                  <a:lnTo>
                    <a:pt x="9" y="466"/>
                  </a:lnTo>
                  <a:lnTo>
                    <a:pt x="9" y="464"/>
                  </a:lnTo>
                  <a:lnTo>
                    <a:pt x="9" y="463"/>
                  </a:lnTo>
                  <a:lnTo>
                    <a:pt x="9" y="460"/>
                  </a:lnTo>
                  <a:lnTo>
                    <a:pt x="9" y="460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4" y="461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16" y="458"/>
                  </a:lnTo>
                  <a:lnTo>
                    <a:pt x="17" y="458"/>
                  </a:lnTo>
                  <a:lnTo>
                    <a:pt x="19" y="458"/>
                  </a:lnTo>
                  <a:lnTo>
                    <a:pt x="20" y="458"/>
                  </a:lnTo>
                  <a:lnTo>
                    <a:pt x="22" y="458"/>
                  </a:lnTo>
                  <a:lnTo>
                    <a:pt x="22" y="458"/>
                  </a:lnTo>
                  <a:lnTo>
                    <a:pt x="24" y="457"/>
                  </a:lnTo>
                  <a:lnTo>
                    <a:pt x="24" y="455"/>
                  </a:lnTo>
                  <a:lnTo>
                    <a:pt x="25" y="455"/>
                  </a:lnTo>
                  <a:lnTo>
                    <a:pt x="33" y="455"/>
                  </a:lnTo>
                  <a:lnTo>
                    <a:pt x="39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38" y="455"/>
                  </a:lnTo>
                  <a:lnTo>
                    <a:pt x="38" y="453"/>
                  </a:lnTo>
                  <a:lnTo>
                    <a:pt x="36" y="452"/>
                  </a:lnTo>
                  <a:lnTo>
                    <a:pt x="33" y="450"/>
                  </a:lnTo>
                  <a:lnTo>
                    <a:pt x="31" y="450"/>
                  </a:lnTo>
                  <a:lnTo>
                    <a:pt x="28" y="450"/>
                  </a:lnTo>
                  <a:lnTo>
                    <a:pt x="24" y="450"/>
                  </a:lnTo>
                  <a:lnTo>
                    <a:pt x="20" y="447"/>
                  </a:lnTo>
                  <a:lnTo>
                    <a:pt x="17" y="447"/>
                  </a:lnTo>
                  <a:lnTo>
                    <a:pt x="16" y="444"/>
                  </a:lnTo>
                  <a:lnTo>
                    <a:pt x="16" y="442"/>
                  </a:lnTo>
                  <a:lnTo>
                    <a:pt x="17" y="444"/>
                  </a:lnTo>
                  <a:lnTo>
                    <a:pt x="17" y="442"/>
                  </a:lnTo>
                  <a:lnTo>
                    <a:pt x="17" y="441"/>
                  </a:lnTo>
                  <a:lnTo>
                    <a:pt x="17" y="441"/>
                  </a:lnTo>
                  <a:lnTo>
                    <a:pt x="16" y="439"/>
                  </a:lnTo>
                  <a:lnTo>
                    <a:pt x="11" y="442"/>
                  </a:lnTo>
                  <a:lnTo>
                    <a:pt x="6" y="442"/>
                  </a:lnTo>
                  <a:lnTo>
                    <a:pt x="11" y="438"/>
                  </a:lnTo>
                  <a:lnTo>
                    <a:pt x="14" y="435"/>
                  </a:lnTo>
                  <a:lnTo>
                    <a:pt x="16" y="435"/>
                  </a:lnTo>
                  <a:lnTo>
                    <a:pt x="17" y="433"/>
                  </a:lnTo>
                  <a:lnTo>
                    <a:pt x="19" y="433"/>
                  </a:lnTo>
                  <a:lnTo>
                    <a:pt x="19" y="431"/>
                  </a:lnTo>
                  <a:lnTo>
                    <a:pt x="24" y="430"/>
                  </a:lnTo>
                  <a:lnTo>
                    <a:pt x="27" y="427"/>
                  </a:lnTo>
                  <a:lnTo>
                    <a:pt x="30" y="423"/>
                  </a:lnTo>
                  <a:lnTo>
                    <a:pt x="31" y="422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38" y="416"/>
                  </a:lnTo>
                  <a:lnTo>
                    <a:pt x="42" y="411"/>
                  </a:lnTo>
                  <a:lnTo>
                    <a:pt x="44" y="409"/>
                  </a:lnTo>
                  <a:lnTo>
                    <a:pt x="46" y="408"/>
                  </a:lnTo>
                  <a:lnTo>
                    <a:pt x="50" y="403"/>
                  </a:lnTo>
                  <a:lnTo>
                    <a:pt x="55" y="400"/>
                  </a:lnTo>
                  <a:lnTo>
                    <a:pt x="57" y="398"/>
                  </a:lnTo>
                  <a:lnTo>
                    <a:pt x="57" y="395"/>
                  </a:lnTo>
                  <a:lnTo>
                    <a:pt x="58" y="394"/>
                  </a:lnTo>
                  <a:lnTo>
                    <a:pt x="60" y="390"/>
                  </a:lnTo>
                  <a:lnTo>
                    <a:pt x="60" y="390"/>
                  </a:lnTo>
                  <a:lnTo>
                    <a:pt x="60" y="389"/>
                  </a:lnTo>
                  <a:lnTo>
                    <a:pt x="58" y="387"/>
                  </a:lnTo>
                  <a:lnTo>
                    <a:pt x="57" y="387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2" y="381"/>
                  </a:lnTo>
                  <a:lnTo>
                    <a:pt x="47" y="379"/>
                  </a:lnTo>
                  <a:lnTo>
                    <a:pt x="44" y="376"/>
                  </a:lnTo>
                  <a:lnTo>
                    <a:pt x="38" y="373"/>
                  </a:lnTo>
                  <a:lnTo>
                    <a:pt x="38" y="371"/>
                  </a:lnTo>
                  <a:lnTo>
                    <a:pt x="38" y="371"/>
                  </a:lnTo>
                  <a:lnTo>
                    <a:pt x="41" y="370"/>
                  </a:lnTo>
                  <a:lnTo>
                    <a:pt x="44" y="367"/>
                  </a:lnTo>
                  <a:lnTo>
                    <a:pt x="44" y="365"/>
                  </a:lnTo>
                  <a:lnTo>
                    <a:pt x="46" y="364"/>
                  </a:lnTo>
                  <a:lnTo>
                    <a:pt x="46" y="362"/>
                  </a:lnTo>
                  <a:lnTo>
                    <a:pt x="46" y="360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39" y="357"/>
                  </a:lnTo>
                  <a:lnTo>
                    <a:pt x="38" y="354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9" y="351"/>
                  </a:lnTo>
                  <a:lnTo>
                    <a:pt x="39" y="349"/>
                  </a:lnTo>
                  <a:lnTo>
                    <a:pt x="39" y="348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3" y="346"/>
                  </a:lnTo>
                  <a:lnTo>
                    <a:pt x="33" y="345"/>
                  </a:lnTo>
                  <a:lnTo>
                    <a:pt x="31" y="343"/>
                  </a:lnTo>
                  <a:lnTo>
                    <a:pt x="31" y="342"/>
                  </a:lnTo>
                  <a:lnTo>
                    <a:pt x="31" y="342"/>
                  </a:lnTo>
                  <a:lnTo>
                    <a:pt x="33" y="340"/>
                  </a:lnTo>
                  <a:lnTo>
                    <a:pt x="35" y="340"/>
                  </a:lnTo>
                  <a:lnTo>
                    <a:pt x="35" y="338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5"/>
                  </a:lnTo>
                  <a:lnTo>
                    <a:pt x="33" y="334"/>
                  </a:lnTo>
                  <a:lnTo>
                    <a:pt x="33" y="331"/>
                  </a:lnTo>
                  <a:lnTo>
                    <a:pt x="35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6" y="326"/>
                  </a:lnTo>
                  <a:lnTo>
                    <a:pt x="38" y="326"/>
                  </a:lnTo>
                  <a:lnTo>
                    <a:pt x="39" y="326"/>
                  </a:lnTo>
                  <a:lnTo>
                    <a:pt x="39" y="324"/>
                  </a:lnTo>
                  <a:lnTo>
                    <a:pt x="39" y="323"/>
                  </a:lnTo>
                  <a:lnTo>
                    <a:pt x="36" y="318"/>
                  </a:lnTo>
                  <a:lnTo>
                    <a:pt x="36" y="316"/>
                  </a:lnTo>
                  <a:lnTo>
                    <a:pt x="35" y="313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1" y="310"/>
                  </a:lnTo>
                  <a:lnTo>
                    <a:pt x="31" y="307"/>
                  </a:lnTo>
                  <a:lnTo>
                    <a:pt x="30" y="305"/>
                  </a:lnTo>
                  <a:lnTo>
                    <a:pt x="28" y="304"/>
                  </a:lnTo>
                  <a:lnTo>
                    <a:pt x="27" y="302"/>
                  </a:lnTo>
                  <a:lnTo>
                    <a:pt x="25" y="297"/>
                  </a:lnTo>
                  <a:lnTo>
                    <a:pt x="24" y="297"/>
                  </a:lnTo>
                  <a:lnTo>
                    <a:pt x="24" y="296"/>
                  </a:lnTo>
                  <a:lnTo>
                    <a:pt x="24" y="294"/>
                  </a:lnTo>
                  <a:lnTo>
                    <a:pt x="27" y="291"/>
                  </a:lnTo>
                  <a:lnTo>
                    <a:pt x="28" y="290"/>
                  </a:lnTo>
                  <a:lnTo>
                    <a:pt x="31" y="286"/>
                  </a:lnTo>
                  <a:lnTo>
                    <a:pt x="35" y="283"/>
                  </a:lnTo>
                  <a:lnTo>
                    <a:pt x="36" y="280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5" y="275"/>
                  </a:lnTo>
                  <a:lnTo>
                    <a:pt x="30" y="271"/>
                  </a:lnTo>
                  <a:lnTo>
                    <a:pt x="28" y="267"/>
                  </a:lnTo>
                  <a:lnTo>
                    <a:pt x="24" y="266"/>
                  </a:lnTo>
                  <a:lnTo>
                    <a:pt x="19" y="264"/>
                  </a:lnTo>
                  <a:lnTo>
                    <a:pt x="17" y="261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9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9" y="247"/>
                  </a:lnTo>
                  <a:lnTo>
                    <a:pt x="16" y="247"/>
                  </a:lnTo>
                  <a:lnTo>
                    <a:pt x="14" y="247"/>
                  </a:lnTo>
                  <a:lnTo>
                    <a:pt x="17" y="245"/>
                  </a:lnTo>
                  <a:lnTo>
                    <a:pt x="19" y="245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5" y="242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39" y="231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41" y="228"/>
                  </a:lnTo>
                  <a:lnTo>
                    <a:pt x="42" y="230"/>
                  </a:lnTo>
                  <a:lnTo>
                    <a:pt x="46" y="231"/>
                  </a:lnTo>
                  <a:lnTo>
                    <a:pt x="49" y="231"/>
                  </a:lnTo>
                  <a:lnTo>
                    <a:pt x="50" y="231"/>
                  </a:lnTo>
                  <a:lnTo>
                    <a:pt x="50" y="230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8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2" y="222"/>
                  </a:lnTo>
                  <a:lnTo>
                    <a:pt x="74" y="223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8"/>
                  </a:lnTo>
                  <a:lnTo>
                    <a:pt x="80" y="230"/>
                  </a:lnTo>
                  <a:lnTo>
                    <a:pt x="77" y="228"/>
                  </a:lnTo>
                  <a:lnTo>
                    <a:pt x="69" y="227"/>
                  </a:lnTo>
                  <a:lnTo>
                    <a:pt x="68" y="228"/>
                  </a:lnTo>
                  <a:lnTo>
                    <a:pt x="69" y="230"/>
                  </a:lnTo>
                  <a:lnTo>
                    <a:pt x="71" y="230"/>
                  </a:lnTo>
                  <a:lnTo>
                    <a:pt x="72" y="233"/>
                  </a:lnTo>
                  <a:lnTo>
                    <a:pt x="76" y="231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2" y="233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85" y="233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8" y="234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41"/>
                  </a:lnTo>
                  <a:lnTo>
                    <a:pt x="83" y="241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7" y="241"/>
                  </a:lnTo>
                  <a:lnTo>
                    <a:pt x="90" y="238"/>
                  </a:lnTo>
                  <a:lnTo>
                    <a:pt x="91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7" y="239"/>
                  </a:lnTo>
                  <a:lnTo>
                    <a:pt x="110" y="239"/>
                  </a:lnTo>
                  <a:lnTo>
                    <a:pt x="112" y="239"/>
                  </a:lnTo>
                  <a:lnTo>
                    <a:pt x="113" y="238"/>
                  </a:lnTo>
                  <a:lnTo>
                    <a:pt x="113" y="238"/>
                  </a:lnTo>
                  <a:lnTo>
                    <a:pt x="123" y="239"/>
                  </a:lnTo>
                  <a:lnTo>
                    <a:pt x="132" y="244"/>
                  </a:lnTo>
                  <a:lnTo>
                    <a:pt x="150" y="252"/>
                  </a:lnTo>
                  <a:lnTo>
                    <a:pt x="158" y="260"/>
                  </a:lnTo>
                  <a:lnTo>
                    <a:pt x="159" y="261"/>
                  </a:lnTo>
                  <a:lnTo>
                    <a:pt x="162" y="261"/>
                  </a:lnTo>
                  <a:lnTo>
                    <a:pt x="164" y="261"/>
                  </a:lnTo>
                  <a:lnTo>
                    <a:pt x="165" y="261"/>
                  </a:lnTo>
                  <a:lnTo>
                    <a:pt x="176" y="267"/>
                  </a:lnTo>
                  <a:lnTo>
                    <a:pt x="180" y="267"/>
                  </a:lnTo>
                  <a:lnTo>
                    <a:pt x="180" y="266"/>
                  </a:lnTo>
                  <a:lnTo>
                    <a:pt x="178" y="266"/>
                  </a:lnTo>
                  <a:lnTo>
                    <a:pt x="180" y="266"/>
                  </a:lnTo>
                  <a:lnTo>
                    <a:pt x="181" y="266"/>
                  </a:lnTo>
                  <a:lnTo>
                    <a:pt x="183" y="269"/>
                  </a:lnTo>
                  <a:lnTo>
                    <a:pt x="184" y="271"/>
                  </a:lnTo>
                  <a:lnTo>
                    <a:pt x="187" y="274"/>
                  </a:lnTo>
                  <a:lnTo>
                    <a:pt x="189" y="275"/>
                  </a:lnTo>
                  <a:lnTo>
                    <a:pt x="192" y="275"/>
                  </a:lnTo>
                  <a:lnTo>
                    <a:pt x="194" y="275"/>
                  </a:lnTo>
                  <a:lnTo>
                    <a:pt x="195" y="277"/>
                  </a:lnTo>
                  <a:lnTo>
                    <a:pt x="197" y="283"/>
                  </a:lnTo>
                  <a:lnTo>
                    <a:pt x="199" y="285"/>
                  </a:lnTo>
                  <a:lnTo>
                    <a:pt x="199" y="288"/>
                  </a:lnTo>
                  <a:lnTo>
                    <a:pt x="200" y="288"/>
                  </a:lnTo>
                  <a:lnTo>
                    <a:pt x="202" y="290"/>
                  </a:lnTo>
                  <a:lnTo>
                    <a:pt x="202" y="291"/>
                  </a:lnTo>
                  <a:lnTo>
                    <a:pt x="200" y="296"/>
                  </a:lnTo>
                  <a:lnTo>
                    <a:pt x="199" y="299"/>
                  </a:lnTo>
                  <a:lnTo>
                    <a:pt x="189" y="307"/>
                  </a:lnTo>
                  <a:lnTo>
                    <a:pt x="183" y="312"/>
                  </a:lnTo>
                  <a:lnTo>
                    <a:pt x="172" y="315"/>
                  </a:lnTo>
                  <a:lnTo>
                    <a:pt x="162" y="316"/>
                  </a:lnTo>
                  <a:lnTo>
                    <a:pt x="159" y="316"/>
                  </a:lnTo>
                  <a:lnTo>
                    <a:pt x="151" y="316"/>
                  </a:lnTo>
                  <a:lnTo>
                    <a:pt x="148" y="315"/>
                  </a:lnTo>
                  <a:lnTo>
                    <a:pt x="143" y="313"/>
                  </a:lnTo>
                  <a:lnTo>
                    <a:pt x="139" y="312"/>
                  </a:lnTo>
                  <a:lnTo>
                    <a:pt x="135" y="312"/>
                  </a:lnTo>
                  <a:lnTo>
                    <a:pt x="129" y="312"/>
                  </a:lnTo>
                  <a:lnTo>
                    <a:pt x="117" y="308"/>
                  </a:lnTo>
                  <a:lnTo>
                    <a:pt x="115" y="308"/>
                  </a:lnTo>
                  <a:lnTo>
                    <a:pt x="107" y="304"/>
                  </a:lnTo>
                  <a:lnTo>
                    <a:pt x="104" y="305"/>
                  </a:lnTo>
                  <a:lnTo>
                    <a:pt x="102" y="305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2" y="302"/>
                  </a:lnTo>
                  <a:lnTo>
                    <a:pt x="98" y="301"/>
                  </a:lnTo>
                  <a:lnTo>
                    <a:pt x="94" y="301"/>
                  </a:lnTo>
                  <a:lnTo>
                    <a:pt x="91" y="301"/>
                  </a:lnTo>
                  <a:lnTo>
                    <a:pt x="90" y="299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83" y="297"/>
                  </a:lnTo>
                  <a:lnTo>
                    <a:pt x="80" y="296"/>
                  </a:lnTo>
                  <a:lnTo>
                    <a:pt x="79" y="294"/>
                  </a:lnTo>
                  <a:lnTo>
                    <a:pt x="79" y="293"/>
                  </a:lnTo>
                  <a:lnTo>
                    <a:pt x="80" y="293"/>
                  </a:lnTo>
                  <a:lnTo>
                    <a:pt x="72" y="290"/>
                  </a:lnTo>
                  <a:lnTo>
                    <a:pt x="65" y="290"/>
                  </a:lnTo>
                  <a:lnTo>
                    <a:pt x="66" y="291"/>
                  </a:lnTo>
                  <a:lnTo>
                    <a:pt x="69" y="291"/>
                  </a:lnTo>
                  <a:lnTo>
                    <a:pt x="71" y="293"/>
                  </a:lnTo>
                  <a:lnTo>
                    <a:pt x="74" y="294"/>
                  </a:lnTo>
                  <a:lnTo>
                    <a:pt x="72" y="296"/>
                  </a:lnTo>
                  <a:lnTo>
                    <a:pt x="76" y="297"/>
                  </a:lnTo>
                  <a:lnTo>
                    <a:pt x="79" y="301"/>
                  </a:lnTo>
                  <a:lnTo>
                    <a:pt x="79" y="301"/>
                  </a:lnTo>
                  <a:lnTo>
                    <a:pt x="80" y="301"/>
                  </a:lnTo>
                  <a:lnTo>
                    <a:pt x="83" y="302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5"/>
                  </a:lnTo>
                  <a:lnTo>
                    <a:pt x="87" y="307"/>
                  </a:lnTo>
                  <a:lnTo>
                    <a:pt x="88" y="307"/>
                  </a:lnTo>
                  <a:lnTo>
                    <a:pt x="90" y="307"/>
                  </a:lnTo>
                  <a:lnTo>
                    <a:pt x="90" y="308"/>
                  </a:lnTo>
                  <a:lnTo>
                    <a:pt x="88" y="310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90" y="310"/>
                  </a:lnTo>
                  <a:lnTo>
                    <a:pt x="98" y="313"/>
                  </a:lnTo>
                  <a:lnTo>
                    <a:pt x="101" y="315"/>
                  </a:lnTo>
                  <a:lnTo>
                    <a:pt x="106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4" y="331"/>
                  </a:lnTo>
                  <a:lnTo>
                    <a:pt x="102" y="331"/>
                  </a:lnTo>
                  <a:lnTo>
                    <a:pt x="101" y="332"/>
                  </a:lnTo>
                  <a:lnTo>
                    <a:pt x="102" y="335"/>
                  </a:lnTo>
                  <a:lnTo>
                    <a:pt x="106" y="338"/>
                  </a:lnTo>
                  <a:lnTo>
                    <a:pt x="107" y="342"/>
                  </a:lnTo>
                  <a:lnTo>
                    <a:pt x="107" y="345"/>
                  </a:lnTo>
                  <a:lnTo>
                    <a:pt x="107" y="346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7" y="349"/>
                  </a:lnTo>
                  <a:lnTo>
                    <a:pt x="107" y="353"/>
                  </a:lnTo>
                  <a:lnTo>
                    <a:pt x="110" y="356"/>
                  </a:lnTo>
                  <a:lnTo>
                    <a:pt x="113" y="357"/>
                  </a:lnTo>
                  <a:lnTo>
                    <a:pt x="117" y="357"/>
                  </a:lnTo>
                  <a:lnTo>
                    <a:pt x="120" y="356"/>
                  </a:lnTo>
                  <a:lnTo>
                    <a:pt x="121" y="357"/>
                  </a:lnTo>
                  <a:lnTo>
                    <a:pt x="126" y="360"/>
                  </a:lnTo>
                  <a:lnTo>
                    <a:pt x="129" y="365"/>
                  </a:lnTo>
                  <a:lnTo>
                    <a:pt x="129" y="365"/>
                  </a:lnTo>
                  <a:lnTo>
                    <a:pt x="134" y="367"/>
                  </a:lnTo>
                  <a:lnTo>
                    <a:pt x="139" y="367"/>
                  </a:lnTo>
                  <a:lnTo>
                    <a:pt x="143" y="370"/>
                  </a:lnTo>
                  <a:lnTo>
                    <a:pt x="145" y="370"/>
                  </a:lnTo>
                  <a:lnTo>
                    <a:pt x="148" y="368"/>
                  </a:lnTo>
                  <a:lnTo>
                    <a:pt x="153" y="367"/>
                  </a:lnTo>
                  <a:lnTo>
                    <a:pt x="154" y="365"/>
                  </a:lnTo>
                  <a:lnTo>
                    <a:pt x="154" y="364"/>
                  </a:lnTo>
                  <a:lnTo>
                    <a:pt x="153" y="360"/>
                  </a:lnTo>
                  <a:lnTo>
                    <a:pt x="153" y="357"/>
                  </a:lnTo>
                  <a:lnTo>
                    <a:pt x="151" y="357"/>
                  </a:lnTo>
                  <a:lnTo>
                    <a:pt x="150" y="356"/>
                  </a:lnTo>
                  <a:lnTo>
                    <a:pt x="145" y="357"/>
                  </a:lnTo>
                  <a:lnTo>
                    <a:pt x="143" y="356"/>
                  </a:lnTo>
                  <a:lnTo>
                    <a:pt x="142" y="356"/>
                  </a:lnTo>
                  <a:lnTo>
                    <a:pt x="139" y="354"/>
                  </a:lnTo>
                  <a:lnTo>
                    <a:pt x="135" y="349"/>
                  </a:lnTo>
                  <a:lnTo>
                    <a:pt x="134" y="348"/>
                  </a:lnTo>
                  <a:lnTo>
                    <a:pt x="132" y="346"/>
                  </a:lnTo>
                  <a:lnTo>
                    <a:pt x="132" y="346"/>
                  </a:lnTo>
                  <a:lnTo>
                    <a:pt x="132" y="343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7" y="338"/>
                  </a:lnTo>
                  <a:lnTo>
                    <a:pt x="139" y="337"/>
                  </a:lnTo>
                  <a:lnTo>
                    <a:pt x="140" y="337"/>
                  </a:lnTo>
                  <a:lnTo>
                    <a:pt x="146" y="340"/>
                  </a:lnTo>
                  <a:lnTo>
                    <a:pt x="153" y="345"/>
                  </a:lnTo>
                  <a:lnTo>
                    <a:pt x="154" y="345"/>
                  </a:lnTo>
                  <a:lnTo>
                    <a:pt x="156" y="345"/>
                  </a:lnTo>
                  <a:lnTo>
                    <a:pt x="159" y="345"/>
                  </a:lnTo>
                  <a:lnTo>
                    <a:pt x="159" y="346"/>
                  </a:lnTo>
                  <a:lnTo>
                    <a:pt x="161" y="346"/>
                  </a:lnTo>
                  <a:lnTo>
                    <a:pt x="162" y="346"/>
                  </a:lnTo>
                  <a:lnTo>
                    <a:pt x="169" y="348"/>
                  </a:lnTo>
                  <a:lnTo>
                    <a:pt x="176" y="353"/>
                  </a:lnTo>
                  <a:lnTo>
                    <a:pt x="178" y="353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3" y="348"/>
                  </a:lnTo>
                  <a:lnTo>
                    <a:pt x="184" y="346"/>
                  </a:lnTo>
                  <a:lnTo>
                    <a:pt x="187" y="348"/>
                  </a:lnTo>
                  <a:lnTo>
                    <a:pt x="189" y="348"/>
                  </a:lnTo>
                  <a:lnTo>
                    <a:pt x="187" y="345"/>
                  </a:lnTo>
                  <a:lnTo>
                    <a:pt x="186" y="342"/>
                  </a:lnTo>
                  <a:lnTo>
                    <a:pt x="184" y="340"/>
                  </a:lnTo>
                  <a:lnTo>
                    <a:pt x="181" y="335"/>
                  </a:lnTo>
                  <a:lnTo>
                    <a:pt x="180" y="334"/>
                  </a:lnTo>
                  <a:lnTo>
                    <a:pt x="178" y="332"/>
                  </a:lnTo>
                  <a:lnTo>
                    <a:pt x="178" y="329"/>
                  </a:lnTo>
                  <a:lnTo>
                    <a:pt x="180" y="327"/>
                  </a:lnTo>
                  <a:lnTo>
                    <a:pt x="187" y="324"/>
                  </a:lnTo>
                  <a:lnTo>
                    <a:pt x="189" y="323"/>
                  </a:lnTo>
                  <a:lnTo>
                    <a:pt x="192" y="319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203" y="315"/>
                  </a:lnTo>
                  <a:lnTo>
                    <a:pt x="208" y="312"/>
                  </a:lnTo>
                  <a:lnTo>
                    <a:pt x="213" y="307"/>
                  </a:lnTo>
                  <a:lnTo>
                    <a:pt x="214" y="305"/>
                  </a:lnTo>
                  <a:lnTo>
                    <a:pt x="216" y="305"/>
                  </a:lnTo>
                  <a:lnTo>
                    <a:pt x="217" y="307"/>
                  </a:lnTo>
                  <a:lnTo>
                    <a:pt x="219" y="308"/>
                  </a:lnTo>
                  <a:lnTo>
                    <a:pt x="222" y="308"/>
                  </a:lnTo>
                  <a:lnTo>
                    <a:pt x="225" y="308"/>
                  </a:lnTo>
                  <a:lnTo>
                    <a:pt x="228" y="308"/>
                  </a:lnTo>
                  <a:lnTo>
                    <a:pt x="233" y="310"/>
                  </a:lnTo>
                  <a:lnTo>
                    <a:pt x="235" y="312"/>
                  </a:lnTo>
                  <a:lnTo>
                    <a:pt x="235" y="312"/>
                  </a:lnTo>
                  <a:lnTo>
                    <a:pt x="233" y="315"/>
                  </a:lnTo>
                  <a:lnTo>
                    <a:pt x="233" y="315"/>
                  </a:lnTo>
                  <a:lnTo>
                    <a:pt x="235" y="315"/>
                  </a:lnTo>
                  <a:lnTo>
                    <a:pt x="236" y="315"/>
                  </a:lnTo>
                  <a:lnTo>
                    <a:pt x="238" y="315"/>
                  </a:lnTo>
                  <a:lnTo>
                    <a:pt x="240" y="316"/>
                  </a:lnTo>
                  <a:lnTo>
                    <a:pt x="240" y="316"/>
                  </a:lnTo>
                  <a:lnTo>
                    <a:pt x="241" y="318"/>
                  </a:lnTo>
                  <a:lnTo>
                    <a:pt x="241" y="316"/>
                  </a:lnTo>
                  <a:lnTo>
                    <a:pt x="243" y="315"/>
                  </a:lnTo>
                  <a:lnTo>
                    <a:pt x="241" y="313"/>
                  </a:lnTo>
                  <a:lnTo>
                    <a:pt x="243" y="308"/>
                  </a:lnTo>
                  <a:lnTo>
                    <a:pt x="244" y="307"/>
                  </a:lnTo>
                  <a:lnTo>
                    <a:pt x="247" y="302"/>
                  </a:lnTo>
                  <a:lnTo>
                    <a:pt x="246" y="299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4" y="291"/>
                  </a:lnTo>
                  <a:lnTo>
                    <a:pt x="241" y="290"/>
                  </a:lnTo>
                  <a:lnTo>
                    <a:pt x="238" y="290"/>
                  </a:lnTo>
                  <a:lnTo>
                    <a:pt x="236" y="288"/>
                  </a:lnTo>
                  <a:lnTo>
                    <a:pt x="236" y="286"/>
                  </a:lnTo>
                  <a:lnTo>
                    <a:pt x="238" y="283"/>
                  </a:lnTo>
                  <a:lnTo>
                    <a:pt x="241" y="277"/>
                  </a:lnTo>
                  <a:lnTo>
                    <a:pt x="243" y="269"/>
                  </a:lnTo>
                  <a:lnTo>
                    <a:pt x="243" y="267"/>
                  </a:lnTo>
                  <a:lnTo>
                    <a:pt x="243" y="266"/>
                  </a:lnTo>
                  <a:lnTo>
                    <a:pt x="243" y="266"/>
                  </a:lnTo>
                  <a:lnTo>
                    <a:pt x="243" y="263"/>
                  </a:lnTo>
                  <a:lnTo>
                    <a:pt x="243" y="261"/>
                  </a:lnTo>
                  <a:lnTo>
                    <a:pt x="232" y="255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41" y="256"/>
                  </a:lnTo>
                  <a:lnTo>
                    <a:pt x="243" y="256"/>
                  </a:lnTo>
                  <a:lnTo>
                    <a:pt x="255" y="255"/>
                  </a:lnTo>
                  <a:lnTo>
                    <a:pt x="262" y="256"/>
                  </a:lnTo>
                  <a:lnTo>
                    <a:pt x="268" y="258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9" y="271"/>
                  </a:lnTo>
                  <a:lnTo>
                    <a:pt x="279" y="274"/>
                  </a:lnTo>
                  <a:lnTo>
                    <a:pt x="274" y="274"/>
                  </a:lnTo>
                  <a:lnTo>
                    <a:pt x="271" y="274"/>
                  </a:lnTo>
                  <a:lnTo>
                    <a:pt x="262" y="275"/>
                  </a:lnTo>
                  <a:lnTo>
                    <a:pt x="260" y="277"/>
                  </a:lnTo>
                  <a:lnTo>
                    <a:pt x="254" y="282"/>
                  </a:lnTo>
                  <a:lnTo>
                    <a:pt x="252" y="283"/>
                  </a:lnTo>
                  <a:lnTo>
                    <a:pt x="254" y="285"/>
                  </a:lnTo>
                  <a:lnTo>
                    <a:pt x="257" y="286"/>
                  </a:lnTo>
                  <a:lnTo>
                    <a:pt x="262" y="290"/>
                  </a:lnTo>
                  <a:lnTo>
                    <a:pt x="265" y="294"/>
                  </a:lnTo>
                  <a:lnTo>
                    <a:pt x="266" y="297"/>
                  </a:lnTo>
                  <a:lnTo>
                    <a:pt x="268" y="297"/>
                  </a:lnTo>
                  <a:lnTo>
                    <a:pt x="269" y="297"/>
                  </a:lnTo>
                  <a:lnTo>
                    <a:pt x="273" y="297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7" y="299"/>
                  </a:lnTo>
                  <a:lnTo>
                    <a:pt x="279" y="299"/>
                  </a:lnTo>
                  <a:lnTo>
                    <a:pt x="290" y="296"/>
                  </a:lnTo>
                  <a:lnTo>
                    <a:pt x="293" y="294"/>
                  </a:lnTo>
                  <a:lnTo>
                    <a:pt x="293" y="293"/>
                  </a:lnTo>
                  <a:lnTo>
                    <a:pt x="295" y="288"/>
                  </a:lnTo>
                  <a:lnTo>
                    <a:pt x="295" y="285"/>
                  </a:lnTo>
                  <a:lnTo>
                    <a:pt x="296" y="283"/>
                  </a:lnTo>
                  <a:lnTo>
                    <a:pt x="296" y="282"/>
                  </a:lnTo>
                  <a:lnTo>
                    <a:pt x="296" y="280"/>
                  </a:lnTo>
                  <a:lnTo>
                    <a:pt x="301" y="279"/>
                  </a:lnTo>
                  <a:lnTo>
                    <a:pt x="307" y="277"/>
                  </a:lnTo>
                  <a:lnTo>
                    <a:pt x="309" y="277"/>
                  </a:lnTo>
                  <a:lnTo>
                    <a:pt x="310" y="275"/>
                  </a:lnTo>
                  <a:lnTo>
                    <a:pt x="309" y="274"/>
                  </a:lnTo>
                  <a:lnTo>
                    <a:pt x="307" y="272"/>
                  </a:lnTo>
                  <a:lnTo>
                    <a:pt x="309" y="272"/>
                  </a:lnTo>
                  <a:lnTo>
                    <a:pt x="310" y="272"/>
                  </a:lnTo>
                  <a:lnTo>
                    <a:pt x="312" y="274"/>
                  </a:lnTo>
                  <a:lnTo>
                    <a:pt x="314" y="272"/>
                  </a:lnTo>
                  <a:lnTo>
                    <a:pt x="326" y="267"/>
                  </a:lnTo>
                  <a:lnTo>
                    <a:pt x="329" y="264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39" y="261"/>
                  </a:lnTo>
                  <a:lnTo>
                    <a:pt x="342" y="260"/>
                  </a:lnTo>
                  <a:lnTo>
                    <a:pt x="345" y="260"/>
                  </a:lnTo>
                  <a:lnTo>
                    <a:pt x="350" y="258"/>
                  </a:lnTo>
                  <a:lnTo>
                    <a:pt x="355" y="256"/>
                  </a:lnTo>
                  <a:lnTo>
                    <a:pt x="356" y="256"/>
                  </a:lnTo>
                  <a:lnTo>
                    <a:pt x="358" y="256"/>
                  </a:lnTo>
                  <a:lnTo>
                    <a:pt x="359" y="258"/>
                  </a:lnTo>
                  <a:lnTo>
                    <a:pt x="359" y="260"/>
                  </a:lnTo>
                  <a:lnTo>
                    <a:pt x="358" y="260"/>
                  </a:lnTo>
                  <a:lnTo>
                    <a:pt x="359" y="261"/>
                  </a:lnTo>
                  <a:lnTo>
                    <a:pt x="359" y="261"/>
                  </a:lnTo>
                  <a:lnTo>
                    <a:pt x="361" y="261"/>
                  </a:lnTo>
                  <a:lnTo>
                    <a:pt x="363" y="260"/>
                  </a:lnTo>
                  <a:lnTo>
                    <a:pt x="366" y="258"/>
                  </a:lnTo>
                  <a:lnTo>
                    <a:pt x="366" y="258"/>
                  </a:lnTo>
                  <a:lnTo>
                    <a:pt x="364" y="256"/>
                  </a:lnTo>
                  <a:lnTo>
                    <a:pt x="364" y="255"/>
                  </a:lnTo>
                  <a:lnTo>
                    <a:pt x="361" y="255"/>
                  </a:lnTo>
                  <a:lnTo>
                    <a:pt x="361" y="255"/>
                  </a:lnTo>
                  <a:lnTo>
                    <a:pt x="366" y="252"/>
                  </a:lnTo>
                  <a:lnTo>
                    <a:pt x="375" y="247"/>
                  </a:lnTo>
                  <a:lnTo>
                    <a:pt x="381" y="244"/>
                  </a:lnTo>
                  <a:lnTo>
                    <a:pt x="388" y="244"/>
                  </a:lnTo>
                  <a:lnTo>
                    <a:pt x="391" y="244"/>
                  </a:lnTo>
                  <a:lnTo>
                    <a:pt x="389" y="245"/>
                  </a:lnTo>
                  <a:lnTo>
                    <a:pt x="383" y="245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3" y="247"/>
                  </a:lnTo>
                  <a:lnTo>
                    <a:pt x="385" y="249"/>
                  </a:lnTo>
                  <a:lnTo>
                    <a:pt x="383" y="249"/>
                  </a:lnTo>
                  <a:lnTo>
                    <a:pt x="383" y="249"/>
                  </a:lnTo>
                  <a:lnTo>
                    <a:pt x="381" y="252"/>
                  </a:lnTo>
                  <a:lnTo>
                    <a:pt x="381" y="253"/>
                  </a:lnTo>
                  <a:lnTo>
                    <a:pt x="383" y="256"/>
                  </a:lnTo>
                  <a:lnTo>
                    <a:pt x="383" y="258"/>
                  </a:lnTo>
                  <a:lnTo>
                    <a:pt x="381" y="260"/>
                  </a:lnTo>
                  <a:lnTo>
                    <a:pt x="380" y="260"/>
                  </a:lnTo>
                  <a:lnTo>
                    <a:pt x="378" y="260"/>
                  </a:lnTo>
                  <a:lnTo>
                    <a:pt x="375" y="261"/>
                  </a:lnTo>
                  <a:lnTo>
                    <a:pt x="374" y="261"/>
                  </a:lnTo>
                  <a:lnTo>
                    <a:pt x="374" y="263"/>
                  </a:lnTo>
                  <a:lnTo>
                    <a:pt x="375" y="263"/>
                  </a:lnTo>
                  <a:lnTo>
                    <a:pt x="377" y="263"/>
                  </a:lnTo>
                  <a:lnTo>
                    <a:pt x="383" y="264"/>
                  </a:lnTo>
                  <a:lnTo>
                    <a:pt x="385" y="264"/>
                  </a:lnTo>
                  <a:lnTo>
                    <a:pt x="386" y="263"/>
                  </a:lnTo>
                  <a:lnTo>
                    <a:pt x="388" y="263"/>
                  </a:lnTo>
                  <a:lnTo>
                    <a:pt x="389" y="263"/>
                  </a:lnTo>
                  <a:lnTo>
                    <a:pt x="391" y="263"/>
                  </a:lnTo>
                  <a:lnTo>
                    <a:pt x="392" y="263"/>
                  </a:lnTo>
                  <a:lnTo>
                    <a:pt x="394" y="264"/>
                  </a:lnTo>
                  <a:lnTo>
                    <a:pt x="397" y="264"/>
                  </a:lnTo>
                  <a:lnTo>
                    <a:pt x="397" y="260"/>
                  </a:lnTo>
                  <a:lnTo>
                    <a:pt x="400" y="258"/>
                  </a:lnTo>
                  <a:lnTo>
                    <a:pt x="405" y="255"/>
                  </a:lnTo>
                  <a:lnTo>
                    <a:pt x="408" y="255"/>
                  </a:lnTo>
                  <a:lnTo>
                    <a:pt x="411" y="253"/>
                  </a:lnTo>
                  <a:lnTo>
                    <a:pt x="415" y="253"/>
                  </a:lnTo>
                  <a:lnTo>
                    <a:pt x="418" y="253"/>
                  </a:lnTo>
                  <a:lnTo>
                    <a:pt x="422" y="253"/>
                  </a:lnTo>
                  <a:lnTo>
                    <a:pt x="427" y="255"/>
                  </a:lnTo>
                  <a:lnTo>
                    <a:pt x="430" y="255"/>
                  </a:lnTo>
                  <a:lnTo>
                    <a:pt x="433" y="253"/>
                  </a:lnTo>
                  <a:lnTo>
                    <a:pt x="445" y="247"/>
                  </a:lnTo>
                  <a:lnTo>
                    <a:pt x="446" y="249"/>
                  </a:lnTo>
                  <a:lnTo>
                    <a:pt x="448" y="247"/>
                  </a:lnTo>
                  <a:lnTo>
                    <a:pt x="456" y="244"/>
                  </a:lnTo>
                  <a:lnTo>
                    <a:pt x="457" y="244"/>
                  </a:lnTo>
                  <a:lnTo>
                    <a:pt x="457" y="245"/>
                  </a:lnTo>
                  <a:lnTo>
                    <a:pt x="459" y="247"/>
                  </a:lnTo>
                  <a:lnTo>
                    <a:pt x="460" y="249"/>
                  </a:lnTo>
                  <a:lnTo>
                    <a:pt x="462" y="250"/>
                  </a:lnTo>
                  <a:lnTo>
                    <a:pt x="460" y="252"/>
                  </a:lnTo>
                  <a:lnTo>
                    <a:pt x="460" y="252"/>
                  </a:lnTo>
                  <a:lnTo>
                    <a:pt x="459" y="253"/>
                  </a:lnTo>
                  <a:lnTo>
                    <a:pt x="459" y="258"/>
                  </a:lnTo>
                  <a:lnTo>
                    <a:pt x="462" y="260"/>
                  </a:lnTo>
                  <a:lnTo>
                    <a:pt x="465" y="261"/>
                  </a:lnTo>
                  <a:lnTo>
                    <a:pt x="467" y="261"/>
                  </a:lnTo>
                  <a:lnTo>
                    <a:pt x="468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70" y="258"/>
                  </a:lnTo>
                  <a:lnTo>
                    <a:pt x="470" y="256"/>
                  </a:lnTo>
                  <a:lnTo>
                    <a:pt x="470" y="255"/>
                  </a:lnTo>
                  <a:lnTo>
                    <a:pt x="470" y="252"/>
                  </a:lnTo>
                  <a:lnTo>
                    <a:pt x="473" y="252"/>
                  </a:lnTo>
                  <a:lnTo>
                    <a:pt x="478" y="252"/>
                  </a:lnTo>
                  <a:lnTo>
                    <a:pt x="481" y="250"/>
                  </a:lnTo>
                  <a:lnTo>
                    <a:pt x="482" y="247"/>
                  </a:lnTo>
                  <a:lnTo>
                    <a:pt x="484" y="244"/>
                  </a:lnTo>
                  <a:lnTo>
                    <a:pt x="484" y="241"/>
                  </a:lnTo>
                  <a:lnTo>
                    <a:pt x="481" y="241"/>
                  </a:lnTo>
                  <a:lnTo>
                    <a:pt x="476" y="233"/>
                  </a:lnTo>
                  <a:lnTo>
                    <a:pt x="473" y="230"/>
                  </a:lnTo>
                  <a:lnTo>
                    <a:pt x="474" y="228"/>
                  </a:lnTo>
                  <a:lnTo>
                    <a:pt x="479" y="227"/>
                  </a:lnTo>
                  <a:lnTo>
                    <a:pt x="482" y="223"/>
                  </a:lnTo>
                  <a:lnTo>
                    <a:pt x="484" y="223"/>
                  </a:lnTo>
                  <a:lnTo>
                    <a:pt x="486" y="222"/>
                  </a:lnTo>
                  <a:lnTo>
                    <a:pt x="497" y="225"/>
                  </a:lnTo>
                  <a:lnTo>
                    <a:pt x="509" y="225"/>
                  </a:lnTo>
                  <a:lnTo>
                    <a:pt x="520" y="227"/>
                  </a:lnTo>
                  <a:lnTo>
                    <a:pt x="531" y="231"/>
                  </a:lnTo>
                  <a:lnTo>
                    <a:pt x="538" y="233"/>
                  </a:lnTo>
                  <a:lnTo>
                    <a:pt x="542" y="236"/>
                  </a:lnTo>
                  <a:lnTo>
                    <a:pt x="542" y="238"/>
                  </a:lnTo>
                  <a:lnTo>
                    <a:pt x="544" y="238"/>
                  </a:lnTo>
                  <a:lnTo>
                    <a:pt x="549" y="239"/>
                  </a:lnTo>
                  <a:lnTo>
                    <a:pt x="552" y="239"/>
                  </a:lnTo>
                  <a:lnTo>
                    <a:pt x="553" y="241"/>
                  </a:lnTo>
                  <a:lnTo>
                    <a:pt x="555" y="242"/>
                  </a:lnTo>
                  <a:lnTo>
                    <a:pt x="560" y="244"/>
                  </a:lnTo>
                  <a:lnTo>
                    <a:pt x="563" y="245"/>
                  </a:lnTo>
                  <a:lnTo>
                    <a:pt x="564" y="245"/>
                  </a:lnTo>
                  <a:lnTo>
                    <a:pt x="569" y="247"/>
                  </a:lnTo>
                  <a:lnTo>
                    <a:pt x="572" y="247"/>
                  </a:lnTo>
                  <a:lnTo>
                    <a:pt x="574" y="250"/>
                  </a:lnTo>
                  <a:lnTo>
                    <a:pt x="582" y="255"/>
                  </a:lnTo>
                  <a:lnTo>
                    <a:pt x="583" y="256"/>
                  </a:lnTo>
                  <a:lnTo>
                    <a:pt x="590" y="260"/>
                  </a:lnTo>
                  <a:lnTo>
                    <a:pt x="593" y="261"/>
                  </a:lnTo>
                  <a:lnTo>
                    <a:pt x="594" y="261"/>
                  </a:lnTo>
                  <a:lnTo>
                    <a:pt x="599" y="255"/>
                  </a:lnTo>
                  <a:lnTo>
                    <a:pt x="602" y="249"/>
                  </a:lnTo>
                  <a:lnTo>
                    <a:pt x="604" y="245"/>
                  </a:lnTo>
                  <a:lnTo>
                    <a:pt x="601" y="245"/>
                  </a:lnTo>
                  <a:lnTo>
                    <a:pt x="597" y="247"/>
                  </a:lnTo>
                  <a:lnTo>
                    <a:pt x="596" y="245"/>
                  </a:lnTo>
                  <a:lnTo>
                    <a:pt x="594" y="245"/>
                  </a:lnTo>
                  <a:lnTo>
                    <a:pt x="591" y="242"/>
                  </a:lnTo>
                  <a:lnTo>
                    <a:pt x="588" y="238"/>
                  </a:lnTo>
                  <a:lnTo>
                    <a:pt x="588" y="233"/>
                  </a:lnTo>
                  <a:lnTo>
                    <a:pt x="586" y="233"/>
                  </a:lnTo>
                  <a:lnTo>
                    <a:pt x="583" y="231"/>
                  </a:lnTo>
                  <a:lnTo>
                    <a:pt x="582" y="230"/>
                  </a:lnTo>
                  <a:lnTo>
                    <a:pt x="574" y="227"/>
                  </a:lnTo>
                  <a:lnTo>
                    <a:pt x="572" y="228"/>
                  </a:lnTo>
                  <a:lnTo>
                    <a:pt x="571" y="230"/>
                  </a:lnTo>
                  <a:lnTo>
                    <a:pt x="571" y="230"/>
                  </a:lnTo>
                  <a:lnTo>
                    <a:pt x="571" y="228"/>
                  </a:lnTo>
                  <a:lnTo>
                    <a:pt x="569" y="228"/>
                  </a:lnTo>
                  <a:lnTo>
                    <a:pt x="569" y="225"/>
                  </a:lnTo>
                  <a:lnTo>
                    <a:pt x="569" y="223"/>
                  </a:lnTo>
                  <a:lnTo>
                    <a:pt x="571" y="219"/>
                  </a:lnTo>
                  <a:lnTo>
                    <a:pt x="574" y="219"/>
                  </a:lnTo>
                  <a:lnTo>
                    <a:pt x="574" y="219"/>
                  </a:lnTo>
                  <a:lnTo>
                    <a:pt x="575" y="216"/>
                  </a:lnTo>
                  <a:lnTo>
                    <a:pt x="575" y="214"/>
                  </a:lnTo>
                  <a:lnTo>
                    <a:pt x="574" y="212"/>
                  </a:lnTo>
                  <a:lnTo>
                    <a:pt x="574" y="211"/>
                  </a:lnTo>
                  <a:lnTo>
                    <a:pt x="575" y="206"/>
                  </a:lnTo>
                  <a:lnTo>
                    <a:pt x="577" y="200"/>
                  </a:lnTo>
                  <a:lnTo>
                    <a:pt x="575" y="198"/>
                  </a:lnTo>
                  <a:lnTo>
                    <a:pt x="574" y="197"/>
                  </a:lnTo>
                  <a:lnTo>
                    <a:pt x="569" y="198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9" y="193"/>
                  </a:lnTo>
                  <a:lnTo>
                    <a:pt x="571" y="190"/>
                  </a:lnTo>
                  <a:lnTo>
                    <a:pt x="568" y="192"/>
                  </a:lnTo>
                  <a:lnTo>
                    <a:pt x="568" y="190"/>
                  </a:lnTo>
                  <a:lnTo>
                    <a:pt x="569" y="189"/>
                  </a:lnTo>
                  <a:lnTo>
                    <a:pt x="571" y="186"/>
                  </a:lnTo>
                  <a:lnTo>
                    <a:pt x="577" y="184"/>
                  </a:lnTo>
                  <a:lnTo>
                    <a:pt x="580" y="181"/>
                  </a:lnTo>
                  <a:lnTo>
                    <a:pt x="586" y="178"/>
                  </a:lnTo>
                  <a:lnTo>
                    <a:pt x="591" y="175"/>
                  </a:lnTo>
                  <a:lnTo>
                    <a:pt x="593" y="170"/>
                  </a:lnTo>
                  <a:lnTo>
                    <a:pt x="596" y="165"/>
                  </a:lnTo>
                  <a:lnTo>
                    <a:pt x="599" y="156"/>
                  </a:lnTo>
                  <a:lnTo>
                    <a:pt x="602" y="148"/>
                  </a:lnTo>
                  <a:lnTo>
                    <a:pt x="607" y="140"/>
                  </a:lnTo>
                  <a:lnTo>
                    <a:pt x="610" y="138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610" y="140"/>
                  </a:lnTo>
                  <a:lnTo>
                    <a:pt x="610" y="141"/>
                  </a:lnTo>
                  <a:lnTo>
                    <a:pt x="612" y="141"/>
                  </a:lnTo>
                  <a:lnTo>
                    <a:pt x="613" y="141"/>
                  </a:lnTo>
                  <a:lnTo>
                    <a:pt x="618" y="141"/>
                  </a:lnTo>
                  <a:lnTo>
                    <a:pt x="626" y="141"/>
                  </a:lnTo>
                  <a:lnTo>
                    <a:pt x="637" y="141"/>
                  </a:lnTo>
                  <a:lnTo>
                    <a:pt x="638" y="141"/>
                  </a:lnTo>
                  <a:lnTo>
                    <a:pt x="643" y="143"/>
                  </a:lnTo>
                  <a:lnTo>
                    <a:pt x="646" y="143"/>
                  </a:lnTo>
                  <a:lnTo>
                    <a:pt x="651" y="145"/>
                  </a:lnTo>
                  <a:lnTo>
                    <a:pt x="654" y="146"/>
                  </a:lnTo>
                  <a:lnTo>
                    <a:pt x="656" y="146"/>
                  </a:lnTo>
                  <a:lnTo>
                    <a:pt x="656" y="152"/>
                  </a:lnTo>
                  <a:lnTo>
                    <a:pt x="656" y="157"/>
                  </a:lnTo>
                  <a:lnTo>
                    <a:pt x="654" y="164"/>
                  </a:lnTo>
                  <a:lnTo>
                    <a:pt x="653" y="165"/>
                  </a:lnTo>
                  <a:lnTo>
                    <a:pt x="650" y="170"/>
                  </a:lnTo>
                  <a:lnTo>
                    <a:pt x="648" y="175"/>
                  </a:lnTo>
                  <a:lnTo>
                    <a:pt x="646" y="176"/>
                  </a:lnTo>
                  <a:lnTo>
                    <a:pt x="643" y="178"/>
                  </a:lnTo>
                  <a:lnTo>
                    <a:pt x="643" y="179"/>
                  </a:lnTo>
                  <a:lnTo>
                    <a:pt x="643" y="181"/>
                  </a:lnTo>
                  <a:lnTo>
                    <a:pt x="646" y="184"/>
                  </a:lnTo>
                  <a:lnTo>
                    <a:pt x="653" y="189"/>
                  </a:lnTo>
                  <a:lnTo>
                    <a:pt x="654" y="193"/>
                  </a:lnTo>
                  <a:lnTo>
                    <a:pt x="656" y="197"/>
                  </a:lnTo>
                  <a:lnTo>
                    <a:pt x="654" y="206"/>
                  </a:lnTo>
                  <a:lnTo>
                    <a:pt x="654" y="208"/>
                  </a:lnTo>
                  <a:lnTo>
                    <a:pt x="653" y="209"/>
                  </a:lnTo>
                  <a:lnTo>
                    <a:pt x="651" y="211"/>
                  </a:lnTo>
                  <a:lnTo>
                    <a:pt x="653" y="214"/>
                  </a:lnTo>
                  <a:lnTo>
                    <a:pt x="653" y="223"/>
                  </a:lnTo>
                  <a:lnTo>
                    <a:pt x="654" y="231"/>
                  </a:lnTo>
                  <a:lnTo>
                    <a:pt x="653" y="234"/>
                  </a:lnTo>
                  <a:lnTo>
                    <a:pt x="653" y="241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54" y="247"/>
                  </a:lnTo>
                  <a:lnTo>
                    <a:pt x="656" y="249"/>
                  </a:lnTo>
                  <a:lnTo>
                    <a:pt x="662" y="252"/>
                  </a:lnTo>
                  <a:lnTo>
                    <a:pt x="667" y="255"/>
                  </a:lnTo>
                  <a:lnTo>
                    <a:pt x="667" y="256"/>
                  </a:lnTo>
                  <a:lnTo>
                    <a:pt x="667" y="258"/>
                  </a:lnTo>
                  <a:lnTo>
                    <a:pt x="665" y="258"/>
                  </a:lnTo>
                  <a:lnTo>
                    <a:pt x="662" y="263"/>
                  </a:lnTo>
                  <a:lnTo>
                    <a:pt x="661" y="264"/>
                  </a:lnTo>
                  <a:lnTo>
                    <a:pt x="661" y="267"/>
                  </a:lnTo>
                  <a:lnTo>
                    <a:pt x="662" y="271"/>
                  </a:lnTo>
                  <a:lnTo>
                    <a:pt x="661" y="272"/>
                  </a:lnTo>
                  <a:lnTo>
                    <a:pt x="661" y="275"/>
                  </a:lnTo>
                  <a:lnTo>
                    <a:pt x="659" y="277"/>
                  </a:lnTo>
                  <a:lnTo>
                    <a:pt x="653" y="280"/>
                  </a:lnTo>
                  <a:lnTo>
                    <a:pt x="642" y="294"/>
                  </a:lnTo>
                  <a:lnTo>
                    <a:pt x="640" y="296"/>
                  </a:lnTo>
                  <a:lnTo>
                    <a:pt x="635" y="294"/>
                  </a:lnTo>
                  <a:lnTo>
                    <a:pt x="637" y="297"/>
                  </a:lnTo>
                  <a:lnTo>
                    <a:pt x="638" y="301"/>
                  </a:lnTo>
                  <a:lnTo>
                    <a:pt x="638" y="302"/>
                  </a:lnTo>
                  <a:lnTo>
                    <a:pt x="635" y="302"/>
                  </a:lnTo>
                  <a:lnTo>
                    <a:pt x="631" y="304"/>
                  </a:lnTo>
                  <a:lnTo>
                    <a:pt x="629" y="305"/>
                  </a:lnTo>
                  <a:lnTo>
                    <a:pt x="626" y="305"/>
                  </a:lnTo>
                  <a:lnTo>
                    <a:pt x="624" y="305"/>
                  </a:lnTo>
                  <a:lnTo>
                    <a:pt x="621" y="304"/>
                  </a:lnTo>
                  <a:lnTo>
                    <a:pt x="621" y="302"/>
                  </a:lnTo>
                  <a:lnTo>
                    <a:pt x="623" y="302"/>
                  </a:lnTo>
                  <a:lnTo>
                    <a:pt x="624" y="301"/>
                  </a:lnTo>
                  <a:lnTo>
                    <a:pt x="626" y="301"/>
                  </a:lnTo>
                  <a:lnTo>
                    <a:pt x="624" y="301"/>
                  </a:lnTo>
                  <a:lnTo>
                    <a:pt x="624" y="301"/>
                  </a:lnTo>
                  <a:lnTo>
                    <a:pt x="623" y="302"/>
                  </a:lnTo>
                  <a:lnTo>
                    <a:pt x="620" y="302"/>
                  </a:lnTo>
                  <a:lnTo>
                    <a:pt x="616" y="301"/>
                  </a:lnTo>
                  <a:lnTo>
                    <a:pt x="615" y="297"/>
                  </a:lnTo>
                  <a:lnTo>
                    <a:pt x="613" y="297"/>
                  </a:lnTo>
                  <a:lnTo>
                    <a:pt x="612" y="299"/>
                  </a:lnTo>
                  <a:lnTo>
                    <a:pt x="604" y="297"/>
                  </a:lnTo>
                  <a:lnTo>
                    <a:pt x="602" y="299"/>
                  </a:lnTo>
                  <a:lnTo>
                    <a:pt x="601" y="299"/>
                  </a:lnTo>
                  <a:lnTo>
                    <a:pt x="602" y="299"/>
                  </a:lnTo>
                  <a:lnTo>
                    <a:pt x="602" y="301"/>
                  </a:lnTo>
                  <a:lnTo>
                    <a:pt x="604" y="302"/>
                  </a:lnTo>
                  <a:lnTo>
                    <a:pt x="604" y="304"/>
                  </a:lnTo>
                  <a:lnTo>
                    <a:pt x="607" y="305"/>
                  </a:lnTo>
                  <a:lnTo>
                    <a:pt x="612" y="307"/>
                  </a:lnTo>
                  <a:lnTo>
                    <a:pt x="615" y="308"/>
                  </a:lnTo>
                  <a:lnTo>
                    <a:pt x="621" y="310"/>
                  </a:lnTo>
                  <a:lnTo>
                    <a:pt x="632" y="310"/>
                  </a:lnTo>
                  <a:lnTo>
                    <a:pt x="635" y="310"/>
                  </a:lnTo>
                  <a:lnTo>
                    <a:pt x="638" y="310"/>
                  </a:lnTo>
                  <a:lnTo>
                    <a:pt x="643" y="312"/>
                  </a:lnTo>
                  <a:lnTo>
                    <a:pt x="645" y="312"/>
                  </a:lnTo>
                  <a:lnTo>
                    <a:pt x="650" y="310"/>
                  </a:lnTo>
                  <a:lnTo>
                    <a:pt x="650" y="305"/>
                  </a:lnTo>
                  <a:lnTo>
                    <a:pt x="651" y="305"/>
                  </a:lnTo>
                  <a:lnTo>
                    <a:pt x="664" y="299"/>
                  </a:lnTo>
                  <a:lnTo>
                    <a:pt x="667" y="297"/>
                  </a:lnTo>
                  <a:lnTo>
                    <a:pt x="670" y="294"/>
                  </a:lnTo>
                  <a:lnTo>
                    <a:pt x="672" y="293"/>
                  </a:lnTo>
                  <a:lnTo>
                    <a:pt x="673" y="286"/>
                  </a:lnTo>
                  <a:lnTo>
                    <a:pt x="675" y="283"/>
                  </a:lnTo>
                  <a:lnTo>
                    <a:pt x="683" y="277"/>
                  </a:lnTo>
                  <a:lnTo>
                    <a:pt x="684" y="275"/>
                  </a:lnTo>
                  <a:lnTo>
                    <a:pt x="684" y="272"/>
                  </a:lnTo>
                  <a:lnTo>
                    <a:pt x="684" y="269"/>
                  </a:lnTo>
                  <a:lnTo>
                    <a:pt x="684" y="267"/>
                  </a:lnTo>
                  <a:lnTo>
                    <a:pt x="683" y="264"/>
                  </a:lnTo>
                  <a:lnTo>
                    <a:pt x="681" y="261"/>
                  </a:lnTo>
                  <a:lnTo>
                    <a:pt x="679" y="260"/>
                  </a:lnTo>
                  <a:lnTo>
                    <a:pt x="681" y="253"/>
                  </a:lnTo>
                  <a:lnTo>
                    <a:pt x="683" y="250"/>
                  </a:lnTo>
                  <a:lnTo>
                    <a:pt x="691" y="247"/>
                  </a:lnTo>
                  <a:lnTo>
                    <a:pt x="697" y="247"/>
                  </a:lnTo>
                  <a:lnTo>
                    <a:pt x="705" y="245"/>
                  </a:lnTo>
                  <a:lnTo>
                    <a:pt x="706" y="244"/>
                  </a:lnTo>
                  <a:lnTo>
                    <a:pt x="709" y="245"/>
                  </a:lnTo>
                  <a:lnTo>
                    <a:pt x="711" y="247"/>
                  </a:lnTo>
                  <a:lnTo>
                    <a:pt x="713" y="250"/>
                  </a:lnTo>
                  <a:lnTo>
                    <a:pt x="719" y="255"/>
                  </a:lnTo>
                  <a:lnTo>
                    <a:pt x="720" y="258"/>
                  </a:lnTo>
                  <a:lnTo>
                    <a:pt x="720" y="261"/>
                  </a:lnTo>
                  <a:lnTo>
                    <a:pt x="720" y="271"/>
                  </a:lnTo>
                  <a:lnTo>
                    <a:pt x="719" y="275"/>
                  </a:lnTo>
                  <a:lnTo>
                    <a:pt x="722" y="275"/>
                  </a:lnTo>
                  <a:lnTo>
                    <a:pt x="722" y="277"/>
                  </a:lnTo>
                  <a:lnTo>
                    <a:pt x="725" y="279"/>
                  </a:lnTo>
                  <a:lnTo>
                    <a:pt x="727" y="280"/>
                  </a:lnTo>
                  <a:lnTo>
                    <a:pt x="728" y="280"/>
                  </a:lnTo>
                  <a:lnTo>
                    <a:pt x="732" y="280"/>
                  </a:lnTo>
                  <a:lnTo>
                    <a:pt x="739" y="280"/>
                  </a:lnTo>
                  <a:lnTo>
                    <a:pt x="744" y="280"/>
                  </a:lnTo>
                  <a:lnTo>
                    <a:pt x="744" y="279"/>
                  </a:lnTo>
                  <a:lnTo>
                    <a:pt x="744" y="279"/>
                  </a:lnTo>
                  <a:lnTo>
                    <a:pt x="739" y="279"/>
                  </a:lnTo>
                  <a:lnTo>
                    <a:pt x="733" y="277"/>
                  </a:lnTo>
                  <a:lnTo>
                    <a:pt x="725" y="275"/>
                  </a:lnTo>
                  <a:lnTo>
                    <a:pt x="724" y="272"/>
                  </a:lnTo>
                  <a:lnTo>
                    <a:pt x="725" y="269"/>
                  </a:lnTo>
                  <a:lnTo>
                    <a:pt x="727" y="264"/>
                  </a:lnTo>
                  <a:lnTo>
                    <a:pt x="728" y="264"/>
                  </a:lnTo>
                  <a:lnTo>
                    <a:pt x="730" y="264"/>
                  </a:lnTo>
                  <a:lnTo>
                    <a:pt x="732" y="263"/>
                  </a:lnTo>
                  <a:lnTo>
                    <a:pt x="730" y="260"/>
                  </a:lnTo>
                  <a:lnTo>
                    <a:pt x="730" y="258"/>
                  </a:lnTo>
                  <a:lnTo>
                    <a:pt x="728" y="253"/>
                  </a:lnTo>
                  <a:lnTo>
                    <a:pt x="727" y="247"/>
                  </a:lnTo>
                  <a:lnTo>
                    <a:pt x="724" y="247"/>
                  </a:lnTo>
                  <a:lnTo>
                    <a:pt x="722" y="245"/>
                  </a:lnTo>
                  <a:lnTo>
                    <a:pt x="711" y="241"/>
                  </a:lnTo>
                  <a:lnTo>
                    <a:pt x="703" y="238"/>
                  </a:lnTo>
                  <a:lnTo>
                    <a:pt x="697" y="238"/>
                  </a:lnTo>
                  <a:lnTo>
                    <a:pt x="694" y="238"/>
                  </a:lnTo>
                  <a:lnTo>
                    <a:pt x="689" y="241"/>
                  </a:lnTo>
                  <a:lnTo>
                    <a:pt x="686" y="242"/>
                  </a:lnTo>
                  <a:lnTo>
                    <a:pt x="679" y="241"/>
                  </a:lnTo>
                  <a:lnTo>
                    <a:pt x="673" y="241"/>
                  </a:lnTo>
                  <a:lnTo>
                    <a:pt x="672" y="241"/>
                  </a:lnTo>
                  <a:lnTo>
                    <a:pt x="670" y="239"/>
                  </a:lnTo>
                  <a:lnTo>
                    <a:pt x="672" y="234"/>
                  </a:lnTo>
                  <a:lnTo>
                    <a:pt x="672" y="231"/>
                  </a:lnTo>
                  <a:lnTo>
                    <a:pt x="668" y="228"/>
                  </a:lnTo>
                  <a:lnTo>
                    <a:pt x="667" y="227"/>
                  </a:lnTo>
                  <a:lnTo>
                    <a:pt x="667" y="223"/>
                  </a:lnTo>
                  <a:lnTo>
                    <a:pt x="672" y="214"/>
                  </a:lnTo>
                  <a:lnTo>
                    <a:pt x="673" y="212"/>
                  </a:lnTo>
                  <a:lnTo>
                    <a:pt x="676" y="208"/>
                  </a:lnTo>
                  <a:lnTo>
                    <a:pt x="678" y="203"/>
                  </a:lnTo>
                  <a:lnTo>
                    <a:pt x="678" y="201"/>
                  </a:lnTo>
                  <a:lnTo>
                    <a:pt x="670" y="190"/>
                  </a:lnTo>
                  <a:lnTo>
                    <a:pt x="667" y="187"/>
                  </a:lnTo>
                  <a:lnTo>
                    <a:pt x="667" y="186"/>
                  </a:lnTo>
                  <a:lnTo>
                    <a:pt x="664" y="184"/>
                  </a:lnTo>
                  <a:lnTo>
                    <a:pt x="661" y="182"/>
                  </a:lnTo>
                  <a:lnTo>
                    <a:pt x="661" y="181"/>
                  </a:lnTo>
                  <a:lnTo>
                    <a:pt x="668" y="170"/>
                  </a:lnTo>
                  <a:lnTo>
                    <a:pt x="673" y="168"/>
                  </a:lnTo>
                  <a:lnTo>
                    <a:pt x="678" y="167"/>
                  </a:lnTo>
                  <a:lnTo>
                    <a:pt x="681" y="165"/>
                  </a:lnTo>
                  <a:lnTo>
                    <a:pt x="686" y="164"/>
                  </a:lnTo>
                  <a:lnTo>
                    <a:pt x="687" y="162"/>
                  </a:lnTo>
                  <a:lnTo>
                    <a:pt x="689" y="160"/>
                  </a:lnTo>
                  <a:lnTo>
                    <a:pt x="689" y="159"/>
                  </a:lnTo>
                  <a:lnTo>
                    <a:pt x="689" y="154"/>
                  </a:lnTo>
                  <a:lnTo>
                    <a:pt x="689" y="151"/>
                  </a:lnTo>
                  <a:lnTo>
                    <a:pt x="687" y="149"/>
                  </a:lnTo>
                  <a:lnTo>
                    <a:pt x="686" y="146"/>
                  </a:lnTo>
                  <a:lnTo>
                    <a:pt x="684" y="143"/>
                  </a:lnTo>
                  <a:lnTo>
                    <a:pt x="686" y="143"/>
                  </a:lnTo>
                  <a:lnTo>
                    <a:pt x="687" y="143"/>
                  </a:lnTo>
                  <a:lnTo>
                    <a:pt x="691" y="143"/>
                  </a:lnTo>
                  <a:lnTo>
                    <a:pt x="694" y="145"/>
                  </a:lnTo>
                  <a:lnTo>
                    <a:pt x="695" y="148"/>
                  </a:lnTo>
                  <a:lnTo>
                    <a:pt x="697" y="149"/>
                  </a:lnTo>
                  <a:lnTo>
                    <a:pt x="697" y="152"/>
                  </a:lnTo>
                  <a:lnTo>
                    <a:pt x="697" y="154"/>
                  </a:lnTo>
                  <a:lnTo>
                    <a:pt x="697" y="156"/>
                  </a:lnTo>
                  <a:lnTo>
                    <a:pt x="698" y="156"/>
                  </a:lnTo>
                  <a:lnTo>
                    <a:pt x="698" y="157"/>
                  </a:lnTo>
                  <a:lnTo>
                    <a:pt x="698" y="159"/>
                  </a:lnTo>
                  <a:lnTo>
                    <a:pt x="697" y="159"/>
                  </a:lnTo>
                  <a:lnTo>
                    <a:pt x="695" y="160"/>
                  </a:lnTo>
                  <a:lnTo>
                    <a:pt x="694" y="167"/>
                  </a:lnTo>
                  <a:lnTo>
                    <a:pt x="692" y="167"/>
                  </a:lnTo>
                  <a:lnTo>
                    <a:pt x="692" y="171"/>
                  </a:lnTo>
                  <a:lnTo>
                    <a:pt x="695" y="175"/>
                  </a:lnTo>
                  <a:lnTo>
                    <a:pt x="695" y="178"/>
                  </a:lnTo>
                  <a:lnTo>
                    <a:pt x="694" y="179"/>
                  </a:lnTo>
                  <a:lnTo>
                    <a:pt x="692" y="181"/>
                  </a:lnTo>
                  <a:lnTo>
                    <a:pt x="692" y="182"/>
                  </a:lnTo>
                  <a:lnTo>
                    <a:pt x="692" y="184"/>
                  </a:lnTo>
                  <a:lnTo>
                    <a:pt x="698" y="186"/>
                  </a:lnTo>
                  <a:lnTo>
                    <a:pt x="705" y="187"/>
                  </a:lnTo>
                  <a:lnTo>
                    <a:pt x="713" y="187"/>
                  </a:lnTo>
                  <a:lnTo>
                    <a:pt x="716" y="189"/>
                  </a:lnTo>
                  <a:lnTo>
                    <a:pt x="717" y="187"/>
                  </a:lnTo>
                  <a:lnTo>
                    <a:pt x="725" y="189"/>
                  </a:lnTo>
                  <a:lnTo>
                    <a:pt x="732" y="193"/>
                  </a:lnTo>
                  <a:lnTo>
                    <a:pt x="736" y="195"/>
                  </a:lnTo>
                  <a:lnTo>
                    <a:pt x="739" y="195"/>
                  </a:lnTo>
                  <a:lnTo>
                    <a:pt x="746" y="195"/>
                  </a:lnTo>
                  <a:lnTo>
                    <a:pt x="746" y="193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3" y="193"/>
                  </a:lnTo>
                  <a:lnTo>
                    <a:pt x="743" y="193"/>
                  </a:lnTo>
                  <a:lnTo>
                    <a:pt x="739" y="192"/>
                  </a:lnTo>
                  <a:lnTo>
                    <a:pt x="738" y="192"/>
                  </a:lnTo>
                  <a:lnTo>
                    <a:pt x="736" y="190"/>
                  </a:lnTo>
                  <a:lnTo>
                    <a:pt x="735" y="186"/>
                  </a:lnTo>
                  <a:lnTo>
                    <a:pt x="730" y="184"/>
                  </a:lnTo>
                  <a:lnTo>
                    <a:pt x="727" y="184"/>
                  </a:lnTo>
                  <a:lnTo>
                    <a:pt x="724" y="184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09" y="178"/>
                  </a:lnTo>
                  <a:lnTo>
                    <a:pt x="706" y="176"/>
                  </a:lnTo>
                  <a:lnTo>
                    <a:pt x="706" y="175"/>
                  </a:lnTo>
                  <a:lnTo>
                    <a:pt x="703" y="170"/>
                  </a:lnTo>
                  <a:lnTo>
                    <a:pt x="703" y="168"/>
                  </a:lnTo>
                  <a:lnTo>
                    <a:pt x="705" y="168"/>
                  </a:lnTo>
                  <a:lnTo>
                    <a:pt x="708" y="165"/>
                  </a:lnTo>
                  <a:lnTo>
                    <a:pt x="716" y="165"/>
                  </a:lnTo>
                  <a:lnTo>
                    <a:pt x="717" y="165"/>
                  </a:lnTo>
                  <a:lnTo>
                    <a:pt x="725" y="170"/>
                  </a:lnTo>
                  <a:lnTo>
                    <a:pt x="728" y="170"/>
                  </a:lnTo>
                  <a:lnTo>
                    <a:pt x="735" y="168"/>
                  </a:lnTo>
                  <a:lnTo>
                    <a:pt x="735" y="167"/>
                  </a:lnTo>
                  <a:lnTo>
                    <a:pt x="733" y="165"/>
                  </a:lnTo>
                  <a:lnTo>
                    <a:pt x="732" y="164"/>
                  </a:lnTo>
                  <a:lnTo>
                    <a:pt x="728" y="162"/>
                  </a:lnTo>
                  <a:lnTo>
                    <a:pt x="724" y="164"/>
                  </a:lnTo>
                  <a:lnTo>
                    <a:pt x="722" y="164"/>
                  </a:lnTo>
                  <a:lnTo>
                    <a:pt x="724" y="162"/>
                  </a:lnTo>
                  <a:lnTo>
                    <a:pt x="724" y="160"/>
                  </a:lnTo>
                  <a:lnTo>
                    <a:pt x="725" y="160"/>
                  </a:lnTo>
                  <a:lnTo>
                    <a:pt x="727" y="159"/>
                  </a:lnTo>
                  <a:lnTo>
                    <a:pt x="732" y="157"/>
                  </a:lnTo>
                  <a:lnTo>
                    <a:pt x="735" y="156"/>
                  </a:lnTo>
                  <a:lnTo>
                    <a:pt x="738" y="156"/>
                  </a:lnTo>
                  <a:lnTo>
                    <a:pt x="752" y="156"/>
                  </a:lnTo>
                  <a:lnTo>
                    <a:pt x="760" y="160"/>
                  </a:lnTo>
                  <a:lnTo>
                    <a:pt x="768" y="162"/>
                  </a:lnTo>
                  <a:lnTo>
                    <a:pt x="771" y="164"/>
                  </a:lnTo>
                  <a:lnTo>
                    <a:pt x="771" y="164"/>
                  </a:lnTo>
                  <a:lnTo>
                    <a:pt x="773" y="164"/>
                  </a:lnTo>
                  <a:lnTo>
                    <a:pt x="773" y="167"/>
                  </a:lnTo>
                  <a:lnTo>
                    <a:pt x="782" y="173"/>
                  </a:lnTo>
                  <a:lnTo>
                    <a:pt x="784" y="173"/>
                  </a:lnTo>
                  <a:lnTo>
                    <a:pt x="790" y="173"/>
                  </a:lnTo>
                  <a:lnTo>
                    <a:pt x="798" y="173"/>
                  </a:lnTo>
                  <a:lnTo>
                    <a:pt x="799" y="171"/>
                  </a:lnTo>
                  <a:lnTo>
                    <a:pt x="804" y="173"/>
                  </a:lnTo>
                  <a:lnTo>
                    <a:pt x="806" y="173"/>
                  </a:lnTo>
                  <a:lnTo>
                    <a:pt x="807" y="175"/>
                  </a:lnTo>
                  <a:lnTo>
                    <a:pt x="806" y="176"/>
                  </a:lnTo>
                  <a:lnTo>
                    <a:pt x="806" y="178"/>
                  </a:lnTo>
                  <a:lnTo>
                    <a:pt x="802" y="181"/>
                  </a:lnTo>
                  <a:lnTo>
                    <a:pt x="802" y="181"/>
                  </a:lnTo>
                  <a:lnTo>
                    <a:pt x="796" y="184"/>
                  </a:lnTo>
                  <a:lnTo>
                    <a:pt x="795" y="186"/>
                  </a:lnTo>
                  <a:lnTo>
                    <a:pt x="793" y="190"/>
                  </a:lnTo>
                  <a:lnTo>
                    <a:pt x="793" y="190"/>
                  </a:lnTo>
                  <a:lnTo>
                    <a:pt x="793" y="192"/>
                  </a:lnTo>
                  <a:lnTo>
                    <a:pt x="793" y="195"/>
                  </a:lnTo>
                  <a:lnTo>
                    <a:pt x="795" y="198"/>
                  </a:lnTo>
                  <a:lnTo>
                    <a:pt x="793" y="200"/>
                  </a:lnTo>
                  <a:lnTo>
                    <a:pt x="791" y="203"/>
                  </a:lnTo>
                  <a:lnTo>
                    <a:pt x="791" y="206"/>
                  </a:lnTo>
                  <a:lnTo>
                    <a:pt x="793" y="208"/>
                  </a:lnTo>
                  <a:lnTo>
                    <a:pt x="793" y="208"/>
                  </a:lnTo>
                  <a:lnTo>
                    <a:pt x="793" y="206"/>
                  </a:lnTo>
                  <a:lnTo>
                    <a:pt x="793" y="204"/>
                  </a:lnTo>
                  <a:lnTo>
                    <a:pt x="796" y="201"/>
                  </a:lnTo>
                  <a:lnTo>
                    <a:pt x="798" y="195"/>
                  </a:lnTo>
                  <a:lnTo>
                    <a:pt x="799" y="193"/>
                  </a:lnTo>
                  <a:lnTo>
                    <a:pt x="802" y="193"/>
                  </a:lnTo>
                  <a:lnTo>
                    <a:pt x="804" y="195"/>
                  </a:lnTo>
                  <a:lnTo>
                    <a:pt x="804" y="197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2" y="208"/>
                  </a:lnTo>
                  <a:lnTo>
                    <a:pt x="799" y="211"/>
                  </a:lnTo>
                  <a:lnTo>
                    <a:pt x="799" y="212"/>
                  </a:lnTo>
                  <a:lnTo>
                    <a:pt x="801" y="214"/>
                  </a:lnTo>
                  <a:lnTo>
                    <a:pt x="801" y="216"/>
                  </a:lnTo>
                  <a:lnTo>
                    <a:pt x="802" y="217"/>
                  </a:lnTo>
                  <a:lnTo>
                    <a:pt x="804" y="216"/>
                  </a:lnTo>
                  <a:lnTo>
                    <a:pt x="806" y="216"/>
                  </a:lnTo>
                  <a:lnTo>
                    <a:pt x="806" y="214"/>
                  </a:lnTo>
                  <a:lnTo>
                    <a:pt x="806" y="212"/>
                  </a:lnTo>
                  <a:lnTo>
                    <a:pt x="804" y="211"/>
                  </a:lnTo>
                  <a:lnTo>
                    <a:pt x="807" y="211"/>
                  </a:lnTo>
                  <a:lnTo>
                    <a:pt x="810" y="209"/>
                  </a:lnTo>
                  <a:lnTo>
                    <a:pt x="814" y="208"/>
                  </a:lnTo>
                  <a:lnTo>
                    <a:pt x="814" y="206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198"/>
                  </a:lnTo>
                  <a:lnTo>
                    <a:pt x="809" y="193"/>
                  </a:lnTo>
                  <a:lnTo>
                    <a:pt x="806" y="190"/>
                  </a:lnTo>
                  <a:lnTo>
                    <a:pt x="807" y="186"/>
                  </a:lnTo>
                  <a:lnTo>
                    <a:pt x="810" y="181"/>
                  </a:lnTo>
                  <a:lnTo>
                    <a:pt x="812" y="179"/>
                  </a:lnTo>
                  <a:lnTo>
                    <a:pt x="812" y="178"/>
                  </a:lnTo>
                  <a:lnTo>
                    <a:pt x="812" y="176"/>
                  </a:lnTo>
                  <a:lnTo>
                    <a:pt x="812" y="175"/>
                  </a:lnTo>
                  <a:lnTo>
                    <a:pt x="812" y="175"/>
                  </a:lnTo>
                  <a:lnTo>
                    <a:pt x="809" y="170"/>
                  </a:lnTo>
                  <a:lnTo>
                    <a:pt x="807" y="170"/>
                  </a:lnTo>
                  <a:lnTo>
                    <a:pt x="799" y="168"/>
                  </a:lnTo>
                  <a:lnTo>
                    <a:pt x="798" y="168"/>
                  </a:lnTo>
                  <a:lnTo>
                    <a:pt x="793" y="164"/>
                  </a:lnTo>
                  <a:lnTo>
                    <a:pt x="793" y="164"/>
                  </a:lnTo>
                  <a:lnTo>
                    <a:pt x="791" y="160"/>
                  </a:lnTo>
                  <a:lnTo>
                    <a:pt x="791" y="159"/>
                  </a:lnTo>
                  <a:lnTo>
                    <a:pt x="790" y="159"/>
                  </a:lnTo>
                  <a:lnTo>
                    <a:pt x="787" y="157"/>
                  </a:lnTo>
                  <a:lnTo>
                    <a:pt x="784" y="156"/>
                  </a:lnTo>
                  <a:lnTo>
                    <a:pt x="779" y="156"/>
                  </a:lnTo>
                  <a:lnTo>
                    <a:pt x="776" y="156"/>
                  </a:lnTo>
                  <a:lnTo>
                    <a:pt x="773" y="152"/>
                  </a:lnTo>
                  <a:lnTo>
                    <a:pt x="773" y="151"/>
                  </a:lnTo>
                  <a:lnTo>
                    <a:pt x="771" y="148"/>
                  </a:lnTo>
                  <a:lnTo>
                    <a:pt x="769" y="146"/>
                  </a:lnTo>
                  <a:lnTo>
                    <a:pt x="769" y="145"/>
                  </a:lnTo>
                  <a:lnTo>
                    <a:pt x="771" y="143"/>
                  </a:lnTo>
                  <a:lnTo>
                    <a:pt x="773" y="140"/>
                  </a:lnTo>
                  <a:lnTo>
                    <a:pt x="771" y="138"/>
                  </a:lnTo>
                  <a:lnTo>
                    <a:pt x="769" y="137"/>
                  </a:lnTo>
                  <a:lnTo>
                    <a:pt x="768" y="137"/>
                  </a:lnTo>
                  <a:lnTo>
                    <a:pt x="766" y="134"/>
                  </a:lnTo>
                  <a:lnTo>
                    <a:pt x="766" y="132"/>
                  </a:lnTo>
                  <a:lnTo>
                    <a:pt x="766" y="130"/>
                  </a:lnTo>
                  <a:lnTo>
                    <a:pt x="766" y="129"/>
                  </a:lnTo>
                  <a:lnTo>
                    <a:pt x="766" y="127"/>
                  </a:lnTo>
                  <a:lnTo>
                    <a:pt x="769" y="126"/>
                  </a:lnTo>
                  <a:lnTo>
                    <a:pt x="768" y="124"/>
                  </a:lnTo>
                  <a:lnTo>
                    <a:pt x="769" y="123"/>
                  </a:lnTo>
                  <a:lnTo>
                    <a:pt x="782" y="121"/>
                  </a:lnTo>
                  <a:lnTo>
                    <a:pt x="787" y="119"/>
                  </a:lnTo>
                  <a:lnTo>
                    <a:pt x="812" y="119"/>
                  </a:lnTo>
                  <a:lnTo>
                    <a:pt x="814" y="119"/>
                  </a:lnTo>
                  <a:lnTo>
                    <a:pt x="825" y="118"/>
                  </a:lnTo>
                  <a:lnTo>
                    <a:pt x="829" y="118"/>
                  </a:lnTo>
                  <a:lnTo>
                    <a:pt x="834" y="118"/>
                  </a:lnTo>
                  <a:lnTo>
                    <a:pt x="836" y="118"/>
                  </a:lnTo>
                  <a:lnTo>
                    <a:pt x="839" y="118"/>
                  </a:lnTo>
                  <a:lnTo>
                    <a:pt x="842" y="116"/>
                  </a:lnTo>
                  <a:lnTo>
                    <a:pt x="847" y="115"/>
                  </a:lnTo>
                  <a:lnTo>
                    <a:pt x="856" y="113"/>
                  </a:lnTo>
                  <a:lnTo>
                    <a:pt x="859" y="113"/>
                  </a:lnTo>
                  <a:lnTo>
                    <a:pt x="861" y="115"/>
                  </a:lnTo>
                  <a:lnTo>
                    <a:pt x="862" y="115"/>
                  </a:lnTo>
                  <a:lnTo>
                    <a:pt x="858" y="118"/>
                  </a:lnTo>
                  <a:lnTo>
                    <a:pt x="853" y="121"/>
                  </a:lnTo>
                  <a:lnTo>
                    <a:pt x="848" y="123"/>
                  </a:lnTo>
                  <a:lnTo>
                    <a:pt x="845" y="124"/>
                  </a:lnTo>
                  <a:lnTo>
                    <a:pt x="843" y="126"/>
                  </a:lnTo>
                  <a:lnTo>
                    <a:pt x="843" y="126"/>
                  </a:lnTo>
                  <a:lnTo>
                    <a:pt x="843" y="129"/>
                  </a:lnTo>
                  <a:lnTo>
                    <a:pt x="845" y="129"/>
                  </a:lnTo>
                  <a:lnTo>
                    <a:pt x="848" y="130"/>
                  </a:lnTo>
                  <a:lnTo>
                    <a:pt x="851" y="134"/>
                  </a:lnTo>
                  <a:lnTo>
                    <a:pt x="855" y="135"/>
                  </a:lnTo>
                  <a:lnTo>
                    <a:pt x="856" y="135"/>
                  </a:lnTo>
                  <a:lnTo>
                    <a:pt x="858" y="135"/>
                  </a:lnTo>
                  <a:lnTo>
                    <a:pt x="848" y="130"/>
                  </a:lnTo>
                  <a:lnTo>
                    <a:pt x="847" y="129"/>
                  </a:lnTo>
                  <a:lnTo>
                    <a:pt x="845" y="127"/>
                  </a:lnTo>
                  <a:lnTo>
                    <a:pt x="847" y="126"/>
                  </a:lnTo>
                  <a:lnTo>
                    <a:pt x="847" y="124"/>
                  </a:lnTo>
                  <a:lnTo>
                    <a:pt x="848" y="124"/>
                  </a:lnTo>
                  <a:lnTo>
                    <a:pt x="850" y="124"/>
                  </a:lnTo>
                  <a:lnTo>
                    <a:pt x="853" y="123"/>
                  </a:lnTo>
                  <a:lnTo>
                    <a:pt x="862" y="121"/>
                  </a:lnTo>
                  <a:lnTo>
                    <a:pt x="866" y="119"/>
                  </a:lnTo>
                  <a:lnTo>
                    <a:pt x="867" y="118"/>
                  </a:lnTo>
                  <a:lnTo>
                    <a:pt x="870" y="116"/>
                  </a:lnTo>
                  <a:lnTo>
                    <a:pt x="869" y="115"/>
                  </a:lnTo>
                  <a:lnTo>
                    <a:pt x="866" y="115"/>
                  </a:lnTo>
                  <a:lnTo>
                    <a:pt x="864" y="113"/>
                  </a:lnTo>
                  <a:lnTo>
                    <a:pt x="858" y="105"/>
                  </a:lnTo>
                  <a:lnTo>
                    <a:pt x="855" y="104"/>
                  </a:lnTo>
                  <a:lnTo>
                    <a:pt x="850" y="102"/>
                  </a:lnTo>
                  <a:lnTo>
                    <a:pt x="847" y="102"/>
                  </a:lnTo>
                  <a:lnTo>
                    <a:pt x="850" y="99"/>
                  </a:lnTo>
                  <a:lnTo>
                    <a:pt x="853" y="97"/>
                  </a:lnTo>
                  <a:lnTo>
                    <a:pt x="855" y="97"/>
                  </a:lnTo>
                  <a:lnTo>
                    <a:pt x="856" y="99"/>
                  </a:lnTo>
                  <a:lnTo>
                    <a:pt x="859" y="100"/>
                  </a:lnTo>
                  <a:lnTo>
                    <a:pt x="864" y="100"/>
                  </a:lnTo>
                  <a:lnTo>
                    <a:pt x="862" y="99"/>
                  </a:lnTo>
                  <a:lnTo>
                    <a:pt x="859" y="97"/>
                  </a:lnTo>
                  <a:lnTo>
                    <a:pt x="858" y="96"/>
                  </a:lnTo>
                  <a:lnTo>
                    <a:pt x="853" y="94"/>
                  </a:lnTo>
                  <a:lnTo>
                    <a:pt x="848" y="93"/>
                  </a:lnTo>
                  <a:lnTo>
                    <a:pt x="843" y="93"/>
                  </a:lnTo>
                  <a:lnTo>
                    <a:pt x="845" y="89"/>
                  </a:lnTo>
                  <a:lnTo>
                    <a:pt x="848" y="89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6" y="91"/>
                  </a:lnTo>
                  <a:lnTo>
                    <a:pt x="859" y="89"/>
                  </a:lnTo>
                  <a:lnTo>
                    <a:pt x="862" y="88"/>
                  </a:lnTo>
                  <a:lnTo>
                    <a:pt x="867" y="83"/>
                  </a:lnTo>
                  <a:lnTo>
                    <a:pt x="869" y="82"/>
                  </a:lnTo>
                  <a:lnTo>
                    <a:pt x="866" y="80"/>
                  </a:lnTo>
                  <a:lnTo>
                    <a:pt x="864" y="80"/>
                  </a:lnTo>
                  <a:lnTo>
                    <a:pt x="861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4" y="77"/>
                  </a:lnTo>
                  <a:lnTo>
                    <a:pt x="872" y="78"/>
                  </a:lnTo>
                  <a:lnTo>
                    <a:pt x="883" y="74"/>
                  </a:lnTo>
                  <a:lnTo>
                    <a:pt x="886" y="71"/>
                  </a:lnTo>
                  <a:lnTo>
                    <a:pt x="895" y="67"/>
                  </a:lnTo>
                  <a:lnTo>
                    <a:pt x="899" y="69"/>
                  </a:lnTo>
                  <a:lnTo>
                    <a:pt x="908" y="64"/>
                  </a:lnTo>
                  <a:lnTo>
                    <a:pt x="919" y="63"/>
                  </a:lnTo>
                  <a:lnTo>
                    <a:pt x="925" y="63"/>
                  </a:lnTo>
                  <a:lnTo>
                    <a:pt x="932" y="61"/>
                  </a:lnTo>
                  <a:lnTo>
                    <a:pt x="940" y="60"/>
                  </a:lnTo>
                  <a:lnTo>
                    <a:pt x="943" y="60"/>
                  </a:lnTo>
                  <a:lnTo>
                    <a:pt x="955" y="56"/>
                  </a:lnTo>
                  <a:lnTo>
                    <a:pt x="963" y="55"/>
                  </a:lnTo>
                  <a:lnTo>
                    <a:pt x="965" y="53"/>
                  </a:lnTo>
                  <a:lnTo>
                    <a:pt x="959" y="55"/>
                  </a:lnTo>
                  <a:lnTo>
                    <a:pt x="957" y="53"/>
                  </a:lnTo>
                  <a:lnTo>
                    <a:pt x="955" y="55"/>
                  </a:lnTo>
                  <a:lnTo>
                    <a:pt x="954" y="55"/>
                  </a:lnTo>
                  <a:lnTo>
                    <a:pt x="951" y="53"/>
                  </a:lnTo>
                  <a:lnTo>
                    <a:pt x="949" y="55"/>
                  </a:lnTo>
                  <a:lnTo>
                    <a:pt x="949" y="55"/>
                  </a:lnTo>
                  <a:lnTo>
                    <a:pt x="948" y="55"/>
                  </a:lnTo>
                  <a:lnTo>
                    <a:pt x="946" y="55"/>
                  </a:lnTo>
                  <a:lnTo>
                    <a:pt x="946" y="53"/>
                  </a:lnTo>
                  <a:lnTo>
                    <a:pt x="948" y="50"/>
                  </a:lnTo>
                  <a:lnTo>
                    <a:pt x="949" y="52"/>
                  </a:lnTo>
                  <a:lnTo>
                    <a:pt x="952" y="50"/>
                  </a:lnTo>
                  <a:lnTo>
                    <a:pt x="954" y="50"/>
                  </a:lnTo>
                  <a:lnTo>
                    <a:pt x="957" y="50"/>
                  </a:lnTo>
                  <a:lnTo>
                    <a:pt x="960" y="50"/>
                  </a:lnTo>
                  <a:lnTo>
                    <a:pt x="963" y="49"/>
                  </a:lnTo>
                  <a:lnTo>
                    <a:pt x="968" y="50"/>
                  </a:lnTo>
                  <a:lnTo>
                    <a:pt x="970" y="49"/>
                  </a:lnTo>
                  <a:lnTo>
                    <a:pt x="971" y="49"/>
                  </a:lnTo>
                  <a:lnTo>
                    <a:pt x="977" y="49"/>
                  </a:lnTo>
                  <a:lnTo>
                    <a:pt x="982" y="49"/>
                  </a:lnTo>
                  <a:lnTo>
                    <a:pt x="985" y="49"/>
                  </a:lnTo>
                  <a:lnTo>
                    <a:pt x="990" y="49"/>
                  </a:lnTo>
                  <a:lnTo>
                    <a:pt x="993" y="50"/>
                  </a:lnTo>
                  <a:lnTo>
                    <a:pt x="992" y="52"/>
                  </a:lnTo>
                  <a:lnTo>
                    <a:pt x="987" y="56"/>
                  </a:lnTo>
                  <a:lnTo>
                    <a:pt x="989" y="56"/>
                  </a:lnTo>
                  <a:lnTo>
                    <a:pt x="990" y="55"/>
                  </a:lnTo>
                  <a:lnTo>
                    <a:pt x="1000" y="52"/>
                  </a:lnTo>
                  <a:lnTo>
                    <a:pt x="1000" y="53"/>
                  </a:lnTo>
                  <a:lnTo>
                    <a:pt x="1000" y="55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09" y="52"/>
                  </a:lnTo>
                  <a:lnTo>
                    <a:pt x="1011" y="52"/>
                  </a:lnTo>
                  <a:lnTo>
                    <a:pt x="1014" y="53"/>
                  </a:lnTo>
                  <a:lnTo>
                    <a:pt x="1015" y="52"/>
                  </a:lnTo>
                  <a:lnTo>
                    <a:pt x="1015" y="50"/>
                  </a:lnTo>
                  <a:lnTo>
                    <a:pt x="1018" y="50"/>
                  </a:lnTo>
                  <a:lnTo>
                    <a:pt x="1020" y="49"/>
                  </a:lnTo>
                  <a:lnTo>
                    <a:pt x="1023" y="47"/>
                  </a:lnTo>
                  <a:lnTo>
                    <a:pt x="1025" y="47"/>
                  </a:lnTo>
                  <a:lnTo>
                    <a:pt x="1030" y="45"/>
                  </a:lnTo>
                  <a:lnTo>
                    <a:pt x="1031" y="45"/>
                  </a:lnTo>
                  <a:lnTo>
                    <a:pt x="1034" y="47"/>
                  </a:lnTo>
                  <a:lnTo>
                    <a:pt x="1037" y="47"/>
                  </a:lnTo>
                  <a:lnTo>
                    <a:pt x="1044" y="49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5" y="52"/>
                  </a:lnTo>
                  <a:lnTo>
                    <a:pt x="1045" y="53"/>
                  </a:lnTo>
                  <a:lnTo>
                    <a:pt x="1044" y="56"/>
                  </a:lnTo>
                  <a:lnTo>
                    <a:pt x="1041" y="58"/>
                  </a:lnTo>
                  <a:lnTo>
                    <a:pt x="1042" y="58"/>
                  </a:lnTo>
                  <a:lnTo>
                    <a:pt x="1044" y="58"/>
                  </a:lnTo>
                  <a:lnTo>
                    <a:pt x="1045" y="56"/>
                  </a:lnTo>
                  <a:lnTo>
                    <a:pt x="1047" y="55"/>
                  </a:lnTo>
                  <a:lnTo>
                    <a:pt x="1047" y="49"/>
                  </a:lnTo>
                  <a:lnTo>
                    <a:pt x="1044" y="45"/>
                  </a:lnTo>
                  <a:lnTo>
                    <a:pt x="1042" y="44"/>
                  </a:lnTo>
                  <a:lnTo>
                    <a:pt x="1036" y="41"/>
                  </a:lnTo>
                  <a:lnTo>
                    <a:pt x="1034" y="39"/>
                  </a:lnTo>
                  <a:lnTo>
                    <a:pt x="1033" y="37"/>
                  </a:lnTo>
                  <a:lnTo>
                    <a:pt x="1033" y="37"/>
                  </a:lnTo>
                  <a:lnTo>
                    <a:pt x="1044" y="39"/>
                  </a:lnTo>
                  <a:lnTo>
                    <a:pt x="1048" y="37"/>
                  </a:lnTo>
                  <a:lnTo>
                    <a:pt x="1055" y="37"/>
                  </a:lnTo>
                  <a:lnTo>
                    <a:pt x="1061" y="37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2" y="39"/>
                  </a:lnTo>
                  <a:lnTo>
                    <a:pt x="1074" y="37"/>
                  </a:lnTo>
                  <a:lnTo>
                    <a:pt x="1067" y="36"/>
                  </a:lnTo>
                  <a:lnTo>
                    <a:pt x="1064" y="36"/>
                  </a:lnTo>
                  <a:lnTo>
                    <a:pt x="1063" y="36"/>
                  </a:lnTo>
                  <a:lnTo>
                    <a:pt x="1064" y="34"/>
                  </a:lnTo>
                  <a:lnTo>
                    <a:pt x="1066" y="31"/>
                  </a:lnTo>
                  <a:lnTo>
                    <a:pt x="1064" y="30"/>
                  </a:lnTo>
                  <a:lnTo>
                    <a:pt x="1063" y="28"/>
                  </a:lnTo>
                  <a:lnTo>
                    <a:pt x="1063" y="25"/>
                  </a:lnTo>
                  <a:lnTo>
                    <a:pt x="1064" y="23"/>
                  </a:lnTo>
                  <a:lnTo>
                    <a:pt x="1066" y="22"/>
                  </a:lnTo>
                  <a:lnTo>
                    <a:pt x="1067" y="19"/>
                  </a:lnTo>
                  <a:lnTo>
                    <a:pt x="1071" y="17"/>
                  </a:lnTo>
                  <a:lnTo>
                    <a:pt x="1086" y="8"/>
                  </a:lnTo>
                  <a:lnTo>
                    <a:pt x="1094" y="3"/>
                  </a:lnTo>
                  <a:lnTo>
                    <a:pt x="1097" y="3"/>
                  </a:lnTo>
                  <a:lnTo>
                    <a:pt x="1100" y="3"/>
                  </a:lnTo>
                  <a:lnTo>
                    <a:pt x="1107" y="0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rgbClr val="CCD0D9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/>
            </a:p>
          </p:txBody>
        </p:sp>
        <p:sp>
          <p:nvSpPr>
            <p:cNvPr id="620" name="Freeform 135"/>
            <p:cNvSpPr>
              <a:spLocks/>
            </p:cNvSpPr>
            <p:nvPr/>
          </p:nvSpPr>
          <p:spPr bwMode="auto">
            <a:xfrm>
              <a:off x="7818036" y="2998505"/>
              <a:ext cx="3337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1" name="Freeform 145"/>
            <p:cNvSpPr>
              <a:spLocks/>
            </p:cNvSpPr>
            <p:nvPr/>
          </p:nvSpPr>
          <p:spPr bwMode="auto">
            <a:xfrm>
              <a:off x="3241710" y="809708"/>
              <a:ext cx="300196" cy="261300"/>
            </a:xfrm>
            <a:custGeom>
              <a:avLst/>
              <a:gdLst>
                <a:gd name="T0" fmla="*/ 53 w 90"/>
                <a:gd name="T1" fmla="*/ 2 h 77"/>
                <a:gd name="T2" fmla="*/ 68 w 90"/>
                <a:gd name="T3" fmla="*/ 5 h 77"/>
                <a:gd name="T4" fmla="*/ 72 w 90"/>
                <a:gd name="T5" fmla="*/ 8 h 77"/>
                <a:gd name="T6" fmla="*/ 69 w 90"/>
                <a:gd name="T7" fmla="*/ 11 h 77"/>
                <a:gd name="T8" fmla="*/ 68 w 90"/>
                <a:gd name="T9" fmla="*/ 16 h 77"/>
                <a:gd name="T10" fmla="*/ 63 w 90"/>
                <a:gd name="T11" fmla="*/ 18 h 77"/>
                <a:gd name="T12" fmla="*/ 61 w 90"/>
                <a:gd name="T13" fmla="*/ 22 h 77"/>
                <a:gd name="T14" fmla="*/ 58 w 90"/>
                <a:gd name="T15" fmla="*/ 25 h 77"/>
                <a:gd name="T16" fmla="*/ 58 w 90"/>
                <a:gd name="T17" fmla="*/ 29 h 77"/>
                <a:gd name="T18" fmla="*/ 60 w 90"/>
                <a:gd name="T19" fmla="*/ 33 h 77"/>
                <a:gd name="T20" fmla="*/ 57 w 90"/>
                <a:gd name="T21" fmla="*/ 41 h 77"/>
                <a:gd name="T22" fmla="*/ 61 w 90"/>
                <a:gd name="T23" fmla="*/ 48 h 77"/>
                <a:gd name="T24" fmla="*/ 72 w 90"/>
                <a:gd name="T25" fmla="*/ 63 h 77"/>
                <a:gd name="T26" fmla="*/ 88 w 90"/>
                <a:gd name="T27" fmla="*/ 71 h 77"/>
                <a:gd name="T28" fmla="*/ 86 w 90"/>
                <a:gd name="T29" fmla="*/ 74 h 77"/>
                <a:gd name="T30" fmla="*/ 83 w 90"/>
                <a:gd name="T31" fmla="*/ 76 h 77"/>
                <a:gd name="T32" fmla="*/ 74 w 90"/>
                <a:gd name="T33" fmla="*/ 73 h 77"/>
                <a:gd name="T34" fmla="*/ 71 w 90"/>
                <a:gd name="T35" fmla="*/ 73 h 77"/>
                <a:gd name="T36" fmla="*/ 74 w 90"/>
                <a:gd name="T37" fmla="*/ 76 h 77"/>
                <a:gd name="T38" fmla="*/ 68 w 90"/>
                <a:gd name="T39" fmla="*/ 74 h 77"/>
                <a:gd name="T40" fmla="*/ 66 w 90"/>
                <a:gd name="T41" fmla="*/ 74 h 77"/>
                <a:gd name="T42" fmla="*/ 61 w 90"/>
                <a:gd name="T43" fmla="*/ 74 h 77"/>
                <a:gd name="T44" fmla="*/ 55 w 90"/>
                <a:gd name="T45" fmla="*/ 74 h 77"/>
                <a:gd name="T46" fmla="*/ 47 w 90"/>
                <a:gd name="T47" fmla="*/ 73 h 77"/>
                <a:gd name="T48" fmla="*/ 45 w 90"/>
                <a:gd name="T49" fmla="*/ 74 h 77"/>
                <a:gd name="T50" fmla="*/ 33 w 90"/>
                <a:gd name="T51" fmla="*/ 71 h 77"/>
                <a:gd name="T52" fmla="*/ 31 w 90"/>
                <a:gd name="T53" fmla="*/ 68 h 77"/>
                <a:gd name="T54" fmla="*/ 31 w 90"/>
                <a:gd name="T55" fmla="*/ 65 h 77"/>
                <a:gd name="T56" fmla="*/ 34 w 90"/>
                <a:gd name="T57" fmla="*/ 62 h 77"/>
                <a:gd name="T58" fmla="*/ 39 w 90"/>
                <a:gd name="T59" fmla="*/ 62 h 77"/>
                <a:gd name="T60" fmla="*/ 31 w 90"/>
                <a:gd name="T61" fmla="*/ 57 h 77"/>
                <a:gd name="T62" fmla="*/ 28 w 90"/>
                <a:gd name="T63" fmla="*/ 55 h 77"/>
                <a:gd name="T64" fmla="*/ 28 w 90"/>
                <a:gd name="T65" fmla="*/ 51 h 77"/>
                <a:gd name="T66" fmla="*/ 14 w 90"/>
                <a:gd name="T67" fmla="*/ 51 h 77"/>
                <a:gd name="T68" fmla="*/ 6 w 90"/>
                <a:gd name="T69" fmla="*/ 52 h 77"/>
                <a:gd name="T70" fmla="*/ 1 w 90"/>
                <a:gd name="T71" fmla="*/ 48 h 77"/>
                <a:gd name="T72" fmla="*/ 0 w 90"/>
                <a:gd name="T73" fmla="*/ 41 h 77"/>
                <a:gd name="T74" fmla="*/ 3 w 90"/>
                <a:gd name="T75" fmla="*/ 37 h 77"/>
                <a:gd name="T76" fmla="*/ 9 w 90"/>
                <a:gd name="T77" fmla="*/ 35 h 77"/>
                <a:gd name="T78" fmla="*/ 14 w 90"/>
                <a:gd name="T79" fmla="*/ 33 h 77"/>
                <a:gd name="T80" fmla="*/ 17 w 90"/>
                <a:gd name="T81" fmla="*/ 30 h 77"/>
                <a:gd name="T82" fmla="*/ 19 w 90"/>
                <a:gd name="T83" fmla="*/ 27 h 77"/>
                <a:gd name="T84" fmla="*/ 20 w 90"/>
                <a:gd name="T85" fmla="*/ 22 h 77"/>
                <a:gd name="T86" fmla="*/ 19 w 90"/>
                <a:gd name="T87" fmla="*/ 21 h 77"/>
                <a:gd name="T88" fmla="*/ 17 w 90"/>
                <a:gd name="T89" fmla="*/ 18 h 77"/>
                <a:gd name="T90" fmla="*/ 22 w 90"/>
                <a:gd name="T91" fmla="*/ 14 h 77"/>
                <a:gd name="T92" fmla="*/ 27 w 90"/>
                <a:gd name="T93" fmla="*/ 14 h 77"/>
                <a:gd name="T94" fmla="*/ 27 w 90"/>
                <a:gd name="T95" fmla="*/ 11 h 77"/>
                <a:gd name="T96" fmla="*/ 27 w 90"/>
                <a:gd name="T97" fmla="*/ 7 h 77"/>
                <a:gd name="T98" fmla="*/ 31 w 90"/>
                <a:gd name="T99" fmla="*/ 3 h 77"/>
                <a:gd name="T100" fmla="*/ 39 w 90"/>
                <a:gd name="T101" fmla="*/ 3 h 77"/>
                <a:gd name="T102" fmla="*/ 47 w 90"/>
                <a:gd name="T10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77">
                  <a:moveTo>
                    <a:pt x="49" y="0"/>
                  </a:moveTo>
                  <a:lnTo>
                    <a:pt x="50" y="0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9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7" y="41"/>
                  </a:lnTo>
                  <a:lnTo>
                    <a:pt x="58" y="43"/>
                  </a:lnTo>
                  <a:lnTo>
                    <a:pt x="60" y="44"/>
                  </a:lnTo>
                  <a:lnTo>
                    <a:pt x="61" y="48"/>
                  </a:lnTo>
                  <a:lnTo>
                    <a:pt x="64" y="52"/>
                  </a:lnTo>
                  <a:lnTo>
                    <a:pt x="68" y="57"/>
                  </a:lnTo>
                  <a:lnTo>
                    <a:pt x="72" y="63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3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71" y="73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2" y="77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6"/>
                  </a:lnTo>
                  <a:lnTo>
                    <a:pt x="63" y="76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2" y="73"/>
                  </a:lnTo>
                  <a:lnTo>
                    <a:pt x="41" y="71"/>
                  </a:lnTo>
                  <a:lnTo>
                    <a:pt x="33" y="71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6" y="60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4" y="51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2" name="Freeform 148"/>
            <p:cNvSpPr>
              <a:spLocks/>
            </p:cNvSpPr>
            <p:nvPr/>
          </p:nvSpPr>
          <p:spPr bwMode="auto">
            <a:xfrm>
              <a:off x="7804694" y="3008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3" name="Freeform 150"/>
            <p:cNvSpPr>
              <a:spLocks/>
            </p:cNvSpPr>
            <p:nvPr/>
          </p:nvSpPr>
          <p:spPr bwMode="auto">
            <a:xfrm>
              <a:off x="1710710" y="2255333"/>
              <a:ext cx="153433" cy="64478"/>
            </a:xfrm>
            <a:custGeom>
              <a:avLst/>
              <a:gdLst>
                <a:gd name="T0" fmla="*/ 17 w 46"/>
                <a:gd name="T1" fmla="*/ 0 h 19"/>
                <a:gd name="T2" fmla="*/ 19 w 46"/>
                <a:gd name="T3" fmla="*/ 0 h 19"/>
                <a:gd name="T4" fmla="*/ 17 w 46"/>
                <a:gd name="T5" fmla="*/ 1 h 19"/>
                <a:gd name="T6" fmla="*/ 14 w 46"/>
                <a:gd name="T7" fmla="*/ 6 h 19"/>
                <a:gd name="T8" fmla="*/ 14 w 46"/>
                <a:gd name="T9" fmla="*/ 6 h 19"/>
                <a:gd name="T10" fmla="*/ 16 w 46"/>
                <a:gd name="T11" fmla="*/ 6 h 19"/>
                <a:gd name="T12" fmla="*/ 17 w 46"/>
                <a:gd name="T13" fmla="*/ 8 h 19"/>
                <a:gd name="T14" fmla="*/ 19 w 46"/>
                <a:gd name="T15" fmla="*/ 8 h 19"/>
                <a:gd name="T16" fmla="*/ 22 w 46"/>
                <a:gd name="T17" fmla="*/ 8 h 19"/>
                <a:gd name="T18" fmla="*/ 22 w 46"/>
                <a:gd name="T19" fmla="*/ 3 h 19"/>
                <a:gd name="T20" fmla="*/ 22 w 46"/>
                <a:gd name="T21" fmla="*/ 0 h 19"/>
                <a:gd name="T22" fmla="*/ 24 w 46"/>
                <a:gd name="T23" fmla="*/ 0 h 19"/>
                <a:gd name="T24" fmla="*/ 25 w 46"/>
                <a:gd name="T25" fmla="*/ 0 h 19"/>
                <a:gd name="T26" fmla="*/ 25 w 46"/>
                <a:gd name="T27" fmla="*/ 1 h 19"/>
                <a:gd name="T28" fmla="*/ 27 w 46"/>
                <a:gd name="T29" fmla="*/ 1 h 19"/>
                <a:gd name="T30" fmla="*/ 30 w 46"/>
                <a:gd name="T31" fmla="*/ 3 h 19"/>
                <a:gd name="T32" fmla="*/ 31 w 46"/>
                <a:gd name="T33" fmla="*/ 3 h 19"/>
                <a:gd name="T34" fmla="*/ 35 w 46"/>
                <a:gd name="T35" fmla="*/ 4 h 19"/>
                <a:gd name="T36" fmla="*/ 36 w 46"/>
                <a:gd name="T37" fmla="*/ 4 h 19"/>
                <a:gd name="T38" fmla="*/ 39 w 46"/>
                <a:gd name="T39" fmla="*/ 4 h 19"/>
                <a:gd name="T40" fmla="*/ 42 w 46"/>
                <a:gd name="T41" fmla="*/ 4 h 19"/>
                <a:gd name="T42" fmla="*/ 42 w 46"/>
                <a:gd name="T43" fmla="*/ 6 h 19"/>
                <a:gd name="T44" fmla="*/ 44 w 46"/>
                <a:gd name="T45" fmla="*/ 8 h 19"/>
                <a:gd name="T46" fmla="*/ 46 w 46"/>
                <a:gd name="T47" fmla="*/ 8 h 19"/>
                <a:gd name="T48" fmla="*/ 46 w 46"/>
                <a:gd name="T49" fmla="*/ 9 h 19"/>
                <a:gd name="T50" fmla="*/ 44 w 46"/>
                <a:gd name="T51" fmla="*/ 12 h 19"/>
                <a:gd name="T52" fmla="*/ 44 w 46"/>
                <a:gd name="T53" fmla="*/ 14 h 19"/>
                <a:gd name="T54" fmla="*/ 44 w 46"/>
                <a:gd name="T55" fmla="*/ 15 h 19"/>
                <a:gd name="T56" fmla="*/ 44 w 46"/>
                <a:gd name="T57" fmla="*/ 17 h 19"/>
                <a:gd name="T58" fmla="*/ 46 w 46"/>
                <a:gd name="T59" fmla="*/ 19 h 19"/>
                <a:gd name="T60" fmla="*/ 44 w 46"/>
                <a:gd name="T61" fmla="*/ 19 h 19"/>
                <a:gd name="T62" fmla="*/ 36 w 46"/>
                <a:gd name="T63" fmla="*/ 19 h 19"/>
                <a:gd name="T64" fmla="*/ 28 w 46"/>
                <a:gd name="T65" fmla="*/ 19 h 19"/>
                <a:gd name="T66" fmla="*/ 22 w 46"/>
                <a:gd name="T67" fmla="*/ 17 h 19"/>
                <a:gd name="T68" fmla="*/ 14 w 46"/>
                <a:gd name="T69" fmla="*/ 17 h 19"/>
                <a:gd name="T70" fmla="*/ 8 w 46"/>
                <a:gd name="T71" fmla="*/ 17 h 19"/>
                <a:gd name="T72" fmla="*/ 3 w 46"/>
                <a:gd name="T73" fmla="*/ 17 h 19"/>
                <a:gd name="T74" fmla="*/ 0 w 46"/>
                <a:gd name="T75" fmla="*/ 17 h 19"/>
                <a:gd name="T76" fmla="*/ 0 w 46"/>
                <a:gd name="T77" fmla="*/ 17 h 19"/>
                <a:gd name="T78" fmla="*/ 1 w 46"/>
                <a:gd name="T79" fmla="*/ 15 h 19"/>
                <a:gd name="T80" fmla="*/ 3 w 46"/>
                <a:gd name="T81" fmla="*/ 12 h 19"/>
                <a:gd name="T82" fmla="*/ 5 w 46"/>
                <a:gd name="T83" fmla="*/ 11 h 19"/>
                <a:gd name="T84" fmla="*/ 5 w 46"/>
                <a:gd name="T85" fmla="*/ 9 h 19"/>
                <a:gd name="T86" fmla="*/ 5 w 46"/>
                <a:gd name="T87" fmla="*/ 8 h 19"/>
                <a:gd name="T88" fmla="*/ 6 w 46"/>
                <a:gd name="T89" fmla="*/ 6 h 19"/>
                <a:gd name="T90" fmla="*/ 11 w 46"/>
                <a:gd name="T91" fmla="*/ 6 h 19"/>
                <a:gd name="T92" fmla="*/ 13 w 46"/>
                <a:gd name="T93" fmla="*/ 6 h 19"/>
                <a:gd name="T94" fmla="*/ 14 w 46"/>
                <a:gd name="T95" fmla="*/ 3 h 19"/>
                <a:gd name="T96" fmla="*/ 17 w 46"/>
                <a:gd name="T97" fmla="*/ 1 h 19"/>
                <a:gd name="T98" fmla="*/ 17 w 46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19">
                  <a:moveTo>
                    <a:pt x="17" y="0"/>
                  </a:moveTo>
                  <a:lnTo>
                    <a:pt x="19" y="0"/>
                  </a:lnTo>
                  <a:lnTo>
                    <a:pt x="17" y="1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36" y="19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4" name="Freeform 151"/>
            <p:cNvSpPr>
              <a:spLocks/>
            </p:cNvSpPr>
            <p:nvPr/>
          </p:nvSpPr>
          <p:spPr bwMode="auto">
            <a:xfrm>
              <a:off x="2808093" y="1393388"/>
              <a:ext cx="13342" cy="10181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0 h 3"/>
                <a:gd name="T4" fmla="*/ 4 w 4"/>
                <a:gd name="T5" fmla="*/ 2 h 3"/>
                <a:gd name="T6" fmla="*/ 4 w 4"/>
                <a:gd name="T7" fmla="*/ 2 h 3"/>
                <a:gd name="T8" fmla="*/ 4 w 4"/>
                <a:gd name="T9" fmla="*/ 3 h 3"/>
                <a:gd name="T10" fmla="*/ 0 w 4"/>
                <a:gd name="T11" fmla="*/ 2 h 3"/>
                <a:gd name="T12" fmla="*/ 0 w 4"/>
                <a:gd name="T13" fmla="*/ 0 h 3"/>
                <a:gd name="T14" fmla="*/ 0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5" name="Freeform 153"/>
            <p:cNvSpPr>
              <a:spLocks/>
            </p:cNvSpPr>
            <p:nvPr/>
          </p:nvSpPr>
          <p:spPr bwMode="auto">
            <a:xfrm>
              <a:off x="7794688" y="3008688"/>
              <a:ext cx="6670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  <a:gd name="T8" fmla="*/ 0 w 2"/>
                <a:gd name="T9" fmla="*/ 0 w 2"/>
                <a:gd name="T10" fmla="*/ 0 w 2"/>
                <a:gd name="T11" fmla="*/ 0 w 2"/>
                <a:gd name="T12" fmla="*/ 0 w 2"/>
                <a:gd name="T1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6" name="Freeform 154"/>
            <p:cNvSpPr>
              <a:spLocks/>
            </p:cNvSpPr>
            <p:nvPr/>
          </p:nvSpPr>
          <p:spPr bwMode="auto">
            <a:xfrm>
              <a:off x="7591221" y="2313022"/>
              <a:ext cx="146763" cy="546352"/>
            </a:xfrm>
            <a:custGeom>
              <a:avLst/>
              <a:gdLst>
                <a:gd name="T0" fmla="*/ 20 w 44"/>
                <a:gd name="T1" fmla="*/ 6 h 161"/>
                <a:gd name="T2" fmla="*/ 19 w 44"/>
                <a:gd name="T3" fmla="*/ 9 h 161"/>
                <a:gd name="T4" fmla="*/ 19 w 44"/>
                <a:gd name="T5" fmla="*/ 13 h 161"/>
                <a:gd name="T6" fmla="*/ 23 w 44"/>
                <a:gd name="T7" fmla="*/ 24 h 161"/>
                <a:gd name="T8" fmla="*/ 25 w 44"/>
                <a:gd name="T9" fmla="*/ 35 h 161"/>
                <a:gd name="T10" fmla="*/ 23 w 44"/>
                <a:gd name="T11" fmla="*/ 38 h 161"/>
                <a:gd name="T12" fmla="*/ 22 w 44"/>
                <a:gd name="T13" fmla="*/ 46 h 161"/>
                <a:gd name="T14" fmla="*/ 23 w 44"/>
                <a:gd name="T15" fmla="*/ 52 h 161"/>
                <a:gd name="T16" fmla="*/ 27 w 44"/>
                <a:gd name="T17" fmla="*/ 57 h 161"/>
                <a:gd name="T18" fmla="*/ 27 w 44"/>
                <a:gd name="T19" fmla="*/ 61 h 161"/>
                <a:gd name="T20" fmla="*/ 31 w 44"/>
                <a:gd name="T21" fmla="*/ 76 h 161"/>
                <a:gd name="T22" fmla="*/ 36 w 44"/>
                <a:gd name="T23" fmla="*/ 91 h 161"/>
                <a:gd name="T24" fmla="*/ 38 w 44"/>
                <a:gd name="T25" fmla="*/ 99 h 161"/>
                <a:gd name="T26" fmla="*/ 42 w 44"/>
                <a:gd name="T27" fmla="*/ 106 h 161"/>
                <a:gd name="T28" fmla="*/ 44 w 44"/>
                <a:gd name="T29" fmla="*/ 112 h 161"/>
                <a:gd name="T30" fmla="*/ 42 w 44"/>
                <a:gd name="T31" fmla="*/ 107 h 161"/>
                <a:gd name="T32" fmla="*/ 36 w 44"/>
                <a:gd name="T33" fmla="*/ 101 h 161"/>
                <a:gd name="T34" fmla="*/ 31 w 44"/>
                <a:gd name="T35" fmla="*/ 99 h 161"/>
                <a:gd name="T36" fmla="*/ 23 w 44"/>
                <a:gd name="T37" fmla="*/ 99 h 161"/>
                <a:gd name="T38" fmla="*/ 20 w 44"/>
                <a:gd name="T39" fmla="*/ 106 h 161"/>
                <a:gd name="T40" fmla="*/ 14 w 44"/>
                <a:gd name="T41" fmla="*/ 124 h 161"/>
                <a:gd name="T42" fmla="*/ 16 w 44"/>
                <a:gd name="T43" fmla="*/ 131 h 161"/>
                <a:gd name="T44" fmla="*/ 19 w 44"/>
                <a:gd name="T45" fmla="*/ 134 h 161"/>
                <a:gd name="T46" fmla="*/ 20 w 44"/>
                <a:gd name="T47" fmla="*/ 137 h 161"/>
                <a:gd name="T48" fmla="*/ 23 w 44"/>
                <a:gd name="T49" fmla="*/ 145 h 161"/>
                <a:gd name="T50" fmla="*/ 27 w 44"/>
                <a:gd name="T51" fmla="*/ 145 h 161"/>
                <a:gd name="T52" fmla="*/ 28 w 44"/>
                <a:gd name="T53" fmla="*/ 153 h 161"/>
                <a:gd name="T54" fmla="*/ 27 w 44"/>
                <a:gd name="T55" fmla="*/ 156 h 161"/>
                <a:gd name="T56" fmla="*/ 27 w 44"/>
                <a:gd name="T57" fmla="*/ 159 h 161"/>
                <a:gd name="T58" fmla="*/ 25 w 44"/>
                <a:gd name="T59" fmla="*/ 151 h 161"/>
                <a:gd name="T60" fmla="*/ 17 w 44"/>
                <a:gd name="T61" fmla="*/ 148 h 161"/>
                <a:gd name="T62" fmla="*/ 16 w 44"/>
                <a:gd name="T63" fmla="*/ 147 h 161"/>
                <a:gd name="T64" fmla="*/ 12 w 44"/>
                <a:gd name="T65" fmla="*/ 148 h 161"/>
                <a:gd name="T66" fmla="*/ 9 w 44"/>
                <a:gd name="T67" fmla="*/ 153 h 161"/>
                <a:gd name="T68" fmla="*/ 6 w 44"/>
                <a:gd name="T69" fmla="*/ 161 h 161"/>
                <a:gd name="T70" fmla="*/ 5 w 44"/>
                <a:gd name="T71" fmla="*/ 158 h 161"/>
                <a:gd name="T72" fmla="*/ 3 w 44"/>
                <a:gd name="T73" fmla="*/ 147 h 161"/>
                <a:gd name="T74" fmla="*/ 6 w 44"/>
                <a:gd name="T75" fmla="*/ 137 h 161"/>
                <a:gd name="T76" fmla="*/ 5 w 44"/>
                <a:gd name="T77" fmla="*/ 131 h 161"/>
                <a:gd name="T78" fmla="*/ 8 w 44"/>
                <a:gd name="T79" fmla="*/ 124 h 161"/>
                <a:gd name="T80" fmla="*/ 6 w 44"/>
                <a:gd name="T81" fmla="*/ 113 h 161"/>
                <a:gd name="T82" fmla="*/ 3 w 44"/>
                <a:gd name="T83" fmla="*/ 109 h 161"/>
                <a:gd name="T84" fmla="*/ 6 w 44"/>
                <a:gd name="T85" fmla="*/ 99 h 161"/>
                <a:gd name="T86" fmla="*/ 8 w 44"/>
                <a:gd name="T87" fmla="*/ 82 h 161"/>
                <a:gd name="T88" fmla="*/ 6 w 44"/>
                <a:gd name="T89" fmla="*/ 74 h 161"/>
                <a:gd name="T90" fmla="*/ 9 w 44"/>
                <a:gd name="T91" fmla="*/ 66 h 161"/>
                <a:gd name="T92" fmla="*/ 6 w 44"/>
                <a:gd name="T93" fmla="*/ 57 h 161"/>
                <a:gd name="T94" fmla="*/ 1 w 44"/>
                <a:gd name="T95" fmla="*/ 52 h 161"/>
                <a:gd name="T96" fmla="*/ 1 w 44"/>
                <a:gd name="T97" fmla="*/ 50 h 161"/>
                <a:gd name="T98" fmla="*/ 1 w 44"/>
                <a:gd name="T99" fmla="*/ 41 h 161"/>
                <a:gd name="T100" fmla="*/ 3 w 44"/>
                <a:gd name="T101" fmla="*/ 32 h 161"/>
                <a:gd name="T102" fmla="*/ 3 w 44"/>
                <a:gd name="T103" fmla="*/ 22 h 161"/>
                <a:gd name="T104" fmla="*/ 8 w 44"/>
                <a:gd name="T105" fmla="*/ 19 h 161"/>
                <a:gd name="T106" fmla="*/ 11 w 44"/>
                <a:gd name="T107" fmla="*/ 20 h 161"/>
                <a:gd name="T108" fmla="*/ 14 w 44"/>
                <a:gd name="T109" fmla="*/ 17 h 161"/>
                <a:gd name="T110" fmla="*/ 16 w 44"/>
                <a:gd name="T111" fmla="*/ 14 h 161"/>
                <a:gd name="T112" fmla="*/ 16 w 44"/>
                <a:gd name="T113" fmla="*/ 13 h 161"/>
                <a:gd name="T114" fmla="*/ 12 w 44"/>
                <a:gd name="T115" fmla="*/ 6 h 161"/>
                <a:gd name="T116" fmla="*/ 14 w 44"/>
                <a:gd name="T11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161">
                  <a:moveTo>
                    <a:pt x="16" y="0"/>
                  </a:moveTo>
                  <a:lnTo>
                    <a:pt x="1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2" y="19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5" y="28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22" y="46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1" y="76"/>
                  </a:lnTo>
                  <a:lnTo>
                    <a:pt x="31" y="80"/>
                  </a:lnTo>
                  <a:lnTo>
                    <a:pt x="34" y="88"/>
                  </a:lnTo>
                  <a:lnTo>
                    <a:pt x="36" y="91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1"/>
                  </a:lnTo>
                  <a:lnTo>
                    <a:pt x="41" y="104"/>
                  </a:lnTo>
                  <a:lnTo>
                    <a:pt x="42" y="106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4" y="107"/>
                  </a:lnTo>
                  <a:lnTo>
                    <a:pt x="42" y="107"/>
                  </a:lnTo>
                  <a:lnTo>
                    <a:pt x="41" y="104"/>
                  </a:lnTo>
                  <a:lnTo>
                    <a:pt x="39" y="102"/>
                  </a:lnTo>
                  <a:lnTo>
                    <a:pt x="36" y="101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3" y="99"/>
                  </a:lnTo>
                  <a:lnTo>
                    <a:pt x="22" y="101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16" y="118"/>
                  </a:lnTo>
                  <a:lnTo>
                    <a:pt x="14" y="121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7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5"/>
                  </a:lnTo>
                  <a:lnTo>
                    <a:pt x="20" y="137"/>
                  </a:lnTo>
                  <a:lnTo>
                    <a:pt x="22" y="142"/>
                  </a:lnTo>
                  <a:lnTo>
                    <a:pt x="22" y="143"/>
                  </a:lnTo>
                  <a:lnTo>
                    <a:pt x="23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7" y="145"/>
                  </a:lnTo>
                  <a:lnTo>
                    <a:pt x="27" y="147"/>
                  </a:lnTo>
                  <a:lnTo>
                    <a:pt x="28" y="150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7" y="158"/>
                  </a:lnTo>
                  <a:lnTo>
                    <a:pt x="27" y="159"/>
                  </a:lnTo>
                  <a:lnTo>
                    <a:pt x="27" y="156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0"/>
                  </a:lnTo>
                  <a:lnTo>
                    <a:pt x="20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2" y="148"/>
                  </a:lnTo>
                  <a:lnTo>
                    <a:pt x="11" y="150"/>
                  </a:lnTo>
                  <a:lnTo>
                    <a:pt x="11" y="151"/>
                  </a:lnTo>
                  <a:lnTo>
                    <a:pt x="9" y="153"/>
                  </a:lnTo>
                  <a:lnTo>
                    <a:pt x="9" y="158"/>
                  </a:lnTo>
                  <a:lnTo>
                    <a:pt x="8" y="159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5" y="159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3" y="151"/>
                  </a:lnTo>
                  <a:lnTo>
                    <a:pt x="3" y="147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5" y="13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18"/>
                  </a:lnTo>
                  <a:lnTo>
                    <a:pt x="6" y="113"/>
                  </a:lnTo>
                  <a:lnTo>
                    <a:pt x="5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5" y="106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8" y="96"/>
                  </a:lnTo>
                  <a:lnTo>
                    <a:pt x="8" y="9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8" y="63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7" name="Freeform 156"/>
            <p:cNvSpPr>
              <a:spLocks/>
            </p:cNvSpPr>
            <p:nvPr/>
          </p:nvSpPr>
          <p:spPr bwMode="auto">
            <a:xfrm>
              <a:off x="3088277" y="1162631"/>
              <a:ext cx="100066" cy="71264"/>
            </a:xfrm>
            <a:custGeom>
              <a:avLst/>
              <a:gdLst>
                <a:gd name="T0" fmla="*/ 14 w 30"/>
                <a:gd name="T1" fmla="*/ 0 h 21"/>
                <a:gd name="T2" fmla="*/ 25 w 30"/>
                <a:gd name="T3" fmla="*/ 5 h 21"/>
                <a:gd name="T4" fmla="*/ 28 w 30"/>
                <a:gd name="T5" fmla="*/ 7 h 21"/>
                <a:gd name="T6" fmla="*/ 30 w 30"/>
                <a:gd name="T7" fmla="*/ 8 h 21"/>
                <a:gd name="T8" fmla="*/ 30 w 30"/>
                <a:gd name="T9" fmla="*/ 11 h 21"/>
                <a:gd name="T10" fmla="*/ 28 w 30"/>
                <a:gd name="T11" fmla="*/ 11 h 21"/>
                <a:gd name="T12" fmla="*/ 28 w 30"/>
                <a:gd name="T13" fmla="*/ 13 h 21"/>
                <a:gd name="T14" fmla="*/ 27 w 30"/>
                <a:gd name="T15" fmla="*/ 11 h 21"/>
                <a:gd name="T16" fmla="*/ 27 w 30"/>
                <a:gd name="T17" fmla="*/ 10 h 21"/>
                <a:gd name="T18" fmla="*/ 24 w 30"/>
                <a:gd name="T19" fmla="*/ 11 h 21"/>
                <a:gd name="T20" fmla="*/ 24 w 30"/>
                <a:gd name="T21" fmla="*/ 14 h 21"/>
                <a:gd name="T22" fmla="*/ 21 w 30"/>
                <a:gd name="T23" fmla="*/ 18 h 21"/>
                <a:gd name="T24" fmla="*/ 14 w 30"/>
                <a:gd name="T25" fmla="*/ 19 h 21"/>
                <a:gd name="T26" fmla="*/ 9 w 30"/>
                <a:gd name="T27" fmla="*/ 19 h 21"/>
                <a:gd name="T28" fmla="*/ 6 w 30"/>
                <a:gd name="T29" fmla="*/ 21 h 21"/>
                <a:gd name="T30" fmla="*/ 3 w 30"/>
                <a:gd name="T31" fmla="*/ 18 h 21"/>
                <a:gd name="T32" fmla="*/ 2 w 30"/>
                <a:gd name="T33" fmla="*/ 14 h 21"/>
                <a:gd name="T34" fmla="*/ 2 w 30"/>
                <a:gd name="T35" fmla="*/ 14 h 21"/>
                <a:gd name="T36" fmla="*/ 0 w 30"/>
                <a:gd name="T37" fmla="*/ 13 h 21"/>
                <a:gd name="T38" fmla="*/ 0 w 30"/>
                <a:gd name="T39" fmla="*/ 11 h 21"/>
                <a:gd name="T40" fmla="*/ 2 w 30"/>
                <a:gd name="T41" fmla="*/ 8 h 21"/>
                <a:gd name="T42" fmla="*/ 2 w 30"/>
                <a:gd name="T43" fmla="*/ 7 h 21"/>
                <a:gd name="T44" fmla="*/ 3 w 30"/>
                <a:gd name="T45" fmla="*/ 5 h 21"/>
                <a:gd name="T46" fmla="*/ 6 w 30"/>
                <a:gd name="T47" fmla="*/ 2 h 21"/>
                <a:gd name="T48" fmla="*/ 9 w 30"/>
                <a:gd name="T49" fmla="*/ 0 h 21"/>
                <a:gd name="T50" fmla="*/ 11 w 30"/>
                <a:gd name="T51" fmla="*/ 0 h 21"/>
                <a:gd name="T52" fmla="*/ 14 w 30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21">
                  <a:moveTo>
                    <a:pt x="14" y="0"/>
                  </a:moveTo>
                  <a:lnTo>
                    <a:pt x="25" y="5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8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8" name="Freeform 159"/>
            <p:cNvSpPr>
              <a:spLocks/>
            </p:cNvSpPr>
            <p:nvPr/>
          </p:nvSpPr>
          <p:spPr bwMode="auto">
            <a:xfrm>
              <a:off x="3281737" y="996350"/>
              <a:ext cx="50034" cy="37329"/>
            </a:xfrm>
            <a:custGeom>
              <a:avLst/>
              <a:gdLst>
                <a:gd name="T0" fmla="*/ 7 w 15"/>
                <a:gd name="T1" fmla="*/ 0 h 11"/>
                <a:gd name="T2" fmla="*/ 8 w 15"/>
                <a:gd name="T3" fmla="*/ 0 h 11"/>
                <a:gd name="T4" fmla="*/ 10 w 15"/>
                <a:gd name="T5" fmla="*/ 0 h 11"/>
                <a:gd name="T6" fmla="*/ 11 w 15"/>
                <a:gd name="T7" fmla="*/ 2 h 11"/>
                <a:gd name="T8" fmla="*/ 11 w 15"/>
                <a:gd name="T9" fmla="*/ 4 h 11"/>
                <a:gd name="T10" fmla="*/ 13 w 15"/>
                <a:gd name="T11" fmla="*/ 4 h 11"/>
                <a:gd name="T12" fmla="*/ 13 w 15"/>
                <a:gd name="T13" fmla="*/ 5 h 11"/>
                <a:gd name="T14" fmla="*/ 15 w 15"/>
                <a:gd name="T15" fmla="*/ 7 h 11"/>
                <a:gd name="T16" fmla="*/ 11 w 15"/>
                <a:gd name="T17" fmla="*/ 8 h 11"/>
                <a:gd name="T18" fmla="*/ 11 w 15"/>
                <a:gd name="T19" fmla="*/ 10 h 11"/>
                <a:gd name="T20" fmla="*/ 13 w 15"/>
                <a:gd name="T21" fmla="*/ 10 h 11"/>
                <a:gd name="T22" fmla="*/ 13 w 15"/>
                <a:gd name="T23" fmla="*/ 11 h 11"/>
                <a:gd name="T24" fmla="*/ 11 w 15"/>
                <a:gd name="T25" fmla="*/ 11 h 11"/>
                <a:gd name="T26" fmla="*/ 11 w 15"/>
                <a:gd name="T27" fmla="*/ 10 h 11"/>
                <a:gd name="T28" fmla="*/ 10 w 15"/>
                <a:gd name="T29" fmla="*/ 8 h 11"/>
                <a:gd name="T30" fmla="*/ 8 w 15"/>
                <a:gd name="T31" fmla="*/ 8 h 11"/>
                <a:gd name="T32" fmla="*/ 8 w 15"/>
                <a:gd name="T33" fmla="*/ 7 h 11"/>
                <a:gd name="T34" fmla="*/ 7 w 15"/>
                <a:gd name="T35" fmla="*/ 5 h 11"/>
                <a:gd name="T36" fmla="*/ 5 w 15"/>
                <a:gd name="T37" fmla="*/ 4 h 11"/>
                <a:gd name="T38" fmla="*/ 2 w 15"/>
                <a:gd name="T39" fmla="*/ 4 h 11"/>
                <a:gd name="T40" fmla="*/ 0 w 15"/>
                <a:gd name="T41" fmla="*/ 4 h 11"/>
                <a:gd name="T42" fmla="*/ 0 w 15"/>
                <a:gd name="T43" fmla="*/ 4 h 11"/>
                <a:gd name="T44" fmla="*/ 0 w 15"/>
                <a:gd name="T45" fmla="*/ 2 h 11"/>
                <a:gd name="T46" fmla="*/ 0 w 15"/>
                <a:gd name="T47" fmla="*/ 0 h 11"/>
                <a:gd name="T48" fmla="*/ 4 w 15"/>
                <a:gd name="T49" fmla="*/ 0 h 11"/>
                <a:gd name="T50" fmla="*/ 5 w 15"/>
                <a:gd name="T51" fmla="*/ 0 h 11"/>
                <a:gd name="T52" fmla="*/ 7 w 15"/>
                <a:gd name="T53" fmla="*/ 0 h 11"/>
                <a:gd name="T54" fmla="*/ 7 w 15"/>
                <a:gd name="T55" fmla="*/ 0 h 11"/>
                <a:gd name="T56" fmla="*/ 7 w 15"/>
                <a:gd name="T5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29" name="Freeform 161"/>
            <p:cNvSpPr>
              <a:spLocks/>
            </p:cNvSpPr>
            <p:nvPr/>
          </p:nvSpPr>
          <p:spPr bwMode="auto">
            <a:xfrm>
              <a:off x="9372385" y="975988"/>
              <a:ext cx="190125" cy="71264"/>
            </a:xfrm>
            <a:custGeom>
              <a:avLst/>
              <a:gdLst>
                <a:gd name="T0" fmla="*/ 33 w 57"/>
                <a:gd name="T1" fmla="*/ 0 h 21"/>
                <a:gd name="T2" fmla="*/ 35 w 57"/>
                <a:gd name="T3" fmla="*/ 0 h 21"/>
                <a:gd name="T4" fmla="*/ 37 w 57"/>
                <a:gd name="T5" fmla="*/ 2 h 21"/>
                <a:gd name="T6" fmla="*/ 43 w 57"/>
                <a:gd name="T7" fmla="*/ 2 h 21"/>
                <a:gd name="T8" fmla="*/ 45 w 57"/>
                <a:gd name="T9" fmla="*/ 2 h 21"/>
                <a:gd name="T10" fmla="*/ 46 w 57"/>
                <a:gd name="T11" fmla="*/ 3 h 21"/>
                <a:gd name="T12" fmla="*/ 48 w 57"/>
                <a:gd name="T13" fmla="*/ 5 h 21"/>
                <a:gd name="T14" fmla="*/ 49 w 57"/>
                <a:gd name="T15" fmla="*/ 5 h 21"/>
                <a:gd name="T16" fmla="*/ 51 w 57"/>
                <a:gd name="T17" fmla="*/ 6 h 21"/>
                <a:gd name="T18" fmla="*/ 52 w 57"/>
                <a:gd name="T19" fmla="*/ 8 h 21"/>
                <a:gd name="T20" fmla="*/ 56 w 57"/>
                <a:gd name="T21" fmla="*/ 10 h 21"/>
                <a:gd name="T22" fmla="*/ 57 w 57"/>
                <a:gd name="T23" fmla="*/ 10 h 21"/>
                <a:gd name="T24" fmla="*/ 57 w 57"/>
                <a:gd name="T25" fmla="*/ 11 h 21"/>
                <a:gd name="T26" fmla="*/ 57 w 57"/>
                <a:gd name="T27" fmla="*/ 13 h 21"/>
                <a:gd name="T28" fmla="*/ 52 w 57"/>
                <a:gd name="T29" fmla="*/ 14 h 21"/>
                <a:gd name="T30" fmla="*/ 49 w 57"/>
                <a:gd name="T31" fmla="*/ 16 h 21"/>
                <a:gd name="T32" fmla="*/ 41 w 57"/>
                <a:gd name="T33" fmla="*/ 16 h 21"/>
                <a:gd name="T34" fmla="*/ 33 w 57"/>
                <a:gd name="T35" fmla="*/ 17 h 21"/>
                <a:gd name="T36" fmla="*/ 29 w 57"/>
                <a:gd name="T37" fmla="*/ 19 h 21"/>
                <a:gd name="T38" fmla="*/ 27 w 57"/>
                <a:gd name="T39" fmla="*/ 19 h 21"/>
                <a:gd name="T40" fmla="*/ 24 w 57"/>
                <a:gd name="T41" fmla="*/ 17 h 21"/>
                <a:gd name="T42" fmla="*/ 21 w 57"/>
                <a:gd name="T43" fmla="*/ 17 h 21"/>
                <a:gd name="T44" fmla="*/ 19 w 57"/>
                <a:gd name="T45" fmla="*/ 17 h 21"/>
                <a:gd name="T46" fmla="*/ 16 w 57"/>
                <a:gd name="T47" fmla="*/ 19 h 21"/>
                <a:gd name="T48" fmla="*/ 8 w 57"/>
                <a:gd name="T49" fmla="*/ 19 h 21"/>
                <a:gd name="T50" fmla="*/ 5 w 57"/>
                <a:gd name="T51" fmla="*/ 21 h 21"/>
                <a:gd name="T52" fmla="*/ 4 w 57"/>
                <a:gd name="T53" fmla="*/ 21 h 21"/>
                <a:gd name="T54" fmla="*/ 2 w 57"/>
                <a:gd name="T55" fmla="*/ 16 h 21"/>
                <a:gd name="T56" fmla="*/ 0 w 57"/>
                <a:gd name="T57" fmla="*/ 16 h 21"/>
                <a:gd name="T58" fmla="*/ 2 w 57"/>
                <a:gd name="T59" fmla="*/ 14 h 21"/>
                <a:gd name="T60" fmla="*/ 4 w 57"/>
                <a:gd name="T61" fmla="*/ 11 h 21"/>
                <a:gd name="T62" fmla="*/ 5 w 57"/>
                <a:gd name="T63" fmla="*/ 11 h 21"/>
                <a:gd name="T64" fmla="*/ 10 w 57"/>
                <a:gd name="T65" fmla="*/ 8 h 21"/>
                <a:gd name="T66" fmla="*/ 15 w 57"/>
                <a:gd name="T67" fmla="*/ 5 h 21"/>
                <a:gd name="T68" fmla="*/ 16 w 57"/>
                <a:gd name="T69" fmla="*/ 5 h 21"/>
                <a:gd name="T70" fmla="*/ 19 w 57"/>
                <a:gd name="T71" fmla="*/ 3 h 21"/>
                <a:gd name="T72" fmla="*/ 21 w 57"/>
                <a:gd name="T73" fmla="*/ 2 h 21"/>
                <a:gd name="T74" fmla="*/ 22 w 57"/>
                <a:gd name="T75" fmla="*/ 2 h 21"/>
                <a:gd name="T76" fmla="*/ 26 w 57"/>
                <a:gd name="T77" fmla="*/ 2 h 21"/>
                <a:gd name="T78" fmla="*/ 27 w 57"/>
                <a:gd name="T79" fmla="*/ 2 h 21"/>
                <a:gd name="T80" fmla="*/ 29 w 57"/>
                <a:gd name="T81" fmla="*/ 2 h 21"/>
                <a:gd name="T82" fmla="*/ 32 w 57"/>
                <a:gd name="T83" fmla="*/ 2 h 21"/>
                <a:gd name="T84" fmla="*/ 33 w 57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21">
                  <a:moveTo>
                    <a:pt x="33" y="0"/>
                  </a:moveTo>
                  <a:lnTo>
                    <a:pt x="35" y="0"/>
                  </a:lnTo>
                  <a:lnTo>
                    <a:pt x="37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2" y="14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3" y="17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0" name="Freeform 162"/>
            <p:cNvSpPr>
              <a:spLocks/>
            </p:cNvSpPr>
            <p:nvPr/>
          </p:nvSpPr>
          <p:spPr bwMode="auto">
            <a:xfrm>
              <a:off x="1674019" y="2842405"/>
              <a:ext cx="193460" cy="234152"/>
            </a:xfrm>
            <a:custGeom>
              <a:avLst/>
              <a:gdLst>
                <a:gd name="T0" fmla="*/ 19 w 58"/>
                <a:gd name="T1" fmla="*/ 2 h 69"/>
                <a:gd name="T2" fmla="*/ 22 w 58"/>
                <a:gd name="T3" fmla="*/ 5 h 69"/>
                <a:gd name="T4" fmla="*/ 27 w 58"/>
                <a:gd name="T5" fmla="*/ 8 h 69"/>
                <a:gd name="T6" fmla="*/ 27 w 58"/>
                <a:gd name="T7" fmla="*/ 9 h 69"/>
                <a:gd name="T8" fmla="*/ 27 w 58"/>
                <a:gd name="T9" fmla="*/ 13 h 69"/>
                <a:gd name="T10" fmla="*/ 31 w 58"/>
                <a:gd name="T11" fmla="*/ 16 h 69"/>
                <a:gd name="T12" fmla="*/ 38 w 58"/>
                <a:gd name="T13" fmla="*/ 19 h 69"/>
                <a:gd name="T14" fmla="*/ 36 w 58"/>
                <a:gd name="T15" fmla="*/ 20 h 69"/>
                <a:gd name="T16" fmla="*/ 36 w 58"/>
                <a:gd name="T17" fmla="*/ 22 h 69"/>
                <a:gd name="T18" fmla="*/ 38 w 58"/>
                <a:gd name="T19" fmla="*/ 24 h 69"/>
                <a:gd name="T20" fmla="*/ 38 w 58"/>
                <a:gd name="T21" fmla="*/ 25 h 69"/>
                <a:gd name="T22" fmla="*/ 46 w 58"/>
                <a:gd name="T23" fmla="*/ 28 h 69"/>
                <a:gd name="T24" fmla="*/ 53 w 58"/>
                <a:gd name="T25" fmla="*/ 27 h 69"/>
                <a:gd name="T26" fmla="*/ 53 w 58"/>
                <a:gd name="T27" fmla="*/ 30 h 69"/>
                <a:gd name="T28" fmla="*/ 53 w 58"/>
                <a:gd name="T29" fmla="*/ 33 h 69"/>
                <a:gd name="T30" fmla="*/ 53 w 58"/>
                <a:gd name="T31" fmla="*/ 36 h 69"/>
                <a:gd name="T32" fmla="*/ 50 w 58"/>
                <a:gd name="T33" fmla="*/ 39 h 69"/>
                <a:gd name="T34" fmla="*/ 50 w 58"/>
                <a:gd name="T35" fmla="*/ 46 h 69"/>
                <a:gd name="T36" fmla="*/ 57 w 58"/>
                <a:gd name="T37" fmla="*/ 50 h 69"/>
                <a:gd name="T38" fmla="*/ 58 w 58"/>
                <a:gd name="T39" fmla="*/ 55 h 69"/>
                <a:gd name="T40" fmla="*/ 53 w 58"/>
                <a:gd name="T41" fmla="*/ 58 h 69"/>
                <a:gd name="T42" fmla="*/ 52 w 58"/>
                <a:gd name="T43" fmla="*/ 61 h 69"/>
                <a:gd name="T44" fmla="*/ 52 w 58"/>
                <a:gd name="T45" fmla="*/ 66 h 69"/>
                <a:gd name="T46" fmla="*/ 49 w 58"/>
                <a:gd name="T47" fmla="*/ 68 h 69"/>
                <a:gd name="T48" fmla="*/ 44 w 58"/>
                <a:gd name="T49" fmla="*/ 68 h 69"/>
                <a:gd name="T50" fmla="*/ 38 w 58"/>
                <a:gd name="T51" fmla="*/ 69 h 69"/>
                <a:gd name="T52" fmla="*/ 39 w 58"/>
                <a:gd name="T53" fmla="*/ 66 h 69"/>
                <a:gd name="T54" fmla="*/ 39 w 58"/>
                <a:gd name="T55" fmla="*/ 61 h 69"/>
                <a:gd name="T56" fmla="*/ 33 w 58"/>
                <a:gd name="T57" fmla="*/ 57 h 69"/>
                <a:gd name="T58" fmla="*/ 28 w 58"/>
                <a:gd name="T59" fmla="*/ 54 h 69"/>
                <a:gd name="T60" fmla="*/ 27 w 58"/>
                <a:gd name="T61" fmla="*/ 52 h 69"/>
                <a:gd name="T62" fmla="*/ 25 w 58"/>
                <a:gd name="T63" fmla="*/ 55 h 69"/>
                <a:gd name="T64" fmla="*/ 22 w 58"/>
                <a:gd name="T65" fmla="*/ 58 h 69"/>
                <a:gd name="T66" fmla="*/ 19 w 58"/>
                <a:gd name="T67" fmla="*/ 57 h 69"/>
                <a:gd name="T68" fmla="*/ 11 w 58"/>
                <a:gd name="T69" fmla="*/ 54 h 69"/>
                <a:gd name="T70" fmla="*/ 5 w 58"/>
                <a:gd name="T71" fmla="*/ 49 h 69"/>
                <a:gd name="T72" fmla="*/ 6 w 58"/>
                <a:gd name="T73" fmla="*/ 46 h 69"/>
                <a:gd name="T74" fmla="*/ 8 w 58"/>
                <a:gd name="T75" fmla="*/ 44 h 69"/>
                <a:gd name="T76" fmla="*/ 6 w 58"/>
                <a:gd name="T77" fmla="*/ 39 h 69"/>
                <a:gd name="T78" fmla="*/ 9 w 58"/>
                <a:gd name="T79" fmla="*/ 38 h 69"/>
                <a:gd name="T80" fmla="*/ 3 w 58"/>
                <a:gd name="T81" fmla="*/ 33 h 69"/>
                <a:gd name="T82" fmla="*/ 3 w 58"/>
                <a:gd name="T83" fmla="*/ 30 h 69"/>
                <a:gd name="T84" fmla="*/ 6 w 58"/>
                <a:gd name="T85" fmla="*/ 24 h 69"/>
                <a:gd name="T86" fmla="*/ 1 w 58"/>
                <a:gd name="T87" fmla="*/ 24 h 69"/>
                <a:gd name="T88" fmla="*/ 3 w 58"/>
                <a:gd name="T89" fmla="*/ 22 h 69"/>
                <a:gd name="T90" fmla="*/ 3 w 58"/>
                <a:gd name="T91" fmla="*/ 17 h 69"/>
                <a:gd name="T92" fmla="*/ 8 w 58"/>
                <a:gd name="T93" fmla="*/ 17 h 69"/>
                <a:gd name="T94" fmla="*/ 3 w 58"/>
                <a:gd name="T95" fmla="*/ 16 h 69"/>
                <a:gd name="T96" fmla="*/ 1 w 58"/>
                <a:gd name="T97" fmla="*/ 13 h 69"/>
                <a:gd name="T98" fmla="*/ 0 w 58"/>
                <a:gd name="T99" fmla="*/ 6 h 69"/>
                <a:gd name="T100" fmla="*/ 1 w 58"/>
                <a:gd name="T101" fmla="*/ 5 h 69"/>
                <a:gd name="T102" fmla="*/ 5 w 58"/>
                <a:gd name="T103" fmla="*/ 3 h 69"/>
                <a:gd name="T104" fmla="*/ 8 w 58"/>
                <a:gd name="T10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69">
                  <a:moveTo>
                    <a:pt x="11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1" y="69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5" y="58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1" name="Freeform 163"/>
            <p:cNvSpPr>
              <a:spLocks/>
            </p:cNvSpPr>
            <p:nvPr/>
          </p:nvSpPr>
          <p:spPr bwMode="auto">
            <a:xfrm>
              <a:off x="1737395" y="2713453"/>
              <a:ext cx="456967" cy="278266"/>
            </a:xfrm>
            <a:custGeom>
              <a:avLst/>
              <a:gdLst>
                <a:gd name="T0" fmla="*/ 98 w 137"/>
                <a:gd name="T1" fmla="*/ 3 h 82"/>
                <a:gd name="T2" fmla="*/ 102 w 137"/>
                <a:gd name="T3" fmla="*/ 10 h 82"/>
                <a:gd name="T4" fmla="*/ 107 w 137"/>
                <a:gd name="T5" fmla="*/ 17 h 82"/>
                <a:gd name="T6" fmla="*/ 112 w 137"/>
                <a:gd name="T7" fmla="*/ 22 h 82"/>
                <a:gd name="T8" fmla="*/ 116 w 137"/>
                <a:gd name="T9" fmla="*/ 32 h 82"/>
                <a:gd name="T10" fmla="*/ 115 w 137"/>
                <a:gd name="T11" fmla="*/ 43 h 82"/>
                <a:gd name="T12" fmla="*/ 115 w 137"/>
                <a:gd name="T13" fmla="*/ 47 h 82"/>
                <a:gd name="T14" fmla="*/ 115 w 137"/>
                <a:gd name="T15" fmla="*/ 51 h 82"/>
                <a:gd name="T16" fmla="*/ 124 w 137"/>
                <a:gd name="T17" fmla="*/ 55 h 82"/>
                <a:gd name="T18" fmla="*/ 126 w 137"/>
                <a:gd name="T19" fmla="*/ 54 h 82"/>
                <a:gd name="T20" fmla="*/ 137 w 137"/>
                <a:gd name="T21" fmla="*/ 54 h 82"/>
                <a:gd name="T22" fmla="*/ 135 w 137"/>
                <a:gd name="T23" fmla="*/ 60 h 82"/>
                <a:gd name="T24" fmla="*/ 128 w 137"/>
                <a:gd name="T25" fmla="*/ 60 h 82"/>
                <a:gd name="T26" fmla="*/ 126 w 137"/>
                <a:gd name="T27" fmla="*/ 63 h 82"/>
                <a:gd name="T28" fmla="*/ 124 w 137"/>
                <a:gd name="T29" fmla="*/ 66 h 82"/>
                <a:gd name="T30" fmla="*/ 123 w 137"/>
                <a:gd name="T31" fmla="*/ 77 h 82"/>
                <a:gd name="T32" fmla="*/ 116 w 137"/>
                <a:gd name="T33" fmla="*/ 81 h 82"/>
                <a:gd name="T34" fmla="*/ 109 w 137"/>
                <a:gd name="T35" fmla="*/ 77 h 82"/>
                <a:gd name="T36" fmla="*/ 99 w 137"/>
                <a:gd name="T37" fmla="*/ 74 h 82"/>
                <a:gd name="T38" fmla="*/ 80 w 137"/>
                <a:gd name="T39" fmla="*/ 81 h 82"/>
                <a:gd name="T40" fmla="*/ 61 w 137"/>
                <a:gd name="T41" fmla="*/ 81 h 82"/>
                <a:gd name="T42" fmla="*/ 39 w 137"/>
                <a:gd name="T43" fmla="*/ 81 h 82"/>
                <a:gd name="T44" fmla="*/ 41 w 137"/>
                <a:gd name="T45" fmla="*/ 77 h 82"/>
                <a:gd name="T46" fmla="*/ 36 w 137"/>
                <a:gd name="T47" fmla="*/ 73 h 82"/>
                <a:gd name="T48" fmla="*/ 33 w 137"/>
                <a:gd name="T49" fmla="*/ 71 h 82"/>
                <a:gd name="T50" fmla="*/ 36 w 137"/>
                <a:gd name="T51" fmla="*/ 68 h 82"/>
                <a:gd name="T52" fmla="*/ 31 w 137"/>
                <a:gd name="T53" fmla="*/ 65 h 82"/>
                <a:gd name="T54" fmla="*/ 22 w 137"/>
                <a:gd name="T55" fmla="*/ 65 h 82"/>
                <a:gd name="T56" fmla="*/ 17 w 137"/>
                <a:gd name="T57" fmla="*/ 62 h 82"/>
                <a:gd name="T58" fmla="*/ 19 w 137"/>
                <a:gd name="T59" fmla="*/ 60 h 82"/>
                <a:gd name="T60" fmla="*/ 17 w 137"/>
                <a:gd name="T61" fmla="*/ 58 h 82"/>
                <a:gd name="T62" fmla="*/ 19 w 137"/>
                <a:gd name="T63" fmla="*/ 57 h 82"/>
                <a:gd name="T64" fmla="*/ 17 w 137"/>
                <a:gd name="T65" fmla="*/ 55 h 82"/>
                <a:gd name="T66" fmla="*/ 11 w 137"/>
                <a:gd name="T67" fmla="*/ 52 h 82"/>
                <a:gd name="T68" fmla="*/ 8 w 137"/>
                <a:gd name="T69" fmla="*/ 51 h 82"/>
                <a:gd name="T70" fmla="*/ 8 w 137"/>
                <a:gd name="T71" fmla="*/ 46 h 82"/>
                <a:gd name="T72" fmla="*/ 6 w 137"/>
                <a:gd name="T73" fmla="*/ 46 h 82"/>
                <a:gd name="T74" fmla="*/ 1 w 137"/>
                <a:gd name="T75" fmla="*/ 41 h 82"/>
                <a:gd name="T76" fmla="*/ 6 w 137"/>
                <a:gd name="T77" fmla="*/ 38 h 82"/>
                <a:gd name="T78" fmla="*/ 9 w 137"/>
                <a:gd name="T79" fmla="*/ 36 h 82"/>
                <a:gd name="T80" fmla="*/ 14 w 137"/>
                <a:gd name="T81" fmla="*/ 35 h 82"/>
                <a:gd name="T82" fmla="*/ 16 w 137"/>
                <a:gd name="T83" fmla="*/ 30 h 82"/>
                <a:gd name="T84" fmla="*/ 19 w 137"/>
                <a:gd name="T85" fmla="*/ 27 h 82"/>
                <a:gd name="T86" fmla="*/ 22 w 137"/>
                <a:gd name="T87" fmla="*/ 22 h 82"/>
                <a:gd name="T88" fmla="*/ 25 w 137"/>
                <a:gd name="T89" fmla="*/ 16 h 82"/>
                <a:gd name="T90" fmla="*/ 30 w 137"/>
                <a:gd name="T91" fmla="*/ 11 h 82"/>
                <a:gd name="T92" fmla="*/ 34 w 137"/>
                <a:gd name="T93" fmla="*/ 10 h 82"/>
                <a:gd name="T94" fmla="*/ 39 w 137"/>
                <a:gd name="T95" fmla="*/ 5 h 82"/>
                <a:gd name="T96" fmla="*/ 46 w 137"/>
                <a:gd name="T97" fmla="*/ 5 h 82"/>
                <a:gd name="T98" fmla="*/ 55 w 137"/>
                <a:gd name="T99" fmla="*/ 6 h 82"/>
                <a:gd name="T100" fmla="*/ 60 w 137"/>
                <a:gd name="T101" fmla="*/ 6 h 82"/>
                <a:gd name="T102" fmla="*/ 68 w 137"/>
                <a:gd name="T103" fmla="*/ 10 h 82"/>
                <a:gd name="T104" fmla="*/ 79 w 137"/>
                <a:gd name="T105" fmla="*/ 6 h 82"/>
                <a:gd name="T106" fmla="*/ 88 w 137"/>
                <a:gd name="T10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82">
                  <a:moveTo>
                    <a:pt x="94" y="0"/>
                  </a:moveTo>
                  <a:lnTo>
                    <a:pt x="94" y="0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1" y="6"/>
                  </a:lnTo>
                  <a:lnTo>
                    <a:pt x="101" y="8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2" y="22"/>
                  </a:lnTo>
                  <a:lnTo>
                    <a:pt x="113" y="24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5"/>
                  </a:lnTo>
                  <a:lnTo>
                    <a:pt x="115" y="40"/>
                  </a:lnTo>
                  <a:lnTo>
                    <a:pt x="113" y="41"/>
                  </a:lnTo>
                  <a:lnTo>
                    <a:pt x="115" y="43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20" y="54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7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4" y="68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77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2" y="79"/>
                  </a:lnTo>
                  <a:lnTo>
                    <a:pt x="110" y="77"/>
                  </a:lnTo>
                  <a:lnTo>
                    <a:pt x="109" y="77"/>
                  </a:lnTo>
                  <a:lnTo>
                    <a:pt x="109" y="77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104" y="77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6" y="74"/>
                  </a:lnTo>
                  <a:lnTo>
                    <a:pt x="91" y="76"/>
                  </a:lnTo>
                  <a:lnTo>
                    <a:pt x="87" y="77"/>
                  </a:lnTo>
                  <a:lnTo>
                    <a:pt x="83" y="79"/>
                  </a:lnTo>
                  <a:lnTo>
                    <a:pt x="80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66" y="82"/>
                  </a:lnTo>
                  <a:lnTo>
                    <a:pt x="61" y="81"/>
                  </a:lnTo>
                  <a:lnTo>
                    <a:pt x="58" y="81"/>
                  </a:lnTo>
                  <a:lnTo>
                    <a:pt x="53" y="81"/>
                  </a:lnTo>
                  <a:lnTo>
                    <a:pt x="49" y="79"/>
                  </a:lnTo>
                  <a:lnTo>
                    <a:pt x="44" y="79"/>
                  </a:lnTo>
                  <a:lnTo>
                    <a:pt x="39" y="81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31" y="65"/>
                  </a:lnTo>
                  <a:lnTo>
                    <a:pt x="28" y="66"/>
                  </a:lnTo>
                  <a:lnTo>
                    <a:pt x="27" y="68"/>
                  </a:lnTo>
                  <a:lnTo>
                    <a:pt x="27" y="66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9" y="6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2" name="Freeform 165"/>
            <p:cNvSpPr>
              <a:spLocks/>
            </p:cNvSpPr>
            <p:nvPr/>
          </p:nvSpPr>
          <p:spPr bwMode="auto">
            <a:xfrm>
              <a:off x="3208355" y="3965650"/>
              <a:ext cx="43362" cy="84838"/>
            </a:xfrm>
            <a:custGeom>
              <a:avLst/>
              <a:gdLst>
                <a:gd name="T0" fmla="*/ 8 w 13"/>
                <a:gd name="T1" fmla="*/ 0 h 25"/>
                <a:gd name="T2" fmla="*/ 10 w 13"/>
                <a:gd name="T3" fmla="*/ 3 h 25"/>
                <a:gd name="T4" fmla="*/ 11 w 13"/>
                <a:gd name="T5" fmla="*/ 5 h 25"/>
                <a:gd name="T6" fmla="*/ 13 w 13"/>
                <a:gd name="T7" fmla="*/ 6 h 25"/>
                <a:gd name="T8" fmla="*/ 11 w 13"/>
                <a:gd name="T9" fmla="*/ 8 h 25"/>
                <a:gd name="T10" fmla="*/ 11 w 13"/>
                <a:gd name="T11" fmla="*/ 9 h 25"/>
                <a:gd name="T12" fmla="*/ 11 w 13"/>
                <a:gd name="T13" fmla="*/ 11 h 25"/>
                <a:gd name="T14" fmla="*/ 11 w 13"/>
                <a:gd name="T15" fmla="*/ 12 h 25"/>
                <a:gd name="T16" fmla="*/ 11 w 13"/>
                <a:gd name="T17" fmla="*/ 14 h 25"/>
                <a:gd name="T18" fmla="*/ 13 w 13"/>
                <a:gd name="T19" fmla="*/ 16 h 25"/>
                <a:gd name="T20" fmla="*/ 13 w 13"/>
                <a:gd name="T21" fmla="*/ 17 h 25"/>
                <a:gd name="T22" fmla="*/ 13 w 13"/>
                <a:gd name="T23" fmla="*/ 19 h 25"/>
                <a:gd name="T24" fmla="*/ 11 w 13"/>
                <a:gd name="T25" fmla="*/ 20 h 25"/>
                <a:gd name="T26" fmla="*/ 10 w 13"/>
                <a:gd name="T27" fmla="*/ 23 h 25"/>
                <a:gd name="T28" fmla="*/ 10 w 13"/>
                <a:gd name="T29" fmla="*/ 23 h 25"/>
                <a:gd name="T30" fmla="*/ 8 w 13"/>
                <a:gd name="T31" fmla="*/ 23 h 25"/>
                <a:gd name="T32" fmla="*/ 7 w 13"/>
                <a:gd name="T33" fmla="*/ 25 h 25"/>
                <a:gd name="T34" fmla="*/ 5 w 13"/>
                <a:gd name="T35" fmla="*/ 25 h 25"/>
                <a:gd name="T36" fmla="*/ 5 w 13"/>
                <a:gd name="T37" fmla="*/ 25 h 25"/>
                <a:gd name="T38" fmla="*/ 3 w 13"/>
                <a:gd name="T39" fmla="*/ 25 h 25"/>
                <a:gd name="T40" fmla="*/ 3 w 13"/>
                <a:gd name="T41" fmla="*/ 23 h 25"/>
                <a:gd name="T42" fmla="*/ 2 w 13"/>
                <a:gd name="T43" fmla="*/ 23 h 25"/>
                <a:gd name="T44" fmla="*/ 2 w 13"/>
                <a:gd name="T45" fmla="*/ 22 h 25"/>
                <a:gd name="T46" fmla="*/ 2 w 13"/>
                <a:gd name="T47" fmla="*/ 20 h 25"/>
                <a:gd name="T48" fmla="*/ 2 w 13"/>
                <a:gd name="T49" fmla="*/ 20 h 25"/>
                <a:gd name="T50" fmla="*/ 0 w 13"/>
                <a:gd name="T51" fmla="*/ 16 h 25"/>
                <a:gd name="T52" fmla="*/ 0 w 13"/>
                <a:gd name="T53" fmla="*/ 12 h 25"/>
                <a:gd name="T54" fmla="*/ 0 w 13"/>
                <a:gd name="T55" fmla="*/ 11 h 25"/>
                <a:gd name="T56" fmla="*/ 2 w 13"/>
                <a:gd name="T57" fmla="*/ 11 h 25"/>
                <a:gd name="T58" fmla="*/ 2 w 13"/>
                <a:gd name="T59" fmla="*/ 9 h 25"/>
                <a:gd name="T60" fmla="*/ 2 w 13"/>
                <a:gd name="T61" fmla="*/ 6 h 25"/>
                <a:gd name="T62" fmla="*/ 3 w 13"/>
                <a:gd name="T63" fmla="*/ 3 h 25"/>
                <a:gd name="T64" fmla="*/ 5 w 13"/>
                <a:gd name="T65" fmla="*/ 1 h 25"/>
                <a:gd name="T66" fmla="*/ 8 w 13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25">
                  <a:moveTo>
                    <a:pt x="8" y="0"/>
                  </a:moveTo>
                  <a:lnTo>
                    <a:pt x="10" y="3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3" name="Freeform 167"/>
            <p:cNvSpPr>
              <a:spLocks noEditPoints="1"/>
            </p:cNvSpPr>
            <p:nvPr/>
          </p:nvSpPr>
          <p:spPr bwMode="auto">
            <a:xfrm>
              <a:off x="7084222" y="4895466"/>
              <a:ext cx="170112" cy="230757"/>
            </a:xfrm>
            <a:custGeom>
              <a:avLst/>
              <a:gdLst>
                <a:gd name="T0" fmla="*/ 0 w 51"/>
                <a:gd name="T1" fmla="*/ 66 h 68"/>
                <a:gd name="T2" fmla="*/ 0 w 51"/>
                <a:gd name="T3" fmla="*/ 66 h 68"/>
                <a:gd name="T4" fmla="*/ 0 w 51"/>
                <a:gd name="T5" fmla="*/ 66 h 68"/>
                <a:gd name="T6" fmla="*/ 0 w 51"/>
                <a:gd name="T7" fmla="*/ 66 h 68"/>
                <a:gd name="T8" fmla="*/ 0 w 51"/>
                <a:gd name="T9" fmla="*/ 68 h 68"/>
                <a:gd name="T10" fmla="*/ 0 w 51"/>
                <a:gd name="T11" fmla="*/ 68 h 68"/>
                <a:gd name="T12" fmla="*/ 0 w 51"/>
                <a:gd name="T13" fmla="*/ 66 h 68"/>
                <a:gd name="T14" fmla="*/ 0 w 51"/>
                <a:gd name="T15" fmla="*/ 66 h 68"/>
                <a:gd name="T16" fmla="*/ 0 w 51"/>
                <a:gd name="T17" fmla="*/ 66 h 68"/>
                <a:gd name="T18" fmla="*/ 51 w 51"/>
                <a:gd name="T19" fmla="*/ 0 h 68"/>
                <a:gd name="T20" fmla="*/ 51 w 51"/>
                <a:gd name="T21" fmla="*/ 0 h 68"/>
                <a:gd name="T22" fmla="*/ 51 w 51"/>
                <a:gd name="T23" fmla="*/ 3 h 68"/>
                <a:gd name="T24" fmla="*/ 51 w 51"/>
                <a:gd name="T25" fmla="*/ 3 h 68"/>
                <a:gd name="T26" fmla="*/ 51 w 51"/>
                <a:gd name="T27" fmla="*/ 5 h 68"/>
                <a:gd name="T28" fmla="*/ 49 w 51"/>
                <a:gd name="T29" fmla="*/ 5 h 68"/>
                <a:gd name="T30" fmla="*/ 49 w 51"/>
                <a:gd name="T31" fmla="*/ 3 h 68"/>
                <a:gd name="T32" fmla="*/ 49 w 51"/>
                <a:gd name="T33" fmla="*/ 2 h 68"/>
                <a:gd name="T34" fmla="*/ 49 w 51"/>
                <a:gd name="T35" fmla="*/ 2 h 68"/>
                <a:gd name="T36" fmla="*/ 51 w 51"/>
                <a:gd name="T37" fmla="*/ 2 h 68"/>
                <a:gd name="T38" fmla="*/ 51 w 51"/>
                <a:gd name="T39" fmla="*/ 2 h 68"/>
                <a:gd name="T40" fmla="*/ 51 w 51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8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4" name="Freeform 173"/>
            <p:cNvSpPr>
              <a:spLocks/>
            </p:cNvSpPr>
            <p:nvPr/>
          </p:nvSpPr>
          <p:spPr bwMode="auto">
            <a:xfrm>
              <a:off x="1440534" y="2285874"/>
              <a:ext cx="486984" cy="380071"/>
            </a:xfrm>
            <a:custGeom>
              <a:avLst/>
              <a:gdLst>
                <a:gd name="T0" fmla="*/ 67 w 146"/>
                <a:gd name="T1" fmla="*/ 3 h 112"/>
                <a:gd name="T2" fmla="*/ 68 w 146"/>
                <a:gd name="T3" fmla="*/ 10 h 112"/>
                <a:gd name="T4" fmla="*/ 81 w 146"/>
                <a:gd name="T5" fmla="*/ 8 h 112"/>
                <a:gd name="T6" fmla="*/ 109 w 146"/>
                <a:gd name="T7" fmla="*/ 10 h 112"/>
                <a:gd name="T8" fmla="*/ 128 w 146"/>
                <a:gd name="T9" fmla="*/ 8 h 112"/>
                <a:gd name="T10" fmla="*/ 130 w 146"/>
                <a:gd name="T11" fmla="*/ 11 h 112"/>
                <a:gd name="T12" fmla="*/ 136 w 146"/>
                <a:gd name="T13" fmla="*/ 14 h 112"/>
                <a:gd name="T14" fmla="*/ 141 w 146"/>
                <a:gd name="T15" fmla="*/ 32 h 112"/>
                <a:gd name="T16" fmla="*/ 142 w 146"/>
                <a:gd name="T17" fmla="*/ 41 h 112"/>
                <a:gd name="T18" fmla="*/ 133 w 146"/>
                <a:gd name="T19" fmla="*/ 47 h 112"/>
                <a:gd name="T20" fmla="*/ 135 w 146"/>
                <a:gd name="T21" fmla="*/ 52 h 112"/>
                <a:gd name="T22" fmla="*/ 139 w 146"/>
                <a:gd name="T23" fmla="*/ 55 h 112"/>
                <a:gd name="T24" fmla="*/ 138 w 146"/>
                <a:gd name="T25" fmla="*/ 62 h 112"/>
                <a:gd name="T26" fmla="*/ 139 w 146"/>
                <a:gd name="T27" fmla="*/ 68 h 112"/>
                <a:gd name="T28" fmla="*/ 144 w 146"/>
                <a:gd name="T29" fmla="*/ 76 h 112"/>
                <a:gd name="T30" fmla="*/ 144 w 146"/>
                <a:gd name="T31" fmla="*/ 79 h 112"/>
                <a:gd name="T32" fmla="*/ 146 w 146"/>
                <a:gd name="T33" fmla="*/ 84 h 112"/>
                <a:gd name="T34" fmla="*/ 139 w 146"/>
                <a:gd name="T35" fmla="*/ 87 h 112"/>
                <a:gd name="T36" fmla="*/ 128 w 146"/>
                <a:gd name="T37" fmla="*/ 96 h 112"/>
                <a:gd name="T38" fmla="*/ 125 w 146"/>
                <a:gd name="T39" fmla="*/ 106 h 112"/>
                <a:gd name="T40" fmla="*/ 125 w 146"/>
                <a:gd name="T41" fmla="*/ 110 h 112"/>
                <a:gd name="T42" fmla="*/ 125 w 146"/>
                <a:gd name="T43" fmla="*/ 112 h 112"/>
                <a:gd name="T44" fmla="*/ 116 w 146"/>
                <a:gd name="T45" fmla="*/ 109 h 112"/>
                <a:gd name="T46" fmla="*/ 109 w 146"/>
                <a:gd name="T47" fmla="*/ 104 h 112"/>
                <a:gd name="T48" fmla="*/ 100 w 146"/>
                <a:gd name="T49" fmla="*/ 106 h 112"/>
                <a:gd name="T50" fmla="*/ 95 w 146"/>
                <a:gd name="T51" fmla="*/ 106 h 112"/>
                <a:gd name="T52" fmla="*/ 90 w 146"/>
                <a:gd name="T53" fmla="*/ 106 h 112"/>
                <a:gd name="T54" fmla="*/ 87 w 146"/>
                <a:gd name="T55" fmla="*/ 109 h 112"/>
                <a:gd name="T56" fmla="*/ 82 w 146"/>
                <a:gd name="T57" fmla="*/ 109 h 112"/>
                <a:gd name="T58" fmla="*/ 81 w 146"/>
                <a:gd name="T59" fmla="*/ 106 h 112"/>
                <a:gd name="T60" fmla="*/ 78 w 146"/>
                <a:gd name="T61" fmla="*/ 101 h 112"/>
                <a:gd name="T62" fmla="*/ 73 w 146"/>
                <a:gd name="T63" fmla="*/ 106 h 112"/>
                <a:gd name="T64" fmla="*/ 68 w 146"/>
                <a:gd name="T65" fmla="*/ 103 h 112"/>
                <a:gd name="T66" fmla="*/ 65 w 146"/>
                <a:gd name="T67" fmla="*/ 96 h 112"/>
                <a:gd name="T68" fmla="*/ 60 w 146"/>
                <a:gd name="T69" fmla="*/ 95 h 112"/>
                <a:gd name="T70" fmla="*/ 57 w 146"/>
                <a:gd name="T71" fmla="*/ 93 h 112"/>
                <a:gd name="T72" fmla="*/ 53 w 146"/>
                <a:gd name="T73" fmla="*/ 93 h 112"/>
                <a:gd name="T74" fmla="*/ 53 w 146"/>
                <a:gd name="T75" fmla="*/ 90 h 112"/>
                <a:gd name="T76" fmla="*/ 51 w 146"/>
                <a:gd name="T77" fmla="*/ 88 h 112"/>
                <a:gd name="T78" fmla="*/ 41 w 146"/>
                <a:gd name="T79" fmla="*/ 85 h 112"/>
                <a:gd name="T80" fmla="*/ 41 w 146"/>
                <a:gd name="T81" fmla="*/ 90 h 112"/>
                <a:gd name="T82" fmla="*/ 37 w 146"/>
                <a:gd name="T83" fmla="*/ 91 h 112"/>
                <a:gd name="T84" fmla="*/ 32 w 146"/>
                <a:gd name="T85" fmla="*/ 87 h 112"/>
                <a:gd name="T86" fmla="*/ 34 w 146"/>
                <a:gd name="T87" fmla="*/ 84 h 112"/>
                <a:gd name="T88" fmla="*/ 34 w 146"/>
                <a:gd name="T89" fmla="*/ 82 h 112"/>
                <a:gd name="T90" fmla="*/ 27 w 146"/>
                <a:gd name="T91" fmla="*/ 80 h 112"/>
                <a:gd name="T92" fmla="*/ 21 w 146"/>
                <a:gd name="T93" fmla="*/ 79 h 112"/>
                <a:gd name="T94" fmla="*/ 18 w 146"/>
                <a:gd name="T95" fmla="*/ 76 h 112"/>
                <a:gd name="T96" fmla="*/ 13 w 146"/>
                <a:gd name="T97" fmla="*/ 77 h 112"/>
                <a:gd name="T98" fmla="*/ 13 w 146"/>
                <a:gd name="T99" fmla="*/ 73 h 112"/>
                <a:gd name="T100" fmla="*/ 10 w 146"/>
                <a:gd name="T101" fmla="*/ 65 h 112"/>
                <a:gd name="T102" fmla="*/ 8 w 146"/>
                <a:gd name="T103" fmla="*/ 60 h 112"/>
                <a:gd name="T104" fmla="*/ 10 w 146"/>
                <a:gd name="T105" fmla="*/ 54 h 112"/>
                <a:gd name="T106" fmla="*/ 8 w 146"/>
                <a:gd name="T107" fmla="*/ 51 h 112"/>
                <a:gd name="T108" fmla="*/ 8 w 146"/>
                <a:gd name="T109" fmla="*/ 46 h 112"/>
                <a:gd name="T110" fmla="*/ 2 w 146"/>
                <a:gd name="T111" fmla="*/ 36 h 112"/>
                <a:gd name="T112" fmla="*/ 5 w 146"/>
                <a:gd name="T113" fmla="*/ 30 h 112"/>
                <a:gd name="T114" fmla="*/ 7 w 146"/>
                <a:gd name="T115" fmla="*/ 24 h 112"/>
                <a:gd name="T116" fmla="*/ 7 w 146"/>
                <a:gd name="T117" fmla="*/ 21 h 112"/>
                <a:gd name="T118" fmla="*/ 2 w 146"/>
                <a:gd name="T119" fmla="*/ 17 h 112"/>
                <a:gd name="T120" fmla="*/ 29 w 146"/>
                <a:gd name="T121" fmla="*/ 11 h 112"/>
                <a:gd name="T122" fmla="*/ 37 w 146"/>
                <a:gd name="T123" fmla="*/ 5 h 112"/>
                <a:gd name="T124" fmla="*/ 59 w 146"/>
                <a:gd name="T1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112">
                  <a:moveTo>
                    <a:pt x="62" y="0"/>
                  </a:moveTo>
                  <a:lnTo>
                    <a:pt x="65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9" y="8"/>
                  </a:lnTo>
                  <a:lnTo>
                    <a:pt x="95" y="8"/>
                  </a:lnTo>
                  <a:lnTo>
                    <a:pt x="103" y="8"/>
                  </a:lnTo>
                  <a:lnTo>
                    <a:pt x="109" y="10"/>
                  </a:lnTo>
                  <a:lnTo>
                    <a:pt x="117" y="10"/>
                  </a:lnTo>
                  <a:lnTo>
                    <a:pt x="125" y="10"/>
                  </a:lnTo>
                  <a:lnTo>
                    <a:pt x="127" y="10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8" y="24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2" y="36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42" y="41"/>
                  </a:lnTo>
                  <a:lnTo>
                    <a:pt x="142" y="43"/>
                  </a:lnTo>
                  <a:lnTo>
                    <a:pt x="141" y="43"/>
                  </a:lnTo>
                  <a:lnTo>
                    <a:pt x="136" y="44"/>
                  </a:lnTo>
                  <a:lnTo>
                    <a:pt x="135" y="46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5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9" y="66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42" y="73"/>
                  </a:lnTo>
                  <a:lnTo>
                    <a:pt x="142" y="74"/>
                  </a:lnTo>
                  <a:lnTo>
                    <a:pt x="144" y="76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6" y="90"/>
                  </a:lnTo>
                  <a:lnTo>
                    <a:pt x="135" y="90"/>
                  </a:lnTo>
                  <a:lnTo>
                    <a:pt x="133" y="93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5" y="101"/>
                  </a:lnTo>
                  <a:lnTo>
                    <a:pt x="123" y="103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0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17" y="109"/>
                  </a:lnTo>
                  <a:lnTo>
                    <a:pt x="116" y="109"/>
                  </a:lnTo>
                  <a:lnTo>
                    <a:pt x="116" y="107"/>
                  </a:lnTo>
                  <a:lnTo>
                    <a:pt x="114" y="107"/>
                  </a:lnTo>
                  <a:lnTo>
                    <a:pt x="112" y="106"/>
                  </a:lnTo>
                  <a:lnTo>
                    <a:pt x="111" y="106"/>
                  </a:lnTo>
                  <a:lnTo>
                    <a:pt x="109" y="104"/>
                  </a:lnTo>
                  <a:lnTo>
                    <a:pt x="106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1" y="104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5" y="106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89" y="106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6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3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3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4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1" y="87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5" y="88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7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10" y="16"/>
                  </a:lnTo>
                  <a:lnTo>
                    <a:pt x="18" y="14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5" name="Freeform 174"/>
            <p:cNvSpPr>
              <a:spLocks/>
            </p:cNvSpPr>
            <p:nvPr/>
          </p:nvSpPr>
          <p:spPr bwMode="auto">
            <a:xfrm>
              <a:off x="3698677" y="3378576"/>
              <a:ext cx="777175" cy="716026"/>
            </a:xfrm>
            <a:custGeom>
              <a:avLst/>
              <a:gdLst>
                <a:gd name="T0" fmla="*/ 210 w 233"/>
                <a:gd name="T1" fmla="*/ 3 h 211"/>
                <a:gd name="T2" fmla="*/ 218 w 233"/>
                <a:gd name="T3" fmla="*/ 9 h 211"/>
                <a:gd name="T4" fmla="*/ 219 w 233"/>
                <a:gd name="T5" fmla="*/ 17 h 211"/>
                <a:gd name="T6" fmla="*/ 227 w 233"/>
                <a:gd name="T7" fmla="*/ 22 h 211"/>
                <a:gd name="T8" fmla="*/ 233 w 233"/>
                <a:gd name="T9" fmla="*/ 33 h 211"/>
                <a:gd name="T10" fmla="*/ 225 w 233"/>
                <a:gd name="T11" fmla="*/ 37 h 211"/>
                <a:gd name="T12" fmla="*/ 207 w 233"/>
                <a:gd name="T13" fmla="*/ 39 h 211"/>
                <a:gd name="T14" fmla="*/ 189 w 233"/>
                <a:gd name="T15" fmla="*/ 39 h 211"/>
                <a:gd name="T16" fmla="*/ 189 w 233"/>
                <a:gd name="T17" fmla="*/ 47 h 211"/>
                <a:gd name="T18" fmla="*/ 192 w 233"/>
                <a:gd name="T19" fmla="*/ 52 h 211"/>
                <a:gd name="T20" fmla="*/ 192 w 233"/>
                <a:gd name="T21" fmla="*/ 58 h 211"/>
                <a:gd name="T22" fmla="*/ 194 w 233"/>
                <a:gd name="T23" fmla="*/ 66 h 211"/>
                <a:gd name="T24" fmla="*/ 199 w 233"/>
                <a:gd name="T25" fmla="*/ 69 h 211"/>
                <a:gd name="T26" fmla="*/ 208 w 233"/>
                <a:gd name="T27" fmla="*/ 77 h 211"/>
                <a:gd name="T28" fmla="*/ 197 w 233"/>
                <a:gd name="T29" fmla="*/ 86 h 211"/>
                <a:gd name="T30" fmla="*/ 197 w 233"/>
                <a:gd name="T31" fmla="*/ 99 h 211"/>
                <a:gd name="T32" fmla="*/ 189 w 233"/>
                <a:gd name="T33" fmla="*/ 110 h 211"/>
                <a:gd name="T34" fmla="*/ 177 w 233"/>
                <a:gd name="T35" fmla="*/ 124 h 211"/>
                <a:gd name="T36" fmla="*/ 159 w 233"/>
                <a:gd name="T37" fmla="*/ 141 h 211"/>
                <a:gd name="T38" fmla="*/ 142 w 233"/>
                <a:gd name="T39" fmla="*/ 149 h 211"/>
                <a:gd name="T40" fmla="*/ 134 w 233"/>
                <a:gd name="T41" fmla="*/ 146 h 211"/>
                <a:gd name="T42" fmla="*/ 125 w 233"/>
                <a:gd name="T43" fmla="*/ 160 h 211"/>
                <a:gd name="T44" fmla="*/ 134 w 233"/>
                <a:gd name="T45" fmla="*/ 168 h 211"/>
                <a:gd name="T46" fmla="*/ 139 w 233"/>
                <a:gd name="T47" fmla="*/ 181 h 211"/>
                <a:gd name="T48" fmla="*/ 145 w 233"/>
                <a:gd name="T49" fmla="*/ 190 h 211"/>
                <a:gd name="T50" fmla="*/ 147 w 233"/>
                <a:gd name="T51" fmla="*/ 200 h 211"/>
                <a:gd name="T52" fmla="*/ 142 w 233"/>
                <a:gd name="T53" fmla="*/ 203 h 211"/>
                <a:gd name="T54" fmla="*/ 132 w 233"/>
                <a:gd name="T55" fmla="*/ 203 h 211"/>
                <a:gd name="T56" fmla="*/ 118 w 233"/>
                <a:gd name="T57" fmla="*/ 201 h 211"/>
                <a:gd name="T58" fmla="*/ 113 w 233"/>
                <a:gd name="T59" fmla="*/ 203 h 211"/>
                <a:gd name="T60" fmla="*/ 104 w 233"/>
                <a:gd name="T61" fmla="*/ 211 h 211"/>
                <a:gd name="T62" fmla="*/ 98 w 233"/>
                <a:gd name="T63" fmla="*/ 207 h 211"/>
                <a:gd name="T64" fmla="*/ 93 w 233"/>
                <a:gd name="T65" fmla="*/ 201 h 211"/>
                <a:gd name="T66" fmla="*/ 80 w 233"/>
                <a:gd name="T67" fmla="*/ 182 h 211"/>
                <a:gd name="T68" fmla="*/ 79 w 233"/>
                <a:gd name="T69" fmla="*/ 184 h 211"/>
                <a:gd name="T70" fmla="*/ 54 w 233"/>
                <a:gd name="T71" fmla="*/ 187 h 211"/>
                <a:gd name="T72" fmla="*/ 38 w 233"/>
                <a:gd name="T73" fmla="*/ 187 h 211"/>
                <a:gd name="T74" fmla="*/ 19 w 233"/>
                <a:gd name="T75" fmla="*/ 189 h 211"/>
                <a:gd name="T76" fmla="*/ 11 w 233"/>
                <a:gd name="T77" fmla="*/ 182 h 211"/>
                <a:gd name="T78" fmla="*/ 14 w 233"/>
                <a:gd name="T79" fmla="*/ 171 h 211"/>
                <a:gd name="T80" fmla="*/ 25 w 233"/>
                <a:gd name="T81" fmla="*/ 167 h 211"/>
                <a:gd name="T82" fmla="*/ 33 w 233"/>
                <a:gd name="T83" fmla="*/ 160 h 211"/>
                <a:gd name="T84" fmla="*/ 27 w 233"/>
                <a:gd name="T85" fmla="*/ 157 h 211"/>
                <a:gd name="T86" fmla="*/ 27 w 233"/>
                <a:gd name="T87" fmla="*/ 141 h 211"/>
                <a:gd name="T88" fmla="*/ 13 w 233"/>
                <a:gd name="T89" fmla="*/ 135 h 211"/>
                <a:gd name="T90" fmla="*/ 0 w 233"/>
                <a:gd name="T91" fmla="*/ 116 h 211"/>
                <a:gd name="T92" fmla="*/ 47 w 233"/>
                <a:gd name="T93" fmla="*/ 122 h 211"/>
                <a:gd name="T94" fmla="*/ 61 w 233"/>
                <a:gd name="T95" fmla="*/ 119 h 211"/>
                <a:gd name="T96" fmla="*/ 77 w 233"/>
                <a:gd name="T97" fmla="*/ 111 h 211"/>
                <a:gd name="T98" fmla="*/ 82 w 233"/>
                <a:gd name="T99" fmla="*/ 97 h 211"/>
                <a:gd name="T100" fmla="*/ 96 w 233"/>
                <a:gd name="T101" fmla="*/ 92 h 211"/>
                <a:gd name="T102" fmla="*/ 102 w 233"/>
                <a:gd name="T103" fmla="*/ 86 h 211"/>
                <a:gd name="T104" fmla="*/ 113 w 233"/>
                <a:gd name="T105" fmla="*/ 86 h 211"/>
                <a:gd name="T106" fmla="*/ 121 w 233"/>
                <a:gd name="T107" fmla="*/ 74 h 211"/>
                <a:gd name="T108" fmla="*/ 132 w 233"/>
                <a:gd name="T109" fmla="*/ 63 h 211"/>
                <a:gd name="T110" fmla="*/ 136 w 233"/>
                <a:gd name="T111" fmla="*/ 50 h 211"/>
                <a:gd name="T112" fmla="*/ 148 w 233"/>
                <a:gd name="T113" fmla="*/ 44 h 211"/>
                <a:gd name="T114" fmla="*/ 151 w 233"/>
                <a:gd name="T115" fmla="*/ 34 h 211"/>
                <a:gd name="T116" fmla="*/ 154 w 233"/>
                <a:gd name="T117" fmla="*/ 28 h 211"/>
                <a:gd name="T118" fmla="*/ 151 w 233"/>
                <a:gd name="T119" fmla="*/ 18 h 211"/>
                <a:gd name="T120" fmla="*/ 158 w 233"/>
                <a:gd name="T121" fmla="*/ 11 h 211"/>
                <a:gd name="T122" fmla="*/ 170 w 233"/>
                <a:gd name="T123" fmla="*/ 3 h 211"/>
                <a:gd name="T124" fmla="*/ 191 w 233"/>
                <a:gd name="T125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" h="211">
                  <a:moveTo>
                    <a:pt x="199" y="0"/>
                  </a:moveTo>
                  <a:lnTo>
                    <a:pt x="200" y="0"/>
                  </a:lnTo>
                  <a:lnTo>
                    <a:pt x="200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8" y="9"/>
                  </a:lnTo>
                  <a:lnTo>
                    <a:pt x="218" y="9"/>
                  </a:lnTo>
                  <a:lnTo>
                    <a:pt x="218" y="11"/>
                  </a:lnTo>
                  <a:lnTo>
                    <a:pt x="218" y="14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8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2" y="20"/>
                  </a:lnTo>
                  <a:lnTo>
                    <a:pt x="224" y="20"/>
                  </a:lnTo>
                  <a:lnTo>
                    <a:pt x="225" y="18"/>
                  </a:lnTo>
                  <a:lnTo>
                    <a:pt x="227" y="18"/>
                  </a:lnTo>
                  <a:lnTo>
                    <a:pt x="227" y="20"/>
                  </a:lnTo>
                  <a:lnTo>
                    <a:pt x="227" y="22"/>
                  </a:lnTo>
                  <a:lnTo>
                    <a:pt x="229" y="22"/>
                  </a:lnTo>
                  <a:lnTo>
                    <a:pt x="230" y="23"/>
                  </a:lnTo>
                  <a:lnTo>
                    <a:pt x="230" y="25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31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2" y="34"/>
                  </a:lnTo>
                  <a:lnTo>
                    <a:pt x="230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9" y="37"/>
                  </a:lnTo>
                  <a:lnTo>
                    <a:pt x="227" y="37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1" y="39"/>
                  </a:lnTo>
                  <a:lnTo>
                    <a:pt x="219" y="39"/>
                  </a:lnTo>
                  <a:lnTo>
                    <a:pt x="218" y="39"/>
                  </a:lnTo>
                  <a:lnTo>
                    <a:pt x="216" y="40"/>
                  </a:lnTo>
                  <a:lnTo>
                    <a:pt x="214" y="42"/>
                  </a:lnTo>
                  <a:lnTo>
                    <a:pt x="213" y="42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0" y="39"/>
                  </a:lnTo>
                  <a:lnTo>
                    <a:pt x="199" y="37"/>
                  </a:lnTo>
                  <a:lnTo>
                    <a:pt x="197" y="37"/>
                  </a:lnTo>
                  <a:lnTo>
                    <a:pt x="194" y="37"/>
                  </a:lnTo>
                  <a:lnTo>
                    <a:pt x="192" y="37"/>
                  </a:lnTo>
                  <a:lnTo>
                    <a:pt x="191" y="39"/>
                  </a:lnTo>
                  <a:lnTo>
                    <a:pt x="189" y="39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6" y="4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89" y="53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6"/>
                  </a:lnTo>
                  <a:lnTo>
                    <a:pt x="191" y="56"/>
                  </a:lnTo>
                  <a:lnTo>
                    <a:pt x="191" y="56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1" y="59"/>
                  </a:lnTo>
                  <a:lnTo>
                    <a:pt x="191" y="61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4" y="69"/>
                  </a:lnTo>
                  <a:lnTo>
                    <a:pt x="197" y="69"/>
                  </a:lnTo>
                  <a:lnTo>
                    <a:pt x="199" y="70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72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200" y="75"/>
                  </a:lnTo>
                  <a:lnTo>
                    <a:pt x="203" y="74"/>
                  </a:lnTo>
                  <a:lnTo>
                    <a:pt x="205" y="75"/>
                  </a:lnTo>
                  <a:lnTo>
                    <a:pt x="208" y="75"/>
                  </a:lnTo>
                  <a:lnTo>
                    <a:pt x="208" y="77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7" y="80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9" y="83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7" y="86"/>
                  </a:lnTo>
                  <a:lnTo>
                    <a:pt x="199" y="89"/>
                  </a:lnTo>
                  <a:lnTo>
                    <a:pt x="199" y="91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7" y="96"/>
                  </a:lnTo>
                  <a:lnTo>
                    <a:pt x="199" y="96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5" y="99"/>
                  </a:lnTo>
                  <a:lnTo>
                    <a:pt x="194" y="99"/>
                  </a:lnTo>
                  <a:lnTo>
                    <a:pt x="192" y="102"/>
                  </a:lnTo>
                  <a:lnTo>
                    <a:pt x="189" y="105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8" y="111"/>
                  </a:lnTo>
                  <a:lnTo>
                    <a:pt x="186" y="111"/>
                  </a:lnTo>
                  <a:lnTo>
                    <a:pt x="184" y="113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80" y="118"/>
                  </a:lnTo>
                  <a:lnTo>
                    <a:pt x="178" y="119"/>
                  </a:lnTo>
                  <a:lnTo>
                    <a:pt x="178" y="121"/>
                  </a:lnTo>
                  <a:lnTo>
                    <a:pt x="177" y="124"/>
                  </a:lnTo>
                  <a:lnTo>
                    <a:pt x="175" y="127"/>
                  </a:lnTo>
                  <a:lnTo>
                    <a:pt x="173" y="129"/>
                  </a:lnTo>
                  <a:lnTo>
                    <a:pt x="170" y="130"/>
                  </a:lnTo>
                  <a:lnTo>
                    <a:pt x="166" y="133"/>
                  </a:lnTo>
                  <a:lnTo>
                    <a:pt x="166" y="133"/>
                  </a:lnTo>
                  <a:lnTo>
                    <a:pt x="164" y="137"/>
                  </a:lnTo>
                  <a:lnTo>
                    <a:pt x="164" y="138"/>
                  </a:lnTo>
                  <a:lnTo>
                    <a:pt x="162" y="140"/>
                  </a:lnTo>
                  <a:lnTo>
                    <a:pt x="159" y="141"/>
                  </a:lnTo>
                  <a:lnTo>
                    <a:pt x="159" y="144"/>
                  </a:lnTo>
                  <a:lnTo>
                    <a:pt x="159" y="146"/>
                  </a:lnTo>
                  <a:lnTo>
                    <a:pt x="156" y="146"/>
                  </a:lnTo>
                  <a:lnTo>
                    <a:pt x="154" y="146"/>
                  </a:lnTo>
                  <a:lnTo>
                    <a:pt x="150" y="148"/>
                  </a:lnTo>
                  <a:lnTo>
                    <a:pt x="148" y="148"/>
                  </a:lnTo>
                  <a:lnTo>
                    <a:pt x="145" y="149"/>
                  </a:lnTo>
                  <a:lnTo>
                    <a:pt x="143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0" y="148"/>
                  </a:lnTo>
                  <a:lnTo>
                    <a:pt x="140" y="146"/>
                  </a:lnTo>
                  <a:lnTo>
                    <a:pt x="140" y="144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6" y="144"/>
                  </a:lnTo>
                  <a:lnTo>
                    <a:pt x="136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2" y="149"/>
                  </a:lnTo>
                  <a:lnTo>
                    <a:pt x="131" y="152"/>
                  </a:lnTo>
                  <a:lnTo>
                    <a:pt x="128" y="155"/>
                  </a:lnTo>
                  <a:lnTo>
                    <a:pt x="126" y="155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5" y="159"/>
                  </a:lnTo>
                  <a:lnTo>
                    <a:pt x="125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8" y="167"/>
                  </a:lnTo>
                  <a:lnTo>
                    <a:pt x="131" y="167"/>
                  </a:lnTo>
                  <a:lnTo>
                    <a:pt x="132" y="167"/>
                  </a:lnTo>
                  <a:lnTo>
                    <a:pt x="134" y="167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6" y="181"/>
                  </a:lnTo>
                  <a:lnTo>
                    <a:pt x="137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2" y="185"/>
                  </a:lnTo>
                  <a:lnTo>
                    <a:pt x="143" y="189"/>
                  </a:lnTo>
                  <a:lnTo>
                    <a:pt x="145" y="190"/>
                  </a:lnTo>
                  <a:lnTo>
                    <a:pt x="145" y="193"/>
                  </a:lnTo>
                  <a:lnTo>
                    <a:pt x="147" y="195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5" y="196"/>
                  </a:lnTo>
                  <a:lnTo>
                    <a:pt x="145" y="198"/>
                  </a:lnTo>
                  <a:lnTo>
                    <a:pt x="147" y="198"/>
                  </a:lnTo>
                  <a:lnTo>
                    <a:pt x="145" y="198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3" y="203"/>
                  </a:lnTo>
                  <a:lnTo>
                    <a:pt x="143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39" y="200"/>
                  </a:lnTo>
                  <a:lnTo>
                    <a:pt x="136" y="201"/>
                  </a:lnTo>
                  <a:lnTo>
                    <a:pt x="132" y="201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1" y="204"/>
                  </a:lnTo>
                  <a:lnTo>
                    <a:pt x="129" y="204"/>
                  </a:lnTo>
                  <a:lnTo>
                    <a:pt x="128" y="204"/>
                  </a:lnTo>
                  <a:lnTo>
                    <a:pt x="126" y="203"/>
                  </a:lnTo>
                  <a:lnTo>
                    <a:pt x="125" y="203"/>
                  </a:lnTo>
                  <a:lnTo>
                    <a:pt x="123" y="203"/>
                  </a:lnTo>
                  <a:lnTo>
                    <a:pt x="121" y="203"/>
                  </a:lnTo>
                  <a:lnTo>
                    <a:pt x="118" y="203"/>
                  </a:lnTo>
                  <a:lnTo>
                    <a:pt x="118" y="201"/>
                  </a:lnTo>
                  <a:lnTo>
                    <a:pt x="117" y="203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3"/>
                  </a:lnTo>
                  <a:lnTo>
                    <a:pt x="113" y="207"/>
                  </a:lnTo>
                  <a:lnTo>
                    <a:pt x="112" y="20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6" y="207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101" y="207"/>
                  </a:lnTo>
                  <a:lnTo>
                    <a:pt x="101" y="209"/>
                  </a:lnTo>
                  <a:lnTo>
                    <a:pt x="98" y="209"/>
                  </a:lnTo>
                  <a:lnTo>
                    <a:pt x="98" y="207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6" y="207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3" y="204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1" y="195"/>
                  </a:lnTo>
                  <a:lnTo>
                    <a:pt x="90" y="195"/>
                  </a:lnTo>
                  <a:lnTo>
                    <a:pt x="84" y="193"/>
                  </a:lnTo>
                  <a:lnTo>
                    <a:pt x="84" y="192"/>
                  </a:lnTo>
                  <a:lnTo>
                    <a:pt x="84" y="189"/>
                  </a:lnTo>
                  <a:lnTo>
                    <a:pt x="84" y="187"/>
                  </a:lnTo>
                  <a:lnTo>
                    <a:pt x="82" y="185"/>
                  </a:lnTo>
                  <a:lnTo>
                    <a:pt x="82" y="184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7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9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9" y="185"/>
                  </a:lnTo>
                  <a:lnTo>
                    <a:pt x="65" y="185"/>
                  </a:lnTo>
                  <a:lnTo>
                    <a:pt x="60" y="185"/>
                  </a:lnTo>
                  <a:lnTo>
                    <a:pt x="57" y="187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4" y="187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6" y="185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1" y="185"/>
                  </a:lnTo>
                  <a:lnTo>
                    <a:pt x="38" y="185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5" y="187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24" y="187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7" y="189"/>
                  </a:lnTo>
                  <a:lnTo>
                    <a:pt x="14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1" y="187"/>
                  </a:lnTo>
                  <a:lnTo>
                    <a:pt x="11" y="182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3" y="178"/>
                  </a:lnTo>
                  <a:lnTo>
                    <a:pt x="13" y="176"/>
                  </a:lnTo>
                  <a:lnTo>
                    <a:pt x="13" y="173"/>
                  </a:lnTo>
                  <a:lnTo>
                    <a:pt x="14" y="173"/>
                  </a:lnTo>
                  <a:lnTo>
                    <a:pt x="14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31" y="167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3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30" y="157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28" y="152"/>
                  </a:lnTo>
                  <a:lnTo>
                    <a:pt x="27" y="148"/>
                  </a:lnTo>
                  <a:lnTo>
                    <a:pt x="27" y="144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4" y="141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3" y="135"/>
                  </a:lnTo>
                  <a:lnTo>
                    <a:pt x="11" y="132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0" y="116"/>
                  </a:lnTo>
                  <a:lnTo>
                    <a:pt x="5" y="118"/>
                  </a:lnTo>
                  <a:lnTo>
                    <a:pt x="9" y="119"/>
                  </a:lnTo>
                  <a:lnTo>
                    <a:pt x="16" y="121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39" y="121"/>
                  </a:lnTo>
                  <a:lnTo>
                    <a:pt x="44" y="122"/>
                  </a:lnTo>
                  <a:lnTo>
                    <a:pt x="46" y="122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9" y="121"/>
                  </a:lnTo>
                  <a:lnTo>
                    <a:pt x="50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6" y="119"/>
                  </a:lnTo>
                  <a:lnTo>
                    <a:pt x="69" y="118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9" y="115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4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7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90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6" y="92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98" y="89"/>
                  </a:lnTo>
                  <a:lnTo>
                    <a:pt x="99" y="89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8" y="86"/>
                  </a:lnTo>
                  <a:lnTo>
                    <a:pt x="120" y="85"/>
                  </a:lnTo>
                  <a:lnTo>
                    <a:pt x="121" y="83"/>
                  </a:lnTo>
                  <a:lnTo>
                    <a:pt x="121" y="78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69"/>
                  </a:lnTo>
                  <a:lnTo>
                    <a:pt x="125" y="69"/>
                  </a:lnTo>
                  <a:lnTo>
                    <a:pt x="125" y="66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31" y="64"/>
                  </a:lnTo>
                  <a:lnTo>
                    <a:pt x="132" y="63"/>
                  </a:lnTo>
                  <a:lnTo>
                    <a:pt x="136" y="61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42" y="50"/>
                  </a:lnTo>
                  <a:lnTo>
                    <a:pt x="143" y="50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48" y="47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5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6"/>
                  </a:lnTo>
                  <a:lnTo>
                    <a:pt x="151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4" y="25"/>
                  </a:lnTo>
                  <a:lnTo>
                    <a:pt x="153" y="23"/>
                  </a:lnTo>
                  <a:lnTo>
                    <a:pt x="153" y="22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0" y="17"/>
                  </a:lnTo>
                  <a:lnTo>
                    <a:pt x="148" y="17"/>
                  </a:lnTo>
                  <a:lnTo>
                    <a:pt x="150" y="15"/>
                  </a:lnTo>
                  <a:lnTo>
                    <a:pt x="151" y="14"/>
                  </a:lnTo>
                  <a:lnTo>
                    <a:pt x="153" y="12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8" y="11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5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8" y="3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6" name="Freeform 180"/>
            <p:cNvSpPr>
              <a:spLocks noEditPoints="1"/>
            </p:cNvSpPr>
            <p:nvPr/>
          </p:nvSpPr>
          <p:spPr bwMode="auto">
            <a:xfrm>
              <a:off x="3268395" y="3955469"/>
              <a:ext cx="376915" cy="495448"/>
            </a:xfrm>
            <a:custGeom>
              <a:avLst/>
              <a:gdLst>
                <a:gd name="T0" fmla="*/ 99 w 113"/>
                <a:gd name="T1" fmla="*/ 93 h 146"/>
                <a:gd name="T2" fmla="*/ 96 w 113"/>
                <a:gd name="T3" fmla="*/ 91 h 146"/>
                <a:gd name="T4" fmla="*/ 66 w 113"/>
                <a:gd name="T5" fmla="*/ 25 h 146"/>
                <a:gd name="T6" fmla="*/ 74 w 113"/>
                <a:gd name="T7" fmla="*/ 36 h 146"/>
                <a:gd name="T8" fmla="*/ 90 w 113"/>
                <a:gd name="T9" fmla="*/ 41 h 146"/>
                <a:gd name="T10" fmla="*/ 96 w 113"/>
                <a:gd name="T11" fmla="*/ 41 h 146"/>
                <a:gd name="T12" fmla="*/ 102 w 113"/>
                <a:gd name="T13" fmla="*/ 49 h 146"/>
                <a:gd name="T14" fmla="*/ 108 w 113"/>
                <a:gd name="T15" fmla="*/ 56 h 146"/>
                <a:gd name="T16" fmla="*/ 113 w 113"/>
                <a:gd name="T17" fmla="*/ 60 h 146"/>
                <a:gd name="T18" fmla="*/ 112 w 113"/>
                <a:gd name="T19" fmla="*/ 67 h 146"/>
                <a:gd name="T20" fmla="*/ 102 w 113"/>
                <a:gd name="T21" fmla="*/ 77 h 146"/>
                <a:gd name="T22" fmla="*/ 94 w 113"/>
                <a:gd name="T23" fmla="*/ 91 h 146"/>
                <a:gd name="T24" fmla="*/ 91 w 113"/>
                <a:gd name="T25" fmla="*/ 89 h 146"/>
                <a:gd name="T26" fmla="*/ 86 w 113"/>
                <a:gd name="T27" fmla="*/ 91 h 146"/>
                <a:gd name="T28" fmla="*/ 83 w 113"/>
                <a:gd name="T29" fmla="*/ 99 h 146"/>
                <a:gd name="T30" fmla="*/ 83 w 113"/>
                <a:gd name="T31" fmla="*/ 108 h 146"/>
                <a:gd name="T32" fmla="*/ 83 w 113"/>
                <a:gd name="T33" fmla="*/ 112 h 146"/>
                <a:gd name="T34" fmla="*/ 71 w 113"/>
                <a:gd name="T35" fmla="*/ 115 h 146"/>
                <a:gd name="T36" fmla="*/ 63 w 113"/>
                <a:gd name="T37" fmla="*/ 127 h 146"/>
                <a:gd name="T38" fmla="*/ 47 w 113"/>
                <a:gd name="T39" fmla="*/ 132 h 146"/>
                <a:gd name="T40" fmla="*/ 49 w 113"/>
                <a:gd name="T41" fmla="*/ 137 h 146"/>
                <a:gd name="T42" fmla="*/ 39 w 113"/>
                <a:gd name="T43" fmla="*/ 141 h 146"/>
                <a:gd name="T44" fmla="*/ 28 w 113"/>
                <a:gd name="T45" fmla="*/ 143 h 146"/>
                <a:gd name="T46" fmla="*/ 15 w 113"/>
                <a:gd name="T47" fmla="*/ 146 h 146"/>
                <a:gd name="T48" fmla="*/ 12 w 113"/>
                <a:gd name="T49" fmla="*/ 138 h 146"/>
                <a:gd name="T50" fmla="*/ 9 w 113"/>
                <a:gd name="T51" fmla="*/ 134 h 146"/>
                <a:gd name="T52" fmla="*/ 8 w 113"/>
                <a:gd name="T53" fmla="*/ 127 h 146"/>
                <a:gd name="T54" fmla="*/ 4 w 113"/>
                <a:gd name="T55" fmla="*/ 123 h 146"/>
                <a:gd name="T56" fmla="*/ 3 w 113"/>
                <a:gd name="T57" fmla="*/ 116 h 146"/>
                <a:gd name="T58" fmla="*/ 3 w 113"/>
                <a:gd name="T59" fmla="*/ 112 h 146"/>
                <a:gd name="T60" fmla="*/ 12 w 113"/>
                <a:gd name="T61" fmla="*/ 107 h 146"/>
                <a:gd name="T62" fmla="*/ 22 w 113"/>
                <a:gd name="T63" fmla="*/ 104 h 146"/>
                <a:gd name="T64" fmla="*/ 33 w 113"/>
                <a:gd name="T65" fmla="*/ 101 h 146"/>
                <a:gd name="T66" fmla="*/ 42 w 113"/>
                <a:gd name="T67" fmla="*/ 97 h 146"/>
                <a:gd name="T68" fmla="*/ 45 w 113"/>
                <a:gd name="T69" fmla="*/ 91 h 146"/>
                <a:gd name="T70" fmla="*/ 47 w 113"/>
                <a:gd name="T71" fmla="*/ 85 h 146"/>
                <a:gd name="T72" fmla="*/ 50 w 113"/>
                <a:gd name="T73" fmla="*/ 78 h 146"/>
                <a:gd name="T74" fmla="*/ 52 w 113"/>
                <a:gd name="T75" fmla="*/ 71 h 146"/>
                <a:gd name="T76" fmla="*/ 52 w 113"/>
                <a:gd name="T77" fmla="*/ 64 h 146"/>
                <a:gd name="T78" fmla="*/ 47 w 113"/>
                <a:gd name="T79" fmla="*/ 58 h 146"/>
                <a:gd name="T80" fmla="*/ 47 w 113"/>
                <a:gd name="T81" fmla="*/ 50 h 146"/>
                <a:gd name="T82" fmla="*/ 50 w 113"/>
                <a:gd name="T83" fmla="*/ 41 h 146"/>
                <a:gd name="T84" fmla="*/ 52 w 113"/>
                <a:gd name="T85" fmla="*/ 37 h 146"/>
                <a:gd name="T86" fmla="*/ 55 w 113"/>
                <a:gd name="T87" fmla="*/ 36 h 146"/>
                <a:gd name="T88" fmla="*/ 58 w 113"/>
                <a:gd name="T89" fmla="*/ 34 h 146"/>
                <a:gd name="T90" fmla="*/ 55 w 113"/>
                <a:gd name="T91" fmla="*/ 31 h 146"/>
                <a:gd name="T92" fmla="*/ 55 w 113"/>
                <a:gd name="T93" fmla="*/ 28 h 146"/>
                <a:gd name="T94" fmla="*/ 55 w 113"/>
                <a:gd name="T95" fmla="*/ 23 h 146"/>
                <a:gd name="T96" fmla="*/ 58 w 113"/>
                <a:gd name="T97" fmla="*/ 22 h 146"/>
                <a:gd name="T98" fmla="*/ 58 w 113"/>
                <a:gd name="T99" fmla="*/ 23 h 146"/>
                <a:gd name="T100" fmla="*/ 60 w 113"/>
                <a:gd name="T101" fmla="*/ 25 h 146"/>
                <a:gd name="T102" fmla="*/ 63 w 113"/>
                <a:gd name="T103" fmla="*/ 22 h 146"/>
                <a:gd name="T104" fmla="*/ 63 w 113"/>
                <a:gd name="T105" fmla="*/ 17 h 146"/>
                <a:gd name="T106" fmla="*/ 61 w 113"/>
                <a:gd name="T107" fmla="*/ 17 h 146"/>
                <a:gd name="T108" fmla="*/ 64 w 113"/>
                <a:gd name="T109" fmla="*/ 0 h 146"/>
                <a:gd name="T110" fmla="*/ 64 w 113"/>
                <a:gd name="T111" fmla="*/ 9 h 146"/>
                <a:gd name="T112" fmla="*/ 63 w 113"/>
                <a:gd name="T113" fmla="*/ 11 h 146"/>
                <a:gd name="T114" fmla="*/ 61 w 113"/>
                <a:gd name="T115" fmla="*/ 9 h 146"/>
                <a:gd name="T116" fmla="*/ 60 w 113"/>
                <a:gd name="T117" fmla="*/ 4 h 146"/>
                <a:gd name="T118" fmla="*/ 61 w 113"/>
                <a:gd name="T1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146">
                  <a:moveTo>
                    <a:pt x="101" y="86"/>
                  </a:moveTo>
                  <a:lnTo>
                    <a:pt x="101" y="89"/>
                  </a:lnTo>
                  <a:lnTo>
                    <a:pt x="99" y="89"/>
                  </a:lnTo>
                  <a:lnTo>
                    <a:pt x="99" y="93"/>
                  </a:lnTo>
                  <a:lnTo>
                    <a:pt x="97" y="93"/>
                  </a:lnTo>
                  <a:lnTo>
                    <a:pt x="97" y="94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9" y="89"/>
                  </a:lnTo>
                  <a:lnTo>
                    <a:pt x="101" y="86"/>
                  </a:lnTo>
                  <a:close/>
                  <a:moveTo>
                    <a:pt x="64" y="22"/>
                  </a:moveTo>
                  <a:lnTo>
                    <a:pt x="66" y="25"/>
                  </a:lnTo>
                  <a:lnTo>
                    <a:pt x="67" y="30"/>
                  </a:lnTo>
                  <a:lnTo>
                    <a:pt x="69" y="31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5" y="37"/>
                  </a:lnTo>
                  <a:lnTo>
                    <a:pt x="82" y="39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6" y="41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4" y="52"/>
                  </a:lnTo>
                  <a:lnTo>
                    <a:pt x="107" y="55"/>
                  </a:lnTo>
                  <a:lnTo>
                    <a:pt x="108" y="56"/>
                  </a:lnTo>
                  <a:lnTo>
                    <a:pt x="110" y="58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3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08" y="69"/>
                  </a:lnTo>
                  <a:lnTo>
                    <a:pt x="107" y="74"/>
                  </a:lnTo>
                  <a:lnTo>
                    <a:pt x="105" y="75"/>
                  </a:lnTo>
                  <a:lnTo>
                    <a:pt x="102" y="77"/>
                  </a:lnTo>
                  <a:lnTo>
                    <a:pt x="101" y="80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4" y="91"/>
                  </a:lnTo>
                  <a:lnTo>
                    <a:pt x="93" y="91"/>
                  </a:lnTo>
                  <a:lnTo>
                    <a:pt x="91" y="91"/>
                  </a:lnTo>
                  <a:lnTo>
                    <a:pt x="90" y="89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6" y="91"/>
                  </a:lnTo>
                  <a:lnTo>
                    <a:pt x="85" y="93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3" y="99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3" y="108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78" y="112"/>
                  </a:lnTo>
                  <a:lnTo>
                    <a:pt x="75" y="113"/>
                  </a:lnTo>
                  <a:lnTo>
                    <a:pt x="72" y="115"/>
                  </a:lnTo>
                  <a:lnTo>
                    <a:pt x="71" y="115"/>
                  </a:lnTo>
                  <a:lnTo>
                    <a:pt x="67" y="118"/>
                  </a:lnTo>
                  <a:lnTo>
                    <a:pt x="66" y="124"/>
                  </a:lnTo>
                  <a:lnTo>
                    <a:pt x="64" y="126"/>
                  </a:lnTo>
                  <a:lnTo>
                    <a:pt x="63" y="127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0" y="129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9" y="137"/>
                  </a:lnTo>
                  <a:lnTo>
                    <a:pt x="47" y="138"/>
                  </a:lnTo>
                  <a:lnTo>
                    <a:pt x="45" y="140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40"/>
                  </a:lnTo>
                  <a:lnTo>
                    <a:pt x="34" y="140"/>
                  </a:lnTo>
                  <a:lnTo>
                    <a:pt x="30" y="141"/>
                  </a:lnTo>
                  <a:lnTo>
                    <a:pt x="28" y="143"/>
                  </a:lnTo>
                  <a:lnTo>
                    <a:pt x="26" y="143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6"/>
                  </a:lnTo>
                  <a:lnTo>
                    <a:pt x="15" y="145"/>
                  </a:lnTo>
                  <a:lnTo>
                    <a:pt x="14" y="143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4" y="110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7" y="105"/>
                  </a:lnTo>
                  <a:lnTo>
                    <a:pt x="20" y="105"/>
                  </a:lnTo>
                  <a:lnTo>
                    <a:pt x="22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3" y="101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5" y="93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7" y="88"/>
                  </a:lnTo>
                  <a:lnTo>
                    <a:pt x="47" y="86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0" y="78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3" y="67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9" y="60"/>
                  </a:lnTo>
                  <a:lnTo>
                    <a:pt x="47" y="58"/>
                  </a:lnTo>
                  <a:lnTo>
                    <a:pt x="47" y="56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9" y="45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close/>
                  <a:moveTo>
                    <a:pt x="61" y="17"/>
                  </a:move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7" name="Freeform 185"/>
            <p:cNvSpPr>
              <a:spLocks/>
            </p:cNvSpPr>
            <p:nvPr/>
          </p:nvSpPr>
          <p:spPr bwMode="auto">
            <a:xfrm>
              <a:off x="4622614" y="3741679"/>
              <a:ext cx="390257" cy="213791"/>
            </a:xfrm>
            <a:custGeom>
              <a:avLst/>
              <a:gdLst>
                <a:gd name="T0" fmla="*/ 29 w 117"/>
                <a:gd name="T1" fmla="*/ 3 h 63"/>
                <a:gd name="T2" fmla="*/ 35 w 117"/>
                <a:gd name="T3" fmla="*/ 8 h 63"/>
                <a:gd name="T4" fmla="*/ 45 w 117"/>
                <a:gd name="T5" fmla="*/ 12 h 63"/>
                <a:gd name="T6" fmla="*/ 51 w 117"/>
                <a:gd name="T7" fmla="*/ 19 h 63"/>
                <a:gd name="T8" fmla="*/ 57 w 117"/>
                <a:gd name="T9" fmla="*/ 19 h 63"/>
                <a:gd name="T10" fmla="*/ 60 w 117"/>
                <a:gd name="T11" fmla="*/ 23 h 63"/>
                <a:gd name="T12" fmla="*/ 67 w 117"/>
                <a:gd name="T13" fmla="*/ 28 h 63"/>
                <a:gd name="T14" fmla="*/ 68 w 117"/>
                <a:gd name="T15" fmla="*/ 30 h 63"/>
                <a:gd name="T16" fmla="*/ 75 w 117"/>
                <a:gd name="T17" fmla="*/ 28 h 63"/>
                <a:gd name="T18" fmla="*/ 73 w 117"/>
                <a:gd name="T19" fmla="*/ 33 h 63"/>
                <a:gd name="T20" fmla="*/ 82 w 117"/>
                <a:gd name="T21" fmla="*/ 34 h 63"/>
                <a:gd name="T22" fmla="*/ 86 w 117"/>
                <a:gd name="T23" fmla="*/ 39 h 63"/>
                <a:gd name="T24" fmla="*/ 87 w 117"/>
                <a:gd name="T25" fmla="*/ 36 h 63"/>
                <a:gd name="T26" fmla="*/ 92 w 117"/>
                <a:gd name="T27" fmla="*/ 39 h 63"/>
                <a:gd name="T28" fmla="*/ 95 w 117"/>
                <a:gd name="T29" fmla="*/ 36 h 63"/>
                <a:gd name="T30" fmla="*/ 98 w 117"/>
                <a:gd name="T31" fmla="*/ 37 h 63"/>
                <a:gd name="T32" fmla="*/ 105 w 117"/>
                <a:gd name="T33" fmla="*/ 41 h 63"/>
                <a:gd name="T34" fmla="*/ 111 w 117"/>
                <a:gd name="T35" fmla="*/ 41 h 63"/>
                <a:gd name="T36" fmla="*/ 117 w 117"/>
                <a:gd name="T37" fmla="*/ 39 h 63"/>
                <a:gd name="T38" fmla="*/ 117 w 117"/>
                <a:gd name="T39" fmla="*/ 44 h 63"/>
                <a:gd name="T40" fmla="*/ 114 w 117"/>
                <a:gd name="T41" fmla="*/ 52 h 63"/>
                <a:gd name="T42" fmla="*/ 117 w 117"/>
                <a:gd name="T43" fmla="*/ 60 h 63"/>
                <a:gd name="T44" fmla="*/ 112 w 117"/>
                <a:gd name="T45" fmla="*/ 63 h 63"/>
                <a:gd name="T46" fmla="*/ 106 w 117"/>
                <a:gd name="T47" fmla="*/ 63 h 63"/>
                <a:gd name="T48" fmla="*/ 101 w 117"/>
                <a:gd name="T49" fmla="*/ 60 h 63"/>
                <a:gd name="T50" fmla="*/ 94 w 117"/>
                <a:gd name="T51" fmla="*/ 61 h 63"/>
                <a:gd name="T52" fmla="*/ 87 w 117"/>
                <a:gd name="T53" fmla="*/ 60 h 63"/>
                <a:gd name="T54" fmla="*/ 82 w 117"/>
                <a:gd name="T55" fmla="*/ 60 h 63"/>
                <a:gd name="T56" fmla="*/ 79 w 117"/>
                <a:gd name="T57" fmla="*/ 56 h 63"/>
                <a:gd name="T58" fmla="*/ 75 w 117"/>
                <a:gd name="T59" fmla="*/ 56 h 63"/>
                <a:gd name="T60" fmla="*/ 73 w 117"/>
                <a:gd name="T61" fmla="*/ 55 h 63"/>
                <a:gd name="T62" fmla="*/ 67 w 117"/>
                <a:gd name="T63" fmla="*/ 52 h 63"/>
                <a:gd name="T64" fmla="*/ 64 w 117"/>
                <a:gd name="T65" fmla="*/ 48 h 63"/>
                <a:gd name="T66" fmla="*/ 56 w 117"/>
                <a:gd name="T67" fmla="*/ 47 h 63"/>
                <a:gd name="T68" fmla="*/ 49 w 117"/>
                <a:gd name="T69" fmla="*/ 45 h 63"/>
                <a:gd name="T70" fmla="*/ 46 w 117"/>
                <a:gd name="T71" fmla="*/ 47 h 63"/>
                <a:gd name="T72" fmla="*/ 38 w 117"/>
                <a:gd name="T73" fmla="*/ 44 h 63"/>
                <a:gd name="T74" fmla="*/ 32 w 117"/>
                <a:gd name="T75" fmla="*/ 42 h 63"/>
                <a:gd name="T76" fmla="*/ 27 w 117"/>
                <a:gd name="T77" fmla="*/ 39 h 63"/>
                <a:gd name="T78" fmla="*/ 23 w 117"/>
                <a:gd name="T79" fmla="*/ 37 h 63"/>
                <a:gd name="T80" fmla="*/ 16 w 117"/>
                <a:gd name="T81" fmla="*/ 33 h 63"/>
                <a:gd name="T82" fmla="*/ 10 w 117"/>
                <a:gd name="T83" fmla="*/ 30 h 63"/>
                <a:gd name="T84" fmla="*/ 7 w 117"/>
                <a:gd name="T85" fmla="*/ 28 h 63"/>
                <a:gd name="T86" fmla="*/ 4 w 117"/>
                <a:gd name="T87" fmla="*/ 28 h 63"/>
                <a:gd name="T88" fmla="*/ 0 w 117"/>
                <a:gd name="T89" fmla="*/ 25 h 63"/>
                <a:gd name="T90" fmla="*/ 2 w 117"/>
                <a:gd name="T91" fmla="*/ 19 h 63"/>
                <a:gd name="T92" fmla="*/ 5 w 117"/>
                <a:gd name="T93" fmla="*/ 11 h 63"/>
                <a:gd name="T94" fmla="*/ 12 w 117"/>
                <a:gd name="T95" fmla="*/ 4 h 63"/>
                <a:gd name="T96" fmla="*/ 13 w 117"/>
                <a:gd name="T97" fmla="*/ 4 h 63"/>
                <a:gd name="T98" fmla="*/ 18 w 117"/>
                <a:gd name="T9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63">
                  <a:moveTo>
                    <a:pt x="23" y="0"/>
                  </a:moveTo>
                  <a:lnTo>
                    <a:pt x="26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60" y="23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8" y="33"/>
                  </a:lnTo>
                  <a:lnTo>
                    <a:pt x="81" y="33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6"/>
                  </a:lnTo>
                  <a:lnTo>
                    <a:pt x="95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1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9" y="41"/>
                  </a:lnTo>
                  <a:lnTo>
                    <a:pt x="111" y="41"/>
                  </a:lnTo>
                  <a:lnTo>
                    <a:pt x="112" y="39"/>
                  </a:lnTo>
                  <a:lnTo>
                    <a:pt x="114" y="39"/>
                  </a:lnTo>
                  <a:lnTo>
                    <a:pt x="116" y="39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6" y="44"/>
                  </a:lnTo>
                  <a:lnTo>
                    <a:pt x="116" y="47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7" y="55"/>
                  </a:lnTo>
                  <a:lnTo>
                    <a:pt x="117" y="56"/>
                  </a:lnTo>
                  <a:lnTo>
                    <a:pt x="117" y="58"/>
                  </a:lnTo>
                  <a:lnTo>
                    <a:pt x="117" y="60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108" y="63"/>
                  </a:lnTo>
                  <a:lnTo>
                    <a:pt x="106" y="63"/>
                  </a:lnTo>
                  <a:lnTo>
                    <a:pt x="105" y="63"/>
                  </a:lnTo>
                  <a:lnTo>
                    <a:pt x="103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4" y="61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6" y="58"/>
                  </a:lnTo>
                  <a:lnTo>
                    <a:pt x="84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70" y="55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5" y="48"/>
                  </a:lnTo>
                  <a:lnTo>
                    <a:pt x="64" y="48"/>
                  </a:lnTo>
                  <a:lnTo>
                    <a:pt x="60" y="47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6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9" y="45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3" y="47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2" y="42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8" name="Freeform 195"/>
            <p:cNvSpPr>
              <a:spLocks noEditPoints="1"/>
            </p:cNvSpPr>
            <p:nvPr/>
          </p:nvSpPr>
          <p:spPr bwMode="auto">
            <a:xfrm>
              <a:off x="5206329" y="3843485"/>
              <a:ext cx="433617" cy="943390"/>
            </a:xfrm>
            <a:custGeom>
              <a:avLst/>
              <a:gdLst>
                <a:gd name="T0" fmla="*/ 89 w 130"/>
                <a:gd name="T1" fmla="*/ 266 h 278"/>
                <a:gd name="T2" fmla="*/ 89 w 130"/>
                <a:gd name="T3" fmla="*/ 252 h 278"/>
                <a:gd name="T4" fmla="*/ 90 w 130"/>
                <a:gd name="T5" fmla="*/ 253 h 278"/>
                <a:gd name="T6" fmla="*/ 92 w 130"/>
                <a:gd name="T7" fmla="*/ 247 h 278"/>
                <a:gd name="T8" fmla="*/ 86 w 130"/>
                <a:gd name="T9" fmla="*/ 245 h 278"/>
                <a:gd name="T10" fmla="*/ 86 w 130"/>
                <a:gd name="T11" fmla="*/ 242 h 278"/>
                <a:gd name="T12" fmla="*/ 89 w 130"/>
                <a:gd name="T13" fmla="*/ 230 h 278"/>
                <a:gd name="T14" fmla="*/ 38 w 130"/>
                <a:gd name="T15" fmla="*/ 190 h 278"/>
                <a:gd name="T16" fmla="*/ 78 w 130"/>
                <a:gd name="T17" fmla="*/ 182 h 278"/>
                <a:gd name="T18" fmla="*/ 19 w 130"/>
                <a:gd name="T19" fmla="*/ 146 h 278"/>
                <a:gd name="T20" fmla="*/ 23 w 130"/>
                <a:gd name="T21" fmla="*/ 137 h 278"/>
                <a:gd name="T22" fmla="*/ 12 w 130"/>
                <a:gd name="T23" fmla="*/ 129 h 278"/>
                <a:gd name="T24" fmla="*/ 86 w 130"/>
                <a:gd name="T25" fmla="*/ 7 h 278"/>
                <a:gd name="T26" fmla="*/ 95 w 130"/>
                <a:gd name="T27" fmla="*/ 23 h 278"/>
                <a:gd name="T28" fmla="*/ 94 w 130"/>
                <a:gd name="T29" fmla="*/ 41 h 278"/>
                <a:gd name="T30" fmla="*/ 81 w 130"/>
                <a:gd name="T31" fmla="*/ 52 h 278"/>
                <a:gd name="T32" fmla="*/ 79 w 130"/>
                <a:gd name="T33" fmla="*/ 67 h 278"/>
                <a:gd name="T34" fmla="*/ 97 w 130"/>
                <a:gd name="T35" fmla="*/ 67 h 278"/>
                <a:gd name="T36" fmla="*/ 97 w 130"/>
                <a:gd name="T37" fmla="*/ 82 h 278"/>
                <a:gd name="T38" fmla="*/ 101 w 130"/>
                <a:gd name="T39" fmla="*/ 96 h 278"/>
                <a:gd name="T40" fmla="*/ 112 w 130"/>
                <a:gd name="T41" fmla="*/ 104 h 278"/>
                <a:gd name="T42" fmla="*/ 128 w 130"/>
                <a:gd name="T43" fmla="*/ 104 h 278"/>
                <a:gd name="T44" fmla="*/ 122 w 130"/>
                <a:gd name="T45" fmla="*/ 115 h 278"/>
                <a:gd name="T46" fmla="*/ 114 w 130"/>
                <a:gd name="T47" fmla="*/ 124 h 278"/>
                <a:gd name="T48" fmla="*/ 105 w 130"/>
                <a:gd name="T49" fmla="*/ 129 h 278"/>
                <a:gd name="T50" fmla="*/ 92 w 130"/>
                <a:gd name="T51" fmla="*/ 134 h 278"/>
                <a:gd name="T52" fmla="*/ 81 w 130"/>
                <a:gd name="T53" fmla="*/ 146 h 278"/>
                <a:gd name="T54" fmla="*/ 79 w 130"/>
                <a:gd name="T55" fmla="*/ 156 h 278"/>
                <a:gd name="T56" fmla="*/ 92 w 130"/>
                <a:gd name="T57" fmla="*/ 176 h 278"/>
                <a:gd name="T58" fmla="*/ 92 w 130"/>
                <a:gd name="T59" fmla="*/ 190 h 278"/>
                <a:gd name="T60" fmla="*/ 89 w 130"/>
                <a:gd name="T61" fmla="*/ 208 h 278"/>
                <a:gd name="T62" fmla="*/ 101 w 130"/>
                <a:gd name="T63" fmla="*/ 233 h 278"/>
                <a:gd name="T64" fmla="*/ 108 w 130"/>
                <a:gd name="T65" fmla="*/ 252 h 278"/>
                <a:gd name="T66" fmla="*/ 95 w 130"/>
                <a:gd name="T67" fmla="*/ 272 h 278"/>
                <a:gd name="T68" fmla="*/ 95 w 130"/>
                <a:gd name="T69" fmla="*/ 256 h 278"/>
                <a:gd name="T70" fmla="*/ 95 w 130"/>
                <a:gd name="T71" fmla="*/ 247 h 278"/>
                <a:gd name="T72" fmla="*/ 92 w 130"/>
                <a:gd name="T73" fmla="*/ 228 h 278"/>
                <a:gd name="T74" fmla="*/ 84 w 130"/>
                <a:gd name="T75" fmla="*/ 208 h 278"/>
                <a:gd name="T76" fmla="*/ 81 w 130"/>
                <a:gd name="T77" fmla="*/ 181 h 278"/>
                <a:gd name="T78" fmla="*/ 68 w 130"/>
                <a:gd name="T79" fmla="*/ 170 h 278"/>
                <a:gd name="T80" fmla="*/ 59 w 130"/>
                <a:gd name="T81" fmla="*/ 178 h 278"/>
                <a:gd name="T82" fmla="*/ 49 w 130"/>
                <a:gd name="T83" fmla="*/ 192 h 278"/>
                <a:gd name="T84" fmla="*/ 40 w 130"/>
                <a:gd name="T85" fmla="*/ 187 h 278"/>
                <a:gd name="T86" fmla="*/ 37 w 130"/>
                <a:gd name="T87" fmla="*/ 182 h 278"/>
                <a:gd name="T88" fmla="*/ 34 w 130"/>
                <a:gd name="T89" fmla="*/ 171 h 278"/>
                <a:gd name="T90" fmla="*/ 27 w 130"/>
                <a:gd name="T91" fmla="*/ 140 h 278"/>
                <a:gd name="T92" fmla="*/ 24 w 130"/>
                <a:gd name="T93" fmla="*/ 141 h 278"/>
                <a:gd name="T94" fmla="*/ 21 w 130"/>
                <a:gd name="T95" fmla="*/ 130 h 278"/>
                <a:gd name="T96" fmla="*/ 13 w 130"/>
                <a:gd name="T97" fmla="*/ 124 h 278"/>
                <a:gd name="T98" fmla="*/ 8 w 130"/>
                <a:gd name="T99" fmla="*/ 122 h 278"/>
                <a:gd name="T100" fmla="*/ 2 w 130"/>
                <a:gd name="T101" fmla="*/ 108 h 278"/>
                <a:gd name="T102" fmla="*/ 7 w 130"/>
                <a:gd name="T103" fmla="*/ 97 h 278"/>
                <a:gd name="T104" fmla="*/ 13 w 130"/>
                <a:gd name="T105" fmla="*/ 91 h 278"/>
                <a:gd name="T106" fmla="*/ 18 w 130"/>
                <a:gd name="T107" fmla="*/ 74 h 278"/>
                <a:gd name="T108" fmla="*/ 29 w 130"/>
                <a:gd name="T109" fmla="*/ 70 h 278"/>
                <a:gd name="T110" fmla="*/ 35 w 130"/>
                <a:gd name="T111" fmla="*/ 50 h 278"/>
                <a:gd name="T112" fmla="*/ 43 w 130"/>
                <a:gd name="T113" fmla="*/ 37 h 278"/>
                <a:gd name="T114" fmla="*/ 59 w 130"/>
                <a:gd name="T115" fmla="*/ 18 h 278"/>
                <a:gd name="T116" fmla="*/ 70 w 130"/>
                <a:gd name="T117" fmla="*/ 12 h 278"/>
                <a:gd name="T118" fmla="*/ 78 w 130"/>
                <a:gd name="T119" fmla="*/ 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278">
                  <a:moveTo>
                    <a:pt x="89" y="275"/>
                  </a:moveTo>
                  <a:lnTo>
                    <a:pt x="89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9" y="275"/>
                  </a:lnTo>
                  <a:close/>
                  <a:moveTo>
                    <a:pt x="87" y="263"/>
                  </a:moveTo>
                  <a:lnTo>
                    <a:pt x="87" y="263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7" y="264"/>
                  </a:lnTo>
                  <a:lnTo>
                    <a:pt x="87" y="263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3"/>
                  </a:lnTo>
                  <a:close/>
                  <a:moveTo>
                    <a:pt x="92" y="261"/>
                  </a:move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1"/>
                  </a:lnTo>
                  <a:close/>
                  <a:moveTo>
                    <a:pt x="89" y="250"/>
                  </a:move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9" y="250"/>
                  </a:lnTo>
                  <a:lnTo>
                    <a:pt x="89" y="250"/>
                  </a:lnTo>
                  <a:close/>
                  <a:moveTo>
                    <a:pt x="92" y="250"/>
                  </a:moveTo>
                  <a:lnTo>
                    <a:pt x="92" y="252"/>
                  </a:lnTo>
                  <a:lnTo>
                    <a:pt x="92" y="255"/>
                  </a:lnTo>
                  <a:lnTo>
                    <a:pt x="90" y="253"/>
                  </a:lnTo>
                  <a:lnTo>
                    <a:pt x="90" y="253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0" y="250"/>
                  </a:lnTo>
                  <a:lnTo>
                    <a:pt x="92" y="250"/>
                  </a:lnTo>
                  <a:close/>
                  <a:moveTo>
                    <a:pt x="84" y="250"/>
                  </a:move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3"/>
                  </a:lnTo>
                  <a:lnTo>
                    <a:pt x="84" y="252"/>
                  </a:lnTo>
                  <a:lnTo>
                    <a:pt x="84" y="250"/>
                  </a:lnTo>
                  <a:close/>
                  <a:moveTo>
                    <a:pt x="90" y="245"/>
                  </a:moveTo>
                  <a:lnTo>
                    <a:pt x="92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0" y="247"/>
                  </a:lnTo>
                  <a:lnTo>
                    <a:pt x="90" y="245"/>
                  </a:lnTo>
                  <a:close/>
                  <a:moveTo>
                    <a:pt x="86" y="244"/>
                  </a:move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close/>
                  <a:moveTo>
                    <a:pt x="86" y="242"/>
                  </a:moveTo>
                  <a:lnTo>
                    <a:pt x="86" y="242"/>
                  </a:lnTo>
                  <a:lnTo>
                    <a:pt x="86" y="242"/>
                  </a:lnTo>
                  <a:lnTo>
                    <a:pt x="84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6" y="242"/>
                  </a:lnTo>
                  <a:lnTo>
                    <a:pt x="86" y="242"/>
                  </a:lnTo>
                  <a:close/>
                  <a:moveTo>
                    <a:pt x="89" y="237"/>
                  </a:moveTo>
                  <a:lnTo>
                    <a:pt x="90" y="237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0" y="241"/>
                  </a:lnTo>
                  <a:lnTo>
                    <a:pt x="90" y="242"/>
                  </a:lnTo>
                  <a:lnTo>
                    <a:pt x="89" y="242"/>
                  </a:lnTo>
                  <a:lnTo>
                    <a:pt x="89" y="242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9" y="237"/>
                  </a:lnTo>
                  <a:close/>
                  <a:moveTo>
                    <a:pt x="89" y="230"/>
                  </a:moveTo>
                  <a:lnTo>
                    <a:pt x="89" y="230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4"/>
                  </a:lnTo>
                  <a:lnTo>
                    <a:pt x="89" y="233"/>
                  </a:lnTo>
                  <a:lnTo>
                    <a:pt x="89" y="231"/>
                  </a:lnTo>
                  <a:lnTo>
                    <a:pt x="89" y="230"/>
                  </a:lnTo>
                  <a:lnTo>
                    <a:pt x="89" y="230"/>
                  </a:lnTo>
                  <a:close/>
                  <a:moveTo>
                    <a:pt x="38" y="190"/>
                  </a:moveTo>
                  <a:lnTo>
                    <a:pt x="38" y="190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8" y="190"/>
                  </a:lnTo>
                  <a:close/>
                  <a:moveTo>
                    <a:pt x="35" y="185"/>
                  </a:moveTo>
                  <a:lnTo>
                    <a:pt x="35" y="187"/>
                  </a:lnTo>
                  <a:lnTo>
                    <a:pt x="35" y="189"/>
                  </a:lnTo>
                  <a:lnTo>
                    <a:pt x="34" y="190"/>
                  </a:lnTo>
                  <a:lnTo>
                    <a:pt x="32" y="192"/>
                  </a:lnTo>
                  <a:lnTo>
                    <a:pt x="32" y="189"/>
                  </a:lnTo>
                  <a:lnTo>
                    <a:pt x="34" y="187"/>
                  </a:lnTo>
                  <a:lnTo>
                    <a:pt x="35" y="187"/>
                  </a:lnTo>
                  <a:lnTo>
                    <a:pt x="35" y="185"/>
                  </a:lnTo>
                  <a:close/>
                  <a:moveTo>
                    <a:pt x="78" y="181"/>
                  </a:moveTo>
                  <a:lnTo>
                    <a:pt x="78" y="182"/>
                  </a:lnTo>
                  <a:lnTo>
                    <a:pt x="78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21" y="146"/>
                  </a:moveTo>
                  <a:lnTo>
                    <a:pt x="23" y="146"/>
                  </a:lnTo>
                  <a:lnTo>
                    <a:pt x="23" y="148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21" y="146"/>
                  </a:lnTo>
                  <a:close/>
                  <a:moveTo>
                    <a:pt x="23" y="137"/>
                  </a:moveTo>
                  <a:lnTo>
                    <a:pt x="24" y="137"/>
                  </a:lnTo>
                  <a:lnTo>
                    <a:pt x="24" y="137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3" y="140"/>
                  </a:lnTo>
                  <a:lnTo>
                    <a:pt x="23" y="138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3" y="137"/>
                  </a:lnTo>
                  <a:lnTo>
                    <a:pt x="23" y="137"/>
                  </a:lnTo>
                  <a:close/>
                  <a:moveTo>
                    <a:pt x="18" y="130"/>
                  </a:moveTo>
                  <a:lnTo>
                    <a:pt x="19" y="130"/>
                  </a:lnTo>
                  <a:lnTo>
                    <a:pt x="19" y="134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8" y="130"/>
                  </a:lnTo>
                  <a:close/>
                  <a:moveTo>
                    <a:pt x="12" y="129"/>
                  </a:moveTo>
                  <a:lnTo>
                    <a:pt x="12" y="129"/>
                  </a:lnTo>
                  <a:lnTo>
                    <a:pt x="12" y="130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2" y="129"/>
                  </a:lnTo>
                  <a:lnTo>
                    <a:pt x="12" y="129"/>
                  </a:lnTo>
                  <a:close/>
                  <a:moveTo>
                    <a:pt x="79" y="0"/>
                  </a:moveTo>
                  <a:lnTo>
                    <a:pt x="79" y="0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12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7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5" y="23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5" y="28"/>
                  </a:lnTo>
                  <a:lnTo>
                    <a:pt x="95" y="30"/>
                  </a:lnTo>
                  <a:lnTo>
                    <a:pt x="95" y="33"/>
                  </a:lnTo>
                  <a:lnTo>
                    <a:pt x="94" y="34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5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8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81" y="66"/>
                  </a:lnTo>
                  <a:lnTo>
                    <a:pt x="79" y="67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7" y="67"/>
                  </a:lnTo>
                  <a:lnTo>
                    <a:pt x="90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70"/>
                  </a:lnTo>
                  <a:lnTo>
                    <a:pt x="94" y="70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100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5" y="91"/>
                  </a:lnTo>
                  <a:lnTo>
                    <a:pt x="103" y="93"/>
                  </a:lnTo>
                  <a:lnTo>
                    <a:pt x="103" y="94"/>
                  </a:lnTo>
                  <a:lnTo>
                    <a:pt x="101" y="96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5" y="97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12" y="99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7" y="108"/>
                  </a:lnTo>
                  <a:lnTo>
                    <a:pt x="119" y="107"/>
                  </a:lnTo>
                  <a:lnTo>
                    <a:pt x="120" y="107"/>
                  </a:lnTo>
                  <a:lnTo>
                    <a:pt x="120" y="108"/>
                  </a:lnTo>
                  <a:lnTo>
                    <a:pt x="122" y="107"/>
                  </a:lnTo>
                  <a:lnTo>
                    <a:pt x="123" y="107"/>
                  </a:lnTo>
                  <a:lnTo>
                    <a:pt x="125" y="105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5"/>
                  </a:lnTo>
                  <a:lnTo>
                    <a:pt x="130" y="107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0"/>
                  </a:lnTo>
                  <a:lnTo>
                    <a:pt x="123" y="111"/>
                  </a:lnTo>
                  <a:lnTo>
                    <a:pt x="123" y="113"/>
                  </a:lnTo>
                  <a:lnTo>
                    <a:pt x="122" y="113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7" y="119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2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5" y="124"/>
                  </a:lnTo>
                  <a:lnTo>
                    <a:pt x="106" y="126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5" y="129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4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8"/>
                  </a:lnTo>
                  <a:lnTo>
                    <a:pt x="81" y="140"/>
                  </a:lnTo>
                  <a:lnTo>
                    <a:pt x="81" y="143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78" y="151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8" y="156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9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3"/>
                  </a:lnTo>
                  <a:lnTo>
                    <a:pt x="84" y="167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89" y="171"/>
                  </a:lnTo>
                  <a:lnTo>
                    <a:pt x="90" y="174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4" y="181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4" y="189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5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7" y="200"/>
                  </a:lnTo>
                  <a:lnTo>
                    <a:pt x="87" y="201"/>
                  </a:lnTo>
                  <a:lnTo>
                    <a:pt x="87" y="201"/>
                  </a:lnTo>
                  <a:lnTo>
                    <a:pt x="87" y="204"/>
                  </a:lnTo>
                  <a:lnTo>
                    <a:pt x="87" y="206"/>
                  </a:lnTo>
                  <a:lnTo>
                    <a:pt x="89" y="208"/>
                  </a:lnTo>
                  <a:lnTo>
                    <a:pt x="90" y="209"/>
                  </a:lnTo>
                  <a:lnTo>
                    <a:pt x="92" y="211"/>
                  </a:lnTo>
                  <a:lnTo>
                    <a:pt x="92" y="212"/>
                  </a:lnTo>
                  <a:lnTo>
                    <a:pt x="95" y="215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0"/>
                  </a:lnTo>
                  <a:lnTo>
                    <a:pt x="101" y="222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30"/>
                  </a:lnTo>
                  <a:lnTo>
                    <a:pt x="101" y="230"/>
                  </a:lnTo>
                  <a:lnTo>
                    <a:pt x="100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34"/>
                  </a:lnTo>
                  <a:lnTo>
                    <a:pt x="101" y="236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105" y="241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6" y="244"/>
                  </a:lnTo>
                  <a:lnTo>
                    <a:pt x="106" y="245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5" y="253"/>
                  </a:lnTo>
                  <a:lnTo>
                    <a:pt x="105" y="256"/>
                  </a:lnTo>
                  <a:lnTo>
                    <a:pt x="101" y="261"/>
                  </a:lnTo>
                  <a:lnTo>
                    <a:pt x="100" y="263"/>
                  </a:lnTo>
                  <a:lnTo>
                    <a:pt x="97" y="264"/>
                  </a:lnTo>
                  <a:lnTo>
                    <a:pt x="95" y="266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9"/>
                  </a:lnTo>
                  <a:lnTo>
                    <a:pt x="95" y="271"/>
                  </a:lnTo>
                  <a:lnTo>
                    <a:pt x="95" y="271"/>
                  </a:lnTo>
                  <a:lnTo>
                    <a:pt x="95" y="272"/>
                  </a:lnTo>
                  <a:lnTo>
                    <a:pt x="95" y="274"/>
                  </a:lnTo>
                  <a:lnTo>
                    <a:pt x="94" y="274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4"/>
                  </a:lnTo>
                  <a:lnTo>
                    <a:pt x="92" y="271"/>
                  </a:lnTo>
                  <a:lnTo>
                    <a:pt x="90" y="266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94" y="264"/>
                  </a:lnTo>
                  <a:lnTo>
                    <a:pt x="94" y="263"/>
                  </a:lnTo>
                  <a:lnTo>
                    <a:pt x="94" y="260"/>
                  </a:lnTo>
                  <a:lnTo>
                    <a:pt x="95" y="258"/>
                  </a:lnTo>
                  <a:lnTo>
                    <a:pt x="95" y="256"/>
                  </a:lnTo>
                  <a:lnTo>
                    <a:pt x="95" y="255"/>
                  </a:lnTo>
                  <a:lnTo>
                    <a:pt x="95" y="255"/>
                  </a:lnTo>
                  <a:lnTo>
                    <a:pt x="95" y="253"/>
                  </a:lnTo>
                  <a:lnTo>
                    <a:pt x="95" y="252"/>
                  </a:lnTo>
                  <a:lnTo>
                    <a:pt x="97" y="252"/>
                  </a:lnTo>
                  <a:lnTo>
                    <a:pt x="97" y="252"/>
                  </a:lnTo>
                  <a:lnTo>
                    <a:pt x="97" y="250"/>
                  </a:lnTo>
                  <a:lnTo>
                    <a:pt x="95" y="252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5" y="249"/>
                  </a:lnTo>
                  <a:lnTo>
                    <a:pt x="95" y="247"/>
                  </a:lnTo>
                  <a:lnTo>
                    <a:pt x="94" y="245"/>
                  </a:lnTo>
                  <a:lnTo>
                    <a:pt x="95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94" y="241"/>
                  </a:lnTo>
                  <a:lnTo>
                    <a:pt x="94" y="239"/>
                  </a:lnTo>
                  <a:lnTo>
                    <a:pt x="94" y="237"/>
                  </a:lnTo>
                  <a:lnTo>
                    <a:pt x="94" y="236"/>
                  </a:lnTo>
                  <a:lnTo>
                    <a:pt x="94" y="234"/>
                  </a:lnTo>
                  <a:lnTo>
                    <a:pt x="94" y="233"/>
                  </a:lnTo>
                  <a:lnTo>
                    <a:pt x="94" y="231"/>
                  </a:lnTo>
                  <a:lnTo>
                    <a:pt x="92" y="228"/>
                  </a:lnTo>
                  <a:lnTo>
                    <a:pt x="90" y="226"/>
                  </a:lnTo>
                  <a:lnTo>
                    <a:pt x="87" y="222"/>
                  </a:lnTo>
                  <a:lnTo>
                    <a:pt x="89" y="220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87" y="223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84" y="214"/>
                  </a:lnTo>
                  <a:lnTo>
                    <a:pt x="84" y="211"/>
                  </a:lnTo>
                  <a:lnTo>
                    <a:pt x="82" y="209"/>
                  </a:lnTo>
                  <a:lnTo>
                    <a:pt x="84" y="208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1" y="201"/>
                  </a:lnTo>
                  <a:lnTo>
                    <a:pt x="81" y="200"/>
                  </a:lnTo>
                  <a:lnTo>
                    <a:pt x="81" y="197"/>
                  </a:lnTo>
                  <a:lnTo>
                    <a:pt x="81" y="190"/>
                  </a:lnTo>
                  <a:lnTo>
                    <a:pt x="78" y="189"/>
                  </a:lnTo>
                  <a:lnTo>
                    <a:pt x="79" y="187"/>
                  </a:lnTo>
                  <a:lnTo>
                    <a:pt x="79" y="185"/>
                  </a:lnTo>
                  <a:lnTo>
                    <a:pt x="79" y="182"/>
                  </a:lnTo>
                  <a:lnTo>
                    <a:pt x="79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6" y="181"/>
                  </a:lnTo>
                  <a:lnTo>
                    <a:pt x="75" y="179"/>
                  </a:lnTo>
                  <a:lnTo>
                    <a:pt x="75" y="178"/>
                  </a:lnTo>
                  <a:lnTo>
                    <a:pt x="73" y="176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0" y="170"/>
                  </a:lnTo>
                  <a:lnTo>
                    <a:pt x="68" y="168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5" y="181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9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9"/>
                  </a:lnTo>
                  <a:lnTo>
                    <a:pt x="59" y="181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5"/>
                  </a:lnTo>
                  <a:lnTo>
                    <a:pt x="53" y="187"/>
                  </a:lnTo>
                  <a:lnTo>
                    <a:pt x="51" y="187"/>
                  </a:lnTo>
                  <a:lnTo>
                    <a:pt x="51" y="189"/>
                  </a:lnTo>
                  <a:lnTo>
                    <a:pt x="49" y="192"/>
                  </a:lnTo>
                  <a:lnTo>
                    <a:pt x="46" y="193"/>
                  </a:lnTo>
                  <a:lnTo>
                    <a:pt x="46" y="193"/>
                  </a:lnTo>
                  <a:lnTo>
                    <a:pt x="45" y="192"/>
                  </a:lnTo>
                  <a:lnTo>
                    <a:pt x="46" y="190"/>
                  </a:lnTo>
                  <a:lnTo>
                    <a:pt x="46" y="189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5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7" y="190"/>
                  </a:lnTo>
                  <a:lnTo>
                    <a:pt x="37" y="189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7" y="185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5" y="184"/>
                  </a:lnTo>
                  <a:lnTo>
                    <a:pt x="35" y="184"/>
                  </a:lnTo>
                  <a:lnTo>
                    <a:pt x="34" y="185"/>
                  </a:lnTo>
                  <a:lnTo>
                    <a:pt x="34" y="187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30" y="187"/>
                  </a:lnTo>
                  <a:lnTo>
                    <a:pt x="30" y="181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5" y="170"/>
                  </a:lnTo>
                  <a:lnTo>
                    <a:pt x="35" y="165"/>
                  </a:lnTo>
                  <a:lnTo>
                    <a:pt x="35" y="163"/>
                  </a:lnTo>
                  <a:lnTo>
                    <a:pt x="34" y="162"/>
                  </a:lnTo>
                  <a:lnTo>
                    <a:pt x="34" y="156"/>
                  </a:lnTo>
                  <a:lnTo>
                    <a:pt x="30" y="152"/>
                  </a:lnTo>
                  <a:lnTo>
                    <a:pt x="30" y="151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3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41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6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1" y="141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4" y="141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7" y="138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4" y="137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21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2" y="129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2" y="126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7" y="122"/>
                  </a:lnTo>
                  <a:lnTo>
                    <a:pt x="4" y="11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0" y="99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4"/>
                  </a:lnTo>
                  <a:lnTo>
                    <a:pt x="13" y="91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4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30" y="67"/>
                  </a:lnTo>
                  <a:lnTo>
                    <a:pt x="30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0" y="44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39" name="Freeform 199"/>
            <p:cNvSpPr>
              <a:spLocks noEditPoints="1"/>
            </p:cNvSpPr>
            <p:nvPr/>
          </p:nvSpPr>
          <p:spPr bwMode="auto">
            <a:xfrm>
              <a:off x="4302403" y="5061745"/>
              <a:ext cx="6670" cy="54297"/>
            </a:xfrm>
            <a:custGeom>
              <a:avLst/>
              <a:gdLst>
                <a:gd name="T0" fmla="*/ 0 w 2"/>
                <a:gd name="T1" fmla="*/ 14 h 16"/>
                <a:gd name="T2" fmla="*/ 0 w 2"/>
                <a:gd name="T3" fmla="*/ 14 h 16"/>
                <a:gd name="T4" fmla="*/ 0 w 2"/>
                <a:gd name="T5" fmla="*/ 14 h 16"/>
                <a:gd name="T6" fmla="*/ 0 w 2"/>
                <a:gd name="T7" fmla="*/ 16 h 16"/>
                <a:gd name="T8" fmla="*/ 0 w 2"/>
                <a:gd name="T9" fmla="*/ 16 h 16"/>
                <a:gd name="T10" fmla="*/ 0 w 2"/>
                <a:gd name="T11" fmla="*/ 14 h 16"/>
                <a:gd name="T12" fmla="*/ 0 w 2"/>
                <a:gd name="T13" fmla="*/ 14 h 16"/>
                <a:gd name="T14" fmla="*/ 0 w 2"/>
                <a:gd name="T15" fmla="*/ 14 h 16"/>
                <a:gd name="T16" fmla="*/ 0 w 2"/>
                <a:gd name="T17" fmla="*/ 14 h 16"/>
                <a:gd name="T18" fmla="*/ 2 w 2"/>
                <a:gd name="T19" fmla="*/ 0 h 16"/>
                <a:gd name="T20" fmla="*/ 2 w 2"/>
                <a:gd name="T21" fmla="*/ 0 h 16"/>
                <a:gd name="T22" fmla="*/ 2 w 2"/>
                <a:gd name="T23" fmla="*/ 1 h 16"/>
                <a:gd name="T24" fmla="*/ 2 w 2"/>
                <a:gd name="T25" fmla="*/ 1 h 16"/>
                <a:gd name="T26" fmla="*/ 2 w 2"/>
                <a:gd name="T27" fmla="*/ 1 h 16"/>
                <a:gd name="T28" fmla="*/ 2 w 2"/>
                <a:gd name="T29" fmla="*/ 1 h 16"/>
                <a:gd name="T30" fmla="*/ 2 w 2"/>
                <a:gd name="T31" fmla="*/ 1 h 16"/>
                <a:gd name="T32" fmla="*/ 0 w 2"/>
                <a:gd name="T33" fmla="*/ 1 h 16"/>
                <a:gd name="T34" fmla="*/ 0 w 2"/>
                <a:gd name="T35" fmla="*/ 1 h 16"/>
                <a:gd name="T36" fmla="*/ 0 w 2"/>
                <a:gd name="T37" fmla="*/ 1 h 16"/>
                <a:gd name="T38" fmla="*/ 2 w 2"/>
                <a:gd name="T39" fmla="*/ 1 h 16"/>
                <a:gd name="T40" fmla="*/ 2 w 2"/>
                <a:gd name="T41" fmla="*/ 0 h 16"/>
                <a:gd name="T42" fmla="*/ 2 w 2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16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0" name="Freeform 201"/>
            <p:cNvSpPr>
              <a:spLocks noEditPoints="1"/>
            </p:cNvSpPr>
            <p:nvPr/>
          </p:nvSpPr>
          <p:spPr bwMode="auto">
            <a:xfrm>
              <a:off x="1447204" y="3429479"/>
              <a:ext cx="16679" cy="16969"/>
            </a:xfrm>
            <a:custGeom>
              <a:avLst/>
              <a:gdLst>
                <a:gd name="T0" fmla="*/ 2 w 5"/>
                <a:gd name="T1" fmla="*/ 2 h 5"/>
                <a:gd name="T2" fmla="*/ 3 w 5"/>
                <a:gd name="T3" fmla="*/ 3 h 5"/>
                <a:gd name="T4" fmla="*/ 5 w 5"/>
                <a:gd name="T5" fmla="*/ 3 h 5"/>
                <a:gd name="T6" fmla="*/ 5 w 5"/>
                <a:gd name="T7" fmla="*/ 5 h 5"/>
                <a:gd name="T8" fmla="*/ 5 w 5"/>
                <a:gd name="T9" fmla="*/ 5 h 5"/>
                <a:gd name="T10" fmla="*/ 3 w 5"/>
                <a:gd name="T11" fmla="*/ 5 h 5"/>
                <a:gd name="T12" fmla="*/ 2 w 5"/>
                <a:gd name="T13" fmla="*/ 3 h 5"/>
                <a:gd name="T14" fmla="*/ 2 w 5"/>
                <a:gd name="T15" fmla="*/ 2 h 5"/>
                <a:gd name="T16" fmla="*/ 2 w 5"/>
                <a:gd name="T17" fmla="*/ 0 h 5"/>
                <a:gd name="T18" fmla="*/ 2 w 5"/>
                <a:gd name="T19" fmla="*/ 0 h 5"/>
                <a:gd name="T20" fmla="*/ 2 w 5"/>
                <a:gd name="T21" fmla="*/ 2 h 5"/>
                <a:gd name="T22" fmla="*/ 2 w 5"/>
                <a:gd name="T23" fmla="*/ 2 h 5"/>
                <a:gd name="T24" fmla="*/ 0 w 5"/>
                <a:gd name="T25" fmla="*/ 2 h 5"/>
                <a:gd name="T26" fmla="*/ 0 w 5"/>
                <a:gd name="T27" fmla="*/ 2 h 5"/>
                <a:gd name="T28" fmla="*/ 0 w 5"/>
                <a:gd name="T29" fmla="*/ 0 h 5"/>
                <a:gd name="T30" fmla="*/ 2 w 5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1" name="Freeform 207"/>
            <p:cNvSpPr>
              <a:spLocks/>
            </p:cNvSpPr>
            <p:nvPr/>
          </p:nvSpPr>
          <p:spPr bwMode="auto">
            <a:xfrm>
              <a:off x="6233667" y="4169259"/>
              <a:ext cx="6670" cy="3395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2" name="Freeform 208"/>
            <p:cNvSpPr>
              <a:spLocks/>
            </p:cNvSpPr>
            <p:nvPr/>
          </p:nvSpPr>
          <p:spPr bwMode="auto">
            <a:xfrm>
              <a:off x="4992856" y="2469122"/>
              <a:ext cx="1551016" cy="644762"/>
            </a:xfrm>
            <a:custGeom>
              <a:avLst/>
              <a:gdLst>
                <a:gd name="T0" fmla="*/ 178 w 465"/>
                <a:gd name="T1" fmla="*/ 6 h 190"/>
                <a:gd name="T2" fmla="*/ 203 w 465"/>
                <a:gd name="T3" fmla="*/ 12 h 190"/>
                <a:gd name="T4" fmla="*/ 210 w 465"/>
                <a:gd name="T5" fmla="*/ 25 h 190"/>
                <a:gd name="T6" fmla="*/ 221 w 465"/>
                <a:gd name="T7" fmla="*/ 34 h 190"/>
                <a:gd name="T8" fmla="*/ 238 w 465"/>
                <a:gd name="T9" fmla="*/ 36 h 190"/>
                <a:gd name="T10" fmla="*/ 260 w 465"/>
                <a:gd name="T11" fmla="*/ 31 h 190"/>
                <a:gd name="T12" fmla="*/ 282 w 465"/>
                <a:gd name="T13" fmla="*/ 41 h 190"/>
                <a:gd name="T14" fmla="*/ 295 w 465"/>
                <a:gd name="T15" fmla="*/ 49 h 190"/>
                <a:gd name="T16" fmla="*/ 325 w 465"/>
                <a:gd name="T17" fmla="*/ 55 h 190"/>
                <a:gd name="T18" fmla="*/ 347 w 465"/>
                <a:gd name="T19" fmla="*/ 52 h 190"/>
                <a:gd name="T20" fmla="*/ 370 w 465"/>
                <a:gd name="T21" fmla="*/ 42 h 190"/>
                <a:gd name="T22" fmla="*/ 392 w 465"/>
                <a:gd name="T23" fmla="*/ 36 h 190"/>
                <a:gd name="T24" fmla="*/ 413 w 465"/>
                <a:gd name="T25" fmla="*/ 41 h 190"/>
                <a:gd name="T26" fmla="*/ 407 w 465"/>
                <a:gd name="T27" fmla="*/ 66 h 190"/>
                <a:gd name="T28" fmla="*/ 410 w 465"/>
                <a:gd name="T29" fmla="*/ 80 h 190"/>
                <a:gd name="T30" fmla="*/ 429 w 465"/>
                <a:gd name="T31" fmla="*/ 83 h 190"/>
                <a:gd name="T32" fmla="*/ 446 w 465"/>
                <a:gd name="T33" fmla="*/ 78 h 190"/>
                <a:gd name="T34" fmla="*/ 457 w 465"/>
                <a:gd name="T35" fmla="*/ 88 h 190"/>
                <a:gd name="T36" fmla="*/ 465 w 465"/>
                <a:gd name="T37" fmla="*/ 101 h 190"/>
                <a:gd name="T38" fmla="*/ 448 w 465"/>
                <a:gd name="T39" fmla="*/ 101 h 190"/>
                <a:gd name="T40" fmla="*/ 430 w 465"/>
                <a:gd name="T41" fmla="*/ 102 h 190"/>
                <a:gd name="T42" fmla="*/ 419 w 465"/>
                <a:gd name="T43" fmla="*/ 107 h 190"/>
                <a:gd name="T44" fmla="*/ 410 w 465"/>
                <a:gd name="T45" fmla="*/ 119 h 190"/>
                <a:gd name="T46" fmla="*/ 388 w 465"/>
                <a:gd name="T47" fmla="*/ 124 h 190"/>
                <a:gd name="T48" fmla="*/ 374 w 465"/>
                <a:gd name="T49" fmla="*/ 135 h 190"/>
                <a:gd name="T50" fmla="*/ 351 w 465"/>
                <a:gd name="T51" fmla="*/ 130 h 190"/>
                <a:gd name="T52" fmla="*/ 344 w 465"/>
                <a:gd name="T53" fmla="*/ 146 h 190"/>
                <a:gd name="T54" fmla="*/ 344 w 465"/>
                <a:gd name="T55" fmla="*/ 157 h 190"/>
                <a:gd name="T56" fmla="*/ 328 w 465"/>
                <a:gd name="T57" fmla="*/ 170 h 190"/>
                <a:gd name="T58" fmla="*/ 306 w 465"/>
                <a:gd name="T59" fmla="*/ 176 h 190"/>
                <a:gd name="T60" fmla="*/ 274 w 465"/>
                <a:gd name="T61" fmla="*/ 179 h 190"/>
                <a:gd name="T62" fmla="*/ 247 w 465"/>
                <a:gd name="T63" fmla="*/ 190 h 190"/>
                <a:gd name="T64" fmla="*/ 208 w 465"/>
                <a:gd name="T65" fmla="*/ 181 h 190"/>
                <a:gd name="T66" fmla="*/ 176 w 465"/>
                <a:gd name="T67" fmla="*/ 171 h 190"/>
                <a:gd name="T68" fmla="*/ 124 w 465"/>
                <a:gd name="T69" fmla="*/ 170 h 190"/>
                <a:gd name="T70" fmla="*/ 110 w 465"/>
                <a:gd name="T71" fmla="*/ 149 h 190"/>
                <a:gd name="T72" fmla="*/ 90 w 465"/>
                <a:gd name="T73" fmla="*/ 137 h 190"/>
                <a:gd name="T74" fmla="*/ 60 w 465"/>
                <a:gd name="T75" fmla="*/ 130 h 190"/>
                <a:gd name="T76" fmla="*/ 46 w 465"/>
                <a:gd name="T77" fmla="*/ 127 h 190"/>
                <a:gd name="T78" fmla="*/ 47 w 465"/>
                <a:gd name="T79" fmla="*/ 112 h 190"/>
                <a:gd name="T80" fmla="*/ 44 w 465"/>
                <a:gd name="T81" fmla="*/ 96 h 190"/>
                <a:gd name="T82" fmla="*/ 36 w 465"/>
                <a:gd name="T83" fmla="*/ 83 h 190"/>
                <a:gd name="T84" fmla="*/ 27 w 465"/>
                <a:gd name="T85" fmla="*/ 77 h 190"/>
                <a:gd name="T86" fmla="*/ 11 w 465"/>
                <a:gd name="T87" fmla="*/ 71 h 190"/>
                <a:gd name="T88" fmla="*/ 3 w 465"/>
                <a:gd name="T89" fmla="*/ 63 h 190"/>
                <a:gd name="T90" fmla="*/ 1 w 465"/>
                <a:gd name="T91" fmla="*/ 55 h 190"/>
                <a:gd name="T92" fmla="*/ 12 w 465"/>
                <a:gd name="T93" fmla="*/ 50 h 190"/>
                <a:gd name="T94" fmla="*/ 22 w 465"/>
                <a:gd name="T95" fmla="*/ 47 h 190"/>
                <a:gd name="T96" fmla="*/ 33 w 465"/>
                <a:gd name="T97" fmla="*/ 41 h 190"/>
                <a:gd name="T98" fmla="*/ 46 w 465"/>
                <a:gd name="T99" fmla="*/ 33 h 190"/>
                <a:gd name="T100" fmla="*/ 58 w 465"/>
                <a:gd name="T101" fmla="*/ 26 h 190"/>
                <a:gd name="T102" fmla="*/ 71 w 465"/>
                <a:gd name="T103" fmla="*/ 26 h 190"/>
                <a:gd name="T104" fmla="*/ 83 w 465"/>
                <a:gd name="T105" fmla="*/ 28 h 190"/>
                <a:gd name="T106" fmla="*/ 98 w 465"/>
                <a:gd name="T107" fmla="*/ 36 h 190"/>
                <a:gd name="T108" fmla="*/ 110 w 465"/>
                <a:gd name="T109" fmla="*/ 41 h 190"/>
                <a:gd name="T110" fmla="*/ 120 w 465"/>
                <a:gd name="T111" fmla="*/ 39 h 190"/>
                <a:gd name="T112" fmla="*/ 135 w 465"/>
                <a:gd name="T113" fmla="*/ 42 h 190"/>
                <a:gd name="T114" fmla="*/ 148 w 465"/>
                <a:gd name="T115" fmla="*/ 39 h 190"/>
                <a:gd name="T116" fmla="*/ 150 w 465"/>
                <a:gd name="T117" fmla="*/ 28 h 190"/>
                <a:gd name="T118" fmla="*/ 148 w 465"/>
                <a:gd name="T119" fmla="*/ 15 h 190"/>
                <a:gd name="T120" fmla="*/ 158 w 465"/>
                <a:gd name="T121" fmla="*/ 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190">
                  <a:moveTo>
                    <a:pt x="161" y="0"/>
                  </a:moveTo>
                  <a:lnTo>
                    <a:pt x="162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9" y="3"/>
                  </a:lnTo>
                  <a:lnTo>
                    <a:pt x="170" y="3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1" y="9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6" y="14"/>
                  </a:lnTo>
                  <a:lnTo>
                    <a:pt x="208" y="1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8" y="17"/>
                  </a:lnTo>
                  <a:lnTo>
                    <a:pt x="208" y="19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0" y="25"/>
                  </a:lnTo>
                  <a:lnTo>
                    <a:pt x="211" y="26"/>
                  </a:lnTo>
                  <a:lnTo>
                    <a:pt x="211" y="26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4" y="31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9" y="33"/>
                  </a:lnTo>
                  <a:lnTo>
                    <a:pt x="221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6"/>
                  </a:lnTo>
                  <a:lnTo>
                    <a:pt x="230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5" y="37"/>
                  </a:lnTo>
                  <a:lnTo>
                    <a:pt x="236" y="37"/>
                  </a:lnTo>
                  <a:lnTo>
                    <a:pt x="238" y="36"/>
                  </a:lnTo>
                  <a:lnTo>
                    <a:pt x="240" y="36"/>
                  </a:lnTo>
                  <a:lnTo>
                    <a:pt x="240" y="34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51" y="33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5" y="31"/>
                  </a:lnTo>
                  <a:lnTo>
                    <a:pt x="257" y="31"/>
                  </a:lnTo>
                  <a:lnTo>
                    <a:pt x="260" y="31"/>
                  </a:lnTo>
                  <a:lnTo>
                    <a:pt x="262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8" y="34"/>
                  </a:lnTo>
                  <a:lnTo>
                    <a:pt x="269" y="34"/>
                  </a:lnTo>
                  <a:lnTo>
                    <a:pt x="273" y="33"/>
                  </a:lnTo>
                  <a:lnTo>
                    <a:pt x="274" y="34"/>
                  </a:lnTo>
                  <a:lnTo>
                    <a:pt x="276" y="34"/>
                  </a:lnTo>
                  <a:lnTo>
                    <a:pt x="277" y="36"/>
                  </a:lnTo>
                  <a:lnTo>
                    <a:pt x="279" y="37"/>
                  </a:lnTo>
                  <a:lnTo>
                    <a:pt x="281" y="39"/>
                  </a:lnTo>
                  <a:lnTo>
                    <a:pt x="282" y="41"/>
                  </a:lnTo>
                  <a:lnTo>
                    <a:pt x="284" y="41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5" y="49"/>
                  </a:lnTo>
                  <a:lnTo>
                    <a:pt x="296" y="49"/>
                  </a:lnTo>
                  <a:lnTo>
                    <a:pt x="299" y="52"/>
                  </a:lnTo>
                  <a:lnTo>
                    <a:pt x="301" y="52"/>
                  </a:lnTo>
                  <a:lnTo>
                    <a:pt x="303" y="52"/>
                  </a:lnTo>
                  <a:lnTo>
                    <a:pt x="304" y="52"/>
                  </a:lnTo>
                  <a:lnTo>
                    <a:pt x="306" y="52"/>
                  </a:lnTo>
                  <a:lnTo>
                    <a:pt x="310" y="52"/>
                  </a:lnTo>
                  <a:lnTo>
                    <a:pt x="314" y="53"/>
                  </a:lnTo>
                  <a:lnTo>
                    <a:pt x="315" y="53"/>
                  </a:lnTo>
                  <a:lnTo>
                    <a:pt x="318" y="53"/>
                  </a:lnTo>
                  <a:lnTo>
                    <a:pt x="322" y="55"/>
                  </a:lnTo>
                  <a:lnTo>
                    <a:pt x="325" y="55"/>
                  </a:lnTo>
                  <a:lnTo>
                    <a:pt x="326" y="55"/>
                  </a:lnTo>
                  <a:lnTo>
                    <a:pt x="328" y="55"/>
                  </a:lnTo>
                  <a:lnTo>
                    <a:pt x="329" y="55"/>
                  </a:lnTo>
                  <a:lnTo>
                    <a:pt x="331" y="56"/>
                  </a:lnTo>
                  <a:lnTo>
                    <a:pt x="333" y="56"/>
                  </a:lnTo>
                  <a:lnTo>
                    <a:pt x="334" y="55"/>
                  </a:lnTo>
                  <a:lnTo>
                    <a:pt x="339" y="53"/>
                  </a:lnTo>
                  <a:lnTo>
                    <a:pt x="340" y="52"/>
                  </a:lnTo>
                  <a:lnTo>
                    <a:pt x="342" y="52"/>
                  </a:lnTo>
                  <a:lnTo>
                    <a:pt x="344" y="52"/>
                  </a:lnTo>
                  <a:lnTo>
                    <a:pt x="345" y="52"/>
                  </a:lnTo>
                  <a:lnTo>
                    <a:pt x="347" y="52"/>
                  </a:lnTo>
                  <a:lnTo>
                    <a:pt x="348" y="52"/>
                  </a:lnTo>
                  <a:lnTo>
                    <a:pt x="350" y="50"/>
                  </a:lnTo>
                  <a:lnTo>
                    <a:pt x="351" y="50"/>
                  </a:lnTo>
                  <a:lnTo>
                    <a:pt x="356" y="49"/>
                  </a:lnTo>
                  <a:lnTo>
                    <a:pt x="358" y="49"/>
                  </a:lnTo>
                  <a:lnTo>
                    <a:pt x="361" y="49"/>
                  </a:lnTo>
                  <a:lnTo>
                    <a:pt x="363" y="49"/>
                  </a:lnTo>
                  <a:lnTo>
                    <a:pt x="364" y="49"/>
                  </a:lnTo>
                  <a:lnTo>
                    <a:pt x="366" y="47"/>
                  </a:lnTo>
                  <a:lnTo>
                    <a:pt x="367" y="45"/>
                  </a:lnTo>
                  <a:lnTo>
                    <a:pt x="367" y="44"/>
                  </a:lnTo>
                  <a:lnTo>
                    <a:pt x="370" y="42"/>
                  </a:lnTo>
                  <a:lnTo>
                    <a:pt x="372" y="41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8" y="37"/>
                  </a:lnTo>
                  <a:lnTo>
                    <a:pt x="381" y="36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8" y="36"/>
                  </a:lnTo>
                  <a:lnTo>
                    <a:pt x="389" y="34"/>
                  </a:lnTo>
                  <a:lnTo>
                    <a:pt x="391" y="36"/>
                  </a:lnTo>
                  <a:lnTo>
                    <a:pt x="392" y="36"/>
                  </a:lnTo>
                  <a:lnTo>
                    <a:pt x="394" y="37"/>
                  </a:lnTo>
                  <a:lnTo>
                    <a:pt x="396" y="39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5" y="42"/>
                  </a:lnTo>
                  <a:lnTo>
                    <a:pt x="405" y="42"/>
                  </a:lnTo>
                  <a:lnTo>
                    <a:pt x="408" y="41"/>
                  </a:lnTo>
                  <a:lnTo>
                    <a:pt x="410" y="39"/>
                  </a:lnTo>
                  <a:lnTo>
                    <a:pt x="411" y="39"/>
                  </a:lnTo>
                  <a:lnTo>
                    <a:pt x="413" y="41"/>
                  </a:lnTo>
                  <a:lnTo>
                    <a:pt x="416" y="41"/>
                  </a:lnTo>
                  <a:lnTo>
                    <a:pt x="418" y="42"/>
                  </a:lnTo>
                  <a:lnTo>
                    <a:pt x="419" y="44"/>
                  </a:lnTo>
                  <a:lnTo>
                    <a:pt x="418" y="45"/>
                  </a:lnTo>
                  <a:lnTo>
                    <a:pt x="415" y="50"/>
                  </a:lnTo>
                  <a:lnTo>
                    <a:pt x="411" y="55"/>
                  </a:lnTo>
                  <a:lnTo>
                    <a:pt x="411" y="58"/>
                  </a:lnTo>
                  <a:lnTo>
                    <a:pt x="410" y="60"/>
                  </a:lnTo>
                  <a:lnTo>
                    <a:pt x="410" y="61"/>
                  </a:lnTo>
                  <a:lnTo>
                    <a:pt x="408" y="63"/>
                  </a:lnTo>
                  <a:lnTo>
                    <a:pt x="408" y="64"/>
                  </a:lnTo>
                  <a:lnTo>
                    <a:pt x="407" y="66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5" y="72"/>
                  </a:lnTo>
                  <a:lnTo>
                    <a:pt x="404" y="74"/>
                  </a:lnTo>
                  <a:lnTo>
                    <a:pt x="402" y="75"/>
                  </a:lnTo>
                  <a:lnTo>
                    <a:pt x="402" y="78"/>
                  </a:lnTo>
                  <a:lnTo>
                    <a:pt x="404" y="80"/>
                  </a:lnTo>
                  <a:lnTo>
                    <a:pt x="405" y="80"/>
                  </a:lnTo>
                  <a:lnTo>
                    <a:pt x="407" y="82"/>
                  </a:lnTo>
                  <a:lnTo>
                    <a:pt x="407" y="83"/>
                  </a:lnTo>
                  <a:lnTo>
                    <a:pt x="408" y="82"/>
                  </a:lnTo>
                  <a:lnTo>
                    <a:pt x="410" y="80"/>
                  </a:lnTo>
                  <a:lnTo>
                    <a:pt x="411" y="80"/>
                  </a:lnTo>
                  <a:lnTo>
                    <a:pt x="413" y="80"/>
                  </a:lnTo>
                  <a:lnTo>
                    <a:pt x="415" y="80"/>
                  </a:lnTo>
                  <a:lnTo>
                    <a:pt x="416" y="80"/>
                  </a:lnTo>
                  <a:lnTo>
                    <a:pt x="418" y="80"/>
                  </a:lnTo>
                  <a:lnTo>
                    <a:pt x="419" y="80"/>
                  </a:lnTo>
                  <a:lnTo>
                    <a:pt x="422" y="80"/>
                  </a:lnTo>
                  <a:lnTo>
                    <a:pt x="422" y="80"/>
                  </a:lnTo>
                  <a:lnTo>
                    <a:pt x="424" y="80"/>
                  </a:lnTo>
                  <a:lnTo>
                    <a:pt x="426" y="82"/>
                  </a:lnTo>
                  <a:lnTo>
                    <a:pt x="427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30" y="82"/>
                  </a:lnTo>
                  <a:lnTo>
                    <a:pt x="430" y="80"/>
                  </a:lnTo>
                  <a:lnTo>
                    <a:pt x="433" y="78"/>
                  </a:lnTo>
                  <a:lnTo>
                    <a:pt x="433" y="77"/>
                  </a:lnTo>
                  <a:lnTo>
                    <a:pt x="435" y="77"/>
                  </a:lnTo>
                  <a:lnTo>
                    <a:pt x="437" y="77"/>
                  </a:lnTo>
                  <a:lnTo>
                    <a:pt x="438" y="77"/>
                  </a:lnTo>
                  <a:lnTo>
                    <a:pt x="440" y="77"/>
                  </a:lnTo>
                  <a:lnTo>
                    <a:pt x="441" y="77"/>
                  </a:lnTo>
                  <a:lnTo>
                    <a:pt x="445" y="77"/>
                  </a:lnTo>
                  <a:lnTo>
                    <a:pt x="446" y="78"/>
                  </a:lnTo>
                  <a:lnTo>
                    <a:pt x="448" y="80"/>
                  </a:lnTo>
                  <a:lnTo>
                    <a:pt x="449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54" y="86"/>
                  </a:lnTo>
                  <a:lnTo>
                    <a:pt x="456" y="86"/>
                  </a:lnTo>
                  <a:lnTo>
                    <a:pt x="456" y="86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60" y="91"/>
                  </a:lnTo>
                  <a:lnTo>
                    <a:pt x="460" y="91"/>
                  </a:lnTo>
                  <a:lnTo>
                    <a:pt x="462" y="93"/>
                  </a:lnTo>
                  <a:lnTo>
                    <a:pt x="463" y="94"/>
                  </a:lnTo>
                  <a:lnTo>
                    <a:pt x="463" y="94"/>
                  </a:lnTo>
                  <a:lnTo>
                    <a:pt x="463" y="96"/>
                  </a:lnTo>
                  <a:lnTo>
                    <a:pt x="465" y="97"/>
                  </a:lnTo>
                  <a:lnTo>
                    <a:pt x="465" y="97"/>
                  </a:lnTo>
                  <a:lnTo>
                    <a:pt x="465" y="99"/>
                  </a:lnTo>
                  <a:lnTo>
                    <a:pt x="465" y="101"/>
                  </a:lnTo>
                  <a:lnTo>
                    <a:pt x="465" y="101"/>
                  </a:lnTo>
                  <a:lnTo>
                    <a:pt x="463" y="102"/>
                  </a:lnTo>
                  <a:lnTo>
                    <a:pt x="462" y="102"/>
                  </a:lnTo>
                  <a:lnTo>
                    <a:pt x="460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4" y="102"/>
                  </a:lnTo>
                  <a:lnTo>
                    <a:pt x="452" y="101"/>
                  </a:lnTo>
                  <a:lnTo>
                    <a:pt x="451" y="101"/>
                  </a:lnTo>
                  <a:lnTo>
                    <a:pt x="449" y="99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101"/>
                  </a:lnTo>
                  <a:lnTo>
                    <a:pt x="443" y="101"/>
                  </a:lnTo>
                  <a:lnTo>
                    <a:pt x="441" y="101"/>
                  </a:lnTo>
                  <a:lnTo>
                    <a:pt x="440" y="101"/>
                  </a:lnTo>
                  <a:lnTo>
                    <a:pt x="438" y="102"/>
                  </a:lnTo>
                  <a:lnTo>
                    <a:pt x="437" y="102"/>
                  </a:lnTo>
                  <a:lnTo>
                    <a:pt x="435" y="104"/>
                  </a:lnTo>
                  <a:lnTo>
                    <a:pt x="433" y="104"/>
                  </a:lnTo>
                  <a:lnTo>
                    <a:pt x="433" y="104"/>
                  </a:lnTo>
                  <a:lnTo>
                    <a:pt x="432" y="104"/>
                  </a:lnTo>
                  <a:lnTo>
                    <a:pt x="430" y="102"/>
                  </a:lnTo>
                  <a:lnTo>
                    <a:pt x="429" y="102"/>
                  </a:lnTo>
                  <a:lnTo>
                    <a:pt x="429" y="104"/>
                  </a:lnTo>
                  <a:lnTo>
                    <a:pt x="429" y="104"/>
                  </a:lnTo>
                  <a:lnTo>
                    <a:pt x="429" y="105"/>
                  </a:lnTo>
                  <a:lnTo>
                    <a:pt x="429" y="107"/>
                  </a:lnTo>
                  <a:lnTo>
                    <a:pt x="427" y="107"/>
                  </a:lnTo>
                  <a:lnTo>
                    <a:pt x="427" y="107"/>
                  </a:lnTo>
                  <a:lnTo>
                    <a:pt x="426" y="107"/>
                  </a:lnTo>
                  <a:lnTo>
                    <a:pt x="422" y="107"/>
                  </a:lnTo>
                  <a:lnTo>
                    <a:pt x="421" y="107"/>
                  </a:lnTo>
                  <a:lnTo>
                    <a:pt x="419" y="107"/>
                  </a:lnTo>
                  <a:lnTo>
                    <a:pt x="419" y="107"/>
                  </a:lnTo>
                  <a:lnTo>
                    <a:pt x="418" y="108"/>
                  </a:lnTo>
                  <a:lnTo>
                    <a:pt x="416" y="108"/>
                  </a:lnTo>
                  <a:lnTo>
                    <a:pt x="416" y="110"/>
                  </a:lnTo>
                  <a:lnTo>
                    <a:pt x="415" y="110"/>
                  </a:lnTo>
                  <a:lnTo>
                    <a:pt x="415" y="112"/>
                  </a:lnTo>
                  <a:lnTo>
                    <a:pt x="413" y="115"/>
                  </a:lnTo>
                  <a:lnTo>
                    <a:pt x="411" y="115"/>
                  </a:lnTo>
                  <a:lnTo>
                    <a:pt x="411" y="116"/>
                  </a:lnTo>
                  <a:lnTo>
                    <a:pt x="411" y="116"/>
                  </a:lnTo>
                  <a:lnTo>
                    <a:pt x="411" y="118"/>
                  </a:lnTo>
                  <a:lnTo>
                    <a:pt x="410" y="119"/>
                  </a:lnTo>
                  <a:lnTo>
                    <a:pt x="410" y="119"/>
                  </a:lnTo>
                  <a:lnTo>
                    <a:pt x="408" y="119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2" y="124"/>
                  </a:lnTo>
                  <a:lnTo>
                    <a:pt x="400" y="124"/>
                  </a:lnTo>
                  <a:lnTo>
                    <a:pt x="397" y="124"/>
                  </a:lnTo>
                  <a:lnTo>
                    <a:pt x="397" y="124"/>
                  </a:lnTo>
                  <a:lnTo>
                    <a:pt x="392" y="124"/>
                  </a:lnTo>
                  <a:lnTo>
                    <a:pt x="391" y="124"/>
                  </a:lnTo>
                  <a:lnTo>
                    <a:pt x="389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8" y="126"/>
                  </a:lnTo>
                  <a:lnTo>
                    <a:pt x="386" y="126"/>
                  </a:lnTo>
                  <a:lnTo>
                    <a:pt x="386" y="127"/>
                  </a:lnTo>
                  <a:lnTo>
                    <a:pt x="383" y="129"/>
                  </a:lnTo>
                  <a:lnTo>
                    <a:pt x="381" y="130"/>
                  </a:lnTo>
                  <a:lnTo>
                    <a:pt x="381" y="132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34"/>
                  </a:lnTo>
                  <a:lnTo>
                    <a:pt x="377" y="134"/>
                  </a:lnTo>
                  <a:lnTo>
                    <a:pt x="375" y="135"/>
                  </a:lnTo>
                  <a:lnTo>
                    <a:pt x="374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66" y="135"/>
                  </a:lnTo>
                  <a:lnTo>
                    <a:pt x="361" y="134"/>
                  </a:lnTo>
                  <a:lnTo>
                    <a:pt x="359" y="132"/>
                  </a:lnTo>
                  <a:lnTo>
                    <a:pt x="358" y="130"/>
                  </a:lnTo>
                  <a:lnTo>
                    <a:pt x="356" y="130"/>
                  </a:lnTo>
                  <a:lnTo>
                    <a:pt x="355" y="130"/>
                  </a:lnTo>
                  <a:lnTo>
                    <a:pt x="353" y="130"/>
                  </a:lnTo>
                  <a:lnTo>
                    <a:pt x="351" y="130"/>
                  </a:lnTo>
                  <a:lnTo>
                    <a:pt x="350" y="130"/>
                  </a:lnTo>
                  <a:lnTo>
                    <a:pt x="347" y="132"/>
                  </a:lnTo>
                  <a:lnTo>
                    <a:pt x="347" y="134"/>
                  </a:lnTo>
                  <a:lnTo>
                    <a:pt x="345" y="134"/>
                  </a:lnTo>
                  <a:lnTo>
                    <a:pt x="344" y="137"/>
                  </a:lnTo>
                  <a:lnTo>
                    <a:pt x="344" y="138"/>
                  </a:lnTo>
                  <a:lnTo>
                    <a:pt x="344" y="140"/>
                  </a:lnTo>
                  <a:lnTo>
                    <a:pt x="342" y="141"/>
                  </a:lnTo>
                  <a:lnTo>
                    <a:pt x="342" y="143"/>
                  </a:lnTo>
                  <a:lnTo>
                    <a:pt x="342" y="143"/>
                  </a:lnTo>
                  <a:lnTo>
                    <a:pt x="344" y="145"/>
                  </a:lnTo>
                  <a:lnTo>
                    <a:pt x="344" y="146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50" y="153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48" y="154"/>
                  </a:lnTo>
                  <a:lnTo>
                    <a:pt x="347" y="156"/>
                  </a:lnTo>
                  <a:lnTo>
                    <a:pt x="347" y="156"/>
                  </a:lnTo>
                  <a:lnTo>
                    <a:pt x="345" y="157"/>
                  </a:lnTo>
                  <a:lnTo>
                    <a:pt x="344" y="157"/>
                  </a:lnTo>
                  <a:lnTo>
                    <a:pt x="344" y="157"/>
                  </a:lnTo>
                  <a:lnTo>
                    <a:pt x="344" y="159"/>
                  </a:lnTo>
                  <a:lnTo>
                    <a:pt x="339" y="160"/>
                  </a:lnTo>
                  <a:lnTo>
                    <a:pt x="337" y="160"/>
                  </a:lnTo>
                  <a:lnTo>
                    <a:pt x="336" y="160"/>
                  </a:lnTo>
                  <a:lnTo>
                    <a:pt x="336" y="162"/>
                  </a:lnTo>
                  <a:lnTo>
                    <a:pt x="334" y="164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1" y="167"/>
                  </a:lnTo>
                  <a:lnTo>
                    <a:pt x="329" y="168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6" y="171"/>
                  </a:lnTo>
                  <a:lnTo>
                    <a:pt x="325" y="171"/>
                  </a:lnTo>
                  <a:lnTo>
                    <a:pt x="323" y="173"/>
                  </a:lnTo>
                  <a:lnTo>
                    <a:pt x="320" y="173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4" y="176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6" y="176"/>
                  </a:lnTo>
                  <a:lnTo>
                    <a:pt x="303" y="176"/>
                  </a:lnTo>
                  <a:lnTo>
                    <a:pt x="301" y="176"/>
                  </a:lnTo>
                  <a:lnTo>
                    <a:pt x="298" y="176"/>
                  </a:lnTo>
                  <a:lnTo>
                    <a:pt x="295" y="176"/>
                  </a:lnTo>
                  <a:lnTo>
                    <a:pt x="293" y="176"/>
                  </a:lnTo>
                  <a:lnTo>
                    <a:pt x="290" y="176"/>
                  </a:lnTo>
                  <a:lnTo>
                    <a:pt x="290" y="178"/>
                  </a:lnTo>
                  <a:lnTo>
                    <a:pt x="282" y="178"/>
                  </a:lnTo>
                  <a:lnTo>
                    <a:pt x="281" y="178"/>
                  </a:lnTo>
                  <a:lnTo>
                    <a:pt x="277" y="179"/>
                  </a:lnTo>
                  <a:lnTo>
                    <a:pt x="276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1" y="181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8" y="186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9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49" y="190"/>
                  </a:lnTo>
                  <a:lnTo>
                    <a:pt x="247" y="190"/>
                  </a:lnTo>
                  <a:lnTo>
                    <a:pt x="246" y="190"/>
                  </a:lnTo>
                  <a:lnTo>
                    <a:pt x="243" y="190"/>
                  </a:lnTo>
                  <a:lnTo>
                    <a:pt x="243" y="186"/>
                  </a:lnTo>
                  <a:lnTo>
                    <a:pt x="240" y="187"/>
                  </a:lnTo>
                  <a:lnTo>
                    <a:pt x="235" y="187"/>
                  </a:lnTo>
                  <a:lnTo>
                    <a:pt x="232" y="189"/>
                  </a:lnTo>
                  <a:lnTo>
                    <a:pt x="227" y="187"/>
                  </a:lnTo>
                  <a:lnTo>
                    <a:pt x="224" y="186"/>
                  </a:lnTo>
                  <a:lnTo>
                    <a:pt x="222" y="184"/>
                  </a:lnTo>
                  <a:lnTo>
                    <a:pt x="217" y="182"/>
                  </a:lnTo>
                  <a:lnTo>
                    <a:pt x="214" y="182"/>
                  </a:lnTo>
                  <a:lnTo>
                    <a:pt x="208" y="181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7" y="175"/>
                  </a:lnTo>
                  <a:lnTo>
                    <a:pt x="194" y="175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78" y="173"/>
                  </a:lnTo>
                  <a:lnTo>
                    <a:pt x="176" y="171"/>
                  </a:lnTo>
                  <a:lnTo>
                    <a:pt x="173" y="173"/>
                  </a:lnTo>
                  <a:lnTo>
                    <a:pt x="170" y="175"/>
                  </a:lnTo>
                  <a:lnTo>
                    <a:pt x="162" y="173"/>
                  </a:lnTo>
                  <a:lnTo>
                    <a:pt x="159" y="173"/>
                  </a:lnTo>
                  <a:lnTo>
                    <a:pt x="151" y="171"/>
                  </a:lnTo>
                  <a:lnTo>
                    <a:pt x="145" y="171"/>
                  </a:lnTo>
                  <a:lnTo>
                    <a:pt x="137" y="170"/>
                  </a:lnTo>
                  <a:lnTo>
                    <a:pt x="132" y="171"/>
                  </a:lnTo>
                  <a:lnTo>
                    <a:pt x="129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1" y="167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8" y="162"/>
                  </a:lnTo>
                  <a:lnTo>
                    <a:pt x="117" y="160"/>
                  </a:lnTo>
                  <a:lnTo>
                    <a:pt x="115" y="156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49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0" y="146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05" y="145"/>
                  </a:lnTo>
                  <a:lnTo>
                    <a:pt x="102" y="143"/>
                  </a:lnTo>
                  <a:lnTo>
                    <a:pt x="101" y="143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3" y="138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3" y="132"/>
                  </a:lnTo>
                  <a:lnTo>
                    <a:pt x="80" y="132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1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1" y="91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2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9" y="25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7" y="39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0" y="39"/>
                  </a:lnTo>
                  <a:lnTo>
                    <a:pt x="120" y="39"/>
                  </a:lnTo>
                  <a:lnTo>
                    <a:pt x="121" y="41"/>
                  </a:lnTo>
                  <a:lnTo>
                    <a:pt x="123" y="41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6" y="41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7" y="45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3" y="34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0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0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6" y="23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51" y="9"/>
                  </a:lnTo>
                  <a:lnTo>
                    <a:pt x="153" y="9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8" y="6"/>
                  </a:lnTo>
                  <a:lnTo>
                    <a:pt x="159" y="3"/>
                  </a:lnTo>
                  <a:lnTo>
                    <a:pt x="161" y="3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3" name="Freeform 210"/>
            <p:cNvSpPr>
              <a:spLocks/>
            </p:cNvSpPr>
            <p:nvPr/>
          </p:nvSpPr>
          <p:spPr bwMode="auto">
            <a:xfrm>
              <a:off x="1747400" y="3073162"/>
              <a:ext cx="126749" cy="88231"/>
            </a:xfrm>
            <a:custGeom>
              <a:avLst/>
              <a:gdLst>
                <a:gd name="T0" fmla="*/ 27 w 38"/>
                <a:gd name="T1" fmla="*/ 0 h 26"/>
                <a:gd name="T2" fmla="*/ 28 w 38"/>
                <a:gd name="T3" fmla="*/ 0 h 26"/>
                <a:gd name="T4" fmla="*/ 31 w 38"/>
                <a:gd name="T5" fmla="*/ 4 h 26"/>
                <a:gd name="T6" fmla="*/ 35 w 38"/>
                <a:gd name="T7" fmla="*/ 6 h 26"/>
                <a:gd name="T8" fmla="*/ 36 w 38"/>
                <a:gd name="T9" fmla="*/ 9 h 26"/>
                <a:gd name="T10" fmla="*/ 38 w 38"/>
                <a:gd name="T11" fmla="*/ 11 h 26"/>
                <a:gd name="T12" fmla="*/ 38 w 38"/>
                <a:gd name="T13" fmla="*/ 11 h 26"/>
                <a:gd name="T14" fmla="*/ 36 w 38"/>
                <a:gd name="T15" fmla="*/ 17 h 26"/>
                <a:gd name="T16" fmla="*/ 35 w 38"/>
                <a:gd name="T17" fmla="*/ 17 h 26"/>
                <a:gd name="T18" fmla="*/ 33 w 38"/>
                <a:gd name="T19" fmla="*/ 17 h 26"/>
                <a:gd name="T20" fmla="*/ 31 w 38"/>
                <a:gd name="T21" fmla="*/ 20 h 26"/>
                <a:gd name="T22" fmla="*/ 28 w 38"/>
                <a:gd name="T23" fmla="*/ 22 h 26"/>
                <a:gd name="T24" fmla="*/ 25 w 38"/>
                <a:gd name="T25" fmla="*/ 20 h 26"/>
                <a:gd name="T26" fmla="*/ 22 w 38"/>
                <a:gd name="T27" fmla="*/ 20 h 26"/>
                <a:gd name="T28" fmla="*/ 19 w 38"/>
                <a:gd name="T29" fmla="*/ 23 h 26"/>
                <a:gd name="T30" fmla="*/ 17 w 38"/>
                <a:gd name="T31" fmla="*/ 25 h 26"/>
                <a:gd name="T32" fmla="*/ 14 w 38"/>
                <a:gd name="T33" fmla="*/ 25 h 26"/>
                <a:gd name="T34" fmla="*/ 11 w 38"/>
                <a:gd name="T35" fmla="*/ 25 h 26"/>
                <a:gd name="T36" fmla="*/ 8 w 38"/>
                <a:gd name="T37" fmla="*/ 26 h 26"/>
                <a:gd name="T38" fmla="*/ 8 w 38"/>
                <a:gd name="T39" fmla="*/ 25 h 26"/>
                <a:gd name="T40" fmla="*/ 5 w 38"/>
                <a:gd name="T41" fmla="*/ 25 h 26"/>
                <a:gd name="T42" fmla="*/ 3 w 38"/>
                <a:gd name="T43" fmla="*/ 22 h 26"/>
                <a:gd name="T44" fmla="*/ 2 w 38"/>
                <a:gd name="T45" fmla="*/ 20 h 26"/>
                <a:gd name="T46" fmla="*/ 2 w 38"/>
                <a:gd name="T47" fmla="*/ 17 h 26"/>
                <a:gd name="T48" fmla="*/ 0 w 38"/>
                <a:gd name="T49" fmla="*/ 14 h 26"/>
                <a:gd name="T50" fmla="*/ 2 w 38"/>
                <a:gd name="T51" fmla="*/ 14 h 26"/>
                <a:gd name="T52" fmla="*/ 2 w 38"/>
                <a:gd name="T53" fmla="*/ 11 h 26"/>
                <a:gd name="T54" fmla="*/ 2 w 38"/>
                <a:gd name="T55" fmla="*/ 8 h 26"/>
                <a:gd name="T56" fmla="*/ 5 w 38"/>
                <a:gd name="T57" fmla="*/ 9 h 26"/>
                <a:gd name="T58" fmla="*/ 5 w 38"/>
                <a:gd name="T59" fmla="*/ 8 h 26"/>
                <a:gd name="T60" fmla="*/ 5 w 38"/>
                <a:gd name="T61" fmla="*/ 4 h 26"/>
                <a:gd name="T62" fmla="*/ 11 w 38"/>
                <a:gd name="T63" fmla="*/ 3 h 26"/>
                <a:gd name="T64" fmla="*/ 13 w 38"/>
                <a:gd name="T65" fmla="*/ 4 h 26"/>
                <a:gd name="T66" fmla="*/ 13 w 38"/>
                <a:gd name="T67" fmla="*/ 4 h 26"/>
                <a:gd name="T68" fmla="*/ 14 w 38"/>
                <a:gd name="T69" fmla="*/ 3 h 26"/>
                <a:gd name="T70" fmla="*/ 16 w 38"/>
                <a:gd name="T71" fmla="*/ 1 h 26"/>
                <a:gd name="T72" fmla="*/ 19 w 38"/>
                <a:gd name="T73" fmla="*/ 1 h 26"/>
                <a:gd name="T74" fmla="*/ 20 w 38"/>
                <a:gd name="T75" fmla="*/ 1 h 26"/>
                <a:gd name="T76" fmla="*/ 22 w 38"/>
                <a:gd name="T77" fmla="*/ 0 h 26"/>
                <a:gd name="T78" fmla="*/ 25 w 38"/>
                <a:gd name="T7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26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4" name="Freeform 214"/>
            <p:cNvSpPr>
              <a:spLocks/>
            </p:cNvSpPr>
            <p:nvPr/>
          </p:nvSpPr>
          <p:spPr bwMode="auto">
            <a:xfrm>
              <a:off x="1654006" y="3001900"/>
              <a:ext cx="86724" cy="98412"/>
            </a:xfrm>
            <a:custGeom>
              <a:avLst/>
              <a:gdLst>
                <a:gd name="T0" fmla="*/ 7 w 26"/>
                <a:gd name="T1" fmla="*/ 0 h 29"/>
                <a:gd name="T2" fmla="*/ 9 w 26"/>
                <a:gd name="T3" fmla="*/ 0 h 29"/>
                <a:gd name="T4" fmla="*/ 11 w 26"/>
                <a:gd name="T5" fmla="*/ 0 h 29"/>
                <a:gd name="T6" fmla="*/ 11 w 26"/>
                <a:gd name="T7" fmla="*/ 2 h 29"/>
                <a:gd name="T8" fmla="*/ 12 w 26"/>
                <a:gd name="T9" fmla="*/ 2 h 29"/>
                <a:gd name="T10" fmla="*/ 15 w 26"/>
                <a:gd name="T11" fmla="*/ 7 h 29"/>
                <a:gd name="T12" fmla="*/ 17 w 26"/>
                <a:gd name="T13" fmla="*/ 7 h 29"/>
                <a:gd name="T14" fmla="*/ 20 w 26"/>
                <a:gd name="T15" fmla="*/ 8 h 29"/>
                <a:gd name="T16" fmla="*/ 25 w 26"/>
                <a:gd name="T17" fmla="*/ 10 h 29"/>
                <a:gd name="T18" fmla="*/ 26 w 26"/>
                <a:gd name="T19" fmla="*/ 11 h 29"/>
                <a:gd name="T20" fmla="*/ 26 w 26"/>
                <a:gd name="T21" fmla="*/ 13 h 29"/>
                <a:gd name="T22" fmla="*/ 25 w 26"/>
                <a:gd name="T23" fmla="*/ 14 h 29"/>
                <a:gd name="T24" fmla="*/ 23 w 26"/>
                <a:gd name="T25" fmla="*/ 14 h 29"/>
                <a:gd name="T26" fmla="*/ 23 w 26"/>
                <a:gd name="T27" fmla="*/ 14 h 29"/>
                <a:gd name="T28" fmla="*/ 23 w 26"/>
                <a:gd name="T29" fmla="*/ 18 h 29"/>
                <a:gd name="T30" fmla="*/ 23 w 26"/>
                <a:gd name="T31" fmla="*/ 18 h 29"/>
                <a:gd name="T32" fmla="*/ 20 w 26"/>
                <a:gd name="T33" fmla="*/ 19 h 29"/>
                <a:gd name="T34" fmla="*/ 18 w 26"/>
                <a:gd name="T35" fmla="*/ 18 h 29"/>
                <a:gd name="T36" fmla="*/ 18 w 26"/>
                <a:gd name="T37" fmla="*/ 16 h 29"/>
                <a:gd name="T38" fmla="*/ 17 w 26"/>
                <a:gd name="T39" fmla="*/ 16 h 29"/>
                <a:gd name="T40" fmla="*/ 15 w 26"/>
                <a:gd name="T41" fmla="*/ 18 h 29"/>
                <a:gd name="T42" fmla="*/ 14 w 26"/>
                <a:gd name="T43" fmla="*/ 19 h 29"/>
                <a:gd name="T44" fmla="*/ 12 w 26"/>
                <a:gd name="T45" fmla="*/ 22 h 29"/>
                <a:gd name="T46" fmla="*/ 11 w 26"/>
                <a:gd name="T47" fmla="*/ 22 h 29"/>
                <a:gd name="T48" fmla="*/ 11 w 26"/>
                <a:gd name="T49" fmla="*/ 24 h 29"/>
                <a:gd name="T50" fmla="*/ 12 w 26"/>
                <a:gd name="T51" fmla="*/ 25 h 29"/>
                <a:gd name="T52" fmla="*/ 12 w 26"/>
                <a:gd name="T53" fmla="*/ 27 h 29"/>
                <a:gd name="T54" fmla="*/ 12 w 26"/>
                <a:gd name="T55" fmla="*/ 29 h 29"/>
                <a:gd name="T56" fmla="*/ 9 w 26"/>
                <a:gd name="T57" fmla="*/ 25 h 29"/>
                <a:gd name="T58" fmla="*/ 3 w 26"/>
                <a:gd name="T59" fmla="*/ 21 h 29"/>
                <a:gd name="T60" fmla="*/ 3 w 26"/>
                <a:gd name="T61" fmla="*/ 19 h 29"/>
                <a:gd name="T62" fmla="*/ 1 w 26"/>
                <a:gd name="T63" fmla="*/ 19 h 29"/>
                <a:gd name="T64" fmla="*/ 1 w 26"/>
                <a:gd name="T65" fmla="*/ 19 h 29"/>
                <a:gd name="T66" fmla="*/ 0 w 26"/>
                <a:gd name="T67" fmla="*/ 18 h 29"/>
                <a:gd name="T68" fmla="*/ 0 w 26"/>
                <a:gd name="T69" fmla="*/ 18 h 29"/>
                <a:gd name="T70" fmla="*/ 1 w 26"/>
                <a:gd name="T71" fmla="*/ 16 h 29"/>
                <a:gd name="T72" fmla="*/ 1 w 26"/>
                <a:gd name="T73" fmla="*/ 16 h 29"/>
                <a:gd name="T74" fmla="*/ 0 w 26"/>
                <a:gd name="T75" fmla="*/ 13 h 29"/>
                <a:gd name="T76" fmla="*/ 0 w 26"/>
                <a:gd name="T77" fmla="*/ 10 h 29"/>
                <a:gd name="T78" fmla="*/ 3 w 26"/>
                <a:gd name="T79" fmla="*/ 10 h 29"/>
                <a:gd name="T80" fmla="*/ 3 w 26"/>
                <a:gd name="T81" fmla="*/ 7 h 29"/>
                <a:gd name="T82" fmla="*/ 3 w 26"/>
                <a:gd name="T83" fmla="*/ 5 h 29"/>
                <a:gd name="T84" fmla="*/ 6 w 26"/>
                <a:gd name="T85" fmla="*/ 3 h 29"/>
                <a:gd name="T86" fmla="*/ 6 w 26"/>
                <a:gd name="T87" fmla="*/ 3 h 29"/>
                <a:gd name="T88" fmla="*/ 7 w 26"/>
                <a:gd name="T89" fmla="*/ 5 h 29"/>
                <a:gd name="T90" fmla="*/ 7 w 26"/>
                <a:gd name="T91" fmla="*/ 2 h 29"/>
                <a:gd name="T92" fmla="*/ 7 w 26"/>
                <a:gd name="T9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29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5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5" name="Freeform 215"/>
            <p:cNvSpPr>
              <a:spLocks/>
            </p:cNvSpPr>
            <p:nvPr/>
          </p:nvSpPr>
          <p:spPr bwMode="auto">
            <a:xfrm>
              <a:off x="2047597" y="2696486"/>
              <a:ext cx="166776" cy="190034"/>
            </a:xfrm>
            <a:custGeom>
              <a:avLst/>
              <a:gdLst>
                <a:gd name="T0" fmla="*/ 14 w 50"/>
                <a:gd name="T1" fmla="*/ 2 h 56"/>
                <a:gd name="T2" fmla="*/ 17 w 50"/>
                <a:gd name="T3" fmla="*/ 4 h 56"/>
                <a:gd name="T4" fmla="*/ 20 w 50"/>
                <a:gd name="T5" fmla="*/ 5 h 56"/>
                <a:gd name="T6" fmla="*/ 23 w 50"/>
                <a:gd name="T7" fmla="*/ 5 h 56"/>
                <a:gd name="T8" fmla="*/ 25 w 50"/>
                <a:gd name="T9" fmla="*/ 7 h 56"/>
                <a:gd name="T10" fmla="*/ 27 w 50"/>
                <a:gd name="T11" fmla="*/ 8 h 56"/>
                <a:gd name="T12" fmla="*/ 28 w 50"/>
                <a:gd name="T13" fmla="*/ 7 h 56"/>
                <a:gd name="T14" fmla="*/ 33 w 50"/>
                <a:gd name="T15" fmla="*/ 11 h 56"/>
                <a:gd name="T16" fmla="*/ 36 w 50"/>
                <a:gd name="T17" fmla="*/ 10 h 56"/>
                <a:gd name="T18" fmla="*/ 38 w 50"/>
                <a:gd name="T19" fmla="*/ 15 h 56"/>
                <a:gd name="T20" fmla="*/ 36 w 50"/>
                <a:gd name="T21" fmla="*/ 18 h 56"/>
                <a:gd name="T22" fmla="*/ 36 w 50"/>
                <a:gd name="T23" fmla="*/ 19 h 56"/>
                <a:gd name="T24" fmla="*/ 39 w 50"/>
                <a:gd name="T25" fmla="*/ 22 h 56"/>
                <a:gd name="T26" fmla="*/ 42 w 50"/>
                <a:gd name="T27" fmla="*/ 24 h 56"/>
                <a:gd name="T28" fmla="*/ 41 w 50"/>
                <a:gd name="T29" fmla="*/ 26 h 56"/>
                <a:gd name="T30" fmla="*/ 42 w 50"/>
                <a:gd name="T31" fmla="*/ 29 h 56"/>
                <a:gd name="T32" fmla="*/ 44 w 50"/>
                <a:gd name="T33" fmla="*/ 30 h 56"/>
                <a:gd name="T34" fmla="*/ 47 w 50"/>
                <a:gd name="T35" fmla="*/ 34 h 56"/>
                <a:gd name="T36" fmla="*/ 50 w 50"/>
                <a:gd name="T37" fmla="*/ 38 h 56"/>
                <a:gd name="T38" fmla="*/ 47 w 50"/>
                <a:gd name="T39" fmla="*/ 40 h 56"/>
                <a:gd name="T40" fmla="*/ 44 w 50"/>
                <a:gd name="T41" fmla="*/ 38 h 56"/>
                <a:gd name="T42" fmla="*/ 42 w 50"/>
                <a:gd name="T43" fmla="*/ 38 h 56"/>
                <a:gd name="T44" fmla="*/ 41 w 50"/>
                <a:gd name="T45" fmla="*/ 38 h 56"/>
                <a:gd name="T46" fmla="*/ 38 w 50"/>
                <a:gd name="T47" fmla="*/ 38 h 56"/>
                <a:gd name="T48" fmla="*/ 38 w 50"/>
                <a:gd name="T49" fmla="*/ 40 h 56"/>
                <a:gd name="T50" fmla="*/ 36 w 50"/>
                <a:gd name="T51" fmla="*/ 37 h 56"/>
                <a:gd name="T52" fmla="*/ 33 w 50"/>
                <a:gd name="T53" fmla="*/ 38 h 56"/>
                <a:gd name="T54" fmla="*/ 35 w 50"/>
                <a:gd name="T55" fmla="*/ 43 h 56"/>
                <a:gd name="T56" fmla="*/ 31 w 50"/>
                <a:gd name="T57" fmla="*/ 46 h 56"/>
                <a:gd name="T58" fmla="*/ 30 w 50"/>
                <a:gd name="T59" fmla="*/ 51 h 56"/>
                <a:gd name="T60" fmla="*/ 27 w 50"/>
                <a:gd name="T61" fmla="*/ 54 h 56"/>
                <a:gd name="T62" fmla="*/ 27 w 50"/>
                <a:gd name="T63" fmla="*/ 56 h 56"/>
                <a:gd name="T64" fmla="*/ 23 w 50"/>
                <a:gd name="T65" fmla="*/ 56 h 56"/>
                <a:gd name="T66" fmla="*/ 22 w 50"/>
                <a:gd name="T67" fmla="*/ 54 h 56"/>
                <a:gd name="T68" fmla="*/ 22 w 50"/>
                <a:gd name="T69" fmla="*/ 52 h 56"/>
                <a:gd name="T70" fmla="*/ 22 w 50"/>
                <a:gd name="T71" fmla="*/ 51 h 56"/>
                <a:gd name="T72" fmla="*/ 20 w 50"/>
                <a:gd name="T73" fmla="*/ 46 h 56"/>
                <a:gd name="T74" fmla="*/ 23 w 50"/>
                <a:gd name="T75" fmla="*/ 38 h 56"/>
                <a:gd name="T76" fmla="*/ 22 w 50"/>
                <a:gd name="T77" fmla="*/ 34 h 56"/>
                <a:gd name="T78" fmla="*/ 19 w 50"/>
                <a:gd name="T79" fmla="*/ 27 h 56"/>
                <a:gd name="T80" fmla="*/ 16 w 50"/>
                <a:gd name="T81" fmla="*/ 24 h 56"/>
                <a:gd name="T82" fmla="*/ 12 w 50"/>
                <a:gd name="T83" fmla="*/ 19 h 56"/>
                <a:gd name="T84" fmla="*/ 9 w 50"/>
                <a:gd name="T85" fmla="*/ 16 h 56"/>
                <a:gd name="T86" fmla="*/ 8 w 50"/>
                <a:gd name="T87" fmla="*/ 13 h 56"/>
                <a:gd name="T88" fmla="*/ 5 w 50"/>
                <a:gd name="T89" fmla="*/ 8 h 56"/>
                <a:gd name="T90" fmla="*/ 1 w 50"/>
                <a:gd name="T91" fmla="*/ 5 h 56"/>
                <a:gd name="T92" fmla="*/ 0 w 50"/>
                <a:gd name="T93" fmla="*/ 5 h 56"/>
                <a:gd name="T94" fmla="*/ 5 w 50"/>
                <a:gd name="T95" fmla="*/ 4 h 56"/>
                <a:gd name="T96" fmla="*/ 11 w 50"/>
                <a:gd name="T9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6"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30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0" y="46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6" name="Freeform 219"/>
            <p:cNvSpPr>
              <a:spLocks/>
            </p:cNvSpPr>
            <p:nvPr/>
          </p:nvSpPr>
          <p:spPr bwMode="auto">
            <a:xfrm>
              <a:off x="1774085" y="2061903"/>
              <a:ext cx="346893" cy="166281"/>
            </a:xfrm>
            <a:custGeom>
              <a:avLst/>
              <a:gdLst>
                <a:gd name="T0" fmla="*/ 61 w 104"/>
                <a:gd name="T1" fmla="*/ 2 h 49"/>
                <a:gd name="T2" fmla="*/ 61 w 104"/>
                <a:gd name="T3" fmla="*/ 0 h 49"/>
                <a:gd name="T4" fmla="*/ 66 w 104"/>
                <a:gd name="T5" fmla="*/ 2 h 49"/>
                <a:gd name="T6" fmla="*/ 69 w 104"/>
                <a:gd name="T7" fmla="*/ 3 h 49"/>
                <a:gd name="T8" fmla="*/ 72 w 104"/>
                <a:gd name="T9" fmla="*/ 6 h 49"/>
                <a:gd name="T10" fmla="*/ 79 w 104"/>
                <a:gd name="T11" fmla="*/ 11 h 49"/>
                <a:gd name="T12" fmla="*/ 85 w 104"/>
                <a:gd name="T13" fmla="*/ 9 h 49"/>
                <a:gd name="T14" fmla="*/ 90 w 104"/>
                <a:gd name="T15" fmla="*/ 11 h 49"/>
                <a:gd name="T16" fmla="*/ 94 w 104"/>
                <a:gd name="T17" fmla="*/ 11 h 49"/>
                <a:gd name="T18" fmla="*/ 96 w 104"/>
                <a:gd name="T19" fmla="*/ 14 h 49"/>
                <a:gd name="T20" fmla="*/ 99 w 104"/>
                <a:gd name="T21" fmla="*/ 17 h 49"/>
                <a:gd name="T22" fmla="*/ 98 w 104"/>
                <a:gd name="T23" fmla="*/ 19 h 49"/>
                <a:gd name="T24" fmla="*/ 96 w 104"/>
                <a:gd name="T25" fmla="*/ 25 h 49"/>
                <a:gd name="T26" fmla="*/ 99 w 104"/>
                <a:gd name="T27" fmla="*/ 25 h 49"/>
                <a:gd name="T28" fmla="*/ 101 w 104"/>
                <a:gd name="T29" fmla="*/ 28 h 49"/>
                <a:gd name="T30" fmla="*/ 102 w 104"/>
                <a:gd name="T31" fmla="*/ 31 h 49"/>
                <a:gd name="T32" fmla="*/ 104 w 104"/>
                <a:gd name="T33" fmla="*/ 36 h 49"/>
                <a:gd name="T34" fmla="*/ 104 w 104"/>
                <a:gd name="T35" fmla="*/ 39 h 49"/>
                <a:gd name="T36" fmla="*/ 101 w 104"/>
                <a:gd name="T37" fmla="*/ 41 h 49"/>
                <a:gd name="T38" fmla="*/ 96 w 104"/>
                <a:gd name="T39" fmla="*/ 46 h 49"/>
                <a:gd name="T40" fmla="*/ 93 w 104"/>
                <a:gd name="T41" fmla="*/ 46 h 49"/>
                <a:gd name="T42" fmla="*/ 87 w 104"/>
                <a:gd name="T43" fmla="*/ 46 h 49"/>
                <a:gd name="T44" fmla="*/ 82 w 104"/>
                <a:gd name="T45" fmla="*/ 49 h 49"/>
                <a:gd name="T46" fmla="*/ 79 w 104"/>
                <a:gd name="T47" fmla="*/ 49 h 49"/>
                <a:gd name="T48" fmla="*/ 74 w 104"/>
                <a:gd name="T49" fmla="*/ 44 h 49"/>
                <a:gd name="T50" fmla="*/ 68 w 104"/>
                <a:gd name="T51" fmla="*/ 41 h 49"/>
                <a:gd name="T52" fmla="*/ 60 w 104"/>
                <a:gd name="T53" fmla="*/ 38 h 49"/>
                <a:gd name="T54" fmla="*/ 57 w 104"/>
                <a:gd name="T55" fmla="*/ 35 h 49"/>
                <a:gd name="T56" fmla="*/ 52 w 104"/>
                <a:gd name="T57" fmla="*/ 36 h 49"/>
                <a:gd name="T58" fmla="*/ 46 w 104"/>
                <a:gd name="T59" fmla="*/ 36 h 49"/>
                <a:gd name="T60" fmla="*/ 39 w 104"/>
                <a:gd name="T61" fmla="*/ 36 h 49"/>
                <a:gd name="T62" fmla="*/ 31 w 104"/>
                <a:gd name="T63" fmla="*/ 36 h 49"/>
                <a:gd name="T64" fmla="*/ 28 w 104"/>
                <a:gd name="T65" fmla="*/ 35 h 49"/>
                <a:gd name="T66" fmla="*/ 20 w 104"/>
                <a:gd name="T67" fmla="*/ 35 h 49"/>
                <a:gd name="T68" fmla="*/ 11 w 104"/>
                <a:gd name="T69" fmla="*/ 36 h 49"/>
                <a:gd name="T70" fmla="*/ 1 w 104"/>
                <a:gd name="T71" fmla="*/ 41 h 49"/>
                <a:gd name="T72" fmla="*/ 1 w 104"/>
                <a:gd name="T73" fmla="*/ 25 h 49"/>
                <a:gd name="T74" fmla="*/ 6 w 104"/>
                <a:gd name="T75" fmla="*/ 19 h 49"/>
                <a:gd name="T76" fmla="*/ 11 w 104"/>
                <a:gd name="T77" fmla="*/ 9 h 49"/>
                <a:gd name="T78" fmla="*/ 23 w 104"/>
                <a:gd name="T79" fmla="*/ 6 h 49"/>
                <a:gd name="T80" fmla="*/ 30 w 104"/>
                <a:gd name="T81" fmla="*/ 14 h 49"/>
                <a:gd name="T82" fmla="*/ 39 w 104"/>
                <a:gd name="T83" fmla="*/ 22 h 49"/>
                <a:gd name="T84" fmla="*/ 47 w 104"/>
                <a:gd name="T85" fmla="*/ 19 h 49"/>
                <a:gd name="T86" fmla="*/ 49 w 104"/>
                <a:gd name="T87" fmla="*/ 8 h 49"/>
                <a:gd name="T88" fmla="*/ 49 w 104"/>
                <a:gd name="T89" fmla="*/ 3 h 49"/>
                <a:gd name="T90" fmla="*/ 57 w 104"/>
                <a:gd name="T9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9">
                  <a:moveTo>
                    <a:pt x="60" y="0"/>
                  </a:move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6" y="8"/>
                  </a:lnTo>
                  <a:lnTo>
                    <a:pt x="77" y="9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9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101" y="28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4" y="35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101" y="41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7" y="47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2" y="44"/>
                  </a:lnTo>
                  <a:lnTo>
                    <a:pt x="71" y="42"/>
                  </a:lnTo>
                  <a:lnTo>
                    <a:pt x="68" y="41"/>
                  </a:lnTo>
                  <a:lnTo>
                    <a:pt x="66" y="39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7" y="19"/>
                  </a:lnTo>
                  <a:lnTo>
                    <a:pt x="49" y="17"/>
                  </a:lnTo>
                  <a:lnTo>
                    <a:pt x="50" y="1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7" name="Freeform 221"/>
            <p:cNvSpPr>
              <a:spLocks noEditPoints="1"/>
            </p:cNvSpPr>
            <p:nvPr/>
          </p:nvSpPr>
          <p:spPr bwMode="auto">
            <a:xfrm>
              <a:off x="1767413" y="2180678"/>
              <a:ext cx="283519" cy="169674"/>
            </a:xfrm>
            <a:custGeom>
              <a:avLst/>
              <a:gdLst>
                <a:gd name="T0" fmla="*/ 3 w 85"/>
                <a:gd name="T1" fmla="*/ 19 h 50"/>
                <a:gd name="T2" fmla="*/ 0 w 85"/>
                <a:gd name="T3" fmla="*/ 22 h 50"/>
                <a:gd name="T4" fmla="*/ 3 w 85"/>
                <a:gd name="T5" fmla="*/ 15 h 50"/>
                <a:gd name="T6" fmla="*/ 59 w 85"/>
                <a:gd name="T7" fmla="*/ 0 h 50"/>
                <a:gd name="T8" fmla="*/ 63 w 85"/>
                <a:gd name="T9" fmla="*/ 4 h 50"/>
                <a:gd name="T10" fmla="*/ 73 w 85"/>
                <a:gd name="T11" fmla="*/ 7 h 50"/>
                <a:gd name="T12" fmla="*/ 78 w 85"/>
                <a:gd name="T13" fmla="*/ 11 h 50"/>
                <a:gd name="T14" fmla="*/ 82 w 85"/>
                <a:gd name="T15" fmla="*/ 14 h 50"/>
                <a:gd name="T16" fmla="*/ 82 w 85"/>
                <a:gd name="T17" fmla="*/ 17 h 50"/>
                <a:gd name="T18" fmla="*/ 81 w 85"/>
                <a:gd name="T19" fmla="*/ 20 h 50"/>
                <a:gd name="T20" fmla="*/ 85 w 85"/>
                <a:gd name="T21" fmla="*/ 22 h 50"/>
                <a:gd name="T22" fmla="*/ 84 w 85"/>
                <a:gd name="T23" fmla="*/ 23 h 50"/>
                <a:gd name="T24" fmla="*/ 79 w 85"/>
                <a:gd name="T25" fmla="*/ 25 h 50"/>
                <a:gd name="T26" fmla="*/ 78 w 85"/>
                <a:gd name="T27" fmla="*/ 26 h 50"/>
                <a:gd name="T28" fmla="*/ 74 w 85"/>
                <a:gd name="T29" fmla="*/ 28 h 50"/>
                <a:gd name="T30" fmla="*/ 71 w 85"/>
                <a:gd name="T31" fmla="*/ 33 h 50"/>
                <a:gd name="T32" fmla="*/ 71 w 85"/>
                <a:gd name="T33" fmla="*/ 36 h 50"/>
                <a:gd name="T34" fmla="*/ 68 w 85"/>
                <a:gd name="T35" fmla="*/ 41 h 50"/>
                <a:gd name="T36" fmla="*/ 70 w 85"/>
                <a:gd name="T37" fmla="*/ 41 h 50"/>
                <a:gd name="T38" fmla="*/ 71 w 85"/>
                <a:gd name="T39" fmla="*/ 44 h 50"/>
                <a:gd name="T40" fmla="*/ 70 w 85"/>
                <a:gd name="T41" fmla="*/ 45 h 50"/>
                <a:gd name="T42" fmla="*/ 68 w 85"/>
                <a:gd name="T43" fmla="*/ 44 h 50"/>
                <a:gd name="T44" fmla="*/ 66 w 85"/>
                <a:gd name="T45" fmla="*/ 42 h 50"/>
                <a:gd name="T46" fmla="*/ 63 w 85"/>
                <a:gd name="T47" fmla="*/ 44 h 50"/>
                <a:gd name="T48" fmla="*/ 59 w 85"/>
                <a:gd name="T49" fmla="*/ 45 h 50"/>
                <a:gd name="T50" fmla="*/ 57 w 85"/>
                <a:gd name="T51" fmla="*/ 48 h 50"/>
                <a:gd name="T52" fmla="*/ 51 w 85"/>
                <a:gd name="T53" fmla="*/ 50 h 50"/>
                <a:gd name="T54" fmla="*/ 48 w 85"/>
                <a:gd name="T55" fmla="*/ 48 h 50"/>
                <a:gd name="T56" fmla="*/ 44 w 85"/>
                <a:gd name="T57" fmla="*/ 48 h 50"/>
                <a:gd name="T58" fmla="*/ 38 w 85"/>
                <a:gd name="T59" fmla="*/ 48 h 50"/>
                <a:gd name="T60" fmla="*/ 38 w 85"/>
                <a:gd name="T61" fmla="*/ 45 h 50"/>
                <a:gd name="T62" fmla="*/ 35 w 85"/>
                <a:gd name="T63" fmla="*/ 42 h 50"/>
                <a:gd name="T64" fmla="*/ 32 w 85"/>
                <a:gd name="T65" fmla="*/ 42 h 50"/>
                <a:gd name="T66" fmla="*/ 30 w 85"/>
                <a:gd name="T67" fmla="*/ 41 h 50"/>
                <a:gd name="T68" fmla="*/ 29 w 85"/>
                <a:gd name="T69" fmla="*/ 41 h 50"/>
                <a:gd name="T70" fmla="*/ 27 w 85"/>
                <a:gd name="T71" fmla="*/ 36 h 50"/>
                <a:gd name="T72" fmla="*/ 29 w 85"/>
                <a:gd name="T73" fmla="*/ 30 h 50"/>
                <a:gd name="T74" fmla="*/ 25 w 85"/>
                <a:gd name="T75" fmla="*/ 26 h 50"/>
                <a:gd name="T76" fmla="*/ 18 w 85"/>
                <a:gd name="T77" fmla="*/ 26 h 50"/>
                <a:gd name="T78" fmla="*/ 10 w 85"/>
                <a:gd name="T79" fmla="*/ 23 h 50"/>
                <a:gd name="T80" fmla="*/ 7 w 85"/>
                <a:gd name="T81" fmla="*/ 22 h 50"/>
                <a:gd name="T82" fmla="*/ 5 w 85"/>
                <a:gd name="T83" fmla="*/ 20 h 50"/>
                <a:gd name="T84" fmla="*/ 3 w 85"/>
                <a:gd name="T85" fmla="*/ 11 h 50"/>
                <a:gd name="T86" fmla="*/ 7 w 85"/>
                <a:gd name="T87" fmla="*/ 3 h 50"/>
                <a:gd name="T88" fmla="*/ 18 w 85"/>
                <a:gd name="T89" fmla="*/ 0 h 50"/>
                <a:gd name="T90" fmla="*/ 25 w 85"/>
                <a:gd name="T91" fmla="*/ 0 h 50"/>
                <a:gd name="T92" fmla="*/ 30 w 85"/>
                <a:gd name="T93" fmla="*/ 0 h 50"/>
                <a:gd name="T94" fmla="*/ 33 w 85"/>
                <a:gd name="T95" fmla="*/ 0 h 50"/>
                <a:gd name="T96" fmla="*/ 43 w 85"/>
                <a:gd name="T97" fmla="*/ 1 h 50"/>
                <a:gd name="T98" fmla="*/ 51 w 85"/>
                <a:gd name="T99" fmla="*/ 1 h 50"/>
                <a:gd name="T100" fmla="*/ 55 w 85"/>
                <a:gd name="T10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50">
                  <a:moveTo>
                    <a:pt x="3" y="15"/>
                  </a:moveTo>
                  <a:lnTo>
                    <a:pt x="3" y="15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3" y="7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11"/>
                  </a:lnTo>
                  <a:lnTo>
                    <a:pt x="79" y="12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8" name="Freeform 224"/>
            <p:cNvSpPr>
              <a:spLocks noEditPoints="1"/>
            </p:cNvSpPr>
            <p:nvPr/>
          </p:nvSpPr>
          <p:spPr bwMode="auto">
            <a:xfrm>
              <a:off x="4609271" y="4786874"/>
              <a:ext cx="100066" cy="193429"/>
            </a:xfrm>
            <a:custGeom>
              <a:avLst/>
              <a:gdLst>
                <a:gd name="T0" fmla="*/ 1 w 30"/>
                <a:gd name="T1" fmla="*/ 11 h 57"/>
                <a:gd name="T2" fmla="*/ 1 w 30"/>
                <a:gd name="T3" fmla="*/ 13 h 57"/>
                <a:gd name="T4" fmla="*/ 0 w 30"/>
                <a:gd name="T5" fmla="*/ 11 h 57"/>
                <a:gd name="T6" fmla="*/ 1 w 30"/>
                <a:gd name="T7" fmla="*/ 2 h 57"/>
                <a:gd name="T8" fmla="*/ 1 w 30"/>
                <a:gd name="T9" fmla="*/ 4 h 57"/>
                <a:gd name="T10" fmla="*/ 1 w 30"/>
                <a:gd name="T11" fmla="*/ 4 h 57"/>
                <a:gd name="T12" fmla="*/ 1 w 30"/>
                <a:gd name="T13" fmla="*/ 2 h 57"/>
                <a:gd name="T14" fmla="*/ 1 w 30"/>
                <a:gd name="T15" fmla="*/ 2 h 57"/>
                <a:gd name="T16" fmla="*/ 4 w 30"/>
                <a:gd name="T17" fmla="*/ 0 h 57"/>
                <a:gd name="T18" fmla="*/ 8 w 30"/>
                <a:gd name="T19" fmla="*/ 2 h 57"/>
                <a:gd name="T20" fmla="*/ 14 w 30"/>
                <a:gd name="T21" fmla="*/ 8 h 57"/>
                <a:gd name="T22" fmla="*/ 17 w 30"/>
                <a:gd name="T23" fmla="*/ 13 h 57"/>
                <a:gd name="T24" fmla="*/ 17 w 30"/>
                <a:gd name="T25" fmla="*/ 13 h 57"/>
                <a:gd name="T26" fmla="*/ 20 w 30"/>
                <a:gd name="T27" fmla="*/ 18 h 57"/>
                <a:gd name="T28" fmla="*/ 20 w 30"/>
                <a:gd name="T29" fmla="*/ 19 h 57"/>
                <a:gd name="T30" fmla="*/ 22 w 30"/>
                <a:gd name="T31" fmla="*/ 21 h 57"/>
                <a:gd name="T32" fmla="*/ 23 w 30"/>
                <a:gd name="T33" fmla="*/ 21 h 57"/>
                <a:gd name="T34" fmla="*/ 23 w 30"/>
                <a:gd name="T35" fmla="*/ 26 h 57"/>
                <a:gd name="T36" fmla="*/ 27 w 30"/>
                <a:gd name="T37" fmla="*/ 30 h 57"/>
                <a:gd name="T38" fmla="*/ 28 w 30"/>
                <a:gd name="T39" fmla="*/ 32 h 57"/>
                <a:gd name="T40" fmla="*/ 28 w 30"/>
                <a:gd name="T41" fmla="*/ 32 h 57"/>
                <a:gd name="T42" fmla="*/ 30 w 30"/>
                <a:gd name="T43" fmla="*/ 35 h 57"/>
                <a:gd name="T44" fmla="*/ 30 w 30"/>
                <a:gd name="T45" fmla="*/ 41 h 57"/>
                <a:gd name="T46" fmla="*/ 30 w 30"/>
                <a:gd name="T47" fmla="*/ 45 h 57"/>
                <a:gd name="T48" fmla="*/ 28 w 30"/>
                <a:gd name="T49" fmla="*/ 49 h 57"/>
                <a:gd name="T50" fmla="*/ 23 w 30"/>
                <a:gd name="T51" fmla="*/ 52 h 57"/>
                <a:gd name="T52" fmla="*/ 17 w 30"/>
                <a:gd name="T53" fmla="*/ 56 h 57"/>
                <a:gd name="T54" fmla="*/ 11 w 30"/>
                <a:gd name="T55" fmla="*/ 57 h 57"/>
                <a:gd name="T56" fmla="*/ 4 w 30"/>
                <a:gd name="T57" fmla="*/ 54 h 57"/>
                <a:gd name="T58" fmla="*/ 3 w 30"/>
                <a:gd name="T59" fmla="*/ 48 h 57"/>
                <a:gd name="T60" fmla="*/ 0 w 30"/>
                <a:gd name="T61" fmla="*/ 34 h 57"/>
                <a:gd name="T62" fmla="*/ 0 w 30"/>
                <a:gd name="T63" fmla="*/ 26 h 57"/>
                <a:gd name="T64" fmla="*/ 0 w 30"/>
                <a:gd name="T65" fmla="*/ 23 h 57"/>
                <a:gd name="T66" fmla="*/ 0 w 30"/>
                <a:gd name="T67" fmla="*/ 27 h 57"/>
                <a:gd name="T68" fmla="*/ 1 w 30"/>
                <a:gd name="T69" fmla="*/ 23 h 57"/>
                <a:gd name="T70" fmla="*/ 3 w 30"/>
                <a:gd name="T71" fmla="*/ 18 h 57"/>
                <a:gd name="T72" fmla="*/ 3 w 30"/>
                <a:gd name="T73" fmla="*/ 15 h 57"/>
                <a:gd name="T74" fmla="*/ 4 w 30"/>
                <a:gd name="T75" fmla="*/ 11 h 57"/>
                <a:gd name="T76" fmla="*/ 4 w 30"/>
                <a:gd name="T77" fmla="*/ 8 h 57"/>
                <a:gd name="T78" fmla="*/ 4 w 30"/>
                <a:gd name="T79" fmla="*/ 5 h 57"/>
                <a:gd name="T80" fmla="*/ 8 w 30"/>
                <a:gd name="T81" fmla="*/ 5 h 57"/>
                <a:gd name="T82" fmla="*/ 9 w 30"/>
                <a:gd name="T83" fmla="*/ 5 h 57"/>
                <a:gd name="T84" fmla="*/ 9 w 30"/>
                <a:gd name="T85" fmla="*/ 5 h 57"/>
                <a:gd name="T86" fmla="*/ 4 w 30"/>
                <a:gd name="T87" fmla="*/ 4 h 57"/>
                <a:gd name="T88" fmla="*/ 3 w 30"/>
                <a:gd name="T89" fmla="*/ 2 h 57"/>
                <a:gd name="T90" fmla="*/ 3 w 30"/>
                <a:gd name="T9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57">
                  <a:moveTo>
                    <a:pt x="0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8" y="48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17" y="56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49" name="Freeform 227"/>
            <p:cNvSpPr>
              <a:spLocks/>
            </p:cNvSpPr>
            <p:nvPr/>
          </p:nvSpPr>
          <p:spPr bwMode="auto">
            <a:xfrm>
              <a:off x="2457866" y="3510922"/>
              <a:ext cx="66710" cy="84838"/>
            </a:xfrm>
            <a:custGeom>
              <a:avLst/>
              <a:gdLst>
                <a:gd name="T0" fmla="*/ 17 w 20"/>
                <a:gd name="T1" fmla="*/ 0 h 25"/>
                <a:gd name="T2" fmla="*/ 17 w 20"/>
                <a:gd name="T3" fmla="*/ 0 h 25"/>
                <a:gd name="T4" fmla="*/ 19 w 20"/>
                <a:gd name="T5" fmla="*/ 0 h 25"/>
                <a:gd name="T6" fmla="*/ 17 w 20"/>
                <a:gd name="T7" fmla="*/ 1 h 25"/>
                <a:gd name="T8" fmla="*/ 17 w 20"/>
                <a:gd name="T9" fmla="*/ 3 h 25"/>
                <a:gd name="T10" fmla="*/ 17 w 20"/>
                <a:gd name="T11" fmla="*/ 3 h 25"/>
                <a:gd name="T12" fmla="*/ 17 w 20"/>
                <a:gd name="T13" fmla="*/ 3 h 25"/>
                <a:gd name="T14" fmla="*/ 19 w 20"/>
                <a:gd name="T15" fmla="*/ 3 h 25"/>
                <a:gd name="T16" fmla="*/ 19 w 20"/>
                <a:gd name="T17" fmla="*/ 3 h 25"/>
                <a:gd name="T18" fmla="*/ 20 w 20"/>
                <a:gd name="T19" fmla="*/ 8 h 25"/>
                <a:gd name="T20" fmla="*/ 20 w 20"/>
                <a:gd name="T21" fmla="*/ 8 h 25"/>
                <a:gd name="T22" fmla="*/ 19 w 20"/>
                <a:gd name="T23" fmla="*/ 9 h 25"/>
                <a:gd name="T24" fmla="*/ 19 w 20"/>
                <a:gd name="T25" fmla="*/ 9 h 25"/>
                <a:gd name="T26" fmla="*/ 17 w 20"/>
                <a:gd name="T27" fmla="*/ 11 h 25"/>
                <a:gd name="T28" fmla="*/ 17 w 20"/>
                <a:gd name="T29" fmla="*/ 11 h 25"/>
                <a:gd name="T30" fmla="*/ 16 w 20"/>
                <a:gd name="T31" fmla="*/ 13 h 25"/>
                <a:gd name="T32" fmla="*/ 16 w 20"/>
                <a:gd name="T33" fmla="*/ 13 h 25"/>
                <a:gd name="T34" fmla="*/ 17 w 20"/>
                <a:gd name="T35" fmla="*/ 13 h 25"/>
                <a:gd name="T36" fmla="*/ 17 w 20"/>
                <a:gd name="T37" fmla="*/ 13 h 25"/>
                <a:gd name="T38" fmla="*/ 17 w 20"/>
                <a:gd name="T39" fmla="*/ 14 h 25"/>
                <a:gd name="T40" fmla="*/ 16 w 20"/>
                <a:gd name="T41" fmla="*/ 13 h 25"/>
                <a:gd name="T42" fmla="*/ 16 w 20"/>
                <a:gd name="T43" fmla="*/ 13 h 25"/>
                <a:gd name="T44" fmla="*/ 14 w 20"/>
                <a:gd name="T45" fmla="*/ 13 h 25"/>
                <a:gd name="T46" fmla="*/ 14 w 20"/>
                <a:gd name="T47" fmla="*/ 14 h 25"/>
                <a:gd name="T48" fmla="*/ 12 w 20"/>
                <a:gd name="T49" fmla="*/ 14 h 25"/>
                <a:gd name="T50" fmla="*/ 12 w 20"/>
                <a:gd name="T51" fmla="*/ 14 h 25"/>
                <a:gd name="T52" fmla="*/ 12 w 20"/>
                <a:gd name="T53" fmla="*/ 16 h 25"/>
                <a:gd name="T54" fmla="*/ 11 w 20"/>
                <a:gd name="T55" fmla="*/ 16 h 25"/>
                <a:gd name="T56" fmla="*/ 12 w 20"/>
                <a:gd name="T57" fmla="*/ 17 h 25"/>
                <a:gd name="T58" fmla="*/ 12 w 20"/>
                <a:gd name="T59" fmla="*/ 17 h 25"/>
                <a:gd name="T60" fmla="*/ 12 w 20"/>
                <a:gd name="T61" fmla="*/ 17 h 25"/>
                <a:gd name="T62" fmla="*/ 12 w 20"/>
                <a:gd name="T63" fmla="*/ 17 h 25"/>
                <a:gd name="T64" fmla="*/ 12 w 20"/>
                <a:gd name="T65" fmla="*/ 19 h 25"/>
                <a:gd name="T66" fmla="*/ 11 w 20"/>
                <a:gd name="T67" fmla="*/ 19 h 25"/>
                <a:gd name="T68" fmla="*/ 11 w 20"/>
                <a:gd name="T69" fmla="*/ 19 h 25"/>
                <a:gd name="T70" fmla="*/ 11 w 20"/>
                <a:gd name="T71" fmla="*/ 20 h 25"/>
                <a:gd name="T72" fmla="*/ 9 w 20"/>
                <a:gd name="T73" fmla="*/ 20 h 25"/>
                <a:gd name="T74" fmla="*/ 9 w 20"/>
                <a:gd name="T75" fmla="*/ 20 h 25"/>
                <a:gd name="T76" fmla="*/ 8 w 20"/>
                <a:gd name="T77" fmla="*/ 22 h 25"/>
                <a:gd name="T78" fmla="*/ 6 w 20"/>
                <a:gd name="T79" fmla="*/ 22 h 25"/>
                <a:gd name="T80" fmla="*/ 6 w 20"/>
                <a:gd name="T81" fmla="*/ 24 h 25"/>
                <a:gd name="T82" fmla="*/ 6 w 20"/>
                <a:gd name="T83" fmla="*/ 22 h 25"/>
                <a:gd name="T84" fmla="*/ 6 w 20"/>
                <a:gd name="T85" fmla="*/ 22 h 25"/>
                <a:gd name="T86" fmla="*/ 5 w 20"/>
                <a:gd name="T87" fmla="*/ 25 h 25"/>
                <a:gd name="T88" fmla="*/ 3 w 20"/>
                <a:gd name="T89" fmla="*/ 25 h 25"/>
                <a:gd name="T90" fmla="*/ 1 w 20"/>
                <a:gd name="T91" fmla="*/ 25 h 25"/>
                <a:gd name="T92" fmla="*/ 1 w 20"/>
                <a:gd name="T93" fmla="*/ 25 h 25"/>
                <a:gd name="T94" fmla="*/ 0 w 20"/>
                <a:gd name="T95" fmla="*/ 25 h 25"/>
                <a:gd name="T96" fmla="*/ 0 w 20"/>
                <a:gd name="T97" fmla="*/ 24 h 25"/>
                <a:gd name="T98" fmla="*/ 1 w 20"/>
                <a:gd name="T99" fmla="*/ 22 h 25"/>
                <a:gd name="T100" fmla="*/ 1 w 20"/>
                <a:gd name="T101" fmla="*/ 20 h 25"/>
                <a:gd name="T102" fmla="*/ 3 w 20"/>
                <a:gd name="T103" fmla="*/ 19 h 25"/>
                <a:gd name="T104" fmla="*/ 5 w 20"/>
                <a:gd name="T105" fmla="*/ 13 h 25"/>
                <a:gd name="T106" fmla="*/ 6 w 20"/>
                <a:gd name="T107" fmla="*/ 9 h 25"/>
                <a:gd name="T108" fmla="*/ 8 w 20"/>
                <a:gd name="T109" fmla="*/ 6 h 25"/>
                <a:gd name="T110" fmla="*/ 9 w 20"/>
                <a:gd name="T111" fmla="*/ 3 h 25"/>
                <a:gd name="T112" fmla="*/ 11 w 20"/>
                <a:gd name="T113" fmla="*/ 3 h 25"/>
                <a:gd name="T114" fmla="*/ 12 w 20"/>
                <a:gd name="T115" fmla="*/ 1 h 25"/>
                <a:gd name="T116" fmla="*/ 12 w 20"/>
                <a:gd name="T117" fmla="*/ 0 h 25"/>
                <a:gd name="T118" fmla="*/ 14 w 20"/>
                <a:gd name="T119" fmla="*/ 0 h 25"/>
                <a:gd name="T120" fmla="*/ 16 w 20"/>
                <a:gd name="T121" fmla="*/ 0 h 25"/>
                <a:gd name="T122" fmla="*/ 17 w 20"/>
                <a:gd name="T1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" h="25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0" name="Freeform 228"/>
            <p:cNvSpPr>
              <a:spLocks/>
            </p:cNvSpPr>
            <p:nvPr/>
          </p:nvSpPr>
          <p:spPr bwMode="auto">
            <a:xfrm>
              <a:off x="5593249" y="4159078"/>
              <a:ext cx="360236" cy="427579"/>
            </a:xfrm>
            <a:custGeom>
              <a:avLst/>
              <a:gdLst>
                <a:gd name="T0" fmla="*/ 28 w 108"/>
                <a:gd name="T1" fmla="*/ 1 h 126"/>
                <a:gd name="T2" fmla="*/ 36 w 108"/>
                <a:gd name="T3" fmla="*/ 11 h 126"/>
                <a:gd name="T4" fmla="*/ 37 w 108"/>
                <a:gd name="T5" fmla="*/ 9 h 126"/>
                <a:gd name="T6" fmla="*/ 39 w 108"/>
                <a:gd name="T7" fmla="*/ 14 h 126"/>
                <a:gd name="T8" fmla="*/ 47 w 108"/>
                <a:gd name="T9" fmla="*/ 25 h 126"/>
                <a:gd name="T10" fmla="*/ 56 w 108"/>
                <a:gd name="T11" fmla="*/ 22 h 126"/>
                <a:gd name="T12" fmla="*/ 63 w 108"/>
                <a:gd name="T13" fmla="*/ 28 h 126"/>
                <a:gd name="T14" fmla="*/ 64 w 108"/>
                <a:gd name="T15" fmla="*/ 31 h 126"/>
                <a:gd name="T16" fmla="*/ 69 w 108"/>
                <a:gd name="T17" fmla="*/ 36 h 126"/>
                <a:gd name="T18" fmla="*/ 63 w 108"/>
                <a:gd name="T19" fmla="*/ 42 h 126"/>
                <a:gd name="T20" fmla="*/ 56 w 108"/>
                <a:gd name="T21" fmla="*/ 44 h 126"/>
                <a:gd name="T22" fmla="*/ 56 w 108"/>
                <a:gd name="T23" fmla="*/ 48 h 126"/>
                <a:gd name="T24" fmla="*/ 72 w 108"/>
                <a:gd name="T25" fmla="*/ 56 h 126"/>
                <a:gd name="T26" fmla="*/ 74 w 108"/>
                <a:gd name="T27" fmla="*/ 63 h 126"/>
                <a:gd name="T28" fmla="*/ 78 w 108"/>
                <a:gd name="T29" fmla="*/ 69 h 126"/>
                <a:gd name="T30" fmla="*/ 89 w 108"/>
                <a:gd name="T31" fmla="*/ 78 h 126"/>
                <a:gd name="T32" fmla="*/ 93 w 108"/>
                <a:gd name="T33" fmla="*/ 86 h 126"/>
                <a:gd name="T34" fmla="*/ 96 w 108"/>
                <a:gd name="T35" fmla="*/ 88 h 126"/>
                <a:gd name="T36" fmla="*/ 104 w 108"/>
                <a:gd name="T37" fmla="*/ 94 h 126"/>
                <a:gd name="T38" fmla="*/ 101 w 108"/>
                <a:gd name="T39" fmla="*/ 99 h 126"/>
                <a:gd name="T40" fmla="*/ 108 w 108"/>
                <a:gd name="T41" fmla="*/ 107 h 126"/>
                <a:gd name="T42" fmla="*/ 107 w 108"/>
                <a:gd name="T43" fmla="*/ 113 h 126"/>
                <a:gd name="T44" fmla="*/ 102 w 108"/>
                <a:gd name="T45" fmla="*/ 116 h 126"/>
                <a:gd name="T46" fmla="*/ 97 w 108"/>
                <a:gd name="T47" fmla="*/ 121 h 126"/>
                <a:gd name="T48" fmla="*/ 91 w 108"/>
                <a:gd name="T49" fmla="*/ 118 h 126"/>
                <a:gd name="T50" fmla="*/ 86 w 108"/>
                <a:gd name="T51" fmla="*/ 119 h 126"/>
                <a:gd name="T52" fmla="*/ 83 w 108"/>
                <a:gd name="T53" fmla="*/ 126 h 126"/>
                <a:gd name="T54" fmla="*/ 74 w 108"/>
                <a:gd name="T55" fmla="*/ 122 h 126"/>
                <a:gd name="T56" fmla="*/ 75 w 108"/>
                <a:gd name="T57" fmla="*/ 118 h 126"/>
                <a:gd name="T58" fmla="*/ 77 w 108"/>
                <a:gd name="T59" fmla="*/ 108 h 126"/>
                <a:gd name="T60" fmla="*/ 78 w 108"/>
                <a:gd name="T61" fmla="*/ 100 h 126"/>
                <a:gd name="T62" fmla="*/ 75 w 108"/>
                <a:gd name="T63" fmla="*/ 96 h 126"/>
                <a:gd name="T64" fmla="*/ 66 w 108"/>
                <a:gd name="T65" fmla="*/ 86 h 126"/>
                <a:gd name="T66" fmla="*/ 61 w 108"/>
                <a:gd name="T67" fmla="*/ 70 h 126"/>
                <a:gd name="T68" fmla="*/ 50 w 108"/>
                <a:gd name="T69" fmla="*/ 61 h 126"/>
                <a:gd name="T70" fmla="*/ 44 w 108"/>
                <a:gd name="T71" fmla="*/ 63 h 126"/>
                <a:gd name="T72" fmla="*/ 37 w 108"/>
                <a:gd name="T73" fmla="*/ 67 h 126"/>
                <a:gd name="T74" fmla="*/ 34 w 108"/>
                <a:gd name="T75" fmla="*/ 67 h 126"/>
                <a:gd name="T76" fmla="*/ 26 w 108"/>
                <a:gd name="T77" fmla="*/ 64 h 126"/>
                <a:gd name="T78" fmla="*/ 20 w 108"/>
                <a:gd name="T79" fmla="*/ 69 h 126"/>
                <a:gd name="T80" fmla="*/ 11 w 108"/>
                <a:gd name="T81" fmla="*/ 74 h 126"/>
                <a:gd name="T82" fmla="*/ 14 w 108"/>
                <a:gd name="T83" fmla="*/ 61 h 126"/>
                <a:gd name="T84" fmla="*/ 15 w 108"/>
                <a:gd name="T85" fmla="*/ 52 h 126"/>
                <a:gd name="T86" fmla="*/ 11 w 108"/>
                <a:gd name="T87" fmla="*/ 42 h 126"/>
                <a:gd name="T88" fmla="*/ 3 w 108"/>
                <a:gd name="T89" fmla="*/ 42 h 126"/>
                <a:gd name="T90" fmla="*/ 4 w 108"/>
                <a:gd name="T91" fmla="*/ 34 h 126"/>
                <a:gd name="T92" fmla="*/ 0 w 108"/>
                <a:gd name="T93" fmla="*/ 33 h 126"/>
                <a:gd name="T94" fmla="*/ 3 w 108"/>
                <a:gd name="T95" fmla="*/ 25 h 126"/>
                <a:gd name="T96" fmla="*/ 4 w 108"/>
                <a:gd name="T97" fmla="*/ 22 h 126"/>
                <a:gd name="T98" fmla="*/ 11 w 108"/>
                <a:gd name="T99" fmla="*/ 15 h 126"/>
                <a:gd name="T100" fmla="*/ 15 w 108"/>
                <a:gd name="T101" fmla="*/ 17 h 126"/>
                <a:gd name="T102" fmla="*/ 20 w 108"/>
                <a:gd name="T103" fmla="*/ 18 h 126"/>
                <a:gd name="T104" fmla="*/ 23 w 108"/>
                <a:gd name="T105" fmla="*/ 17 h 126"/>
                <a:gd name="T106" fmla="*/ 22 w 108"/>
                <a:gd name="T107" fmla="*/ 9 h 126"/>
                <a:gd name="T108" fmla="*/ 20 w 108"/>
                <a:gd name="T10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26"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6" y="34"/>
                  </a:lnTo>
                  <a:lnTo>
                    <a:pt x="67" y="33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3" y="42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5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61" y="52"/>
                  </a:lnTo>
                  <a:lnTo>
                    <a:pt x="63" y="53"/>
                  </a:lnTo>
                  <a:lnTo>
                    <a:pt x="64" y="5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1" y="56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4" y="63"/>
                  </a:lnTo>
                  <a:lnTo>
                    <a:pt x="74" y="64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9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3" y="74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3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7" y="89"/>
                  </a:lnTo>
                  <a:lnTo>
                    <a:pt x="97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5" y="104"/>
                  </a:lnTo>
                  <a:lnTo>
                    <a:pt x="107" y="105"/>
                  </a:lnTo>
                  <a:lnTo>
                    <a:pt x="107" y="107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7" y="110"/>
                  </a:lnTo>
                  <a:lnTo>
                    <a:pt x="105" y="110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7" y="113"/>
                  </a:lnTo>
                  <a:lnTo>
                    <a:pt x="105" y="113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104" y="118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7" y="121"/>
                  </a:lnTo>
                  <a:lnTo>
                    <a:pt x="97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4" y="119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1" y="118"/>
                  </a:lnTo>
                  <a:lnTo>
                    <a:pt x="91" y="116"/>
                  </a:lnTo>
                  <a:lnTo>
                    <a:pt x="91" y="118"/>
                  </a:lnTo>
                  <a:lnTo>
                    <a:pt x="89" y="119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5" y="119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6" y="124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77" y="122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5" y="118"/>
                  </a:lnTo>
                  <a:lnTo>
                    <a:pt x="77" y="118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2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69" y="91"/>
                  </a:lnTo>
                  <a:lnTo>
                    <a:pt x="67" y="89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7" y="77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3" y="72"/>
                  </a:lnTo>
                  <a:lnTo>
                    <a:pt x="61" y="70"/>
                  </a:lnTo>
                  <a:lnTo>
                    <a:pt x="60" y="69"/>
                  </a:lnTo>
                  <a:lnTo>
                    <a:pt x="58" y="66"/>
                  </a:lnTo>
                  <a:lnTo>
                    <a:pt x="56" y="63"/>
                  </a:lnTo>
                  <a:lnTo>
                    <a:pt x="55" y="61"/>
                  </a:lnTo>
                  <a:lnTo>
                    <a:pt x="53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9" y="70"/>
                  </a:lnTo>
                  <a:lnTo>
                    <a:pt x="15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1" y="74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1" name="Freeform 229"/>
            <p:cNvSpPr>
              <a:spLocks noEditPoints="1"/>
            </p:cNvSpPr>
            <p:nvPr/>
          </p:nvSpPr>
          <p:spPr bwMode="auto">
            <a:xfrm>
              <a:off x="3008225" y="2248547"/>
              <a:ext cx="1964619" cy="926423"/>
            </a:xfrm>
            <a:custGeom>
              <a:avLst/>
              <a:gdLst>
                <a:gd name="T0" fmla="*/ 89 w 589"/>
                <a:gd name="T1" fmla="*/ 188 h 273"/>
                <a:gd name="T2" fmla="*/ 186 w 589"/>
                <a:gd name="T3" fmla="*/ 194 h 273"/>
                <a:gd name="T4" fmla="*/ 182 w 589"/>
                <a:gd name="T5" fmla="*/ 181 h 273"/>
                <a:gd name="T6" fmla="*/ 355 w 589"/>
                <a:gd name="T7" fmla="*/ 21 h 273"/>
                <a:gd name="T8" fmla="*/ 376 w 589"/>
                <a:gd name="T9" fmla="*/ 25 h 273"/>
                <a:gd name="T10" fmla="*/ 387 w 589"/>
                <a:gd name="T11" fmla="*/ 38 h 273"/>
                <a:gd name="T12" fmla="*/ 417 w 589"/>
                <a:gd name="T13" fmla="*/ 27 h 273"/>
                <a:gd name="T14" fmla="*/ 434 w 589"/>
                <a:gd name="T15" fmla="*/ 28 h 273"/>
                <a:gd name="T16" fmla="*/ 484 w 589"/>
                <a:gd name="T17" fmla="*/ 88 h 273"/>
                <a:gd name="T18" fmla="*/ 499 w 589"/>
                <a:gd name="T19" fmla="*/ 85 h 273"/>
                <a:gd name="T20" fmla="*/ 524 w 589"/>
                <a:gd name="T21" fmla="*/ 88 h 273"/>
                <a:gd name="T22" fmla="*/ 554 w 589"/>
                <a:gd name="T23" fmla="*/ 102 h 273"/>
                <a:gd name="T24" fmla="*/ 578 w 589"/>
                <a:gd name="T25" fmla="*/ 110 h 273"/>
                <a:gd name="T26" fmla="*/ 582 w 589"/>
                <a:gd name="T27" fmla="*/ 123 h 273"/>
                <a:gd name="T28" fmla="*/ 565 w 589"/>
                <a:gd name="T29" fmla="*/ 153 h 273"/>
                <a:gd name="T30" fmla="*/ 538 w 589"/>
                <a:gd name="T31" fmla="*/ 161 h 273"/>
                <a:gd name="T32" fmla="*/ 521 w 589"/>
                <a:gd name="T33" fmla="*/ 189 h 273"/>
                <a:gd name="T34" fmla="*/ 494 w 589"/>
                <a:gd name="T35" fmla="*/ 194 h 273"/>
                <a:gd name="T36" fmla="*/ 488 w 589"/>
                <a:gd name="T37" fmla="*/ 206 h 273"/>
                <a:gd name="T38" fmla="*/ 489 w 589"/>
                <a:gd name="T39" fmla="*/ 232 h 273"/>
                <a:gd name="T40" fmla="*/ 477 w 589"/>
                <a:gd name="T41" fmla="*/ 241 h 273"/>
                <a:gd name="T42" fmla="*/ 443 w 589"/>
                <a:gd name="T43" fmla="*/ 233 h 273"/>
                <a:gd name="T44" fmla="*/ 396 w 589"/>
                <a:gd name="T45" fmla="*/ 229 h 273"/>
                <a:gd name="T46" fmla="*/ 363 w 589"/>
                <a:gd name="T47" fmla="*/ 235 h 273"/>
                <a:gd name="T48" fmla="*/ 344 w 589"/>
                <a:gd name="T49" fmla="*/ 247 h 273"/>
                <a:gd name="T50" fmla="*/ 319 w 589"/>
                <a:gd name="T51" fmla="*/ 271 h 273"/>
                <a:gd name="T52" fmla="*/ 298 w 589"/>
                <a:gd name="T53" fmla="*/ 263 h 273"/>
                <a:gd name="T54" fmla="*/ 283 w 589"/>
                <a:gd name="T55" fmla="*/ 233 h 273"/>
                <a:gd name="T56" fmla="*/ 254 w 589"/>
                <a:gd name="T57" fmla="*/ 222 h 273"/>
                <a:gd name="T58" fmla="*/ 210 w 589"/>
                <a:gd name="T59" fmla="*/ 208 h 273"/>
                <a:gd name="T60" fmla="*/ 191 w 589"/>
                <a:gd name="T61" fmla="*/ 183 h 273"/>
                <a:gd name="T62" fmla="*/ 207 w 589"/>
                <a:gd name="T63" fmla="*/ 177 h 273"/>
                <a:gd name="T64" fmla="*/ 205 w 589"/>
                <a:gd name="T65" fmla="*/ 167 h 273"/>
                <a:gd name="T66" fmla="*/ 202 w 589"/>
                <a:gd name="T67" fmla="*/ 172 h 273"/>
                <a:gd name="T68" fmla="*/ 191 w 589"/>
                <a:gd name="T69" fmla="*/ 177 h 273"/>
                <a:gd name="T70" fmla="*/ 186 w 589"/>
                <a:gd name="T71" fmla="*/ 184 h 273"/>
                <a:gd name="T72" fmla="*/ 179 w 589"/>
                <a:gd name="T73" fmla="*/ 180 h 273"/>
                <a:gd name="T74" fmla="*/ 145 w 589"/>
                <a:gd name="T75" fmla="*/ 194 h 273"/>
                <a:gd name="T76" fmla="*/ 125 w 589"/>
                <a:gd name="T77" fmla="*/ 257 h 273"/>
                <a:gd name="T78" fmla="*/ 86 w 589"/>
                <a:gd name="T79" fmla="*/ 251 h 273"/>
                <a:gd name="T80" fmla="*/ 74 w 589"/>
                <a:gd name="T81" fmla="*/ 230 h 273"/>
                <a:gd name="T82" fmla="*/ 52 w 589"/>
                <a:gd name="T83" fmla="*/ 206 h 273"/>
                <a:gd name="T84" fmla="*/ 67 w 589"/>
                <a:gd name="T85" fmla="*/ 195 h 273"/>
                <a:gd name="T86" fmla="*/ 93 w 589"/>
                <a:gd name="T87" fmla="*/ 170 h 273"/>
                <a:gd name="T88" fmla="*/ 68 w 589"/>
                <a:gd name="T89" fmla="*/ 159 h 273"/>
                <a:gd name="T90" fmla="*/ 38 w 589"/>
                <a:gd name="T91" fmla="*/ 172 h 273"/>
                <a:gd name="T92" fmla="*/ 29 w 589"/>
                <a:gd name="T93" fmla="*/ 156 h 273"/>
                <a:gd name="T94" fmla="*/ 2 w 589"/>
                <a:gd name="T95" fmla="*/ 128 h 273"/>
                <a:gd name="T96" fmla="*/ 15 w 589"/>
                <a:gd name="T97" fmla="*/ 96 h 273"/>
                <a:gd name="T98" fmla="*/ 33 w 589"/>
                <a:gd name="T99" fmla="*/ 93 h 273"/>
                <a:gd name="T100" fmla="*/ 68 w 589"/>
                <a:gd name="T101" fmla="*/ 76 h 273"/>
                <a:gd name="T102" fmla="*/ 97 w 589"/>
                <a:gd name="T103" fmla="*/ 76 h 273"/>
                <a:gd name="T104" fmla="*/ 115 w 589"/>
                <a:gd name="T105" fmla="*/ 87 h 273"/>
                <a:gd name="T106" fmla="*/ 149 w 589"/>
                <a:gd name="T107" fmla="*/ 85 h 273"/>
                <a:gd name="T108" fmla="*/ 182 w 589"/>
                <a:gd name="T109" fmla="*/ 93 h 273"/>
                <a:gd name="T110" fmla="*/ 215 w 589"/>
                <a:gd name="T111" fmla="*/ 87 h 273"/>
                <a:gd name="T112" fmla="*/ 205 w 589"/>
                <a:gd name="T113" fmla="*/ 62 h 273"/>
                <a:gd name="T114" fmla="*/ 220 w 589"/>
                <a:gd name="T115" fmla="*/ 44 h 273"/>
                <a:gd name="T116" fmla="*/ 209 w 589"/>
                <a:gd name="T117" fmla="*/ 35 h 273"/>
                <a:gd name="T118" fmla="*/ 248 w 589"/>
                <a:gd name="T119" fmla="*/ 22 h 273"/>
                <a:gd name="T120" fmla="*/ 276 w 589"/>
                <a:gd name="T121" fmla="*/ 16 h 273"/>
                <a:gd name="T122" fmla="*/ 320 w 589"/>
                <a:gd name="T123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9" h="273">
                  <a:moveTo>
                    <a:pt x="51" y="195"/>
                  </a:moveTo>
                  <a:lnTo>
                    <a:pt x="51" y="195"/>
                  </a:lnTo>
                  <a:lnTo>
                    <a:pt x="51" y="195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49" y="197"/>
                  </a:lnTo>
                  <a:lnTo>
                    <a:pt x="49" y="195"/>
                  </a:lnTo>
                  <a:lnTo>
                    <a:pt x="51" y="195"/>
                  </a:lnTo>
                  <a:lnTo>
                    <a:pt x="51" y="195"/>
                  </a:lnTo>
                  <a:close/>
                  <a:moveTo>
                    <a:pt x="54" y="195"/>
                  </a:move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87" y="188"/>
                  </a:moveTo>
                  <a:lnTo>
                    <a:pt x="89" y="188"/>
                  </a:lnTo>
                  <a:lnTo>
                    <a:pt x="89" y="188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7" y="188"/>
                  </a:lnTo>
                  <a:close/>
                  <a:moveTo>
                    <a:pt x="182" y="181"/>
                  </a:moveTo>
                  <a:lnTo>
                    <a:pt x="182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5" y="184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8"/>
                  </a:lnTo>
                  <a:lnTo>
                    <a:pt x="185" y="189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5" y="192"/>
                  </a:lnTo>
                  <a:lnTo>
                    <a:pt x="183" y="192"/>
                  </a:lnTo>
                  <a:lnTo>
                    <a:pt x="180" y="191"/>
                  </a:lnTo>
                  <a:lnTo>
                    <a:pt x="179" y="189"/>
                  </a:lnTo>
                  <a:lnTo>
                    <a:pt x="177" y="189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3"/>
                  </a:lnTo>
                  <a:lnTo>
                    <a:pt x="182" y="183"/>
                  </a:lnTo>
                  <a:lnTo>
                    <a:pt x="182" y="181"/>
                  </a:lnTo>
                  <a:close/>
                  <a:moveTo>
                    <a:pt x="324" y="0"/>
                  </a:moveTo>
                  <a:lnTo>
                    <a:pt x="328" y="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39" y="3"/>
                  </a:lnTo>
                  <a:lnTo>
                    <a:pt x="341" y="5"/>
                  </a:lnTo>
                  <a:lnTo>
                    <a:pt x="343" y="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2" y="5"/>
                  </a:lnTo>
                  <a:lnTo>
                    <a:pt x="354" y="8"/>
                  </a:lnTo>
                  <a:lnTo>
                    <a:pt x="355" y="13"/>
                  </a:lnTo>
                  <a:lnTo>
                    <a:pt x="355" y="16"/>
                  </a:lnTo>
                  <a:lnTo>
                    <a:pt x="355" y="17"/>
                  </a:lnTo>
                  <a:lnTo>
                    <a:pt x="355" y="19"/>
                  </a:lnTo>
                  <a:lnTo>
                    <a:pt x="355" y="21"/>
                  </a:lnTo>
                  <a:lnTo>
                    <a:pt x="354" y="22"/>
                  </a:lnTo>
                  <a:lnTo>
                    <a:pt x="355" y="24"/>
                  </a:lnTo>
                  <a:lnTo>
                    <a:pt x="358" y="24"/>
                  </a:lnTo>
                  <a:lnTo>
                    <a:pt x="363" y="24"/>
                  </a:lnTo>
                  <a:lnTo>
                    <a:pt x="366" y="24"/>
                  </a:lnTo>
                  <a:lnTo>
                    <a:pt x="368" y="24"/>
                  </a:lnTo>
                  <a:lnTo>
                    <a:pt x="368" y="22"/>
                  </a:lnTo>
                  <a:lnTo>
                    <a:pt x="369" y="22"/>
                  </a:lnTo>
                  <a:lnTo>
                    <a:pt x="371" y="21"/>
                  </a:lnTo>
                  <a:lnTo>
                    <a:pt x="371" y="22"/>
                  </a:lnTo>
                  <a:lnTo>
                    <a:pt x="373" y="24"/>
                  </a:lnTo>
                  <a:lnTo>
                    <a:pt x="373" y="25"/>
                  </a:lnTo>
                  <a:lnTo>
                    <a:pt x="373" y="27"/>
                  </a:lnTo>
                  <a:lnTo>
                    <a:pt x="374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5"/>
                  </a:lnTo>
                  <a:lnTo>
                    <a:pt x="376" y="25"/>
                  </a:lnTo>
                  <a:lnTo>
                    <a:pt x="377" y="25"/>
                  </a:lnTo>
                  <a:lnTo>
                    <a:pt x="379" y="25"/>
                  </a:lnTo>
                  <a:lnTo>
                    <a:pt x="380" y="25"/>
                  </a:lnTo>
                  <a:lnTo>
                    <a:pt x="384" y="28"/>
                  </a:lnTo>
                  <a:lnTo>
                    <a:pt x="385" y="28"/>
                  </a:lnTo>
                  <a:lnTo>
                    <a:pt x="387" y="28"/>
                  </a:lnTo>
                  <a:lnTo>
                    <a:pt x="388" y="28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3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30"/>
                  </a:lnTo>
                  <a:lnTo>
                    <a:pt x="388" y="32"/>
                  </a:lnTo>
                  <a:lnTo>
                    <a:pt x="387" y="33"/>
                  </a:lnTo>
                  <a:lnTo>
                    <a:pt x="387" y="35"/>
                  </a:lnTo>
                  <a:lnTo>
                    <a:pt x="387" y="36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1" y="36"/>
                  </a:lnTo>
                  <a:lnTo>
                    <a:pt x="393" y="35"/>
                  </a:lnTo>
                  <a:lnTo>
                    <a:pt x="395" y="35"/>
                  </a:lnTo>
                  <a:lnTo>
                    <a:pt x="398" y="35"/>
                  </a:lnTo>
                  <a:lnTo>
                    <a:pt x="399" y="36"/>
                  </a:lnTo>
                  <a:lnTo>
                    <a:pt x="401" y="36"/>
                  </a:lnTo>
                  <a:lnTo>
                    <a:pt x="401" y="38"/>
                  </a:lnTo>
                  <a:lnTo>
                    <a:pt x="402" y="38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2" y="35"/>
                  </a:lnTo>
                  <a:lnTo>
                    <a:pt x="406" y="32"/>
                  </a:lnTo>
                  <a:lnTo>
                    <a:pt x="409" y="32"/>
                  </a:lnTo>
                  <a:lnTo>
                    <a:pt x="409" y="30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7" y="27"/>
                  </a:lnTo>
                  <a:lnTo>
                    <a:pt x="417" y="27"/>
                  </a:lnTo>
                  <a:lnTo>
                    <a:pt x="417" y="25"/>
                  </a:lnTo>
                  <a:lnTo>
                    <a:pt x="420" y="25"/>
                  </a:lnTo>
                  <a:lnTo>
                    <a:pt x="421" y="25"/>
                  </a:lnTo>
                  <a:lnTo>
                    <a:pt x="423" y="24"/>
                  </a:lnTo>
                  <a:lnTo>
                    <a:pt x="428" y="22"/>
                  </a:lnTo>
                  <a:lnTo>
                    <a:pt x="429" y="21"/>
                  </a:lnTo>
                  <a:lnTo>
                    <a:pt x="432" y="21"/>
                  </a:lnTo>
                  <a:lnTo>
                    <a:pt x="432" y="21"/>
                  </a:lnTo>
                  <a:lnTo>
                    <a:pt x="434" y="21"/>
                  </a:lnTo>
                  <a:lnTo>
                    <a:pt x="436" y="19"/>
                  </a:lnTo>
                  <a:lnTo>
                    <a:pt x="437" y="19"/>
                  </a:lnTo>
                  <a:lnTo>
                    <a:pt x="437" y="21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1" y="24"/>
                  </a:lnTo>
                  <a:lnTo>
                    <a:pt x="431" y="25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4" y="28"/>
                  </a:lnTo>
                  <a:lnTo>
                    <a:pt x="437" y="32"/>
                  </a:lnTo>
                  <a:lnTo>
                    <a:pt x="442" y="35"/>
                  </a:lnTo>
                  <a:lnTo>
                    <a:pt x="447" y="38"/>
                  </a:lnTo>
                  <a:lnTo>
                    <a:pt x="450" y="39"/>
                  </a:lnTo>
                  <a:lnTo>
                    <a:pt x="451" y="41"/>
                  </a:lnTo>
                  <a:lnTo>
                    <a:pt x="453" y="43"/>
                  </a:lnTo>
                  <a:lnTo>
                    <a:pt x="455" y="46"/>
                  </a:lnTo>
                  <a:lnTo>
                    <a:pt x="458" y="49"/>
                  </a:lnTo>
                  <a:lnTo>
                    <a:pt x="461" y="54"/>
                  </a:lnTo>
                  <a:lnTo>
                    <a:pt x="464" y="60"/>
                  </a:lnTo>
                  <a:lnTo>
                    <a:pt x="469" y="66"/>
                  </a:lnTo>
                  <a:lnTo>
                    <a:pt x="470" y="69"/>
                  </a:lnTo>
                  <a:lnTo>
                    <a:pt x="475" y="76"/>
                  </a:lnTo>
                  <a:lnTo>
                    <a:pt x="477" y="79"/>
                  </a:lnTo>
                  <a:lnTo>
                    <a:pt x="480" y="82"/>
                  </a:lnTo>
                  <a:lnTo>
                    <a:pt x="481" y="87"/>
                  </a:lnTo>
                  <a:lnTo>
                    <a:pt x="483" y="90"/>
                  </a:lnTo>
                  <a:lnTo>
                    <a:pt x="484" y="90"/>
                  </a:lnTo>
                  <a:lnTo>
                    <a:pt x="484" y="90"/>
                  </a:lnTo>
                  <a:lnTo>
                    <a:pt x="484" y="88"/>
                  </a:lnTo>
                  <a:lnTo>
                    <a:pt x="484" y="88"/>
                  </a:lnTo>
                  <a:lnTo>
                    <a:pt x="486" y="87"/>
                  </a:lnTo>
                  <a:lnTo>
                    <a:pt x="488" y="87"/>
                  </a:lnTo>
                  <a:lnTo>
                    <a:pt x="488" y="87"/>
                  </a:lnTo>
                  <a:lnTo>
                    <a:pt x="489" y="87"/>
                  </a:lnTo>
                  <a:lnTo>
                    <a:pt x="489" y="85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92" y="82"/>
                  </a:lnTo>
                  <a:lnTo>
                    <a:pt x="492" y="80"/>
                  </a:lnTo>
                  <a:lnTo>
                    <a:pt x="494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9" y="82"/>
                  </a:lnTo>
                  <a:lnTo>
                    <a:pt x="500" y="82"/>
                  </a:lnTo>
                  <a:lnTo>
                    <a:pt x="500" y="84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8"/>
                  </a:lnTo>
                  <a:lnTo>
                    <a:pt x="505" y="90"/>
                  </a:lnTo>
                  <a:lnTo>
                    <a:pt x="503" y="90"/>
                  </a:lnTo>
                  <a:lnTo>
                    <a:pt x="505" y="91"/>
                  </a:lnTo>
                  <a:lnTo>
                    <a:pt x="507" y="91"/>
                  </a:lnTo>
                  <a:lnTo>
                    <a:pt x="508" y="90"/>
                  </a:lnTo>
                  <a:lnTo>
                    <a:pt x="511" y="90"/>
                  </a:lnTo>
                  <a:lnTo>
                    <a:pt x="513" y="91"/>
                  </a:lnTo>
                  <a:lnTo>
                    <a:pt x="514" y="91"/>
                  </a:lnTo>
                  <a:lnTo>
                    <a:pt x="518" y="91"/>
                  </a:lnTo>
                  <a:lnTo>
                    <a:pt x="519" y="91"/>
                  </a:lnTo>
                  <a:lnTo>
                    <a:pt x="521" y="90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4" y="88"/>
                  </a:lnTo>
                  <a:lnTo>
                    <a:pt x="525" y="88"/>
                  </a:lnTo>
                  <a:lnTo>
                    <a:pt x="527" y="88"/>
                  </a:lnTo>
                  <a:lnTo>
                    <a:pt x="529" y="87"/>
                  </a:lnTo>
                  <a:lnTo>
                    <a:pt x="529" y="87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5" y="87"/>
                  </a:lnTo>
                  <a:lnTo>
                    <a:pt x="537" y="88"/>
                  </a:lnTo>
                  <a:lnTo>
                    <a:pt x="540" y="90"/>
                  </a:lnTo>
                  <a:lnTo>
                    <a:pt x="540" y="90"/>
                  </a:lnTo>
                  <a:lnTo>
                    <a:pt x="541" y="91"/>
                  </a:lnTo>
                  <a:lnTo>
                    <a:pt x="543" y="93"/>
                  </a:lnTo>
                  <a:lnTo>
                    <a:pt x="543" y="95"/>
                  </a:lnTo>
                  <a:lnTo>
                    <a:pt x="544" y="96"/>
                  </a:lnTo>
                  <a:lnTo>
                    <a:pt x="544" y="99"/>
                  </a:lnTo>
                  <a:lnTo>
                    <a:pt x="546" y="101"/>
                  </a:lnTo>
                  <a:lnTo>
                    <a:pt x="548" y="101"/>
                  </a:lnTo>
                  <a:lnTo>
                    <a:pt x="548" y="101"/>
                  </a:lnTo>
                  <a:lnTo>
                    <a:pt x="549" y="101"/>
                  </a:lnTo>
                  <a:lnTo>
                    <a:pt x="554" y="102"/>
                  </a:lnTo>
                  <a:lnTo>
                    <a:pt x="554" y="102"/>
                  </a:lnTo>
                  <a:lnTo>
                    <a:pt x="555" y="104"/>
                  </a:lnTo>
                  <a:lnTo>
                    <a:pt x="555" y="104"/>
                  </a:lnTo>
                  <a:lnTo>
                    <a:pt x="555" y="106"/>
                  </a:lnTo>
                  <a:lnTo>
                    <a:pt x="555" y="107"/>
                  </a:lnTo>
                  <a:lnTo>
                    <a:pt x="557" y="109"/>
                  </a:lnTo>
                  <a:lnTo>
                    <a:pt x="557" y="109"/>
                  </a:lnTo>
                  <a:lnTo>
                    <a:pt x="559" y="110"/>
                  </a:lnTo>
                  <a:lnTo>
                    <a:pt x="559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3" y="112"/>
                  </a:lnTo>
                  <a:lnTo>
                    <a:pt x="568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1" y="114"/>
                  </a:lnTo>
                  <a:lnTo>
                    <a:pt x="573" y="114"/>
                  </a:lnTo>
                  <a:lnTo>
                    <a:pt x="573" y="114"/>
                  </a:lnTo>
                  <a:lnTo>
                    <a:pt x="574" y="112"/>
                  </a:lnTo>
                  <a:lnTo>
                    <a:pt x="576" y="112"/>
                  </a:lnTo>
                  <a:lnTo>
                    <a:pt x="578" y="110"/>
                  </a:lnTo>
                  <a:lnTo>
                    <a:pt x="579" y="109"/>
                  </a:lnTo>
                  <a:lnTo>
                    <a:pt x="579" y="109"/>
                  </a:lnTo>
                  <a:lnTo>
                    <a:pt x="581" y="109"/>
                  </a:lnTo>
                  <a:lnTo>
                    <a:pt x="581" y="110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79" y="114"/>
                  </a:lnTo>
                  <a:lnTo>
                    <a:pt x="581" y="114"/>
                  </a:lnTo>
                  <a:lnTo>
                    <a:pt x="582" y="115"/>
                  </a:lnTo>
                  <a:lnTo>
                    <a:pt x="584" y="117"/>
                  </a:lnTo>
                  <a:lnTo>
                    <a:pt x="584" y="118"/>
                  </a:lnTo>
                  <a:lnTo>
                    <a:pt x="585" y="118"/>
                  </a:lnTo>
                  <a:lnTo>
                    <a:pt x="587" y="118"/>
                  </a:lnTo>
                  <a:lnTo>
                    <a:pt x="589" y="120"/>
                  </a:lnTo>
                  <a:lnTo>
                    <a:pt x="589" y="121"/>
                  </a:lnTo>
                  <a:lnTo>
                    <a:pt x="589" y="121"/>
                  </a:lnTo>
                  <a:lnTo>
                    <a:pt x="587" y="121"/>
                  </a:lnTo>
                  <a:lnTo>
                    <a:pt x="585" y="121"/>
                  </a:lnTo>
                  <a:lnTo>
                    <a:pt x="584" y="121"/>
                  </a:lnTo>
                  <a:lnTo>
                    <a:pt x="582" y="121"/>
                  </a:lnTo>
                  <a:lnTo>
                    <a:pt x="582" y="123"/>
                  </a:lnTo>
                  <a:lnTo>
                    <a:pt x="581" y="123"/>
                  </a:lnTo>
                  <a:lnTo>
                    <a:pt x="581" y="125"/>
                  </a:lnTo>
                  <a:lnTo>
                    <a:pt x="581" y="126"/>
                  </a:lnTo>
                  <a:lnTo>
                    <a:pt x="581" y="129"/>
                  </a:lnTo>
                  <a:lnTo>
                    <a:pt x="579" y="131"/>
                  </a:lnTo>
                  <a:lnTo>
                    <a:pt x="578" y="132"/>
                  </a:lnTo>
                  <a:lnTo>
                    <a:pt x="578" y="132"/>
                  </a:lnTo>
                  <a:lnTo>
                    <a:pt x="576" y="132"/>
                  </a:lnTo>
                  <a:lnTo>
                    <a:pt x="574" y="134"/>
                  </a:lnTo>
                  <a:lnTo>
                    <a:pt x="571" y="134"/>
                  </a:lnTo>
                  <a:lnTo>
                    <a:pt x="568" y="134"/>
                  </a:lnTo>
                  <a:lnTo>
                    <a:pt x="566" y="136"/>
                  </a:lnTo>
                  <a:lnTo>
                    <a:pt x="565" y="136"/>
                  </a:lnTo>
                  <a:lnTo>
                    <a:pt x="565" y="137"/>
                  </a:lnTo>
                  <a:lnTo>
                    <a:pt x="565" y="139"/>
                  </a:lnTo>
                  <a:lnTo>
                    <a:pt x="563" y="140"/>
                  </a:lnTo>
                  <a:lnTo>
                    <a:pt x="563" y="143"/>
                  </a:lnTo>
                  <a:lnTo>
                    <a:pt x="563" y="147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5" y="153"/>
                  </a:lnTo>
                  <a:lnTo>
                    <a:pt x="565" y="154"/>
                  </a:lnTo>
                  <a:lnTo>
                    <a:pt x="565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2" y="159"/>
                  </a:lnTo>
                  <a:lnTo>
                    <a:pt x="560" y="159"/>
                  </a:lnTo>
                  <a:lnTo>
                    <a:pt x="559" y="159"/>
                  </a:lnTo>
                  <a:lnTo>
                    <a:pt x="557" y="161"/>
                  </a:lnTo>
                  <a:lnTo>
                    <a:pt x="555" y="162"/>
                  </a:lnTo>
                  <a:lnTo>
                    <a:pt x="554" y="162"/>
                  </a:lnTo>
                  <a:lnTo>
                    <a:pt x="552" y="164"/>
                  </a:lnTo>
                  <a:lnTo>
                    <a:pt x="552" y="162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49" y="161"/>
                  </a:lnTo>
                  <a:lnTo>
                    <a:pt x="549" y="161"/>
                  </a:lnTo>
                  <a:lnTo>
                    <a:pt x="546" y="161"/>
                  </a:lnTo>
                  <a:lnTo>
                    <a:pt x="544" y="161"/>
                  </a:lnTo>
                  <a:lnTo>
                    <a:pt x="543" y="161"/>
                  </a:lnTo>
                  <a:lnTo>
                    <a:pt x="541" y="161"/>
                  </a:lnTo>
                  <a:lnTo>
                    <a:pt x="538" y="161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3" y="158"/>
                  </a:lnTo>
                  <a:lnTo>
                    <a:pt x="529" y="158"/>
                  </a:lnTo>
                  <a:lnTo>
                    <a:pt x="529" y="156"/>
                  </a:lnTo>
                  <a:lnTo>
                    <a:pt x="527" y="158"/>
                  </a:lnTo>
                  <a:lnTo>
                    <a:pt x="527" y="158"/>
                  </a:lnTo>
                  <a:lnTo>
                    <a:pt x="527" y="159"/>
                  </a:lnTo>
                  <a:lnTo>
                    <a:pt x="525" y="161"/>
                  </a:lnTo>
                  <a:lnTo>
                    <a:pt x="524" y="167"/>
                  </a:lnTo>
                  <a:lnTo>
                    <a:pt x="522" y="172"/>
                  </a:lnTo>
                  <a:lnTo>
                    <a:pt x="521" y="175"/>
                  </a:lnTo>
                  <a:lnTo>
                    <a:pt x="519" y="178"/>
                  </a:lnTo>
                  <a:lnTo>
                    <a:pt x="518" y="181"/>
                  </a:lnTo>
                  <a:lnTo>
                    <a:pt x="518" y="184"/>
                  </a:lnTo>
                  <a:lnTo>
                    <a:pt x="516" y="186"/>
                  </a:lnTo>
                  <a:lnTo>
                    <a:pt x="516" y="186"/>
                  </a:lnTo>
                  <a:lnTo>
                    <a:pt x="518" y="188"/>
                  </a:lnTo>
                  <a:lnTo>
                    <a:pt x="519" y="188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91"/>
                  </a:lnTo>
                  <a:lnTo>
                    <a:pt x="521" y="192"/>
                  </a:lnTo>
                  <a:lnTo>
                    <a:pt x="521" y="194"/>
                  </a:lnTo>
                  <a:lnTo>
                    <a:pt x="519" y="194"/>
                  </a:lnTo>
                  <a:lnTo>
                    <a:pt x="519" y="194"/>
                  </a:lnTo>
                  <a:lnTo>
                    <a:pt x="518" y="194"/>
                  </a:lnTo>
                  <a:lnTo>
                    <a:pt x="518" y="192"/>
                  </a:lnTo>
                  <a:lnTo>
                    <a:pt x="516" y="192"/>
                  </a:lnTo>
                  <a:lnTo>
                    <a:pt x="514" y="192"/>
                  </a:lnTo>
                  <a:lnTo>
                    <a:pt x="511" y="194"/>
                  </a:lnTo>
                  <a:lnTo>
                    <a:pt x="511" y="194"/>
                  </a:lnTo>
                  <a:lnTo>
                    <a:pt x="510" y="192"/>
                  </a:lnTo>
                  <a:lnTo>
                    <a:pt x="510" y="192"/>
                  </a:lnTo>
                  <a:lnTo>
                    <a:pt x="508" y="191"/>
                  </a:lnTo>
                  <a:lnTo>
                    <a:pt x="508" y="191"/>
                  </a:lnTo>
                  <a:lnTo>
                    <a:pt x="507" y="191"/>
                  </a:lnTo>
                  <a:lnTo>
                    <a:pt x="502" y="192"/>
                  </a:lnTo>
                  <a:lnTo>
                    <a:pt x="499" y="194"/>
                  </a:lnTo>
                  <a:lnTo>
                    <a:pt x="496" y="194"/>
                  </a:lnTo>
                  <a:lnTo>
                    <a:pt x="494" y="194"/>
                  </a:lnTo>
                  <a:lnTo>
                    <a:pt x="492" y="194"/>
                  </a:lnTo>
                  <a:lnTo>
                    <a:pt x="491" y="194"/>
                  </a:lnTo>
                  <a:lnTo>
                    <a:pt x="489" y="195"/>
                  </a:lnTo>
                  <a:lnTo>
                    <a:pt x="486" y="195"/>
                  </a:lnTo>
                  <a:lnTo>
                    <a:pt x="484" y="195"/>
                  </a:lnTo>
                  <a:lnTo>
                    <a:pt x="483" y="197"/>
                  </a:lnTo>
                  <a:lnTo>
                    <a:pt x="481" y="199"/>
                  </a:lnTo>
                  <a:lnTo>
                    <a:pt x="481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4" y="200"/>
                  </a:lnTo>
                  <a:lnTo>
                    <a:pt x="488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91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3"/>
                  </a:lnTo>
                  <a:lnTo>
                    <a:pt x="488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9" y="210"/>
                  </a:lnTo>
                  <a:lnTo>
                    <a:pt x="488" y="211"/>
                  </a:lnTo>
                  <a:lnTo>
                    <a:pt x="488" y="213"/>
                  </a:lnTo>
                  <a:lnTo>
                    <a:pt x="489" y="213"/>
                  </a:lnTo>
                  <a:lnTo>
                    <a:pt x="489" y="214"/>
                  </a:lnTo>
                  <a:lnTo>
                    <a:pt x="491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4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94" y="227"/>
                  </a:lnTo>
                  <a:lnTo>
                    <a:pt x="494" y="229"/>
                  </a:lnTo>
                  <a:lnTo>
                    <a:pt x="494" y="229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2" y="229"/>
                  </a:lnTo>
                  <a:lnTo>
                    <a:pt x="491" y="230"/>
                  </a:lnTo>
                  <a:lnTo>
                    <a:pt x="489" y="230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8" y="235"/>
                  </a:lnTo>
                  <a:lnTo>
                    <a:pt x="486" y="236"/>
                  </a:lnTo>
                  <a:lnTo>
                    <a:pt x="486" y="238"/>
                  </a:lnTo>
                  <a:lnTo>
                    <a:pt x="486" y="238"/>
                  </a:lnTo>
                  <a:lnTo>
                    <a:pt x="486" y="240"/>
                  </a:lnTo>
                  <a:lnTo>
                    <a:pt x="486" y="243"/>
                  </a:lnTo>
                  <a:lnTo>
                    <a:pt x="488" y="244"/>
                  </a:lnTo>
                  <a:lnTo>
                    <a:pt x="488" y="244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4" y="244"/>
                  </a:lnTo>
                  <a:lnTo>
                    <a:pt x="481" y="241"/>
                  </a:lnTo>
                  <a:lnTo>
                    <a:pt x="480" y="241"/>
                  </a:lnTo>
                  <a:lnTo>
                    <a:pt x="478" y="241"/>
                  </a:lnTo>
                  <a:lnTo>
                    <a:pt x="477" y="241"/>
                  </a:lnTo>
                  <a:lnTo>
                    <a:pt x="475" y="241"/>
                  </a:lnTo>
                  <a:lnTo>
                    <a:pt x="473" y="240"/>
                  </a:lnTo>
                  <a:lnTo>
                    <a:pt x="473" y="238"/>
                  </a:lnTo>
                  <a:lnTo>
                    <a:pt x="472" y="238"/>
                  </a:lnTo>
                  <a:lnTo>
                    <a:pt x="472" y="236"/>
                  </a:lnTo>
                  <a:lnTo>
                    <a:pt x="470" y="235"/>
                  </a:lnTo>
                  <a:lnTo>
                    <a:pt x="470" y="236"/>
                  </a:lnTo>
                  <a:lnTo>
                    <a:pt x="469" y="235"/>
                  </a:lnTo>
                  <a:lnTo>
                    <a:pt x="467" y="235"/>
                  </a:lnTo>
                  <a:lnTo>
                    <a:pt x="466" y="235"/>
                  </a:lnTo>
                  <a:lnTo>
                    <a:pt x="464" y="235"/>
                  </a:lnTo>
                  <a:lnTo>
                    <a:pt x="462" y="233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7" y="233"/>
                  </a:lnTo>
                  <a:lnTo>
                    <a:pt x="447" y="233"/>
                  </a:lnTo>
                  <a:lnTo>
                    <a:pt x="445" y="233"/>
                  </a:lnTo>
                  <a:lnTo>
                    <a:pt x="443" y="233"/>
                  </a:lnTo>
                  <a:lnTo>
                    <a:pt x="440" y="232"/>
                  </a:lnTo>
                  <a:lnTo>
                    <a:pt x="440" y="232"/>
                  </a:lnTo>
                  <a:lnTo>
                    <a:pt x="439" y="232"/>
                  </a:lnTo>
                  <a:lnTo>
                    <a:pt x="434" y="233"/>
                  </a:lnTo>
                  <a:lnTo>
                    <a:pt x="432" y="233"/>
                  </a:lnTo>
                  <a:lnTo>
                    <a:pt x="429" y="233"/>
                  </a:lnTo>
                  <a:lnTo>
                    <a:pt x="425" y="233"/>
                  </a:lnTo>
                  <a:lnTo>
                    <a:pt x="423" y="233"/>
                  </a:lnTo>
                  <a:lnTo>
                    <a:pt x="423" y="233"/>
                  </a:lnTo>
                  <a:lnTo>
                    <a:pt x="421" y="235"/>
                  </a:lnTo>
                  <a:lnTo>
                    <a:pt x="420" y="235"/>
                  </a:lnTo>
                  <a:lnTo>
                    <a:pt x="417" y="235"/>
                  </a:lnTo>
                  <a:lnTo>
                    <a:pt x="412" y="233"/>
                  </a:lnTo>
                  <a:lnTo>
                    <a:pt x="409" y="232"/>
                  </a:lnTo>
                  <a:lnTo>
                    <a:pt x="406" y="230"/>
                  </a:lnTo>
                  <a:lnTo>
                    <a:pt x="402" y="229"/>
                  </a:lnTo>
                  <a:lnTo>
                    <a:pt x="399" y="227"/>
                  </a:lnTo>
                  <a:lnTo>
                    <a:pt x="399" y="229"/>
                  </a:lnTo>
                  <a:lnTo>
                    <a:pt x="399" y="229"/>
                  </a:lnTo>
                  <a:lnTo>
                    <a:pt x="398" y="229"/>
                  </a:lnTo>
                  <a:lnTo>
                    <a:pt x="396" y="229"/>
                  </a:lnTo>
                  <a:lnTo>
                    <a:pt x="395" y="229"/>
                  </a:lnTo>
                  <a:lnTo>
                    <a:pt x="393" y="230"/>
                  </a:lnTo>
                  <a:lnTo>
                    <a:pt x="391" y="230"/>
                  </a:lnTo>
                  <a:lnTo>
                    <a:pt x="390" y="232"/>
                  </a:lnTo>
                  <a:lnTo>
                    <a:pt x="388" y="236"/>
                  </a:lnTo>
                  <a:lnTo>
                    <a:pt x="388" y="238"/>
                  </a:lnTo>
                  <a:lnTo>
                    <a:pt x="390" y="241"/>
                  </a:lnTo>
                  <a:lnTo>
                    <a:pt x="388" y="241"/>
                  </a:lnTo>
                  <a:lnTo>
                    <a:pt x="387" y="241"/>
                  </a:lnTo>
                  <a:lnTo>
                    <a:pt x="387" y="240"/>
                  </a:lnTo>
                  <a:lnTo>
                    <a:pt x="385" y="240"/>
                  </a:lnTo>
                  <a:lnTo>
                    <a:pt x="380" y="240"/>
                  </a:lnTo>
                  <a:lnTo>
                    <a:pt x="379" y="238"/>
                  </a:lnTo>
                  <a:lnTo>
                    <a:pt x="379" y="238"/>
                  </a:lnTo>
                  <a:lnTo>
                    <a:pt x="377" y="238"/>
                  </a:lnTo>
                  <a:lnTo>
                    <a:pt x="376" y="236"/>
                  </a:lnTo>
                  <a:lnTo>
                    <a:pt x="371" y="236"/>
                  </a:lnTo>
                  <a:lnTo>
                    <a:pt x="369" y="236"/>
                  </a:lnTo>
                  <a:lnTo>
                    <a:pt x="365" y="235"/>
                  </a:lnTo>
                  <a:lnTo>
                    <a:pt x="365" y="235"/>
                  </a:lnTo>
                  <a:lnTo>
                    <a:pt x="363" y="235"/>
                  </a:lnTo>
                  <a:lnTo>
                    <a:pt x="361" y="235"/>
                  </a:lnTo>
                  <a:lnTo>
                    <a:pt x="360" y="235"/>
                  </a:lnTo>
                  <a:lnTo>
                    <a:pt x="360" y="235"/>
                  </a:lnTo>
                  <a:lnTo>
                    <a:pt x="357" y="236"/>
                  </a:lnTo>
                  <a:lnTo>
                    <a:pt x="355" y="238"/>
                  </a:lnTo>
                  <a:lnTo>
                    <a:pt x="355" y="238"/>
                  </a:lnTo>
                  <a:lnTo>
                    <a:pt x="354" y="240"/>
                  </a:lnTo>
                  <a:lnTo>
                    <a:pt x="354" y="241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2" y="244"/>
                  </a:lnTo>
                  <a:lnTo>
                    <a:pt x="352" y="244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9" y="246"/>
                  </a:lnTo>
                  <a:lnTo>
                    <a:pt x="349" y="247"/>
                  </a:lnTo>
                  <a:lnTo>
                    <a:pt x="347" y="247"/>
                  </a:lnTo>
                  <a:lnTo>
                    <a:pt x="347" y="249"/>
                  </a:lnTo>
                  <a:lnTo>
                    <a:pt x="346" y="249"/>
                  </a:lnTo>
                  <a:lnTo>
                    <a:pt x="346" y="247"/>
                  </a:lnTo>
                  <a:lnTo>
                    <a:pt x="344" y="247"/>
                  </a:lnTo>
                  <a:lnTo>
                    <a:pt x="344" y="249"/>
                  </a:lnTo>
                  <a:lnTo>
                    <a:pt x="343" y="251"/>
                  </a:lnTo>
                  <a:lnTo>
                    <a:pt x="339" y="252"/>
                  </a:lnTo>
                  <a:lnTo>
                    <a:pt x="338" y="254"/>
                  </a:lnTo>
                  <a:lnTo>
                    <a:pt x="336" y="254"/>
                  </a:lnTo>
                  <a:lnTo>
                    <a:pt x="333" y="255"/>
                  </a:lnTo>
                  <a:lnTo>
                    <a:pt x="333" y="255"/>
                  </a:lnTo>
                  <a:lnTo>
                    <a:pt x="330" y="257"/>
                  </a:lnTo>
                  <a:lnTo>
                    <a:pt x="330" y="258"/>
                  </a:lnTo>
                  <a:lnTo>
                    <a:pt x="328" y="258"/>
                  </a:lnTo>
                  <a:lnTo>
                    <a:pt x="327" y="258"/>
                  </a:lnTo>
                  <a:lnTo>
                    <a:pt x="325" y="260"/>
                  </a:lnTo>
                  <a:lnTo>
                    <a:pt x="325" y="262"/>
                  </a:lnTo>
                  <a:lnTo>
                    <a:pt x="324" y="263"/>
                  </a:lnTo>
                  <a:lnTo>
                    <a:pt x="322" y="265"/>
                  </a:lnTo>
                  <a:lnTo>
                    <a:pt x="320" y="265"/>
                  </a:lnTo>
                  <a:lnTo>
                    <a:pt x="319" y="266"/>
                  </a:lnTo>
                  <a:lnTo>
                    <a:pt x="319" y="268"/>
                  </a:lnTo>
                  <a:lnTo>
                    <a:pt x="317" y="269"/>
                  </a:lnTo>
                  <a:lnTo>
                    <a:pt x="317" y="269"/>
                  </a:lnTo>
                  <a:lnTo>
                    <a:pt x="319" y="271"/>
                  </a:lnTo>
                  <a:lnTo>
                    <a:pt x="319" y="273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16" y="273"/>
                  </a:lnTo>
                  <a:lnTo>
                    <a:pt x="314" y="273"/>
                  </a:lnTo>
                  <a:lnTo>
                    <a:pt x="313" y="271"/>
                  </a:lnTo>
                  <a:lnTo>
                    <a:pt x="311" y="271"/>
                  </a:lnTo>
                  <a:lnTo>
                    <a:pt x="311" y="269"/>
                  </a:lnTo>
                  <a:lnTo>
                    <a:pt x="311" y="268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1" y="265"/>
                  </a:lnTo>
                  <a:lnTo>
                    <a:pt x="309" y="265"/>
                  </a:lnTo>
                  <a:lnTo>
                    <a:pt x="309" y="263"/>
                  </a:lnTo>
                  <a:lnTo>
                    <a:pt x="309" y="263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6" y="263"/>
                  </a:lnTo>
                  <a:lnTo>
                    <a:pt x="303" y="263"/>
                  </a:lnTo>
                  <a:lnTo>
                    <a:pt x="300" y="263"/>
                  </a:lnTo>
                  <a:lnTo>
                    <a:pt x="298" y="263"/>
                  </a:lnTo>
                  <a:lnTo>
                    <a:pt x="295" y="263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91" y="263"/>
                  </a:lnTo>
                  <a:lnTo>
                    <a:pt x="291" y="262"/>
                  </a:lnTo>
                  <a:lnTo>
                    <a:pt x="291" y="260"/>
                  </a:lnTo>
                  <a:lnTo>
                    <a:pt x="289" y="257"/>
                  </a:lnTo>
                  <a:lnTo>
                    <a:pt x="289" y="255"/>
                  </a:lnTo>
                  <a:lnTo>
                    <a:pt x="289" y="254"/>
                  </a:lnTo>
                  <a:lnTo>
                    <a:pt x="289" y="251"/>
                  </a:lnTo>
                  <a:lnTo>
                    <a:pt x="287" y="249"/>
                  </a:lnTo>
                  <a:lnTo>
                    <a:pt x="286" y="249"/>
                  </a:lnTo>
                  <a:lnTo>
                    <a:pt x="284" y="249"/>
                  </a:lnTo>
                  <a:lnTo>
                    <a:pt x="281" y="249"/>
                  </a:lnTo>
                  <a:lnTo>
                    <a:pt x="281" y="247"/>
                  </a:lnTo>
                  <a:lnTo>
                    <a:pt x="281" y="246"/>
                  </a:lnTo>
                  <a:lnTo>
                    <a:pt x="281" y="243"/>
                  </a:lnTo>
                  <a:lnTo>
                    <a:pt x="281" y="241"/>
                  </a:lnTo>
                  <a:lnTo>
                    <a:pt x="281" y="238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2"/>
                  </a:lnTo>
                  <a:lnTo>
                    <a:pt x="281" y="232"/>
                  </a:lnTo>
                  <a:lnTo>
                    <a:pt x="279" y="233"/>
                  </a:lnTo>
                  <a:lnTo>
                    <a:pt x="278" y="233"/>
                  </a:lnTo>
                  <a:lnTo>
                    <a:pt x="276" y="232"/>
                  </a:lnTo>
                  <a:lnTo>
                    <a:pt x="276" y="230"/>
                  </a:lnTo>
                  <a:lnTo>
                    <a:pt x="275" y="229"/>
                  </a:lnTo>
                  <a:lnTo>
                    <a:pt x="273" y="225"/>
                  </a:lnTo>
                  <a:lnTo>
                    <a:pt x="272" y="225"/>
                  </a:lnTo>
                  <a:lnTo>
                    <a:pt x="270" y="224"/>
                  </a:lnTo>
                  <a:lnTo>
                    <a:pt x="268" y="222"/>
                  </a:lnTo>
                  <a:lnTo>
                    <a:pt x="267" y="222"/>
                  </a:lnTo>
                  <a:lnTo>
                    <a:pt x="267" y="221"/>
                  </a:lnTo>
                  <a:lnTo>
                    <a:pt x="265" y="219"/>
                  </a:lnTo>
                  <a:lnTo>
                    <a:pt x="264" y="219"/>
                  </a:lnTo>
                  <a:lnTo>
                    <a:pt x="262" y="221"/>
                  </a:lnTo>
                  <a:lnTo>
                    <a:pt x="261" y="221"/>
                  </a:lnTo>
                  <a:lnTo>
                    <a:pt x="259" y="222"/>
                  </a:lnTo>
                  <a:lnTo>
                    <a:pt x="259" y="222"/>
                  </a:lnTo>
                  <a:lnTo>
                    <a:pt x="256" y="222"/>
                  </a:lnTo>
                  <a:lnTo>
                    <a:pt x="254" y="222"/>
                  </a:lnTo>
                  <a:lnTo>
                    <a:pt x="253" y="221"/>
                  </a:lnTo>
                  <a:lnTo>
                    <a:pt x="250" y="221"/>
                  </a:lnTo>
                  <a:lnTo>
                    <a:pt x="248" y="221"/>
                  </a:lnTo>
                  <a:lnTo>
                    <a:pt x="243" y="221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2" y="222"/>
                  </a:lnTo>
                  <a:lnTo>
                    <a:pt x="229" y="222"/>
                  </a:lnTo>
                  <a:lnTo>
                    <a:pt x="226" y="222"/>
                  </a:lnTo>
                  <a:lnTo>
                    <a:pt x="224" y="222"/>
                  </a:lnTo>
                  <a:lnTo>
                    <a:pt x="223" y="222"/>
                  </a:lnTo>
                  <a:lnTo>
                    <a:pt x="221" y="221"/>
                  </a:lnTo>
                  <a:lnTo>
                    <a:pt x="220" y="219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5" y="214"/>
                  </a:lnTo>
                  <a:lnTo>
                    <a:pt x="213" y="213"/>
                  </a:lnTo>
                  <a:lnTo>
                    <a:pt x="210" y="211"/>
                  </a:lnTo>
                  <a:lnTo>
                    <a:pt x="210" y="210"/>
                  </a:lnTo>
                  <a:lnTo>
                    <a:pt x="210" y="208"/>
                  </a:lnTo>
                  <a:lnTo>
                    <a:pt x="209" y="206"/>
                  </a:lnTo>
                  <a:lnTo>
                    <a:pt x="207" y="206"/>
                  </a:lnTo>
                  <a:lnTo>
                    <a:pt x="205" y="205"/>
                  </a:lnTo>
                  <a:lnTo>
                    <a:pt x="202" y="203"/>
                  </a:lnTo>
                  <a:lnTo>
                    <a:pt x="201" y="202"/>
                  </a:lnTo>
                  <a:lnTo>
                    <a:pt x="199" y="202"/>
                  </a:lnTo>
                  <a:lnTo>
                    <a:pt x="197" y="200"/>
                  </a:lnTo>
                  <a:lnTo>
                    <a:pt x="194" y="199"/>
                  </a:lnTo>
                  <a:lnTo>
                    <a:pt x="194" y="192"/>
                  </a:lnTo>
                  <a:lnTo>
                    <a:pt x="196" y="191"/>
                  </a:lnTo>
                  <a:lnTo>
                    <a:pt x="194" y="189"/>
                  </a:lnTo>
                  <a:lnTo>
                    <a:pt x="194" y="188"/>
                  </a:lnTo>
                  <a:lnTo>
                    <a:pt x="194" y="186"/>
                  </a:lnTo>
                  <a:lnTo>
                    <a:pt x="193" y="186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1" y="184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9" y="181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01" y="180"/>
                  </a:lnTo>
                  <a:lnTo>
                    <a:pt x="202" y="178"/>
                  </a:lnTo>
                  <a:lnTo>
                    <a:pt x="204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10" y="175"/>
                  </a:lnTo>
                  <a:lnTo>
                    <a:pt x="212" y="175"/>
                  </a:lnTo>
                  <a:lnTo>
                    <a:pt x="212" y="173"/>
                  </a:lnTo>
                  <a:lnTo>
                    <a:pt x="212" y="172"/>
                  </a:lnTo>
                  <a:lnTo>
                    <a:pt x="213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0" y="170"/>
                  </a:lnTo>
                  <a:lnTo>
                    <a:pt x="207" y="170"/>
                  </a:lnTo>
                  <a:lnTo>
                    <a:pt x="207" y="169"/>
                  </a:lnTo>
                  <a:lnTo>
                    <a:pt x="205" y="169"/>
                  </a:lnTo>
                  <a:lnTo>
                    <a:pt x="205" y="167"/>
                  </a:lnTo>
                  <a:lnTo>
                    <a:pt x="205" y="166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4" y="166"/>
                  </a:lnTo>
                  <a:lnTo>
                    <a:pt x="205" y="166"/>
                  </a:lnTo>
                  <a:lnTo>
                    <a:pt x="205" y="167"/>
                  </a:lnTo>
                  <a:lnTo>
                    <a:pt x="204" y="167"/>
                  </a:lnTo>
                  <a:lnTo>
                    <a:pt x="202" y="169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6" y="167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9" y="170"/>
                  </a:lnTo>
                  <a:lnTo>
                    <a:pt x="199" y="172"/>
                  </a:lnTo>
                  <a:lnTo>
                    <a:pt x="201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199" y="177"/>
                  </a:lnTo>
                  <a:lnTo>
                    <a:pt x="197" y="177"/>
                  </a:lnTo>
                  <a:lnTo>
                    <a:pt x="196" y="177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91" y="173"/>
                  </a:lnTo>
                  <a:lnTo>
                    <a:pt x="191" y="173"/>
                  </a:lnTo>
                  <a:lnTo>
                    <a:pt x="191" y="172"/>
                  </a:lnTo>
                  <a:lnTo>
                    <a:pt x="190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6" y="172"/>
                  </a:lnTo>
                  <a:lnTo>
                    <a:pt x="188" y="173"/>
                  </a:lnTo>
                  <a:lnTo>
                    <a:pt x="190" y="177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88" y="183"/>
                  </a:lnTo>
                  <a:lnTo>
                    <a:pt x="188" y="183"/>
                  </a:lnTo>
                  <a:lnTo>
                    <a:pt x="186" y="183"/>
                  </a:lnTo>
                  <a:lnTo>
                    <a:pt x="186" y="183"/>
                  </a:lnTo>
                  <a:lnTo>
                    <a:pt x="186" y="184"/>
                  </a:lnTo>
                  <a:lnTo>
                    <a:pt x="186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4"/>
                  </a:lnTo>
                  <a:lnTo>
                    <a:pt x="185" y="184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0"/>
                  </a:lnTo>
                  <a:lnTo>
                    <a:pt x="185" y="180"/>
                  </a:lnTo>
                  <a:lnTo>
                    <a:pt x="185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2" y="186"/>
                  </a:lnTo>
                  <a:lnTo>
                    <a:pt x="169" y="188"/>
                  </a:lnTo>
                  <a:lnTo>
                    <a:pt x="168" y="188"/>
                  </a:lnTo>
                  <a:lnTo>
                    <a:pt x="164" y="189"/>
                  </a:lnTo>
                  <a:lnTo>
                    <a:pt x="160" y="189"/>
                  </a:lnTo>
                  <a:lnTo>
                    <a:pt x="158" y="191"/>
                  </a:lnTo>
                  <a:lnTo>
                    <a:pt x="155" y="191"/>
                  </a:lnTo>
                  <a:lnTo>
                    <a:pt x="153" y="191"/>
                  </a:lnTo>
                  <a:lnTo>
                    <a:pt x="150" y="192"/>
                  </a:lnTo>
                  <a:lnTo>
                    <a:pt x="147" y="192"/>
                  </a:lnTo>
                  <a:lnTo>
                    <a:pt x="145" y="194"/>
                  </a:lnTo>
                  <a:lnTo>
                    <a:pt x="142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6" y="197"/>
                  </a:lnTo>
                  <a:lnTo>
                    <a:pt x="136" y="205"/>
                  </a:lnTo>
                  <a:lnTo>
                    <a:pt x="136" y="208"/>
                  </a:lnTo>
                  <a:lnTo>
                    <a:pt x="136" y="225"/>
                  </a:lnTo>
                  <a:lnTo>
                    <a:pt x="136" y="229"/>
                  </a:lnTo>
                  <a:lnTo>
                    <a:pt x="136" y="252"/>
                  </a:lnTo>
                  <a:lnTo>
                    <a:pt x="136" y="257"/>
                  </a:lnTo>
                  <a:lnTo>
                    <a:pt x="136" y="260"/>
                  </a:lnTo>
                  <a:lnTo>
                    <a:pt x="136" y="260"/>
                  </a:lnTo>
                  <a:lnTo>
                    <a:pt x="134" y="260"/>
                  </a:lnTo>
                  <a:lnTo>
                    <a:pt x="131" y="262"/>
                  </a:lnTo>
                  <a:lnTo>
                    <a:pt x="130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5" y="257"/>
                  </a:lnTo>
                  <a:lnTo>
                    <a:pt x="123" y="255"/>
                  </a:lnTo>
                  <a:lnTo>
                    <a:pt x="122" y="252"/>
                  </a:lnTo>
                  <a:lnTo>
                    <a:pt x="120" y="251"/>
                  </a:lnTo>
                  <a:lnTo>
                    <a:pt x="120" y="251"/>
                  </a:lnTo>
                  <a:lnTo>
                    <a:pt x="120" y="249"/>
                  </a:lnTo>
                  <a:lnTo>
                    <a:pt x="117" y="247"/>
                  </a:lnTo>
                  <a:lnTo>
                    <a:pt x="114" y="24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09" y="243"/>
                  </a:lnTo>
                  <a:lnTo>
                    <a:pt x="108" y="243"/>
                  </a:lnTo>
                  <a:lnTo>
                    <a:pt x="106" y="243"/>
                  </a:lnTo>
                  <a:lnTo>
                    <a:pt x="103" y="244"/>
                  </a:lnTo>
                  <a:lnTo>
                    <a:pt x="100" y="244"/>
                  </a:lnTo>
                  <a:lnTo>
                    <a:pt x="97" y="246"/>
                  </a:lnTo>
                  <a:lnTo>
                    <a:pt x="93" y="246"/>
                  </a:lnTo>
                  <a:lnTo>
                    <a:pt x="93" y="247"/>
                  </a:lnTo>
                  <a:lnTo>
                    <a:pt x="90" y="247"/>
                  </a:lnTo>
                  <a:lnTo>
                    <a:pt x="89" y="251"/>
                  </a:lnTo>
                  <a:lnTo>
                    <a:pt x="86" y="252"/>
                  </a:lnTo>
                  <a:lnTo>
                    <a:pt x="86" y="251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86" y="244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7" y="240"/>
                  </a:lnTo>
                  <a:lnTo>
                    <a:pt x="87" y="236"/>
                  </a:lnTo>
                  <a:lnTo>
                    <a:pt x="87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1" y="233"/>
                  </a:lnTo>
                  <a:lnTo>
                    <a:pt x="79" y="233"/>
                  </a:lnTo>
                  <a:lnTo>
                    <a:pt x="79" y="233"/>
                  </a:lnTo>
                  <a:lnTo>
                    <a:pt x="78" y="235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9"/>
                  </a:lnTo>
                  <a:lnTo>
                    <a:pt x="68" y="227"/>
                  </a:lnTo>
                  <a:lnTo>
                    <a:pt x="68" y="225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19"/>
                  </a:lnTo>
                  <a:lnTo>
                    <a:pt x="63" y="214"/>
                  </a:lnTo>
                  <a:lnTo>
                    <a:pt x="62" y="211"/>
                  </a:lnTo>
                  <a:lnTo>
                    <a:pt x="60" y="210"/>
                  </a:lnTo>
                  <a:lnTo>
                    <a:pt x="59" y="210"/>
                  </a:lnTo>
                  <a:lnTo>
                    <a:pt x="57" y="208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6" y="203"/>
                  </a:lnTo>
                  <a:lnTo>
                    <a:pt x="59" y="203"/>
                  </a:lnTo>
                  <a:lnTo>
                    <a:pt x="62" y="203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8" y="203"/>
                  </a:lnTo>
                  <a:lnTo>
                    <a:pt x="67" y="202"/>
                  </a:lnTo>
                  <a:lnTo>
                    <a:pt x="65" y="200"/>
                  </a:lnTo>
                  <a:lnTo>
                    <a:pt x="65" y="199"/>
                  </a:lnTo>
                  <a:lnTo>
                    <a:pt x="63" y="197"/>
                  </a:lnTo>
                  <a:lnTo>
                    <a:pt x="65" y="197"/>
                  </a:lnTo>
                  <a:lnTo>
                    <a:pt x="67" y="195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70" y="189"/>
                  </a:lnTo>
                  <a:lnTo>
                    <a:pt x="71" y="191"/>
                  </a:lnTo>
                  <a:lnTo>
                    <a:pt x="74" y="189"/>
                  </a:lnTo>
                  <a:lnTo>
                    <a:pt x="79" y="189"/>
                  </a:lnTo>
                  <a:lnTo>
                    <a:pt x="84" y="189"/>
                  </a:lnTo>
                  <a:lnTo>
                    <a:pt x="86" y="189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3"/>
                  </a:lnTo>
                  <a:lnTo>
                    <a:pt x="93" y="180"/>
                  </a:lnTo>
                  <a:lnTo>
                    <a:pt x="95" y="175"/>
                  </a:lnTo>
                  <a:lnTo>
                    <a:pt x="95" y="170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5" y="167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2" y="161"/>
                  </a:lnTo>
                  <a:lnTo>
                    <a:pt x="89" y="161"/>
                  </a:lnTo>
                  <a:lnTo>
                    <a:pt x="86" y="161"/>
                  </a:lnTo>
                  <a:lnTo>
                    <a:pt x="84" y="161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79" y="164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4" y="161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68" y="159"/>
                  </a:lnTo>
                  <a:lnTo>
                    <a:pt x="67" y="158"/>
                  </a:lnTo>
                  <a:lnTo>
                    <a:pt x="63" y="159"/>
                  </a:lnTo>
                  <a:lnTo>
                    <a:pt x="60" y="161"/>
                  </a:lnTo>
                  <a:lnTo>
                    <a:pt x="59" y="161"/>
                  </a:lnTo>
                  <a:lnTo>
                    <a:pt x="59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1" y="166"/>
                  </a:lnTo>
                  <a:lnTo>
                    <a:pt x="49" y="167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5" y="169"/>
                  </a:lnTo>
                  <a:lnTo>
                    <a:pt x="43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5" y="170"/>
                  </a:lnTo>
                  <a:lnTo>
                    <a:pt x="32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7" y="166"/>
                  </a:lnTo>
                  <a:lnTo>
                    <a:pt x="29" y="166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5" y="164"/>
                  </a:lnTo>
                  <a:lnTo>
                    <a:pt x="32" y="161"/>
                  </a:lnTo>
                  <a:lnTo>
                    <a:pt x="30" y="159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7" y="151"/>
                  </a:lnTo>
                  <a:lnTo>
                    <a:pt x="24" y="150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9" y="147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1" y="147"/>
                  </a:lnTo>
                  <a:lnTo>
                    <a:pt x="10" y="147"/>
                  </a:lnTo>
                  <a:lnTo>
                    <a:pt x="10" y="145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0" y="131"/>
                  </a:lnTo>
                  <a:lnTo>
                    <a:pt x="2" y="128"/>
                  </a:lnTo>
                  <a:lnTo>
                    <a:pt x="4" y="125"/>
                  </a:lnTo>
                  <a:lnTo>
                    <a:pt x="5" y="123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5" y="118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5" y="110"/>
                  </a:lnTo>
                  <a:lnTo>
                    <a:pt x="7" y="107"/>
                  </a:lnTo>
                  <a:lnTo>
                    <a:pt x="8" y="106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8" y="99"/>
                  </a:lnTo>
                  <a:lnTo>
                    <a:pt x="21" y="102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7" y="91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3" y="84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2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4" y="79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4" y="76"/>
                  </a:lnTo>
                  <a:lnTo>
                    <a:pt x="79" y="73"/>
                  </a:lnTo>
                  <a:lnTo>
                    <a:pt x="82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8" y="77"/>
                  </a:lnTo>
                  <a:lnTo>
                    <a:pt x="100" y="77"/>
                  </a:lnTo>
                  <a:lnTo>
                    <a:pt x="101" y="79"/>
                  </a:lnTo>
                  <a:lnTo>
                    <a:pt x="103" y="80"/>
                  </a:lnTo>
                  <a:lnTo>
                    <a:pt x="104" y="82"/>
                  </a:lnTo>
                  <a:lnTo>
                    <a:pt x="106" y="82"/>
                  </a:lnTo>
                  <a:lnTo>
                    <a:pt x="108" y="84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112" y="87"/>
                  </a:lnTo>
                  <a:lnTo>
                    <a:pt x="114" y="90"/>
                  </a:lnTo>
                  <a:lnTo>
                    <a:pt x="114" y="91"/>
                  </a:lnTo>
                  <a:lnTo>
                    <a:pt x="114" y="93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7" y="93"/>
                  </a:lnTo>
                  <a:lnTo>
                    <a:pt x="117" y="91"/>
                  </a:lnTo>
                  <a:lnTo>
                    <a:pt x="117" y="90"/>
                  </a:lnTo>
                  <a:lnTo>
                    <a:pt x="115" y="88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7" y="85"/>
                  </a:lnTo>
                  <a:lnTo>
                    <a:pt x="119" y="85"/>
                  </a:lnTo>
                  <a:lnTo>
                    <a:pt x="120" y="87"/>
                  </a:lnTo>
                  <a:lnTo>
                    <a:pt x="122" y="88"/>
                  </a:lnTo>
                  <a:lnTo>
                    <a:pt x="125" y="90"/>
                  </a:lnTo>
                  <a:lnTo>
                    <a:pt x="127" y="91"/>
                  </a:lnTo>
                  <a:lnTo>
                    <a:pt x="130" y="93"/>
                  </a:lnTo>
                  <a:lnTo>
                    <a:pt x="131" y="93"/>
                  </a:lnTo>
                  <a:lnTo>
                    <a:pt x="133" y="93"/>
                  </a:lnTo>
                  <a:lnTo>
                    <a:pt x="136" y="93"/>
                  </a:lnTo>
                  <a:lnTo>
                    <a:pt x="138" y="91"/>
                  </a:lnTo>
                  <a:lnTo>
                    <a:pt x="138" y="90"/>
                  </a:lnTo>
                  <a:lnTo>
                    <a:pt x="139" y="88"/>
                  </a:lnTo>
                  <a:lnTo>
                    <a:pt x="141" y="87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5" y="87"/>
                  </a:lnTo>
                  <a:lnTo>
                    <a:pt x="147" y="85"/>
                  </a:lnTo>
                  <a:lnTo>
                    <a:pt x="149" y="85"/>
                  </a:lnTo>
                  <a:lnTo>
                    <a:pt x="150" y="85"/>
                  </a:lnTo>
                  <a:lnTo>
                    <a:pt x="153" y="85"/>
                  </a:lnTo>
                  <a:lnTo>
                    <a:pt x="155" y="87"/>
                  </a:lnTo>
                  <a:lnTo>
                    <a:pt x="156" y="88"/>
                  </a:lnTo>
                  <a:lnTo>
                    <a:pt x="158" y="88"/>
                  </a:lnTo>
                  <a:lnTo>
                    <a:pt x="160" y="87"/>
                  </a:lnTo>
                  <a:lnTo>
                    <a:pt x="161" y="87"/>
                  </a:lnTo>
                  <a:lnTo>
                    <a:pt x="161" y="85"/>
                  </a:lnTo>
                  <a:lnTo>
                    <a:pt x="163" y="84"/>
                  </a:lnTo>
                  <a:lnTo>
                    <a:pt x="163" y="84"/>
                  </a:lnTo>
                  <a:lnTo>
                    <a:pt x="166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71" y="85"/>
                  </a:lnTo>
                  <a:lnTo>
                    <a:pt x="174" y="87"/>
                  </a:lnTo>
                  <a:lnTo>
                    <a:pt x="175" y="88"/>
                  </a:lnTo>
                  <a:lnTo>
                    <a:pt x="177" y="91"/>
                  </a:lnTo>
                  <a:lnTo>
                    <a:pt x="179" y="91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82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5"/>
                  </a:lnTo>
                  <a:lnTo>
                    <a:pt x="186" y="96"/>
                  </a:lnTo>
                  <a:lnTo>
                    <a:pt x="191" y="95"/>
                  </a:lnTo>
                  <a:lnTo>
                    <a:pt x="191" y="93"/>
                  </a:lnTo>
                  <a:lnTo>
                    <a:pt x="193" y="91"/>
                  </a:lnTo>
                  <a:lnTo>
                    <a:pt x="193" y="9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7" y="90"/>
                  </a:lnTo>
                  <a:lnTo>
                    <a:pt x="197" y="91"/>
                  </a:lnTo>
                  <a:lnTo>
                    <a:pt x="201" y="91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207" y="91"/>
                  </a:lnTo>
                  <a:lnTo>
                    <a:pt x="212" y="90"/>
                  </a:lnTo>
                  <a:lnTo>
                    <a:pt x="215" y="88"/>
                  </a:lnTo>
                  <a:lnTo>
                    <a:pt x="215" y="87"/>
                  </a:lnTo>
                  <a:lnTo>
                    <a:pt x="216" y="84"/>
                  </a:lnTo>
                  <a:lnTo>
                    <a:pt x="216" y="82"/>
                  </a:lnTo>
                  <a:lnTo>
                    <a:pt x="216" y="79"/>
                  </a:lnTo>
                  <a:lnTo>
                    <a:pt x="215" y="77"/>
                  </a:lnTo>
                  <a:lnTo>
                    <a:pt x="213" y="77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4" y="74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199" y="71"/>
                  </a:lnTo>
                  <a:lnTo>
                    <a:pt x="197" y="69"/>
                  </a:lnTo>
                  <a:lnTo>
                    <a:pt x="194" y="69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4" y="63"/>
                  </a:lnTo>
                  <a:lnTo>
                    <a:pt x="205" y="62"/>
                  </a:lnTo>
                  <a:lnTo>
                    <a:pt x="207" y="62"/>
                  </a:lnTo>
                  <a:lnTo>
                    <a:pt x="209" y="60"/>
                  </a:lnTo>
                  <a:lnTo>
                    <a:pt x="209" y="58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7" y="51"/>
                  </a:lnTo>
                  <a:lnTo>
                    <a:pt x="209" y="51"/>
                  </a:lnTo>
                  <a:lnTo>
                    <a:pt x="209" y="49"/>
                  </a:lnTo>
                  <a:lnTo>
                    <a:pt x="209" y="47"/>
                  </a:lnTo>
                  <a:lnTo>
                    <a:pt x="212" y="47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20" y="47"/>
                  </a:lnTo>
                  <a:lnTo>
                    <a:pt x="221" y="47"/>
                  </a:lnTo>
                  <a:lnTo>
                    <a:pt x="223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4" y="46"/>
                  </a:lnTo>
                  <a:lnTo>
                    <a:pt x="223" y="46"/>
                  </a:lnTo>
                  <a:lnTo>
                    <a:pt x="220" y="44"/>
                  </a:lnTo>
                  <a:lnTo>
                    <a:pt x="218" y="43"/>
                  </a:lnTo>
                  <a:lnTo>
                    <a:pt x="216" y="43"/>
                  </a:lnTo>
                  <a:lnTo>
                    <a:pt x="215" y="43"/>
                  </a:lnTo>
                  <a:lnTo>
                    <a:pt x="213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2" y="38"/>
                  </a:lnTo>
                  <a:lnTo>
                    <a:pt x="213" y="38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10" y="33"/>
                  </a:lnTo>
                  <a:lnTo>
                    <a:pt x="210" y="32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2" y="27"/>
                  </a:lnTo>
                  <a:lnTo>
                    <a:pt x="213" y="27"/>
                  </a:lnTo>
                  <a:lnTo>
                    <a:pt x="218" y="27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4" y="27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4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5" y="19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8" y="21"/>
                  </a:lnTo>
                  <a:lnTo>
                    <a:pt x="268" y="19"/>
                  </a:lnTo>
                  <a:lnTo>
                    <a:pt x="270" y="17"/>
                  </a:lnTo>
                  <a:lnTo>
                    <a:pt x="272" y="16"/>
                  </a:lnTo>
                  <a:lnTo>
                    <a:pt x="272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6" y="16"/>
                  </a:lnTo>
                  <a:lnTo>
                    <a:pt x="279" y="14"/>
                  </a:lnTo>
                  <a:lnTo>
                    <a:pt x="279" y="14"/>
                  </a:lnTo>
                  <a:lnTo>
                    <a:pt x="284" y="14"/>
                  </a:lnTo>
                  <a:lnTo>
                    <a:pt x="289" y="13"/>
                  </a:lnTo>
                  <a:lnTo>
                    <a:pt x="292" y="13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2" y="11"/>
                  </a:lnTo>
                  <a:lnTo>
                    <a:pt x="305" y="10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3" y="8"/>
                  </a:lnTo>
                  <a:lnTo>
                    <a:pt x="313" y="6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20" y="2"/>
                  </a:lnTo>
                  <a:lnTo>
                    <a:pt x="322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2" name="Freeform 232"/>
            <p:cNvSpPr>
              <a:spLocks noEditPoints="1"/>
            </p:cNvSpPr>
            <p:nvPr/>
          </p:nvSpPr>
          <p:spPr bwMode="auto">
            <a:xfrm>
              <a:off x="6837395" y="3286954"/>
              <a:ext cx="236822" cy="305414"/>
            </a:xfrm>
            <a:custGeom>
              <a:avLst/>
              <a:gdLst>
                <a:gd name="T0" fmla="*/ 13 w 71"/>
                <a:gd name="T1" fmla="*/ 88 h 90"/>
                <a:gd name="T2" fmla="*/ 3 w 71"/>
                <a:gd name="T3" fmla="*/ 90 h 90"/>
                <a:gd name="T4" fmla="*/ 5 w 71"/>
                <a:gd name="T5" fmla="*/ 85 h 90"/>
                <a:gd name="T6" fmla="*/ 11 w 71"/>
                <a:gd name="T7" fmla="*/ 72 h 90"/>
                <a:gd name="T8" fmla="*/ 3 w 71"/>
                <a:gd name="T9" fmla="*/ 67 h 90"/>
                <a:gd name="T10" fmla="*/ 2 w 71"/>
                <a:gd name="T11" fmla="*/ 71 h 90"/>
                <a:gd name="T12" fmla="*/ 3 w 71"/>
                <a:gd name="T13" fmla="*/ 67 h 90"/>
                <a:gd name="T14" fmla="*/ 26 w 71"/>
                <a:gd name="T15" fmla="*/ 66 h 90"/>
                <a:gd name="T16" fmla="*/ 2 w 71"/>
                <a:gd name="T17" fmla="*/ 64 h 90"/>
                <a:gd name="T18" fmla="*/ 27 w 71"/>
                <a:gd name="T19" fmla="*/ 61 h 90"/>
                <a:gd name="T20" fmla="*/ 29 w 71"/>
                <a:gd name="T21" fmla="*/ 66 h 90"/>
                <a:gd name="T22" fmla="*/ 27 w 71"/>
                <a:gd name="T23" fmla="*/ 63 h 90"/>
                <a:gd name="T24" fmla="*/ 37 w 71"/>
                <a:gd name="T25" fmla="*/ 63 h 90"/>
                <a:gd name="T26" fmla="*/ 5 w 71"/>
                <a:gd name="T27" fmla="*/ 34 h 90"/>
                <a:gd name="T28" fmla="*/ 5 w 71"/>
                <a:gd name="T29" fmla="*/ 34 h 90"/>
                <a:gd name="T30" fmla="*/ 70 w 71"/>
                <a:gd name="T31" fmla="*/ 20 h 90"/>
                <a:gd name="T32" fmla="*/ 7 w 71"/>
                <a:gd name="T33" fmla="*/ 14 h 90"/>
                <a:gd name="T34" fmla="*/ 7 w 71"/>
                <a:gd name="T35" fmla="*/ 17 h 90"/>
                <a:gd name="T36" fmla="*/ 41 w 71"/>
                <a:gd name="T37" fmla="*/ 12 h 90"/>
                <a:gd name="T38" fmla="*/ 51 w 71"/>
                <a:gd name="T39" fmla="*/ 31 h 90"/>
                <a:gd name="T40" fmla="*/ 49 w 71"/>
                <a:gd name="T41" fmla="*/ 41 h 90"/>
                <a:gd name="T42" fmla="*/ 51 w 71"/>
                <a:gd name="T43" fmla="*/ 44 h 90"/>
                <a:gd name="T44" fmla="*/ 48 w 71"/>
                <a:gd name="T45" fmla="*/ 55 h 90"/>
                <a:gd name="T46" fmla="*/ 38 w 71"/>
                <a:gd name="T47" fmla="*/ 58 h 90"/>
                <a:gd name="T48" fmla="*/ 35 w 71"/>
                <a:gd name="T49" fmla="*/ 63 h 90"/>
                <a:gd name="T50" fmla="*/ 30 w 71"/>
                <a:gd name="T51" fmla="*/ 60 h 90"/>
                <a:gd name="T52" fmla="*/ 24 w 71"/>
                <a:gd name="T53" fmla="*/ 63 h 90"/>
                <a:gd name="T54" fmla="*/ 22 w 71"/>
                <a:gd name="T55" fmla="*/ 64 h 90"/>
                <a:gd name="T56" fmla="*/ 21 w 71"/>
                <a:gd name="T57" fmla="*/ 66 h 90"/>
                <a:gd name="T58" fmla="*/ 18 w 71"/>
                <a:gd name="T59" fmla="*/ 67 h 90"/>
                <a:gd name="T60" fmla="*/ 15 w 71"/>
                <a:gd name="T61" fmla="*/ 67 h 90"/>
                <a:gd name="T62" fmla="*/ 10 w 71"/>
                <a:gd name="T63" fmla="*/ 71 h 90"/>
                <a:gd name="T64" fmla="*/ 7 w 71"/>
                <a:gd name="T65" fmla="*/ 69 h 90"/>
                <a:gd name="T66" fmla="*/ 8 w 71"/>
                <a:gd name="T67" fmla="*/ 66 h 90"/>
                <a:gd name="T68" fmla="*/ 8 w 71"/>
                <a:gd name="T69" fmla="*/ 63 h 90"/>
                <a:gd name="T70" fmla="*/ 5 w 71"/>
                <a:gd name="T71" fmla="*/ 58 h 90"/>
                <a:gd name="T72" fmla="*/ 8 w 71"/>
                <a:gd name="T73" fmla="*/ 52 h 90"/>
                <a:gd name="T74" fmla="*/ 8 w 71"/>
                <a:gd name="T75" fmla="*/ 50 h 90"/>
                <a:gd name="T76" fmla="*/ 10 w 71"/>
                <a:gd name="T77" fmla="*/ 45 h 90"/>
                <a:gd name="T78" fmla="*/ 8 w 71"/>
                <a:gd name="T79" fmla="*/ 41 h 90"/>
                <a:gd name="T80" fmla="*/ 8 w 71"/>
                <a:gd name="T81" fmla="*/ 34 h 90"/>
                <a:gd name="T82" fmla="*/ 3 w 71"/>
                <a:gd name="T83" fmla="*/ 33 h 90"/>
                <a:gd name="T84" fmla="*/ 7 w 71"/>
                <a:gd name="T85" fmla="*/ 28 h 90"/>
                <a:gd name="T86" fmla="*/ 13 w 71"/>
                <a:gd name="T87" fmla="*/ 30 h 90"/>
                <a:gd name="T88" fmla="*/ 13 w 71"/>
                <a:gd name="T89" fmla="*/ 28 h 90"/>
                <a:gd name="T90" fmla="*/ 10 w 71"/>
                <a:gd name="T91" fmla="*/ 20 h 90"/>
                <a:gd name="T92" fmla="*/ 8 w 71"/>
                <a:gd name="T93" fmla="*/ 15 h 90"/>
                <a:gd name="T94" fmla="*/ 10 w 71"/>
                <a:gd name="T95" fmla="*/ 14 h 90"/>
                <a:gd name="T96" fmla="*/ 15 w 71"/>
                <a:gd name="T97" fmla="*/ 8 h 90"/>
                <a:gd name="T98" fmla="*/ 22 w 71"/>
                <a:gd name="T99" fmla="*/ 6 h 90"/>
                <a:gd name="T100" fmla="*/ 30 w 71"/>
                <a:gd name="T101" fmla="*/ 6 h 90"/>
                <a:gd name="T102" fmla="*/ 35 w 71"/>
                <a:gd name="T10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90">
                  <a:moveTo>
                    <a:pt x="11" y="83"/>
                  </a:moveTo>
                  <a:lnTo>
                    <a:pt x="13" y="85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3" y="86"/>
                  </a:lnTo>
                  <a:lnTo>
                    <a:pt x="5" y="85"/>
                  </a:ln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0" y="71"/>
                  </a:moveTo>
                  <a:lnTo>
                    <a:pt x="11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close/>
                  <a:moveTo>
                    <a:pt x="3" y="67"/>
                  </a:moveTo>
                  <a:lnTo>
                    <a:pt x="5" y="67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3" y="67"/>
                  </a:lnTo>
                  <a:close/>
                  <a:moveTo>
                    <a:pt x="26" y="66"/>
                  </a:moveTo>
                  <a:lnTo>
                    <a:pt x="26" y="66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2" y="61"/>
                  </a:moveTo>
                  <a:lnTo>
                    <a:pt x="2" y="63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close/>
                  <a:moveTo>
                    <a:pt x="27" y="61"/>
                  </a:moveTo>
                  <a:lnTo>
                    <a:pt x="29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40" y="60"/>
                  </a:moveTo>
                  <a:lnTo>
                    <a:pt x="40" y="64"/>
                  </a:lnTo>
                  <a:lnTo>
                    <a:pt x="38" y="64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40" y="60"/>
                  </a:lnTo>
                  <a:close/>
                  <a:moveTo>
                    <a:pt x="5" y="34"/>
                  </a:moveTo>
                  <a:lnTo>
                    <a:pt x="5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4"/>
                  </a:lnTo>
                  <a:close/>
                  <a:moveTo>
                    <a:pt x="71" y="19"/>
                  </a:moveTo>
                  <a:lnTo>
                    <a:pt x="71" y="1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1" y="19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7" y="14"/>
                  </a:lnTo>
                  <a:close/>
                  <a:moveTo>
                    <a:pt x="35" y="0"/>
                  </a:moveTo>
                  <a:lnTo>
                    <a:pt x="38" y="8"/>
                  </a:lnTo>
                  <a:lnTo>
                    <a:pt x="41" y="12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1" y="31"/>
                  </a:lnTo>
                  <a:lnTo>
                    <a:pt x="49" y="33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9"/>
                  </a:lnTo>
                  <a:lnTo>
                    <a:pt x="49" y="52"/>
                  </a:lnTo>
                  <a:lnTo>
                    <a:pt x="48" y="55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5" y="67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71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3" name="Freeform 233"/>
            <p:cNvSpPr>
              <a:spLocks noEditPoints="1"/>
            </p:cNvSpPr>
            <p:nvPr/>
          </p:nvSpPr>
          <p:spPr bwMode="auto">
            <a:xfrm>
              <a:off x="6760678" y="3035835"/>
              <a:ext cx="303533" cy="302021"/>
            </a:xfrm>
            <a:custGeom>
              <a:avLst/>
              <a:gdLst>
                <a:gd name="T0" fmla="*/ 8 w 91"/>
                <a:gd name="T1" fmla="*/ 58 h 89"/>
                <a:gd name="T2" fmla="*/ 82 w 91"/>
                <a:gd name="T3" fmla="*/ 0 h 89"/>
                <a:gd name="T4" fmla="*/ 85 w 91"/>
                <a:gd name="T5" fmla="*/ 1 h 89"/>
                <a:gd name="T6" fmla="*/ 88 w 91"/>
                <a:gd name="T7" fmla="*/ 8 h 89"/>
                <a:gd name="T8" fmla="*/ 91 w 91"/>
                <a:gd name="T9" fmla="*/ 11 h 89"/>
                <a:gd name="T10" fmla="*/ 85 w 91"/>
                <a:gd name="T11" fmla="*/ 14 h 89"/>
                <a:gd name="T12" fmla="*/ 80 w 91"/>
                <a:gd name="T13" fmla="*/ 19 h 89"/>
                <a:gd name="T14" fmla="*/ 77 w 91"/>
                <a:gd name="T15" fmla="*/ 28 h 89"/>
                <a:gd name="T16" fmla="*/ 72 w 91"/>
                <a:gd name="T17" fmla="*/ 39 h 89"/>
                <a:gd name="T18" fmla="*/ 63 w 91"/>
                <a:gd name="T19" fmla="*/ 45 h 89"/>
                <a:gd name="T20" fmla="*/ 53 w 91"/>
                <a:gd name="T21" fmla="*/ 50 h 89"/>
                <a:gd name="T22" fmla="*/ 45 w 91"/>
                <a:gd name="T23" fmla="*/ 58 h 89"/>
                <a:gd name="T24" fmla="*/ 44 w 91"/>
                <a:gd name="T25" fmla="*/ 63 h 89"/>
                <a:gd name="T26" fmla="*/ 49 w 91"/>
                <a:gd name="T27" fmla="*/ 67 h 89"/>
                <a:gd name="T28" fmla="*/ 56 w 91"/>
                <a:gd name="T29" fmla="*/ 74 h 89"/>
                <a:gd name="T30" fmla="*/ 55 w 91"/>
                <a:gd name="T31" fmla="*/ 78 h 89"/>
                <a:gd name="T32" fmla="*/ 49 w 91"/>
                <a:gd name="T33" fmla="*/ 80 h 89"/>
                <a:gd name="T34" fmla="*/ 39 w 91"/>
                <a:gd name="T35" fmla="*/ 80 h 89"/>
                <a:gd name="T36" fmla="*/ 33 w 91"/>
                <a:gd name="T37" fmla="*/ 86 h 89"/>
                <a:gd name="T38" fmla="*/ 31 w 91"/>
                <a:gd name="T39" fmla="*/ 88 h 89"/>
                <a:gd name="T40" fmla="*/ 23 w 91"/>
                <a:gd name="T41" fmla="*/ 86 h 89"/>
                <a:gd name="T42" fmla="*/ 17 w 91"/>
                <a:gd name="T43" fmla="*/ 88 h 89"/>
                <a:gd name="T44" fmla="*/ 14 w 91"/>
                <a:gd name="T45" fmla="*/ 88 h 89"/>
                <a:gd name="T46" fmla="*/ 12 w 91"/>
                <a:gd name="T47" fmla="*/ 83 h 89"/>
                <a:gd name="T48" fmla="*/ 6 w 91"/>
                <a:gd name="T49" fmla="*/ 83 h 89"/>
                <a:gd name="T50" fmla="*/ 9 w 91"/>
                <a:gd name="T51" fmla="*/ 77 h 89"/>
                <a:gd name="T52" fmla="*/ 17 w 91"/>
                <a:gd name="T53" fmla="*/ 74 h 89"/>
                <a:gd name="T54" fmla="*/ 11 w 91"/>
                <a:gd name="T55" fmla="*/ 71 h 89"/>
                <a:gd name="T56" fmla="*/ 11 w 91"/>
                <a:gd name="T57" fmla="*/ 58 h 89"/>
                <a:gd name="T58" fmla="*/ 4 w 91"/>
                <a:gd name="T59" fmla="*/ 56 h 89"/>
                <a:gd name="T60" fmla="*/ 0 w 91"/>
                <a:gd name="T61" fmla="*/ 53 h 89"/>
                <a:gd name="T62" fmla="*/ 1 w 91"/>
                <a:gd name="T63" fmla="*/ 49 h 89"/>
                <a:gd name="T64" fmla="*/ 9 w 91"/>
                <a:gd name="T65" fmla="*/ 44 h 89"/>
                <a:gd name="T66" fmla="*/ 14 w 91"/>
                <a:gd name="T67" fmla="*/ 41 h 89"/>
                <a:gd name="T68" fmla="*/ 19 w 91"/>
                <a:gd name="T69" fmla="*/ 37 h 89"/>
                <a:gd name="T70" fmla="*/ 23 w 91"/>
                <a:gd name="T71" fmla="*/ 36 h 89"/>
                <a:gd name="T72" fmla="*/ 28 w 91"/>
                <a:gd name="T73" fmla="*/ 30 h 89"/>
                <a:gd name="T74" fmla="*/ 31 w 91"/>
                <a:gd name="T75" fmla="*/ 25 h 89"/>
                <a:gd name="T76" fmla="*/ 34 w 91"/>
                <a:gd name="T77" fmla="*/ 22 h 89"/>
                <a:gd name="T78" fmla="*/ 38 w 91"/>
                <a:gd name="T79" fmla="*/ 22 h 89"/>
                <a:gd name="T80" fmla="*/ 41 w 91"/>
                <a:gd name="T81" fmla="*/ 25 h 89"/>
                <a:gd name="T82" fmla="*/ 47 w 91"/>
                <a:gd name="T83" fmla="*/ 26 h 89"/>
                <a:gd name="T84" fmla="*/ 55 w 91"/>
                <a:gd name="T85" fmla="*/ 28 h 89"/>
                <a:gd name="T86" fmla="*/ 56 w 91"/>
                <a:gd name="T87" fmla="*/ 23 h 89"/>
                <a:gd name="T88" fmla="*/ 53 w 91"/>
                <a:gd name="T89" fmla="*/ 19 h 89"/>
                <a:gd name="T90" fmla="*/ 58 w 91"/>
                <a:gd name="T91" fmla="*/ 17 h 89"/>
                <a:gd name="T92" fmla="*/ 66 w 91"/>
                <a:gd name="T93" fmla="*/ 15 h 89"/>
                <a:gd name="T94" fmla="*/ 69 w 91"/>
                <a:gd name="T95" fmla="*/ 12 h 89"/>
                <a:gd name="T96" fmla="*/ 74 w 91"/>
                <a:gd name="T97" fmla="*/ 9 h 89"/>
                <a:gd name="T98" fmla="*/ 77 w 91"/>
                <a:gd name="T99" fmla="*/ 9 h 89"/>
                <a:gd name="T100" fmla="*/ 79 w 91"/>
                <a:gd name="T101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89">
                  <a:moveTo>
                    <a:pt x="8" y="58"/>
                  </a:moveTo>
                  <a:lnTo>
                    <a:pt x="8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8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5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7" y="28"/>
                  </a:lnTo>
                  <a:lnTo>
                    <a:pt x="77" y="30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2" y="39"/>
                  </a:lnTo>
                  <a:lnTo>
                    <a:pt x="71" y="41"/>
                  </a:lnTo>
                  <a:lnTo>
                    <a:pt x="67" y="42"/>
                  </a:lnTo>
                  <a:lnTo>
                    <a:pt x="66" y="44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3" y="50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4" y="64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7" y="66"/>
                  </a:lnTo>
                  <a:lnTo>
                    <a:pt x="49" y="67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5" y="72"/>
                  </a:lnTo>
                  <a:lnTo>
                    <a:pt x="56" y="72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39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3" y="86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1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4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8" y="56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4" name="Freeform 237"/>
            <p:cNvSpPr>
              <a:spLocks noEditPoints="1"/>
            </p:cNvSpPr>
            <p:nvPr/>
          </p:nvSpPr>
          <p:spPr bwMode="auto">
            <a:xfrm>
              <a:off x="5696649" y="4549329"/>
              <a:ext cx="253499" cy="213791"/>
            </a:xfrm>
            <a:custGeom>
              <a:avLst/>
              <a:gdLst>
                <a:gd name="T0" fmla="*/ 13 w 76"/>
                <a:gd name="T1" fmla="*/ 58 h 63"/>
                <a:gd name="T2" fmla="*/ 10 w 76"/>
                <a:gd name="T3" fmla="*/ 50 h 63"/>
                <a:gd name="T4" fmla="*/ 10 w 76"/>
                <a:gd name="T5" fmla="*/ 48 h 63"/>
                <a:gd name="T6" fmla="*/ 74 w 76"/>
                <a:gd name="T7" fmla="*/ 3 h 63"/>
                <a:gd name="T8" fmla="*/ 73 w 76"/>
                <a:gd name="T9" fmla="*/ 9 h 63"/>
                <a:gd name="T10" fmla="*/ 74 w 76"/>
                <a:gd name="T11" fmla="*/ 12 h 63"/>
                <a:gd name="T12" fmla="*/ 76 w 76"/>
                <a:gd name="T13" fmla="*/ 22 h 63"/>
                <a:gd name="T14" fmla="*/ 76 w 76"/>
                <a:gd name="T15" fmla="*/ 29 h 63"/>
                <a:gd name="T16" fmla="*/ 74 w 76"/>
                <a:gd name="T17" fmla="*/ 36 h 63"/>
                <a:gd name="T18" fmla="*/ 71 w 76"/>
                <a:gd name="T19" fmla="*/ 34 h 63"/>
                <a:gd name="T20" fmla="*/ 65 w 76"/>
                <a:gd name="T21" fmla="*/ 39 h 63"/>
                <a:gd name="T22" fmla="*/ 58 w 76"/>
                <a:gd name="T23" fmla="*/ 41 h 63"/>
                <a:gd name="T24" fmla="*/ 58 w 76"/>
                <a:gd name="T25" fmla="*/ 44 h 63"/>
                <a:gd name="T26" fmla="*/ 54 w 76"/>
                <a:gd name="T27" fmla="*/ 42 h 63"/>
                <a:gd name="T28" fmla="*/ 51 w 76"/>
                <a:gd name="T29" fmla="*/ 45 h 63"/>
                <a:gd name="T30" fmla="*/ 51 w 76"/>
                <a:gd name="T31" fmla="*/ 48 h 63"/>
                <a:gd name="T32" fmla="*/ 55 w 76"/>
                <a:gd name="T33" fmla="*/ 53 h 63"/>
                <a:gd name="T34" fmla="*/ 54 w 76"/>
                <a:gd name="T35" fmla="*/ 56 h 63"/>
                <a:gd name="T36" fmla="*/ 51 w 76"/>
                <a:gd name="T37" fmla="*/ 56 h 63"/>
                <a:gd name="T38" fmla="*/ 47 w 76"/>
                <a:gd name="T39" fmla="*/ 55 h 63"/>
                <a:gd name="T40" fmla="*/ 43 w 76"/>
                <a:gd name="T41" fmla="*/ 56 h 63"/>
                <a:gd name="T42" fmla="*/ 40 w 76"/>
                <a:gd name="T43" fmla="*/ 56 h 63"/>
                <a:gd name="T44" fmla="*/ 38 w 76"/>
                <a:gd name="T45" fmla="*/ 59 h 63"/>
                <a:gd name="T46" fmla="*/ 35 w 76"/>
                <a:gd name="T47" fmla="*/ 61 h 63"/>
                <a:gd name="T48" fmla="*/ 30 w 76"/>
                <a:gd name="T49" fmla="*/ 63 h 63"/>
                <a:gd name="T50" fmla="*/ 22 w 76"/>
                <a:gd name="T51" fmla="*/ 59 h 63"/>
                <a:gd name="T52" fmla="*/ 17 w 76"/>
                <a:gd name="T53" fmla="*/ 59 h 63"/>
                <a:gd name="T54" fmla="*/ 21 w 76"/>
                <a:gd name="T55" fmla="*/ 55 h 63"/>
                <a:gd name="T56" fmla="*/ 16 w 76"/>
                <a:gd name="T57" fmla="*/ 53 h 63"/>
                <a:gd name="T58" fmla="*/ 11 w 76"/>
                <a:gd name="T59" fmla="*/ 55 h 63"/>
                <a:gd name="T60" fmla="*/ 11 w 76"/>
                <a:gd name="T61" fmla="*/ 47 h 63"/>
                <a:gd name="T62" fmla="*/ 8 w 76"/>
                <a:gd name="T63" fmla="*/ 44 h 63"/>
                <a:gd name="T64" fmla="*/ 5 w 76"/>
                <a:gd name="T65" fmla="*/ 36 h 63"/>
                <a:gd name="T66" fmla="*/ 5 w 76"/>
                <a:gd name="T67" fmla="*/ 31 h 63"/>
                <a:gd name="T68" fmla="*/ 2 w 76"/>
                <a:gd name="T69" fmla="*/ 23 h 63"/>
                <a:gd name="T70" fmla="*/ 0 w 76"/>
                <a:gd name="T71" fmla="*/ 17 h 63"/>
                <a:gd name="T72" fmla="*/ 3 w 76"/>
                <a:gd name="T73" fmla="*/ 15 h 63"/>
                <a:gd name="T74" fmla="*/ 8 w 76"/>
                <a:gd name="T75" fmla="*/ 9 h 63"/>
                <a:gd name="T76" fmla="*/ 14 w 76"/>
                <a:gd name="T77" fmla="*/ 4 h 63"/>
                <a:gd name="T78" fmla="*/ 21 w 76"/>
                <a:gd name="T79" fmla="*/ 4 h 63"/>
                <a:gd name="T80" fmla="*/ 25 w 76"/>
                <a:gd name="T81" fmla="*/ 4 h 63"/>
                <a:gd name="T82" fmla="*/ 35 w 76"/>
                <a:gd name="T83" fmla="*/ 4 h 63"/>
                <a:gd name="T84" fmla="*/ 38 w 76"/>
                <a:gd name="T85" fmla="*/ 6 h 63"/>
                <a:gd name="T86" fmla="*/ 41 w 76"/>
                <a:gd name="T87" fmla="*/ 6 h 63"/>
                <a:gd name="T88" fmla="*/ 43 w 76"/>
                <a:gd name="T89" fmla="*/ 7 h 63"/>
                <a:gd name="T90" fmla="*/ 46 w 76"/>
                <a:gd name="T91" fmla="*/ 7 h 63"/>
                <a:gd name="T92" fmla="*/ 52 w 76"/>
                <a:gd name="T93" fmla="*/ 11 h 63"/>
                <a:gd name="T94" fmla="*/ 54 w 76"/>
                <a:gd name="T95" fmla="*/ 6 h 63"/>
                <a:gd name="T96" fmla="*/ 55 w 76"/>
                <a:gd name="T97" fmla="*/ 4 h 63"/>
                <a:gd name="T98" fmla="*/ 60 w 76"/>
                <a:gd name="T99" fmla="*/ 3 h 63"/>
                <a:gd name="T100" fmla="*/ 62 w 76"/>
                <a:gd name="T101" fmla="*/ 3 h 63"/>
                <a:gd name="T102" fmla="*/ 65 w 76"/>
                <a:gd name="T103" fmla="*/ 6 h 63"/>
                <a:gd name="T104" fmla="*/ 68 w 76"/>
                <a:gd name="T105" fmla="*/ 4 h 63"/>
                <a:gd name="T106" fmla="*/ 71 w 76"/>
                <a:gd name="T107" fmla="*/ 1 h 63"/>
                <a:gd name="T108" fmla="*/ 74 w 76"/>
                <a:gd name="T10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63">
                  <a:moveTo>
                    <a:pt x="13" y="56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56"/>
                  </a:lnTo>
                  <a:close/>
                  <a:moveTo>
                    <a:pt x="10" y="48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74" y="0"/>
                  </a:moveTo>
                  <a:lnTo>
                    <a:pt x="76" y="1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6" y="15"/>
                  </a:lnTo>
                  <a:lnTo>
                    <a:pt x="76" y="17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4" y="25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0" y="36"/>
                  </a:lnTo>
                  <a:lnTo>
                    <a:pt x="68" y="37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5" y="44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7"/>
                  </a:lnTo>
                  <a:lnTo>
                    <a:pt x="51" y="48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9" y="61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4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5" name="Freeform 238"/>
            <p:cNvSpPr>
              <a:spLocks noEditPoints="1"/>
            </p:cNvSpPr>
            <p:nvPr/>
          </p:nvSpPr>
          <p:spPr bwMode="auto">
            <a:xfrm>
              <a:off x="4098939" y="3018867"/>
              <a:ext cx="530348" cy="234152"/>
            </a:xfrm>
            <a:custGeom>
              <a:avLst/>
              <a:gdLst>
                <a:gd name="T0" fmla="*/ 22 w 159"/>
                <a:gd name="T1" fmla="*/ 58 h 69"/>
                <a:gd name="T2" fmla="*/ 36 w 159"/>
                <a:gd name="T3" fmla="*/ 57 h 69"/>
                <a:gd name="T4" fmla="*/ 27 w 159"/>
                <a:gd name="T5" fmla="*/ 54 h 69"/>
                <a:gd name="T6" fmla="*/ 27 w 159"/>
                <a:gd name="T7" fmla="*/ 57 h 69"/>
                <a:gd name="T8" fmla="*/ 30 w 159"/>
                <a:gd name="T9" fmla="*/ 55 h 69"/>
                <a:gd name="T10" fmla="*/ 79 w 159"/>
                <a:gd name="T11" fmla="*/ 3 h 69"/>
                <a:gd name="T12" fmla="*/ 96 w 159"/>
                <a:gd name="T13" fmla="*/ 6 h 69"/>
                <a:gd name="T14" fmla="*/ 113 w 159"/>
                <a:gd name="T15" fmla="*/ 5 h 69"/>
                <a:gd name="T16" fmla="*/ 128 w 159"/>
                <a:gd name="T17" fmla="*/ 6 h 69"/>
                <a:gd name="T18" fmla="*/ 142 w 159"/>
                <a:gd name="T19" fmla="*/ 8 h 69"/>
                <a:gd name="T20" fmla="*/ 148 w 159"/>
                <a:gd name="T21" fmla="*/ 14 h 69"/>
                <a:gd name="T22" fmla="*/ 159 w 159"/>
                <a:gd name="T23" fmla="*/ 20 h 69"/>
                <a:gd name="T24" fmla="*/ 150 w 159"/>
                <a:gd name="T25" fmla="*/ 25 h 69"/>
                <a:gd name="T26" fmla="*/ 132 w 159"/>
                <a:gd name="T27" fmla="*/ 33 h 69"/>
                <a:gd name="T28" fmla="*/ 121 w 159"/>
                <a:gd name="T29" fmla="*/ 39 h 69"/>
                <a:gd name="T30" fmla="*/ 109 w 159"/>
                <a:gd name="T31" fmla="*/ 42 h 69"/>
                <a:gd name="T32" fmla="*/ 102 w 159"/>
                <a:gd name="T33" fmla="*/ 50 h 69"/>
                <a:gd name="T34" fmla="*/ 94 w 159"/>
                <a:gd name="T35" fmla="*/ 50 h 69"/>
                <a:gd name="T36" fmla="*/ 85 w 159"/>
                <a:gd name="T37" fmla="*/ 49 h 69"/>
                <a:gd name="T38" fmla="*/ 82 w 159"/>
                <a:gd name="T39" fmla="*/ 50 h 69"/>
                <a:gd name="T40" fmla="*/ 69 w 159"/>
                <a:gd name="T41" fmla="*/ 55 h 69"/>
                <a:gd name="T42" fmla="*/ 68 w 159"/>
                <a:gd name="T43" fmla="*/ 61 h 69"/>
                <a:gd name="T44" fmla="*/ 63 w 159"/>
                <a:gd name="T45" fmla="*/ 66 h 69"/>
                <a:gd name="T46" fmla="*/ 53 w 159"/>
                <a:gd name="T47" fmla="*/ 68 h 69"/>
                <a:gd name="T48" fmla="*/ 44 w 159"/>
                <a:gd name="T49" fmla="*/ 69 h 69"/>
                <a:gd name="T50" fmla="*/ 36 w 159"/>
                <a:gd name="T51" fmla="*/ 68 h 69"/>
                <a:gd name="T52" fmla="*/ 33 w 159"/>
                <a:gd name="T53" fmla="*/ 63 h 69"/>
                <a:gd name="T54" fmla="*/ 28 w 159"/>
                <a:gd name="T55" fmla="*/ 65 h 69"/>
                <a:gd name="T56" fmla="*/ 20 w 159"/>
                <a:gd name="T57" fmla="*/ 63 h 69"/>
                <a:gd name="T58" fmla="*/ 12 w 159"/>
                <a:gd name="T59" fmla="*/ 63 h 69"/>
                <a:gd name="T60" fmla="*/ 1 w 159"/>
                <a:gd name="T61" fmla="*/ 65 h 69"/>
                <a:gd name="T62" fmla="*/ 3 w 159"/>
                <a:gd name="T63" fmla="*/ 58 h 69"/>
                <a:gd name="T64" fmla="*/ 8 w 159"/>
                <a:gd name="T65" fmla="*/ 54 h 69"/>
                <a:gd name="T66" fmla="*/ 20 w 159"/>
                <a:gd name="T67" fmla="*/ 57 h 69"/>
                <a:gd name="T68" fmla="*/ 25 w 159"/>
                <a:gd name="T69" fmla="*/ 52 h 69"/>
                <a:gd name="T70" fmla="*/ 34 w 159"/>
                <a:gd name="T71" fmla="*/ 52 h 69"/>
                <a:gd name="T72" fmla="*/ 39 w 159"/>
                <a:gd name="T73" fmla="*/ 52 h 69"/>
                <a:gd name="T74" fmla="*/ 44 w 159"/>
                <a:gd name="T75" fmla="*/ 49 h 69"/>
                <a:gd name="T76" fmla="*/ 46 w 159"/>
                <a:gd name="T77" fmla="*/ 47 h 69"/>
                <a:gd name="T78" fmla="*/ 57 w 159"/>
                <a:gd name="T79" fmla="*/ 42 h 69"/>
                <a:gd name="T80" fmla="*/ 50 w 159"/>
                <a:gd name="T81" fmla="*/ 41 h 69"/>
                <a:gd name="T82" fmla="*/ 44 w 159"/>
                <a:gd name="T83" fmla="*/ 39 h 69"/>
                <a:gd name="T84" fmla="*/ 39 w 159"/>
                <a:gd name="T85" fmla="*/ 36 h 69"/>
                <a:gd name="T86" fmla="*/ 36 w 159"/>
                <a:gd name="T87" fmla="*/ 30 h 69"/>
                <a:gd name="T88" fmla="*/ 34 w 159"/>
                <a:gd name="T89" fmla="*/ 35 h 69"/>
                <a:gd name="T90" fmla="*/ 28 w 159"/>
                <a:gd name="T91" fmla="*/ 36 h 69"/>
                <a:gd name="T92" fmla="*/ 20 w 159"/>
                <a:gd name="T93" fmla="*/ 31 h 69"/>
                <a:gd name="T94" fmla="*/ 19 w 159"/>
                <a:gd name="T95" fmla="*/ 27 h 69"/>
                <a:gd name="T96" fmla="*/ 25 w 159"/>
                <a:gd name="T97" fmla="*/ 22 h 69"/>
                <a:gd name="T98" fmla="*/ 27 w 159"/>
                <a:gd name="T99" fmla="*/ 17 h 69"/>
                <a:gd name="T100" fmla="*/ 28 w 159"/>
                <a:gd name="T101" fmla="*/ 11 h 69"/>
                <a:gd name="T102" fmla="*/ 38 w 159"/>
                <a:gd name="T103" fmla="*/ 8 h 69"/>
                <a:gd name="T104" fmla="*/ 52 w 159"/>
                <a:gd name="T105" fmla="*/ 11 h 69"/>
                <a:gd name="T106" fmla="*/ 61 w 159"/>
                <a:gd name="T107" fmla="*/ 11 h 69"/>
                <a:gd name="T108" fmla="*/ 71 w 159"/>
                <a:gd name="T10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69">
                  <a:moveTo>
                    <a:pt x="19" y="58"/>
                  </a:moveTo>
                  <a:lnTo>
                    <a:pt x="19" y="58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9" y="58"/>
                  </a:lnTo>
                  <a:close/>
                  <a:moveTo>
                    <a:pt x="38" y="57"/>
                  </a:moveTo>
                  <a:lnTo>
                    <a:pt x="38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7"/>
                  </a:lnTo>
                  <a:close/>
                  <a:moveTo>
                    <a:pt x="27" y="54"/>
                  </a:move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72" y="0"/>
                  </a:moveTo>
                  <a:lnTo>
                    <a:pt x="75" y="2"/>
                  </a:lnTo>
                  <a:lnTo>
                    <a:pt x="79" y="3"/>
                  </a:lnTo>
                  <a:lnTo>
                    <a:pt x="82" y="5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3" y="9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6" y="11"/>
                  </a:lnTo>
                  <a:lnTo>
                    <a:pt x="146" y="13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7" y="17"/>
                  </a:lnTo>
                  <a:lnTo>
                    <a:pt x="159" y="19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3" y="24"/>
                  </a:lnTo>
                  <a:lnTo>
                    <a:pt x="150" y="25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9" y="30"/>
                  </a:lnTo>
                  <a:lnTo>
                    <a:pt x="135" y="31"/>
                  </a:lnTo>
                  <a:lnTo>
                    <a:pt x="134" y="31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29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1" y="39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3" y="38"/>
                  </a:lnTo>
                  <a:lnTo>
                    <a:pt x="112" y="39"/>
                  </a:lnTo>
                  <a:lnTo>
                    <a:pt x="110" y="39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7" y="44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5" y="47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8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5" y="54"/>
                  </a:lnTo>
                  <a:lnTo>
                    <a:pt x="72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6" y="65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7" y="68"/>
                  </a:lnTo>
                  <a:lnTo>
                    <a:pt x="55" y="68"/>
                  </a:lnTo>
                  <a:lnTo>
                    <a:pt x="53" y="68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5" y="41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2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9" y="39"/>
                  </a:lnTo>
                  <a:lnTo>
                    <a:pt x="47" y="39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3" y="13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6" name="Freeform 240"/>
            <p:cNvSpPr>
              <a:spLocks noEditPoints="1"/>
            </p:cNvSpPr>
            <p:nvPr/>
          </p:nvSpPr>
          <p:spPr bwMode="auto">
            <a:xfrm>
              <a:off x="6727323" y="2886522"/>
              <a:ext cx="1067365" cy="1180933"/>
            </a:xfrm>
            <a:custGeom>
              <a:avLst/>
              <a:gdLst>
                <a:gd name="T0" fmla="*/ 5 w 320"/>
                <a:gd name="T1" fmla="*/ 345 h 348"/>
                <a:gd name="T2" fmla="*/ 267 w 320"/>
                <a:gd name="T3" fmla="*/ 310 h 348"/>
                <a:gd name="T4" fmla="*/ 59 w 320"/>
                <a:gd name="T5" fmla="*/ 319 h 348"/>
                <a:gd name="T6" fmla="*/ 65 w 320"/>
                <a:gd name="T7" fmla="*/ 308 h 348"/>
                <a:gd name="T8" fmla="*/ 87 w 320"/>
                <a:gd name="T9" fmla="*/ 282 h 348"/>
                <a:gd name="T10" fmla="*/ 85 w 320"/>
                <a:gd name="T11" fmla="*/ 283 h 348"/>
                <a:gd name="T12" fmla="*/ 104 w 320"/>
                <a:gd name="T13" fmla="*/ 252 h 348"/>
                <a:gd name="T14" fmla="*/ 95 w 320"/>
                <a:gd name="T15" fmla="*/ 219 h 348"/>
                <a:gd name="T16" fmla="*/ 74 w 320"/>
                <a:gd name="T17" fmla="*/ 214 h 348"/>
                <a:gd name="T18" fmla="*/ 234 w 320"/>
                <a:gd name="T19" fmla="*/ 209 h 348"/>
                <a:gd name="T20" fmla="*/ 82 w 320"/>
                <a:gd name="T21" fmla="*/ 208 h 348"/>
                <a:gd name="T22" fmla="*/ 111 w 320"/>
                <a:gd name="T23" fmla="*/ 201 h 348"/>
                <a:gd name="T24" fmla="*/ 118 w 320"/>
                <a:gd name="T25" fmla="*/ 211 h 348"/>
                <a:gd name="T26" fmla="*/ 107 w 320"/>
                <a:gd name="T27" fmla="*/ 239 h 348"/>
                <a:gd name="T28" fmla="*/ 100 w 320"/>
                <a:gd name="T29" fmla="*/ 233 h 348"/>
                <a:gd name="T30" fmla="*/ 93 w 320"/>
                <a:gd name="T31" fmla="*/ 231 h 348"/>
                <a:gd name="T32" fmla="*/ 93 w 320"/>
                <a:gd name="T33" fmla="*/ 209 h 348"/>
                <a:gd name="T34" fmla="*/ 87 w 320"/>
                <a:gd name="T35" fmla="*/ 217 h 348"/>
                <a:gd name="T36" fmla="*/ 85 w 320"/>
                <a:gd name="T37" fmla="*/ 204 h 348"/>
                <a:gd name="T38" fmla="*/ 123 w 320"/>
                <a:gd name="T39" fmla="*/ 195 h 348"/>
                <a:gd name="T40" fmla="*/ 128 w 320"/>
                <a:gd name="T41" fmla="*/ 192 h 348"/>
                <a:gd name="T42" fmla="*/ 156 w 320"/>
                <a:gd name="T43" fmla="*/ 200 h 348"/>
                <a:gd name="T44" fmla="*/ 133 w 320"/>
                <a:gd name="T45" fmla="*/ 215 h 348"/>
                <a:gd name="T46" fmla="*/ 123 w 320"/>
                <a:gd name="T47" fmla="*/ 204 h 348"/>
                <a:gd name="T48" fmla="*/ 139 w 320"/>
                <a:gd name="T49" fmla="*/ 195 h 348"/>
                <a:gd name="T50" fmla="*/ 152 w 320"/>
                <a:gd name="T51" fmla="*/ 187 h 348"/>
                <a:gd name="T52" fmla="*/ 84 w 320"/>
                <a:gd name="T53" fmla="*/ 184 h 348"/>
                <a:gd name="T54" fmla="*/ 226 w 320"/>
                <a:gd name="T55" fmla="*/ 182 h 348"/>
                <a:gd name="T56" fmla="*/ 212 w 320"/>
                <a:gd name="T57" fmla="*/ 132 h 348"/>
                <a:gd name="T58" fmla="*/ 256 w 320"/>
                <a:gd name="T59" fmla="*/ 83 h 348"/>
                <a:gd name="T60" fmla="*/ 260 w 320"/>
                <a:gd name="T61" fmla="*/ 111 h 348"/>
                <a:gd name="T62" fmla="*/ 249 w 320"/>
                <a:gd name="T63" fmla="*/ 133 h 348"/>
                <a:gd name="T64" fmla="*/ 245 w 320"/>
                <a:gd name="T65" fmla="*/ 168 h 348"/>
                <a:gd name="T66" fmla="*/ 234 w 320"/>
                <a:gd name="T67" fmla="*/ 173 h 348"/>
                <a:gd name="T68" fmla="*/ 230 w 320"/>
                <a:gd name="T69" fmla="*/ 176 h 348"/>
                <a:gd name="T70" fmla="*/ 218 w 320"/>
                <a:gd name="T71" fmla="*/ 179 h 348"/>
                <a:gd name="T72" fmla="*/ 196 w 320"/>
                <a:gd name="T73" fmla="*/ 184 h 348"/>
                <a:gd name="T74" fmla="*/ 188 w 320"/>
                <a:gd name="T75" fmla="*/ 178 h 348"/>
                <a:gd name="T76" fmla="*/ 169 w 320"/>
                <a:gd name="T77" fmla="*/ 200 h 348"/>
                <a:gd name="T78" fmla="*/ 158 w 320"/>
                <a:gd name="T79" fmla="*/ 182 h 348"/>
                <a:gd name="T80" fmla="*/ 128 w 320"/>
                <a:gd name="T81" fmla="*/ 190 h 348"/>
                <a:gd name="T82" fmla="*/ 104 w 320"/>
                <a:gd name="T83" fmla="*/ 190 h 348"/>
                <a:gd name="T84" fmla="*/ 130 w 320"/>
                <a:gd name="T85" fmla="*/ 171 h 348"/>
                <a:gd name="T86" fmla="*/ 167 w 320"/>
                <a:gd name="T87" fmla="*/ 167 h 348"/>
                <a:gd name="T88" fmla="*/ 188 w 320"/>
                <a:gd name="T89" fmla="*/ 149 h 348"/>
                <a:gd name="T90" fmla="*/ 194 w 320"/>
                <a:gd name="T91" fmla="*/ 149 h 348"/>
                <a:gd name="T92" fmla="*/ 227 w 320"/>
                <a:gd name="T93" fmla="*/ 127 h 348"/>
                <a:gd name="T94" fmla="*/ 235 w 320"/>
                <a:gd name="T95" fmla="*/ 97 h 348"/>
                <a:gd name="T96" fmla="*/ 238 w 320"/>
                <a:gd name="T97" fmla="*/ 81 h 348"/>
                <a:gd name="T98" fmla="*/ 248 w 320"/>
                <a:gd name="T99" fmla="*/ 80 h 348"/>
                <a:gd name="T100" fmla="*/ 229 w 320"/>
                <a:gd name="T101" fmla="*/ 59 h 348"/>
                <a:gd name="T102" fmla="*/ 251 w 320"/>
                <a:gd name="T103" fmla="*/ 0 h 348"/>
                <a:gd name="T104" fmla="*/ 290 w 320"/>
                <a:gd name="T105" fmla="*/ 23 h 348"/>
                <a:gd name="T106" fmla="*/ 311 w 320"/>
                <a:gd name="T107" fmla="*/ 33 h 348"/>
                <a:gd name="T108" fmla="*/ 306 w 320"/>
                <a:gd name="T109" fmla="*/ 44 h 348"/>
                <a:gd name="T110" fmla="*/ 271 w 320"/>
                <a:gd name="T111" fmla="*/ 56 h 348"/>
                <a:gd name="T112" fmla="*/ 245 w 320"/>
                <a:gd name="T113" fmla="*/ 59 h 348"/>
                <a:gd name="T114" fmla="*/ 237 w 320"/>
                <a:gd name="T115" fmla="*/ 70 h 348"/>
                <a:gd name="T116" fmla="*/ 240 w 320"/>
                <a:gd name="T117" fmla="*/ 45 h 348"/>
                <a:gd name="T118" fmla="*/ 257 w 320"/>
                <a:gd name="T119" fmla="*/ 3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48">
                  <a:moveTo>
                    <a:pt x="0" y="345"/>
                  </a:moveTo>
                  <a:lnTo>
                    <a:pt x="3" y="346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5"/>
                  </a:lnTo>
                  <a:lnTo>
                    <a:pt x="0" y="345"/>
                  </a:lnTo>
                  <a:close/>
                  <a:moveTo>
                    <a:pt x="8" y="343"/>
                  </a:moveTo>
                  <a:lnTo>
                    <a:pt x="10" y="343"/>
                  </a:lnTo>
                  <a:lnTo>
                    <a:pt x="8" y="343"/>
                  </a:lnTo>
                  <a:lnTo>
                    <a:pt x="8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5" y="345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8" y="345"/>
                  </a:lnTo>
                  <a:lnTo>
                    <a:pt x="8" y="343"/>
                  </a:lnTo>
                  <a:close/>
                  <a:moveTo>
                    <a:pt x="22" y="338"/>
                  </a:moveTo>
                  <a:lnTo>
                    <a:pt x="24" y="338"/>
                  </a:lnTo>
                  <a:lnTo>
                    <a:pt x="24" y="338"/>
                  </a:lnTo>
                  <a:lnTo>
                    <a:pt x="24" y="340"/>
                  </a:lnTo>
                  <a:lnTo>
                    <a:pt x="25" y="340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38"/>
                  </a:lnTo>
                  <a:close/>
                  <a:moveTo>
                    <a:pt x="267" y="310"/>
                  </a:moveTo>
                  <a:lnTo>
                    <a:pt x="267" y="310"/>
                  </a:lnTo>
                  <a:lnTo>
                    <a:pt x="267" y="310"/>
                  </a:lnTo>
                  <a:lnTo>
                    <a:pt x="267" y="312"/>
                  </a:lnTo>
                  <a:lnTo>
                    <a:pt x="267" y="312"/>
                  </a:lnTo>
                  <a:lnTo>
                    <a:pt x="267" y="310"/>
                  </a:lnTo>
                  <a:lnTo>
                    <a:pt x="267" y="310"/>
                  </a:lnTo>
                  <a:close/>
                  <a:moveTo>
                    <a:pt x="66" y="307"/>
                  </a:moveTo>
                  <a:lnTo>
                    <a:pt x="66" y="308"/>
                  </a:lnTo>
                  <a:lnTo>
                    <a:pt x="66" y="310"/>
                  </a:lnTo>
                  <a:lnTo>
                    <a:pt x="66" y="310"/>
                  </a:lnTo>
                  <a:lnTo>
                    <a:pt x="65" y="312"/>
                  </a:lnTo>
                  <a:lnTo>
                    <a:pt x="63" y="312"/>
                  </a:lnTo>
                  <a:lnTo>
                    <a:pt x="63" y="313"/>
                  </a:lnTo>
                  <a:lnTo>
                    <a:pt x="62" y="313"/>
                  </a:lnTo>
                  <a:lnTo>
                    <a:pt x="60" y="313"/>
                  </a:lnTo>
                  <a:lnTo>
                    <a:pt x="60" y="315"/>
                  </a:lnTo>
                  <a:lnTo>
                    <a:pt x="60" y="316"/>
                  </a:lnTo>
                  <a:lnTo>
                    <a:pt x="60" y="316"/>
                  </a:lnTo>
                  <a:lnTo>
                    <a:pt x="59" y="316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9"/>
                  </a:lnTo>
                  <a:lnTo>
                    <a:pt x="57" y="319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9" y="316"/>
                  </a:lnTo>
                  <a:lnTo>
                    <a:pt x="59" y="315"/>
                  </a:lnTo>
                  <a:lnTo>
                    <a:pt x="59" y="313"/>
                  </a:lnTo>
                  <a:lnTo>
                    <a:pt x="60" y="313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60" y="312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62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5" y="308"/>
                  </a:lnTo>
                  <a:lnTo>
                    <a:pt x="66" y="307"/>
                  </a:lnTo>
                  <a:close/>
                  <a:moveTo>
                    <a:pt x="76" y="291"/>
                  </a:moveTo>
                  <a:lnTo>
                    <a:pt x="76" y="293"/>
                  </a:lnTo>
                  <a:lnTo>
                    <a:pt x="77" y="293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4" y="293"/>
                  </a:lnTo>
                  <a:lnTo>
                    <a:pt x="76" y="291"/>
                  </a:lnTo>
                  <a:lnTo>
                    <a:pt x="76" y="291"/>
                  </a:lnTo>
                  <a:close/>
                  <a:moveTo>
                    <a:pt x="79" y="286"/>
                  </a:moveTo>
                  <a:lnTo>
                    <a:pt x="81" y="286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9" y="286"/>
                  </a:lnTo>
                  <a:close/>
                  <a:moveTo>
                    <a:pt x="87" y="282"/>
                  </a:moveTo>
                  <a:lnTo>
                    <a:pt x="87" y="283"/>
                  </a:lnTo>
                  <a:lnTo>
                    <a:pt x="87" y="283"/>
                  </a:lnTo>
                  <a:lnTo>
                    <a:pt x="85" y="283"/>
                  </a:lnTo>
                  <a:lnTo>
                    <a:pt x="85" y="285"/>
                  </a:lnTo>
                  <a:lnTo>
                    <a:pt x="84" y="285"/>
                  </a:lnTo>
                  <a:lnTo>
                    <a:pt x="84" y="285"/>
                  </a:lnTo>
                  <a:lnTo>
                    <a:pt x="82" y="286"/>
                  </a:lnTo>
                  <a:lnTo>
                    <a:pt x="84" y="286"/>
                  </a:lnTo>
                  <a:lnTo>
                    <a:pt x="82" y="288"/>
                  </a:lnTo>
                  <a:lnTo>
                    <a:pt x="81" y="286"/>
                  </a:lnTo>
                  <a:lnTo>
                    <a:pt x="79" y="286"/>
                  </a:lnTo>
                  <a:lnTo>
                    <a:pt x="79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4" y="283"/>
                  </a:lnTo>
                  <a:lnTo>
                    <a:pt x="84" y="283"/>
                  </a:lnTo>
                  <a:lnTo>
                    <a:pt x="85" y="283"/>
                  </a:lnTo>
                  <a:lnTo>
                    <a:pt x="85" y="283"/>
                  </a:lnTo>
                  <a:lnTo>
                    <a:pt x="85" y="282"/>
                  </a:lnTo>
                  <a:lnTo>
                    <a:pt x="87" y="282"/>
                  </a:lnTo>
                  <a:close/>
                  <a:moveTo>
                    <a:pt x="98" y="252"/>
                  </a:moveTo>
                  <a:lnTo>
                    <a:pt x="100" y="252"/>
                  </a:lnTo>
                  <a:lnTo>
                    <a:pt x="101" y="253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8" y="255"/>
                  </a:ln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06" y="245"/>
                  </a:moveTo>
                  <a:lnTo>
                    <a:pt x="107" y="245"/>
                  </a:lnTo>
                  <a:lnTo>
                    <a:pt x="106" y="249"/>
                  </a:lnTo>
                  <a:lnTo>
                    <a:pt x="106" y="250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4" y="249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close/>
                  <a:moveTo>
                    <a:pt x="89" y="230"/>
                  </a:moveTo>
                  <a:lnTo>
                    <a:pt x="89" y="231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9" y="230"/>
                  </a:lnTo>
                  <a:close/>
                  <a:moveTo>
                    <a:pt x="96" y="219"/>
                  </a:moveTo>
                  <a:lnTo>
                    <a:pt x="98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19"/>
                  </a:lnTo>
                  <a:lnTo>
                    <a:pt x="96" y="219"/>
                  </a:lnTo>
                  <a:close/>
                  <a:moveTo>
                    <a:pt x="93" y="219"/>
                  </a:moveTo>
                  <a:lnTo>
                    <a:pt x="93" y="219"/>
                  </a:lnTo>
                  <a:lnTo>
                    <a:pt x="93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3" y="219"/>
                  </a:lnTo>
                  <a:close/>
                  <a:moveTo>
                    <a:pt x="71" y="214"/>
                  </a:moveTo>
                  <a:lnTo>
                    <a:pt x="73" y="214"/>
                  </a:lnTo>
                  <a:lnTo>
                    <a:pt x="73" y="214"/>
                  </a:lnTo>
                  <a:lnTo>
                    <a:pt x="74" y="214"/>
                  </a:lnTo>
                  <a:lnTo>
                    <a:pt x="74" y="214"/>
                  </a:lnTo>
                  <a:lnTo>
                    <a:pt x="74" y="215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3" y="217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71" y="214"/>
                  </a:lnTo>
                  <a:close/>
                  <a:moveTo>
                    <a:pt x="234" y="209"/>
                  </a:moveTo>
                  <a:lnTo>
                    <a:pt x="234" y="209"/>
                  </a:lnTo>
                  <a:lnTo>
                    <a:pt x="234" y="209"/>
                  </a:lnTo>
                  <a:lnTo>
                    <a:pt x="234" y="211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4" y="209"/>
                  </a:lnTo>
                  <a:close/>
                  <a:moveTo>
                    <a:pt x="77" y="209"/>
                  </a:moveTo>
                  <a:lnTo>
                    <a:pt x="79" y="209"/>
                  </a:lnTo>
                  <a:lnTo>
                    <a:pt x="79" y="211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7" y="214"/>
                  </a:lnTo>
                  <a:lnTo>
                    <a:pt x="77" y="214"/>
                  </a:lnTo>
                  <a:lnTo>
                    <a:pt x="77" y="212"/>
                  </a:lnTo>
                  <a:lnTo>
                    <a:pt x="76" y="212"/>
                  </a:lnTo>
                  <a:lnTo>
                    <a:pt x="77" y="211"/>
                  </a:lnTo>
                  <a:lnTo>
                    <a:pt x="77" y="209"/>
                  </a:lnTo>
                  <a:close/>
                  <a:moveTo>
                    <a:pt x="85" y="204"/>
                  </a:moveTo>
                  <a:lnTo>
                    <a:pt x="84" y="206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5" y="204"/>
                  </a:lnTo>
                  <a:close/>
                  <a:moveTo>
                    <a:pt x="87" y="197"/>
                  </a:moveTo>
                  <a:lnTo>
                    <a:pt x="89" y="198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7" y="198"/>
                  </a:lnTo>
                  <a:lnTo>
                    <a:pt x="87" y="197"/>
                  </a:lnTo>
                  <a:close/>
                  <a:moveTo>
                    <a:pt x="101" y="197"/>
                  </a:moveTo>
                  <a:lnTo>
                    <a:pt x="103" y="197"/>
                  </a:lnTo>
                  <a:lnTo>
                    <a:pt x="104" y="197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14" y="200"/>
                  </a:lnTo>
                  <a:lnTo>
                    <a:pt x="115" y="200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4" y="204"/>
                  </a:lnTo>
                  <a:lnTo>
                    <a:pt x="114" y="206"/>
                  </a:lnTo>
                  <a:lnTo>
                    <a:pt x="115" y="206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20" y="214"/>
                  </a:lnTo>
                  <a:lnTo>
                    <a:pt x="115" y="217"/>
                  </a:lnTo>
                  <a:lnTo>
                    <a:pt x="115" y="219"/>
                  </a:lnTo>
                  <a:lnTo>
                    <a:pt x="114" y="222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2" y="230"/>
                  </a:lnTo>
                  <a:lnTo>
                    <a:pt x="112" y="233"/>
                  </a:lnTo>
                  <a:lnTo>
                    <a:pt x="111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7" y="239"/>
                  </a:lnTo>
                  <a:lnTo>
                    <a:pt x="104" y="241"/>
                  </a:lnTo>
                  <a:lnTo>
                    <a:pt x="101" y="242"/>
                  </a:lnTo>
                  <a:lnTo>
                    <a:pt x="101" y="242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3" y="241"/>
                  </a:lnTo>
                  <a:lnTo>
                    <a:pt x="103" y="239"/>
                  </a:lnTo>
                  <a:lnTo>
                    <a:pt x="103" y="236"/>
                  </a:lnTo>
                  <a:lnTo>
                    <a:pt x="101" y="234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3"/>
                  </a:lnTo>
                  <a:lnTo>
                    <a:pt x="103" y="233"/>
                  </a:lnTo>
                  <a:lnTo>
                    <a:pt x="103" y="231"/>
                  </a:lnTo>
                  <a:lnTo>
                    <a:pt x="103" y="231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100" y="233"/>
                  </a:lnTo>
                  <a:lnTo>
                    <a:pt x="100" y="234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7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3" y="237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6" y="233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93" y="231"/>
                  </a:lnTo>
                  <a:lnTo>
                    <a:pt x="95" y="230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5"/>
                  </a:lnTo>
                  <a:lnTo>
                    <a:pt x="96" y="225"/>
                  </a:lnTo>
                  <a:lnTo>
                    <a:pt x="96" y="223"/>
                  </a:lnTo>
                  <a:lnTo>
                    <a:pt x="98" y="222"/>
                  </a:lnTo>
                  <a:lnTo>
                    <a:pt x="100" y="220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98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98" y="212"/>
                  </a:lnTo>
                  <a:lnTo>
                    <a:pt x="96" y="209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11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5" y="214"/>
                  </a:lnTo>
                  <a:lnTo>
                    <a:pt x="95" y="212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5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2" y="214"/>
                  </a:lnTo>
                  <a:lnTo>
                    <a:pt x="90" y="215"/>
                  </a:lnTo>
                  <a:lnTo>
                    <a:pt x="89" y="217"/>
                  </a:lnTo>
                  <a:lnTo>
                    <a:pt x="87" y="217"/>
                  </a:lnTo>
                  <a:lnTo>
                    <a:pt x="89" y="217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7" y="212"/>
                  </a:lnTo>
                  <a:lnTo>
                    <a:pt x="87" y="212"/>
                  </a:lnTo>
                  <a:lnTo>
                    <a:pt x="85" y="211"/>
                  </a:lnTo>
                  <a:lnTo>
                    <a:pt x="87" y="209"/>
                  </a:lnTo>
                  <a:lnTo>
                    <a:pt x="89" y="211"/>
                  </a:lnTo>
                  <a:lnTo>
                    <a:pt x="89" y="212"/>
                  </a:lnTo>
                  <a:lnTo>
                    <a:pt x="90" y="214"/>
                  </a:lnTo>
                  <a:lnTo>
                    <a:pt x="92" y="214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9" y="209"/>
                  </a:lnTo>
                  <a:lnTo>
                    <a:pt x="87" y="208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7" y="204"/>
                  </a:lnTo>
                  <a:lnTo>
                    <a:pt x="89" y="206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5" y="201"/>
                  </a:lnTo>
                  <a:lnTo>
                    <a:pt x="96" y="201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98" y="197"/>
                  </a:lnTo>
                  <a:lnTo>
                    <a:pt x="101" y="197"/>
                  </a:lnTo>
                  <a:lnTo>
                    <a:pt x="101" y="197"/>
                  </a:lnTo>
                  <a:close/>
                  <a:moveTo>
                    <a:pt x="123" y="195"/>
                  </a:moveTo>
                  <a:lnTo>
                    <a:pt x="123" y="195"/>
                  </a:lnTo>
                  <a:lnTo>
                    <a:pt x="125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5"/>
                  </a:lnTo>
                  <a:close/>
                  <a:moveTo>
                    <a:pt x="128" y="192"/>
                  </a:moveTo>
                  <a:lnTo>
                    <a:pt x="128" y="192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8" y="192"/>
                  </a:lnTo>
                  <a:lnTo>
                    <a:pt x="128" y="192"/>
                  </a:lnTo>
                  <a:close/>
                  <a:moveTo>
                    <a:pt x="79" y="189"/>
                  </a:moveTo>
                  <a:lnTo>
                    <a:pt x="82" y="190"/>
                  </a:lnTo>
                  <a:lnTo>
                    <a:pt x="81" y="190"/>
                  </a:lnTo>
                  <a:lnTo>
                    <a:pt x="81" y="193"/>
                  </a:lnTo>
                  <a:lnTo>
                    <a:pt x="79" y="193"/>
                  </a:lnTo>
                  <a:lnTo>
                    <a:pt x="79" y="192"/>
                  </a:lnTo>
                  <a:lnTo>
                    <a:pt x="79" y="189"/>
                  </a:lnTo>
                  <a:close/>
                  <a:moveTo>
                    <a:pt x="150" y="189"/>
                  </a:moveTo>
                  <a:lnTo>
                    <a:pt x="152" y="190"/>
                  </a:lnTo>
                  <a:lnTo>
                    <a:pt x="155" y="190"/>
                  </a:lnTo>
                  <a:lnTo>
                    <a:pt x="156" y="192"/>
                  </a:lnTo>
                  <a:lnTo>
                    <a:pt x="158" y="190"/>
                  </a:lnTo>
                  <a:lnTo>
                    <a:pt x="158" y="193"/>
                  </a:lnTo>
                  <a:lnTo>
                    <a:pt x="158" y="195"/>
                  </a:lnTo>
                  <a:lnTo>
                    <a:pt x="159" y="197"/>
                  </a:lnTo>
                  <a:lnTo>
                    <a:pt x="158" y="197"/>
                  </a:lnTo>
                  <a:lnTo>
                    <a:pt x="159" y="198"/>
                  </a:lnTo>
                  <a:lnTo>
                    <a:pt x="156" y="200"/>
                  </a:lnTo>
                  <a:lnTo>
                    <a:pt x="155" y="201"/>
                  </a:lnTo>
                  <a:lnTo>
                    <a:pt x="153" y="203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6"/>
                  </a:lnTo>
                  <a:lnTo>
                    <a:pt x="150" y="206"/>
                  </a:lnTo>
                  <a:lnTo>
                    <a:pt x="148" y="203"/>
                  </a:lnTo>
                  <a:lnTo>
                    <a:pt x="147" y="203"/>
                  </a:lnTo>
                  <a:lnTo>
                    <a:pt x="144" y="203"/>
                  </a:lnTo>
                  <a:lnTo>
                    <a:pt x="144" y="203"/>
                  </a:lnTo>
                  <a:lnTo>
                    <a:pt x="139" y="204"/>
                  </a:lnTo>
                  <a:lnTo>
                    <a:pt x="137" y="206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36" y="211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5"/>
                  </a:lnTo>
                  <a:lnTo>
                    <a:pt x="131" y="21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12"/>
                  </a:lnTo>
                  <a:lnTo>
                    <a:pt x="128" y="212"/>
                  </a:lnTo>
                  <a:lnTo>
                    <a:pt x="126" y="212"/>
                  </a:lnTo>
                  <a:lnTo>
                    <a:pt x="126" y="211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5" y="204"/>
                  </a:lnTo>
                  <a:lnTo>
                    <a:pt x="123" y="204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2" y="204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8" y="201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197"/>
                  </a:lnTo>
                  <a:lnTo>
                    <a:pt x="131" y="197"/>
                  </a:lnTo>
                  <a:lnTo>
                    <a:pt x="131" y="195"/>
                  </a:lnTo>
                  <a:lnTo>
                    <a:pt x="133" y="195"/>
                  </a:lnTo>
                  <a:lnTo>
                    <a:pt x="133" y="193"/>
                  </a:lnTo>
                  <a:lnTo>
                    <a:pt x="134" y="193"/>
                  </a:lnTo>
                  <a:lnTo>
                    <a:pt x="136" y="195"/>
                  </a:lnTo>
                  <a:lnTo>
                    <a:pt x="136" y="197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41" y="195"/>
                  </a:lnTo>
                  <a:lnTo>
                    <a:pt x="142" y="195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5" y="190"/>
                  </a:lnTo>
                  <a:lnTo>
                    <a:pt x="147" y="190"/>
                  </a:lnTo>
                  <a:lnTo>
                    <a:pt x="148" y="189"/>
                  </a:lnTo>
                  <a:lnTo>
                    <a:pt x="150" y="189"/>
                  </a:lnTo>
                  <a:close/>
                  <a:moveTo>
                    <a:pt x="153" y="185"/>
                  </a:moveTo>
                  <a:lnTo>
                    <a:pt x="155" y="185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5"/>
                  </a:lnTo>
                  <a:lnTo>
                    <a:pt x="153" y="185"/>
                  </a:lnTo>
                  <a:close/>
                  <a:moveTo>
                    <a:pt x="163" y="185"/>
                  </a:moveTo>
                  <a:lnTo>
                    <a:pt x="163" y="185"/>
                  </a:lnTo>
                  <a:lnTo>
                    <a:pt x="163" y="189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89"/>
                  </a:lnTo>
                  <a:lnTo>
                    <a:pt x="161" y="187"/>
                  </a:lnTo>
                  <a:lnTo>
                    <a:pt x="163" y="185"/>
                  </a:lnTo>
                  <a:lnTo>
                    <a:pt x="163" y="185"/>
                  </a:lnTo>
                  <a:close/>
                  <a:moveTo>
                    <a:pt x="84" y="184"/>
                  </a:move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5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4" y="184"/>
                  </a:lnTo>
                  <a:close/>
                  <a:moveTo>
                    <a:pt x="226" y="182"/>
                  </a:moveTo>
                  <a:lnTo>
                    <a:pt x="227" y="182"/>
                  </a:lnTo>
                  <a:lnTo>
                    <a:pt x="227" y="182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6" y="182"/>
                  </a:lnTo>
                  <a:lnTo>
                    <a:pt x="226" y="182"/>
                  </a:lnTo>
                  <a:close/>
                  <a:moveTo>
                    <a:pt x="139" y="157"/>
                  </a:moveTo>
                  <a:lnTo>
                    <a:pt x="141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7"/>
                  </a:lnTo>
                  <a:lnTo>
                    <a:pt x="139" y="157"/>
                  </a:lnTo>
                  <a:close/>
                  <a:moveTo>
                    <a:pt x="215" y="124"/>
                  </a:moveTo>
                  <a:lnTo>
                    <a:pt x="215" y="124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12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2" y="132"/>
                  </a:lnTo>
                  <a:lnTo>
                    <a:pt x="212" y="130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0" y="129"/>
                  </a:lnTo>
                  <a:lnTo>
                    <a:pt x="210" y="127"/>
                  </a:lnTo>
                  <a:lnTo>
                    <a:pt x="212" y="126"/>
                  </a:lnTo>
                  <a:lnTo>
                    <a:pt x="213" y="124"/>
                  </a:lnTo>
                  <a:lnTo>
                    <a:pt x="215" y="124"/>
                  </a:lnTo>
                  <a:close/>
                  <a:moveTo>
                    <a:pt x="249" y="69"/>
                  </a:moveTo>
                  <a:lnTo>
                    <a:pt x="251" y="70"/>
                  </a:lnTo>
                  <a:lnTo>
                    <a:pt x="251" y="70"/>
                  </a:lnTo>
                  <a:lnTo>
                    <a:pt x="254" y="72"/>
                  </a:lnTo>
                  <a:lnTo>
                    <a:pt x="254" y="72"/>
                  </a:lnTo>
                  <a:lnTo>
                    <a:pt x="257" y="70"/>
                  </a:lnTo>
                  <a:lnTo>
                    <a:pt x="256" y="74"/>
                  </a:lnTo>
                  <a:lnTo>
                    <a:pt x="256" y="77"/>
                  </a:lnTo>
                  <a:lnTo>
                    <a:pt x="256" y="81"/>
                  </a:lnTo>
                  <a:lnTo>
                    <a:pt x="256" y="83"/>
                  </a:lnTo>
                  <a:lnTo>
                    <a:pt x="257" y="85"/>
                  </a:lnTo>
                  <a:lnTo>
                    <a:pt x="257" y="86"/>
                  </a:lnTo>
                  <a:lnTo>
                    <a:pt x="259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5" y="99"/>
                  </a:lnTo>
                  <a:lnTo>
                    <a:pt x="265" y="100"/>
                  </a:lnTo>
                  <a:lnTo>
                    <a:pt x="264" y="100"/>
                  </a:lnTo>
                  <a:lnTo>
                    <a:pt x="265" y="102"/>
                  </a:lnTo>
                  <a:lnTo>
                    <a:pt x="264" y="105"/>
                  </a:lnTo>
                  <a:lnTo>
                    <a:pt x="264" y="108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2" y="111"/>
                  </a:lnTo>
                  <a:lnTo>
                    <a:pt x="262" y="111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59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7" y="116"/>
                  </a:lnTo>
                  <a:lnTo>
                    <a:pt x="257" y="118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1" y="122"/>
                  </a:lnTo>
                  <a:lnTo>
                    <a:pt x="251" y="124"/>
                  </a:lnTo>
                  <a:lnTo>
                    <a:pt x="249" y="126"/>
                  </a:lnTo>
                  <a:lnTo>
                    <a:pt x="249" y="129"/>
                  </a:lnTo>
                  <a:lnTo>
                    <a:pt x="249" y="130"/>
                  </a:lnTo>
                  <a:lnTo>
                    <a:pt x="249" y="132"/>
                  </a:lnTo>
                  <a:lnTo>
                    <a:pt x="249" y="133"/>
                  </a:lnTo>
                  <a:lnTo>
                    <a:pt x="251" y="138"/>
                  </a:lnTo>
                  <a:lnTo>
                    <a:pt x="249" y="143"/>
                  </a:lnTo>
                  <a:lnTo>
                    <a:pt x="249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48"/>
                  </a:lnTo>
                  <a:lnTo>
                    <a:pt x="246" y="149"/>
                  </a:lnTo>
                  <a:lnTo>
                    <a:pt x="245" y="154"/>
                  </a:lnTo>
                  <a:lnTo>
                    <a:pt x="245" y="154"/>
                  </a:lnTo>
                  <a:lnTo>
                    <a:pt x="245" y="156"/>
                  </a:lnTo>
                  <a:lnTo>
                    <a:pt x="245" y="157"/>
                  </a:lnTo>
                  <a:lnTo>
                    <a:pt x="245" y="159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6" y="165"/>
                  </a:lnTo>
                  <a:lnTo>
                    <a:pt x="248" y="165"/>
                  </a:lnTo>
                  <a:lnTo>
                    <a:pt x="248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41" y="170"/>
                  </a:lnTo>
                  <a:lnTo>
                    <a:pt x="241" y="171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41" y="176"/>
                  </a:lnTo>
                  <a:lnTo>
                    <a:pt x="240" y="176"/>
                  </a:lnTo>
                  <a:lnTo>
                    <a:pt x="238" y="176"/>
                  </a:lnTo>
                  <a:lnTo>
                    <a:pt x="237" y="178"/>
                  </a:lnTo>
                  <a:lnTo>
                    <a:pt x="235" y="179"/>
                  </a:lnTo>
                  <a:lnTo>
                    <a:pt x="235" y="181"/>
                  </a:lnTo>
                  <a:lnTo>
                    <a:pt x="234" y="179"/>
                  </a:lnTo>
                  <a:lnTo>
                    <a:pt x="232" y="179"/>
                  </a:lnTo>
                  <a:lnTo>
                    <a:pt x="234" y="178"/>
                  </a:lnTo>
                  <a:lnTo>
                    <a:pt x="234" y="178"/>
                  </a:lnTo>
                  <a:lnTo>
                    <a:pt x="234" y="174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5" y="171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5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2" y="168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0" y="171"/>
                  </a:lnTo>
                  <a:lnTo>
                    <a:pt x="230" y="173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0" y="176"/>
                  </a:lnTo>
                  <a:lnTo>
                    <a:pt x="230" y="176"/>
                  </a:lnTo>
                  <a:lnTo>
                    <a:pt x="229" y="174"/>
                  </a:lnTo>
                  <a:lnTo>
                    <a:pt x="227" y="173"/>
                  </a:lnTo>
                  <a:lnTo>
                    <a:pt x="226" y="173"/>
                  </a:lnTo>
                  <a:lnTo>
                    <a:pt x="224" y="174"/>
                  </a:lnTo>
                  <a:lnTo>
                    <a:pt x="224" y="174"/>
                  </a:lnTo>
                  <a:lnTo>
                    <a:pt x="223" y="176"/>
                  </a:lnTo>
                  <a:lnTo>
                    <a:pt x="223" y="176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1"/>
                  </a:lnTo>
                  <a:lnTo>
                    <a:pt x="218" y="179"/>
                  </a:lnTo>
                  <a:lnTo>
                    <a:pt x="219" y="178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5" y="178"/>
                  </a:lnTo>
                  <a:lnTo>
                    <a:pt x="215" y="178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2" y="181"/>
                  </a:lnTo>
                  <a:lnTo>
                    <a:pt x="210" y="182"/>
                  </a:lnTo>
                  <a:lnTo>
                    <a:pt x="210" y="185"/>
                  </a:lnTo>
                  <a:lnTo>
                    <a:pt x="207" y="184"/>
                  </a:lnTo>
                  <a:lnTo>
                    <a:pt x="205" y="184"/>
                  </a:lnTo>
                  <a:lnTo>
                    <a:pt x="204" y="184"/>
                  </a:lnTo>
                  <a:lnTo>
                    <a:pt x="200" y="184"/>
                  </a:lnTo>
                  <a:lnTo>
                    <a:pt x="197" y="184"/>
                  </a:lnTo>
                  <a:lnTo>
                    <a:pt x="193" y="185"/>
                  </a:lnTo>
                  <a:lnTo>
                    <a:pt x="193" y="184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4" y="182"/>
                  </a:lnTo>
                  <a:lnTo>
                    <a:pt x="193" y="182"/>
                  </a:lnTo>
                  <a:lnTo>
                    <a:pt x="193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1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91" y="178"/>
                  </a:lnTo>
                  <a:lnTo>
                    <a:pt x="189" y="178"/>
                  </a:lnTo>
                  <a:lnTo>
                    <a:pt x="189" y="178"/>
                  </a:lnTo>
                  <a:lnTo>
                    <a:pt x="188" y="178"/>
                  </a:lnTo>
                  <a:lnTo>
                    <a:pt x="188" y="179"/>
                  </a:lnTo>
                  <a:lnTo>
                    <a:pt x="186" y="182"/>
                  </a:lnTo>
                  <a:lnTo>
                    <a:pt x="185" y="184"/>
                  </a:lnTo>
                  <a:lnTo>
                    <a:pt x="186" y="185"/>
                  </a:lnTo>
                  <a:lnTo>
                    <a:pt x="189" y="187"/>
                  </a:lnTo>
                  <a:lnTo>
                    <a:pt x="191" y="187"/>
                  </a:lnTo>
                  <a:lnTo>
                    <a:pt x="191" y="189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6" y="190"/>
                  </a:lnTo>
                  <a:lnTo>
                    <a:pt x="183" y="192"/>
                  </a:lnTo>
                  <a:lnTo>
                    <a:pt x="182" y="193"/>
                  </a:lnTo>
                  <a:lnTo>
                    <a:pt x="178" y="198"/>
                  </a:lnTo>
                  <a:lnTo>
                    <a:pt x="177" y="201"/>
                  </a:lnTo>
                  <a:lnTo>
                    <a:pt x="174" y="203"/>
                  </a:lnTo>
                  <a:lnTo>
                    <a:pt x="171" y="201"/>
                  </a:lnTo>
                  <a:lnTo>
                    <a:pt x="169" y="201"/>
                  </a:lnTo>
                  <a:lnTo>
                    <a:pt x="169" y="200"/>
                  </a:lnTo>
                  <a:lnTo>
                    <a:pt x="167" y="198"/>
                  </a:lnTo>
                  <a:lnTo>
                    <a:pt x="166" y="197"/>
                  </a:lnTo>
                  <a:lnTo>
                    <a:pt x="166" y="195"/>
                  </a:lnTo>
                  <a:lnTo>
                    <a:pt x="166" y="192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69" y="185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164" y="184"/>
                  </a:lnTo>
                  <a:lnTo>
                    <a:pt x="163" y="184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8" y="182"/>
                  </a:lnTo>
                  <a:lnTo>
                    <a:pt x="156" y="182"/>
                  </a:lnTo>
                  <a:lnTo>
                    <a:pt x="155" y="182"/>
                  </a:lnTo>
                  <a:lnTo>
                    <a:pt x="153" y="182"/>
                  </a:lnTo>
                  <a:lnTo>
                    <a:pt x="152" y="184"/>
                  </a:lnTo>
                  <a:lnTo>
                    <a:pt x="150" y="185"/>
                  </a:lnTo>
                  <a:lnTo>
                    <a:pt x="148" y="185"/>
                  </a:lnTo>
                  <a:lnTo>
                    <a:pt x="147" y="187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41" y="187"/>
                  </a:lnTo>
                  <a:lnTo>
                    <a:pt x="141" y="187"/>
                  </a:lnTo>
                  <a:lnTo>
                    <a:pt x="139" y="189"/>
                  </a:lnTo>
                  <a:lnTo>
                    <a:pt x="137" y="189"/>
                  </a:lnTo>
                  <a:lnTo>
                    <a:pt x="136" y="190"/>
                  </a:lnTo>
                  <a:lnTo>
                    <a:pt x="134" y="189"/>
                  </a:lnTo>
                  <a:lnTo>
                    <a:pt x="131" y="190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3" y="190"/>
                  </a:lnTo>
                  <a:lnTo>
                    <a:pt x="123" y="193"/>
                  </a:lnTo>
                  <a:lnTo>
                    <a:pt x="122" y="195"/>
                  </a:lnTo>
                  <a:lnTo>
                    <a:pt x="122" y="197"/>
                  </a:lnTo>
                  <a:lnTo>
                    <a:pt x="122" y="197"/>
                  </a:lnTo>
                  <a:lnTo>
                    <a:pt x="117" y="193"/>
                  </a:lnTo>
                  <a:lnTo>
                    <a:pt x="117" y="193"/>
                  </a:lnTo>
                  <a:lnTo>
                    <a:pt x="112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7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4" y="195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6" y="189"/>
                  </a:lnTo>
                  <a:lnTo>
                    <a:pt x="107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12" y="187"/>
                  </a:lnTo>
                  <a:lnTo>
                    <a:pt x="112" y="185"/>
                  </a:lnTo>
                  <a:lnTo>
                    <a:pt x="114" y="184"/>
                  </a:lnTo>
                  <a:lnTo>
                    <a:pt x="115" y="184"/>
                  </a:lnTo>
                  <a:lnTo>
                    <a:pt x="118" y="182"/>
                  </a:lnTo>
                  <a:lnTo>
                    <a:pt x="120" y="181"/>
                  </a:lnTo>
                  <a:lnTo>
                    <a:pt x="122" y="181"/>
                  </a:lnTo>
                  <a:lnTo>
                    <a:pt x="122" y="179"/>
                  </a:lnTo>
                  <a:lnTo>
                    <a:pt x="123" y="178"/>
                  </a:lnTo>
                  <a:lnTo>
                    <a:pt x="126" y="176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1" y="171"/>
                  </a:lnTo>
                  <a:lnTo>
                    <a:pt x="133" y="170"/>
                  </a:lnTo>
                  <a:lnTo>
                    <a:pt x="137" y="170"/>
                  </a:lnTo>
                  <a:lnTo>
                    <a:pt x="139" y="170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2" y="170"/>
                  </a:lnTo>
                  <a:lnTo>
                    <a:pt x="144" y="170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61" y="168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5" y="170"/>
                  </a:lnTo>
                  <a:lnTo>
                    <a:pt x="177" y="168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78" y="163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80" y="159"/>
                  </a:lnTo>
                  <a:lnTo>
                    <a:pt x="182" y="157"/>
                  </a:lnTo>
                  <a:lnTo>
                    <a:pt x="183" y="156"/>
                  </a:lnTo>
                  <a:lnTo>
                    <a:pt x="186" y="152"/>
                  </a:lnTo>
                  <a:lnTo>
                    <a:pt x="188" y="149"/>
                  </a:lnTo>
                  <a:lnTo>
                    <a:pt x="188" y="146"/>
                  </a:lnTo>
                  <a:lnTo>
                    <a:pt x="188" y="143"/>
                  </a:lnTo>
                  <a:lnTo>
                    <a:pt x="189" y="140"/>
                  </a:lnTo>
                  <a:lnTo>
                    <a:pt x="191" y="138"/>
                  </a:lnTo>
                  <a:lnTo>
                    <a:pt x="196" y="137"/>
                  </a:lnTo>
                  <a:lnTo>
                    <a:pt x="197" y="137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3" y="145"/>
                  </a:lnTo>
                  <a:lnTo>
                    <a:pt x="193" y="146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94" y="149"/>
                  </a:lnTo>
                  <a:lnTo>
                    <a:pt x="196" y="149"/>
                  </a:lnTo>
                  <a:lnTo>
                    <a:pt x="196" y="149"/>
                  </a:lnTo>
                  <a:lnTo>
                    <a:pt x="197" y="149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5" y="145"/>
                  </a:lnTo>
                  <a:lnTo>
                    <a:pt x="208" y="143"/>
                  </a:lnTo>
                  <a:lnTo>
                    <a:pt x="210" y="143"/>
                  </a:lnTo>
                  <a:lnTo>
                    <a:pt x="212" y="141"/>
                  </a:lnTo>
                  <a:lnTo>
                    <a:pt x="215" y="138"/>
                  </a:lnTo>
                  <a:lnTo>
                    <a:pt x="216" y="138"/>
                  </a:lnTo>
                  <a:lnTo>
                    <a:pt x="216" y="137"/>
                  </a:lnTo>
                  <a:lnTo>
                    <a:pt x="218" y="135"/>
                  </a:lnTo>
                  <a:lnTo>
                    <a:pt x="218" y="132"/>
                  </a:lnTo>
                  <a:lnTo>
                    <a:pt x="219" y="132"/>
                  </a:lnTo>
                  <a:lnTo>
                    <a:pt x="224" y="129"/>
                  </a:lnTo>
                  <a:lnTo>
                    <a:pt x="226" y="127"/>
                  </a:lnTo>
                  <a:lnTo>
                    <a:pt x="227" y="127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30" y="118"/>
                  </a:lnTo>
                  <a:lnTo>
                    <a:pt x="232" y="116"/>
                  </a:lnTo>
                  <a:lnTo>
                    <a:pt x="232" y="115"/>
                  </a:lnTo>
                  <a:lnTo>
                    <a:pt x="234" y="110"/>
                  </a:lnTo>
                  <a:lnTo>
                    <a:pt x="234" y="108"/>
                  </a:lnTo>
                  <a:lnTo>
                    <a:pt x="235" y="108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37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7" y="99"/>
                  </a:lnTo>
                  <a:lnTo>
                    <a:pt x="235" y="97"/>
                  </a:lnTo>
                  <a:lnTo>
                    <a:pt x="235" y="97"/>
                  </a:lnTo>
                  <a:lnTo>
                    <a:pt x="234" y="97"/>
                  </a:lnTo>
                  <a:lnTo>
                    <a:pt x="234" y="97"/>
                  </a:lnTo>
                  <a:lnTo>
                    <a:pt x="232" y="97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5" y="93"/>
                  </a:lnTo>
                  <a:lnTo>
                    <a:pt x="235" y="91"/>
                  </a:lnTo>
                  <a:lnTo>
                    <a:pt x="235" y="89"/>
                  </a:lnTo>
                  <a:lnTo>
                    <a:pt x="235" y="88"/>
                  </a:lnTo>
                  <a:lnTo>
                    <a:pt x="235" y="86"/>
                  </a:lnTo>
                  <a:lnTo>
                    <a:pt x="235" y="85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5"/>
                  </a:lnTo>
                  <a:lnTo>
                    <a:pt x="240" y="75"/>
                  </a:lnTo>
                  <a:lnTo>
                    <a:pt x="241" y="74"/>
                  </a:lnTo>
                  <a:lnTo>
                    <a:pt x="241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5" y="75"/>
                  </a:lnTo>
                  <a:lnTo>
                    <a:pt x="245" y="75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6" y="81"/>
                  </a:lnTo>
                  <a:lnTo>
                    <a:pt x="248" y="81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52" y="80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4" y="77"/>
                  </a:lnTo>
                  <a:lnTo>
                    <a:pt x="254" y="75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4"/>
                  </a:lnTo>
                  <a:lnTo>
                    <a:pt x="248" y="70"/>
                  </a:lnTo>
                  <a:lnTo>
                    <a:pt x="248" y="70"/>
                  </a:lnTo>
                  <a:lnTo>
                    <a:pt x="249" y="69"/>
                  </a:lnTo>
                  <a:close/>
                  <a:moveTo>
                    <a:pt x="229" y="56"/>
                  </a:moveTo>
                  <a:lnTo>
                    <a:pt x="229" y="59"/>
                  </a:lnTo>
                  <a:lnTo>
                    <a:pt x="229" y="59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7" y="58"/>
                  </a:lnTo>
                  <a:lnTo>
                    <a:pt x="227" y="58"/>
                  </a:lnTo>
                  <a:lnTo>
                    <a:pt x="229" y="56"/>
                  </a:lnTo>
                  <a:lnTo>
                    <a:pt x="229" y="56"/>
                  </a:lnTo>
                  <a:close/>
                  <a:moveTo>
                    <a:pt x="252" y="4"/>
                  </a:moveTo>
                  <a:lnTo>
                    <a:pt x="254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2" y="6"/>
                  </a:lnTo>
                  <a:lnTo>
                    <a:pt x="252" y="4"/>
                  </a:lnTo>
                  <a:lnTo>
                    <a:pt x="252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51" y="0"/>
                  </a:lnTo>
                  <a:lnTo>
                    <a:pt x="251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64" y="0"/>
                  </a:moveTo>
                  <a:lnTo>
                    <a:pt x="264" y="0"/>
                  </a:lnTo>
                  <a:lnTo>
                    <a:pt x="265" y="1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5" y="12"/>
                  </a:lnTo>
                  <a:lnTo>
                    <a:pt x="278" y="14"/>
                  </a:lnTo>
                  <a:lnTo>
                    <a:pt x="279" y="17"/>
                  </a:lnTo>
                  <a:lnTo>
                    <a:pt x="282" y="18"/>
                  </a:lnTo>
                  <a:lnTo>
                    <a:pt x="286" y="22"/>
                  </a:lnTo>
                  <a:lnTo>
                    <a:pt x="289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2" y="25"/>
                  </a:lnTo>
                  <a:lnTo>
                    <a:pt x="293" y="23"/>
                  </a:lnTo>
                  <a:lnTo>
                    <a:pt x="295" y="25"/>
                  </a:lnTo>
                  <a:lnTo>
                    <a:pt x="300" y="26"/>
                  </a:lnTo>
                  <a:lnTo>
                    <a:pt x="301" y="28"/>
                  </a:lnTo>
                  <a:lnTo>
                    <a:pt x="303" y="28"/>
                  </a:lnTo>
                  <a:lnTo>
                    <a:pt x="305" y="26"/>
                  </a:lnTo>
                  <a:lnTo>
                    <a:pt x="306" y="26"/>
                  </a:lnTo>
                  <a:lnTo>
                    <a:pt x="309" y="23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311" y="25"/>
                  </a:lnTo>
                  <a:lnTo>
                    <a:pt x="309" y="28"/>
                  </a:lnTo>
                  <a:lnTo>
                    <a:pt x="309" y="30"/>
                  </a:lnTo>
                  <a:lnTo>
                    <a:pt x="309" y="33"/>
                  </a:lnTo>
                  <a:lnTo>
                    <a:pt x="311" y="33"/>
                  </a:lnTo>
                  <a:lnTo>
                    <a:pt x="312" y="36"/>
                  </a:lnTo>
                  <a:lnTo>
                    <a:pt x="312" y="39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9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7" y="39"/>
                  </a:lnTo>
                  <a:lnTo>
                    <a:pt x="316" y="41"/>
                  </a:lnTo>
                  <a:lnTo>
                    <a:pt x="316" y="41"/>
                  </a:lnTo>
                  <a:lnTo>
                    <a:pt x="314" y="41"/>
                  </a:lnTo>
                  <a:lnTo>
                    <a:pt x="312" y="41"/>
                  </a:lnTo>
                  <a:lnTo>
                    <a:pt x="311" y="41"/>
                  </a:lnTo>
                  <a:lnTo>
                    <a:pt x="309" y="42"/>
                  </a:lnTo>
                  <a:lnTo>
                    <a:pt x="308" y="44"/>
                  </a:lnTo>
                  <a:lnTo>
                    <a:pt x="306" y="44"/>
                  </a:lnTo>
                  <a:lnTo>
                    <a:pt x="305" y="44"/>
                  </a:lnTo>
                  <a:lnTo>
                    <a:pt x="303" y="45"/>
                  </a:lnTo>
                  <a:lnTo>
                    <a:pt x="301" y="45"/>
                  </a:lnTo>
                  <a:lnTo>
                    <a:pt x="298" y="44"/>
                  </a:lnTo>
                  <a:lnTo>
                    <a:pt x="297" y="44"/>
                  </a:lnTo>
                  <a:lnTo>
                    <a:pt x="293" y="45"/>
                  </a:lnTo>
                  <a:lnTo>
                    <a:pt x="290" y="48"/>
                  </a:lnTo>
                  <a:lnTo>
                    <a:pt x="287" y="50"/>
                  </a:lnTo>
                  <a:lnTo>
                    <a:pt x="286" y="53"/>
                  </a:lnTo>
                  <a:lnTo>
                    <a:pt x="284" y="55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59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78" y="59"/>
                  </a:lnTo>
                  <a:lnTo>
                    <a:pt x="271" y="56"/>
                  </a:lnTo>
                  <a:lnTo>
                    <a:pt x="265" y="53"/>
                  </a:lnTo>
                  <a:lnTo>
                    <a:pt x="262" y="52"/>
                  </a:lnTo>
                  <a:lnTo>
                    <a:pt x="256" y="52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5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3"/>
                  </a:lnTo>
                  <a:lnTo>
                    <a:pt x="240" y="53"/>
                  </a:lnTo>
                  <a:lnTo>
                    <a:pt x="240" y="55"/>
                  </a:lnTo>
                  <a:lnTo>
                    <a:pt x="240" y="55"/>
                  </a:lnTo>
                  <a:lnTo>
                    <a:pt x="240" y="56"/>
                  </a:lnTo>
                  <a:lnTo>
                    <a:pt x="241" y="58"/>
                  </a:lnTo>
                  <a:lnTo>
                    <a:pt x="243" y="58"/>
                  </a:lnTo>
                  <a:lnTo>
                    <a:pt x="245" y="59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9" y="61"/>
                  </a:lnTo>
                  <a:lnTo>
                    <a:pt x="251" y="64"/>
                  </a:lnTo>
                  <a:lnTo>
                    <a:pt x="252" y="64"/>
                  </a:lnTo>
                  <a:lnTo>
                    <a:pt x="251" y="66"/>
                  </a:lnTo>
                  <a:lnTo>
                    <a:pt x="249" y="66"/>
                  </a:lnTo>
                  <a:lnTo>
                    <a:pt x="249" y="66"/>
                  </a:lnTo>
                  <a:lnTo>
                    <a:pt x="248" y="66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43" y="67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0" y="70"/>
                  </a:lnTo>
                  <a:lnTo>
                    <a:pt x="238" y="70"/>
                  </a:lnTo>
                  <a:lnTo>
                    <a:pt x="237" y="70"/>
                  </a:lnTo>
                  <a:lnTo>
                    <a:pt x="237" y="70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6"/>
                  </a:lnTo>
                  <a:lnTo>
                    <a:pt x="237" y="64"/>
                  </a:lnTo>
                  <a:lnTo>
                    <a:pt x="237" y="63"/>
                  </a:lnTo>
                  <a:lnTo>
                    <a:pt x="237" y="59"/>
                  </a:lnTo>
                  <a:lnTo>
                    <a:pt x="235" y="59"/>
                  </a:lnTo>
                  <a:lnTo>
                    <a:pt x="234" y="58"/>
                  </a:lnTo>
                  <a:lnTo>
                    <a:pt x="234" y="56"/>
                  </a:lnTo>
                  <a:lnTo>
                    <a:pt x="234" y="55"/>
                  </a:lnTo>
                  <a:lnTo>
                    <a:pt x="234" y="53"/>
                  </a:lnTo>
                  <a:lnTo>
                    <a:pt x="234" y="52"/>
                  </a:lnTo>
                  <a:lnTo>
                    <a:pt x="234" y="50"/>
                  </a:lnTo>
                  <a:lnTo>
                    <a:pt x="235" y="50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8" y="47"/>
                  </a:lnTo>
                  <a:lnTo>
                    <a:pt x="240" y="45"/>
                  </a:lnTo>
                  <a:lnTo>
                    <a:pt x="241" y="44"/>
                  </a:lnTo>
                  <a:lnTo>
                    <a:pt x="243" y="42"/>
                  </a:lnTo>
                  <a:lnTo>
                    <a:pt x="241" y="41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3" y="37"/>
                  </a:lnTo>
                  <a:lnTo>
                    <a:pt x="245" y="37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52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6" y="39"/>
                  </a:lnTo>
                  <a:lnTo>
                    <a:pt x="256" y="37"/>
                  </a:lnTo>
                  <a:lnTo>
                    <a:pt x="256" y="34"/>
                  </a:lnTo>
                  <a:lnTo>
                    <a:pt x="256" y="33"/>
                  </a:lnTo>
                  <a:lnTo>
                    <a:pt x="257" y="31"/>
                  </a:lnTo>
                  <a:lnTo>
                    <a:pt x="259" y="28"/>
                  </a:lnTo>
                  <a:lnTo>
                    <a:pt x="259" y="26"/>
                  </a:lnTo>
                  <a:lnTo>
                    <a:pt x="259" y="22"/>
                  </a:lnTo>
                  <a:lnTo>
                    <a:pt x="260" y="20"/>
                  </a:lnTo>
                  <a:lnTo>
                    <a:pt x="260" y="17"/>
                  </a:lnTo>
                  <a:lnTo>
                    <a:pt x="262" y="14"/>
                  </a:lnTo>
                  <a:lnTo>
                    <a:pt x="260" y="9"/>
                  </a:lnTo>
                  <a:lnTo>
                    <a:pt x="259" y="7"/>
                  </a:lnTo>
                  <a:lnTo>
                    <a:pt x="259" y="6"/>
                  </a:lnTo>
                  <a:lnTo>
                    <a:pt x="259" y="4"/>
                  </a:lnTo>
                  <a:lnTo>
                    <a:pt x="259" y="3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7" name="Freeform 241"/>
            <p:cNvSpPr>
              <a:spLocks/>
            </p:cNvSpPr>
            <p:nvPr/>
          </p:nvSpPr>
          <p:spPr bwMode="auto">
            <a:xfrm>
              <a:off x="2447857" y="3578793"/>
              <a:ext cx="210139" cy="227364"/>
            </a:xfrm>
            <a:custGeom>
              <a:avLst/>
              <a:gdLst>
                <a:gd name="T0" fmla="*/ 56 w 63"/>
                <a:gd name="T1" fmla="*/ 4 h 67"/>
                <a:gd name="T2" fmla="*/ 58 w 63"/>
                <a:gd name="T3" fmla="*/ 11 h 67"/>
                <a:gd name="T4" fmla="*/ 58 w 63"/>
                <a:gd name="T5" fmla="*/ 15 h 67"/>
                <a:gd name="T6" fmla="*/ 61 w 63"/>
                <a:gd name="T7" fmla="*/ 18 h 67"/>
                <a:gd name="T8" fmla="*/ 63 w 63"/>
                <a:gd name="T9" fmla="*/ 19 h 67"/>
                <a:gd name="T10" fmla="*/ 58 w 63"/>
                <a:gd name="T11" fmla="*/ 22 h 67"/>
                <a:gd name="T12" fmla="*/ 55 w 63"/>
                <a:gd name="T13" fmla="*/ 24 h 67"/>
                <a:gd name="T14" fmla="*/ 45 w 63"/>
                <a:gd name="T15" fmla="*/ 26 h 67"/>
                <a:gd name="T16" fmla="*/ 37 w 63"/>
                <a:gd name="T17" fmla="*/ 29 h 67"/>
                <a:gd name="T18" fmla="*/ 30 w 63"/>
                <a:gd name="T19" fmla="*/ 30 h 67"/>
                <a:gd name="T20" fmla="*/ 34 w 63"/>
                <a:gd name="T21" fmla="*/ 37 h 67"/>
                <a:gd name="T22" fmla="*/ 39 w 63"/>
                <a:gd name="T23" fmla="*/ 41 h 67"/>
                <a:gd name="T24" fmla="*/ 44 w 63"/>
                <a:gd name="T25" fmla="*/ 46 h 67"/>
                <a:gd name="T26" fmla="*/ 39 w 63"/>
                <a:gd name="T27" fmla="*/ 49 h 67"/>
                <a:gd name="T28" fmla="*/ 39 w 63"/>
                <a:gd name="T29" fmla="*/ 49 h 67"/>
                <a:gd name="T30" fmla="*/ 36 w 63"/>
                <a:gd name="T31" fmla="*/ 54 h 67"/>
                <a:gd name="T32" fmla="*/ 33 w 63"/>
                <a:gd name="T33" fmla="*/ 56 h 67"/>
                <a:gd name="T34" fmla="*/ 26 w 63"/>
                <a:gd name="T35" fmla="*/ 57 h 67"/>
                <a:gd name="T36" fmla="*/ 23 w 63"/>
                <a:gd name="T37" fmla="*/ 60 h 67"/>
                <a:gd name="T38" fmla="*/ 19 w 63"/>
                <a:gd name="T39" fmla="*/ 65 h 67"/>
                <a:gd name="T40" fmla="*/ 15 w 63"/>
                <a:gd name="T41" fmla="*/ 67 h 67"/>
                <a:gd name="T42" fmla="*/ 9 w 63"/>
                <a:gd name="T43" fmla="*/ 67 h 67"/>
                <a:gd name="T44" fmla="*/ 3 w 63"/>
                <a:gd name="T45" fmla="*/ 65 h 67"/>
                <a:gd name="T46" fmla="*/ 0 w 63"/>
                <a:gd name="T47" fmla="*/ 62 h 67"/>
                <a:gd name="T48" fmla="*/ 1 w 63"/>
                <a:gd name="T49" fmla="*/ 57 h 67"/>
                <a:gd name="T50" fmla="*/ 1 w 63"/>
                <a:gd name="T51" fmla="*/ 56 h 67"/>
                <a:gd name="T52" fmla="*/ 3 w 63"/>
                <a:gd name="T53" fmla="*/ 51 h 67"/>
                <a:gd name="T54" fmla="*/ 3 w 63"/>
                <a:gd name="T55" fmla="*/ 48 h 67"/>
                <a:gd name="T56" fmla="*/ 4 w 63"/>
                <a:gd name="T57" fmla="*/ 45 h 67"/>
                <a:gd name="T58" fmla="*/ 6 w 63"/>
                <a:gd name="T59" fmla="*/ 41 h 67"/>
                <a:gd name="T60" fmla="*/ 8 w 63"/>
                <a:gd name="T61" fmla="*/ 37 h 67"/>
                <a:gd name="T62" fmla="*/ 6 w 63"/>
                <a:gd name="T63" fmla="*/ 35 h 67"/>
                <a:gd name="T64" fmla="*/ 8 w 63"/>
                <a:gd name="T65" fmla="*/ 33 h 67"/>
                <a:gd name="T66" fmla="*/ 8 w 63"/>
                <a:gd name="T67" fmla="*/ 30 h 67"/>
                <a:gd name="T68" fmla="*/ 9 w 63"/>
                <a:gd name="T69" fmla="*/ 27 h 67"/>
                <a:gd name="T70" fmla="*/ 9 w 63"/>
                <a:gd name="T71" fmla="*/ 21 h 67"/>
                <a:gd name="T72" fmla="*/ 9 w 63"/>
                <a:gd name="T73" fmla="*/ 16 h 67"/>
                <a:gd name="T74" fmla="*/ 9 w 63"/>
                <a:gd name="T75" fmla="*/ 13 h 67"/>
                <a:gd name="T76" fmla="*/ 9 w 63"/>
                <a:gd name="T77" fmla="*/ 11 h 67"/>
                <a:gd name="T78" fmla="*/ 12 w 63"/>
                <a:gd name="T79" fmla="*/ 11 h 67"/>
                <a:gd name="T80" fmla="*/ 14 w 63"/>
                <a:gd name="T81" fmla="*/ 11 h 67"/>
                <a:gd name="T82" fmla="*/ 19 w 63"/>
                <a:gd name="T83" fmla="*/ 15 h 67"/>
                <a:gd name="T84" fmla="*/ 20 w 63"/>
                <a:gd name="T85" fmla="*/ 16 h 67"/>
                <a:gd name="T86" fmla="*/ 26 w 63"/>
                <a:gd name="T87" fmla="*/ 18 h 67"/>
                <a:gd name="T88" fmla="*/ 34 w 63"/>
                <a:gd name="T89" fmla="*/ 13 h 67"/>
                <a:gd name="T90" fmla="*/ 41 w 63"/>
                <a:gd name="T91" fmla="*/ 10 h 67"/>
                <a:gd name="T92" fmla="*/ 47 w 63"/>
                <a:gd name="T93" fmla="*/ 5 h 67"/>
                <a:gd name="T94" fmla="*/ 55 w 63"/>
                <a:gd name="T9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7">
                  <a:moveTo>
                    <a:pt x="55" y="0"/>
                  </a:moveTo>
                  <a:lnTo>
                    <a:pt x="56" y="4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4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37" y="29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1" y="33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9" y="41"/>
                  </a:lnTo>
                  <a:lnTo>
                    <a:pt x="41" y="45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3" y="56"/>
                  </a:lnTo>
                  <a:lnTo>
                    <a:pt x="28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6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5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1" y="10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52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8" name="Freeform 243"/>
            <p:cNvSpPr>
              <a:spLocks noEditPoints="1"/>
            </p:cNvSpPr>
            <p:nvPr/>
          </p:nvSpPr>
          <p:spPr bwMode="auto">
            <a:xfrm>
              <a:off x="1083633" y="2788110"/>
              <a:ext cx="570373" cy="610828"/>
            </a:xfrm>
            <a:custGeom>
              <a:avLst/>
              <a:gdLst>
                <a:gd name="T0" fmla="*/ 130 w 171"/>
                <a:gd name="T1" fmla="*/ 153 h 180"/>
                <a:gd name="T2" fmla="*/ 122 w 171"/>
                <a:gd name="T3" fmla="*/ 169 h 180"/>
                <a:gd name="T4" fmla="*/ 123 w 171"/>
                <a:gd name="T5" fmla="*/ 175 h 180"/>
                <a:gd name="T6" fmla="*/ 114 w 171"/>
                <a:gd name="T7" fmla="*/ 178 h 180"/>
                <a:gd name="T8" fmla="*/ 95 w 171"/>
                <a:gd name="T9" fmla="*/ 167 h 180"/>
                <a:gd name="T10" fmla="*/ 84 w 171"/>
                <a:gd name="T11" fmla="*/ 161 h 180"/>
                <a:gd name="T12" fmla="*/ 92 w 171"/>
                <a:gd name="T13" fmla="*/ 158 h 180"/>
                <a:gd name="T14" fmla="*/ 103 w 171"/>
                <a:gd name="T15" fmla="*/ 158 h 180"/>
                <a:gd name="T16" fmla="*/ 119 w 171"/>
                <a:gd name="T17" fmla="*/ 155 h 180"/>
                <a:gd name="T18" fmla="*/ 25 w 171"/>
                <a:gd name="T19" fmla="*/ 139 h 180"/>
                <a:gd name="T20" fmla="*/ 104 w 171"/>
                <a:gd name="T21" fmla="*/ 112 h 180"/>
                <a:gd name="T22" fmla="*/ 22 w 171"/>
                <a:gd name="T23" fmla="*/ 107 h 180"/>
                <a:gd name="T24" fmla="*/ 43 w 171"/>
                <a:gd name="T25" fmla="*/ 107 h 180"/>
                <a:gd name="T26" fmla="*/ 44 w 171"/>
                <a:gd name="T27" fmla="*/ 117 h 180"/>
                <a:gd name="T28" fmla="*/ 40 w 171"/>
                <a:gd name="T29" fmla="*/ 139 h 180"/>
                <a:gd name="T30" fmla="*/ 30 w 171"/>
                <a:gd name="T31" fmla="*/ 142 h 180"/>
                <a:gd name="T32" fmla="*/ 25 w 171"/>
                <a:gd name="T33" fmla="*/ 129 h 180"/>
                <a:gd name="T34" fmla="*/ 25 w 171"/>
                <a:gd name="T35" fmla="*/ 123 h 180"/>
                <a:gd name="T36" fmla="*/ 22 w 171"/>
                <a:gd name="T37" fmla="*/ 110 h 180"/>
                <a:gd name="T38" fmla="*/ 33 w 171"/>
                <a:gd name="T39" fmla="*/ 106 h 180"/>
                <a:gd name="T40" fmla="*/ 54 w 171"/>
                <a:gd name="T41" fmla="*/ 77 h 180"/>
                <a:gd name="T42" fmla="*/ 84 w 171"/>
                <a:gd name="T43" fmla="*/ 55 h 180"/>
                <a:gd name="T44" fmla="*/ 79 w 171"/>
                <a:gd name="T45" fmla="*/ 2 h 180"/>
                <a:gd name="T46" fmla="*/ 96 w 171"/>
                <a:gd name="T47" fmla="*/ 10 h 180"/>
                <a:gd name="T48" fmla="*/ 98 w 171"/>
                <a:gd name="T49" fmla="*/ 16 h 180"/>
                <a:gd name="T50" fmla="*/ 98 w 171"/>
                <a:gd name="T51" fmla="*/ 19 h 180"/>
                <a:gd name="T52" fmla="*/ 104 w 171"/>
                <a:gd name="T53" fmla="*/ 27 h 180"/>
                <a:gd name="T54" fmla="*/ 92 w 171"/>
                <a:gd name="T55" fmla="*/ 25 h 180"/>
                <a:gd name="T56" fmla="*/ 81 w 171"/>
                <a:gd name="T57" fmla="*/ 30 h 180"/>
                <a:gd name="T58" fmla="*/ 81 w 171"/>
                <a:gd name="T59" fmla="*/ 43 h 180"/>
                <a:gd name="T60" fmla="*/ 103 w 171"/>
                <a:gd name="T61" fmla="*/ 70 h 180"/>
                <a:gd name="T62" fmla="*/ 137 w 171"/>
                <a:gd name="T63" fmla="*/ 92 h 180"/>
                <a:gd name="T64" fmla="*/ 156 w 171"/>
                <a:gd name="T65" fmla="*/ 110 h 180"/>
                <a:gd name="T66" fmla="*/ 166 w 171"/>
                <a:gd name="T67" fmla="*/ 125 h 180"/>
                <a:gd name="T68" fmla="*/ 147 w 171"/>
                <a:gd name="T69" fmla="*/ 118 h 180"/>
                <a:gd name="T70" fmla="*/ 152 w 171"/>
                <a:gd name="T71" fmla="*/ 142 h 180"/>
                <a:gd name="T72" fmla="*/ 136 w 171"/>
                <a:gd name="T73" fmla="*/ 159 h 180"/>
                <a:gd name="T74" fmla="*/ 136 w 171"/>
                <a:gd name="T75" fmla="*/ 145 h 180"/>
                <a:gd name="T76" fmla="*/ 126 w 171"/>
                <a:gd name="T77" fmla="*/ 123 h 180"/>
                <a:gd name="T78" fmla="*/ 115 w 171"/>
                <a:gd name="T79" fmla="*/ 114 h 180"/>
                <a:gd name="T80" fmla="*/ 107 w 171"/>
                <a:gd name="T81" fmla="*/ 110 h 180"/>
                <a:gd name="T82" fmla="*/ 93 w 171"/>
                <a:gd name="T83" fmla="*/ 103 h 180"/>
                <a:gd name="T84" fmla="*/ 66 w 171"/>
                <a:gd name="T85" fmla="*/ 82 h 180"/>
                <a:gd name="T86" fmla="*/ 59 w 171"/>
                <a:gd name="T87" fmla="*/ 76 h 180"/>
                <a:gd name="T88" fmla="*/ 52 w 171"/>
                <a:gd name="T89" fmla="*/ 63 h 180"/>
                <a:gd name="T90" fmla="*/ 24 w 171"/>
                <a:gd name="T91" fmla="*/ 52 h 180"/>
                <a:gd name="T92" fmla="*/ 14 w 171"/>
                <a:gd name="T93" fmla="*/ 54 h 180"/>
                <a:gd name="T94" fmla="*/ 3 w 171"/>
                <a:gd name="T95" fmla="*/ 47 h 180"/>
                <a:gd name="T96" fmla="*/ 3 w 171"/>
                <a:gd name="T97" fmla="*/ 40 h 180"/>
                <a:gd name="T98" fmla="*/ 3 w 171"/>
                <a:gd name="T99" fmla="*/ 35 h 180"/>
                <a:gd name="T100" fmla="*/ 3 w 171"/>
                <a:gd name="T101" fmla="*/ 25 h 180"/>
                <a:gd name="T102" fmla="*/ 11 w 171"/>
                <a:gd name="T103" fmla="*/ 21 h 180"/>
                <a:gd name="T104" fmla="*/ 21 w 171"/>
                <a:gd name="T105" fmla="*/ 14 h 180"/>
                <a:gd name="T106" fmla="*/ 29 w 171"/>
                <a:gd name="T107" fmla="*/ 18 h 180"/>
                <a:gd name="T108" fmla="*/ 33 w 171"/>
                <a:gd name="T109" fmla="*/ 19 h 180"/>
                <a:gd name="T110" fmla="*/ 40 w 171"/>
                <a:gd name="T111" fmla="*/ 11 h 180"/>
                <a:gd name="T112" fmla="*/ 49 w 171"/>
                <a:gd name="T113" fmla="*/ 14 h 180"/>
                <a:gd name="T114" fmla="*/ 49 w 171"/>
                <a:gd name="T115" fmla="*/ 8 h 180"/>
                <a:gd name="T116" fmla="*/ 55 w 171"/>
                <a:gd name="T117" fmla="*/ 3 h 180"/>
                <a:gd name="T118" fmla="*/ 65 w 171"/>
                <a:gd name="T119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180">
                  <a:moveTo>
                    <a:pt x="76" y="177"/>
                  </a:move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6" y="177"/>
                  </a:lnTo>
                  <a:lnTo>
                    <a:pt x="76" y="177"/>
                  </a:lnTo>
                  <a:close/>
                  <a:moveTo>
                    <a:pt x="130" y="153"/>
                  </a:moveTo>
                  <a:lnTo>
                    <a:pt x="130" y="153"/>
                  </a:lnTo>
                  <a:lnTo>
                    <a:pt x="130" y="155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3" y="161"/>
                  </a:lnTo>
                  <a:lnTo>
                    <a:pt x="123" y="162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3" y="166"/>
                  </a:lnTo>
                  <a:lnTo>
                    <a:pt x="122" y="167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3" y="169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2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3" y="175"/>
                  </a:lnTo>
                  <a:lnTo>
                    <a:pt x="123" y="177"/>
                  </a:lnTo>
                  <a:lnTo>
                    <a:pt x="122" y="177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80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7" y="180"/>
                  </a:lnTo>
                  <a:lnTo>
                    <a:pt x="115" y="178"/>
                  </a:lnTo>
                  <a:lnTo>
                    <a:pt x="114" y="178"/>
                  </a:lnTo>
                  <a:lnTo>
                    <a:pt x="114" y="178"/>
                  </a:lnTo>
                  <a:lnTo>
                    <a:pt x="112" y="175"/>
                  </a:lnTo>
                  <a:lnTo>
                    <a:pt x="111" y="174"/>
                  </a:lnTo>
                  <a:lnTo>
                    <a:pt x="107" y="174"/>
                  </a:lnTo>
                  <a:lnTo>
                    <a:pt x="106" y="172"/>
                  </a:lnTo>
                  <a:lnTo>
                    <a:pt x="104" y="174"/>
                  </a:lnTo>
                  <a:lnTo>
                    <a:pt x="103" y="172"/>
                  </a:lnTo>
                  <a:lnTo>
                    <a:pt x="100" y="170"/>
                  </a:lnTo>
                  <a:lnTo>
                    <a:pt x="96" y="169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2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9" y="166"/>
                  </a:lnTo>
                  <a:lnTo>
                    <a:pt x="87" y="166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84" y="159"/>
                  </a:lnTo>
                  <a:lnTo>
                    <a:pt x="85" y="158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9" y="155"/>
                  </a:lnTo>
                  <a:lnTo>
                    <a:pt x="90" y="156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3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98" y="156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8"/>
                  </a:lnTo>
                  <a:lnTo>
                    <a:pt x="106" y="158"/>
                  </a:lnTo>
                  <a:lnTo>
                    <a:pt x="107" y="158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4" y="158"/>
                  </a:lnTo>
                  <a:lnTo>
                    <a:pt x="115" y="156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5"/>
                  </a:lnTo>
                  <a:lnTo>
                    <a:pt x="120" y="155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30" y="153"/>
                  </a:lnTo>
                  <a:close/>
                  <a:moveTo>
                    <a:pt x="25" y="139"/>
                  </a:moveTo>
                  <a:lnTo>
                    <a:pt x="25" y="139"/>
                  </a:lnTo>
                  <a:lnTo>
                    <a:pt x="27" y="140"/>
                  </a:lnTo>
                  <a:lnTo>
                    <a:pt x="25" y="142"/>
                  </a:lnTo>
                  <a:lnTo>
                    <a:pt x="24" y="140"/>
                  </a:lnTo>
                  <a:lnTo>
                    <a:pt x="24" y="139"/>
                  </a:lnTo>
                  <a:lnTo>
                    <a:pt x="25" y="139"/>
                  </a:lnTo>
                  <a:close/>
                  <a:moveTo>
                    <a:pt x="104" y="110"/>
                  </a:move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0"/>
                  </a:lnTo>
                  <a:close/>
                  <a:moveTo>
                    <a:pt x="24" y="106"/>
                  </a:move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4" y="106"/>
                  </a:lnTo>
                  <a:close/>
                  <a:moveTo>
                    <a:pt x="37" y="103"/>
                  </a:moveTo>
                  <a:lnTo>
                    <a:pt x="38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4" y="110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4" y="126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0" y="139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40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27" y="140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5" y="13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2" y="107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37" y="103"/>
                  </a:lnTo>
                  <a:lnTo>
                    <a:pt x="37" y="103"/>
                  </a:lnTo>
                  <a:close/>
                  <a:moveTo>
                    <a:pt x="54" y="74"/>
                  </a:moveTo>
                  <a:lnTo>
                    <a:pt x="54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4" y="74"/>
                  </a:lnTo>
                  <a:close/>
                  <a:moveTo>
                    <a:pt x="84" y="55"/>
                  </a:moveTo>
                  <a:lnTo>
                    <a:pt x="84" y="55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5" y="55"/>
                  </a:lnTo>
                  <a:lnTo>
                    <a:pt x="84" y="55"/>
                  </a:lnTo>
                  <a:close/>
                  <a:moveTo>
                    <a:pt x="79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4"/>
                  </a:lnTo>
                  <a:lnTo>
                    <a:pt x="103" y="24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1" y="24"/>
                  </a:lnTo>
                  <a:lnTo>
                    <a:pt x="100" y="24"/>
                  </a:lnTo>
                  <a:lnTo>
                    <a:pt x="98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5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5" y="27"/>
                  </a:lnTo>
                  <a:lnTo>
                    <a:pt x="84" y="27"/>
                  </a:lnTo>
                  <a:lnTo>
                    <a:pt x="82" y="29"/>
                  </a:lnTo>
                  <a:lnTo>
                    <a:pt x="81" y="29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5" y="3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3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4" y="52"/>
                  </a:lnTo>
                  <a:lnTo>
                    <a:pt x="87" y="55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2"/>
                  </a:lnTo>
                  <a:lnTo>
                    <a:pt x="100" y="63"/>
                  </a:lnTo>
                  <a:lnTo>
                    <a:pt x="101" y="66"/>
                  </a:lnTo>
                  <a:lnTo>
                    <a:pt x="103" y="70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9" y="81"/>
                  </a:lnTo>
                  <a:lnTo>
                    <a:pt x="114" y="85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6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7" y="92"/>
                  </a:lnTo>
                  <a:lnTo>
                    <a:pt x="137" y="93"/>
                  </a:lnTo>
                  <a:lnTo>
                    <a:pt x="137" y="95"/>
                  </a:lnTo>
                  <a:lnTo>
                    <a:pt x="136" y="95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6" y="99"/>
                  </a:lnTo>
                  <a:lnTo>
                    <a:pt x="144" y="103"/>
                  </a:lnTo>
                  <a:lnTo>
                    <a:pt x="152" y="106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63" y="114"/>
                  </a:lnTo>
                  <a:lnTo>
                    <a:pt x="164" y="115"/>
                  </a:lnTo>
                  <a:lnTo>
                    <a:pt x="169" y="118"/>
                  </a:lnTo>
                  <a:lnTo>
                    <a:pt x="171" y="120"/>
                  </a:lnTo>
                  <a:lnTo>
                    <a:pt x="171" y="123"/>
                  </a:lnTo>
                  <a:lnTo>
                    <a:pt x="171" y="125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26"/>
                  </a:lnTo>
                  <a:lnTo>
                    <a:pt x="166" y="125"/>
                  </a:lnTo>
                  <a:lnTo>
                    <a:pt x="163" y="120"/>
                  </a:lnTo>
                  <a:lnTo>
                    <a:pt x="156" y="118"/>
                  </a:lnTo>
                  <a:lnTo>
                    <a:pt x="155" y="118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3" y="115"/>
                  </a:lnTo>
                  <a:lnTo>
                    <a:pt x="152" y="115"/>
                  </a:lnTo>
                  <a:lnTo>
                    <a:pt x="150" y="115"/>
                  </a:lnTo>
                  <a:lnTo>
                    <a:pt x="148" y="117"/>
                  </a:lnTo>
                  <a:lnTo>
                    <a:pt x="147" y="118"/>
                  </a:lnTo>
                  <a:lnTo>
                    <a:pt x="145" y="122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4" y="131"/>
                  </a:lnTo>
                  <a:lnTo>
                    <a:pt x="147" y="131"/>
                  </a:lnTo>
                  <a:lnTo>
                    <a:pt x="150" y="133"/>
                  </a:lnTo>
                  <a:lnTo>
                    <a:pt x="152" y="134"/>
                  </a:lnTo>
                  <a:lnTo>
                    <a:pt x="152" y="139"/>
                  </a:lnTo>
                  <a:lnTo>
                    <a:pt x="152" y="140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5" y="144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0"/>
                  </a:lnTo>
                  <a:lnTo>
                    <a:pt x="142" y="151"/>
                  </a:lnTo>
                  <a:lnTo>
                    <a:pt x="139" y="153"/>
                  </a:lnTo>
                  <a:lnTo>
                    <a:pt x="137" y="156"/>
                  </a:lnTo>
                  <a:lnTo>
                    <a:pt x="136" y="158"/>
                  </a:lnTo>
                  <a:lnTo>
                    <a:pt x="136" y="159"/>
                  </a:lnTo>
                  <a:lnTo>
                    <a:pt x="131" y="159"/>
                  </a:lnTo>
                  <a:lnTo>
                    <a:pt x="130" y="158"/>
                  </a:lnTo>
                  <a:lnTo>
                    <a:pt x="130" y="155"/>
                  </a:lnTo>
                  <a:lnTo>
                    <a:pt x="131" y="153"/>
                  </a:lnTo>
                  <a:lnTo>
                    <a:pt x="133" y="153"/>
                  </a:lnTo>
                  <a:lnTo>
                    <a:pt x="134" y="150"/>
                  </a:lnTo>
                  <a:lnTo>
                    <a:pt x="133" y="148"/>
                  </a:lnTo>
                  <a:lnTo>
                    <a:pt x="134" y="147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0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3" y="131"/>
                  </a:lnTo>
                  <a:lnTo>
                    <a:pt x="131" y="126"/>
                  </a:lnTo>
                  <a:lnTo>
                    <a:pt x="131" y="125"/>
                  </a:lnTo>
                  <a:lnTo>
                    <a:pt x="130" y="123"/>
                  </a:lnTo>
                  <a:lnTo>
                    <a:pt x="126" y="123"/>
                  </a:lnTo>
                  <a:lnTo>
                    <a:pt x="125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7"/>
                  </a:lnTo>
                  <a:lnTo>
                    <a:pt x="119" y="115"/>
                  </a:lnTo>
                  <a:lnTo>
                    <a:pt x="119" y="114"/>
                  </a:lnTo>
                  <a:lnTo>
                    <a:pt x="117" y="112"/>
                  </a:lnTo>
                  <a:lnTo>
                    <a:pt x="115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11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09"/>
                  </a:lnTo>
                  <a:lnTo>
                    <a:pt x="104" y="104"/>
                  </a:lnTo>
                  <a:lnTo>
                    <a:pt x="103" y="103"/>
                  </a:lnTo>
                  <a:lnTo>
                    <a:pt x="101" y="103"/>
                  </a:lnTo>
                  <a:lnTo>
                    <a:pt x="100" y="103"/>
                  </a:lnTo>
                  <a:lnTo>
                    <a:pt x="96" y="103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3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0" y="99"/>
                  </a:lnTo>
                  <a:lnTo>
                    <a:pt x="87" y="99"/>
                  </a:lnTo>
                  <a:lnTo>
                    <a:pt x="81" y="93"/>
                  </a:lnTo>
                  <a:lnTo>
                    <a:pt x="78" y="92"/>
                  </a:lnTo>
                  <a:lnTo>
                    <a:pt x="74" y="88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1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2" y="63"/>
                  </a:lnTo>
                  <a:lnTo>
                    <a:pt x="52" y="57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4" y="54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4" y="52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3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59" name="Freeform 245"/>
            <p:cNvSpPr>
              <a:spLocks noEditPoints="1"/>
            </p:cNvSpPr>
            <p:nvPr/>
          </p:nvSpPr>
          <p:spPr bwMode="auto">
            <a:xfrm>
              <a:off x="2884811" y="3222476"/>
              <a:ext cx="930609" cy="800862"/>
            </a:xfrm>
            <a:custGeom>
              <a:avLst/>
              <a:gdLst>
                <a:gd name="T0" fmla="*/ 167 w 279"/>
                <a:gd name="T1" fmla="*/ 213 h 236"/>
                <a:gd name="T2" fmla="*/ 170 w 279"/>
                <a:gd name="T3" fmla="*/ 208 h 236"/>
                <a:gd name="T4" fmla="*/ 14 w 279"/>
                <a:gd name="T5" fmla="*/ 6 h 236"/>
                <a:gd name="T6" fmla="*/ 28 w 279"/>
                <a:gd name="T7" fmla="*/ 14 h 236"/>
                <a:gd name="T8" fmla="*/ 45 w 279"/>
                <a:gd name="T9" fmla="*/ 8 h 236"/>
                <a:gd name="T10" fmla="*/ 61 w 279"/>
                <a:gd name="T11" fmla="*/ 8 h 236"/>
                <a:gd name="T12" fmla="*/ 61 w 279"/>
                <a:gd name="T13" fmla="*/ 14 h 236"/>
                <a:gd name="T14" fmla="*/ 63 w 279"/>
                <a:gd name="T15" fmla="*/ 20 h 236"/>
                <a:gd name="T16" fmla="*/ 72 w 279"/>
                <a:gd name="T17" fmla="*/ 31 h 236"/>
                <a:gd name="T18" fmla="*/ 89 w 279"/>
                <a:gd name="T19" fmla="*/ 41 h 236"/>
                <a:gd name="T20" fmla="*/ 141 w 279"/>
                <a:gd name="T21" fmla="*/ 49 h 236"/>
                <a:gd name="T22" fmla="*/ 148 w 279"/>
                <a:gd name="T23" fmla="*/ 41 h 236"/>
                <a:gd name="T24" fmla="*/ 162 w 279"/>
                <a:gd name="T25" fmla="*/ 30 h 236"/>
                <a:gd name="T26" fmla="*/ 179 w 279"/>
                <a:gd name="T27" fmla="*/ 27 h 236"/>
                <a:gd name="T28" fmla="*/ 192 w 279"/>
                <a:gd name="T29" fmla="*/ 28 h 236"/>
                <a:gd name="T30" fmla="*/ 206 w 279"/>
                <a:gd name="T31" fmla="*/ 36 h 236"/>
                <a:gd name="T32" fmla="*/ 220 w 279"/>
                <a:gd name="T33" fmla="*/ 38 h 236"/>
                <a:gd name="T34" fmla="*/ 233 w 279"/>
                <a:gd name="T35" fmla="*/ 49 h 236"/>
                <a:gd name="T36" fmla="*/ 249 w 279"/>
                <a:gd name="T37" fmla="*/ 63 h 236"/>
                <a:gd name="T38" fmla="*/ 250 w 279"/>
                <a:gd name="T39" fmla="*/ 71 h 236"/>
                <a:gd name="T40" fmla="*/ 247 w 279"/>
                <a:gd name="T41" fmla="*/ 79 h 236"/>
                <a:gd name="T42" fmla="*/ 242 w 279"/>
                <a:gd name="T43" fmla="*/ 86 h 236"/>
                <a:gd name="T44" fmla="*/ 239 w 279"/>
                <a:gd name="T45" fmla="*/ 98 h 236"/>
                <a:gd name="T46" fmla="*/ 241 w 279"/>
                <a:gd name="T47" fmla="*/ 107 h 236"/>
                <a:gd name="T48" fmla="*/ 242 w 279"/>
                <a:gd name="T49" fmla="*/ 132 h 236"/>
                <a:gd name="T50" fmla="*/ 257 w 279"/>
                <a:gd name="T51" fmla="*/ 146 h 236"/>
                <a:gd name="T52" fmla="*/ 250 w 279"/>
                <a:gd name="T53" fmla="*/ 172 h 236"/>
                <a:gd name="T54" fmla="*/ 268 w 279"/>
                <a:gd name="T55" fmla="*/ 187 h 236"/>
                <a:gd name="T56" fmla="*/ 271 w 279"/>
                <a:gd name="T57" fmla="*/ 201 h 236"/>
                <a:gd name="T58" fmla="*/ 279 w 279"/>
                <a:gd name="T59" fmla="*/ 205 h 236"/>
                <a:gd name="T60" fmla="*/ 269 w 279"/>
                <a:gd name="T61" fmla="*/ 213 h 236"/>
                <a:gd name="T62" fmla="*/ 258 w 279"/>
                <a:gd name="T63" fmla="*/ 219 h 236"/>
                <a:gd name="T64" fmla="*/ 253 w 279"/>
                <a:gd name="T65" fmla="*/ 235 h 236"/>
                <a:gd name="T66" fmla="*/ 238 w 279"/>
                <a:gd name="T67" fmla="*/ 231 h 236"/>
                <a:gd name="T68" fmla="*/ 206 w 279"/>
                <a:gd name="T69" fmla="*/ 228 h 236"/>
                <a:gd name="T70" fmla="*/ 189 w 279"/>
                <a:gd name="T71" fmla="*/ 216 h 236"/>
                <a:gd name="T72" fmla="*/ 173 w 279"/>
                <a:gd name="T73" fmla="*/ 206 h 236"/>
                <a:gd name="T74" fmla="*/ 152 w 279"/>
                <a:gd name="T75" fmla="*/ 213 h 236"/>
                <a:gd name="T76" fmla="*/ 124 w 279"/>
                <a:gd name="T77" fmla="*/ 200 h 236"/>
                <a:gd name="T78" fmla="*/ 105 w 279"/>
                <a:gd name="T79" fmla="*/ 187 h 236"/>
                <a:gd name="T80" fmla="*/ 96 w 279"/>
                <a:gd name="T81" fmla="*/ 173 h 236"/>
                <a:gd name="T82" fmla="*/ 86 w 279"/>
                <a:gd name="T83" fmla="*/ 156 h 236"/>
                <a:gd name="T84" fmla="*/ 75 w 279"/>
                <a:gd name="T85" fmla="*/ 153 h 236"/>
                <a:gd name="T86" fmla="*/ 67 w 279"/>
                <a:gd name="T87" fmla="*/ 159 h 236"/>
                <a:gd name="T88" fmla="*/ 61 w 279"/>
                <a:gd name="T89" fmla="*/ 154 h 236"/>
                <a:gd name="T90" fmla="*/ 53 w 279"/>
                <a:gd name="T91" fmla="*/ 143 h 236"/>
                <a:gd name="T92" fmla="*/ 47 w 279"/>
                <a:gd name="T93" fmla="*/ 120 h 236"/>
                <a:gd name="T94" fmla="*/ 29 w 279"/>
                <a:gd name="T95" fmla="*/ 110 h 236"/>
                <a:gd name="T96" fmla="*/ 26 w 279"/>
                <a:gd name="T97" fmla="*/ 102 h 236"/>
                <a:gd name="T98" fmla="*/ 20 w 279"/>
                <a:gd name="T99" fmla="*/ 90 h 236"/>
                <a:gd name="T100" fmla="*/ 29 w 279"/>
                <a:gd name="T101" fmla="*/ 79 h 236"/>
                <a:gd name="T102" fmla="*/ 29 w 279"/>
                <a:gd name="T103" fmla="*/ 68 h 236"/>
                <a:gd name="T104" fmla="*/ 22 w 279"/>
                <a:gd name="T105" fmla="*/ 63 h 236"/>
                <a:gd name="T106" fmla="*/ 15 w 279"/>
                <a:gd name="T107" fmla="*/ 55 h 236"/>
                <a:gd name="T108" fmla="*/ 11 w 279"/>
                <a:gd name="T109" fmla="*/ 44 h 236"/>
                <a:gd name="T110" fmla="*/ 7 w 279"/>
                <a:gd name="T111" fmla="*/ 36 h 236"/>
                <a:gd name="T112" fmla="*/ 4 w 279"/>
                <a:gd name="T113" fmla="*/ 28 h 236"/>
                <a:gd name="T114" fmla="*/ 4 w 279"/>
                <a:gd name="T115" fmla="*/ 23 h 236"/>
                <a:gd name="T116" fmla="*/ 3 w 279"/>
                <a:gd name="T117" fmla="*/ 11 h 236"/>
                <a:gd name="T118" fmla="*/ 3 w 279"/>
                <a:gd name="T119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36">
                  <a:moveTo>
                    <a:pt x="176" y="206"/>
                  </a:moveTo>
                  <a:lnTo>
                    <a:pt x="178" y="206"/>
                  </a:lnTo>
                  <a:lnTo>
                    <a:pt x="176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0" y="211"/>
                  </a:lnTo>
                  <a:lnTo>
                    <a:pt x="168" y="211"/>
                  </a:lnTo>
                  <a:lnTo>
                    <a:pt x="167" y="213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1"/>
                  </a:lnTo>
                  <a:lnTo>
                    <a:pt x="164" y="211"/>
                  </a:lnTo>
                  <a:lnTo>
                    <a:pt x="167" y="211"/>
                  </a:lnTo>
                  <a:lnTo>
                    <a:pt x="170" y="209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1" y="208"/>
                  </a:lnTo>
                  <a:lnTo>
                    <a:pt x="175" y="206"/>
                  </a:lnTo>
                  <a:lnTo>
                    <a:pt x="176" y="206"/>
                  </a:lnTo>
                  <a:close/>
                  <a:moveTo>
                    <a:pt x="9" y="0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3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3" y="39"/>
                  </a:lnTo>
                  <a:lnTo>
                    <a:pt x="86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11" y="53"/>
                  </a:lnTo>
                  <a:lnTo>
                    <a:pt x="118" y="53"/>
                  </a:lnTo>
                  <a:lnTo>
                    <a:pt x="135" y="49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1" y="49"/>
                  </a:lnTo>
                  <a:lnTo>
                    <a:pt x="140" y="49"/>
                  </a:lnTo>
                  <a:lnTo>
                    <a:pt x="141" y="50"/>
                  </a:lnTo>
                  <a:lnTo>
                    <a:pt x="143" y="50"/>
                  </a:lnTo>
                  <a:lnTo>
                    <a:pt x="145" y="50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3" y="44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9" y="41"/>
                  </a:lnTo>
                  <a:lnTo>
                    <a:pt x="151" y="39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4" y="39"/>
                  </a:lnTo>
                  <a:lnTo>
                    <a:pt x="156" y="38"/>
                  </a:lnTo>
                  <a:lnTo>
                    <a:pt x="157" y="34"/>
                  </a:lnTo>
                  <a:lnTo>
                    <a:pt x="157" y="33"/>
                  </a:lnTo>
                  <a:lnTo>
                    <a:pt x="160" y="31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7" y="28"/>
                  </a:lnTo>
                  <a:lnTo>
                    <a:pt x="171" y="28"/>
                  </a:lnTo>
                  <a:lnTo>
                    <a:pt x="175" y="28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27"/>
                  </a:lnTo>
                  <a:lnTo>
                    <a:pt x="179" y="27"/>
                  </a:lnTo>
                  <a:lnTo>
                    <a:pt x="179" y="25"/>
                  </a:lnTo>
                  <a:lnTo>
                    <a:pt x="181" y="25"/>
                  </a:lnTo>
                  <a:lnTo>
                    <a:pt x="182" y="25"/>
                  </a:lnTo>
                  <a:lnTo>
                    <a:pt x="184" y="25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0" y="27"/>
                  </a:lnTo>
                  <a:lnTo>
                    <a:pt x="192" y="27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1" y="33"/>
                  </a:lnTo>
                  <a:lnTo>
                    <a:pt x="205" y="33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9" y="36"/>
                  </a:lnTo>
                  <a:lnTo>
                    <a:pt x="211" y="34"/>
                  </a:lnTo>
                  <a:lnTo>
                    <a:pt x="211" y="36"/>
                  </a:lnTo>
                  <a:lnTo>
                    <a:pt x="212" y="36"/>
                  </a:lnTo>
                  <a:lnTo>
                    <a:pt x="214" y="34"/>
                  </a:lnTo>
                  <a:lnTo>
                    <a:pt x="216" y="36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2" y="39"/>
                  </a:lnTo>
                  <a:lnTo>
                    <a:pt x="222" y="39"/>
                  </a:lnTo>
                  <a:lnTo>
                    <a:pt x="222" y="41"/>
                  </a:lnTo>
                  <a:lnTo>
                    <a:pt x="223" y="42"/>
                  </a:lnTo>
                  <a:lnTo>
                    <a:pt x="225" y="44"/>
                  </a:lnTo>
                  <a:lnTo>
                    <a:pt x="227" y="44"/>
                  </a:lnTo>
                  <a:lnTo>
                    <a:pt x="230" y="46"/>
                  </a:lnTo>
                  <a:lnTo>
                    <a:pt x="231" y="47"/>
                  </a:lnTo>
                  <a:lnTo>
                    <a:pt x="233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41" y="52"/>
                  </a:lnTo>
                  <a:lnTo>
                    <a:pt x="247" y="52"/>
                  </a:lnTo>
                  <a:lnTo>
                    <a:pt x="249" y="53"/>
                  </a:lnTo>
                  <a:lnTo>
                    <a:pt x="247" y="57"/>
                  </a:lnTo>
                  <a:lnTo>
                    <a:pt x="249" y="58"/>
                  </a:lnTo>
                  <a:lnTo>
                    <a:pt x="249" y="60"/>
                  </a:lnTo>
                  <a:lnTo>
                    <a:pt x="249" y="61"/>
                  </a:lnTo>
                  <a:lnTo>
                    <a:pt x="249" y="63"/>
                  </a:lnTo>
                  <a:lnTo>
                    <a:pt x="247" y="63"/>
                  </a:lnTo>
                  <a:lnTo>
                    <a:pt x="247" y="63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49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7" y="74"/>
                  </a:lnTo>
                  <a:lnTo>
                    <a:pt x="247" y="75"/>
                  </a:lnTo>
                  <a:lnTo>
                    <a:pt x="247" y="75"/>
                  </a:lnTo>
                  <a:lnTo>
                    <a:pt x="247" y="77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5"/>
                  </a:lnTo>
                  <a:lnTo>
                    <a:pt x="244" y="85"/>
                  </a:lnTo>
                  <a:lnTo>
                    <a:pt x="244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91"/>
                  </a:lnTo>
                  <a:lnTo>
                    <a:pt x="241" y="91"/>
                  </a:lnTo>
                  <a:lnTo>
                    <a:pt x="239" y="93"/>
                  </a:lnTo>
                  <a:lnTo>
                    <a:pt x="238" y="94"/>
                  </a:lnTo>
                  <a:lnTo>
                    <a:pt x="239" y="98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2"/>
                  </a:lnTo>
                  <a:lnTo>
                    <a:pt x="241" y="102"/>
                  </a:lnTo>
                  <a:lnTo>
                    <a:pt x="242" y="102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2" y="105"/>
                  </a:lnTo>
                  <a:lnTo>
                    <a:pt x="241" y="107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2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2" y="124"/>
                  </a:lnTo>
                  <a:lnTo>
                    <a:pt x="242" y="124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5"/>
                  </a:lnTo>
                  <a:lnTo>
                    <a:pt x="244" y="135"/>
                  </a:lnTo>
                  <a:lnTo>
                    <a:pt x="247" y="137"/>
                  </a:lnTo>
                  <a:lnTo>
                    <a:pt x="250" y="137"/>
                  </a:lnTo>
                  <a:lnTo>
                    <a:pt x="255" y="137"/>
                  </a:lnTo>
                  <a:lnTo>
                    <a:pt x="257" y="138"/>
                  </a:lnTo>
                  <a:lnTo>
                    <a:pt x="257" y="143"/>
                  </a:lnTo>
                  <a:lnTo>
                    <a:pt x="257" y="145"/>
                  </a:lnTo>
                  <a:lnTo>
                    <a:pt x="257" y="146"/>
                  </a:lnTo>
                  <a:lnTo>
                    <a:pt x="253" y="150"/>
                  </a:lnTo>
                  <a:lnTo>
                    <a:pt x="250" y="154"/>
                  </a:lnTo>
                  <a:lnTo>
                    <a:pt x="247" y="157"/>
                  </a:lnTo>
                  <a:lnTo>
                    <a:pt x="244" y="161"/>
                  </a:lnTo>
                  <a:lnTo>
                    <a:pt x="244" y="162"/>
                  </a:lnTo>
                  <a:lnTo>
                    <a:pt x="246" y="165"/>
                  </a:lnTo>
                  <a:lnTo>
                    <a:pt x="247" y="167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2"/>
                  </a:lnTo>
                  <a:lnTo>
                    <a:pt x="253" y="175"/>
                  </a:lnTo>
                  <a:lnTo>
                    <a:pt x="253" y="178"/>
                  </a:lnTo>
                  <a:lnTo>
                    <a:pt x="255" y="178"/>
                  </a:lnTo>
                  <a:lnTo>
                    <a:pt x="257" y="181"/>
                  </a:lnTo>
                  <a:lnTo>
                    <a:pt x="258" y="183"/>
                  </a:lnTo>
                  <a:lnTo>
                    <a:pt x="260" y="183"/>
                  </a:lnTo>
                  <a:lnTo>
                    <a:pt x="261" y="183"/>
                  </a:lnTo>
                  <a:lnTo>
                    <a:pt x="264" y="184"/>
                  </a:lnTo>
                  <a:lnTo>
                    <a:pt x="266" y="186"/>
                  </a:lnTo>
                  <a:lnTo>
                    <a:pt x="268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1" y="194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1" y="200"/>
                  </a:lnTo>
                  <a:lnTo>
                    <a:pt x="271" y="201"/>
                  </a:lnTo>
                  <a:lnTo>
                    <a:pt x="271" y="201"/>
                  </a:lnTo>
                  <a:lnTo>
                    <a:pt x="271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79" y="205"/>
                  </a:lnTo>
                  <a:lnTo>
                    <a:pt x="279" y="205"/>
                  </a:lnTo>
                  <a:lnTo>
                    <a:pt x="277" y="206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1"/>
                  </a:lnTo>
                  <a:lnTo>
                    <a:pt x="275" y="213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69" y="213"/>
                  </a:lnTo>
                  <a:lnTo>
                    <a:pt x="266" y="213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4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58" y="217"/>
                  </a:lnTo>
                  <a:lnTo>
                    <a:pt x="258" y="219"/>
                  </a:lnTo>
                  <a:lnTo>
                    <a:pt x="257" y="219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7" y="225"/>
                  </a:lnTo>
                  <a:lnTo>
                    <a:pt x="255" y="225"/>
                  </a:lnTo>
                  <a:lnTo>
                    <a:pt x="255" y="225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5" y="233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2" y="236"/>
                  </a:lnTo>
                  <a:lnTo>
                    <a:pt x="249" y="235"/>
                  </a:lnTo>
                  <a:lnTo>
                    <a:pt x="247" y="235"/>
                  </a:lnTo>
                  <a:lnTo>
                    <a:pt x="241" y="233"/>
                  </a:lnTo>
                  <a:lnTo>
                    <a:pt x="239" y="231"/>
                  </a:lnTo>
                  <a:lnTo>
                    <a:pt x="239" y="230"/>
                  </a:lnTo>
                  <a:lnTo>
                    <a:pt x="239" y="230"/>
                  </a:lnTo>
                  <a:lnTo>
                    <a:pt x="238" y="231"/>
                  </a:lnTo>
                  <a:lnTo>
                    <a:pt x="231" y="231"/>
                  </a:lnTo>
                  <a:lnTo>
                    <a:pt x="230" y="231"/>
                  </a:lnTo>
                  <a:lnTo>
                    <a:pt x="228" y="231"/>
                  </a:lnTo>
                  <a:lnTo>
                    <a:pt x="225" y="231"/>
                  </a:lnTo>
                  <a:lnTo>
                    <a:pt x="223" y="230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4" y="228"/>
                  </a:lnTo>
                  <a:lnTo>
                    <a:pt x="209" y="228"/>
                  </a:lnTo>
                  <a:lnTo>
                    <a:pt x="206" y="228"/>
                  </a:lnTo>
                  <a:lnTo>
                    <a:pt x="205" y="228"/>
                  </a:lnTo>
                  <a:lnTo>
                    <a:pt x="203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198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0" y="220"/>
                  </a:lnTo>
                  <a:lnTo>
                    <a:pt x="190" y="219"/>
                  </a:lnTo>
                  <a:lnTo>
                    <a:pt x="189" y="216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86" y="205"/>
                  </a:lnTo>
                  <a:lnTo>
                    <a:pt x="184" y="205"/>
                  </a:lnTo>
                  <a:lnTo>
                    <a:pt x="178" y="203"/>
                  </a:lnTo>
                  <a:lnTo>
                    <a:pt x="178" y="203"/>
                  </a:lnTo>
                  <a:lnTo>
                    <a:pt x="175" y="205"/>
                  </a:lnTo>
                  <a:lnTo>
                    <a:pt x="173" y="206"/>
                  </a:lnTo>
                  <a:lnTo>
                    <a:pt x="168" y="206"/>
                  </a:lnTo>
                  <a:lnTo>
                    <a:pt x="167" y="208"/>
                  </a:lnTo>
                  <a:lnTo>
                    <a:pt x="167" y="209"/>
                  </a:lnTo>
                  <a:lnTo>
                    <a:pt x="165" y="209"/>
                  </a:lnTo>
                  <a:lnTo>
                    <a:pt x="164" y="209"/>
                  </a:lnTo>
                  <a:lnTo>
                    <a:pt x="160" y="211"/>
                  </a:lnTo>
                  <a:lnTo>
                    <a:pt x="157" y="213"/>
                  </a:lnTo>
                  <a:lnTo>
                    <a:pt x="156" y="214"/>
                  </a:lnTo>
                  <a:lnTo>
                    <a:pt x="154" y="214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5" y="211"/>
                  </a:lnTo>
                  <a:lnTo>
                    <a:pt x="141" y="211"/>
                  </a:lnTo>
                  <a:lnTo>
                    <a:pt x="140" y="211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5" y="206"/>
                  </a:lnTo>
                  <a:lnTo>
                    <a:pt x="130" y="205"/>
                  </a:lnTo>
                  <a:lnTo>
                    <a:pt x="126" y="201"/>
                  </a:lnTo>
                  <a:lnTo>
                    <a:pt x="124" y="200"/>
                  </a:lnTo>
                  <a:lnTo>
                    <a:pt x="124" y="198"/>
                  </a:lnTo>
                  <a:lnTo>
                    <a:pt x="123" y="197"/>
                  </a:lnTo>
                  <a:lnTo>
                    <a:pt x="118" y="195"/>
                  </a:lnTo>
                  <a:lnTo>
                    <a:pt x="116" y="194"/>
                  </a:lnTo>
                  <a:lnTo>
                    <a:pt x="113" y="194"/>
                  </a:lnTo>
                  <a:lnTo>
                    <a:pt x="110" y="194"/>
                  </a:lnTo>
                  <a:lnTo>
                    <a:pt x="110" y="192"/>
                  </a:lnTo>
                  <a:lnTo>
                    <a:pt x="108" y="192"/>
                  </a:lnTo>
                  <a:lnTo>
                    <a:pt x="105" y="189"/>
                  </a:lnTo>
                  <a:lnTo>
                    <a:pt x="105" y="187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9" y="176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97" y="173"/>
                  </a:lnTo>
                  <a:lnTo>
                    <a:pt x="96" y="173"/>
                  </a:lnTo>
                  <a:lnTo>
                    <a:pt x="96" y="172"/>
                  </a:lnTo>
                  <a:lnTo>
                    <a:pt x="96" y="170"/>
                  </a:lnTo>
                  <a:lnTo>
                    <a:pt x="96" y="168"/>
                  </a:lnTo>
                  <a:lnTo>
                    <a:pt x="94" y="167"/>
                  </a:lnTo>
                  <a:lnTo>
                    <a:pt x="93" y="164"/>
                  </a:lnTo>
                  <a:lnTo>
                    <a:pt x="89" y="162"/>
                  </a:lnTo>
                  <a:lnTo>
                    <a:pt x="89" y="161"/>
                  </a:lnTo>
                  <a:lnTo>
                    <a:pt x="88" y="159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0" y="159"/>
                  </a:lnTo>
                  <a:lnTo>
                    <a:pt x="78" y="157"/>
                  </a:lnTo>
                  <a:lnTo>
                    <a:pt x="74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72" y="153"/>
                  </a:lnTo>
                  <a:lnTo>
                    <a:pt x="74" y="153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1"/>
                  </a:lnTo>
                  <a:lnTo>
                    <a:pt x="72" y="151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4"/>
                  </a:lnTo>
                  <a:lnTo>
                    <a:pt x="70" y="156"/>
                  </a:lnTo>
                  <a:lnTo>
                    <a:pt x="70" y="157"/>
                  </a:lnTo>
                  <a:lnTo>
                    <a:pt x="70" y="159"/>
                  </a:lnTo>
                  <a:lnTo>
                    <a:pt x="69" y="159"/>
                  </a:lnTo>
                  <a:lnTo>
                    <a:pt x="67" y="159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3" y="156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59" y="153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8" y="150"/>
                  </a:lnTo>
                  <a:lnTo>
                    <a:pt x="58" y="146"/>
                  </a:lnTo>
                  <a:lnTo>
                    <a:pt x="58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3" y="137"/>
                  </a:lnTo>
                  <a:lnTo>
                    <a:pt x="55" y="134"/>
                  </a:lnTo>
                  <a:lnTo>
                    <a:pt x="55" y="131"/>
                  </a:lnTo>
                  <a:lnTo>
                    <a:pt x="53" y="129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2" y="118"/>
                  </a:lnTo>
                  <a:lnTo>
                    <a:pt x="41" y="116"/>
                  </a:lnTo>
                  <a:lnTo>
                    <a:pt x="37" y="115"/>
                  </a:lnTo>
                  <a:lnTo>
                    <a:pt x="34" y="113"/>
                  </a:lnTo>
                  <a:lnTo>
                    <a:pt x="33" y="113"/>
                  </a:lnTo>
                  <a:lnTo>
                    <a:pt x="31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2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1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4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0" name="Freeform 246"/>
            <p:cNvSpPr>
              <a:spLocks/>
            </p:cNvSpPr>
            <p:nvPr/>
          </p:nvSpPr>
          <p:spPr bwMode="auto">
            <a:xfrm>
              <a:off x="2631312" y="3361610"/>
              <a:ext cx="473642" cy="454728"/>
            </a:xfrm>
            <a:custGeom>
              <a:avLst/>
              <a:gdLst>
                <a:gd name="T0" fmla="*/ 63 w 142"/>
                <a:gd name="T1" fmla="*/ 0 h 134"/>
                <a:gd name="T2" fmla="*/ 69 w 142"/>
                <a:gd name="T3" fmla="*/ 1 h 134"/>
                <a:gd name="T4" fmla="*/ 76 w 142"/>
                <a:gd name="T5" fmla="*/ 1 h 134"/>
                <a:gd name="T6" fmla="*/ 79 w 142"/>
                <a:gd name="T7" fmla="*/ 1 h 134"/>
                <a:gd name="T8" fmla="*/ 79 w 142"/>
                <a:gd name="T9" fmla="*/ 6 h 134"/>
                <a:gd name="T10" fmla="*/ 82 w 142"/>
                <a:gd name="T11" fmla="*/ 5 h 134"/>
                <a:gd name="T12" fmla="*/ 85 w 142"/>
                <a:gd name="T13" fmla="*/ 3 h 134"/>
                <a:gd name="T14" fmla="*/ 87 w 142"/>
                <a:gd name="T15" fmla="*/ 5 h 134"/>
                <a:gd name="T16" fmla="*/ 91 w 142"/>
                <a:gd name="T17" fmla="*/ 11 h 134"/>
                <a:gd name="T18" fmla="*/ 91 w 142"/>
                <a:gd name="T19" fmla="*/ 14 h 134"/>
                <a:gd name="T20" fmla="*/ 93 w 142"/>
                <a:gd name="T21" fmla="*/ 16 h 134"/>
                <a:gd name="T22" fmla="*/ 96 w 142"/>
                <a:gd name="T23" fmla="*/ 22 h 134"/>
                <a:gd name="T24" fmla="*/ 101 w 142"/>
                <a:gd name="T25" fmla="*/ 25 h 134"/>
                <a:gd name="T26" fmla="*/ 109 w 142"/>
                <a:gd name="T27" fmla="*/ 25 h 134"/>
                <a:gd name="T28" fmla="*/ 104 w 142"/>
                <a:gd name="T29" fmla="*/ 28 h 134"/>
                <a:gd name="T30" fmla="*/ 107 w 142"/>
                <a:gd name="T31" fmla="*/ 33 h 134"/>
                <a:gd name="T32" fmla="*/ 107 w 142"/>
                <a:gd name="T33" fmla="*/ 36 h 134"/>
                <a:gd name="T34" fmla="*/ 99 w 142"/>
                <a:gd name="T35" fmla="*/ 42 h 134"/>
                <a:gd name="T36" fmla="*/ 98 w 142"/>
                <a:gd name="T37" fmla="*/ 45 h 134"/>
                <a:gd name="T38" fmla="*/ 98 w 142"/>
                <a:gd name="T39" fmla="*/ 50 h 134"/>
                <a:gd name="T40" fmla="*/ 96 w 142"/>
                <a:gd name="T41" fmla="*/ 55 h 134"/>
                <a:gd name="T42" fmla="*/ 101 w 142"/>
                <a:gd name="T43" fmla="*/ 61 h 134"/>
                <a:gd name="T44" fmla="*/ 104 w 142"/>
                <a:gd name="T45" fmla="*/ 61 h 134"/>
                <a:gd name="T46" fmla="*/ 105 w 142"/>
                <a:gd name="T47" fmla="*/ 64 h 134"/>
                <a:gd name="T48" fmla="*/ 105 w 142"/>
                <a:gd name="T49" fmla="*/ 71 h 134"/>
                <a:gd name="T50" fmla="*/ 110 w 142"/>
                <a:gd name="T51" fmla="*/ 72 h 134"/>
                <a:gd name="T52" fmla="*/ 121 w 142"/>
                <a:gd name="T53" fmla="*/ 79 h 134"/>
                <a:gd name="T54" fmla="*/ 126 w 142"/>
                <a:gd name="T55" fmla="*/ 82 h 134"/>
                <a:gd name="T56" fmla="*/ 131 w 142"/>
                <a:gd name="T57" fmla="*/ 90 h 134"/>
                <a:gd name="T58" fmla="*/ 131 w 142"/>
                <a:gd name="T59" fmla="*/ 102 h 134"/>
                <a:gd name="T60" fmla="*/ 134 w 142"/>
                <a:gd name="T61" fmla="*/ 112 h 134"/>
                <a:gd name="T62" fmla="*/ 137 w 142"/>
                <a:gd name="T63" fmla="*/ 113 h 134"/>
                <a:gd name="T64" fmla="*/ 140 w 142"/>
                <a:gd name="T65" fmla="*/ 115 h 134"/>
                <a:gd name="T66" fmla="*/ 140 w 142"/>
                <a:gd name="T67" fmla="*/ 118 h 134"/>
                <a:gd name="T68" fmla="*/ 135 w 142"/>
                <a:gd name="T69" fmla="*/ 118 h 134"/>
                <a:gd name="T70" fmla="*/ 131 w 142"/>
                <a:gd name="T71" fmla="*/ 118 h 134"/>
                <a:gd name="T72" fmla="*/ 124 w 142"/>
                <a:gd name="T73" fmla="*/ 116 h 134"/>
                <a:gd name="T74" fmla="*/ 121 w 142"/>
                <a:gd name="T75" fmla="*/ 120 h 134"/>
                <a:gd name="T76" fmla="*/ 117 w 142"/>
                <a:gd name="T77" fmla="*/ 129 h 134"/>
                <a:gd name="T78" fmla="*/ 104 w 142"/>
                <a:gd name="T79" fmla="*/ 132 h 134"/>
                <a:gd name="T80" fmla="*/ 87 w 142"/>
                <a:gd name="T81" fmla="*/ 131 h 134"/>
                <a:gd name="T82" fmla="*/ 68 w 142"/>
                <a:gd name="T83" fmla="*/ 116 h 134"/>
                <a:gd name="T84" fmla="*/ 50 w 142"/>
                <a:gd name="T85" fmla="*/ 104 h 134"/>
                <a:gd name="T86" fmla="*/ 36 w 142"/>
                <a:gd name="T87" fmla="*/ 94 h 134"/>
                <a:gd name="T88" fmla="*/ 23 w 142"/>
                <a:gd name="T89" fmla="*/ 88 h 134"/>
                <a:gd name="T90" fmla="*/ 6 w 142"/>
                <a:gd name="T91" fmla="*/ 85 h 134"/>
                <a:gd name="T92" fmla="*/ 5 w 142"/>
                <a:gd name="T93" fmla="*/ 82 h 134"/>
                <a:gd name="T94" fmla="*/ 3 w 142"/>
                <a:gd name="T95" fmla="*/ 72 h 134"/>
                <a:gd name="T96" fmla="*/ 8 w 142"/>
                <a:gd name="T97" fmla="*/ 61 h 134"/>
                <a:gd name="T98" fmla="*/ 23 w 142"/>
                <a:gd name="T99" fmla="*/ 52 h 134"/>
                <a:gd name="T100" fmla="*/ 35 w 142"/>
                <a:gd name="T101" fmla="*/ 44 h 134"/>
                <a:gd name="T102" fmla="*/ 36 w 142"/>
                <a:gd name="T103" fmla="*/ 33 h 134"/>
                <a:gd name="T104" fmla="*/ 38 w 142"/>
                <a:gd name="T105" fmla="*/ 27 h 134"/>
                <a:gd name="T106" fmla="*/ 36 w 142"/>
                <a:gd name="T107" fmla="*/ 19 h 134"/>
                <a:gd name="T108" fmla="*/ 38 w 142"/>
                <a:gd name="T109" fmla="*/ 14 h 134"/>
                <a:gd name="T110" fmla="*/ 49 w 142"/>
                <a:gd name="T111" fmla="*/ 8 h 134"/>
                <a:gd name="T112" fmla="*/ 52 w 142"/>
                <a:gd name="T113" fmla="*/ 3 h 134"/>
                <a:gd name="T114" fmla="*/ 58 w 142"/>
                <a:gd name="T1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1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5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9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4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5" y="31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6"/>
                  </a:lnTo>
                  <a:lnTo>
                    <a:pt x="105" y="38"/>
                  </a:lnTo>
                  <a:lnTo>
                    <a:pt x="104" y="38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60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5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5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0" y="72"/>
                  </a:lnTo>
                  <a:lnTo>
                    <a:pt x="113" y="74"/>
                  </a:lnTo>
                  <a:lnTo>
                    <a:pt x="117" y="75"/>
                  </a:lnTo>
                  <a:lnTo>
                    <a:pt x="118" y="77"/>
                  </a:lnTo>
                  <a:lnTo>
                    <a:pt x="121" y="79"/>
                  </a:lnTo>
                  <a:lnTo>
                    <a:pt x="123" y="79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6" y="82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29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6"/>
                  </a:lnTo>
                  <a:lnTo>
                    <a:pt x="129" y="102"/>
                  </a:lnTo>
                  <a:lnTo>
                    <a:pt x="131" y="102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4" y="109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9" y="113"/>
                  </a:lnTo>
                  <a:lnTo>
                    <a:pt x="139" y="115"/>
                  </a:lnTo>
                  <a:lnTo>
                    <a:pt x="140" y="115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1" y="118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20" y="121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17" y="129"/>
                  </a:lnTo>
                  <a:lnTo>
                    <a:pt x="115" y="131"/>
                  </a:lnTo>
                  <a:lnTo>
                    <a:pt x="112" y="132"/>
                  </a:lnTo>
                  <a:lnTo>
                    <a:pt x="110" y="134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7" y="131"/>
                  </a:lnTo>
                  <a:lnTo>
                    <a:pt x="87" y="131"/>
                  </a:lnTo>
                  <a:lnTo>
                    <a:pt x="80" y="127"/>
                  </a:lnTo>
                  <a:lnTo>
                    <a:pt x="77" y="124"/>
                  </a:lnTo>
                  <a:lnTo>
                    <a:pt x="72" y="121"/>
                  </a:lnTo>
                  <a:lnTo>
                    <a:pt x="68" y="116"/>
                  </a:lnTo>
                  <a:lnTo>
                    <a:pt x="63" y="113"/>
                  </a:lnTo>
                  <a:lnTo>
                    <a:pt x="60" y="110"/>
                  </a:lnTo>
                  <a:lnTo>
                    <a:pt x="55" y="107"/>
                  </a:lnTo>
                  <a:lnTo>
                    <a:pt x="50" y="104"/>
                  </a:lnTo>
                  <a:lnTo>
                    <a:pt x="49" y="101"/>
                  </a:lnTo>
                  <a:lnTo>
                    <a:pt x="44" y="99"/>
                  </a:lnTo>
                  <a:lnTo>
                    <a:pt x="41" y="97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19" y="86"/>
                  </a:lnTo>
                  <a:lnTo>
                    <a:pt x="14" y="86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6" y="57"/>
                  </a:lnTo>
                  <a:lnTo>
                    <a:pt x="20" y="53"/>
                  </a:lnTo>
                  <a:lnTo>
                    <a:pt x="23" y="52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7" y="9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1" name="Freeform 247"/>
            <p:cNvSpPr>
              <a:spLocks/>
            </p:cNvSpPr>
            <p:nvPr/>
          </p:nvSpPr>
          <p:spPr bwMode="auto">
            <a:xfrm>
              <a:off x="4252373" y="5621671"/>
              <a:ext cx="3337" cy="1018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1 w 1"/>
                <a:gd name="T7" fmla="*/ 2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2 h 3"/>
                <a:gd name="T14" fmla="*/ 0 w 1"/>
                <a:gd name="T15" fmla="*/ 0 h 3"/>
                <a:gd name="T16" fmla="*/ 0 w 1"/>
                <a:gd name="T17" fmla="*/ 0 h 3"/>
                <a:gd name="T18" fmla="*/ 1 w 1"/>
                <a:gd name="T19" fmla="*/ 2 h 3"/>
                <a:gd name="T20" fmla="*/ 1 w 1"/>
                <a:gd name="T21" fmla="*/ 3 h 3"/>
                <a:gd name="T22" fmla="*/ 1 w 1"/>
                <a:gd name="T23" fmla="*/ 2 h 3"/>
                <a:gd name="T24" fmla="*/ 1 w 1"/>
                <a:gd name="T25" fmla="*/ 2 h 3"/>
                <a:gd name="T26" fmla="*/ 1 w 1"/>
                <a:gd name="T27" fmla="*/ 2 h 3"/>
                <a:gd name="T28" fmla="*/ 1 w 1"/>
                <a:gd name="T29" fmla="*/ 0 h 3"/>
                <a:gd name="T30" fmla="*/ 1 w 1"/>
                <a:gd name="T31" fmla="*/ 0 h 3"/>
                <a:gd name="T32" fmla="*/ 1 w 1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2" name="Freeform 248"/>
            <p:cNvSpPr>
              <a:spLocks noEditPoints="1"/>
            </p:cNvSpPr>
            <p:nvPr/>
          </p:nvSpPr>
          <p:spPr bwMode="auto">
            <a:xfrm>
              <a:off x="4052240" y="3463414"/>
              <a:ext cx="1404253" cy="1479560"/>
            </a:xfrm>
            <a:custGeom>
              <a:avLst/>
              <a:gdLst>
                <a:gd name="T0" fmla="*/ 362 w 421"/>
                <a:gd name="T1" fmla="*/ 417 h 436"/>
                <a:gd name="T2" fmla="*/ 71 w 421"/>
                <a:gd name="T3" fmla="*/ 414 h 436"/>
                <a:gd name="T4" fmla="*/ 350 w 421"/>
                <a:gd name="T5" fmla="*/ 381 h 436"/>
                <a:gd name="T6" fmla="*/ 359 w 421"/>
                <a:gd name="T7" fmla="*/ 361 h 436"/>
                <a:gd name="T8" fmla="*/ 358 w 421"/>
                <a:gd name="T9" fmla="*/ 351 h 436"/>
                <a:gd name="T10" fmla="*/ 354 w 421"/>
                <a:gd name="T11" fmla="*/ 356 h 436"/>
                <a:gd name="T12" fmla="*/ 142 w 421"/>
                <a:gd name="T13" fmla="*/ 0 h 436"/>
                <a:gd name="T14" fmla="*/ 153 w 421"/>
                <a:gd name="T15" fmla="*/ 30 h 436"/>
                <a:gd name="T16" fmla="*/ 154 w 421"/>
                <a:gd name="T17" fmla="*/ 52 h 436"/>
                <a:gd name="T18" fmla="*/ 153 w 421"/>
                <a:gd name="T19" fmla="*/ 64 h 436"/>
                <a:gd name="T20" fmla="*/ 168 w 421"/>
                <a:gd name="T21" fmla="*/ 74 h 436"/>
                <a:gd name="T22" fmla="*/ 176 w 421"/>
                <a:gd name="T23" fmla="*/ 93 h 436"/>
                <a:gd name="T24" fmla="*/ 187 w 421"/>
                <a:gd name="T25" fmla="*/ 115 h 436"/>
                <a:gd name="T26" fmla="*/ 220 w 421"/>
                <a:gd name="T27" fmla="*/ 127 h 436"/>
                <a:gd name="T28" fmla="*/ 250 w 421"/>
                <a:gd name="T29" fmla="*/ 138 h 436"/>
                <a:gd name="T30" fmla="*/ 283 w 421"/>
                <a:gd name="T31" fmla="*/ 145 h 436"/>
                <a:gd name="T32" fmla="*/ 294 w 421"/>
                <a:gd name="T33" fmla="*/ 118 h 436"/>
                <a:gd name="T34" fmla="*/ 309 w 421"/>
                <a:gd name="T35" fmla="*/ 138 h 436"/>
                <a:gd name="T36" fmla="*/ 342 w 421"/>
                <a:gd name="T37" fmla="*/ 137 h 436"/>
                <a:gd name="T38" fmla="*/ 340 w 421"/>
                <a:gd name="T39" fmla="*/ 124 h 436"/>
                <a:gd name="T40" fmla="*/ 361 w 421"/>
                <a:gd name="T41" fmla="*/ 110 h 436"/>
                <a:gd name="T42" fmla="*/ 394 w 421"/>
                <a:gd name="T43" fmla="*/ 104 h 436"/>
                <a:gd name="T44" fmla="*/ 408 w 421"/>
                <a:gd name="T45" fmla="*/ 105 h 436"/>
                <a:gd name="T46" fmla="*/ 421 w 421"/>
                <a:gd name="T47" fmla="*/ 119 h 436"/>
                <a:gd name="T48" fmla="*/ 400 w 421"/>
                <a:gd name="T49" fmla="*/ 135 h 436"/>
                <a:gd name="T50" fmla="*/ 381 w 421"/>
                <a:gd name="T51" fmla="*/ 162 h 436"/>
                <a:gd name="T52" fmla="*/ 365 w 421"/>
                <a:gd name="T53" fmla="*/ 181 h 436"/>
                <a:gd name="T54" fmla="*/ 359 w 421"/>
                <a:gd name="T55" fmla="*/ 208 h 436"/>
                <a:gd name="T56" fmla="*/ 348 w 421"/>
                <a:gd name="T57" fmla="*/ 189 h 436"/>
                <a:gd name="T58" fmla="*/ 334 w 421"/>
                <a:gd name="T59" fmla="*/ 195 h 436"/>
                <a:gd name="T60" fmla="*/ 343 w 421"/>
                <a:gd name="T61" fmla="*/ 176 h 436"/>
                <a:gd name="T62" fmla="*/ 326 w 421"/>
                <a:gd name="T63" fmla="*/ 164 h 436"/>
                <a:gd name="T64" fmla="*/ 304 w 421"/>
                <a:gd name="T65" fmla="*/ 149 h 436"/>
                <a:gd name="T66" fmla="*/ 291 w 421"/>
                <a:gd name="T67" fmla="*/ 143 h 436"/>
                <a:gd name="T68" fmla="*/ 299 w 421"/>
                <a:gd name="T69" fmla="*/ 162 h 436"/>
                <a:gd name="T70" fmla="*/ 296 w 421"/>
                <a:gd name="T71" fmla="*/ 178 h 436"/>
                <a:gd name="T72" fmla="*/ 301 w 421"/>
                <a:gd name="T73" fmla="*/ 208 h 436"/>
                <a:gd name="T74" fmla="*/ 293 w 421"/>
                <a:gd name="T75" fmla="*/ 217 h 436"/>
                <a:gd name="T76" fmla="*/ 271 w 421"/>
                <a:gd name="T77" fmla="*/ 220 h 436"/>
                <a:gd name="T78" fmla="*/ 250 w 421"/>
                <a:gd name="T79" fmla="*/ 246 h 436"/>
                <a:gd name="T80" fmla="*/ 208 w 421"/>
                <a:gd name="T81" fmla="*/ 282 h 436"/>
                <a:gd name="T82" fmla="*/ 181 w 421"/>
                <a:gd name="T83" fmla="*/ 302 h 436"/>
                <a:gd name="T84" fmla="*/ 173 w 421"/>
                <a:gd name="T85" fmla="*/ 349 h 436"/>
                <a:gd name="T86" fmla="*/ 154 w 421"/>
                <a:gd name="T87" fmla="*/ 395 h 436"/>
                <a:gd name="T88" fmla="*/ 119 w 421"/>
                <a:gd name="T89" fmla="*/ 401 h 436"/>
                <a:gd name="T90" fmla="*/ 108 w 421"/>
                <a:gd name="T91" fmla="*/ 368 h 436"/>
                <a:gd name="T92" fmla="*/ 85 w 421"/>
                <a:gd name="T93" fmla="*/ 316 h 436"/>
                <a:gd name="T94" fmla="*/ 67 w 421"/>
                <a:gd name="T95" fmla="*/ 261 h 436"/>
                <a:gd name="T96" fmla="*/ 67 w 421"/>
                <a:gd name="T97" fmla="*/ 227 h 436"/>
                <a:gd name="T98" fmla="*/ 64 w 421"/>
                <a:gd name="T99" fmla="*/ 208 h 436"/>
                <a:gd name="T100" fmla="*/ 41 w 421"/>
                <a:gd name="T101" fmla="*/ 230 h 436"/>
                <a:gd name="T102" fmla="*/ 28 w 421"/>
                <a:gd name="T103" fmla="*/ 203 h 436"/>
                <a:gd name="T104" fmla="*/ 6 w 421"/>
                <a:gd name="T105" fmla="*/ 184 h 436"/>
                <a:gd name="T106" fmla="*/ 15 w 421"/>
                <a:gd name="T107" fmla="*/ 178 h 436"/>
                <a:gd name="T108" fmla="*/ 41 w 421"/>
                <a:gd name="T109" fmla="*/ 175 h 436"/>
                <a:gd name="T110" fmla="*/ 26 w 421"/>
                <a:gd name="T111" fmla="*/ 149 h 436"/>
                <a:gd name="T112" fmla="*/ 30 w 421"/>
                <a:gd name="T113" fmla="*/ 119 h 436"/>
                <a:gd name="T114" fmla="*/ 69 w 421"/>
                <a:gd name="T115" fmla="*/ 102 h 436"/>
                <a:gd name="T116" fmla="*/ 91 w 421"/>
                <a:gd name="T117" fmla="*/ 69 h 436"/>
                <a:gd name="T118" fmla="*/ 93 w 421"/>
                <a:gd name="T119" fmla="*/ 45 h 436"/>
                <a:gd name="T120" fmla="*/ 85 w 421"/>
                <a:gd name="T121" fmla="*/ 27 h 436"/>
                <a:gd name="T122" fmla="*/ 93 w 421"/>
                <a:gd name="T123" fmla="*/ 12 h 436"/>
                <a:gd name="T124" fmla="*/ 129 w 421"/>
                <a:gd name="T125" fmla="*/ 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36">
                  <a:moveTo>
                    <a:pt x="370" y="428"/>
                  </a:moveTo>
                  <a:lnTo>
                    <a:pt x="370" y="428"/>
                  </a:lnTo>
                  <a:lnTo>
                    <a:pt x="372" y="431"/>
                  </a:lnTo>
                  <a:lnTo>
                    <a:pt x="372" y="435"/>
                  </a:lnTo>
                  <a:lnTo>
                    <a:pt x="370" y="436"/>
                  </a:lnTo>
                  <a:lnTo>
                    <a:pt x="369" y="431"/>
                  </a:lnTo>
                  <a:lnTo>
                    <a:pt x="367" y="431"/>
                  </a:lnTo>
                  <a:lnTo>
                    <a:pt x="367" y="430"/>
                  </a:lnTo>
                  <a:lnTo>
                    <a:pt x="369" y="430"/>
                  </a:lnTo>
                  <a:lnTo>
                    <a:pt x="370" y="428"/>
                  </a:lnTo>
                  <a:close/>
                  <a:moveTo>
                    <a:pt x="369" y="425"/>
                  </a:moveTo>
                  <a:lnTo>
                    <a:pt x="369" y="427"/>
                  </a:lnTo>
                  <a:lnTo>
                    <a:pt x="367" y="428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9" y="425"/>
                  </a:lnTo>
                  <a:close/>
                  <a:moveTo>
                    <a:pt x="364" y="417"/>
                  </a:move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2" y="417"/>
                  </a:lnTo>
                  <a:lnTo>
                    <a:pt x="362" y="417"/>
                  </a:lnTo>
                  <a:lnTo>
                    <a:pt x="364" y="417"/>
                  </a:lnTo>
                  <a:close/>
                  <a:moveTo>
                    <a:pt x="365" y="414"/>
                  </a:moveTo>
                  <a:lnTo>
                    <a:pt x="365" y="414"/>
                  </a:lnTo>
                  <a:lnTo>
                    <a:pt x="365" y="416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6"/>
                  </a:lnTo>
                  <a:lnTo>
                    <a:pt x="365" y="416"/>
                  </a:lnTo>
                  <a:lnTo>
                    <a:pt x="365" y="414"/>
                  </a:lnTo>
                  <a:lnTo>
                    <a:pt x="365" y="414"/>
                  </a:lnTo>
                  <a:close/>
                  <a:moveTo>
                    <a:pt x="71" y="413"/>
                  </a:moveTo>
                  <a:lnTo>
                    <a:pt x="71" y="413"/>
                  </a:lnTo>
                  <a:lnTo>
                    <a:pt x="71" y="413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71" y="414"/>
                  </a:lnTo>
                  <a:lnTo>
                    <a:pt x="71" y="413"/>
                  </a:lnTo>
                  <a:lnTo>
                    <a:pt x="71" y="413"/>
                  </a:lnTo>
                  <a:close/>
                  <a:moveTo>
                    <a:pt x="359" y="413"/>
                  </a:moveTo>
                  <a:lnTo>
                    <a:pt x="361" y="414"/>
                  </a:lnTo>
                  <a:lnTo>
                    <a:pt x="361" y="414"/>
                  </a:lnTo>
                  <a:lnTo>
                    <a:pt x="359" y="414"/>
                  </a:lnTo>
                  <a:lnTo>
                    <a:pt x="359" y="414"/>
                  </a:lnTo>
                  <a:lnTo>
                    <a:pt x="359" y="413"/>
                  </a:lnTo>
                  <a:lnTo>
                    <a:pt x="359" y="413"/>
                  </a:lnTo>
                  <a:close/>
                  <a:moveTo>
                    <a:pt x="354" y="400"/>
                  </a:moveTo>
                  <a:lnTo>
                    <a:pt x="354" y="400"/>
                  </a:lnTo>
                  <a:lnTo>
                    <a:pt x="356" y="400"/>
                  </a:lnTo>
                  <a:lnTo>
                    <a:pt x="354" y="401"/>
                  </a:lnTo>
                  <a:lnTo>
                    <a:pt x="354" y="401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close/>
                  <a:moveTo>
                    <a:pt x="351" y="375"/>
                  </a:moveTo>
                  <a:lnTo>
                    <a:pt x="351" y="376"/>
                  </a:lnTo>
                  <a:lnTo>
                    <a:pt x="351" y="378"/>
                  </a:lnTo>
                  <a:lnTo>
                    <a:pt x="351" y="381"/>
                  </a:lnTo>
                  <a:lnTo>
                    <a:pt x="351" y="381"/>
                  </a:lnTo>
                  <a:lnTo>
                    <a:pt x="350" y="381"/>
                  </a:lnTo>
                  <a:lnTo>
                    <a:pt x="350" y="379"/>
                  </a:lnTo>
                  <a:lnTo>
                    <a:pt x="348" y="378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1" y="375"/>
                  </a:lnTo>
                  <a:close/>
                  <a:moveTo>
                    <a:pt x="66" y="370"/>
                  </a:moveTo>
                  <a:lnTo>
                    <a:pt x="66" y="370"/>
                  </a:lnTo>
                  <a:lnTo>
                    <a:pt x="66" y="370"/>
                  </a:lnTo>
                  <a:lnTo>
                    <a:pt x="66" y="370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0"/>
                  </a:lnTo>
                  <a:lnTo>
                    <a:pt x="66" y="370"/>
                  </a:lnTo>
                  <a:close/>
                  <a:moveTo>
                    <a:pt x="353" y="367"/>
                  </a:moveTo>
                  <a:lnTo>
                    <a:pt x="354" y="367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7"/>
                  </a:lnTo>
                  <a:close/>
                  <a:moveTo>
                    <a:pt x="359" y="359"/>
                  </a:moveTo>
                  <a:lnTo>
                    <a:pt x="359" y="361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58" y="359"/>
                  </a:lnTo>
                  <a:lnTo>
                    <a:pt x="359" y="359"/>
                  </a:lnTo>
                  <a:close/>
                  <a:moveTo>
                    <a:pt x="354" y="345"/>
                  </a:moveTo>
                  <a:lnTo>
                    <a:pt x="354" y="345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3" y="346"/>
                  </a:lnTo>
                  <a:lnTo>
                    <a:pt x="354" y="345"/>
                  </a:lnTo>
                  <a:lnTo>
                    <a:pt x="354" y="345"/>
                  </a:lnTo>
                  <a:close/>
                  <a:moveTo>
                    <a:pt x="359" y="337"/>
                  </a:moveTo>
                  <a:lnTo>
                    <a:pt x="359" y="338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9" y="342"/>
                  </a:lnTo>
                  <a:lnTo>
                    <a:pt x="359" y="342"/>
                  </a:lnTo>
                  <a:lnTo>
                    <a:pt x="359" y="343"/>
                  </a:lnTo>
                  <a:lnTo>
                    <a:pt x="358" y="343"/>
                  </a:lnTo>
                  <a:lnTo>
                    <a:pt x="358" y="343"/>
                  </a:lnTo>
                  <a:lnTo>
                    <a:pt x="358" y="345"/>
                  </a:lnTo>
                  <a:lnTo>
                    <a:pt x="356" y="346"/>
                  </a:lnTo>
                  <a:lnTo>
                    <a:pt x="358" y="346"/>
                  </a:lnTo>
                  <a:lnTo>
                    <a:pt x="358" y="351"/>
                  </a:lnTo>
                  <a:lnTo>
                    <a:pt x="358" y="353"/>
                  </a:lnTo>
                  <a:lnTo>
                    <a:pt x="356" y="353"/>
                  </a:lnTo>
                  <a:lnTo>
                    <a:pt x="356" y="356"/>
                  </a:lnTo>
                  <a:lnTo>
                    <a:pt x="356" y="357"/>
                  </a:lnTo>
                  <a:lnTo>
                    <a:pt x="356" y="359"/>
                  </a:lnTo>
                  <a:lnTo>
                    <a:pt x="354" y="359"/>
                  </a:lnTo>
                  <a:lnTo>
                    <a:pt x="354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54" y="362"/>
                  </a:lnTo>
                  <a:lnTo>
                    <a:pt x="354" y="365"/>
                  </a:lnTo>
                  <a:lnTo>
                    <a:pt x="354" y="367"/>
                  </a:lnTo>
                  <a:lnTo>
                    <a:pt x="354" y="367"/>
                  </a:lnTo>
                  <a:lnTo>
                    <a:pt x="353" y="367"/>
                  </a:lnTo>
                  <a:lnTo>
                    <a:pt x="351" y="364"/>
                  </a:lnTo>
                  <a:lnTo>
                    <a:pt x="351" y="362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53" y="361"/>
                  </a:lnTo>
                  <a:lnTo>
                    <a:pt x="353" y="359"/>
                  </a:lnTo>
                  <a:lnTo>
                    <a:pt x="353" y="357"/>
                  </a:lnTo>
                  <a:lnTo>
                    <a:pt x="353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1"/>
                  </a:lnTo>
                  <a:lnTo>
                    <a:pt x="354" y="351"/>
                  </a:lnTo>
                  <a:lnTo>
                    <a:pt x="354" y="349"/>
                  </a:lnTo>
                  <a:lnTo>
                    <a:pt x="354" y="348"/>
                  </a:lnTo>
                  <a:lnTo>
                    <a:pt x="354" y="348"/>
                  </a:lnTo>
                  <a:lnTo>
                    <a:pt x="356" y="346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38"/>
                  </a:lnTo>
                  <a:lnTo>
                    <a:pt x="359" y="337"/>
                  </a:lnTo>
                  <a:lnTo>
                    <a:pt x="359" y="337"/>
                  </a:lnTo>
                  <a:close/>
                  <a:moveTo>
                    <a:pt x="138" y="0"/>
                  </a:moveTo>
                  <a:lnTo>
                    <a:pt x="138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3" y="6"/>
                  </a:lnTo>
                  <a:lnTo>
                    <a:pt x="143" y="9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3" y="27"/>
                  </a:lnTo>
                  <a:lnTo>
                    <a:pt x="153" y="28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7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5"/>
                  </a:lnTo>
                  <a:lnTo>
                    <a:pt x="159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7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8" y="49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51" y="56"/>
                  </a:lnTo>
                  <a:lnTo>
                    <a:pt x="153" y="56"/>
                  </a:lnTo>
                  <a:lnTo>
                    <a:pt x="153" y="58"/>
                  </a:lnTo>
                  <a:lnTo>
                    <a:pt x="151" y="58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4" y="67"/>
                  </a:lnTo>
                  <a:lnTo>
                    <a:pt x="154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7" y="66"/>
                  </a:lnTo>
                  <a:lnTo>
                    <a:pt x="159" y="69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5" y="74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0" y="74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6" y="80"/>
                  </a:lnTo>
                  <a:lnTo>
                    <a:pt x="178" y="82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81" y="83"/>
                  </a:lnTo>
                  <a:lnTo>
                    <a:pt x="183" y="83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8" y="90"/>
                  </a:lnTo>
                  <a:lnTo>
                    <a:pt x="176" y="93"/>
                  </a:lnTo>
                  <a:lnTo>
                    <a:pt x="175" y="96"/>
                  </a:lnTo>
                  <a:lnTo>
                    <a:pt x="175" y="97"/>
                  </a:lnTo>
                  <a:lnTo>
                    <a:pt x="175" y="99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1" y="102"/>
                  </a:lnTo>
                  <a:lnTo>
                    <a:pt x="171" y="104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3" y="107"/>
                  </a:lnTo>
                  <a:lnTo>
                    <a:pt x="173" y="108"/>
                  </a:lnTo>
                  <a:lnTo>
                    <a:pt x="175" y="110"/>
                  </a:lnTo>
                  <a:lnTo>
                    <a:pt x="176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3" y="113"/>
                  </a:lnTo>
                  <a:lnTo>
                    <a:pt x="186" y="113"/>
                  </a:lnTo>
                  <a:lnTo>
                    <a:pt x="187" y="115"/>
                  </a:lnTo>
                  <a:lnTo>
                    <a:pt x="187" y="115"/>
                  </a:lnTo>
                  <a:lnTo>
                    <a:pt x="189" y="116"/>
                  </a:lnTo>
                  <a:lnTo>
                    <a:pt x="189" y="116"/>
                  </a:lnTo>
                  <a:lnTo>
                    <a:pt x="192" y="119"/>
                  </a:lnTo>
                  <a:lnTo>
                    <a:pt x="194" y="119"/>
                  </a:lnTo>
                  <a:lnTo>
                    <a:pt x="195" y="121"/>
                  </a:lnTo>
                  <a:lnTo>
                    <a:pt x="197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1" y="121"/>
                  </a:lnTo>
                  <a:lnTo>
                    <a:pt x="203" y="124"/>
                  </a:lnTo>
                  <a:lnTo>
                    <a:pt x="206" y="124"/>
                  </a:lnTo>
                  <a:lnTo>
                    <a:pt x="208" y="124"/>
                  </a:lnTo>
                  <a:lnTo>
                    <a:pt x="209" y="124"/>
                  </a:lnTo>
                  <a:lnTo>
                    <a:pt x="209" y="126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14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20" y="127"/>
                  </a:lnTo>
                  <a:lnTo>
                    <a:pt x="222" y="129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9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1" y="129"/>
                  </a:lnTo>
                  <a:lnTo>
                    <a:pt x="235" y="130"/>
                  </a:lnTo>
                  <a:lnTo>
                    <a:pt x="236" y="130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134"/>
                  </a:lnTo>
                  <a:lnTo>
                    <a:pt x="238" y="135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7" y="140"/>
                  </a:lnTo>
                  <a:lnTo>
                    <a:pt x="249" y="138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3" y="140"/>
                  </a:lnTo>
                  <a:lnTo>
                    <a:pt x="253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7" y="140"/>
                  </a:lnTo>
                  <a:lnTo>
                    <a:pt x="258" y="142"/>
                  </a:lnTo>
                  <a:lnTo>
                    <a:pt x="260" y="142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65" y="143"/>
                  </a:lnTo>
                  <a:lnTo>
                    <a:pt x="268" y="145"/>
                  </a:lnTo>
                  <a:lnTo>
                    <a:pt x="268" y="14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72" y="145"/>
                  </a:lnTo>
                  <a:lnTo>
                    <a:pt x="274" y="145"/>
                  </a:lnTo>
                  <a:lnTo>
                    <a:pt x="276" y="145"/>
                  </a:lnTo>
                  <a:lnTo>
                    <a:pt x="277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8" y="142"/>
                  </a:lnTo>
                  <a:lnTo>
                    <a:pt x="288" y="140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7" y="129"/>
                  </a:lnTo>
                  <a:lnTo>
                    <a:pt x="287" y="126"/>
                  </a:lnTo>
                  <a:lnTo>
                    <a:pt x="288" y="126"/>
                  </a:lnTo>
                  <a:lnTo>
                    <a:pt x="288" y="124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7" y="121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0" y="119"/>
                  </a:lnTo>
                  <a:lnTo>
                    <a:pt x="291" y="119"/>
                  </a:lnTo>
                  <a:lnTo>
                    <a:pt x="293" y="119"/>
                  </a:lnTo>
                  <a:lnTo>
                    <a:pt x="293" y="119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6" y="119"/>
                  </a:lnTo>
                  <a:lnTo>
                    <a:pt x="298" y="119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98" y="123"/>
                  </a:lnTo>
                  <a:lnTo>
                    <a:pt x="296" y="127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30"/>
                  </a:lnTo>
                  <a:lnTo>
                    <a:pt x="299" y="130"/>
                  </a:lnTo>
                  <a:lnTo>
                    <a:pt x="298" y="132"/>
                  </a:lnTo>
                  <a:lnTo>
                    <a:pt x="296" y="132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5"/>
                  </a:lnTo>
                  <a:lnTo>
                    <a:pt x="299" y="137"/>
                  </a:lnTo>
                  <a:lnTo>
                    <a:pt x="301" y="137"/>
                  </a:lnTo>
                  <a:lnTo>
                    <a:pt x="302" y="138"/>
                  </a:lnTo>
                  <a:lnTo>
                    <a:pt x="305" y="137"/>
                  </a:lnTo>
                  <a:lnTo>
                    <a:pt x="305" y="138"/>
                  </a:lnTo>
                  <a:lnTo>
                    <a:pt x="307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40"/>
                  </a:lnTo>
                  <a:lnTo>
                    <a:pt x="309" y="140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3" y="140"/>
                  </a:lnTo>
                  <a:lnTo>
                    <a:pt x="317" y="138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20" y="137"/>
                  </a:lnTo>
                  <a:lnTo>
                    <a:pt x="321" y="137"/>
                  </a:lnTo>
                  <a:lnTo>
                    <a:pt x="323" y="138"/>
                  </a:lnTo>
                  <a:lnTo>
                    <a:pt x="324" y="138"/>
                  </a:lnTo>
                  <a:lnTo>
                    <a:pt x="326" y="138"/>
                  </a:lnTo>
                  <a:lnTo>
                    <a:pt x="328" y="138"/>
                  </a:lnTo>
                  <a:lnTo>
                    <a:pt x="331" y="138"/>
                  </a:lnTo>
                  <a:lnTo>
                    <a:pt x="334" y="138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37" y="138"/>
                  </a:lnTo>
                  <a:lnTo>
                    <a:pt x="339" y="138"/>
                  </a:lnTo>
                  <a:lnTo>
                    <a:pt x="340" y="138"/>
                  </a:lnTo>
                  <a:lnTo>
                    <a:pt x="342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5"/>
                  </a:lnTo>
                  <a:lnTo>
                    <a:pt x="343" y="135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5" y="132"/>
                  </a:lnTo>
                  <a:lnTo>
                    <a:pt x="345" y="130"/>
                  </a:lnTo>
                  <a:lnTo>
                    <a:pt x="345" y="129"/>
                  </a:lnTo>
                  <a:lnTo>
                    <a:pt x="343" y="129"/>
                  </a:lnTo>
                  <a:lnTo>
                    <a:pt x="343" y="127"/>
                  </a:lnTo>
                  <a:lnTo>
                    <a:pt x="342" y="129"/>
                  </a:lnTo>
                  <a:lnTo>
                    <a:pt x="340" y="129"/>
                  </a:lnTo>
                  <a:lnTo>
                    <a:pt x="339" y="127"/>
                  </a:lnTo>
                  <a:lnTo>
                    <a:pt x="339" y="127"/>
                  </a:lnTo>
                  <a:lnTo>
                    <a:pt x="337" y="126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2" y="124"/>
                  </a:lnTo>
                  <a:lnTo>
                    <a:pt x="342" y="124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1" y="123"/>
                  </a:lnTo>
                  <a:lnTo>
                    <a:pt x="351" y="121"/>
                  </a:lnTo>
                  <a:lnTo>
                    <a:pt x="353" y="121"/>
                  </a:lnTo>
                  <a:lnTo>
                    <a:pt x="354" y="119"/>
                  </a:lnTo>
                  <a:lnTo>
                    <a:pt x="354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8"/>
                  </a:lnTo>
                  <a:lnTo>
                    <a:pt x="354" y="118"/>
                  </a:lnTo>
                  <a:lnTo>
                    <a:pt x="356" y="116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2"/>
                  </a:lnTo>
                  <a:lnTo>
                    <a:pt x="361" y="110"/>
                  </a:lnTo>
                  <a:lnTo>
                    <a:pt x="362" y="110"/>
                  </a:lnTo>
                  <a:lnTo>
                    <a:pt x="364" y="110"/>
                  </a:lnTo>
                  <a:lnTo>
                    <a:pt x="367" y="108"/>
                  </a:lnTo>
                  <a:lnTo>
                    <a:pt x="369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5"/>
                  </a:lnTo>
                  <a:lnTo>
                    <a:pt x="373" y="105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6" y="102"/>
                  </a:lnTo>
                  <a:lnTo>
                    <a:pt x="380" y="101"/>
                  </a:lnTo>
                  <a:lnTo>
                    <a:pt x="381" y="99"/>
                  </a:lnTo>
                  <a:lnTo>
                    <a:pt x="383" y="99"/>
                  </a:lnTo>
                  <a:lnTo>
                    <a:pt x="383" y="101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6" y="102"/>
                  </a:lnTo>
                  <a:lnTo>
                    <a:pt x="387" y="102"/>
                  </a:lnTo>
                  <a:lnTo>
                    <a:pt x="389" y="102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4" y="104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1"/>
                  </a:lnTo>
                  <a:lnTo>
                    <a:pt x="397" y="99"/>
                  </a:lnTo>
                  <a:lnTo>
                    <a:pt x="400" y="97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3" y="102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6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5"/>
                  </a:lnTo>
                  <a:lnTo>
                    <a:pt x="410" y="107"/>
                  </a:lnTo>
                  <a:lnTo>
                    <a:pt x="410" y="108"/>
                  </a:lnTo>
                  <a:lnTo>
                    <a:pt x="408" y="11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13"/>
                  </a:lnTo>
                  <a:lnTo>
                    <a:pt x="405" y="113"/>
                  </a:lnTo>
                  <a:lnTo>
                    <a:pt x="405" y="113"/>
                  </a:lnTo>
                  <a:lnTo>
                    <a:pt x="406" y="113"/>
                  </a:lnTo>
                  <a:lnTo>
                    <a:pt x="406" y="115"/>
                  </a:lnTo>
                  <a:lnTo>
                    <a:pt x="406" y="115"/>
                  </a:lnTo>
                  <a:lnTo>
                    <a:pt x="408" y="113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3" y="115"/>
                  </a:lnTo>
                  <a:lnTo>
                    <a:pt x="414" y="115"/>
                  </a:lnTo>
                  <a:lnTo>
                    <a:pt x="416" y="115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21" y="116"/>
                  </a:lnTo>
                  <a:lnTo>
                    <a:pt x="421" y="116"/>
                  </a:lnTo>
                  <a:lnTo>
                    <a:pt x="421" y="118"/>
                  </a:lnTo>
                  <a:lnTo>
                    <a:pt x="421" y="118"/>
                  </a:lnTo>
                  <a:lnTo>
                    <a:pt x="421" y="119"/>
                  </a:lnTo>
                  <a:lnTo>
                    <a:pt x="421" y="119"/>
                  </a:lnTo>
                  <a:lnTo>
                    <a:pt x="421" y="121"/>
                  </a:lnTo>
                  <a:lnTo>
                    <a:pt x="421" y="121"/>
                  </a:lnTo>
                  <a:lnTo>
                    <a:pt x="419" y="121"/>
                  </a:lnTo>
                  <a:lnTo>
                    <a:pt x="419" y="123"/>
                  </a:lnTo>
                  <a:lnTo>
                    <a:pt x="417" y="124"/>
                  </a:lnTo>
                  <a:lnTo>
                    <a:pt x="416" y="124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7"/>
                  </a:lnTo>
                  <a:lnTo>
                    <a:pt x="414" y="129"/>
                  </a:lnTo>
                  <a:lnTo>
                    <a:pt x="417" y="132"/>
                  </a:lnTo>
                  <a:lnTo>
                    <a:pt x="417" y="134"/>
                  </a:lnTo>
                  <a:lnTo>
                    <a:pt x="416" y="134"/>
                  </a:lnTo>
                  <a:lnTo>
                    <a:pt x="416" y="134"/>
                  </a:lnTo>
                  <a:lnTo>
                    <a:pt x="414" y="132"/>
                  </a:lnTo>
                  <a:lnTo>
                    <a:pt x="413" y="130"/>
                  </a:lnTo>
                  <a:lnTo>
                    <a:pt x="413" y="130"/>
                  </a:lnTo>
                  <a:lnTo>
                    <a:pt x="411" y="130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2" y="132"/>
                  </a:lnTo>
                  <a:lnTo>
                    <a:pt x="402" y="134"/>
                  </a:lnTo>
                  <a:lnTo>
                    <a:pt x="400" y="135"/>
                  </a:lnTo>
                  <a:lnTo>
                    <a:pt x="399" y="135"/>
                  </a:lnTo>
                  <a:lnTo>
                    <a:pt x="397" y="135"/>
                  </a:lnTo>
                  <a:lnTo>
                    <a:pt x="394" y="138"/>
                  </a:lnTo>
                  <a:lnTo>
                    <a:pt x="392" y="140"/>
                  </a:lnTo>
                  <a:lnTo>
                    <a:pt x="391" y="140"/>
                  </a:lnTo>
                  <a:lnTo>
                    <a:pt x="389" y="142"/>
                  </a:lnTo>
                  <a:lnTo>
                    <a:pt x="389" y="143"/>
                  </a:lnTo>
                  <a:lnTo>
                    <a:pt x="387" y="143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51"/>
                  </a:lnTo>
                  <a:lnTo>
                    <a:pt x="387" y="151"/>
                  </a:lnTo>
                  <a:lnTo>
                    <a:pt x="387" y="153"/>
                  </a:lnTo>
                  <a:lnTo>
                    <a:pt x="387" y="154"/>
                  </a:lnTo>
                  <a:lnTo>
                    <a:pt x="386" y="156"/>
                  </a:lnTo>
                  <a:lnTo>
                    <a:pt x="384" y="157"/>
                  </a:lnTo>
                  <a:lnTo>
                    <a:pt x="384" y="157"/>
                  </a:lnTo>
                  <a:lnTo>
                    <a:pt x="383" y="159"/>
                  </a:lnTo>
                  <a:lnTo>
                    <a:pt x="381" y="160"/>
                  </a:lnTo>
                  <a:lnTo>
                    <a:pt x="381" y="160"/>
                  </a:lnTo>
                  <a:lnTo>
                    <a:pt x="381" y="162"/>
                  </a:lnTo>
                  <a:lnTo>
                    <a:pt x="381" y="162"/>
                  </a:lnTo>
                  <a:lnTo>
                    <a:pt x="381" y="164"/>
                  </a:lnTo>
                  <a:lnTo>
                    <a:pt x="381" y="164"/>
                  </a:lnTo>
                  <a:lnTo>
                    <a:pt x="383" y="164"/>
                  </a:lnTo>
                  <a:lnTo>
                    <a:pt x="383" y="165"/>
                  </a:lnTo>
                  <a:lnTo>
                    <a:pt x="383" y="165"/>
                  </a:lnTo>
                  <a:lnTo>
                    <a:pt x="383" y="167"/>
                  </a:lnTo>
                  <a:lnTo>
                    <a:pt x="381" y="170"/>
                  </a:lnTo>
                  <a:lnTo>
                    <a:pt x="380" y="171"/>
                  </a:lnTo>
                  <a:lnTo>
                    <a:pt x="378" y="173"/>
                  </a:lnTo>
                  <a:lnTo>
                    <a:pt x="378" y="175"/>
                  </a:lnTo>
                  <a:lnTo>
                    <a:pt x="376" y="176"/>
                  </a:lnTo>
                  <a:lnTo>
                    <a:pt x="376" y="179"/>
                  </a:lnTo>
                  <a:lnTo>
                    <a:pt x="375" y="181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370" y="182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7" y="181"/>
                  </a:lnTo>
                  <a:lnTo>
                    <a:pt x="367" y="181"/>
                  </a:lnTo>
                  <a:lnTo>
                    <a:pt x="365" y="181"/>
                  </a:lnTo>
                  <a:lnTo>
                    <a:pt x="365" y="181"/>
                  </a:lnTo>
                  <a:lnTo>
                    <a:pt x="364" y="179"/>
                  </a:lnTo>
                  <a:lnTo>
                    <a:pt x="362" y="181"/>
                  </a:lnTo>
                  <a:lnTo>
                    <a:pt x="362" y="181"/>
                  </a:lnTo>
                  <a:lnTo>
                    <a:pt x="364" y="184"/>
                  </a:lnTo>
                  <a:lnTo>
                    <a:pt x="364" y="186"/>
                  </a:lnTo>
                  <a:lnTo>
                    <a:pt x="364" y="189"/>
                  </a:lnTo>
                  <a:lnTo>
                    <a:pt x="364" y="192"/>
                  </a:lnTo>
                  <a:lnTo>
                    <a:pt x="364" y="195"/>
                  </a:lnTo>
                  <a:lnTo>
                    <a:pt x="364" y="195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1" y="195"/>
                  </a:lnTo>
                  <a:lnTo>
                    <a:pt x="361" y="197"/>
                  </a:lnTo>
                  <a:lnTo>
                    <a:pt x="361" y="197"/>
                  </a:lnTo>
                  <a:lnTo>
                    <a:pt x="361" y="198"/>
                  </a:lnTo>
                  <a:lnTo>
                    <a:pt x="359" y="200"/>
                  </a:lnTo>
                  <a:lnTo>
                    <a:pt x="359" y="201"/>
                  </a:lnTo>
                  <a:lnTo>
                    <a:pt x="359" y="201"/>
                  </a:lnTo>
                  <a:lnTo>
                    <a:pt x="359" y="203"/>
                  </a:lnTo>
                  <a:lnTo>
                    <a:pt x="361" y="206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59" y="208"/>
                  </a:lnTo>
                  <a:lnTo>
                    <a:pt x="359" y="209"/>
                  </a:lnTo>
                  <a:lnTo>
                    <a:pt x="359" y="209"/>
                  </a:lnTo>
                  <a:lnTo>
                    <a:pt x="358" y="211"/>
                  </a:lnTo>
                  <a:lnTo>
                    <a:pt x="358" y="212"/>
                  </a:lnTo>
                  <a:lnTo>
                    <a:pt x="356" y="211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1"/>
                  </a:lnTo>
                  <a:lnTo>
                    <a:pt x="351" y="212"/>
                  </a:lnTo>
                  <a:lnTo>
                    <a:pt x="351" y="211"/>
                  </a:lnTo>
                  <a:lnTo>
                    <a:pt x="351" y="205"/>
                  </a:lnTo>
                  <a:lnTo>
                    <a:pt x="351" y="203"/>
                  </a:lnTo>
                  <a:lnTo>
                    <a:pt x="351" y="201"/>
                  </a:lnTo>
                  <a:lnTo>
                    <a:pt x="350" y="200"/>
                  </a:lnTo>
                  <a:lnTo>
                    <a:pt x="350" y="200"/>
                  </a:lnTo>
                  <a:lnTo>
                    <a:pt x="350" y="198"/>
                  </a:lnTo>
                  <a:lnTo>
                    <a:pt x="350" y="197"/>
                  </a:lnTo>
                  <a:lnTo>
                    <a:pt x="348" y="195"/>
                  </a:lnTo>
                  <a:lnTo>
                    <a:pt x="348" y="192"/>
                  </a:lnTo>
                  <a:lnTo>
                    <a:pt x="348" y="192"/>
                  </a:lnTo>
                  <a:lnTo>
                    <a:pt x="348" y="189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3" y="186"/>
                  </a:lnTo>
                  <a:lnTo>
                    <a:pt x="343" y="186"/>
                  </a:lnTo>
                  <a:lnTo>
                    <a:pt x="343" y="187"/>
                  </a:lnTo>
                  <a:lnTo>
                    <a:pt x="343" y="189"/>
                  </a:lnTo>
                  <a:lnTo>
                    <a:pt x="342" y="189"/>
                  </a:lnTo>
                  <a:lnTo>
                    <a:pt x="340" y="190"/>
                  </a:lnTo>
                  <a:lnTo>
                    <a:pt x="340" y="192"/>
                  </a:lnTo>
                  <a:lnTo>
                    <a:pt x="340" y="194"/>
                  </a:lnTo>
                  <a:lnTo>
                    <a:pt x="340" y="195"/>
                  </a:lnTo>
                  <a:lnTo>
                    <a:pt x="340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7" y="197"/>
                  </a:lnTo>
                  <a:lnTo>
                    <a:pt x="337" y="195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2" y="190"/>
                  </a:lnTo>
                  <a:lnTo>
                    <a:pt x="332" y="187"/>
                  </a:lnTo>
                  <a:lnTo>
                    <a:pt x="332" y="186"/>
                  </a:lnTo>
                  <a:lnTo>
                    <a:pt x="332" y="184"/>
                  </a:lnTo>
                  <a:lnTo>
                    <a:pt x="332" y="182"/>
                  </a:lnTo>
                  <a:lnTo>
                    <a:pt x="334" y="181"/>
                  </a:lnTo>
                  <a:lnTo>
                    <a:pt x="334" y="181"/>
                  </a:lnTo>
                  <a:lnTo>
                    <a:pt x="334" y="179"/>
                  </a:lnTo>
                  <a:lnTo>
                    <a:pt x="335" y="179"/>
                  </a:lnTo>
                  <a:lnTo>
                    <a:pt x="337" y="179"/>
                  </a:lnTo>
                  <a:lnTo>
                    <a:pt x="337" y="179"/>
                  </a:lnTo>
                  <a:lnTo>
                    <a:pt x="339" y="179"/>
                  </a:lnTo>
                  <a:lnTo>
                    <a:pt x="339" y="178"/>
                  </a:lnTo>
                  <a:lnTo>
                    <a:pt x="340" y="178"/>
                  </a:lnTo>
                  <a:lnTo>
                    <a:pt x="340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5" y="176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6" y="171"/>
                  </a:lnTo>
                  <a:lnTo>
                    <a:pt x="346" y="170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68"/>
                  </a:lnTo>
                  <a:lnTo>
                    <a:pt x="350" y="168"/>
                  </a:lnTo>
                  <a:lnTo>
                    <a:pt x="350" y="168"/>
                  </a:lnTo>
                  <a:lnTo>
                    <a:pt x="351" y="168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0" y="165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0" y="164"/>
                  </a:lnTo>
                  <a:lnTo>
                    <a:pt x="335" y="164"/>
                  </a:lnTo>
                  <a:lnTo>
                    <a:pt x="335" y="164"/>
                  </a:lnTo>
                  <a:lnTo>
                    <a:pt x="334" y="164"/>
                  </a:lnTo>
                  <a:lnTo>
                    <a:pt x="329" y="164"/>
                  </a:lnTo>
                  <a:lnTo>
                    <a:pt x="326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1" y="164"/>
                  </a:lnTo>
                  <a:lnTo>
                    <a:pt x="318" y="164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3" y="16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57"/>
                  </a:lnTo>
                  <a:lnTo>
                    <a:pt x="312" y="153"/>
                  </a:lnTo>
                  <a:lnTo>
                    <a:pt x="312" y="151"/>
                  </a:lnTo>
                  <a:lnTo>
                    <a:pt x="310" y="148"/>
                  </a:lnTo>
                  <a:lnTo>
                    <a:pt x="310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9"/>
                  </a:lnTo>
                  <a:lnTo>
                    <a:pt x="309" y="151"/>
                  </a:lnTo>
                  <a:lnTo>
                    <a:pt x="307" y="151"/>
                  </a:lnTo>
                  <a:lnTo>
                    <a:pt x="305" y="151"/>
                  </a:lnTo>
                  <a:lnTo>
                    <a:pt x="304" y="149"/>
                  </a:lnTo>
                  <a:lnTo>
                    <a:pt x="302" y="149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301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6" y="145"/>
                  </a:lnTo>
                  <a:lnTo>
                    <a:pt x="294" y="145"/>
                  </a:lnTo>
                  <a:lnTo>
                    <a:pt x="293" y="143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3" y="143"/>
                  </a:lnTo>
                  <a:lnTo>
                    <a:pt x="293" y="145"/>
                  </a:lnTo>
                  <a:lnTo>
                    <a:pt x="293" y="145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90" y="148"/>
                  </a:lnTo>
                  <a:lnTo>
                    <a:pt x="288" y="149"/>
                  </a:lnTo>
                  <a:lnTo>
                    <a:pt x="288" y="151"/>
                  </a:lnTo>
                  <a:lnTo>
                    <a:pt x="287" y="151"/>
                  </a:lnTo>
                  <a:lnTo>
                    <a:pt x="287" y="153"/>
                  </a:lnTo>
                  <a:lnTo>
                    <a:pt x="288" y="153"/>
                  </a:lnTo>
                  <a:lnTo>
                    <a:pt x="288" y="154"/>
                  </a:lnTo>
                  <a:lnTo>
                    <a:pt x="290" y="154"/>
                  </a:lnTo>
                  <a:lnTo>
                    <a:pt x="291" y="156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4" y="159"/>
                  </a:lnTo>
                  <a:lnTo>
                    <a:pt x="298" y="159"/>
                  </a:lnTo>
                  <a:lnTo>
                    <a:pt x="298" y="159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6" y="164"/>
                  </a:lnTo>
                  <a:lnTo>
                    <a:pt x="296" y="164"/>
                  </a:lnTo>
                  <a:lnTo>
                    <a:pt x="294" y="164"/>
                  </a:lnTo>
                  <a:lnTo>
                    <a:pt x="293" y="164"/>
                  </a:lnTo>
                  <a:lnTo>
                    <a:pt x="291" y="167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7" y="171"/>
                  </a:lnTo>
                  <a:lnTo>
                    <a:pt x="287" y="171"/>
                  </a:lnTo>
                  <a:lnTo>
                    <a:pt x="287" y="173"/>
                  </a:lnTo>
                  <a:lnTo>
                    <a:pt x="288" y="173"/>
                  </a:lnTo>
                  <a:lnTo>
                    <a:pt x="290" y="175"/>
                  </a:lnTo>
                  <a:lnTo>
                    <a:pt x="290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3" y="176"/>
                  </a:lnTo>
                  <a:lnTo>
                    <a:pt x="294" y="176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4" y="187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6" y="189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2"/>
                  </a:lnTo>
                  <a:lnTo>
                    <a:pt x="298" y="194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8" y="195"/>
                  </a:lnTo>
                  <a:lnTo>
                    <a:pt x="298" y="197"/>
                  </a:lnTo>
                  <a:lnTo>
                    <a:pt x="299" y="198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5"/>
                  </a:lnTo>
                  <a:lnTo>
                    <a:pt x="301" y="208"/>
                  </a:lnTo>
                  <a:lnTo>
                    <a:pt x="301" y="209"/>
                  </a:lnTo>
                  <a:lnTo>
                    <a:pt x="301" y="211"/>
                  </a:lnTo>
                  <a:lnTo>
                    <a:pt x="301" y="212"/>
                  </a:lnTo>
                  <a:lnTo>
                    <a:pt x="299" y="212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7"/>
                  </a:lnTo>
                  <a:lnTo>
                    <a:pt x="299" y="217"/>
                  </a:lnTo>
                  <a:lnTo>
                    <a:pt x="299" y="217"/>
                  </a:lnTo>
                  <a:lnTo>
                    <a:pt x="298" y="216"/>
                  </a:lnTo>
                  <a:lnTo>
                    <a:pt x="298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6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4" y="214"/>
                  </a:lnTo>
                  <a:lnTo>
                    <a:pt x="294" y="216"/>
                  </a:lnTo>
                  <a:lnTo>
                    <a:pt x="294" y="217"/>
                  </a:lnTo>
                  <a:lnTo>
                    <a:pt x="293" y="217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7"/>
                  </a:lnTo>
                  <a:lnTo>
                    <a:pt x="288" y="217"/>
                  </a:lnTo>
                  <a:lnTo>
                    <a:pt x="287" y="216"/>
                  </a:lnTo>
                  <a:lnTo>
                    <a:pt x="287" y="214"/>
                  </a:lnTo>
                  <a:lnTo>
                    <a:pt x="288" y="211"/>
                  </a:lnTo>
                  <a:lnTo>
                    <a:pt x="288" y="209"/>
                  </a:lnTo>
                  <a:lnTo>
                    <a:pt x="287" y="208"/>
                  </a:lnTo>
                  <a:lnTo>
                    <a:pt x="285" y="208"/>
                  </a:lnTo>
                  <a:lnTo>
                    <a:pt x="285" y="206"/>
                  </a:lnTo>
                  <a:lnTo>
                    <a:pt x="285" y="208"/>
                  </a:lnTo>
                  <a:lnTo>
                    <a:pt x="287" y="208"/>
                  </a:lnTo>
                  <a:lnTo>
                    <a:pt x="287" y="209"/>
                  </a:lnTo>
                  <a:lnTo>
                    <a:pt x="288" y="209"/>
                  </a:lnTo>
                  <a:lnTo>
                    <a:pt x="288" y="211"/>
                  </a:lnTo>
                  <a:lnTo>
                    <a:pt x="287" y="211"/>
                  </a:lnTo>
                  <a:lnTo>
                    <a:pt x="285" y="214"/>
                  </a:lnTo>
                  <a:lnTo>
                    <a:pt x="283" y="216"/>
                  </a:lnTo>
                  <a:lnTo>
                    <a:pt x="282" y="217"/>
                  </a:lnTo>
                  <a:lnTo>
                    <a:pt x="274" y="219"/>
                  </a:lnTo>
                  <a:lnTo>
                    <a:pt x="272" y="219"/>
                  </a:lnTo>
                  <a:lnTo>
                    <a:pt x="271" y="220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69" y="227"/>
                  </a:lnTo>
                  <a:lnTo>
                    <a:pt x="271" y="230"/>
                  </a:lnTo>
                  <a:lnTo>
                    <a:pt x="271" y="231"/>
                  </a:lnTo>
                  <a:lnTo>
                    <a:pt x="271" y="233"/>
                  </a:lnTo>
                  <a:lnTo>
                    <a:pt x="269" y="233"/>
                  </a:lnTo>
                  <a:lnTo>
                    <a:pt x="268" y="234"/>
                  </a:lnTo>
                  <a:lnTo>
                    <a:pt x="268" y="236"/>
                  </a:lnTo>
                  <a:lnTo>
                    <a:pt x="268" y="236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3" y="241"/>
                  </a:lnTo>
                  <a:lnTo>
                    <a:pt x="261" y="241"/>
                  </a:lnTo>
                  <a:lnTo>
                    <a:pt x="260" y="241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0" y="242"/>
                  </a:lnTo>
                  <a:lnTo>
                    <a:pt x="255" y="244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49" y="242"/>
                  </a:lnTo>
                  <a:lnTo>
                    <a:pt x="246" y="246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7" y="246"/>
                  </a:lnTo>
                  <a:lnTo>
                    <a:pt x="249" y="247"/>
                  </a:lnTo>
                  <a:lnTo>
                    <a:pt x="249" y="247"/>
                  </a:lnTo>
                  <a:lnTo>
                    <a:pt x="246" y="249"/>
                  </a:lnTo>
                  <a:lnTo>
                    <a:pt x="239" y="255"/>
                  </a:lnTo>
                  <a:lnTo>
                    <a:pt x="239" y="255"/>
                  </a:lnTo>
                  <a:lnTo>
                    <a:pt x="238" y="257"/>
                  </a:lnTo>
                  <a:lnTo>
                    <a:pt x="236" y="258"/>
                  </a:lnTo>
                  <a:lnTo>
                    <a:pt x="235" y="261"/>
                  </a:lnTo>
                  <a:lnTo>
                    <a:pt x="231" y="266"/>
                  </a:lnTo>
                  <a:lnTo>
                    <a:pt x="230" y="268"/>
                  </a:lnTo>
                  <a:lnTo>
                    <a:pt x="224" y="271"/>
                  </a:lnTo>
                  <a:lnTo>
                    <a:pt x="222" y="271"/>
                  </a:lnTo>
                  <a:lnTo>
                    <a:pt x="219" y="274"/>
                  </a:lnTo>
                  <a:lnTo>
                    <a:pt x="217" y="277"/>
                  </a:lnTo>
                  <a:lnTo>
                    <a:pt x="212" y="279"/>
                  </a:lnTo>
                  <a:lnTo>
                    <a:pt x="208" y="282"/>
                  </a:lnTo>
                  <a:lnTo>
                    <a:pt x="205" y="285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3" y="288"/>
                  </a:lnTo>
                  <a:lnTo>
                    <a:pt x="205" y="288"/>
                  </a:lnTo>
                  <a:lnTo>
                    <a:pt x="205" y="290"/>
                  </a:lnTo>
                  <a:lnTo>
                    <a:pt x="205" y="290"/>
                  </a:lnTo>
                  <a:lnTo>
                    <a:pt x="205" y="291"/>
                  </a:lnTo>
                  <a:lnTo>
                    <a:pt x="203" y="293"/>
                  </a:lnTo>
                  <a:lnTo>
                    <a:pt x="201" y="294"/>
                  </a:lnTo>
                  <a:lnTo>
                    <a:pt x="195" y="296"/>
                  </a:lnTo>
                  <a:lnTo>
                    <a:pt x="195" y="296"/>
                  </a:lnTo>
                  <a:lnTo>
                    <a:pt x="190" y="296"/>
                  </a:lnTo>
                  <a:lnTo>
                    <a:pt x="189" y="296"/>
                  </a:lnTo>
                  <a:lnTo>
                    <a:pt x="189" y="297"/>
                  </a:lnTo>
                  <a:lnTo>
                    <a:pt x="187" y="301"/>
                  </a:lnTo>
                  <a:lnTo>
                    <a:pt x="186" y="302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3" y="304"/>
                  </a:lnTo>
                  <a:lnTo>
                    <a:pt x="183" y="304"/>
                  </a:lnTo>
                  <a:lnTo>
                    <a:pt x="181" y="302"/>
                  </a:lnTo>
                  <a:lnTo>
                    <a:pt x="181" y="302"/>
                  </a:lnTo>
                  <a:lnTo>
                    <a:pt x="179" y="302"/>
                  </a:lnTo>
                  <a:lnTo>
                    <a:pt x="176" y="304"/>
                  </a:lnTo>
                  <a:lnTo>
                    <a:pt x="175" y="305"/>
                  </a:lnTo>
                  <a:lnTo>
                    <a:pt x="171" y="310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73" y="321"/>
                  </a:lnTo>
                  <a:lnTo>
                    <a:pt x="173" y="323"/>
                  </a:lnTo>
                  <a:lnTo>
                    <a:pt x="173" y="324"/>
                  </a:lnTo>
                  <a:lnTo>
                    <a:pt x="171" y="326"/>
                  </a:lnTo>
                  <a:lnTo>
                    <a:pt x="171" y="327"/>
                  </a:lnTo>
                  <a:lnTo>
                    <a:pt x="173" y="329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3" y="335"/>
                  </a:lnTo>
                  <a:lnTo>
                    <a:pt x="175" y="338"/>
                  </a:lnTo>
                  <a:lnTo>
                    <a:pt x="175" y="337"/>
                  </a:lnTo>
                  <a:lnTo>
                    <a:pt x="173" y="335"/>
                  </a:lnTo>
                  <a:lnTo>
                    <a:pt x="173" y="334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5" y="338"/>
                  </a:lnTo>
                  <a:lnTo>
                    <a:pt x="175" y="340"/>
                  </a:lnTo>
                  <a:lnTo>
                    <a:pt x="173" y="349"/>
                  </a:lnTo>
                  <a:lnTo>
                    <a:pt x="173" y="353"/>
                  </a:lnTo>
                  <a:lnTo>
                    <a:pt x="171" y="356"/>
                  </a:lnTo>
                  <a:lnTo>
                    <a:pt x="170" y="356"/>
                  </a:lnTo>
                  <a:lnTo>
                    <a:pt x="168" y="359"/>
                  </a:lnTo>
                  <a:lnTo>
                    <a:pt x="167" y="364"/>
                  </a:lnTo>
                  <a:lnTo>
                    <a:pt x="167" y="365"/>
                  </a:lnTo>
                  <a:lnTo>
                    <a:pt x="167" y="367"/>
                  </a:lnTo>
                  <a:lnTo>
                    <a:pt x="167" y="368"/>
                  </a:lnTo>
                  <a:lnTo>
                    <a:pt x="165" y="370"/>
                  </a:lnTo>
                  <a:lnTo>
                    <a:pt x="167" y="368"/>
                  </a:lnTo>
                  <a:lnTo>
                    <a:pt x="168" y="370"/>
                  </a:lnTo>
                  <a:lnTo>
                    <a:pt x="168" y="372"/>
                  </a:lnTo>
                  <a:lnTo>
                    <a:pt x="168" y="378"/>
                  </a:lnTo>
                  <a:lnTo>
                    <a:pt x="168" y="384"/>
                  </a:lnTo>
                  <a:lnTo>
                    <a:pt x="167" y="384"/>
                  </a:lnTo>
                  <a:lnTo>
                    <a:pt x="165" y="384"/>
                  </a:lnTo>
                  <a:lnTo>
                    <a:pt x="164" y="384"/>
                  </a:lnTo>
                  <a:lnTo>
                    <a:pt x="164" y="384"/>
                  </a:lnTo>
                  <a:lnTo>
                    <a:pt x="162" y="384"/>
                  </a:lnTo>
                  <a:lnTo>
                    <a:pt x="160" y="384"/>
                  </a:lnTo>
                  <a:lnTo>
                    <a:pt x="159" y="386"/>
                  </a:lnTo>
                  <a:lnTo>
                    <a:pt x="159" y="387"/>
                  </a:lnTo>
                  <a:lnTo>
                    <a:pt x="156" y="394"/>
                  </a:lnTo>
                  <a:lnTo>
                    <a:pt x="154" y="395"/>
                  </a:lnTo>
                  <a:lnTo>
                    <a:pt x="154" y="397"/>
                  </a:lnTo>
                  <a:lnTo>
                    <a:pt x="156" y="397"/>
                  </a:lnTo>
                  <a:lnTo>
                    <a:pt x="156" y="398"/>
                  </a:lnTo>
                  <a:lnTo>
                    <a:pt x="157" y="398"/>
                  </a:lnTo>
                  <a:lnTo>
                    <a:pt x="160" y="398"/>
                  </a:lnTo>
                  <a:lnTo>
                    <a:pt x="160" y="400"/>
                  </a:lnTo>
                  <a:lnTo>
                    <a:pt x="162" y="400"/>
                  </a:lnTo>
                  <a:lnTo>
                    <a:pt x="159" y="400"/>
                  </a:lnTo>
                  <a:lnTo>
                    <a:pt x="156" y="398"/>
                  </a:lnTo>
                  <a:lnTo>
                    <a:pt x="148" y="401"/>
                  </a:lnTo>
                  <a:lnTo>
                    <a:pt x="145" y="403"/>
                  </a:lnTo>
                  <a:lnTo>
                    <a:pt x="145" y="405"/>
                  </a:lnTo>
                  <a:lnTo>
                    <a:pt x="143" y="408"/>
                  </a:lnTo>
                  <a:lnTo>
                    <a:pt x="143" y="409"/>
                  </a:lnTo>
                  <a:lnTo>
                    <a:pt x="142" y="413"/>
                  </a:lnTo>
                  <a:lnTo>
                    <a:pt x="138" y="414"/>
                  </a:lnTo>
                  <a:lnTo>
                    <a:pt x="135" y="416"/>
                  </a:lnTo>
                  <a:lnTo>
                    <a:pt x="134" y="416"/>
                  </a:lnTo>
                  <a:lnTo>
                    <a:pt x="130" y="416"/>
                  </a:lnTo>
                  <a:lnTo>
                    <a:pt x="127" y="413"/>
                  </a:lnTo>
                  <a:lnTo>
                    <a:pt x="126" y="411"/>
                  </a:lnTo>
                  <a:lnTo>
                    <a:pt x="121" y="405"/>
                  </a:lnTo>
                  <a:lnTo>
                    <a:pt x="121" y="405"/>
                  </a:lnTo>
                  <a:lnTo>
                    <a:pt x="119" y="401"/>
                  </a:lnTo>
                  <a:lnTo>
                    <a:pt x="119" y="400"/>
                  </a:lnTo>
                  <a:lnTo>
                    <a:pt x="119" y="400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8" y="397"/>
                  </a:lnTo>
                  <a:lnTo>
                    <a:pt x="116" y="394"/>
                  </a:lnTo>
                  <a:lnTo>
                    <a:pt x="116" y="389"/>
                  </a:lnTo>
                  <a:lnTo>
                    <a:pt x="116" y="390"/>
                  </a:lnTo>
                  <a:lnTo>
                    <a:pt x="118" y="390"/>
                  </a:lnTo>
                  <a:lnTo>
                    <a:pt x="118" y="392"/>
                  </a:lnTo>
                  <a:lnTo>
                    <a:pt x="118" y="395"/>
                  </a:lnTo>
                  <a:lnTo>
                    <a:pt x="118" y="395"/>
                  </a:lnTo>
                  <a:lnTo>
                    <a:pt x="119" y="395"/>
                  </a:lnTo>
                  <a:lnTo>
                    <a:pt x="118" y="389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5" y="386"/>
                  </a:lnTo>
                  <a:lnTo>
                    <a:pt x="115" y="384"/>
                  </a:lnTo>
                  <a:lnTo>
                    <a:pt x="113" y="383"/>
                  </a:lnTo>
                  <a:lnTo>
                    <a:pt x="112" y="376"/>
                  </a:lnTo>
                  <a:lnTo>
                    <a:pt x="110" y="373"/>
                  </a:lnTo>
                  <a:lnTo>
                    <a:pt x="108" y="368"/>
                  </a:lnTo>
                  <a:lnTo>
                    <a:pt x="107" y="367"/>
                  </a:lnTo>
                  <a:lnTo>
                    <a:pt x="105" y="364"/>
                  </a:lnTo>
                  <a:lnTo>
                    <a:pt x="104" y="362"/>
                  </a:lnTo>
                  <a:lnTo>
                    <a:pt x="102" y="361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97" y="351"/>
                  </a:lnTo>
                  <a:lnTo>
                    <a:pt x="96" y="346"/>
                  </a:lnTo>
                  <a:lnTo>
                    <a:pt x="96" y="345"/>
                  </a:lnTo>
                  <a:lnTo>
                    <a:pt x="94" y="343"/>
                  </a:lnTo>
                  <a:lnTo>
                    <a:pt x="93" y="337"/>
                  </a:lnTo>
                  <a:lnTo>
                    <a:pt x="93" y="337"/>
                  </a:lnTo>
                  <a:lnTo>
                    <a:pt x="93" y="335"/>
                  </a:lnTo>
                  <a:lnTo>
                    <a:pt x="93" y="332"/>
                  </a:lnTo>
                  <a:lnTo>
                    <a:pt x="91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89" y="324"/>
                  </a:lnTo>
                  <a:lnTo>
                    <a:pt x="89" y="323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6" y="320"/>
                  </a:lnTo>
                  <a:lnTo>
                    <a:pt x="85" y="316"/>
                  </a:lnTo>
                  <a:lnTo>
                    <a:pt x="85" y="316"/>
                  </a:lnTo>
                  <a:lnTo>
                    <a:pt x="83" y="315"/>
                  </a:lnTo>
                  <a:lnTo>
                    <a:pt x="82" y="312"/>
                  </a:lnTo>
                  <a:lnTo>
                    <a:pt x="80" y="310"/>
                  </a:lnTo>
                  <a:lnTo>
                    <a:pt x="83" y="310"/>
                  </a:lnTo>
                  <a:lnTo>
                    <a:pt x="82" y="309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2" y="305"/>
                  </a:lnTo>
                  <a:lnTo>
                    <a:pt x="80" y="305"/>
                  </a:lnTo>
                  <a:lnTo>
                    <a:pt x="78" y="305"/>
                  </a:lnTo>
                  <a:lnTo>
                    <a:pt x="78" y="302"/>
                  </a:lnTo>
                  <a:lnTo>
                    <a:pt x="75" y="301"/>
                  </a:lnTo>
                  <a:lnTo>
                    <a:pt x="75" y="299"/>
                  </a:lnTo>
                  <a:lnTo>
                    <a:pt x="74" y="294"/>
                  </a:lnTo>
                  <a:lnTo>
                    <a:pt x="72" y="283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9" y="268"/>
                  </a:lnTo>
                  <a:lnTo>
                    <a:pt x="69" y="266"/>
                  </a:lnTo>
                  <a:lnTo>
                    <a:pt x="67" y="263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3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6" y="255"/>
                  </a:lnTo>
                  <a:lnTo>
                    <a:pt x="66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9" y="252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7"/>
                  </a:lnTo>
                  <a:lnTo>
                    <a:pt x="64" y="246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1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27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4" y="223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6" y="217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69" y="216"/>
                  </a:lnTo>
                  <a:lnTo>
                    <a:pt x="67" y="216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3" y="212"/>
                  </a:lnTo>
                  <a:lnTo>
                    <a:pt x="63" y="209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4" y="208"/>
                  </a:lnTo>
                  <a:lnTo>
                    <a:pt x="63" y="208"/>
                  </a:lnTo>
                  <a:lnTo>
                    <a:pt x="61" y="208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60" y="209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4"/>
                  </a:lnTo>
                  <a:lnTo>
                    <a:pt x="55" y="214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8" y="216"/>
                  </a:lnTo>
                  <a:lnTo>
                    <a:pt x="58" y="217"/>
                  </a:lnTo>
                  <a:lnTo>
                    <a:pt x="58" y="219"/>
                  </a:lnTo>
                  <a:lnTo>
                    <a:pt x="56" y="223"/>
                  </a:lnTo>
                  <a:lnTo>
                    <a:pt x="55" y="223"/>
                  </a:lnTo>
                  <a:lnTo>
                    <a:pt x="48" y="227"/>
                  </a:lnTo>
                  <a:lnTo>
                    <a:pt x="45" y="228"/>
                  </a:lnTo>
                  <a:lnTo>
                    <a:pt x="41" y="230"/>
                  </a:lnTo>
                  <a:lnTo>
                    <a:pt x="39" y="231"/>
                  </a:lnTo>
                  <a:lnTo>
                    <a:pt x="36" y="230"/>
                  </a:lnTo>
                  <a:lnTo>
                    <a:pt x="33" y="228"/>
                  </a:lnTo>
                  <a:lnTo>
                    <a:pt x="28" y="225"/>
                  </a:lnTo>
                  <a:lnTo>
                    <a:pt x="26" y="223"/>
                  </a:lnTo>
                  <a:lnTo>
                    <a:pt x="22" y="219"/>
                  </a:lnTo>
                  <a:lnTo>
                    <a:pt x="19" y="216"/>
                  </a:lnTo>
                  <a:lnTo>
                    <a:pt x="17" y="214"/>
                  </a:lnTo>
                  <a:lnTo>
                    <a:pt x="14" y="211"/>
                  </a:lnTo>
                  <a:lnTo>
                    <a:pt x="11" y="209"/>
                  </a:lnTo>
                  <a:lnTo>
                    <a:pt x="11" y="208"/>
                  </a:lnTo>
                  <a:lnTo>
                    <a:pt x="11" y="206"/>
                  </a:lnTo>
                  <a:lnTo>
                    <a:pt x="12" y="205"/>
                  </a:lnTo>
                  <a:lnTo>
                    <a:pt x="14" y="205"/>
                  </a:lnTo>
                  <a:lnTo>
                    <a:pt x="14" y="206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9" y="205"/>
                  </a:lnTo>
                  <a:lnTo>
                    <a:pt x="20" y="206"/>
                  </a:lnTo>
                  <a:lnTo>
                    <a:pt x="22" y="205"/>
                  </a:lnTo>
                  <a:lnTo>
                    <a:pt x="23" y="205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31" y="200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3" y="198"/>
                  </a:lnTo>
                  <a:lnTo>
                    <a:pt x="22" y="200"/>
                  </a:lnTo>
                  <a:lnTo>
                    <a:pt x="20" y="200"/>
                  </a:lnTo>
                  <a:lnTo>
                    <a:pt x="15" y="198"/>
                  </a:lnTo>
                  <a:lnTo>
                    <a:pt x="9" y="195"/>
                  </a:lnTo>
                  <a:lnTo>
                    <a:pt x="6" y="194"/>
                  </a:lnTo>
                  <a:lnTo>
                    <a:pt x="4" y="190"/>
                  </a:lnTo>
                  <a:lnTo>
                    <a:pt x="3" y="187"/>
                  </a:lnTo>
                  <a:lnTo>
                    <a:pt x="3" y="186"/>
                  </a:lnTo>
                  <a:lnTo>
                    <a:pt x="6" y="186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1" y="186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82"/>
                  </a:lnTo>
                  <a:lnTo>
                    <a:pt x="3" y="182"/>
                  </a:lnTo>
                  <a:lnTo>
                    <a:pt x="4" y="182"/>
                  </a:lnTo>
                  <a:lnTo>
                    <a:pt x="6" y="182"/>
                  </a:lnTo>
                  <a:lnTo>
                    <a:pt x="7" y="182"/>
                  </a:lnTo>
                  <a:lnTo>
                    <a:pt x="7" y="178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9" y="176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5" y="178"/>
                  </a:lnTo>
                  <a:lnTo>
                    <a:pt x="17" y="178"/>
                  </a:lnTo>
                  <a:lnTo>
                    <a:pt x="19" y="178"/>
                  </a:lnTo>
                  <a:lnTo>
                    <a:pt x="20" y="178"/>
                  </a:lnTo>
                  <a:lnTo>
                    <a:pt x="22" y="179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30" y="176"/>
                  </a:lnTo>
                  <a:lnTo>
                    <a:pt x="33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39" y="173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1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0"/>
                  </a:lnTo>
                  <a:lnTo>
                    <a:pt x="39" y="168"/>
                  </a:lnTo>
                  <a:lnTo>
                    <a:pt x="39" y="165"/>
                  </a:lnTo>
                  <a:lnTo>
                    <a:pt x="37" y="164"/>
                  </a:lnTo>
                  <a:lnTo>
                    <a:pt x="36" y="160"/>
                  </a:lnTo>
                  <a:lnTo>
                    <a:pt x="36" y="159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30" y="156"/>
                  </a:lnTo>
                  <a:lnTo>
                    <a:pt x="26" y="153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5" y="142"/>
                  </a:lnTo>
                  <a:lnTo>
                    <a:pt x="22" y="142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4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30"/>
                  </a:lnTo>
                  <a:lnTo>
                    <a:pt x="25" y="127"/>
                  </a:lnTo>
                  <a:lnTo>
                    <a:pt x="26" y="124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4" y="121"/>
                  </a:lnTo>
                  <a:lnTo>
                    <a:pt x="34" y="123"/>
                  </a:lnTo>
                  <a:lnTo>
                    <a:pt x="36" y="123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3" y="121"/>
                  </a:lnTo>
                  <a:lnTo>
                    <a:pt x="53" y="119"/>
                  </a:lnTo>
                  <a:lnTo>
                    <a:pt x="53" y="116"/>
                  </a:lnTo>
                  <a:lnTo>
                    <a:pt x="56" y="115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05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71" y="99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8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2" y="83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3" y="80"/>
                  </a:lnTo>
                  <a:lnTo>
                    <a:pt x="86" y="77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1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9" y="55"/>
                  </a:lnTo>
                  <a:lnTo>
                    <a:pt x="101" y="55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7" y="49"/>
                  </a:lnTo>
                  <a:lnTo>
                    <a:pt x="94" y="50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7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6" y="41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10" y="15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6" y="9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0" y="4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7" y="1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3" name="Freeform 249"/>
            <p:cNvSpPr>
              <a:spLocks/>
            </p:cNvSpPr>
            <p:nvPr/>
          </p:nvSpPr>
          <p:spPr bwMode="auto">
            <a:xfrm>
              <a:off x="2414503" y="3578793"/>
              <a:ext cx="80052" cy="210397"/>
            </a:xfrm>
            <a:custGeom>
              <a:avLst/>
              <a:gdLst>
                <a:gd name="T0" fmla="*/ 22 w 24"/>
                <a:gd name="T1" fmla="*/ 0 h 62"/>
                <a:gd name="T2" fmla="*/ 22 w 24"/>
                <a:gd name="T3" fmla="*/ 2 h 62"/>
                <a:gd name="T4" fmla="*/ 24 w 24"/>
                <a:gd name="T5" fmla="*/ 4 h 62"/>
                <a:gd name="T6" fmla="*/ 24 w 24"/>
                <a:gd name="T7" fmla="*/ 5 h 62"/>
                <a:gd name="T8" fmla="*/ 24 w 24"/>
                <a:gd name="T9" fmla="*/ 7 h 62"/>
                <a:gd name="T10" fmla="*/ 24 w 24"/>
                <a:gd name="T11" fmla="*/ 8 h 62"/>
                <a:gd name="T12" fmla="*/ 22 w 24"/>
                <a:gd name="T13" fmla="*/ 11 h 62"/>
                <a:gd name="T14" fmla="*/ 19 w 24"/>
                <a:gd name="T15" fmla="*/ 11 h 62"/>
                <a:gd name="T16" fmla="*/ 19 w 24"/>
                <a:gd name="T17" fmla="*/ 13 h 62"/>
                <a:gd name="T18" fmla="*/ 19 w 24"/>
                <a:gd name="T19" fmla="*/ 16 h 62"/>
                <a:gd name="T20" fmla="*/ 16 w 24"/>
                <a:gd name="T21" fmla="*/ 16 h 62"/>
                <a:gd name="T22" fmla="*/ 16 w 24"/>
                <a:gd name="T23" fmla="*/ 15 h 62"/>
                <a:gd name="T24" fmla="*/ 13 w 24"/>
                <a:gd name="T25" fmla="*/ 15 h 62"/>
                <a:gd name="T26" fmla="*/ 11 w 24"/>
                <a:gd name="T27" fmla="*/ 18 h 62"/>
                <a:gd name="T28" fmla="*/ 10 w 24"/>
                <a:gd name="T29" fmla="*/ 21 h 62"/>
                <a:gd name="T30" fmla="*/ 10 w 24"/>
                <a:gd name="T31" fmla="*/ 22 h 62"/>
                <a:gd name="T32" fmla="*/ 10 w 24"/>
                <a:gd name="T33" fmla="*/ 26 h 62"/>
                <a:gd name="T34" fmla="*/ 10 w 24"/>
                <a:gd name="T35" fmla="*/ 26 h 62"/>
                <a:gd name="T36" fmla="*/ 11 w 24"/>
                <a:gd name="T37" fmla="*/ 26 h 62"/>
                <a:gd name="T38" fmla="*/ 13 w 24"/>
                <a:gd name="T39" fmla="*/ 26 h 62"/>
                <a:gd name="T40" fmla="*/ 13 w 24"/>
                <a:gd name="T41" fmla="*/ 27 h 62"/>
                <a:gd name="T42" fmla="*/ 10 w 24"/>
                <a:gd name="T43" fmla="*/ 29 h 62"/>
                <a:gd name="T44" fmla="*/ 8 w 24"/>
                <a:gd name="T45" fmla="*/ 32 h 62"/>
                <a:gd name="T46" fmla="*/ 10 w 24"/>
                <a:gd name="T47" fmla="*/ 33 h 62"/>
                <a:gd name="T48" fmla="*/ 14 w 24"/>
                <a:gd name="T49" fmla="*/ 32 h 62"/>
                <a:gd name="T50" fmla="*/ 18 w 24"/>
                <a:gd name="T51" fmla="*/ 30 h 62"/>
                <a:gd name="T52" fmla="*/ 18 w 24"/>
                <a:gd name="T53" fmla="*/ 33 h 62"/>
                <a:gd name="T54" fmla="*/ 16 w 24"/>
                <a:gd name="T55" fmla="*/ 35 h 62"/>
                <a:gd name="T56" fmla="*/ 16 w 24"/>
                <a:gd name="T57" fmla="*/ 38 h 62"/>
                <a:gd name="T58" fmla="*/ 14 w 24"/>
                <a:gd name="T59" fmla="*/ 41 h 62"/>
                <a:gd name="T60" fmla="*/ 13 w 24"/>
                <a:gd name="T61" fmla="*/ 46 h 62"/>
                <a:gd name="T62" fmla="*/ 13 w 24"/>
                <a:gd name="T63" fmla="*/ 48 h 62"/>
                <a:gd name="T64" fmla="*/ 13 w 24"/>
                <a:gd name="T65" fmla="*/ 52 h 62"/>
                <a:gd name="T66" fmla="*/ 11 w 24"/>
                <a:gd name="T67" fmla="*/ 56 h 62"/>
                <a:gd name="T68" fmla="*/ 10 w 24"/>
                <a:gd name="T69" fmla="*/ 62 h 62"/>
                <a:gd name="T70" fmla="*/ 8 w 24"/>
                <a:gd name="T71" fmla="*/ 62 h 62"/>
                <a:gd name="T72" fmla="*/ 7 w 24"/>
                <a:gd name="T73" fmla="*/ 54 h 62"/>
                <a:gd name="T74" fmla="*/ 3 w 24"/>
                <a:gd name="T75" fmla="*/ 48 h 62"/>
                <a:gd name="T76" fmla="*/ 3 w 24"/>
                <a:gd name="T77" fmla="*/ 45 h 62"/>
                <a:gd name="T78" fmla="*/ 2 w 24"/>
                <a:gd name="T79" fmla="*/ 38 h 62"/>
                <a:gd name="T80" fmla="*/ 2 w 24"/>
                <a:gd name="T81" fmla="*/ 33 h 62"/>
                <a:gd name="T82" fmla="*/ 3 w 24"/>
                <a:gd name="T83" fmla="*/ 30 h 62"/>
                <a:gd name="T84" fmla="*/ 3 w 24"/>
                <a:gd name="T85" fmla="*/ 29 h 62"/>
                <a:gd name="T86" fmla="*/ 7 w 24"/>
                <a:gd name="T87" fmla="*/ 24 h 62"/>
                <a:gd name="T88" fmla="*/ 10 w 24"/>
                <a:gd name="T89" fmla="*/ 13 h 62"/>
                <a:gd name="T90" fmla="*/ 11 w 24"/>
                <a:gd name="T91" fmla="*/ 7 h 62"/>
                <a:gd name="T92" fmla="*/ 14 w 24"/>
                <a:gd name="T93" fmla="*/ 5 h 62"/>
                <a:gd name="T94" fmla="*/ 16 w 24"/>
                <a:gd name="T95" fmla="*/ 5 h 62"/>
                <a:gd name="T96" fmla="*/ 19 w 24"/>
                <a:gd name="T97" fmla="*/ 2 h 62"/>
                <a:gd name="T98" fmla="*/ 19 w 24"/>
                <a:gd name="T99" fmla="*/ 4 h 62"/>
                <a:gd name="T100" fmla="*/ 21 w 24"/>
                <a:gd name="T101" fmla="*/ 2 h 62"/>
                <a:gd name="T102" fmla="*/ 22 w 24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7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4" name="Freeform 253"/>
            <p:cNvSpPr>
              <a:spLocks/>
            </p:cNvSpPr>
            <p:nvPr/>
          </p:nvSpPr>
          <p:spPr bwMode="auto">
            <a:xfrm>
              <a:off x="1537264" y="2696486"/>
              <a:ext cx="330218" cy="173069"/>
            </a:xfrm>
            <a:custGeom>
              <a:avLst/>
              <a:gdLst>
                <a:gd name="T0" fmla="*/ 79 w 99"/>
                <a:gd name="T1" fmla="*/ 0 h 51"/>
                <a:gd name="T2" fmla="*/ 82 w 99"/>
                <a:gd name="T3" fmla="*/ 4 h 51"/>
                <a:gd name="T4" fmla="*/ 88 w 99"/>
                <a:gd name="T5" fmla="*/ 2 h 51"/>
                <a:gd name="T6" fmla="*/ 90 w 99"/>
                <a:gd name="T7" fmla="*/ 4 h 51"/>
                <a:gd name="T8" fmla="*/ 91 w 99"/>
                <a:gd name="T9" fmla="*/ 5 h 51"/>
                <a:gd name="T10" fmla="*/ 96 w 99"/>
                <a:gd name="T11" fmla="*/ 8 h 51"/>
                <a:gd name="T12" fmla="*/ 98 w 99"/>
                <a:gd name="T13" fmla="*/ 8 h 51"/>
                <a:gd name="T14" fmla="*/ 98 w 99"/>
                <a:gd name="T15" fmla="*/ 11 h 51"/>
                <a:gd name="T16" fmla="*/ 94 w 99"/>
                <a:gd name="T17" fmla="*/ 15 h 51"/>
                <a:gd name="T18" fmla="*/ 91 w 99"/>
                <a:gd name="T19" fmla="*/ 15 h 51"/>
                <a:gd name="T20" fmla="*/ 88 w 99"/>
                <a:gd name="T21" fmla="*/ 18 h 51"/>
                <a:gd name="T22" fmla="*/ 85 w 99"/>
                <a:gd name="T23" fmla="*/ 21 h 51"/>
                <a:gd name="T24" fmla="*/ 82 w 99"/>
                <a:gd name="T25" fmla="*/ 27 h 51"/>
                <a:gd name="T26" fmla="*/ 80 w 99"/>
                <a:gd name="T27" fmla="*/ 30 h 51"/>
                <a:gd name="T28" fmla="*/ 77 w 99"/>
                <a:gd name="T29" fmla="*/ 35 h 51"/>
                <a:gd name="T30" fmla="*/ 76 w 99"/>
                <a:gd name="T31" fmla="*/ 38 h 51"/>
                <a:gd name="T32" fmla="*/ 74 w 99"/>
                <a:gd name="T33" fmla="*/ 40 h 51"/>
                <a:gd name="T34" fmla="*/ 69 w 99"/>
                <a:gd name="T35" fmla="*/ 41 h 51"/>
                <a:gd name="T36" fmla="*/ 68 w 99"/>
                <a:gd name="T37" fmla="*/ 43 h 51"/>
                <a:gd name="T38" fmla="*/ 61 w 99"/>
                <a:gd name="T39" fmla="*/ 45 h 51"/>
                <a:gd name="T40" fmla="*/ 57 w 99"/>
                <a:gd name="T41" fmla="*/ 43 h 51"/>
                <a:gd name="T42" fmla="*/ 50 w 99"/>
                <a:gd name="T43" fmla="*/ 43 h 51"/>
                <a:gd name="T44" fmla="*/ 47 w 99"/>
                <a:gd name="T45" fmla="*/ 46 h 51"/>
                <a:gd name="T46" fmla="*/ 44 w 99"/>
                <a:gd name="T47" fmla="*/ 46 h 51"/>
                <a:gd name="T48" fmla="*/ 41 w 99"/>
                <a:gd name="T49" fmla="*/ 48 h 51"/>
                <a:gd name="T50" fmla="*/ 38 w 99"/>
                <a:gd name="T51" fmla="*/ 48 h 51"/>
                <a:gd name="T52" fmla="*/ 35 w 99"/>
                <a:gd name="T53" fmla="*/ 51 h 51"/>
                <a:gd name="T54" fmla="*/ 27 w 99"/>
                <a:gd name="T55" fmla="*/ 51 h 51"/>
                <a:gd name="T56" fmla="*/ 22 w 99"/>
                <a:gd name="T57" fmla="*/ 48 h 51"/>
                <a:gd name="T58" fmla="*/ 17 w 99"/>
                <a:gd name="T59" fmla="*/ 45 h 51"/>
                <a:gd name="T60" fmla="*/ 11 w 99"/>
                <a:gd name="T61" fmla="*/ 40 h 51"/>
                <a:gd name="T62" fmla="*/ 6 w 99"/>
                <a:gd name="T63" fmla="*/ 37 h 51"/>
                <a:gd name="T64" fmla="*/ 5 w 99"/>
                <a:gd name="T65" fmla="*/ 34 h 51"/>
                <a:gd name="T66" fmla="*/ 3 w 99"/>
                <a:gd name="T67" fmla="*/ 30 h 51"/>
                <a:gd name="T68" fmla="*/ 5 w 99"/>
                <a:gd name="T69" fmla="*/ 29 h 51"/>
                <a:gd name="T70" fmla="*/ 6 w 99"/>
                <a:gd name="T71" fmla="*/ 27 h 51"/>
                <a:gd name="T72" fmla="*/ 5 w 99"/>
                <a:gd name="T73" fmla="*/ 24 h 51"/>
                <a:gd name="T74" fmla="*/ 6 w 99"/>
                <a:gd name="T75" fmla="*/ 21 h 51"/>
                <a:gd name="T76" fmla="*/ 8 w 99"/>
                <a:gd name="T77" fmla="*/ 19 h 51"/>
                <a:gd name="T78" fmla="*/ 5 w 99"/>
                <a:gd name="T79" fmla="*/ 16 h 51"/>
                <a:gd name="T80" fmla="*/ 8 w 99"/>
                <a:gd name="T81" fmla="*/ 15 h 51"/>
                <a:gd name="T82" fmla="*/ 11 w 99"/>
                <a:gd name="T83" fmla="*/ 16 h 51"/>
                <a:gd name="T84" fmla="*/ 14 w 99"/>
                <a:gd name="T85" fmla="*/ 15 h 51"/>
                <a:gd name="T86" fmla="*/ 14 w 99"/>
                <a:gd name="T87" fmla="*/ 11 h 51"/>
                <a:gd name="T88" fmla="*/ 17 w 99"/>
                <a:gd name="T89" fmla="*/ 10 h 51"/>
                <a:gd name="T90" fmla="*/ 22 w 99"/>
                <a:gd name="T91" fmla="*/ 13 h 51"/>
                <a:gd name="T92" fmla="*/ 35 w 99"/>
                <a:gd name="T93" fmla="*/ 15 h 51"/>
                <a:gd name="T94" fmla="*/ 39 w 99"/>
                <a:gd name="T95" fmla="*/ 11 h 51"/>
                <a:gd name="T96" fmla="*/ 46 w 99"/>
                <a:gd name="T97" fmla="*/ 8 h 51"/>
                <a:gd name="T98" fmla="*/ 52 w 99"/>
                <a:gd name="T99" fmla="*/ 5 h 51"/>
                <a:gd name="T100" fmla="*/ 57 w 99"/>
                <a:gd name="T101" fmla="*/ 7 h 51"/>
                <a:gd name="T102" fmla="*/ 65 w 99"/>
                <a:gd name="T103" fmla="*/ 0 h 51"/>
                <a:gd name="T104" fmla="*/ 72 w 99"/>
                <a:gd name="T10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51">
                  <a:moveTo>
                    <a:pt x="77" y="0"/>
                  </a:moveTo>
                  <a:lnTo>
                    <a:pt x="7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8" y="11"/>
                  </a:lnTo>
                  <a:lnTo>
                    <a:pt x="96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3" y="22"/>
                  </a:lnTo>
                  <a:lnTo>
                    <a:pt x="83" y="26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5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7" y="7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5" name="Freeform 255"/>
            <p:cNvSpPr>
              <a:spLocks noEditPoints="1"/>
            </p:cNvSpPr>
            <p:nvPr/>
          </p:nvSpPr>
          <p:spPr bwMode="auto">
            <a:xfrm>
              <a:off x="1417186" y="2822045"/>
              <a:ext cx="283519" cy="244331"/>
            </a:xfrm>
            <a:custGeom>
              <a:avLst/>
              <a:gdLst>
                <a:gd name="T0" fmla="*/ 56 w 85"/>
                <a:gd name="T1" fmla="*/ 66 h 72"/>
                <a:gd name="T2" fmla="*/ 52 w 85"/>
                <a:gd name="T3" fmla="*/ 64 h 72"/>
                <a:gd name="T4" fmla="*/ 45 w 85"/>
                <a:gd name="T5" fmla="*/ 63 h 72"/>
                <a:gd name="T6" fmla="*/ 61 w 85"/>
                <a:gd name="T7" fmla="*/ 64 h 72"/>
                <a:gd name="T8" fmla="*/ 69 w 85"/>
                <a:gd name="T9" fmla="*/ 69 h 72"/>
                <a:gd name="T10" fmla="*/ 66 w 85"/>
                <a:gd name="T11" fmla="*/ 69 h 72"/>
                <a:gd name="T12" fmla="*/ 53 w 85"/>
                <a:gd name="T13" fmla="*/ 63 h 72"/>
                <a:gd name="T14" fmla="*/ 52 w 85"/>
                <a:gd name="T15" fmla="*/ 61 h 72"/>
                <a:gd name="T16" fmla="*/ 42 w 85"/>
                <a:gd name="T17" fmla="*/ 56 h 72"/>
                <a:gd name="T18" fmla="*/ 44 w 85"/>
                <a:gd name="T19" fmla="*/ 58 h 72"/>
                <a:gd name="T20" fmla="*/ 26 w 85"/>
                <a:gd name="T21" fmla="*/ 45 h 72"/>
                <a:gd name="T22" fmla="*/ 23 w 85"/>
                <a:gd name="T23" fmla="*/ 44 h 72"/>
                <a:gd name="T24" fmla="*/ 20 w 85"/>
                <a:gd name="T25" fmla="*/ 42 h 72"/>
                <a:gd name="T26" fmla="*/ 19 w 85"/>
                <a:gd name="T27" fmla="*/ 42 h 72"/>
                <a:gd name="T28" fmla="*/ 20 w 85"/>
                <a:gd name="T29" fmla="*/ 36 h 72"/>
                <a:gd name="T30" fmla="*/ 22 w 85"/>
                <a:gd name="T31" fmla="*/ 39 h 72"/>
                <a:gd name="T32" fmla="*/ 17 w 85"/>
                <a:gd name="T33" fmla="*/ 33 h 72"/>
                <a:gd name="T34" fmla="*/ 17 w 85"/>
                <a:gd name="T35" fmla="*/ 31 h 72"/>
                <a:gd name="T36" fmla="*/ 12 w 85"/>
                <a:gd name="T37" fmla="*/ 26 h 72"/>
                <a:gd name="T38" fmla="*/ 14 w 85"/>
                <a:gd name="T39" fmla="*/ 33 h 72"/>
                <a:gd name="T40" fmla="*/ 11 w 85"/>
                <a:gd name="T41" fmla="*/ 28 h 72"/>
                <a:gd name="T42" fmla="*/ 15 w 85"/>
                <a:gd name="T43" fmla="*/ 25 h 72"/>
                <a:gd name="T44" fmla="*/ 15 w 85"/>
                <a:gd name="T45" fmla="*/ 26 h 72"/>
                <a:gd name="T46" fmla="*/ 39 w 85"/>
                <a:gd name="T47" fmla="*/ 0 h 72"/>
                <a:gd name="T48" fmla="*/ 48 w 85"/>
                <a:gd name="T49" fmla="*/ 4 h 72"/>
                <a:gd name="T50" fmla="*/ 56 w 85"/>
                <a:gd name="T51" fmla="*/ 11 h 72"/>
                <a:gd name="T52" fmla="*/ 67 w 85"/>
                <a:gd name="T53" fmla="*/ 14 h 72"/>
                <a:gd name="T54" fmla="*/ 74 w 85"/>
                <a:gd name="T55" fmla="*/ 11 h 72"/>
                <a:gd name="T56" fmla="*/ 77 w 85"/>
                <a:gd name="T57" fmla="*/ 12 h 72"/>
                <a:gd name="T58" fmla="*/ 78 w 85"/>
                <a:gd name="T59" fmla="*/ 19 h 72"/>
                <a:gd name="T60" fmla="*/ 82 w 85"/>
                <a:gd name="T61" fmla="*/ 22 h 72"/>
                <a:gd name="T62" fmla="*/ 85 w 85"/>
                <a:gd name="T63" fmla="*/ 25 h 72"/>
                <a:gd name="T64" fmla="*/ 80 w 85"/>
                <a:gd name="T65" fmla="*/ 25 h 72"/>
                <a:gd name="T66" fmla="*/ 78 w 85"/>
                <a:gd name="T67" fmla="*/ 30 h 72"/>
                <a:gd name="T68" fmla="*/ 75 w 85"/>
                <a:gd name="T69" fmla="*/ 28 h 72"/>
                <a:gd name="T70" fmla="*/ 67 w 85"/>
                <a:gd name="T71" fmla="*/ 25 h 72"/>
                <a:gd name="T72" fmla="*/ 61 w 85"/>
                <a:gd name="T73" fmla="*/ 26 h 72"/>
                <a:gd name="T74" fmla="*/ 55 w 85"/>
                <a:gd name="T75" fmla="*/ 25 h 72"/>
                <a:gd name="T76" fmla="*/ 42 w 85"/>
                <a:gd name="T77" fmla="*/ 23 h 72"/>
                <a:gd name="T78" fmla="*/ 36 w 85"/>
                <a:gd name="T79" fmla="*/ 23 h 72"/>
                <a:gd name="T80" fmla="*/ 31 w 85"/>
                <a:gd name="T81" fmla="*/ 30 h 72"/>
                <a:gd name="T82" fmla="*/ 37 w 85"/>
                <a:gd name="T83" fmla="*/ 39 h 72"/>
                <a:gd name="T84" fmla="*/ 45 w 85"/>
                <a:gd name="T85" fmla="*/ 49 h 72"/>
                <a:gd name="T86" fmla="*/ 53 w 85"/>
                <a:gd name="T87" fmla="*/ 56 h 72"/>
                <a:gd name="T88" fmla="*/ 60 w 85"/>
                <a:gd name="T89" fmla="*/ 63 h 72"/>
                <a:gd name="T90" fmla="*/ 44 w 85"/>
                <a:gd name="T91" fmla="*/ 55 h 72"/>
                <a:gd name="T92" fmla="*/ 34 w 85"/>
                <a:gd name="T93" fmla="*/ 53 h 72"/>
                <a:gd name="T94" fmla="*/ 23 w 85"/>
                <a:gd name="T95" fmla="*/ 42 h 72"/>
                <a:gd name="T96" fmla="*/ 28 w 85"/>
                <a:gd name="T97" fmla="*/ 41 h 72"/>
                <a:gd name="T98" fmla="*/ 19 w 85"/>
                <a:gd name="T99" fmla="*/ 28 h 72"/>
                <a:gd name="T100" fmla="*/ 11 w 85"/>
                <a:gd name="T101" fmla="*/ 22 h 72"/>
                <a:gd name="T102" fmla="*/ 4 w 85"/>
                <a:gd name="T103" fmla="*/ 30 h 72"/>
                <a:gd name="T104" fmla="*/ 0 w 85"/>
                <a:gd name="T105" fmla="*/ 19 h 72"/>
                <a:gd name="T106" fmla="*/ 6 w 85"/>
                <a:gd name="T107" fmla="*/ 19 h 72"/>
                <a:gd name="T108" fmla="*/ 14 w 85"/>
                <a:gd name="T109" fmla="*/ 17 h 72"/>
                <a:gd name="T110" fmla="*/ 17 w 85"/>
                <a:gd name="T111" fmla="*/ 19 h 72"/>
                <a:gd name="T112" fmla="*/ 25 w 85"/>
                <a:gd name="T113" fmla="*/ 20 h 72"/>
                <a:gd name="T114" fmla="*/ 26 w 85"/>
                <a:gd name="T115" fmla="*/ 15 h 72"/>
                <a:gd name="T116" fmla="*/ 30 w 85"/>
                <a:gd name="T117" fmla="*/ 12 h 72"/>
                <a:gd name="T118" fmla="*/ 30 w 85"/>
                <a:gd name="T119" fmla="*/ 6 h 72"/>
                <a:gd name="T120" fmla="*/ 34 w 85"/>
                <a:gd name="T121" fmla="*/ 4 h 72"/>
                <a:gd name="T122" fmla="*/ 39 w 85"/>
                <a:gd name="T1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72">
                  <a:moveTo>
                    <a:pt x="56" y="66"/>
                  </a:moveTo>
                  <a:lnTo>
                    <a:pt x="58" y="66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6" y="66"/>
                  </a:lnTo>
                  <a:close/>
                  <a:moveTo>
                    <a:pt x="44" y="63"/>
                  </a:moveTo>
                  <a:lnTo>
                    <a:pt x="47" y="63"/>
                  </a:lnTo>
                  <a:lnTo>
                    <a:pt x="48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4" y="63"/>
                  </a:lnTo>
                  <a:close/>
                  <a:moveTo>
                    <a:pt x="53" y="63"/>
                  </a:moveTo>
                  <a:lnTo>
                    <a:pt x="60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1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72" y="72"/>
                  </a:lnTo>
                  <a:lnTo>
                    <a:pt x="69" y="71"/>
                  </a:lnTo>
                  <a:lnTo>
                    <a:pt x="66" y="69"/>
                  </a:lnTo>
                  <a:lnTo>
                    <a:pt x="61" y="66"/>
                  </a:lnTo>
                  <a:lnTo>
                    <a:pt x="58" y="66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3" y="63"/>
                  </a:lnTo>
                  <a:close/>
                  <a:moveTo>
                    <a:pt x="42" y="58"/>
                  </a:moveTo>
                  <a:lnTo>
                    <a:pt x="44" y="60"/>
                  </a:lnTo>
                  <a:lnTo>
                    <a:pt x="45" y="60"/>
                  </a:lnTo>
                  <a:lnTo>
                    <a:pt x="50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58"/>
                  </a:lnTo>
                  <a:close/>
                  <a:moveTo>
                    <a:pt x="42" y="56"/>
                  </a:moveTo>
                  <a:lnTo>
                    <a:pt x="44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2" y="56"/>
                  </a:lnTo>
                  <a:close/>
                  <a:moveTo>
                    <a:pt x="25" y="45"/>
                  </a:moveTo>
                  <a:lnTo>
                    <a:pt x="26" y="45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5" y="45"/>
                  </a:lnTo>
                  <a:close/>
                  <a:moveTo>
                    <a:pt x="22" y="42"/>
                  </a:moveTo>
                  <a:lnTo>
                    <a:pt x="23" y="44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9" y="42"/>
                  </a:moveTo>
                  <a:lnTo>
                    <a:pt x="20" y="42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17" y="33"/>
                  </a:moveTo>
                  <a:lnTo>
                    <a:pt x="19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30"/>
                  </a:moveTo>
                  <a:lnTo>
                    <a:pt x="17" y="30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0"/>
                  </a:lnTo>
                  <a:close/>
                  <a:moveTo>
                    <a:pt x="11" y="25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14" y="23"/>
                  </a:moveTo>
                  <a:lnTo>
                    <a:pt x="15" y="25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3"/>
                  </a:lnTo>
                  <a:close/>
                  <a:moveTo>
                    <a:pt x="39" y="0"/>
                  </a:moveTo>
                  <a:lnTo>
                    <a:pt x="41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5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37" y="41"/>
                  </a:lnTo>
                  <a:lnTo>
                    <a:pt x="39" y="42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3" y="58"/>
                  </a:lnTo>
                  <a:lnTo>
                    <a:pt x="55" y="60"/>
                  </a:lnTo>
                  <a:lnTo>
                    <a:pt x="58" y="6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58" y="64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5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3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26" y="39"/>
                  </a:lnTo>
                  <a:lnTo>
                    <a:pt x="25" y="37"/>
                  </a:lnTo>
                  <a:lnTo>
                    <a:pt x="20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6" name="Freeform 258"/>
            <p:cNvSpPr>
              <a:spLocks noEditPoints="1"/>
            </p:cNvSpPr>
            <p:nvPr/>
          </p:nvSpPr>
          <p:spPr bwMode="auto">
            <a:xfrm>
              <a:off x="6250344" y="4152292"/>
              <a:ext cx="26685" cy="20360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6 w 8"/>
                <a:gd name="T7" fmla="*/ 5 h 6"/>
                <a:gd name="T8" fmla="*/ 6 w 8"/>
                <a:gd name="T9" fmla="*/ 6 h 6"/>
                <a:gd name="T10" fmla="*/ 4 w 8"/>
                <a:gd name="T11" fmla="*/ 5 h 6"/>
                <a:gd name="T12" fmla="*/ 4 w 8"/>
                <a:gd name="T13" fmla="*/ 5 h 6"/>
                <a:gd name="T14" fmla="*/ 6 w 8"/>
                <a:gd name="T15" fmla="*/ 5 h 6"/>
                <a:gd name="T16" fmla="*/ 3 w 8"/>
                <a:gd name="T17" fmla="*/ 3 h 6"/>
                <a:gd name="T18" fmla="*/ 3 w 8"/>
                <a:gd name="T19" fmla="*/ 5 h 6"/>
                <a:gd name="T20" fmla="*/ 3 w 8"/>
                <a:gd name="T21" fmla="*/ 5 h 6"/>
                <a:gd name="T22" fmla="*/ 1 w 8"/>
                <a:gd name="T23" fmla="*/ 5 h 6"/>
                <a:gd name="T24" fmla="*/ 1 w 8"/>
                <a:gd name="T25" fmla="*/ 5 h 6"/>
                <a:gd name="T26" fmla="*/ 0 w 8"/>
                <a:gd name="T27" fmla="*/ 5 h 6"/>
                <a:gd name="T28" fmla="*/ 1 w 8"/>
                <a:gd name="T29" fmla="*/ 5 h 6"/>
                <a:gd name="T30" fmla="*/ 3 w 8"/>
                <a:gd name="T31" fmla="*/ 3 h 6"/>
                <a:gd name="T32" fmla="*/ 4 w 8"/>
                <a:gd name="T33" fmla="*/ 0 h 6"/>
                <a:gd name="T34" fmla="*/ 6 w 8"/>
                <a:gd name="T35" fmla="*/ 0 h 6"/>
                <a:gd name="T36" fmla="*/ 6 w 8"/>
                <a:gd name="T37" fmla="*/ 0 h 6"/>
                <a:gd name="T38" fmla="*/ 6 w 8"/>
                <a:gd name="T39" fmla="*/ 0 h 6"/>
                <a:gd name="T40" fmla="*/ 6 w 8"/>
                <a:gd name="T41" fmla="*/ 0 h 6"/>
                <a:gd name="T42" fmla="*/ 8 w 8"/>
                <a:gd name="T43" fmla="*/ 2 h 6"/>
                <a:gd name="T44" fmla="*/ 8 w 8"/>
                <a:gd name="T45" fmla="*/ 2 h 6"/>
                <a:gd name="T46" fmla="*/ 8 w 8"/>
                <a:gd name="T47" fmla="*/ 2 h 6"/>
                <a:gd name="T48" fmla="*/ 8 w 8"/>
                <a:gd name="T49" fmla="*/ 3 h 6"/>
                <a:gd name="T50" fmla="*/ 8 w 8"/>
                <a:gd name="T51" fmla="*/ 3 h 6"/>
                <a:gd name="T52" fmla="*/ 8 w 8"/>
                <a:gd name="T53" fmla="*/ 3 h 6"/>
                <a:gd name="T54" fmla="*/ 6 w 8"/>
                <a:gd name="T55" fmla="*/ 5 h 6"/>
                <a:gd name="T56" fmla="*/ 4 w 8"/>
                <a:gd name="T57" fmla="*/ 3 h 6"/>
                <a:gd name="T58" fmla="*/ 3 w 8"/>
                <a:gd name="T59" fmla="*/ 3 h 6"/>
                <a:gd name="T60" fmla="*/ 1 w 8"/>
                <a:gd name="T61" fmla="*/ 3 h 6"/>
                <a:gd name="T62" fmla="*/ 1 w 8"/>
                <a:gd name="T63" fmla="*/ 3 h 6"/>
                <a:gd name="T64" fmla="*/ 1 w 8"/>
                <a:gd name="T65" fmla="*/ 2 h 6"/>
                <a:gd name="T66" fmla="*/ 3 w 8"/>
                <a:gd name="T67" fmla="*/ 2 h 6"/>
                <a:gd name="T68" fmla="*/ 3 w 8"/>
                <a:gd name="T69" fmla="*/ 2 h 6"/>
                <a:gd name="T70" fmla="*/ 3 w 8"/>
                <a:gd name="T71" fmla="*/ 0 h 6"/>
                <a:gd name="T72" fmla="*/ 3 w 8"/>
                <a:gd name="T73" fmla="*/ 0 h 6"/>
                <a:gd name="T74" fmla="*/ 4 w 8"/>
                <a:gd name="T75" fmla="*/ 0 h 6"/>
                <a:gd name="T76" fmla="*/ 4 w 8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close/>
                  <a:moveTo>
                    <a:pt x="3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7" name="Freeform 264"/>
            <p:cNvSpPr>
              <a:spLocks noEditPoints="1"/>
            </p:cNvSpPr>
            <p:nvPr/>
          </p:nvSpPr>
          <p:spPr bwMode="auto">
            <a:xfrm>
              <a:off x="1710710" y="3110491"/>
              <a:ext cx="413603" cy="383466"/>
            </a:xfrm>
            <a:custGeom>
              <a:avLst/>
              <a:gdLst>
                <a:gd name="T0" fmla="*/ 66 w 124"/>
                <a:gd name="T1" fmla="*/ 105 h 113"/>
                <a:gd name="T2" fmla="*/ 88 w 124"/>
                <a:gd name="T3" fmla="*/ 107 h 113"/>
                <a:gd name="T4" fmla="*/ 93 w 124"/>
                <a:gd name="T5" fmla="*/ 112 h 113"/>
                <a:gd name="T6" fmla="*/ 57 w 124"/>
                <a:gd name="T7" fmla="*/ 108 h 113"/>
                <a:gd name="T8" fmla="*/ 109 w 124"/>
                <a:gd name="T9" fmla="*/ 105 h 113"/>
                <a:gd name="T10" fmla="*/ 47 w 124"/>
                <a:gd name="T11" fmla="*/ 91 h 113"/>
                <a:gd name="T12" fmla="*/ 117 w 124"/>
                <a:gd name="T13" fmla="*/ 93 h 113"/>
                <a:gd name="T14" fmla="*/ 83 w 124"/>
                <a:gd name="T15" fmla="*/ 88 h 113"/>
                <a:gd name="T16" fmla="*/ 118 w 124"/>
                <a:gd name="T17" fmla="*/ 86 h 113"/>
                <a:gd name="T18" fmla="*/ 82 w 124"/>
                <a:gd name="T19" fmla="*/ 83 h 113"/>
                <a:gd name="T20" fmla="*/ 107 w 124"/>
                <a:gd name="T21" fmla="*/ 82 h 113"/>
                <a:gd name="T22" fmla="*/ 74 w 124"/>
                <a:gd name="T23" fmla="*/ 80 h 113"/>
                <a:gd name="T24" fmla="*/ 104 w 124"/>
                <a:gd name="T25" fmla="*/ 79 h 113"/>
                <a:gd name="T26" fmla="*/ 83 w 124"/>
                <a:gd name="T27" fmla="*/ 80 h 113"/>
                <a:gd name="T28" fmla="*/ 69 w 124"/>
                <a:gd name="T29" fmla="*/ 74 h 113"/>
                <a:gd name="T30" fmla="*/ 83 w 124"/>
                <a:gd name="T31" fmla="*/ 72 h 113"/>
                <a:gd name="T32" fmla="*/ 77 w 124"/>
                <a:gd name="T33" fmla="*/ 67 h 113"/>
                <a:gd name="T34" fmla="*/ 68 w 124"/>
                <a:gd name="T35" fmla="*/ 67 h 113"/>
                <a:gd name="T36" fmla="*/ 104 w 124"/>
                <a:gd name="T37" fmla="*/ 66 h 113"/>
                <a:gd name="T38" fmla="*/ 77 w 124"/>
                <a:gd name="T39" fmla="*/ 66 h 113"/>
                <a:gd name="T40" fmla="*/ 55 w 124"/>
                <a:gd name="T41" fmla="*/ 64 h 113"/>
                <a:gd name="T42" fmla="*/ 13 w 124"/>
                <a:gd name="T43" fmla="*/ 61 h 113"/>
                <a:gd name="T44" fmla="*/ 13 w 124"/>
                <a:gd name="T45" fmla="*/ 55 h 113"/>
                <a:gd name="T46" fmla="*/ 93 w 124"/>
                <a:gd name="T47" fmla="*/ 55 h 113"/>
                <a:gd name="T48" fmla="*/ 16 w 124"/>
                <a:gd name="T49" fmla="*/ 49 h 113"/>
                <a:gd name="T50" fmla="*/ 72 w 124"/>
                <a:gd name="T51" fmla="*/ 49 h 113"/>
                <a:gd name="T52" fmla="*/ 65 w 124"/>
                <a:gd name="T53" fmla="*/ 52 h 113"/>
                <a:gd name="T54" fmla="*/ 69 w 124"/>
                <a:gd name="T55" fmla="*/ 63 h 113"/>
                <a:gd name="T56" fmla="*/ 58 w 124"/>
                <a:gd name="T57" fmla="*/ 55 h 113"/>
                <a:gd name="T58" fmla="*/ 54 w 124"/>
                <a:gd name="T59" fmla="*/ 45 h 113"/>
                <a:gd name="T60" fmla="*/ 99 w 124"/>
                <a:gd name="T61" fmla="*/ 44 h 113"/>
                <a:gd name="T62" fmla="*/ 93 w 124"/>
                <a:gd name="T63" fmla="*/ 44 h 113"/>
                <a:gd name="T64" fmla="*/ 3 w 124"/>
                <a:gd name="T65" fmla="*/ 34 h 113"/>
                <a:gd name="T66" fmla="*/ 83 w 124"/>
                <a:gd name="T67" fmla="*/ 28 h 113"/>
                <a:gd name="T68" fmla="*/ 77 w 124"/>
                <a:gd name="T69" fmla="*/ 30 h 113"/>
                <a:gd name="T70" fmla="*/ 72 w 124"/>
                <a:gd name="T71" fmla="*/ 15 h 113"/>
                <a:gd name="T72" fmla="*/ 99 w 124"/>
                <a:gd name="T73" fmla="*/ 1 h 113"/>
                <a:gd name="T74" fmla="*/ 93 w 124"/>
                <a:gd name="T75" fmla="*/ 17 h 113"/>
                <a:gd name="T76" fmla="*/ 66 w 124"/>
                <a:gd name="T77" fmla="*/ 15 h 113"/>
                <a:gd name="T78" fmla="*/ 65 w 124"/>
                <a:gd name="T79" fmla="*/ 25 h 113"/>
                <a:gd name="T80" fmla="*/ 54 w 124"/>
                <a:gd name="T81" fmla="*/ 25 h 113"/>
                <a:gd name="T82" fmla="*/ 44 w 124"/>
                <a:gd name="T83" fmla="*/ 20 h 113"/>
                <a:gd name="T84" fmla="*/ 50 w 124"/>
                <a:gd name="T85" fmla="*/ 44 h 113"/>
                <a:gd name="T86" fmla="*/ 42 w 124"/>
                <a:gd name="T87" fmla="*/ 49 h 113"/>
                <a:gd name="T88" fmla="*/ 63 w 124"/>
                <a:gd name="T89" fmla="*/ 66 h 113"/>
                <a:gd name="T90" fmla="*/ 49 w 124"/>
                <a:gd name="T91" fmla="*/ 66 h 113"/>
                <a:gd name="T92" fmla="*/ 50 w 124"/>
                <a:gd name="T93" fmla="*/ 72 h 113"/>
                <a:gd name="T94" fmla="*/ 49 w 124"/>
                <a:gd name="T95" fmla="*/ 88 h 113"/>
                <a:gd name="T96" fmla="*/ 35 w 124"/>
                <a:gd name="T97" fmla="*/ 79 h 113"/>
                <a:gd name="T98" fmla="*/ 22 w 124"/>
                <a:gd name="T99" fmla="*/ 66 h 113"/>
                <a:gd name="T100" fmla="*/ 46 w 124"/>
                <a:gd name="T101" fmla="*/ 63 h 113"/>
                <a:gd name="T102" fmla="*/ 46 w 124"/>
                <a:gd name="T103" fmla="*/ 58 h 113"/>
                <a:gd name="T104" fmla="*/ 24 w 124"/>
                <a:gd name="T105" fmla="*/ 55 h 113"/>
                <a:gd name="T106" fmla="*/ 22 w 124"/>
                <a:gd name="T107" fmla="*/ 47 h 113"/>
                <a:gd name="T108" fmla="*/ 6 w 124"/>
                <a:gd name="T109" fmla="*/ 34 h 113"/>
                <a:gd name="T110" fmla="*/ 11 w 124"/>
                <a:gd name="T111" fmla="*/ 30 h 113"/>
                <a:gd name="T112" fmla="*/ 20 w 124"/>
                <a:gd name="T113" fmla="*/ 19 h 113"/>
                <a:gd name="T114" fmla="*/ 36 w 124"/>
                <a:gd name="T115" fmla="*/ 9 h 113"/>
                <a:gd name="T116" fmla="*/ 55 w 124"/>
                <a:gd name="T117" fmla="*/ 6 h 113"/>
                <a:gd name="T118" fmla="*/ 71 w 124"/>
                <a:gd name="T119" fmla="*/ 4 h 113"/>
                <a:gd name="T120" fmla="*/ 93 w 124"/>
                <a:gd name="T121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13">
                  <a:moveTo>
                    <a:pt x="58" y="102"/>
                  </a:moveTo>
                  <a:lnTo>
                    <a:pt x="60" y="102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6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7" y="105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83" y="107"/>
                  </a:lnTo>
                  <a:lnTo>
                    <a:pt x="85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1" y="108"/>
                  </a:lnTo>
                  <a:lnTo>
                    <a:pt x="95" y="108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3" y="112"/>
                  </a:lnTo>
                  <a:lnTo>
                    <a:pt x="90" y="112"/>
                  </a:lnTo>
                  <a:lnTo>
                    <a:pt x="87" y="112"/>
                  </a:lnTo>
                  <a:lnTo>
                    <a:pt x="80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1" y="110"/>
                  </a:lnTo>
                  <a:lnTo>
                    <a:pt x="69" y="110"/>
                  </a:lnTo>
                  <a:lnTo>
                    <a:pt x="63" y="108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8" y="102"/>
                  </a:lnTo>
                  <a:close/>
                  <a:moveTo>
                    <a:pt x="109" y="99"/>
                  </a:moveTo>
                  <a:lnTo>
                    <a:pt x="109" y="101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7" y="102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9" y="99"/>
                  </a:lnTo>
                  <a:close/>
                  <a:moveTo>
                    <a:pt x="47" y="90"/>
                  </a:moveTo>
                  <a:lnTo>
                    <a:pt x="49" y="91"/>
                  </a:lnTo>
                  <a:lnTo>
                    <a:pt x="50" y="93"/>
                  </a:lnTo>
                  <a:lnTo>
                    <a:pt x="49" y="93"/>
                  </a:lnTo>
                  <a:lnTo>
                    <a:pt x="49" y="94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1"/>
                  </a:lnTo>
                  <a:lnTo>
                    <a:pt x="47" y="90"/>
                  </a:lnTo>
                  <a:lnTo>
                    <a:pt x="47" y="90"/>
                  </a:lnTo>
                  <a:close/>
                  <a:moveTo>
                    <a:pt x="124" y="90"/>
                  </a:moveTo>
                  <a:lnTo>
                    <a:pt x="124" y="90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7" y="93"/>
                  </a:lnTo>
                  <a:lnTo>
                    <a:pt x="117" y="93"/>
                  </a:lnTo>
                  <a:lnTo>
                    <a:pt x="118" y="91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4" y="90"/>
                  </a:lnTo>
                  <a:close/>
                  <a:moveTo>
                    <a:pt x="83" y="88"/>
                  </a:moveTo>
                  <a:lnTo>
                    <a:pt x="83" y="90"/>
                  </a:lnTo>
                  <a:lnTo>
                    <a:pt x="83" y="90"/>
                  </a:lnTo>
                  <a:lnTo>
                    <a:pt x="83" y="91"/>
                  </a:lnTo>
                  <a:lnTo>
                    <a:pt x="82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8"/>
                  </a:lnTo>
                  <a:close/>
                  <a:moveTo>
                    <a:pt x="98" y="85"/>
                  </a:move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8" y="86"/>
                  </a:lnTo>
                  <a:lnTo>
                    <a:pt x="98" y="85"/>
                  </a:lnTo>
                  <a:close/>
                  <a:moveTo>
                    <a:pt x="118" y="85"/>
                  </a:move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5"/>
                  </a:lnTo>
                  <a:lnTo>
                    <a:pt x="118" y="85"/>
                  </a:lnTo>
                  <a:close/>
                  <a:moveTo>
                    <a:pt x="71" y="83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71" y="83"/>
                  </a:lnTo>
                  <a:close/>
                  <a:moveTo>
                    <a:pt x="82" y="83"/>
                  </a:moveTo>
                  <a:lnTo>
                    <a:pt x="83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0" y="83"/>
                  </a:lnTo>
                  <a:lnTo>
                    <a:pt x="82" y="83"/>
                  </a:lnTo>
                  <a:close/>
                  <a:moveTo>
                    <a:pt x="110" y="82"/>
                  </a:moveTo>
                  <a:lnTo>
                    <a:pt x="112" y="82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3"/>
                  </a:lnTo>
                  <a:lnTo>
                    <a:pt x="107" y="82"/>
                  </a:lnTo>
                  <a:lnTo>
                    <a:pt x="109" y="82"/>
                  </a:lnTo>
                  <a:lnTo>
                    <a:pt x="110" y="82"/>
                  </a:lnTo>
                  <a:close/>
                  <a:moveTo>
                    <a:pt x="91" y="80"/>
                  </a:moveTo>
                  <a:lnTo>
                    <a:pt x="93" y="82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1" y="82"/>
                  </a:lnTo>
                  <a:lnTo>
                    <a:pt x="91" y="80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9"/>
                  </a:lnTo>
                  <a:close/>
                  <a:moveTo>
                    <a:pt x="104" y="79"/>
                  </a:moveTo>
                  <a:lnTo>
                    <a:pt x="106" y="79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4" y="79"/>
                  </a:lnTo>
                  <a:close/>
                  <a:moveTo>
                    <a:pt x="80" y="77"/>
                  </a:moveTo>
                  <a:lnTo>
                    <a:pt x="82" y="77"/>
                  </a:lnTo>
                  <a:lnTo>
                    <a:pt x="80" y="79"/>
                  </a:lnTo>
                  <a:lnTo>
                    <a:pt x="82" y="79"/>
                  </a:lnTo>
                  <a:lnTo>
                    <a:pt x="80" y="80"/>
                  </a:lnTo>
                  <a:lnTo>
                    <a:pt x="79" y="80"/>
                  </a:lnTo>
                  <a:lnTo>
                    <a:pt x="79" y="79"/>
                  </a:lnTo>
                  <a:lnTo>
                    <a:pt x="79" y="77"/>
                  </a:lnTo>
                  <a:lnTo>
                    <a:pt x="80" y="77"/>
                  </a:lnTo>
                  <a:close/>
                  <a:moveTo>
                    <a:pt x="85" y="77"/>
                  </a:moveTo>
                  <a:lnTo>
                    <a:pt x="85" y="77"/>
                  </a:lnTo>
                  <a:lnTo>
                    <a:pt x="85" y="77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2" y="79"/>
                  </a:lnTo>
                  <a:lnTo>
                    <a:pt x="85" y="77"/>
                  </a:lnTo>
                  <a:close/>
                  <a:moveTo>
                    <a:pt x="69" y="75"/>
                  </a:moveTo>
                  <a:lnTo>
                    <a:pt x="71" y="77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5"/>
                  </a:lnTo>
                  <a:close/>
                  <a:moveTo>
                    <a:pt x="69" y="72"/>
                  </a:moveTo>
                  <a:lnTo>
                    <a:pt x="69" y="72"/>
                  </a:lnTo>
                  <a:lnTo>
                    <a:pt x="69" y="72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9" y="72"/>
                  </a:lnTo>
                  <a:close/>
                  <a:moveTo>
                    <a:pt x="76" y="71"/>
                  </a:moveTo>
                  <a:lnTo>
                    <a:pt x="76" y="71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1"/>
                  </a:lnTo>
                  <a:close/>
                  <a:moveTo>
                    <a:pt x="82" y="71"/>
                  </a:moveTo>
                  <a:lnTo>
                    <a:pt x="83" y="72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2" y="71"/>
                  </a:lnTo>
                  <a:close/>
                  <a:moveTo>
                    <a:pt x="96" y="69"/>
                  </a:moveTo>
                  <a:lnTo>
                    <a:pt x="96" y="69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6" y="69"/>
                  </a:lnTo>
                  <a:lnTo>
                    <a:pt x="96" y="69"/>
                  </a:lnTo>
                  <a:close/>
                  <a:moveTo>
                    <a:pt x="77" y="67"/>
                  </a:move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71"/>
                  </a:lnTo>
                  <a:lnTo>
                    <a:pt x="79" y="71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7" y="67"/>
                  </a:lnTo>
                  <a:close/>
                  <a:moveTo>
                    <a:pt x="68" y="67"/>
                  </a:moveTo>
                  <a:lnTo>
                    <a:pt x="68" y="69"/>
                  </a:lnTo>
                  <a:lnTo>
                    <a:pt x="68" y="71"/>
                  </a:lnTo>
                  <a:lnTo>
                    <a:pt x="66" y="71"/>
                  </a:lnTo>
                  <a:lnTo>
                    <a:pt x="66" y="69"/>
                  </a:lnTo>
                  <a:lnTo>
                    <a:pt x="68" y="67"/>
                  </a:lnTo>
                  <a:lnTo>
                    <a:pt x="68" y="67"/>
                  </a:lnTo>
                  <a:close/>
                  <a:moveTo>
                    <a:pt x="104" y="66"/>
                  </a:moveTo>
                  <a:lnTo>
                    <a:pt x="106" y="66"/>
                  </a:lnTo>
                  <a:lnTo>
                    <a:pt x="106" y="66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6" y="67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2" y="66"/>
                  </a:lnTo>
                  <a:lnTo>
                    <a:pt x="104" y="66"/>
                  </a:lnTo>
                  <a:close/>
                  <a:moveTo>
                    <a:pt x="14" y="64"/>
                  </a:moveTo>
                  <a:lnTo>
                    <a:pt x="16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close/>
                  <a:moveTo>
                    <a:pt x="74" y="63"/>
                  </a:moveTo>
                  <a:lnTo>
                    <a:pt x="76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6" y="67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4" y="63"/>
                  </a:lnTo>
                  <a:lnTo>
                    <a:pt x="74" y="63"/>
                  </a:lnTo>
                  <a:close/>
                  <a:moveTo>
                    <a:pt x="55" y="63"/>
                  </a:moveTo>
                  <a:lnTo>
                    <a:pt x="55" y="63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5" y="63"/>
                  </a:lnTo>
                  <a:lnTo>
                    <a:pt x="55" y="63"/>
                  </a:lnTo>
                  <a:close/>
                  <a:moveTo>
                    <a:pt x="13" y="55"/>
                  </a:moveTo>
                  <a:lnTo>
                    <a:pt x="14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5"/>
                  </a:lnTo>
                  <a:close/>
                  <a:moveTo>
                    <a:pt x="14" y="55"/>
                  </a:move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close/>
                  <a:moveTo>
                    <a:pt x="91" y="53"/>
                  </a:moveTo>
                  <a:lnTo>
                    <a:pt x="93" y="53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1" y="58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3"/>
                  </a:lnTo>
                  <a:close/>
                  <a:moveTo>
                    <a:pt x="16" y="49"/>
                  </a:moveTo>
                  <a:lnTo>
                    <a:pt x="16" y="50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6" y="49"/>
                  </a:lnTo>
                  <a:close/>
                  <a:moveTo>
                    <a:pt x="69" y="47"/>
                  </a:moveTo>
                  <a:lnTo>
                    <a:pt x="71" y="47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69" y="47"/>
                  </a:lnTo>
                  <a:close/>
                  <a:moveTo>
                    <a:pt x="54" y="45"/>
                  </a:moveTo>
                  <a:lnTo>
                    <a:pt x="54" y="47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0" y="56"/>
                  </a:lnTo>
                  <a:lnTo>
                    <a:pt x="58" y="55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4" y="45"/>
                  </a:lnTo>
                  <a:close/>
                  <a:moveTo>
                    <a:pt x="57" y="42"/>
                  </a:moveTo>
                  <a:lnTo>
                    <a:pt x="60" y="44"/>
                  </a:lnTo>
                  <a:lnTo>
                    <a:pt x="58" y="45"/>
                  </a:lnTo>
                  <a:lnTo>
                    <a:pt x="58" y="44"/>
                  </a:lnTo>
                  <a:lnTo>
                    <a:pt x="57" y="42"/>
                  </a:lnTo>
                  <a:close/>
                  <a:moveTo>
                    <a:pt x="63" y="42"/>
                  </a:move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3" y="42"/>
                  </a:lnTo>
                  <a:close/>
                  <a:moveTo>
                    <a:pt x="96" y="39"/>
                  </a:moveTo>
                  <a:lnTo>
                    <a:pt x="98" y="41"/>
                  </a:lnTo>
                  <a:lnTo>
                    <a:pt x="98" y="42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5" y="44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5" y="41"/>
                  </a:lnTo>
                  <a:lnTo>
                    <a:pt x="95" y="39"/>
                  </a:lnTo>
                  <a:lnTo>
                    <a:pt x="96" y="39"/>
                  </a:lnTo>
                  <a:close/>
                  <a:moveTo>
                    <a:pt x="3" y="33"/>
                  </a:moveTo>
                  <a:lnTo>
                    <a:pt x="3" y="33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close/>
                  <a:moveTo>
                    <a:pt x="83" y="28"/>
                  </a:moveTo>
                  <a:lnTo>
                    <a:pt x="83" y="30"/>
                  </a:lnTo>
                  <a:lnTo>
                    <a:pt x="83" y="30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3" y="28"/>
                  </a:lnTo>
                  <a:close/>
                  <a:moveTo>
                    <a:pt x="85" y="20"/>
                  </a:moveTo>
                  <a:lnTo>
                    <a:pt x="87" y="20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2"/>
                  </a:lnTo>
                  <a:lnTo>
                    <a:pt x="83" y="20"/>
                  </a:lnTo>
                  <a:lnTo>
                    <a:pt x="85" y="20"/>
                  </a:lnTo>
                  <a:close/>
                  <a:moveTo>
                    <a:pt x="72" y="15"/>
                  </a:moveTo>
                  <a:lnTo>
                    <a:pt x="72" y="15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72" y="15"/>
                  </a:lnTo>
                  <a:close/>
                  <a:moveTo>
                    <a:pt x="95" y="0"/>
                  </a:moveTo>
                  <a:lnTo>
                    <a:pt x="96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6" y="15"/>
                  </a:lnTo>
                  <a:lnTo>
                    <a:pt x="65" y="17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0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6" y="50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60" y="58"/>
                  </a:lnTo>
                  <a:lnTo>
                    <a:pt x="63" y="58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1" y="66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50" y="66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6" y="75"/>
                  </a:lnTo>
                  <a:lnTo>
                    <a:pt x="49" y="79"/>
                  </a:lnTo>
                  <a:lnTo>
                    <a:pt x="49" y="82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7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4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30" y="82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1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3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8" y="60"/>
                  </a:lnTo>
                  <a:lnTo>
                    <a:pt x="42" y="61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7" y="64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4"/>
                  </a:lnTo>
                  <a:lnTo>
                    <a:pt x="93" y="3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8" name="Freeform 272"/>
            <p:cNvSpPr>
              <a:spLocks/>
            </p:cNvSpPr>
            <p:nvPr/>
          </p:nvSpPr>
          <p:spPr bwMode="auto">
            <a:xfrm>
              <a:off x="2688014" y="3001900"/>
              <a:ext cx="326881" cy="145921"/>
            </a:xfrm>
            <a:custGeom>
              <a:avLst/>
              <a:gdLst>
                <a:gd name="T0" fmla="*/ 8 w 98"/>
                <a:gd name="T1" fmla="*/ 0 h 43"/>
                <a:gd name="T2" fmla="*/ 14 w 98"/>
                <a:gd name="T3" fmla="*/ 2 h 43"/>
                <a:gd name="T4" fmla="*/ 22 w 98"/>
                <a:gd name="T5" fmla="*/ 5 h 43"/>
                <a:gd name="T6" fmla="*/ 32 w 98"/>
                <a:gd name="T7" fmla="*/ 7 h 43"/>
                <a:gd name="T8" fmla="*/ 36 w 98"/>
                <a:gd name="T9" fmla="*/ 5 h 43"/>
                <a:gd name="T10" fmla="*/ 41 w 98"/>
                <a:gd name="T11" fmla="*/ 7 h 43"/>
                <a:gd name="T12" fmla="*/ 44 w 98"/>
                <a:gd name="T13" fmla="*/ 8 h 43"/>
                <a:gd name="T14" fmla="*/ 52 w 98"/>
                <a:gd name="T15" fmla="*/ 13 h 43"/>
                <a:gd name="T16" fmla="*/ 55 w 98"/>
                <a:gd name="T17" fmla="*/ 14 h 43"/>
                <a:gd name="T18" fmla="*/ 55 w 98"/>
                <a:gd name="T19" fmla="*/ 16 h 43"/>
                <a:gd name="T20" fmla="*/ 59 w 98"/>
                <a:gd name="T21" fmla="*/ 18 h 43"/>
                <a:gd name="T22" fmla="*/ 62 w 98"/>
                <a:gd name="T23" fmla="*/ 16 h 43"/>
                <a:gd name="T24" fmla="*/ 66 w 98"/>
                <a:gd name="T25" fmla="*/ 14 h 43"/>
                <a:gd name="T26" fmla="*/ 70 w 98"/>
                <a:gd name="T27" fmla="*/ 16 h 43"/>
                <a:gd name="T28" fmla="*/ 73 w 98"/>
                <a:gd name="T29" fmla="*/ 14 h 43"/>
                <a:gd name="T30" fmla="*/ 76 w 98"/>
                <a:gd name="T31" fmla="*/ 16 h 43"/>
                <a:gd name="T32" fmla="*/ 82 w 98"/>
                <a:gd name="T33" fmla="*/ 18 h 43"/>
                <a:gd name="T34" fmla="*/ 84 w 98"/>
                <a:gd name="T35" fmla="*/ 21 h 43"/>
                <a:gd name="T36" fmla="*/ 84 w 98"/>
                <a:gd name="T37" fmla="*/ 24 h 43"/>
                <a:gd name="T38" fmla="*/ 87 w 98"/>
                <a:gd name="T39" fmla="*/ 27 h 43"/>
                <a:gd name="T40" fmla="*/ 90 w 98"/>
                <a:gd name="T41" fmla="*/ 27 h 43"/>
                <a:gd name="T42" fmla="*/ 93 w 98"/>
                <a:gd name="T43" fmla="*/ 29 h 43"/>
                <a:gd name="T44" fmla="*/ 92 w 98"/>
                <a:gd name="T45" fmla="*/ 32 h 43"/>
                <a:gd name="T46" fmla="*/ 90 w 98"/>
                <a:gd name="T47" fmla="*/ 32 h 43"/>
                <a:gd name="T48" fmla="*/ 90 w 98"/>
                <a:gd name="T49" fmla="*/ 33 h 43"/>
                <a:gd name="T50" fmla="*/ 93 w 98"/>
                <a:gd name="T51" fmla="*/ 36 h 43"/>
                <a:gd name="T52" fmla="*/ 98 w 98"/>
                <a:gd name="T53" fmla="*/ 40 h 43"/>
                <a:gd name="T54" fmla="*/ 95 w 98"/>
                <a:gd name="T55" fmla="*/ 43 h 43"/>
                <a:gd name="T56" fmla="*/ 93 w 98"/>
                <a:gd name="T57" fmla="*/ 43 h 43"/>
                <a:gd name="T58" fmla="*/ 88 w 98"/>
                <a:gd name="T59" fmla="*/ 41 h 43"/>
                <a:gd name="T60" fmla="*/ 85 w 98"/>
                <a:gd name="T61" fmla="*/ 40 h 43"/>
                <a:gd name="T62" fmla="*/ 84 w 98"/>
                <a:gd name="T63" fmla="*/ 38 h 43"/>
                <a:gd name="T64" fmla="*/ 76 w 98"/>
                <a:gd name="T65" fmla="*/ 36 h 43"/>
                <a:gd name="T66" fmla="*/ 71 w 98"/>
                <a:gd name="T67" fmla="*/ 40 h 43"/>
                <a:gd name="T68" fmla="*/ 71 w 98"/>
                <a:gd name="T69" fmla="*/ 41 h 43"/>
                <a:gd name="T70" fmla="*/ 62 w 98"/>
                <a:gd name="T71" fmla="*/ 41 h 43"/>
                <a:gd name="T72" fmla="*/ 57 w 98"/>
                <a:gd name="T73" fmla="*/ 41 h 43"/>
                <a:gd name="T74" fmla="*/ 52 w 98"/>
                <a:gd name="T75" fmla="*/ 43 h 43"/>
                <a:gd name="T76" fmla="*/ 51 w 98"/>
                <a:gd name="T77" fmla="*/ 41 h 43"/>
                <a:gd name="T78" fmla="*/ 49 w 98"/>
                <a:gd name="T79" fmla="*/ 41 h 43"/>
                <a:gd name="T80" fmla="*/ 46 w 98"/>
                <a:gd name="T81" fmla="*/ 40 h 43"/>
                <a:gd name="T82" fmla="*/ 46 w 98"/>
                <a:gd name="T83" fmla="*/ 38 h 43"/>
                <a:gd name="T84" fmla="*/ 41 w 98"/>
                <a:gd name="T85" fmla="*/ 35 h 43"/>
                <a:gd name="T86" fmla="*/ 38 w 98"/>
                <a:gd name="T87" fmla="*/ 35 h 43"/>
                <a:gd name="T88" fmla="*/ 36 w 98"/>
                <a:gd name="T89" fmla="*/ 36 h 43"/>
                <a:gd name="T90" fmla="*/ 33 w 98"/>
                <a:gd name="T91" fmla="*/ 36 h 43"/>
                <a:gd name="T92" fmla="*/ 29 w 98"/>
                <a:gd name="T93" fmla="*/ 35 h 43"/>
                <a:gd name="T94" fmla="*/ 25 w 98"/>
                <a:gd name="T95" fmla="*/ 36 h 43"/>
                <a:gd name="T96" fmla="*/ 25 w 98"/>
                <a:gd name="T97" fmla="*/ 32 h 43"/>
                <a:gd name="T98" fmla="*/ 27 w 98"/>
                <a:gd name="T99" fmla="*/ 27 h 43"/>
                <a:gd name="T100" fmla="*/ 22 w 98"/>
                <a:gd name="T101" fmla="*/ 16 h 43"/>
                <a:gd name="T102" fmla="*/ 16 w 98"/>
                <a:gd name="T103" fmla="*/ 11 h 43"/>
                <a:gd name="T104" fmla="*/ 8 w 98"/>
                <a:gd name="T105" fmla="*/ 7 h 43"/>
                <a:gd name="T106" fmla="*/ 2 w 98"/>
                <a:gd name="T10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43">
                  <a:moveTo>
                    <a:pt x="3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9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3" y="36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5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4"/>
                  </a:lnTo>
                  <a:lnTo>
                    <a:pt x="24" y="21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69" name="Freeform 280"/>
            <p:cNvSpPr>
              <a:spLocks noEditPoints="1"/>
            </p:cNvSpPr>
            <p:nvPr/>
          </p:nvSpPr>
          <p:spPr bwMode="auto">
            <a:xfrm>
              <a:off x="1704040" y="1115122"/>
              <a:ext cx="580380" cy="817831"/>
            </a:xfrm>
            <a:custGeom>
              <a:avLst/>
              <a:gdLst>
                <a:gd name="T0" fmla="*/ 13 w 174"/>
                <a:gd name="T1" fmla="*/ 236 h 241"/>
                <a:gd name="T2" fmla="*/ 30 w 174"/>
                <a:gd name="T3" fmla="*/ 233 h 241"/>
                <a:gd name="T4" fmla="*/ 2 w 174"/>
                <a:gd name="T5" fmla="*/ 233 h 241"/>
                <a:gd name="T6" fmla="*/ 38 w 174"/>
                <a:gd name="T7" fmla="*/ 230 h 241"/>
                <a:gd name="T8" fmla="*/ 38 w 174"/>
                <a:gd name="T9" fmla="*/ 233 h 241"/>
                <a:gd name="T10" fmla="*/ 7 w 174"/>
                <a:gd name="T11" fmla="*/ 230 h 241"/>
                <a:gd name="T12" fmla="*/ 10 w 174"/>
                <a:gd name="T13" fmla="*/ 233 h 241"/>
                <a:gd name="T14" fmla="*/ 2 w 174"/>
                <a:gd name="T15" fmla="*/ 232 h 241"/>
                <a:gd name="T16" fmla="*/ 3 w 174"/>
                <a:gd name="T17" fmla="*/ 230 h 241"/>
                <a:gd name="T18" fmla="*/ 35 w 174"/>
                <a:gd name="T19" fmla="*/ 230 h 241"/>
                <a:gd name="T20" fmla="*/ 27 w 174"/>
                <a:gd name="T21" fmla="*/ 227 h 241"/>
                <a:gd name="T22" fmla="*/ 24 w 174"/>
                <a:gd name="T23" fmla="*/ 166 h 241"/>
                <a:gd name="T24" fmla="*/ 26 w 174"/>
                <a:gd name="T25" fmla="*/ 167 h 241"/>
                <a:gd name="T26" fmla="*/ 78 w 174"/>
                <a:gd name="T27" fmla="*/ 125 h 241"/>
                <a:gd name="T28" fmla="*/ 126 w 174"/>
                <a:gd name="T29" fmla="*/ 5 h 241"/>
                <a:gd name="T30" fmla="*/ 134 w 174"/>
                <a:gd name="T31" fmla="*/ 24 h 241"/>
                <a:gd name="T32" fmla="*/ 133 w 174"/>
                <a:gd name="T33" fmla="*/ 32 h 241"/>
                <a:gd name="T34" fmla="*/ 142 w 174"/>
                <a:gd name="T35" fmla="*/ 50 h 241"/>
                <a:gd name="T36" fmla="*/ 141 w 174"/>
                <a:gd name="T37" fmla="*/ 74 h 241"/>
                <a:gd name="T38" fmla="*/ 145 w 174"/>
                <a:gd name="T39" fmla="*/ 93 h 241"/>
                <a:gd name="T40" fmla="*/ 152 w 174"/>
                <a:gd name="T41" fmla="*/ 109 h 241"/>
                <a:gd name="T42" fmla="*/ 145 w 174"/>
                <a:gd name="T43" fmla="*/ 120 h 241"/>
                <a:gd name="T44" fmla="*/ 145 w 174"/>
                <a:gd name="T45" fmla="*/ 126 h 241"/>
                <a:gd name="T46" fmla="*/ 152 w 174"/>
                <a:gd name="T47" fmla="*/ 136 h 241"/>
                <a:gd name="T48" fmla="*/ 158 w 174"/>
                <a:gd name="T49" fmla="*/ 150 h 241"/>
                <a:gd name="T50" fmla="*/ 169 w 174"/>
                <a:gd name="T51" fmla="*/ 167 h 241"/>
                <a:gd name="T52" fmla="*/ 169 w 174"/>
                <a:gd name="T53" fmla="*/ 183 h 241"/>
                <a:gd name="T54" fmla="*/ 144 w 174"/>
                <a:gd name="T55" fmla="*/ 206 h 241"/>
                <a:gd name="T56" fmla="*/ 120 w 174"/>
                <a:gd name="T57" fmla="*/ 225 h 241"/>
                <a:gd name="T58" fmla="*/ 104 w 174"/>
                <a:gd name="T59" fmla="*/ 227 h 241"/>
                <a:gd name="T60" fmla="*/ 100 w 174"/>
                <a:gd name="T61" fmla="*/ 227 h 241"/>
                <a:gd name="T62" fmla="*/ 92 w 174"/>
                <a:gd name="T63" fmla="*/ 230 h 241"/>
                <a:gd name="T64" fmla="*/ 78 w 174"/>
                <a:gd name="T65" fmla="*/ 235 h 241"/>
                <a:gd name="T66" fmla="*/ 56 w 174"/>
                <a:gd name="T67" fmla="*/ 240 h 241"/>
                <a:gd name="T68" fmla="*/ 51 w 174"/>
                <a:gd name="T69" fmla="*/ 236 h 241"/>
                <a:gd name="T70" fmla="*/ 44 w 174"/>
                <a:gd name="T71" fmla="*/ 236 h 241"/>
                <a:gd name="T72" fmla="*/ 44 w 174"/>
                <a:gd name="T73" fmla="*/ 233 h 241"/>
                <a:gd name="T74" fmla="*/ 35 w 174"/>
                <a:gd name="T75" fmla="*/ 227 h 241"/>
                <a:gd name="T76" fmla="*/ 27 w 174"/>
                <a:gd name="T77" fmla="*/ 221 h 241"/>
                <a:gd name="T78" fmla="*/ 29 w 174"/>
                <a:gd name="T79" fmla="*/ 205 h 241"/>
                <a:gd name="T80" fmla="*/ 29 w 174"/>
                <a:gd name="T81" fmla="*/ 202 h 241"/>
                <a:gd name="T82" fmla="*/ 24 w 174"/>
                <a:gd name="T83" fmla="*/ 184 h 241"/>
                <a:gd name="T84" fmla="*/ 30 w 174"/>
                <a:gd name="T85" fmla="*/ 169 h 241"/>
                <a:gd name="T86" fmla="*/ 40 w 174"/>
                <a:gd name="T87" fmla="*/ 161 h 241"/>
                <a:gd name="T88" fmla="*/ 51 w 174"/>
                <a:gd name="T89" fmla="*/ 153 h 241"/>
                <a:gd name="T90" fmla="*/ 68 w 174"/>
                <a:gd name="T91" fmla="*/ 136 h 241"/>
                <a:gd name="T92" fmla="*/ 84 w 174"/>
                <a:gd name="T93" fmla="*/ 128 h 241"/>
                <a:gd name="T94" fmla="*/ 84 w 174"/>
                <a:gd name="T95" fmla="*/ 117 h 241"/>
                <a:gd name="T96" fmla="*/ 73 w 174"/>
                <a:gd name="T97" fmla="*/ 104 h 241"/>
                <a:gd name="T98" fmla="*/ 60 w 174"/>
                <a:gd name="T99" fmla="*/ 96 h 241"/>
                <a:gd name="T100" fmla="*/ 63 w 174"/>
                <a:gd name="T101" fmla="*/ 84 h 241"/>
                <a:gd name="T102" fmla="*/ 59 w 174"/>
                <a:gd name="T103" fmla="*/ 73 h 241"/>
                <a:gd name="T104" fmla="*/ 57 w 174"/>
                <a:gd name="T105" fmla="*/ 66 h 241"/>
                <a:gd name="T106" fmla="*/ 59 w 174"/>
                <a:gd name="T107" fmla="*/ 54 h 241"/>
                <a:gd name="T108" fmla="*/ 48 w 174"/>
                <a:gd name="T109" fmla="*/ 43 h 241"/>
                <a:gd name="T110" fmla="*/ 26 w 174"/>
                <a:gd name="T111" fmla="*/ 33 h 241"/>
                <a:gd name="T112" fmla="*/ 22 w 174"/>
                <a:gd name="T113" fmla="*/ 27 h 241"/>
                <a:gd name="T114" fmla="*/ 30 w 174"/>
                <a:gd name="T115" fmla="*/ 21 h 241"/>
                <a:gd name="T116" fmla="*/ 51 w 174"/>
                <a:gd name="T117" fmla="*/ 36 h 241"/>
                <a:gd name="T118" fmla="*/ 70 w 174"/>
                <a:gd name="T119" fmla="*/ 35 h 241"/>
                <a:gd name="T120" fmla="*/ 85 w 174"/>
                <a:gd name="T121" fmla="*/ 30 h 241"/>
                <a:gd name="T122" fmla="*/ 93 w 174"/>
                <a:gd name="T123" fmla="*/ 11 h 241"/>
                <a:gd name="T124" fmla="*/ 109 w 174"/>
                <a:gd name="T125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241">
                  <a:moveTo>
                    <a:pt x="15" y="236"/>
                  </a:moveTo>
                  <a:lnTo>
                    <a:pt x="15" y="236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5" y="236"/>
                  </a:lnTo>
                  <a:close/>
                  <a:moveTo>
                    <a:pt x="30" y="233"/>
                  </a:moveTo>
                  <a:lnTo>
                    <a:pt x="30" y="233"/>
                  </a:lnTo>
                  <a:lnTo>
                    <a:pt x="30" y="235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30" y="233"/>
                  </a:lnTo>
                  <a:close/>
                  <a:moveTo>
                    <a:pt x="33" y="233"/>
                  </a:moveTo>
                  <a:lnTo>
                    <a:pt x="33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3"/>
                  </a:lnTo>
                  <a:lnTo>
                    <a:pt x="32" y="233"/>
                  </a:lnTo>
                  <a:lnTo>
                    <a:pt x="33" y="233"/>
                  </a:lnTo>
                  <a:close/>
                  <a:moveTo>
                    <a:pt x="2" y="232"/>
                  </a:moveTo>
                  <a:lnTo>
                    <a:pt x="2" y="233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2" y="232"/>
                  </a:lnTo>
                  <a:close/>
                  <a:moveTo>
                    <a:pt x="38" y="230"/>
                  </a:moveTo>
                  <a:lnTo>
                    <a:pt x="40" y="230"/>
                  </a:lnTo>
                  <a:lnTo>
                    <a:pt x="41" y="230"/>
                  </a:lnTo>
                  <a:lnTo>
                    <a:pt x="41" y="232"/>
                  </a:lnTo>
                  <a:lnTo>
                    <a:pt x="40" y="232"/>
                  </a:lnTo>
                  <a:lnTo>
                    <a:pt x="40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8" y="233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7" y="232"/>
                  </a:lnTo>
                  <a:lnTo>
                    <a:pt x="37" y="230"/>
                  </a:lnTo>
                  <a:lnTo>
                    <a:pt x="38" y="230"/>
                  </a:lnTo>
                  <a:lnTo>
                    <a:pt x="38" y="230"/>
                  </a:lnTo>
                  <a:close/>
                  <a:moveTo>
                    <a:pt x="5" y="229"/>
                  </a:move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1" y="232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3" y="236"/>
                  </a:lnTo>
                  <a:lnTo>
                    <a:pt x="3" y="235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3" y="232"/>
                  </a:lnTo>
                  <a:lnTo>
                    <a:pt x="3" y="232"/>
                  </a:lnTo>
                  <a:lnTo>
                    <a:pt x="3" y="233"/>
                  </a:lnTo>
                  <a:lnTo>
                    <a:pt x="5" y="233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5" y="229"/>
                  </a:lnTo>
                  <a:lnTo>
                    <a:pt x="5" y="229"/>
                  </a:lnTo>
                  <a:close/>
                  <a:moveTo>
                    <a:pt x="33" y="227"/>
                  </a:moveTo>
                  <a:lnTo>
                    <a:pt x="35" y="229"/>
                  </a:lnTo>
                  <a:lnTo>
                    <a:pt x="35" y="229"/>
                  </a:lnTo>
                  <a:lnTo>
                    <a:pt x="35" y="229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7"/>
                  </a:lnTo>
                  <a:close/>
                  <a:moveTo>
                    <a:pt x="26" y="224"/>
                  </a:moveTo>
                  <a:lnTo>
                    <a:pt x="26" y="224"/>
                  </a:lnTo>
                  <a:lnTo>
                    <a:pt x="27" y="225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6" y="225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6" y="224"/>
                  </a:lnTo>
                  <a:close/>
                  <a:moveTo>
                    <a:pt x="24" y="166"/>
                  </a:move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4" y="167"/>
                  </a:lnTo>
                  <a:lnTo>
                    <a:pt x="22" y="166"/>
                  </a:lnTo>
                  <a:lnTo>
                    <a:pt x="24" y="166"/>
                  </a:lnTo>
                  <a:close/>
                  <a:moveTo>
                    <a:pt x="76" y="123"/>
                  </a:moveTo>
                  <a:lnTo>
                    <a:pt x="79" y="123"/>
                  </a:lnTo>
                  <a:lnTo>
                    <a:pt x="79" y="125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4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4" y="123"/>
                  </a:lnTo>
                  <a:lnTo>
                    <a:pt x="76" y="123"/>
                  </a:lnTo>
                  <a:close/>
                  <a:moveTo>
                    <a:pt x="119" y="0"/>
                  </a:moveTo>
                  <a:lnTo>
                    <a:pt x="120" y="0"/>
                  </a:lnTo>
                  <a:lnTo>
                    <a:pt x="123" y="2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4" y="8"/>
                  </a:lnTo>
                  <a:lnTo>
                    <a:pt x="139" y="10"/>
                  </a:lnTo>
                  <a:lnTo>
                    <a:pt x="142" y="16"/>
                  </a:lnTo>
                  <a:lnTo>
                    <a:pt x="141" y="17"/>
                  </a:lnTo>
                  <a:lnTo>
                    <a:pt x="139" y="17"/>
                  </a:lnTo>
                  <a:lnTo>
                    <a:pt x="138" y="21"/>
                  </a:lnTo>
                  <a:lnTo>
                    <a:pt x="134" y="22"/>
                  </a:lnTo>
                  <a:lnTo>
                    <a:pt x="134" y="24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3" y="30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3" y="33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1" y="44"/>
                  </a:lnTo>
                  <a:lnTo>
                    <a:pt x="133" y="47"/>
                  </a:lnTo>
                  <a:lnTo>
                    <a:pt x="138" y="49"/>
                  </a:lnTo>
                  <a:lnTo>
                    <a:pt x="142" y="50"/>
                  </a:lnTo>
                  <a:lnTo>
                    <a:pt x="144" y="54"/>
                  </a:lnTo>
                  <a:lnTo>
                    <a:pt x="149" y="58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3"/>
                  </a:lnTo>
                  <a:lnTo>
                    <a:pt x="149" y="66"/>
                  </a:lnTo>
                  <a:lnTo>
                    <a:pt x="145" y="69"/>
                  </a:lnTo>
                  <a:lnTo>
                    <a:pt x="142" y="73"/>
                  </a:lnTo>
                  <a:lnTo>
                    <a:pt x="141" y="74"/>
                  </a:lnTo>
                  <a:lnTo>
                    <a:pt x="138" y="77"/>
                  </a:lnTo>
                  <a:lnTo>
                    <a:pt x="138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1" y="85"/>
                  </a:lnTo>
                  <a:lnTo>
                    <a:pt x="142" y="87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3"/>
                  </a:lnTo>
                  <a:lnTo>
                    <a:pt x="147" y="95"/>
                  </a:lnTo>
                  <a:lnTo>
                    <a:pt x="147" y="96"/>
                  </a:lnTo>
                  <a:lnTo>
                    <a:pt x="149" y="96"/>
                  </a:lnTo>
                  <a:lnTo>
                    <a:pt x="150" y="99"/>
                  </a:lnTo>
                  <a:lnTo>
                    <a:pt x="150" y="101"/>
                  </a:lnTo>
                  <a:lnTo>
                    <a:pt x="153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2" y="109"/>
                  </a:lnTo>
                  <a:lnTo>
                    <a:pt x="150" y="109"/>
                  </a:lnTo>
                  <a:lnTo>
                    <a:pt x="147" y="110"/>
                  </a:lnTo>
                  <a:lnTo>
                    <a:pt x="147" y="110"/>
                  </a:lnTo>
                  <a:lnTo>
                    <a:pt x="149" y="11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5" y="125"/>
                  </a:lnTo>
                  <a:lnTo>
                    <a:pt x="145" y="125"/>
                  </a:lnTo>
                  <a:lnTo>
                    <a:pt x="145" y="126"/>
                  </a:lnTo>
                  <a:lnTo>
                    <a:pt x="147" y="128"/>
                  </a:lnTo>
                  <a:lnTo>
                    <a:pt x="147" y="129"/>
                  </a:lnTo>
                  <a:lnTo>
                    <a:pt x="149" y="129"/>
                  </a:lnTo>
                  <a:lnTo>
                    <a:pt x="152" y="131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3" y="134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7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8" y="143"/>
                  </a:lnTo>
                  <a:lnTo>
                    <a:pt x="160" y="143"/>
                  </a:lnTo>
                  <a:lnTo>
                    <a:pt x="160" y="145"/>
                  </a:lnTo>
                  <a:lnTo>
                    <a:pt x="160" y="147"/>
                  </a:lnTo>
                  <a:lnTo>
                    <a:pt x="158" y="148"/>
                  </a:lnTo>
                  <a:lnTo>
                    <a:pt x="158" y="150"/>
                  </a:lnTo>
                  <a:lnTo>
                    <a:pt x="155" y="153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8" y="159"/>
                  </a:lnTo>
                  <a:lnTo>
                    <a:pt x="161" y="162"/>
                  </a:lnTo>
                  <a:lnTo>
                    <a:pt x="166" y="164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71" y="170"/>
                  </a:lnTo>
                  <a:lnTo>
                    <a:pt x="172" y="170"/>
                  </a:lnTo>
                  <a:lnTo>
                    <a:pt x="174" y="172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1" y="178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4" y="186"/>
                  </a:lnTo>
                  <a:lnTo>
                    <a:pt x="160" y="191"/>
                  </a:lnTo>
                  <a:lnTo>
                    <a:pt x="158" y="192"/>
                  </a:lnTo>
                  <a:lnTo>
                    <a:pt x="156" y="194"/>
                  </a:lnTo>
                  <a:lnTo>
                    <a:pt x="152" y="199"/>
                  </a:lnTo>
                  <a:lnTo>
                    <a:pt x="150" y="200"/>
                  </a:lnTo>
                  <a:lnTo>
                    <a:pt x="147" y="203"/>
                  </a:lnTo>
                  <a:lnTo>
                    <a:pt x="145" y="205"/>
                  </a:lnTo>
                  <a:lnTo>
                    <a:pt x="144" y="206"/>
                  </a:lnTo>
                  <a:lnTo>
                    <a:pt x="141" y="210"/>
                  </a:lnTo>
                  <a:lnTo>
                    <a:pt x="138" y="213"/>
                  </a:lnTo>
                  <a:lnTo>
                    <a:pt x="133" y="214"/>
                  </a:lnTo>
                  <a:lnTo>
                    <a:pt x="133" y="216"/>
                  </a:lnTo>
                  <a:lnTo>
                    <a:pt x="131" y="216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9" y="225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5" y="227"/>
                  </a:lnTo>
                  <a:lnTo>
                    <a:pt x="112" y="225"/>
                  </a:lnTo>
                  <a:lnTo>
                    <a:pt x="111" y="225"/>
                  </a:lnTo>
                  <a:lnTo>
                    <a:pt x="109" y="225"/>
                  </a:lnTo>
                  <a:lnTo>
                    <a:pt x="108" y="227"/>
                  </a:lnTo>
                  <a:lnTo>
                    <a:pt x="104" y="227"/>
                  </a:lnTo>
                  <a:lnTo>
                    <a:pt x="103" y="229"/>
                  </a:lnTo>
                  <a:lnTo>
                    <a:pt x="101" y="229"/>
                  </a:lnTo>
                  <a:lnTo>
                    <a:pt x="101" y="227"/>
                  </a:lnTo>
                  <a:lnTo>
                    <a:pt x="101" y="225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1" y="224"/>
                  </a:lnTo>
                  <a:lnTo>
                    <a:pt x="101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7" y="229"/>
                  </a:lnTo>
                  <a:lnTo>
                    <a:pt x="93" y="227"/>
                  </a:lnTo>
                  <a:lnTo>
                    <a:pt x="93" y="227"/>
                  </a:lnTo>
                  <a:lnTo>
                    <a:pt x="93" y="229"/>
                  </a:lnTo>
                  <a:lnTo>
                    <a:pt x="95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2" y="230"/>
                  </a:lnTo>
                  <a:lnTo>
                    <a:pt x="90" y="232"/>
                  </a:lnTo>
                  <a:lnTo>
                    <a:pt x="90" y="232"/>
                  </a:lnTo>
                  <a:lnTo>
                    <a:pt x="89" y="230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79" y="235"/>
                  </a:lnTo>
                  <a:lnTo>
                    <a:pt x="78" y="235"/>
                  </a:lnTo>
                  <a:lnTo>
                    <a:pt x="73" y="235"/>
                  </a:lnTo>
                  <a:lnTo>
                    <a:pt x="73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65" y="238"/>
                  </a:lnTo>
                  <a:lnTo>
                    <a:pt x="60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6" y="240"/>
                  </a:lnTo>
                  <a:lnTo>
                    <a:pt x="52" y="241"/>
                  </a:lnTo>
                  <a:lnTo>
                    <a:pt x="51" y="241"/>
                  </a:lnTo>
                  <a:lnTo>
                    <a:pt x="49" y="241"/>
                  </a:lnTo>
                  <a:lnTo>
                    <a:pt x="51" y="240"/>
                  </a:lnTo>
                  <a:lnTo>
                    <a:pt x="52" y="240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1" y="236"/>
                  </a:lnTo>
                  <a:lnTo>
                    <a:pt x="51" y="235"/>
                  </a:lnTo>
                  <a:lnTo>
                    <a:pt x="49" y="233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48" y="235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4" y="233"/>
                  </a:lnTo>
                  <a:lnTo>
                    <a:pt x="44" y="233"/>
                  </a:lnTo>
                  <a:lnTo>
                    <a:pt x="44" y="232"/>
                  </a:lnTo>
                  <a:lnTo>
                    <a:pt x="43" y="232"/>
                  </a:lnTo>
                  <a:lnTo>
                    <a:pt x="43" y="232"/>
                  </a:lnTo>
                  <a:lnTo>
                    <a:pt x="44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30"/>
                  </a:lnTo>
                  <a:lnTo>
                    <a:pt x="40" y="229"/>
                  </a:lnTo>
                  <a:lnTo>
                    <a:pt x="35" y="227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29" y="225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7" y="222"/>
                  </a:lnTo>
                  <a:lnTo>
                    <a:pt x="27" y="221"/>
                  </a:lnTo>
                  <a:lnTo>
                    <a:pt x="27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9" y="211"/>
                  </a:lnTo>
                  <a:lnTo>
                    <a:pt x="29" y="210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2"/>
                  </a:lnTo>
                  <a:lnTo>
                    <a:pt x="29" y="200"/>
                  </a:lnTo>
                  <a:lnTo>
                    <a:pt x="29" y="197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6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4" y="184"/>
                  </a:lnTo>
                  <a:lnTo>
                    <a:pt x="24" y="183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9" y="172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0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33" y="166"/>
                  </a:lnTo>
                  <a:lnTo>
                    <a:pt x="35" y="167"/>
                  </a:lnTo>
                  <a:lnTo>
                    <a:pt x="38" y="166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43" y="158"/>
                  </a:lnTo>
                  <a:lnTo>
                    <a:pt x="43" y="156"/>
                  </a:lnTo>
                  <a:lnTo>
                    <a:pt x="46" y="156"/>
                  </a:lnTo>
                  <a:lnTo>
                    <a:pt x="51" y="153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7" y="148"/>
                  </a:lnTo>
                  <a:lnTo>
                    <a:pt x="59" y="147"/>
                  </a:lnTo>
                  <a:lnTo>
                    <a:pt x="60" y="145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5" y="139"/>
                  </a:lnTo>
                  <a:lnTo>
                    <a:pt x="68" y="136"/>
                  </a:lnTo>
                  <a:lnTo>
                    <a:pt x="71" y="132"/>
                  </a:lnTo>
                  <a:lnTo>
                    <a:pt x="73" y="131"/>
                  </a:lnTo>
                  <a:lnTo>
                    <a:pt x="73" y="129"/>
                  </a:lnTo>
                  <a:lnTo>
                    <a:pt x="74" y="129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81" y="128"/>
                  </a:lnTo>
                  <a:lnTo>
                    <a:pt x="82" y="128"/>
                  </a:lnTo>
                  <a:lnTo>
                    <a:pt x="84" y="128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5"/>
                  </a:lnTo>
                  <a:lnTo>
                    <a:pt x="84" y="125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2" y="121"/>
                  </a:lnTo>
                  <a:lnTo>
                    <a:pt x="84" y="120"/>
                  </a:lnTo>
                  <a:lnTo>
                    <a:pt x="84" y="117"/>
                  </a:lnTo>
                  <a:lnTo>
                    <a:pt x="84" y="114"/>
                  </a:lnTo>
                  <a:lnTo>
                    <a:pt x="82" y="112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1" y="107"/>
                  </a:lnTo>
                  <a:lnTo>
                    <a:pt x="68" y="106"/>
                  </a:lnTo>
                  <a:lnTo>
                    <a:pt x="67" y="106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3" y="98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1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3" y="80"/>
                  </a:lnTo>
                  <a:lnTo>
                    <a:pt x="63" y="79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49" y="44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6" y="33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9" y="25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5" y="33"/>
                  </a:lnTo>
                  <a:lnTo>
                    <a:pt x="67" y="33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1" y="36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0" y="22"/>
                  </a:lnTo>
                  <a:lnTo>
                    <a:pt x="90" y="21"/>
                  </a:lnTo>
                  <a:lnTo>
                    <a:pt x="92" y="17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0" name="Freeform 286"/>
            <p:cNvSpPr>
              <a:spLocks noEditPoints="1"/>
            </p:cNvSpPr>
            <p:nvPr/>
          </p:nvSpPr>
          <p:spPr bwMode="auto">
            <a:xfrm>
              <a:off x="1814110" y="1949921"/>
              <a:ext cx="306867" cy="149314"/>
            </a:xfrm>
            <a:custGeom>
              <a:avLst/>
              <a:gdLst>
                <a:gd name="T0" fmla="*/ 13 w 92"/>
                <a:gd name="T1" fmla="*/ 22 h 44"/>
                <a:gd name="T2" fmla="*/ 23 w 92"/>
                <a:gd name="T3" fmla="*/ 25 h 44"/>
                <a:gd name="T4" fmla="*/ 16 w 92"/>
                <a:gd name="T5" fmla="*/ 27 h 44"/>
                <a:gd name="T6" fmla="*/ 10 w 92"/>
                <a:gd name="T7" fmla="*/ 30 h 44"/>
                <a:gd name="T8" fmla="*/ 5 w 92"/>
                <a:gd name="T9" fmla="*/ 35 h 44"/>
                <a:gd name="T10" fmla="*/ 2 w 92"/>
                <a:gd name="T11" fmla="*/ 35 h 44"/>
                <a:gd name="T12" fmla="*/ 4 w 92"/>
                <a:gd name="T13" fmla="*/ 30 h 44"/>
                <a:gd name="T14" fmla="*/ 2 w 92"/>
                <a:gd name="T15" fmla="*/ 27 h 44"/>
                <a:gd name="T16" fmla="*/ 2 w 92"/>
                <a:gd name="T17" fmla="*/ 23 h 44"/>
                <a:gd name="T18" fmla="*/ 5 w 92"/>
                <a:gd name="T19" fmla="*/ 23 h 44"/>
                <a:gd name="T20" fmla="*/ 10 w 92"/>
                <a:gd name="T21" fmla="*/ 20 h 44"/>
                <a:gd name="T22" fmla="*/ 23 w 92"/>
                <a:gd name="T23" fmla="*/ 22 h 44"/>
                <a:gd name="T24" fmla="*/ 19 w 92"/>
                <a:gd name="T25" fmla="*/ 20 h 44"/>
                <a:gd name="T26" fmla="*/ 13 w 92"/>
                <a:gd name="T27" fmla="*/ 12 h 44"/>
                <a:gd name="T28" fmla="*/ 16 w 92"/>
                <a:gd name="T29" fmla="*/ 17 h 44"/>
                <a:gd name="T30" fmla="*/ 13 w 92"/>
                <a:gd name="T31" fmla="*/ 19 h 44"/>
                <a:gd name="T32" fmla="*/ 8 w 92"/>
                <a:gd name="T33" fmla="*/ 16 h 44"/>
                <a:gd name="T34" fmla="*/ 10 w 92"/>
                <a:gd name="T35" fmla="*/ 14 h 44"/>
                <a:gd name="T36" fmla="*/ 54 w 92"/>
                <a:gd name="T37" fmla="*/ 0 h 44"/>
                <a:gd name="T38" fmla="*/ 70 w 92"/>
                <a:gd name="T39" fmla="*/ 1 h 44"/>
                <a:gd name="T40" fmla="*/ 89 w 92"/>
                <a:gd name="T41" fmla="*/ 5 h 44"/>
                <a:gd name="T42" fmla="*/ 92 w 92"/>
                <a:gd name="T43" fmla="*/ 5 h 44"/>
                <a:gd name="T44" fmla="*/ 90 w 92"/>
                <a:gd name="T45" fmla="*/ 6 h 44"/>
                <a:gd name="T46" fmla="*/ 87 w 92"/>
                <a:gd name="T47" fmla="*/ 9 h 44"/>
                <a:gd name="T48" fmla="*/ 79 w 92"/>
                <a:gd name="T49" fmla="*/ 12 h 44"/>
                <a:gd name="T50" fmla="*/ 78 w 92"/>
                <a:gd name="T51" fmla="*/ 20 h 44"/>
                <a:gd name="T52" fmla="*/ 82 w 92"/>
                <a:gd name="T53" fmla="*/ 30 h 44"/>
                <a:gd name="T54" fmla="*/ 84 w 92"/>
                <a:gd name="T55" fmla="*/ 35 h 44"/>
                <a:gd name="T56" fmla="*/ 86 w 92"/>
                <a:gd name="T57" fmla="*/ 36 h 44"/>
                <a:gd name="T58" fmla="*/ 82 w 92"/>
                <a:gd name="T59" fmla="*/ 39 h 44"/>
                <a:gd name="T60" fmla="*/ 81 w 92"/>
                <a:gd name="T61" fmla="*/ 44 h 44"/>
                <a:gd name="T62" fmla="*/ 76 w 92"/>
                <a:gd name="T63" fmla="*/ 42 h 44"/>
                <a:gd name="T64" fmla="*/ 68 w 92"/>
                <a:gd name="T65" fmla="*/ 44 h 44"/>
                <a:gd name="T66" fmla="*/ 60 w 92"/>
                <a:gd name="T67" fmla="*/ 39 h 44"/>
                <a:gd name="T68" fmla="*/ 57 w 92"/>
                <a:gd name="T69" fmla="*/ 36 h 44"/>
                <a:gd name="T70" fmla="*/ 51 w 92"/>
                <a:gd name="T71" fmla="*/ 33 h 44"/>
                <a:gd name="T72" fmla="*/ 49 w 92"/>
                <a:gd name="T73" fmla="*/ 35 h 44"/>
                <a:gd name="T74" fmla="*/ 45 w 92"/>
                <a:gd name="T75" fmla="*/ 35 h 44"/>
                <a:gd name="T76" fmla="*/ 37 w 92"/>
                <a:gd name="T77" fmla="*/ 36 h 44"/>
                <a:gd name="T78" fmla="*/ 40 w 92"/>
                <a:gd name="T79" fmla="*/ 28 h 44"/>
                <a:gd name="T80" fmla="*/ 37 w 92"/>
                <a:gd name="T81" fmla="*/ 27 h 44"/>
                <a:gd name="T82" fmla="*/ 32 w 92"/>
                <a:gd name="T83" fmla="*/ 28 h 44"/>
                <a:gd name="T84" fmla="*/ 26 w 92"/>
                <a:gd name="T85" fmla="*/ 22 h 44"/>
                <a:gd name="T86" fmla="*/ 27 w 92"/>
                <a:gd name="T87" fmla="*/ 17 h 44"/>
                <a:gd name="T88" fmla="*/ 24 w 92"/>
                <a:gd name="T89" fmla="*/ 14 h 44"/>
                <a:gd name="T90" fmla="*/ 24 w 92"/>
                <a:gd name="T91" fmla="*/ 11 h 44"/>
                <a:gd name="T92" fmla="*/ 29 w 92"/>
                <a:gd name="T93" fmla="*/ 8 h 44"/>
                <a:gd name="T94" fmla="*/ 37 w 92"/>
                <a:gd name="T95" fmla="*/ 3 h 44"/>
                <a:gd name="T96" fmla="*/ 54 w 92"/>
                <a:gd name="T9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44">
                  <a:moveTo>
                    <a:pt x="10" y="20"/>
                  </a:moveTo>
                  <a:lnTo>
                    <a:pt x="11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6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0"/>
                  </a:lnTo>
                  <a:close/>
                  <a:moveTo>
                    <a:pt x="19" y="20"/>
                  </a:moveTo>
                  <a:lnTo>
                    <a:pt x="23" y="20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0"/>
                  </a:lnTo>
                  <a:close/>
                  <a:moveTo>
                    <a:pt x="11" y="11"/>
                  </a:move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9" y="3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8" y="20"/>
                  </a:lnTo>
                  <a:lnTo>
                    <a:pt x="78" y="25"/>
                  </a:lnTo>
                  <a:lnTo>
                    <a:pt x="79" y="25"/>
                  </a:lnTo>
                  <a:lnTo>
                    <a:pt x="81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4" y="35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4" y="3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1" name="Freeform 291"/>
            <p:cNvSpPr>
              <a:spLocks noEditPoints="1"/>
            </p:cNvSpPr>
            <p:nvPr/>
          </p:nvSpPr>
          <p:spPr bwMode="auto">
            <a:xfrm>
              <a:off x="1153678" y="2082265"/>
              <a:ext cx="340223" cy="213791"/>
            </a:xfrm>
            <a:custGeom>
              <a:avLst/>
              <a:gdLst>
                <a:gd name="T0" fmla="*/ 52 w 102"/>
                <a:gd name="T1" fmla="*/ 60 h 63"/>
                <a:gd name="T2" fmla="*/ 49 w 102"/>
                <a:gd name="T3" fmla="*/ 63 h 63"/>
                <a:gd name="T4" fmla="*/ 30 w 102"/>
                <a:gd name="T5" fmla="*/ 57 h 63"/>
                <a:gd name="T6" fmla="*/ 34 w 102"/>
                <a:gd name="T7" fmla="*/ 60 h 63"/>
                <a:gd name="T8" fmla="*/ 60 w 102"/>
                <a:gd name="T9" fmla="*/ 55 h 63"/>
                <a:gd name="T10" fmla="*/ 64 w 102"/>
                <a:gd name="T11" fmla="*/ 57 h 63"/>
                <a:gd name="T12" fmla="*/ 58 w 102"/>
                <a:gd name="T13" fmla="*/ 57 h 63"/>
                <a:gd name="T14" fmla="*/ 23 w 102"/>
                <a:gd name="T15" fmla="*/ 55 h 63"/>
                <a:gd name="T16" fmla="*/ 27 w 102"/>
                <a:gd name="T17" fmla="*/ 59 h 63"/>
                <a:gd name="T18" fmla="*/ 41 w 102"/>
                <a:gd name="T19" fmla="*/ 54 h 63"/>
                <a:gd name="T20" fmla="*/ 38 w 102"/>
                <a:gd name="T21" fmla="*/ 62 h 63"/>
                <a:gd name="T22" fmla="*/ 39 w 102"/>
                <a:gd name="T23" fmla="*/ 55 h 63"/>
                <a:gd name="T24" fmla="*/ 101 w 102"/>
                <a:gd name="T25" fmla="*/ 55 h 63"/>
                <a:gd name="T26" fmla="*/ 96 w 102"/>
                <a:gd name="T27" fmla="*/ 51 h 63"/>
                <a:gd name="T28" fmla="*/ 39 w 102"/>
                <a:gd name="T29" fmla="*/ 51 h 63"/>
                <a:gd name="T30" fmla="*/ 34 w 102"/>
                <a:gd name="T31" fmla="*/ 55 h 63"/>
                <a:gd name="T32" fmla="*/ 25 w 102"/>
                <a:gd name="T33" fmla="*/ 49 h 63"/>
                <a:gd name="T34" fmla="*/ 33 w 102"/>
                <a:gd name="T35" fmla="*/ 46 h 63"/>
                <a:gd name="T36" fmla="*/ 66 w 102"/>
                <a:gd name="T37" fmla="*/ 43 h 63"/>
                <a:gd name="T38" fmla="*/ 64 w 102"/>
                <a:gd name="T39" fmla="*/ 43 h 63"/>
                <a:gd name="T40" fmla="*/ 36 w 102"/>
                <a:gd name="T41" fmla="*/ 40 h 63"/>
                <a:gd name="T42" fmla="*/ 34 w 102"/>
                <a:gd name="T43" fmla="*/ 38 h 63"/>
                <a:gd name="T44" fmla="*/ 64 w 102"/>
                <a:gd name="T45" fmla="*/ 35 h 63"/>
                <a:gd name="T46" fmla="*/ 64 w 102"/>
                <a:gd name="T47" fmla="*/ 41 h 63"/>
                <a:gd name="T48" fmla="*/ 61 w 102"/>
                <a:gd name="T49" fmla="*/ 44 h 63"/>
                <a:gd name="T50" fmla="*/ 63 w 102"/>
                <a:gd name="T51" fmla="*/ 51 h 63"/>
                <a:gd name="T52" fmla="*/ 57 w 102"/>
                <a:gd name="T53" fmla="*/ 59 h 63"/>
                <a:gd name="T54" fmla="*/ 52 w 102"/>
                <a:gd name="T55" fmla="*/ 55 h 63"/>
                <a:gd name="T56" fmla="*/ 45 w 102"/>
                <a:gd name="T57" fmla="*/ 52 h 63"/>
                <a:gd name="T58" fmla="*/ 44 w 102"/>
                <a:gd name="T59" fmla="*/ 44 h 63"/>
                <a:gd name="T60" fmla="*/ 42 w 102"/>
                <a:gd name="T61" fmla="*/ 41 h 63"/>
                <a:gd name="T62" fmla="*/ 49 w 102"/>
                <a:gd name="T63" fmla="*/ 38 h 63"/>
                <a:gd name="T64" fmla="*/ 50 w 102"/>
                <a:gd name="T65" fmla="*/ 41 h 63"/>
                <a:gd name="T66" fmla="*/ 55 w 102"/>
                <a:gd name="T67" fmla="*/ 40 h 63"/>
                <a:gd name="T68" fmla="*/ 60 w 102"/>
                <a:gd name="T69" fmla="*/ 33 h 63"/>
                <a:gd name="T70" fmla="*/ 42 w 102"/>
                <a:gd name="T71" fmla="*/ 11 h 63"/>
                <a:gd name="T72" fmla="*/ 36 w 102"/>
                <a:gd name="T73" fmla="*/ 0 h 63"/>
                <a:gd name="T74" fmla="*/ 34 w 102"/>
                <a:gd name="T75" fmla="*/ 8 h 63"/>
                <a:gd name="T76" fmla="*/ 31 w 102"/>
                <a:gd name="T77" fmla="*/ 19 h 63"/>
                <a:gd name="T78" fmla="*/ 39 w 102"/>
                <a:gd name="T79" fmla="*/ 25 h 63"/>
                <a:gd name="T80" fmla="*/ 38 w 102"/>
                <a:gd name="T81" fmla="*/ 32 h 63"/>
                <a:gd name="T82" fmla="*/ 31 w 102"/>
                <a:gd name="T83" fmla="*/ 32 h 63"/>
                <a:gd name="T84" fmla="*/ 28 w 102"/>
                <a:gd name="T85" fmla="*/ 40 h 63"/>
                <a:gd name="T86" fmla="*/ 27 w 102"/>
                <a:gd name="T87" fmla="*/ 43 h 63"/>
                <a:gd name="T88" fmla="*/ 22 w 102"/>
                <a:gd name="T89" fmla="*/ 48 h 63"/>
                <a:gd name="T90" fmla="*/ 19 w 102"/>
                <a:gd name="T91" fmla="*/ 55 h 63"/>
                <a:gd name="T92" fmla="*/ 23 w 102"/>
                <a:gd name="T93" fmla="*/ 59 h 63"/>
                <a:gd name="T94" fmla="*/ 20 w 102"/>
                <a:gd name="T95" fmla="*/ 60 h 63"/>
                <a:gd name="T96" fmla="*/ 11 w 102"/>
                <a:gd name="T97" fmla="*/ 59 h 63"/>
                <a:gd name="T98" fmla="*/ 6 w 102"/>
                <a:gd name="T99" fmla="*/ 54 h 63"/>
                <a:gd name="T100" fmla="*/ 0 w 102"/>
                <a:gd name="T101" fmla="*/ 44 h 63"/>
                <a:gd name="T102" fmla="*/ 1 w 102"/>
                <a:gd name="T103" fmla="*/ 24 h 63"/>
                <a:gd name="T104" fmla="*/ 8 w 102"/>
                <a:gd name="T105" fmla="*/ 25 h 63"/>
                <a:gd name="T106" fmla="*/ 12 w 102"/>
                <a:gd name="T107" fmla="*/ 21 h 63"/>
                <a:gd name="T108" fmla="*/ 17 w 102"/>
                <a:gd name="T109" fmla="*/ 16 h 63"/>
                <a:gd name="T110" fmla="*/ 8 w 102"/>
                <a:gd name="T111" fmla="*/ 22 h 63"/>
                <a:gd name="T112" fmla="*/ 3 w 102"/>
                <a:gd name="T113" fmla="*/ 19 h 63"/>
                <a:gd name="T114" fmla="*/ 14 w 102"/>
                <a:gd name="T115" fmla="*/ 13 h 63"/>
                <a:gd name="T116" fmla="*/ 27 w 102"/>
                <a:gd name="T1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63">
                  <a:moveTo>
                    <a:pt x="45" y="57"/>
                  </a:moveTo>
                  <a:lnTo>
                    <a:pt x="47" y="59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5" y="57"/>
                  </a:lnTo>
                  <a:close/>
                  <a:moveTo>
                    <a:pt x="30" y="57"/>
                  </a:moveTo>
                  <a:lnTo>
                    <a:pt x="31" y="57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0" y="57"/>
                  </a:lnTo>
                  <a:lnTo>
                    <a:pt x="30" y="57"/>
                  </a:lnTo>
                  <a:close/>
                  <a:moveTo>
                    <a:pt x="60" y="55"/>
                  </a:moveTo>
                  <a:lnTo>
                    <a:pt x="61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0" y="55"/>
                  </a:lnTo>
                  <a:close/>
                  <a:moveTo>
                    <a:pt x="23" y="55"/>
                  </a:moveTo>
                  <a:lnTo>
                    <a:pt x="25" y="55"/>
                  </a:lnTo>
                  <a:lnTo>
                    <a:pt x="27" y="57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3" y="55"/>
                  </a:lnTo>
                  <a:lnTo>
                    <a:pt x="23" y="55"/>
                  </a:lnTo>
                  <a:close/>
                  <a:moveTo>
                    <a:pt x="41" y="54"/>
                  </a:moveTo>
                  <a:lnTo>
                    <a:pt x="41" y="54"/>
                  </a:lnTo>
                  <a:lnTo>
                    <a:pt x="41" y="55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9" y="55"/>
                  </a:lnTo>
                  <a:lnTo>
                    <a:pt x="41" y="54"/>
                  </a:lnTo>
                  <a:close/>
                  <a:moveTo>
                    <a:pt x="96" y="51"/>
                  </a:moveTo>
                  <a:lnTo>
                    <a:pt x="102" y="54"/>
                  </a:lnTo>
                  <a:lnTo>
                    <a:pt x="102" y="55"/>
                  </a:lnTo>
                  <a:lnTo>
                    <a:pt x="101" y="55"/>
                  </a:lnTo>
                  <a:lnTo>
                    <a:pt x="101" y="57"/>
                  </a:lnTo>
                  <a:lnTo>
                    <a:pt x="98" y="55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1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9" y="54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6" y="44"/>
                  </a:lnTo>
                  <a:close/>
                  <a:moveTo>
                    <a:pt x="64" y="43"/>
                  </a:moveTo>
                  <a:lnTo>
                    <a:pt x="64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3"/>
                  </a:lnTo>
                  <a:close/>
                  <a:moveTo>
                    <a:pt x="34" y="36"/>
                  </a:moveTo>
                  <a:lnTo>
                    <a:pt x="36" y="38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6"/>
                  </a:lnTo>
                  <a:close/>
                  <a:moveTo>
                    <a:pt x="61" y="33"/>
                  </a:moveTo>
                  <a:lnTo>
                    <a:pt x="63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1" y="49"/>
                  </a:lnTo>
                  <a:lnTo>
                    <a:pt x="63" y="51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7" y="55"/>
                  </a:lnTo>
                  <a:lnTo>
                    <a:pt x="57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5" y="62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7" y="35"/>
                  </a:lnTo>
                  <a:lnTo>
                    <a:pt x="60" y="33"/>
                  </a:lnTo>
                  <a:lnTo>
                    <a:pt x="61" y="33"/>
                  </a:lnTo>
                  <a:close/>
                  <a:moveTo>
                    <a:pt x="42" y="10"/>
                  </a:moveTo>
                  <a:lnTo>
                    <a:pt x="44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10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5" y="7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2" name="Freeform 293"/>
            <p:cNvSpPr>
              <a:spLocks noEditPoints="1"/>
            </p:cNvSpPr>
            <p:nvPr/>
          </p:nvSpPr>
          <p:spPr bwMode="auto">
            <a:xfrm>
              <a:off x="1043608" y="2268907"/>
              <a:ext cx="440287" cy="502236"/>
            </a:xfrm>
            <a:custGeom>
              <a:avLst/>
              <a:gdLst>
                <a:gd name="T0" fmla="*/ 116 w 132"/>
                <a:gd name="T1" fmla="*/ 22 h 148"/>
                <a:gd name="T2" fmla="*/ 78 w 132"/>
                <a:gd name="T3" fmla="*/ 13 h 148"/>
                <a:gd name="T4" fmla="*/ 113 w 132"/>
                <a:gd name="T5" fmla="*/ 10 h 148"/>
                <a:gd name="T6" fmla="*/ 112 w 132"/>
                <a:gd name="T7" fmla="*/ 15 h 148"/>
                <a:gd name="T8" fmla="*/ 107 w 132"/>
                <a:gd name="T9" fmla="*/ 10 h 148"/>
                <a:gd name="T10" fmla="*/ 37 w 132"/>
                <a:gd name="T11" fmla="*/ 7 h 148"/>
                <a:gd name="T12" fmla="*/ 50 w 132"/>
                <a:gd name="T13" fmla="*/ 5 h 148"/>
                <a:gd name="T14" fmla="*/ 61 w 132"/>
                <a:gd name="T15" fmla="*/ 8 h 148"/>
                <a:gd name="T16" fmla="*/ 74 w 132"/>
                <a:gd name="T17" fmla="*/ 15 h 148"/>
                <a:gd name="T18" fmla="*/ 82 w 132"/>
                <a:gd name="T19" fmla="*/ 22 h 148"/>
                <a:gd name="T20" fmla="*/ 102 w 132"/>
                <a:gd name="T21" fmla="*/ 13 h 148"/>
                <a:gd name="T22" fmla="*/ 121 w 132"/>
                <a:gd name="T23" fmla="*/ 27 h 148"/>
                <a:gd name="T24" fmla="*/ 123 w 132"/>
                <a:gd name="T25" fmla="*/ 41 h 148"/>
                <a:gd name="T26" fmla="*/ 126 w 132"/>
                <a:gd name="T27" fmla="*/ 54 h 148"/>
                <a:gd name="T28" fmla="*/ 127 w 132"/>
                <a:gd name="T29" fmla="*/ 62 h 148"/>
                <a:gd name="T30" fmla="*/ 131 w 132"/>
                <a:gd name="T31" fmla="*/ 71 h 148"/>
                <a:gd name="T32" fmla="*/ 129 w 132"/>
                <a:gd name="T33" fmla="*/ 84 h 148"/>
                <a:gd name="T34" fmla="*/ 124 w 132"/>
                <a:gd name="T35" fmla="*/ 79 h 148"/>
                <a:gd name="T36" fmla="*/ 119 w 132"/>
                <a:gd name="T37" fmla="*/ 84 h 148"/>
                <a:gd name="T38" fmla="*/ 108 w 132"/>
                <a:gd name="T39" fmla="*/ 87 h 148"/>
                <a:gd name="T40" fmla="*/ 102 w 132"/>
                <a:gd name="T41" fmla="*/ 92 h 148"/>
                <a:gd name="T42" fmla="*/ 93 w 132"/>
                <a:gd name="T43" fmla="*/ 95 h 148"/>
                <a:gd name="T44" fmla="*/ 91 w 132"/>
                <a:gd name="T45" fmla="*/ 96 h 148"/>
                <a:gd name="T46" fmla="*/ 96 w 132"/>
                <a:gd name="T47" fmla="*/ 103 h 148"/>
                <a:gd name="T48" fmla="*/ 101 w 132"/>
                <a:gd name="T49" fmla="*/ 111 h 148"/>
                <a:gd name="T50" fmla="*/ 110 w 132"/>
                <a:gd name="T51" fmla="*/ 119 h 148"/>
                <a:gd name="T52" fmla="*/ 115 w 132"/>
                <a:gd name="T53" fmla="*/ 126 h 148"/>
                <a:gd name="T54" fmla="*/ 107 w 132"/>
                <a:gd name="T55" fmla="*/ 131 h 148"/>
                <a:gd name="T56" fmla="*/ 104 w 132"/>
                <a:gd name="T57" fmla="*/ 139 h 148"/>
                <a:gd name="T58" fmla="*/ 104 w 132"/>
                <a:gd name="T59" fmla="*/ 145 h 148"/>
                <a:gd name="T60" fmla="*/ 97 w 132"/>
                <a:gd name="T61" fmla="*/ 142 h 148"/>
                <a:gd name="T62" fmla="*/ 93 w 132"/>
                <a:gd name="T63" fmla="*/ 142 h 148"/>
                <a:gd name="T64" fmla="*/ 77 w 132"/>
                <a:gd name="T65" fmla="*/ 147 h 148"/>
                <a:gd name="T66" fmla="*/ 67 w 132"/>
                <a:gd name="T67" fmla="*/ 144 h 148"/>
                <a:gd name="T68" fmla="*/ 63 w 132"/>
                <a:gd name="T69" fmla="*/ 147 h 148"/>
                <a:gd name="T70" fmla="*/ 56 w 132"/>
                <a:gd name="T71" fmla="*/ 144 h 148"/>
                <a:gd name="T72" fmla="*/ 49 w 132"/>
                <a:gd name="T73" fmla="*/ 142 h 148"/>
                <a:gd name="T74" fmla="*/ 41 w 132"/>
                <a:gd name="T75" fmla="*/ 141 h 148"/>
                <a:gd name="T76" fmla="*/ 39 w 132"/>
                <a:gd name="T77" fmla="*/ 142 h 148"/>
                <a:gd name="T78" fmla="*/ 30 w 132"/>
                <a:gd name="T79" fmla="*/ 144 h 148"/>
                <a:gd name="T80" fmla="*/ 26 w 132"/>
                <a:gd name="T81" fmla="*/ 133 h 148"/>
                <a:gd name="T82" fmla="*/ 33 w 132"/>
                <a:gd name="T83" fmla="*/ 117 h 148"/>
                <a:gd name="T84" fmla="*/ 19 w 132"/>
                <a:gd name="T85" fmla="*/ 115 h 148"/>
                <a:gd name="T86" fmla="*/ 14 w 132"/>
                <a:gd name="T87" fmla="*/ 114 h 148"/>
                <a:gd name="T88" fmla="*/ 8 w 132"/>
                <a:gd name="T89" fmla="*/ 108 h 148"/>
                <a:gd name="T90" fmla="*/ 6 w 132"/>
                <a:gd name="T91" fmla="*/ 101 h 148"/>
                <a:gd name="T92" fmla="*/ 8 w 132"/>
                <a:gd name="T93" fmla="*/ 92 h 148"/>
                <a:gd name="T94" fmla="*/ 3 w 132"/>
                <a:gd name="T95" fmla="*/ 85 h 148"/>
                <a:gd name="T96" fmla="*/ 1 w 132"/>
                <a:gd name="T97" fmla="*/ 79 h 148"/>
                <a:gd name="T98" fmla="*/ 6 w 132"/>
                <a:gd name="T99" fmla="*/ 71 h 148"/>
                <a:gd name="T100" fmla="*/ 3 w 132"/>
                <a:gd name="T101" fmla="*/ 63 h 148"/>
                <a:gd name="T102" fmla="*/ 14 w 132"/>
                <a:gd name="T103" fmla="*/ 62 h 148"/>
                <a:gd name="T104" fmla="*/ 15 w 132"/>
                <a:gd name="T105" fmla="*/ 59 h 148"/>
                <a:gd name="T106" fmla="*/ 14 w 132"/>
                <a:gd name="T107" fmla="*/ 52 h 148"/>
                <a:gd name="T108" fmla="*/ 17 w 132"/>
                <a:gd name="T109" fmla="*/ 48 h 148"/>
                <a:gd name="T110" fmla="*/ 19 w 132"/>
                <a:gd name="T111" fmla="*/ 32 h 148"/>
                <a:gd name="T112" fmla="*/ 34 w 132"/>
                <a:gd name="T113" fmla="*/ 32 h 148"/>
                <a:gd name="T114" fmla="*/ 39 w 132"/>
                <a:gd name="T115" fmla="*/ 26 h 148"/>
                <a:gd name="T116" fmla="*/ 55 w 132"/>
                <a:gd name="T117" fmla="*/ 29 h 148"/>
                <a:gd name="T118" fmla="*/ 42 w 132"/>
                <a:gd name="T119" fmla="*/ 15 h 148"/>
                <a:gd name="T120" fmla="*/ 42 w 132"/>
                <a:gd name="T121" fmla="*/ 8 h 148"/>
                <a:gd name="T122" fmla="*/ 37 w 132"/>
                <a:gd name="T123" fmla="*/ 2 h 148"/>
                <a:gd name="T124" fmla="*/ 36 w 132"/>
                <a:gd name="T125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48">
                  <a:moveTo>
                    <a:pt x="116" y="19"/>
                  </a:moveTo>
                  <a:lnTo>
                    <a:pt x="119" y="21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5" y="19"/>
                  </a:lnTo>
                  <a:lnTo>
                    <a:pt x="116" y="19"/>
                  </a:lnTo>
                  <a:close/>
                  <a:moveTo>
                    <a:pt x="75" y="11"/>
                  </a:moveTo>
                  <a:lnTo>
                    <a:pt x="78" y="11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1"/>
                  </a:lnTo>
                  <a:close/>
                  <a:moveTo>
                    <a:pt x="110" y="8"/>
                  </a:moveTo>
                  <a:lnTo>
                    <a:pt x="110" y="8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7" y="15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10" y="8"/>
                  </a:lnTo>
                  <a:close/>
                  <a:moveTo>
                    <a:pt x="39" y="7"/>
                  </a:moveTo>
                  <a:lnTo>
                    <a:pt x="39" y="7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close/>
                  <a:moveTo>
                    <a:pt x="41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4" y="21"/>
                  </a:lnTo>
                  <a:lnTo>
                    <a:pt x="77" y="21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7" y="13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5" y="16"/>
                  </a:lnTo>
                  <a:lnTo>
                    <a:pt x="110" y="19"/>
                  </a:lnTo>
                  <a:lnTo>
                    <a:pt x="115" y="18"/>
                  </a:lnTo>
                  <a:lnTo>
                    <a:pt x="116" y="21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5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40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57"/>
                  </a:lnTo>
                  <a:lnTo>
                    <a:pt x="127" y="57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7" y="63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31" y="71"/>
                  </a:lnTo>
                  <a:lnTo>
                    <a:pt x="132" y="71"/>
                  </a:lnTo>
                  <a:lnTo>
                    <a:pt x="132" y="73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79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4" y="81"/>
                  </a:lnTo>
                  <a:lnTo>
                    <a:pt x="124" y="82"/>
                  </a:lnTo>
                  <a:lnTo>
                    <a:pt x="121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7" y="89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2" y="92"/>
                  </a:lnTo>
                  <a:lnTo>
                    <a:pt x="102" y="90"/>
                  </a:lnTo>
                  <a:lnTo>
                    <a:pt x="101" y="90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6"/>
                  </a:lnTo>
                  <a:lnTo>
                    <a:pt x="93" y="96"/>
                  </a:lnTo>
                  <a:lnTo>
                    <a:pt x="93" y="98"/>
                  </a:lnTo>
                  <a:lnTo>
                    <a:pt x="94" y="98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3"/>
                  </a:lnTo>
                  <a:lnTo>
                    <a:pt x="94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7" y="106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1"/>
                  </a:lnTo>
                  <a:lnTo>
                    <a:pt x="104" y="112"/>
                  </a:lnTo>
                  <a:lnTo>
                    <a:pt x="105" y="114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8" y="117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5" y="126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07" y="131"/>
                  </a:lnTo>
                  <a:lnTo>
                    <a:pt x="105" y="131"/>
                  </a:lnTo>
                  <a:lnTo>
                    <a:pt x="105" y="131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4" y="139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4" y="141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99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7" y="147"/>
                  </a:lnTo>
                  <a:lnTo>
                    <a:pt x="77" y="147"/>
                  </a:lnTo>
                  <a:lnTo>
                    <a:pt x="75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0" y="145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47" y="141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37" y="141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0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5" y="144"/>
                  </a:lnTo>
                  <a:lnTo>
                    <a:pt x="25" y="142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6" y="136"/>
                  </a:lnTo>
                  <a:lnTo>
                    <a:pt x="25" y="134"/>
                  </a:lnTo>
                  <a:lnTo>
                    <a:pt x="26" y="133"/>
                  </a:lnTo>
                  <a:lnTo>
                    <a:pt x="26" y="131"/>
                  </a:lnTo>
                  <a:lnTo>
                    <a:pt x="28" y="128"/>
                  </a:lnTo>
                  <a:lnTo>
                    <a:pt x="28" y="126"/>
                  </a:lnTo>
                  <a:lnTo>
                    <a:pt x="30" y="125"/>
                  </a:lnTo>
                  <a:lnTo>
                    <a:pt x="30" y="123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2" y="115"/>
                  </a:lnTo>
                  <a:lnTo>
                    <a:pt x="20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4" y="73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0" y="26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5" y="29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1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5"/>
                  </a:lnTo>
                  <a:lnTo>
                    <a:pt x="41" y="4"/>
                  </a:lnTo>
                  <a:close/>
                  <a:moveTo>
                    <a:pt x="41" y="4"/>
                  </a:move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3" name="Freeform 294"/>
            <p:cNvSpPr>
              <a:spLocks/>
            </p:cNvSpPr>
            <p:nvPr/>
          </p:nvSpPr>
          <p:spPr bwMode="auto">
            <a:xfrm>
              <a:off x="1347138" y="2536991"/>
              <a:ext cx="320209" cy="156100"/>
            </a:xfrm>
            <a:custGeom>
              <a:avLst/>
              <a:gdLst>
                <a:gd name="T0" fmla="*/ 35 w 96"/>
                <a:gd name="T1" fmla="*/ 0 h 46"/>
                <a:gd name="T2" fmla="*/ 36 w 96"/>
                <a:gd name="T3" fmla="*/ 3 h 46"/>
                <a:gd name="T4" fmla="*/ 38 w 96"/>
                <a:gd name="T5" fmla="*/ 3 h 46"/>
                <a:gd name="T6" fmla="*/ 41 w 96"/>
                <a:gd name="T7" fmla="*/ 2 h 46"/>
                <a:gd name="T8" fmla="*/ 46 w 96"/>
                <a:gd name="T9" fmla="*/ 2 h 46"/>
                <a:gd name="T10" fmla="*/ 47 w 96"/>
                <a:gd name="T11" fmla="*/ 5 h 46"/>
                <a:gd name="T12" fmla="*/ 54 w 96"/>
                <a:gd name="T13" fmla="*/ 6 h 46"/>
                <a:gd name="T14" fmla="*/ 57 w 96"/>
                <a:gd name="T15" fmla="*/ 8 h 46"/>
                <a:gd name="T16" fmla="*/ 62 w 96"/>
                <a:gd name="T17" fmla="*/ 8 h 46"/>
                <a:gd name="T18" fmla="*/ 62 w 96"/>
                <a:gd name="T19" fmla="*/ 10 h 46"/>
                <a:gd name="T20" fmla="*/ 60 w 96"/>
                <a:gd name="T21" fmla="*/ 13 h 46"/>
                <a:gd name="T22" fmla="*/ 63 w 96"/>
                <a:gd name="T23" fmla="*/ 14 h 46"/>
                <a:gd name="T24" fmla="*/ 66 w 96"/>
                <a:gd name="T25" fmla="*/ 17 h 46"/>
                <a:gd name="T26" fmla="*/ 71 w 96"/>
                <a:gd name="T27" fmla="*/ 16 h 46"/>
                <a:gd name="T28" fmla="*/ 69 w 96"/>
                <a:gd name="T29" fmla="*/ 11 h 46"/>
                <a:gd name="T30" fmla="*/ 77 w 96"/>
                <a:gd name="T31" fmla="*/ 14 h 46"/>
                <a:gd name="T32" fmla="*/ 81 w 96"/>
                <a:gd name="T33" fmla="*/ 14 h 46"/>
                <a:gd name="T34" fmla="*/ 79 w 96"/>
                <a:gd name="T35" fmla="*/ 17 h 46"/>
                <a:gd name="T36" fmla="*/ 82 w 96"/>
                <a:gd name="T37" fmla="*/ 19 h 46"/>
                <a:gd name="T38" fmla="*/ 85 w 96"/>
                <a:gd name="T39" fmla="*/ 19 h 46"/>
                <a:gd name="T40" fmla="*/ 87 w 96"/>
                <a:gd name="T41" fmla="*/ 21 h 46"/>
                <a:gd name="T42" fmla="*/ 90 w 96"/>
                <a:gd name="T43" fmla="*/ 21 h 46"/>
                <a:gd name="T44" fmla="*/ 93 w 96"/>
                <a:gd name="T45" fmla="*/ 24 h 46"/>
                <a:gd name="T46" fmla="*/ 96 w 96"/>
                <a:gd name="T47" fmla="*/ 29 h 46"/>
                <a:gd name="T48" fmla="*/ 93 w 96"/>
                <a:gd name="T49" fmla="*/ 29 h 46"/>
                <a:gd name="T50" fmla="*/ 90 w 96"/>
                <a:gd name="T51" fmla="*/ 32 h 46"/>
                <a:gd name="T52" fmla="*/ 87 w 96"/>
                <a:gd name="T53" fmla="*/ 35 h 46"/>
                <a:gd name="T54" fmla="*/ 84 w 96"/>
                <a:gd name="T55" fmla="*/ 38 h 46"/>
                <a:gd name="T56" fmla="*/ 82 w 96"/>
                <a:gd name="T57" fmla="*/ 41 h 46"/>
                <a:gd name="T58" fmla="*/ 73 w 96"/>
                <a:gd name="T59" fmla="*/ 41 h 46"/>
                <a:gd name="T60" fmla="*/ 69 w 96"/>
                <a:gd name="T61" fmla="*/ 46 h 46"/>
                <a:gd name="T62" fmla="*/ 66 w 96"/>
                <a:gd name="T63" fmla="*/ 44 h 46"/>
                <a:gd name="T64" fmla="*/ 63 w 96"/>
                <a:gd name="T65" fmla="*/ 43 h 46"/>
                <a:gd name="T66" fmla="*/ 57 w 96"/>
                <a:gd name="T67" fmla="*/ 43 h 46"/>
                <a:gd name="T68" fmla="*/ 51 w 96"/>
                <a:gd name="T69" fmla="*/ 41 h 46"/>
                <a:gd name="T70" fmla="*/ 44 w 96"/>
                <a:gd name="T71" fmla="*/ 40 h 46"/>
                <a:gd name="T72" fmla="*/ 41 w 96"/>
                <a:gd name="T73" fmla="*/ 38 h 46"/>
                <a:gd name="T74" fmla="*/ 40 w 96"/>
                <a:gd name="T75" fmla="*/ 43 h 46"/>
                <a:gd name="T76" fmla="*/ 35 w 96"/>
                <a:gd name="T77" fmla="*/ 46 h 46"/>
                <a:gd name="T78" fmla="*/ 30 w 96"/>
                <a:gd name="T79" fmla="*/ 46 h 46"/>
                <a:gd name="T80" fmla="*/ 25 w 96"/>
                <a:gd name="T81" fmla="*/ 43 h 46"/>
                <a:gd name="T82" fmla="*/ 21 w 96"/>
                <a:gd name="T83" fmla="*/ 40 h 46"/>
                <a:gd name="T84" fmla="*/ 17 w 96"/>
                <a:gd name="T85" fmla="*/ 38 h 46"/>
                <a:gd name="T86" fmla="*/ 13 w 96"/>
                <a:gd name="T87" fmla="*/ 33 h 46"/>
                <a:gd name="T88" fmla="*/ 8 w 96"/>
                <a:gd name="T89" fmla="*/ 30 h 46"/>
                <a:gd name="T90" fmla="*/ 5 w 96"/>
                <a:gd name="T91" fmla="*/ 25 h 46"/>
                <a:gd name="T92" fmla="*/ 5 w 96"/>
                <a:gd name="T93" fmla="*/ 22 h 46"/>
                <a:gd name="T94" fmla="*/ 5 w 96"/>
                <a:gd name="T95" fmla="*/ 21 h 46"/>
                <a:gd name="T96" fmla="*/ 0 w 96"/>
                <a:gd name="T97" fmla="*/ 17 h 46"/>
                <a:gd name="T98" fmla="*/ 0 w 96"/>
                <a:gd name="T99" fmla="*/ 14 h 46"/>
                <a:gd name="T100" fmla="*/ 2 w 96"/>
                <a:gd name="T101" fmla="*/ 14 h 46"/>
                <a:gd name="T102" fmla="*/ 5 w 96"/>
                <a:gd name="T103" fmla="*/ 13 h 46"/>
                <a:gd name="T104" fmla="*/ 10 w 96"/>
                <a:gd name="T105" fmla="*/ 11 h 46"/>
                <a:gd name="T106" fmla="*/ 13 w 96"/>
                <a:gd name="T107" fmla="*/ 11 h 46"/>
                <a:gd name="T108" fmla="*/ 16 w 96"/>
                <a:gd name="T109" fmla="*/ 8 h 46"/>
                <a:gd name="T110" fmla="*/ 19 w 96"/>
                <a:gd name="T111" fmla="*/ 8 h 46"/>
                <a:gd name="T112" fmla="*/ 21 w 96"/>
                <a:gd name="T113" fmla="*/ 6 h 46"/>
                <a:gd name="T114" fmla="*/ 28 w 96"/>
                <a:gd name="T115" fmla="*/ 5 h 46"/>
                <a:gd name="T116" fmla="*/ 32 w 96"/>
                <a:gd name="T117" fmla="*/ 2 h 46"/>
                <a:gd name="T118" fmla="*/ 32 w 96"/>
                <a:gd name="T1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46">
                  <a:moveTo>
                    <a:pt x="32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4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5" y="30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2" y="41"/>
                  </a:lnTo>
                  <a:lnTo>
                    <a:pt x="79" y="41"/>
                  </a:lnTo>
                  <a:lnTo>
                    <a:pt x="77" y="41"/>
                  </a:lnTo>
                  <a:lnTo>
                    <a:pt x="74" y="41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58" y="43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4" name="Freeform 295"/>
            <p:cNvSpPr>
              <a:spLocks/>
            </p:cNvSpPr>
            <p:nvPr/>
          </p:nvSpPr>
          <p:spPr bwMode="auto">
            <a:xfrm>
              <a:off x="2321109" y="3456628"/>
              <a:ext cx="110073" cy="57690"/>
            </a:xfrm>
            <a:custGeom>
              <a:avLst/>
              <a:gdLst>
                <a:gd name="T0" fmla="*/ 33 w 33"/>
                <a:gd name="T1" fmla="*/ 0 h 17"/>
                <a:gd name="T2" fmla="*/ 31 w 33"/>
                <a:gd name="T3" fmla="*/ 0 h 17"/>
                <a:gd name="T4" fmla="*/ 23 w 33"/>
                <a:gd name="T5" fmla="*/ 5 h 17"/>
                <a:gd name="T6" fmla="*/ 23 w 33"/>
                <a:gd name="T7" fmla="*/ 6 h 17"/>
                <a:gd name="T8" fmla="*/ 23 w 33"/>
                <a:gd name="T9" fmla="*/ 8 h 17"/>
                <a:gd name="T10" fmla="*/ 25 w 33"/>
                <a:gd name="T11" fmla="*/ 10 h 17"/>
                <a:gd name="T12" fmla="*/ 25 w 33"/>
                <a:gd name="T13" fmla="*/ 10 h 17"/>
                <a:gd name="T14" fmla="*/ 25 w 33"/>
                <a:gd name="T15" fmla="*/ 11 h 17"/>
                <a:gd name="T16" fmla="*/ 23 w 33"/>
                <a:gd name="T17" fmla="*/ 11 h 17"/>
                <a:gd name="T18" fmla="*/ 22 w 33"/>
                <a:gd name="T19" fmla="*/ 11 h 17"/>
                <a:gd name="T20" fmla="*/ 20 w 33"/>
                <a:gd name="T21" fmla="*/ 11 h 17"/>
                <a:gd name="T22" fmla="*/ 20 w 33"/>
                <a:gd name="T23" fmla="*/ 11 h 17"/>
                <a:gd name="T24" fmla="*/ 17 w 33"/>
                <a:gd name="T25" fmla="*/ 13 h 17"/>
                <a:gd name="T26" fmla="*/ 16 w 33"/>
                <a:gd name="T27" fmla="*/ 14 h 17"/>
                <a:gd name="T28" fmla="*/ 14 w 33"/>
                <a:gd name="T29" fmla="*/ 14 h 17"/>
                <a:gd name="T30" fmla="*/ 12 w 33"/>
                <a:gd name="T31" fmla="*/ 16 h 17"/>
                <a:gd name="T32" fmla="*/ 11 w 33"/>
                <a:gd name="T33" fmla="*/ 16 h 17"/>
                <a:gd name="T34" fmla="*/ 11 w 33"/>
                <a:gd name="T35" fmla="*/ 16 h 17"/>
                <a:gd name="T36" fmla="*/ 11 w 33"/>
                <a:gd name="T37" fmla="*/ 16 h 17"/>
                <a:gd name="T38" fmla="*/ 11 w 33"/>
                <a:gd name="T39" fmla="*/ 17 h 17"/>
                <a:gd name="T40" fmla="*/ 9 w 33"/>
                <a:gd name="T41" fmla="*/ 17 h 17"/>
                <a:gd name="T42" fmla="*/ 9 w 33"/>
                <a:gd name="T43" fmla="*/ 17 h 17"/>
                <a:gd name="T44" fmla="*/ 9 w 33"/>
                <a:gd name="T45" fmla="*/ 16 h 17"/>
                <a:gd name="T46" fmla="*/ 8 w 33"/>
                <a:gd name="T47" fmla="*/ 16 h 17"/>
                <a:gd name="T48" fmla="*/ 6 w 33"/>
                <a:gd name="T49" fmla="*/ 16 h 17"/>
                <a:gd name="T50" fmla="*/ 6 w 33"/>
                <a:gd name="T51" fmla="*/ 16 h 17"/>
                <a:gd name="T52" fmla="*/ 3 w 33"/>
                <a:gd name="T53" fmla="*/ 16 h 17"/>
                <a:gd name="T54" fmla="*/ 1 w 33"/>
                <a:gd name="T55" fmla="*/ 14 h 17"/>
                <a:gd name="T56" fmla="*/ 1 w 33"/>
                <a:gd name="T57" fmla="*/ 14 h 17"/>
                <a:gd name="T58" fmla="*/ 0 w 33"/>
                <a:gd name="T59" fmla="*/ 11 h 17"/>
                <a:gd name="T60" fmla="*/ 0 w 33"/>
                <a:gd name="T61" fmla="*/ 10 h 17"/>
                <a:gd name="T62" fmla="*/ 1 w 33"/>
                <a:gd name="T63" fmla="*/ 10 h 17"/>
                <a:gd name="T64" fmla="*/ 3 w 33"/>
                <a:gd name="T65" fmla="*/ 10 h 17"/>
                <a:gd name="T66" fmla="*/ 3 w 33"/>
                <a:gd name="T67" fmla="*/ 8 h 17"/>
                <a:gd name="T68" fmla="*/ 5 w 33"/>
                <a:gd name="T69" fmla="*/ 8 h 17"/>
                <a:gd name="T70" fmla="*/ 6 w 33"/>
                <a:gd name="T71" fmla="*/ 8 h 17"/>
                <a:gd name="T72" fmla="*/ 6 w 33"/>
                <a:gd name="T73" fmla="*/ 8 h 17"/>
                <a:gd name="T74" fmla="*/ 8 w 33"/>
                <a:gd name="T75" fmla="*/ 8 h 17"/>
                <a:gd name="T76" fmla="*/ 9 w 33"/>
                <a:gd name="T77" fmla="*/ 6 h 17"/>
                <a:gd name="T78" fmla="*/ 9 w 33"/>
                <a:gd name="T79" fmla="*/ 3 h 17"/>
                <a:gd name="T80" fmla="*/ 11 w 33"/>
                <a:gd name="T81" fmla="*/ 5 h 17"/>
                <a:gd name="T82" fmla="*/ 14 w 33"/>
                <a:gd name="T83" fmla="*/ 5 h 17"/>
                <a:gd name="T84" fmla="*/ 17 w 33"/>
                <a:gd name="T85" fmla="*/ 5 h 17"/>
                <a:gd name="T86" fmla="*/ 19 w 33"/>
                <a:gd name="T87" fmla="*/ 5 h 17"/>
                <a:gd name="T88" fmla="*/ 25 w 33"/>
                <a:gd name="T89" fmla="*/ 3 h 17"/>
                <a:gd name="T90" fmla="*/ 27 w 33"/>
                <a:gd name="T91" fmla="*/ 2 h 17"/>
                <a:gd name="T92" fmla="*/ 28 w 33"/>
                <a:gd name="T93" fmla="*/ 2 h 17"/>
                <a:gd name="T94" fmla="*/ 30 w 33"/>
                <a:gd name="T95" fmla="*/ 0 h 17"/>
                <a:gd name="T96" fmla="*/ 33 w 33"/>
                <a:gd name="T9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1" y="0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5" name="Freeform 302"/>
            <p:cNvSpPr>
              <a:spLocks noEditPoints="1"/>
            </p:cNvSpPr>
            <p:nvPr/>
          </p:nvSpPr>
          <p:spPr bwMode="auto">
            <a:xfrm>
              <a:off x="4312412" y="2370712"/>
              <a:ext cx="2945260" cy="2002157"/>
            </a:xfrm>
            <a:custGeom>
              <a:avLst/>
              <a:gdLst>
                <a:gd name="T0" fmla="*/ 507 w 883"/>
                <a:gd name="T1" fmla="*/ 582 h 590"/>
                <a:gd name="T2" fmla="*/ 530 w 883"/>
                <a:gd name="T3" fmla="*/ 549 h 590"/>
                <a:gd name="T4" fmla="*/ 667 w 883"/>
                <a:gd name="T5" fmla="*/ 479 h 590"/>
                <a:gd name="T6" fmla="*/ 699 w 883"/>
                <a:gd name="T7" fmla="*/ 410 h 590"/>
                <a:gd name="T8" fmla="*/ 753 w 883"/>
                <a:gd name="T9" fmla="*/ 11 h 590"/>
                <a:gd name="T10" fmla="*/ 772 w 883"/>
                <a:gd name="T11" fmla="*/ 51 h 590"/>
                <a:gd name="T12" fmla="*/ 813 w 883"/>
                <a:gd name="T13" fmla="*/ 84 h 590"/>
                <a:gd name="T14" fmla="*/ 877 w 883"/>
                <a:gd name="T15" fmla="*/ 100 h 590"/>
                <a:gd name="T16" fmla="*/ 869 w 883"/>
                <a:gd name="T17" fmla="*/ 139 h 590"/>
                <a:gd name="T18" fmla="*/ 833 w 883"/>
                <a:gd name="T19" fmla="*/ 161 h 590"/>
                <a:gd name="T20" fmla="*/ 822 w 883"/>
                <a:gd name="T21" fmla="*/ 204 h 590"/>
                <a:gd name="T22" fmla="*/ 790 w 883"/>
                <a:gd name="T23" fmla="*/ 213 h 590"/>
                <a:gd name="T24" fmla="*/ 764 w 883"/>
                <a:gd name="T25" fmla="*/ 224 h 590"/>
                <a:gd name="T26" fmla="*/ 713 w 883"/>
                <a:gd name="T27" fmla="*/ 254 h 590"/>
                <a:gd name="T28" fmla="*/ 696 w 883"/>
                <a:gd name="T29" fmla="*/ 248 h 590"/>
                <a:gd name="T30" fmla="*/ 636 w 883"/>
                <a:gd name="T31" fmla="*/ 267 h 590"/>
                <a:gd name="T32" fmla="*/ 701 w 883"/>
                <a:gd name="T33" fmla="*/ 289 h 590"/>
                <a:gd name="T34" fmla="*/ 675 w 883"/>
                <a:gd name="T35" fmla="*/ 312 h 590"/>
                <a:gd name="T36" fmla="*/ 683 w 883"/>
                <a:gd name="T37" fmla="*/ 367 h 590"/>
                <a:gd name="T38" fmla="*/ 693 w 883"/>
                <a:gd name="T39" fmla="*/ 397 h 590"/>
                <a:gd name="T40" fmla="*/ 691 w 883"/>
                <a:gd name="T41" fmla="*/ 424 h 590"/>
                <a:gd name="T42" fmla="*/ 671 w 883"/>
                <a:gd name="T43" fmla="*/ 464 h 590"/>
                <a:gd name="T44" fmla="*/ 663 w 883"/>
                <a:gd name="T45" fmla="*/ 481 h 590"/>
                <a:gd name="T46" fmla="*/ 634 w 883"/>
                <a:gd name="T47" fmla="*/ 506 h 590"/>
                <a:gd name="T48" fmla="*/ 596 w 883"/>
                <a:gd name="T49" fmla="*/ 523 h 590"/>
                <a:gd name="T50" fmla="*/ 578 w 883"/>
                <a:gd name="T51" fmla="*/ 528 h 590"/>
                <a:gd name="T52" fmla="*/ 551 w 883"/>
                <a:gd name="T53" fmla="*/ 539 h 590"/>
                <a:gd name="T54" fmla="*/ 526 w 883"/>
                <a:gd name="T55" fmla="*/ 556 h 590"/>
                <a:gd name="T56" fmla="*/ 503 w 883"/>
                <a:gd name="T57" fmla="*/ 538 h 590"/>
                <a:gd name="T58" fmla="*/ 478 w 883"/>
                <a:gd name="T59" fmla="*/ 523 h 590"/>
                <a:gd name="T60" fmla="*/ 439 w 883"/>
                <a:gd name="T61" fmla="*/ 523 h 590"/>
                <a:gd name="T62" fmla="*/ 406 w 883"/>
                <a:gd name="T63" fmla="*/ 527 h 590"/>
                <a:gd name="T64" fmla="*/ 396 w 883"/>
                <a:gd name="T65" fmla="*/ 538 h 590"/>
                <a:gd name="T66" fmla="*/ 365 w 883"/>
                <a:gd name="T67" fmla="*/ 516 h 590"/>
                <a:gd name="T68" fmla="*/ 349 w 883"/>
                <a:gd name="T69" fmla="*/ 486 h 590"/>
                <a:gd name="T70" fmla="*/ 354 w 883"/>
                <a:gd name="T71" fmla="*/ 441 h 590"/>
                <a:gd name="T72" fmla="*/ 330 w 883"/>
                <a:gd name="T73" fmla="*/ 426 h 590"/>
                <a:gd name="T74" fmla="*/ 291 w 883"/>
                <a:gd name="T75" fmla="*/ 430 h 590"/>
                <a:gd name="T76" fmla="*/ 250 w 883"/>
                <a:gd name="T77" fmla="*/ 441 h 590"/>
                <a:gd name="T78" fmla="*/ 209 w 883"/>
                <a:gd name="T79" fmla="*/ 443 h 590"/>
                <a:gd name="T80" fmla="*/ 166 w 883"/>
                <a:gd name="T81" fmla="*/ 432 h 590"/>
                <a:gd name="T82" fmla="*/ 105 w 883"/>
                <a:gd name="T83" fmla="*/ 405 h 590"/>
                <a:gd name="T84" fmla="*/ 75 w 883"/>
                <a:gd name="T85" fmla="*/ 380 h 590"/>
                <a:gd name="T86" fmla="*/ 76 w 883"/>
                <a:gd name="T87" fmla="*/ 356 h 590"/>
                <a:gd name="T88" fmla="*/ 43 w 883"/>
                <a:gd name="T89" fmla="*/ 319 h 590"/>
                <a:gd name="T90" fmla="*/ 15 w 883"/>
                <a:gd name="T91" fmla="*/ 293 h 590"/>
                <a:gd name="T92" fmla="*/ 2 w 883"/>
                <a:gd name="T93" fmla="*/ 263 h 590"/>
                <a:gd name="T94" fmla="*/ 35 w 883"/>
                <a:gd name="T95" fmla="*/ 241 h 590"/>
                <a:gd name="T96" fmla="*/ 95 w 883"/>
                <a:gd name="T97" fmla="*/ 210 h 590"/>
                <a:gd name="T98" fmla="*/ 100 w 883"/>
                <a:gd name="T99" fmla="*/ 166 h 590"/>
                <a:gd name="T100" fmla="*/ 127 w 883"/>
                <a:gd name="T101" fmla="*/ 148 h 590"/>
                <a:gd name="T102" fmla="*/ 174 w 883"/>
                <a:gd name="T103" fmla="*/ 103 h 590"/>
                <a:gd name="T104" fmla="*/ 209 w 883"/>
                <a:gd name="T105" fmla="*/ 95 h 590"/>
                <a:gd name="T106" fmla="*/ 246 w 883"/>
                <a:gd name="T107" fmla="*/ 123 h 590"/>
                <a:gd name="T108" fmla="*/ 275 w 883"/>
                <a:gd name="T109" fmla="*/ 159 h 590"/>
                <a:gd name="T110" fmla="*/ 374 w 883"/>
                <a:gd name="T111" fmla="*/ 204 h 590"/>
                <a:gd name="T112" fmla="*/ 486 w 883"/>
                <a:gd name="T113" fmla="*/ 207 h 590"/>
                <a:gd name="T114" fmla="*/ 551 w 883"/>
                <a:gd name="T115" fmla="*/ 177 h 590"/>
                <a:gd name="T116" fmla="*/ 596 w 883"/>
                <a:gd name="T117" fmla="*/ 153 h 590"/>
                <a:gd name="T118" fmla="*/ 650 w 883"/>
                <a:gd name="T119" fmla="*/ 130 h 590"/>
                <a:gd name="T120" fmla="*/ 642 w 883"/>
                <a:gd name="T121" fmla="*/ 106 h 590"/>
                <a:gd name="T122" fmla="*/ 625 w 883"/>
                <a:gd name="T123" fmla="*/ 74 h 590"/>
                <a:gd name="T124" fmla="*/ 675 w 883"/>
                <a:gd name="T125" fmla="*/ 1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590">
                  <a:moveTo>
                    <a:pt x="535" y="561"/>
                  </a:moveTo>
                  <a:lnTo>
                    <a:pt x="535" y="561"/>
                  </a:lnTo>
                  <a:lnTo>
                    <a:pt x="537" y="563"/>
                  </a:lnTo>
                  <a:lnTo>
                    <a:pt x="538" y="563"/>
                  </a:lnTo>
                  <a:lnTo>
                    <a:pt x="538" y="564"/>
                  </a:lnTo>
                  <a:lnTo>
                    <a:pt x="540" y="564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1" y="569"/>
                  </a:lnTo>
                  <a:lnTo>
                    <a:pt x="540" y="569"/>
                  </a:lnTo>
                  <a:lnTo>
                    <a:pt x="538" y="571"/>
                  </a:lnTo>
                  <a:lnTo>
                    <a:pt x="535" y="574"/>
                  </a:lnTo>
                  <a:lnTo>
                    <a:pt x="535" y="575"/>
                  </a:lnTo>
                  <a:lnTo>
                    <a:pt x="533" y="575"/>
                  </a:lnTo>
                  <a:lnTo>
                    <a:pt x="533" y="577"/>
                  </a:lnTo>
                  <a:lnTo>
                    <a:pt x="533" y="577"/>
                  </a:lnTo>
                  <a:lnTo>
                    <a:pt x="533" y="579"/>
                  </a:lnTo>
                  <a:lnTo>
                    <a:pt x="533" y="582"/>
                  </a:lnTo>
                  <a:lnTo>
                    <a:pt x="532" y="582"/>
                  </a:lnTo>
                  <a:lnTo>
                    <a:pt x="532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29" y="585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6" y="586"/>
                  </a:lnTo>
                  <a:lnTo>
                    <a:pt x="526" y="586"/>
                  </a:lnTo>
                  <a:lnTo>
                    <a:pt x="524" y="588"/>
                  </a:lnTo>
                  <a:lnTo>
                    <a:pt x="522" y="588"/>
                  </a:lnTo>
                  <a:lnTo>
                    <a:pt x="522" y="590"/>
                  </a:lnTo>
                  <a:lnTo>
                    <a:pt x="521" y="590"/>
                  </a:lnTo>
                  <a:lnTo>
                    <a:pt x="519" y="590"/>
                  </a:lnTo>
                  <a:lnTo>
                    <a:pt x="519" y="590"/>
                  </a:lnTo>
                  <a:lnTo>
                    <a:pt x="518" y="590"/>
                  </a:lnTo>
                  <a:lnTo>
                    <a:pt x="516" y="590"/>
                  </a:lnTo>
                  <a:lnTo>
                    <a:pt x="514" y="588"/>
                  </a:lnTo>
                  <a:lnTo>
                    <a:pt x="511" y="588"/>
                  </a:lnTo>
                  <a:lnTo>
                    <a:pt x="510" y="586"/>
                  </a:lnTo>
                  <a:lnTo>
                    <a:pt x="507" y="585"/>
                  </a:lnTo>
                  <a:lnTo>
                    <a:pt x="507" y="582"/>
                  </a:lnTo>
                  <a:lnTo>
                    <a:pt x="507" y="580"/>
                  </a:lnTo>
                  <a:lnTo>
                    <a:pt x="507" y="580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8" y="572"/>
                  </a:lnTo>
                  <a:lnTo>
                    <a:pt x="510" y="571"/>
                  </a:lnTo>
                  <a:lnTo>
                    <a:pt x="513" y="569"/>
                  </a:lnTo>
                  <a:lnTo>
                    <a:pt x="514" y="569"/>
                  </a:lnTo>
                  <a:lnTo>
                    <a:pt x="516" y="568"/>
                  </a:lnTo>
                  <a:lnTo>
                    <a:pt x="514" y="568"/>
                  </a:lnTo>
                  <a:lnTo>
                    <a:pt x="514" y="568"/>
                  </a:lnTo>
                  <a:lnTo>
                    <a:pt x="514" y="566"/>
                  </a:lnTo>
                  <a:lnTo>
                    <a:pt x="514" y="566"/>
                  </a:lnTo>
                  <a:lnTo>
                    <a:pt x="516" y="564"/>
                  </a:lnTo>
                  <a:lnTo>
                    <a:pt x="518" y="566"/>
                  </a:lnTo>
                  <a:lnTo>
                    <a:pt x="519" y="564"/>
                  </a:lnTo>
                  <a:lnTo>
                    <a:pt x="519" y="564"/>
                  </a:lnTo>
                  <a:lnTo>
                    <a:pt x="521" y="564"/>
                  </a:lnTo>
                  <a:lnTo>
                    <a:pt x="524" y="564"/>
                  </a:lnTo>
                  <a:lnTo>
                    <a:pt x="527" y="564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30" y="563"/>
                  </a:lnTo>
                  <a:lnTo>
                    <a:pt x="532" y="564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5" y="564"/>
                  </a:lnTo>
                  <a:lnTo>
                    <a:pt x="535" y="563"/>
                  </a:lnTo>
                  <a:lnTo>
                    <a:pt x="535" y="563"/>
                  </a:lnTo>
                  <a:lnTo>
                    <a:pt x="535" y="561"/>
                  </a:lnTo>
                  <a:close/>
                  <a:moveTo>
                    <a:pt x="532" y="547"/>
                  </a:moveTo>
                  <a:lnTo>
                    <a:pt x="532" y="547"/>
                  </a:lnTo>
                  <a:lnTo>
                    <a:pt x="533" y="547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2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2" y="547"/>
                  </a:lnTo>
                  <a:close/>
                  <a:moveTo>
                    <a:pt x="565" y="538"/>
                  </a:moveTo>
                  <a:lnTo>
                    <a:pt x="563" y="539"/>
                  </a:lnTo>
                  <a:lnTo>
                    <a:pt x="563" y="539"/>
                  </a:lnTo>
                  <a:lnTo>
                    <a:pt x="562" y="539"/>
                  </a:lnTo>
                  <a:lnTo>
                    <a:pt x="563" y="539"/>
                  </a:lnTo>
                  <a:lnTo>
                    <a:pt x="565" y="538"/>
                  </a:lnTo>
                  <a:close/>
                  <a:moveTo>
                    <a:pt x="567" y="538"/>
                  </a:move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9"/>
                  </a:lnTo>
                  <a:lnTo>
                    <a:pt x="567" y="539"/>
                  </a:lnTo>
                  <a:lnTo>
                    <a:pt x="565" y="539"/>
                  </a:lnTo>
                  <a:lnTo>
                    <a:pt x="565" y="539"/>
                  </a:lnTo>
                  <a:lnTo>
                    <a:pt x="565" y="538"/>
                  </a:lnTo>
                  <a:lnTo>
                    <a:pt x="567" y="538"/>
                  </a:lnTo>
                  <a:lnTo>
                    <a:pt x="567" y="538"/>
                  </a:lnTo>
                  <a:close/>
                  <a:moveTo>
                    <a:pt x="576" y="520"/>
                  </a:moveTo>
                  <a:lnTo>
                    <a:pt x="578" y="520"/>
                  </a:lnTo>
                  <a:lnTo>
                    <a:pt x="578" y="522"/>
                  </a:lnTo>
                  <a:lnTo>
                    <a:pt x="578" y="522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4" y="520"/>
                  </a:lnTo>
                  <a:lnTo>
                    <a:pt x="576" y="520"/>
                  </a:lnTo>
                  <a:close/>
                  <a:moveTo>
                    <a:pt x="644" y="495"/>
                  </a:moveTo>
                  <a:lnTo>
                    <a:pt x="644" y="495"/>
                  </a:lnTo>
                  <a:lnTo>
                    <a:pt x="644" y="495"/>
                  </a:lnTo>
                  <a:lnTo>
                    <a:pt x="644" y="497"/>
                  </a:lnTo>
                  <a:lnTo>
                    <a:pt x="642" y="497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4" y="495"/>
                  </a:lnTo>
                  <a:close/>
                  <a:moveTo>
                    <a:pt x="667" y="478"/>
                  </a:moveTo>
                  <a:lnTo>
                    <a:pt x="667" y="478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2"/>
                  </a:lnTo>
                  <a:lnTo>
                    <a:pt x="666" y="481"/>
                  </a:lnTo>
                  <a:lnTo>
                    <a:pt x="666" y="481"/>
                  </a:lnTo>
                  <a:lnTo>
                    <a:pt x="666" y="479"/>
                  </a:lnTo>
                  <a:lnTo>
                    <a:pt x="666" y="479"/>
                  </a:lnTo>
                  <a:lnTo>
                    <a:pt x="666" y="478"/>
                  </a:lnTo>
                  <a:lnTo>
                    <a:pt x="667" y="478"/>
                  </a:lnTo>
                  <a:close/>
                  <a:moveTo>
                    <a:pt x="688" y="438"/>
                  </a:moveTo>
                  <a:lnTo>
                    <a:pt x="688" y="438"/>
                  </a:lnTo>
                  <a:lnTo>
                    <a:pt x="688" y="440"/>
                  </a:lnTo>
                  <a:lnTo>
                    <a:pt x="688" y="440"/>
                  </a:lnTo>
                  <a:lnTo>
                    <a:pt x="688" y="441"/>
                  </a:lnTo>
                  <a:lnTo>
                    <a:pt x="686" y="441"/>
                  </a:lnTo>
                  <a:lnTo>
                    <a:pt x="686" y="440"/>
                  </a:lnTo>
                  <a:lnTo>
                    <a:pt x="688" y="438"/>
                  </a:lnTo>
                  <a:close/>
                  <a:moveTo>
                    <a:pt x="701" y="413"/>
                  </a:moveTo>
                  <a:lnTo>
                    <a:pt x="702" y="415"/>
                  </a:lnTo>
                  <a:lnTo>
                    <a:pt x="702" y="415"/>
                  </a:lnTo>
                  <a:lnTo>
                    <a:pt x="702" y="416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3"/>
                  </a:lnTo>
                  <a:close/>
                  <a:moveTo>
                    <a:pt x="704" y="412"/>
                  </a:moveTo>
                  <a:lnTo>
                    <a:pt x="705" y="412"/>
                  </a:lnTo>
                  <a:lnTo>
                    <a:pt x="705" y="412"/>
                  </a:lnTo>
                  <a:lnTo>
                    <a:pt x="705" y="413"/>
                  </a:lnTo>
                  <a:lnTo>
                    <a:pt x="705" y="413"/>
                  </a:lnTo>
                  <a:lnTo>
                    <a:pt x="704" y="412"/>
                  </a:lnTo>
                  <a:lnTo>
                    <a:pt x="704" y="412"/>
                  </a:lnTo>
                  <a:close/>
                  <a:moveTo>
                    <a:pt x="699" y="408"/>
                  </a:moveTo>
                  <a:lnTo>
                    <a:pt x="701" y="408"/>
                  </a:lnTo>
                  <a:lnTo>
                    <a:pt x="704" y="410"/>
                  </a:lnTo>
                  <a:lnTo>
                    <a:pt x="704" y="410"/>
                  </a:lnTo>
                  <a:lnTo>
                    <a:pt x="704" y="412"/>
                  </a:lnTo>
                  <a:lnTo>
                    <a:pt x="704" y="412"/>
                  </a:lnTo>
                  <a:lnTo>
                    <a:pt x="702" y="410"/>
                  </a:lnTo>
                  <a:lnTo>
                    <a:pt x="699" y="410"/>
                  </a:lnTo>
                  <a:lnTo>
                    <a:pt x="699" y="410"/>
                  </a:lnTo>
                  <a:lnTo>
                    <a:pt x="699" y="408"/>
                  </a:lnTo>
                  <a:close/>
                  <a:moveTo>
                    <a:pt x="688" y="382"/>
                  </a:moveTo>
                  <a:lnTo>
                    <a:pt x="690" y="382"/>
                  </a:lnTo>
                  <a:lnTo>
                    <a:pt x="691" y="383"/>
                  </a:lnTo>
                  <a:lnTo>
                    <a:pt x="693" y="383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6" y="386"/>
                  </a:lnTo>
                  <a:lnTo>
                    <a:pt x="697" y="386"/>
                  </a:lnTo>
                  <a:lnTo>
                    <a:pt x="697" y="386"/>
                  </a:lnTo>
                  <a:lnTo>
                    <a:pt x="696" y="388"/>
                  </a:lnTo>
                  <a:lnTo>
                    <a:pt x="693" y="386"/>
                  </a:lnTo>
                  <a:lnTo>
                    <a:pt x="690" y="385"/>
                  </a:lnTo>
                  <a:lnTo>
                    <a:pt x="688" y="383"/>
                  </a:lnTo>
                  <a:lnTo>
                    <a:pt x="688" y="382"/>
                  </a:lnTo>
                  <a:close/>
                  <a:moveTo>
                    <a:pt x="718" y="0"/>
                  </a:moveTo>
                  <a:lnTo>
                    <a:pt x="71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2"/>
                  </a:lnTo>
                  <a:lnTo>
                    <a:pt x="729" y="3"/>
                  </a:lnTo>
                  <a:lnTo>
                    <a:pt x="731" y="3"/>
                  </a:lnTo>
                  <a:lnTo>
                    <a:pt x="732" y="3"/>
                  </a:lnTo>
                  <a:lnTo>
                    <a:pt x="732" y="5"/>
                  </a:lnTo>
                  <a:lnTo>
                    <a:pt x="734" y="7"/>
                  </a:lnTo>
                  <a:lnTo>
                    <a:pt x="735" y="7"/>
                  </a:lnTo>
                  <a:lnTo>
                    <a:pt x="737" y="7"/>
                  </a:lnTo>
                  <a:lnTo>
                    <a:pt x="740" y="8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2" y="7"/>
                  </a:lnTo>
                  <a:lnTo>
                    <a:pt x="743" y="7"/>
                  </a:lnTo>
                  <a:lnTo>
                    <a:pt x="746" y="8"/>
                  </a:lnTo>
                  <a:lnTo>
                    <a:pt x="749" y="10"/>
                  </a:lnTo>
                  <a:lnTo>
                    <a:pt x="751" y="10"/>
                  </a:lnTo>
                  <a:lnTo>
                    <a:pt x="751" y="10"/>
                  </a:lnTo>
                  <a:lnTo>
                    <a:pt x="753" y="10"/>
                  </a:lnTo>
                  <a:lnTo>
                    <a:pt x="753" y="11"/>
                  </a:lnTo>
                  <a:lnTo>
                    <a:pt x="753" y="11"/>
                  </a:lnTo>
                  <a:lnTo>
                    <a:pt x="753" y="13"/>
                  </a:lnTo>
                  <a:lnTo>
                    <a:pt x="753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6" y="15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9"/>
                  </a:lnTo>
                  <a:lnTo>
                    <a:pt x="757" y="19"/>
                  </a:lnTo>
                  <a:lnTo>
                    <a:pt x="759" y="19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2" y="22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4" y="27"/>
                  </a:lnTo>
                  <a:lnTo>
                    <a:pt x="764" y="27"/>
                  </a:lnTo>
                  <a:lnTo>
                    <a:pt x="764" y="29"/>
                  </a:lnTo>
                  <a:lnTo>
                    <a:pt x="764" y="30"/>
                  </a:lnTo>
                  <a:lnTo>
                    <a:pt x="765" y="32"/>
                  </a:lnTo>
                  <a:lnTo>
                    <a:pt x="767" y="35"/>
                  </a:lnTo>
                  <a:lnTo>
                    <a:pt x="767" y="37"/>
                  </a:lnTo>
                  <a:lnTo>
                    <a:pt x="767" y="38"/>
                  </a:lnTo>
                  <a:lnTo>
                    <a:pt x="767" y="40"/>
                  </a:lnTo>
                  <a:lnTo>
                    <a:pt x="768" y="40"/>
                  </a:lnTo>
                  <a:lnTo>
                    <a:pt x="768" y="40"/>
                  </a:lnTo>
                  <a:lnTo>
                    <a:pt x="768" y="41"/>
                  </a:lnTo>
                  <a:lnTo>
                    <a:pt x="770" y="41"/>
                  </a:lnTo>
                  <a:lnTo>
                    <a:pt x="770" y="43"/>
                  </a:lnTo>
                  <a:lnTo>
                    <a:pt x="770" y="44"/>
                  </a:lnTo>
                  <a:lnTo>
                    <a:pt x="770" y="44"/>
                  </a:lnTo>
                  <a:lnTo>
                    <a:pt x="770" y="46"/>
                  </a:lnTo>
                  <a:lnTo>
                    <a:pt x="770" y="46"/>
                  </a:lnTo>
                  <a:lnTo>
                    <a:pt x="770" y="48"/>
                  </a:lnTo>
                  <a:lnTo>
                    <a:pt x="772" y="51"/>
                  </a:lnTo>
                  <a:lnTo>
                    <a:pt x="775" y="52"/>
                  </a:lnTo>
                  <a:lnTo>
                    <a:pt x="776" y="55"/>
                  </a:lnTo>
                  <a:lnTo>
                    <a:pt x="776" y="57"/>
                  </a:lnTo>
                  <a:lnTo>
                    <a:pt x="776" y="59"/>
                  </a:lnTo>
                  <a:lnTo>
                    <a:pt x="776" y="59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6" y="62"/>
                  </a:lnTo>
                  <a:lnTo>
                    <a:pt x="776" y="62"/>
                  </a:lnTo>
                  <a:lnTo>
                    <a:pt x="778" y="63"/>
                  </a:lnTo>
                  <a:lnTo>
                    <a:pt x="779" y="65"/>
                  </a:lnTo>
                  <a:lnTo>
                    <a:pt x="779" y="68"/>
                  </a:lnTo>
                  <a:lnTo>
                    <a:pt x="779" y="70"/>
                  </a:lnTo>
                  <a:lnTo>
                    <a:pt x="779" y="71"/>
                  </a:lnTo>
                  <a:lnTo>
                    <a:pt x="779" y="73"/>
                  </a:lnTo>
                  <a:lnTo>
                    <a:pt x="781" y="73"/>
                  </a:lnTo>
                  <a:lnTo>
                    <a:pt x="781" y="74"/>
                  </a:lnTo>
                  <a:lnTo>
                    <a:pt x="783" y="74"/>
                  </a:lnTo>
                  <a:lnTo>
                    <a:pt x="784" y="76"/>
                  </a:lnTo>
                  <a:lnTo>
                    <a:pt x="786" y="78"/>
                  </a:lnTo>
                  <a:lnTo>
                    <a:pt x="789" y="78"/>
                  </a:lnTo>
                  <a:lnTo>
                    <a:pt x="794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8" y="78"/>
                  </a:lnTo>
                  <a:lnTo>
                    <a:pt x="797" y="78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1" y="79"/>
                  </a:lnTo>
                  <a:lnTo>
                    <a:pt x="801" y="81"/>
                  </a:lnTo>
                  <a:lnTo>
                    <a:pt x="803" y="81"/>
                  </a:lnTo>
                  <a:lnTo>
                    <a:pt x="803" y="81"/>
                  </a:lnTo>
                  <a:lnTo>
                    <a:pt x="805" y="81"/>
                  </a:lnTo>
                  <a:lnTo>
                    <a:pt x="805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8" y="81"/>
                  </a:lnTo>
                  <a:lnTo>
                    <a:pt x="808" y="81"/>
                  </a:lnTo>
                  <a:lnTo>
                    <a:pt x="809" y="82"/>
                  </a:lnTo>
                  <a:lnTo>
                    <a:pt x="811" y="82"/>
                  </a:lnTo>
                  <a:lnTo>
                    <a:pt x="813" y="84"/>
                  </a:lnTo>
                  <a:lnTo>
                    <a:pt x="816" y="89"/>
                  </a:lnTo>
                  <a:lnTo>
                    <a:pt x="817" y="90"/>
                  </a:lnTo>
                  <a:lnTo>
                    <a:pt x="820" y="90"/>
                  </a:lnTo>
                  <a:lnTo>
                    <a:pt x="824" y="90"/>
                  </a:lnTo>
                  <a:lnTo>
                    <a:pt x="824" y="92"/>
                  </a:lnTo>
                  <a:lnTo>
                    <a:pt x="824" y="93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5" y="96"/>
                  </a:lnTo>
                  <a:lnTo>
                    <a:pt x="825" y="98"/>
                  </a:lnTo>
                  <a:lnTo>
                    <a:pt x="827" y="98"/>
                  </a:lnTo>
                  <a:lnTo>
                    <a:pt x="827" y="100"/>
                  </a:lnTo>
                  <a:lnTo>
                    <a:pt x="827" y="101"/>
                  </a:lnTo>
                  <a:lnTo>
                    <a:pt x="825" y="104"/>
                  </a:lnTo>
                  <a:lnTo>
                    <a:pt x="825" y="106"/>
                  </a:lnTo>
                  <a:lnTo>
                    <a:pt x="827" y="107"/>
                  </a:lnTo>
                  <a:lnTo>
                    <a:pt x="828" y="109"/>
                  </a:lnTo>
                  <a:lnTo>
                    <a:pt x="828" y="111"/>
                  </a:lnTo>
                  <a:lnTo>
                    <a:pt x="828" y="111"/>
                  </a:lnTo>
                  <a:lnTo>
                    <a:pt x="830" y="112"/>
                  </a:lnTo>
                  <a:lnTo>
                    <a:pt x="831" y="112"/>
                  </a:lnTo>
                  <a:lnTo>
                    <a:pt x="835" y="111"/>
                  </a:lnTo>
                  <a:lnTo>
                    <a:pt x="836" y="111"/>
                  </a:lnTo>
                  <a:lnTo>
                    <a:pt x="838" y="112"/>
                  </a:lnTo>
                  <a:lnTo>
                    <a:pt x="841" y="112"/>
                  </a:lnTo>
                  <a:lnTo>
                    <a:pt x="846" y="111"/>
                  </a:lnTo>
                  <a:lnTo>
                    <a:pt x="849" y="111"/>
                  </a:lnTo>
                  <a:lnTo>
                    <a:pt x="850" y="111"/>
                  </a:lnTo>
                  <a:lnTo>
                    <a:pt x="852" y="111"/>
                  </a:lnTo>
                  <a:lnTo>
                    <a:pt x="854" y="107"/>
                  </a:lnTo>
                  <a:lnTo>
                    <a:pt x="854" y="107"/>
                  </a:lnTo>
                  <a:lnTo>
                    <a:pt x="855" y="107"/>
                  </a:lnTo>
                  <a:lnTo>
                    <a:pt x="857" y="106"/>
                  </a:lnTo>
                  <a:lnTo>
                    <a:pt x="858" y="104"/>
                  </a:lnTo>
                  <a:lnTo>
                    <a:pt x="860" y="104"/>
                  </a:lnTo>
                  <a:lnTo>
                    <a:pt x="863" y="104"/>
                  </a:lnTo>
                  <a:lnTo>
                    <a:pt x="865" y="104"/>
                  </a:lnTo>
                  <a:lnTo>
                    <a:pt x="866" y="103"/>
                  </a:lnTo>
                  <a:lnTo>
                    <a:pt x="868" y="103"/>
                  </a:lnTo>
                  <a:lnTo>
                    <a:pt x="871" y="101"/>
                  </a:lnTo>
                  <a:lnTo>
                    <a:pt x="876" y="100"/>
                  </a:lnTo>
                  <a:lnTo>
                    <a:pt x="877" y="100"/>
                  </a:lnTo>
                  <a:lnTo>
                    <a:pt x="877" y="100"/>
                  </a:lnTo>
                  <a:lnTo>
                    <a:pt x="879" y="100"/>
                  </a:lnTo>
                  <a:lnTo>
                    <a:pt x="880" y="100"/>
                  </a:lnTo>
                  <a:lnTo>
                    <a:pt x="882" y="101"/>
                  </a:lnTo>
                  <a:lnTo>
                    <a:pt x="882" y="103"/>
                  </a:lnTo>
                  <a:lnTo>
                    <a:pt x="882" y="103"/>
                  </a:lnTo>
                  <a:lnTo>
                    <a:pt x="882" y="104"/>
                  </a:lnTo>
                  <a:lnTo>
                    <a:pt x="882" y="104"/>
                  </a:lnTo>
                  <a:lnTo>
                    <a:pt x="880" y="106"/>
                  </a:lnTo>
                  <a:lnTo>
                    <a:pt x="882" y="106"/>
                  </a:lnTo>
                  <a:lnTo>
                    <a:pt x="882" y="109"/>
                  </a:lnTo>
                  <a:lnTo>
                    <a:pt x="883" y="109"/>
                  </a:lnTo>
                  <a:lnTo>
                    <a:pt x="883" y="111"/>
                  </a:lnTo>
                  <a:lnTo>
                    <a:pt x="883" y="112"/>
                  </a:lnTo>
                  <a:lnTo>
                    <a:pt x="883" y="112"/>
                  </a:lnTo>
                  <a:lnTo>
                    <a:pt x="882" y="115"/>
                  </a:lnTo>
                  <a:lnTo>
                    <a:pt x="880" y="115"/>
                  </a:lnTo>
                  <a:lnTo>
                    <a:pt x="880" y="115"/>
                  </a:lnTo>
                  <a:lnTo>
                    <a:pt x="879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6" y="118"/>
                  </a:lnTo>
                  <a:lnTo>
                    <a:pt x="876" y="118"/>
                  </a:lnTo>
                  <a:lnTo>
                    <a:pt x="876" y="120"/>
                  </a:lnTo>
                  <a:lnTo>
                    <a:pt x="876" y="120"/>
                  </a:lnTo>
                  <a:lnTo>
                    <a:pt x="876" y="122"/>
                  </a:lnTo>
                  <a:lnTo>
                    <a:pt x="876" y="123"/>
                  </a:lnTo>
                  <a:lnTo>
                    <a:pt x="874" y="125"/>
                  </a:lnTo>
                  <a:lnTo>
                    <a:pt x="874" y="125"/>
                  </a:lnTo>
                  <a:lnTo>
                    <a:pt x="874" y="126"/>
                  </a:lnTo>
                  <a:lnTo>
                    <a:pt x="874" y="126"/>
                  </a:lnTo>
                  <a:lnTo>
                    <a:pt x="872" y="130"/>
                  </a:lnTo>
                  <a:lnTo>
                    <a:pt x="872" y="131"/>
                  </a:lnTo>
                  <a:lnTo>
                    <a:pt x="871" y="133"/>
                  </a:lnTo>
                  <a:lnTo>
                    <a:pt x="871" y="134"/>
                  </a:lnTo>
                  <a:lnTo>
                    <a:pt x="871" y="136"/>
                  </a:lnTo>
                  <a:lnTo>
                    <a:pt x="871" y="136"/>
                  </a:lnTo>
                  <a:lnTo>
                    <a:pt x="871" y="137"/>
                  </a:lnTo>
                  <a:lnTo>
                    <a:pt x="871" y="137"/>
                  </a:lnTo>
                  <a:lnTo>
                    <a:pt x="871" y="139"/>
                  </a:lnTo>
                  <a:lnTo>
                    <a:pt x="869" y="139"/>
                  </a:lnTo>
                  <a:lnTo>
                    <a:pt x="869" y="141"/>
                  </a:lnTo>
                  <a:lnTo>
                    <a:pt x="869" y="141"/>
                  </a:lnTo>
                  <a:lnTo>
                    <a:pt x="868" y="142"/>
                  </a:lnTo>
                  <a:lnTo>
                    <a:pt x="868" y="144"/>
                  </a:lnTo>
                  <a:lnTo>
                    <a:pt x="868" y="144"/>
                  </a:lnTo>
                  <a:lnTo>
                    <a:pt x="866" y="144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65" y="147"/>
                  </a:lnTo>
                  <a:lnTo>
                    <a:pt x="865" y="148"/>
                  </a:lnTo>
                  <a:lnTo>
                    <a:pt x="865" y="148"/>
                  </a:lnTo>
                  <a:lnTo>
                    <a:pt x="865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1" y="152"/>
                  </a:lnTo>
                  <a:lnTo>
                    <a:pt x="860" y="155"/>
                  </a:lnTo>
                  <a:lnTo>
                    <a:pt x="860" y="156"/>
                  </a:lnTo>
                  <a:lnTo>
                    <a:pt x="860" y="158"/>
                  </a:lnTo>
                  <a:lnTo>
                    <a:pt x="858" y="159"/>
                  </a:lnTo>
                  <a:lnTo>
                    <a:pt x="858" y="159"/>
                  </a:lnTo>
                  <a:lnTo>
                    <a:pt x="857" y="159"/>
                  </a:lnTo>
                  <a:lnTo>
                    <a:pt x="857" y="159"/>
                  </a:lnTo>
                  <a:lnTo>
                    <a:pt x="855" y="159"/>
                  </a:lnTo>
                  <a:lnTo>
                    <a:pt x="855" y="158"/>
                  </a:lnTo>
                  <a:lnTo>
                    <a:pt x="855" y="156"/>
                  </a:lnTo>
                  <a:lnTo>
                    <a:pt x="852" y="155"/>
                  </a:lnTo>
                  <a:lnTo>
                    <a:pt x="850" y="155"/>
                  </a:lnTo>
                  <a:lnTo>
                    <a:pt x="847" y="155"/>
                  </a:lnTo>
                  <a:lnTo>
                    <a:pt x="846" y="155"/>
                  </a:lnTo>
                  <a:lnTo>
                    <a:pt x="844" y="156"/>
                  </a:lnTo>
                  <a:lnTo>
                    <a:pt x="844" y="156"/>
                  </a:lnTo>
                  <a:lnTo>
                    <a:pt x="842" y="155"/>
                  </a:lnTo>
                  <a:lnTo>
                    <a:pt x="842" y="155"/>
                  </a:lnTo>
                  <a:lnTo>
                    <a:pt x="841" y="155"/>
                  </a:lnTo>
                  <a:lnTo>
                    <a:pt x="841" y="156"/>
                  </a:lnTo>
                  <a:lnTo>
                    <a:pt x="839" y="156"/>
                  </a:lnTo>
                  <a:lnTo>
                    <a:pt x="838" y="158"/>
                  </a:lnTo>
                  <a:lnTo>
                    <a:pt x="838" y="159"/>
                  </a:lnTo>
                  <a:lnTo>
                    <a:pt x="836" y="159"/>
                  </a:lnTo>
                  <a:lnTo>
                    <a:pt x="836" y="161"/>
                  </a:lnTo>
                  <a:lnTo>
                    <a:pt x="833" y="161"/>
                  </a:lnTo>
                  <a:lnTo>
                    <a:pt x="833" y="161"/>
                  </a:lnTo>
                  <a:lnTo>
                    <a:pt x="831" y="163"/>
                  </a:lnTo>
                  <a:lnTo>
                    <a:pt x="830" y="163"/>
                  </a:lnTo>
                  <a:lnTo>
                    <a:pt x="830" y="163"/>
                  </a:lnTo>
                  <a:lnTo>
                    <a:pt x="828" y="164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1" y="167"/>
                  </a:lnTo>
                  <a:lnTo>
                    <a:pt x="831" y="170"/>
                  </a:lnTo>
                  <a:lnTo>
                    <a:pt x="833" y="177"/>
                  </a:lnTo>
                  <a:lnTo>
                    <a:pt x="833" y="178"/>
                  </a:lnTo>
                  <a:lnTo>
                    <a:pt x="831" y="183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1" y="186"/>
                  </a:lnTo>
                  <a:lnTo>
                    <a:pt x="833" y="186"/>
                  </a:lnTo>
                  <a:lnTo>
                    <a:pt x="833" y="188"/>
                  </a:lnTo>
                  <a:lnTo>
                    <a:pt x="833" y="188"/>
                  </a:lnTo>
                  <a:lnTo>
                    <a:pt x="833" y="189"/>
                  </a:lnTo>
                  <a:lnTo>
                    <a:pt x="833" y="189"/>
                  </a:lnTo>
                  <a:lnTo>
                    <a:pt x="833" y="191"/>
                  </a:lnTo>
                  <a:lnTo>
                    <a:pt x="831" y="193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6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8" y="199"/>
                  </a:lnTo>
                  <a:lnTo>
                    <a:pt x="828" y="197"/>
                  </a:lnTo>
                  <a:lnTo>
                    <a:pt x="827" y="197"/>
                  </a:lnTo>
                  <a:lnTo>
                    <a:pt x="825" y="199"/>
                  </a:lnTo>
                  <a:lnTo>
                    <a:pt x="824" y="199"/>
                  </a:lnTo>
                  <a:lnTo>
                    <a:pt x="822" y="199"/>
                  </a:lnTo>
                  <a:lnTo>
                    <a:pt x="822" y="200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22" y="200"/>
                  </a:lnTo>
                  <a:lnTo>
                    <a:pt x="822" y="202"/>
                  </a:lnTo>
                  <a:lnTo>
                    <a:pt x="824" y="202"/>
                  </a:lnTo>
                  <a:lnTo>
                    <a:pt x="824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0" y="202"/>
                  </a:lnTo>
                  <a:lnTo>
                    <a:pt x="819" y="200"/>
                  </a:lnTo>
                  <a:lnTo>
                    <a:pt x="819" y="200"/>
                  </a:lnTo>
                  <a:lnTo>
                    <a:pt x="819" y="197"/>
                  </a:lnTo>
                  <a:lnTo>
                    <a:pt x="819" y="197"/>
                  </a:lnTo>
                  <a:lnTo>
                    <a:pt x="817" y="197"/>
                  </a:lnTo>
                  <a:lnTo>
                    <a:pt x="817" y="196"/>
                  </a:lnTo>
                  <a:lnTo>
                    <a:pt x="816" y="196"/>
                  </a:lnTo>
                  <a:lnTo>
                    <a:pt x="816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3" y="196"/>
                  </a:lnTo>
                  <a:lnTo>
                    <a:pt x="813" y="197"/>
                  </a:lnTo>
                  <a:lnTo>
                    <a:pt x="813" y="199"/>
                  </a:lnTo>
                  <a:lnTo>
                    <a:pt x="813" y="200"/>
                  </a:lnTo>
                  <a:lnTo>
                    <a:pt x="811" y="202"/>
                  </a:lnTo>
                  <a:lnTo>
                    <a:pt x="811" y="205"/>
                  </a:lnTo>
                  <a:lnTo>
                    <a:pt x="811" y="205"/>
                  </a:lnTo>
                  <a:lnTo>
                    <a:pt x="809" y="205"/>
                  </a:lnTo>
                  <a:lnTo>
                    <a:pt x="809" y="205"/>
                  </a:lnTo>
                  <a:lnTo>
                    <a:pt x="809" y="207"/>
                  </a:lnTo>
                  <a:lnTo>
                    <a:pt x="808" y="207"/>
                  </a:lnTo>
                  <a:lnTo>
                    <a:pt x="808" y="205"/>
                  </a:lnTo>
                  <a:lnTo>
                    <a:pt x="806" y="205"/>
                  </a:lnTo>
                  <a:lnTo>
                    <a:pt x="806" y="205"/>
                  </a:lnTo>
                  <a:lnTo>
                    <a:pt x="805" y="205"/>
                  </a:lnTo>
                  <a:lnTo>
                    <a:pt x="805" y="207"/>
                  </a:lnTo>
                  <a:lnTo>
                    <a:pt x="803" y="208"/>
                  </a:lnTo>
                  <a:lnTo>
                    <a:pt x="803" y="208"/>
                  </a:lnTo>
                  <a:lnTo>
                    <a:pt x="803" y="210"/>
                  </a:lnTo>
                  <a:lnTo>
                    <a:pt x="803" y="210"/>
                  </a:lnTo>
                  <a:lnTo>
                    <a:pt x="801" y="210"/>
                  </a:lnTo>
                  <a:lnTo>
                    <a:pt x="800" y="211"/>
                  </a:lnTo>
                  <a:lnTo>
                    <a:pt x="800" y="213"/>
                  </a:lnTo>
                  <a:lnTo>
                    <a:pt x="798" y="213"/>
                  </a:lnTo>
                  <a:lnTo>
                    <a:pt x="797" y="211"/>
                  </a:lnTo>
                  <a:lnTo>
                    <a:pt x="795" y="213"/>
                  </a:lnTo>
                  <a:lnTo>
                    <a:pt x="792" y="213"/>
                  </a:lnTo>
                  <a:lnTo>
                    <a:pt x="790" y="213"/>
                  </a:lnTo>
                  <a:lnTo>
                    <a:pt x="789" y="213"/>
                  </a:lnTo>
                  <a:lnTo>
                    <a:pt x="787" y="213"/>
                  </a:lnTo>
                  <a:lnTo>
                    <a:pt x="787" y="213"/>
                  </a:lnTo>
                  <a:lnTo>
                    <a:pt x="787" y="215"/>
                  </a:lnTo>
                  <a:lnTo>
                    <a:pt x="787" y="215"/>
                  </a:lnTo>
                  <a:lnTo>
                    <a:pt x="787" y="216"/>
                  </a:lnTo>
                  <a:lnTo>
                    <a:pt x="787" y="216"/>
                  </a:lnTo>
                  <a:lnTo>
                    <a:pt x="789" y="218"/>
                  </a:lnTo>
                  <a:lnTo>
                    <a:pt x="790" y="219"/>
                  </a:lnTo>
                  <a:lnTo>
                    <a:pt x="790" y="219"/>
                  </a:lnTo>
                  <a:lnTo>
                    <a:pt x="790" y="221"/>
                  </a:lnTo>
                  <a:lnTo>
                    <a:pt x="790" y="221"/>
                  </a:lnTo>
                  <a:lnTo>
                    <a:pt x="789" y="222"/>
                  </a:lnTo>
                  <a:lnTo>
                    <a:pt x="789" y="224"/>
                  </a:lnTo>
                  <a:lnTo>
                    <a:pt x="787" y="224"/>
                  </a:lnTo>
                  <a:lnTo>
                    <a:pt x="787" y="222"/>
                  </a:lnTo>
                  <a:lnTo>
                    <a:pt x="786" y="222"/>
                  </a:lnTo>
                  <a:lnTo>
                    <a:pt x="786" y="222"/>
                  </a:lnTo>
                  <a:lnTo>
                    <a:pt x="781" y="222"/>
                  </a:lnTo>
                  <a:lnTo>
                    <a:pt x="779" y="222"/>
                  </a:lnTo>
                  <a:lnTo>
                    <a:pt x="779" y="222"/>
                  </a:lnTo>
                  <a:lnTo>
                    <a:pt x="778" y="222"/>
                  </a:lnTo>
                  <a:lnTo>
                    <a:pt x="776" y="221"/>
                  </a:lnTo>
                  <a:lnTo>
                    <a:pt x="775" y="221"/>
                  </a:lnTo>
                  <a:lnTo>
                    <a:pt x="773" y="221"/>
                  </a:lnTo>
                  <a:lnTo>
                    <a:pt x="773" y="219"/>
                  </a:lnTo>
                  <a:lnTo>
                    <a:pt x="773" y="219"/>
                  </a:lnTo>
                  <a:lnTo>
                    <a:pt x="773" y="218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0" y="216"/>
                  </a:lnTo>
                  <a:lnTo>
                    <a:pt x="770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7" y="218"/>
                  </a:lnTo>
                  <a:lnTo>
                    <a:pt x="765" y="219"/>
                  </a:lnTo>
                  <a:lnTo>
                    <a:pt x="765" y="219"/>
                  </a:lnTo>
                  <a:lnTo>
                    <a:pt x="765" y="221"/>
                  </a:lnTo>
                  <a:lnTo>
                    <a:pt x="765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2" y="226"/>
                  </a:lnTo>
                  <a:lnTo>
                    <a:pt x="760" y="227"/>
                  </a:lnTo>
                  <a:lnTo>
                    <a:pt x="759" y="229"/>
                  </a:lnTo>
                  <a:lnTo>
                    <a:pt x="759" y="230"/>
                  </a:lnTo>
                  <a:lnTo>
                    <a:pt x="759" y="230"/>
                  </a:lnTo>
                  <a:lnTo>
                    <a:pt x="757" y="232"/>
                  </a:lnTo>
                  <a:lnTo>
                    <a:pt x="756" y="232"/>
                  </a:lnTo>
                  <a:lnTo>
                    <a:pt x="754" y="232"/>
                  </a:lnTo>
                  <a:lnTo>
                    <a:pt x="753" y="232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1" y="233"/>
                  </a:lnTo>
                  <a:lnTo>
                    <a:pt x="751" y="235"/>
                  </a:lnTo>
                  <a:lnTo>
                    <a:pt x="749" y="237"/>
                  </a:lnTo>
                  <a:lnTo>
                    <a:pt x="748" y="237"/>
                  </a:lnTo>
                  <a:lnTo>
                    <a:pt x="745" y="237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40"/>
                  </a:lnTo>
                  <a:lnTo>
                    <a:pt x="742" y="240"/>
                  </a:lnTo>
                  <a:lnTo>
                    <a:pt x="742" y="240"/>
                  </a:lnTo>
                  <a:lnTo>
                    <a:pt x="740" y="241"/>
                  </a:lnTo>
                  <a:lnTo>
                    <a:pt x="738" y="241"/>
                  </a:lnTo>
                  <a:lnTo>
                    <a:pt x="735" y="245"/>
                  </a:lnTo>
                  <a:lnTo>
                    <a:pt x="734" y="246"/>
                  </a:lnTo>
                  <a:lnTo>
                    <a:pt x="734" y="248"/>
                  </a:lnTo>
                  <a:lnTo>
                    <a:pt x="734" y="248"/>
                  </a:lnTo>
                  <a:lnTo>
                    <a:pt x="732" y="249"/>
                  </a:lnTo>
                  <a:lnTo>
                    <a:pt x="731" y="249"/>
                  </a:lnTo>
                  <a:lnTo>
                    <a:pt x="724" y="251"/>
                  </a:lnTo>
                  <a:lnTo>
                    <a:pt x="723" y="249"/>
                  </a:lnTo>
                  <a:lnTo>
                    <a:pt x="723" y="249"/>
                  </a:lnTo>
                  <a:lnTo>
                    <a:pt x="723" y="251"/>
                  </a:lnTo>
                  <a:lnTo>
                    <a:pt x="721" y="251"/>
                  </a:lnTo>
                  <a:lnTo>
                    <a:pt x="719" y="251"/>
                  </a:lnTo>
                  <a:lnTo>
                    <a:pt x="718" y="252"/>
                  </a:lnTo>
                  <a:lnTo>
                    <a:pt x="716" y="252"/>
                  </a:lnTo>
                  <a:lnTo>
                    <a:pt x="715" y="252"/>
                  </a:lnTo>
                  <a:lnTo>
                    <a:pt x="713" y="254"/>
                  </a:lnTo>
                  <a:lnTo>
                    <a:pt x="712" y="254"/>
                  </a:lnTo>
                  <a:lnTo>
                    <a:pt x="704" y="259"/>
                  </a:lnTo>
                  <a:lnTo>
                    <a:pt x="702" y="260"/>
                  </a:lnTo>
                  <a:lnTo>
                    <a:pt x="701" y="262"/>
                  </a:lnTo>
                  <a:lnTo>
                    <a:pt x="701" y="262"/>
                  </a:lnTo>
                  <a:lnTo>
                    <a:pt x="699" y="263"/>
                  </a:lnTo>
                  <a:lnTo>
                    <a:pt x="699" y="263"/>
                  </a:lnTo>
                  <a:lnTo>
                    <a:pt x="697" y="263"/>
                  </a:lnTo>
                  <a:lnTo>
                    <a:pt x="696" y="265"/>
                  </a:lnTo>
                  <a:lnTo>
                    <a:pt x="696" y="263"/>
                  </a:lnTo>
                  <a:lnTo>
                    <a:pt x="694" y="263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4" y="267"/>
                  </a:lnTo>
                  <a:lnTo>
                    <a:pt x="693" y="267"/>
                  </a:lnTo>
                  <a:lnTo>
                    <a:pt x="690" y="267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6" y="267"/>
                  </a:lnTo>
                  <a:lnTo>
                    <a:pt x="686" y="265"/>
                  </a:lnTo>
                  <a:lnTo>
                    <a:pt x="688" y="265"/>
                  </a:lnTo>
                  <a:lnTo>
                    <a:pt x="688" y="265"/>
                  </a:lnTo>
                  <a:lnTo>
                    <a:pt x="694" y="262"/>
                  </a:lnTo>
                  <a:lnTo>
                    <a:pt x="694" y="260"/>
                  </a:lnTo>
                  <a:lnTo>
                    <a:pt x="694" y="260"/>
                  </a:lnTo>
                  <a:lnTo>
                    <a:pt x="696" y="259"/>
                  </a:lnTo>
                  <a:lnTo>
                    <a:pt x="697" y="257"/>
                  </a:lnTo>
                  <a:lnTo>
                    <a:pt x="696" y="257"/>
                  </a:lnTo>
                  <a:lnTo>
                    <a:pt x="693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6"/>
                  </a:lnTo>
                  <a:lnTo>
                    <a:pt x="690" y="256"/>
                  </a:lnTo>
                  <a:lnTo>
                    <a:pt x="691" y="254"/>
                  </a:lnTo>
                  <a:lnTo>
                    <a:pt x="691" y="254"/>
                  </a:lnTo>
                  <a:lnTo>
                    <a:pt x="693" y="254"/>
                  </a:lnTo>
                  <a:lnTo>
                    <a:pt x="693" y="252"/>
                  </a:lnTo>
                  <a:lnTo>
                    <a:pt x="691" y="251"/>
                  </a:lnTo>
                  <a:lnTo>
                    <a:pt x="693" y="249"/>
                  </a:lnTo>
                  <a:lnTo>
                    <a:pt x="696" y="248"/>
                  </a:lnTo>
                  <a:lnTo>
                    <a:pt x="697" y="246"/>
                  </a:lnTo>
                  <a:lnTo>
                    <a:pt x="699" y="245"/>
                  </a:lnTo>
                  <a:lnTo>
                    <a:pt x="702" y="241"/>
                  </a:lnTo>
                  <a:lnTo>
                    <a:pt x="702" y="240"/>
                  </a:lnTo>
                  <a:lnTo>
                    <a:pt x="704" y="238"/>
                  </a:lnTo>
                  <a:lnTo>
                    <a:pt x="704" y="238"/>
                  </a:lnTo>
                  <a:lnTo>
                    <a:pt x="702" y="237"/>
                  </a:lnTo>
                  <a:lnTo>
                    <a:pt x="702" y="235"/>
                  </a:lnTo>
                  <a:lnTo>
                    <a:pt x="697" y="233"/>
                  </a:lnTo>
                  <a:lnTo>
                    <a:pt x="697" y="230"/>
                  </a:lnTo>
                  <a:lnTo>
                    <a:pt x="696" y="230"/>
                  </a:lnTo>
                  <a:lnTo>
                    <a:pt x="696" y="232"/>
                  </a:lnTo>
                  <a:lnTo>
                    <a:pt x="696" y="233"/>
                  </a:lnTo>
                  <a:lnTo>
                    <a:pt x="694" y="233"/>
                  </a:lnTo>
                  <a:lnTo>
                    <a:pt x="693" y="232"/>
                  </a:lnTo>
                  <a:lnTo>
                    <a:pt x="688" y="232"/>
                  </a:lnTo>
                  <a:lnTo>
                    <a:pt x="686" y="233"/>
                  </a:lnTo>
                  <a:lnTo>
                    <a:pt x="685" y="235"/>
                  </a:lnTo>
                  <a:lnTo>
                    <a:pt x="683" y="235"/>
                  </a:lnTo>
                  <a:lnTo>
                    <a:pt x="683" y="237"/>
                  </a:lnTo>
                  <a:lnTo>
                    <a:pt x="682" y="237"/>
                  </a:lnTo>
                  <a:lnTo>
                    <a:pt x="677" y="243"/>
                  </a:lnTo>
                  <a:lnTo>
                    <a:pt x="675" y="245"/>
                  </a:lnTo>
                  <a:lnTo>
                    <a:pt x="669" y="248"/>
                  </a:lnTo>
                  <a:lnTo>
                    <a:pt x="664" y="249"/>
                  </a:lnTo>
                  <a:lnTo>
                    <a:pt x="661" y="251"/>
                  </a:lnTo>
                  <a:lnTo>
                    <a:pt x="661" y="252"/>
                  </a:lnTo>
                  <a:lnTo>
                    <a:pt x="660" y="254"/>
                  </a:lnTo>
                  <a:lnTo>
                    <a:pt x="660" y="257"/>
                  </a:lnTo>
                  <a:lnTo>
                    <a:pt x="656" y="260"/>
                  </a:lnTo>
                  <a:lnTo>
                    <a:pt x="656" y="260"/>
                  </a:lnTo>
                  <a:lnTo>
                    <a:pt x="655" y="262"/>
                  </a:lnTo>
                  <a:lnTo>
                    <a:pt x="653" y="262"/>
                  </a:lnTo>
                  <a:lnTo>
                    <a:pt x="652" y="262"/>
                  </a:lnTo>
                  <a:lnTo>
                    <a:pt x="650" y="262"/>
                  </a:lnTo>
                  <a:lnTo>
                    <a:pt x="649" y="262"/>
                  </a:lnTo>
                  <a:lnTo>
                    <a:pt x="645" y="263"/>
                  </a:lnTo>
                  <a:lnTo>
                    <a:pt x="644" y="260"/>
                  </a:lnTo>
                  <a:lnTo>
                    <a:pt x="642" y="260"/>
                  </a:lnTo>
                  <a:lnTo>
                    <a:pt x="639" y="260"/>
                  </a:lnTo>
                  <a:lnTo>
                    <a:pt x="639" y="262"/>
                  </a:lnTo>
                  <a:lnTo>
                    <a:pt x="636" y="267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74"/>
                  </a:lnTo>
                  <a:lnTo>
                    <a:pt x="637" y="276"/>
                  </a:lnTo>
                  <a:lnTo>
                    <a:pt x="642" y="278"/>
                  </a:lnTo>
                  <a:lnTo>
                    <a:pt x="650" y="279"/>
                  </a:lnTo>
                  <a:lnTo>
                    <a:pt x="652" y="279"/>
                  </a:lnTo>
                  <a:lnTo>
                    <a:pt x="653" y="279"/>
                  </a:lnTo>
                  <a:lnTo>
                    <a:pt x="655" y="281"/>
                  </a:lnTo>
                  <a:lnTo>
                    <a:pt x="656" y="282"/>
                  </a:lnTo>
                  <a:lnTo>
                    <a:pt x="656" y="284"/>
                  </a:lnTo>
                  <a:lnTo>
                    <a:pt x="656" y="284"/>
                  </a:lnTo>
                  <a:lnTo>
                    <a:pt x="656" y="285"/>
                  </a:lnTo>
                  <a:lnTo>
                    <a:pt x="658" y="285"/>
                  </a:lnTo>
                  <a:lnTo>
                    <a:pt x="656" y="287"/>
                  </a:lnTo>
                  <a:lnTo>
                    <a:pt x="656" y="287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6" y="293"/>
                  </a:lnTo>
                  <a:lnTo>
                    <a:pt x="658" y="295"/>
                  </a:lnTo>
                  <a:lnTo>
                    <a:pt x="660" y="295"/>
                  </a:lnTo>
                  <a:lnTo>
                    <a:pt x="663" y="295"/>
                  </a:lnTo>
                  <a:lnTo>
                    <a:pt x="667" y="295"/>
                  </a:lnTo>
                  <a:lnTo>
                    <a:pt x="669" y="293"/>
                  </a:lnTo>
                  <a:lnTo>
                    <a:pt x="669" y="293"/>
                  </a:lnTo>
                  <a:lnTo>
                    <a:pt x="669" y="292"/>
                  </a:lnTo>
                  <a:lnTo>
                    <a:pt x="672" y="289"/>
                  </a:lnTo>
                  <a:lnTo>
                    <a:pt x="675" y="287"/>
                  </a:lnTo>
                  <a:lnTo>
                    <a:pt x="675" y="287"/>
                  </a:lnTo>
                  <a:lnTo>
                    <a:pt x="674" y="285"/>
                  </a:lnTo>
                  <a:lnTo>
                    <a:pt x="675" y="285"/>
                  </a:lnTo>
                  <a:lnTo>
                    <a:pt x="675" y="285"/>
                  </a:lnTo>
                  <a:lnTo>
                    <a:pt x="682" y="284"/>
                  </a:lnTo>
                  <a:lnTo>
                    <a:pt x="686" y="285"/>
                  </a:lnTo>
                  <a:lnTo>
                    <a:pt x="688" y="287"/>
                  </a:lnTo>
                  <a:lnTo>
                    <a:pt x="691" y="289"/>
                  </a:lnTo>
                  <a:lnTo>
                    <a:pt x="693" y="289"/>
                  </a:lnTo>
                  <a:lnTo>
                    <a:pt x="694" y="290"/>
                  </a:lnTo>
                  <a:lnTo>
                    <a:pt x="697" y="290"/>
                  </a:lnTo>
                  <a:lnTo>
                    <a:pt x="699" y="290"/>
                  </a:lnTo>
                  <a:lnTo>
                    <a:pt x="699" y="289"/>
                  </a:lnTo>
                  <a:lnTo>
                    <a:pt x="701" y="289"/>
                  </a:lnTo>
                  <a:lnTo>
                    <a:pt x="701" y="289"/>
                  </a:lnTo>
                  <a:lnTo>
                    <a:pt x="702" y="290"/>
                  </a:lnTo>
                  <a:lnTo>
                    <a:pt x="704" y="290"/>
                  </a:lnTo>
                  <a:lnTo>
                    <a:pt x="707" y="290"/>
                  </a:lnTo>
                  <a:lnTo>
                    <a:pt x="708" y="290"/>
                  </a:lnTo>
                  <a:lnTo>
                    <a:pt x="708" y="290"/>
                  </a:lnTo>
                  <a:lnTo>
                    <a:pt x="708" y="292"/>
                  </a:lnTo>
                  <a:lnTo>
                    <a:pt x="708" y="295"/>
                  </a:lnTo>
                  <a:lnTo>
                    <a:pt x="707" y="295"/>
                  </a:lnTo>
                  <a:lnTo>
                    <a:pt x="705" y="297"/>
                  </a:lnTo>
                  <a:lnTo>
                    <a:pt x="707" y="297"/>
                  </a:lnTo>
                  <a:lnTo>
                    <a:pt x="707" y="298"/>
                  </a:lnTo>
                  <a:lnTo>
                    <a:pt x="707" y="298"/>
                  </a:lnTo>
                  <a:lnTo>
                    <a:pt x="705" y="300"/>
                  </a:lnTo>
                  <a:lnTo>
                    <a:pt x="704" y="300"/>
                  </a:lnTo>
                  <a:lnTo>
                    <a:pt x="704" y="300"/>
                  </a:lnTo>
                  <a:lnTo>
                    <a:pt x="702" y="300"/>
                  </a:lnTo>
                  <a:lnTo>
                    <a:pt x="702" y="300"/>
                  </a:lnTo>
                  <a:lnTo>
                    <a:pt x="702" y="298"/>
                  </a:lnTo>
                  <a:lnTo>
                    <a:pt x="702" y="298"/>
                  </a:lnTo>
                  <a:lnTo>
                    <a:pt x="701" y="298"/>
                  </a:lnTo>
                  <a:lnTo>
                    <a:pt x="699" y="298"/>
                  </a:lnTo>
                  <a:lnTo>
                    <a:pt x="694" y="300"/>
                  </a:lnTo>
                  <a:lnTo>
                    <a:pt x="691" y="301"/>
                  </a:lnTo>
                  <a:lnTo>
                    <a:pt x="686" y="303"/>
                  </a:lnTo>
                  <a:lnTo>
                    <a:pt x="686" y="304"/>
                  </a:lnTo>
                  <a:lnTo>
                    <a:pt x="685" y="304"/>
                  </a:lnTo>
                  <a:lnTo>
                    <a:pt x="683" y="303"/>
                  </a:lnTo>
                  <a:lnTo>
                    <a:pt x="682" y="303"/>
                  </a:lnTo>
                  <a:lnTo>
                    <a:pt x="682" y="304"/>
                  </a:lnTo>
                  <a:lnTo>
                    <a:pt x="683" y="304"/>
                  </a:lnTo>
                  <a:lnTo>
                    <a:pt x="683" y="306"/>
                  </a:lnTo>
                  <a:lnTo>
                    <a:pt x="683" y="306"/>
                  </a:lnTo>
                  <a:lnTo>
                    <a:pt x="683" y="308"/>
                  </a:lnTo>
                  <a:lnTo>
                    <a:pt x="682" y="306"/>
                  </a:lnTo>
                  <a:lnTo>
                    <a:pt x="680" y="308"/>
                  </a:lnTo>
                  <a:lnTo>
                    <a:pt x="680" y="309"/>
                  </a:lnTo>
                  <a:lnTo>
                    <a:pt x="680" y="311"/>
                  </a:lnTo>
                  <a:lnTo>
                    <a:pt x="680" y="312"/>
                  </a:lnTo>
                  <a:lnTo>
                    <a:pt x="678" y="312"/>
                  </a:lnTo>
                  <a:lnTo>
                    <a:pt x="677" y="314"/>
                  </a:lnTo>
                  <a:lnTo>
                    <a:pt x="675" y="312"/>
                  </a:lnTo>
                  <a:lnTo>
                    <a:pt x="675" y="312"/>
                  </a:lnTo>
                  <a:lnTo>
                    <a:pt x="675" y="311"/>
                  </a:lnTo>
                  <a:lnTo>
                    <a:pt x="675" y="311"/>
                  </a:lnTo>
                  <a:lnTo>
                    <a:pt x="674" y="311"/>
                  </a:lnTo>
                  <a:lnTo>
                    <a:pt x="674" y="311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4"/>
                  </a:lnTo>
                  <a:lnTo>
                    <a:pt x="674" y="314"/>
                  </a:lnTo>
                  <a:lnTo>
                    <a:pt x="675" y="314"/>
                  </a:lnTo>
                  <a:lnTo>
                    <a:pt x="674" y="315"/>
                  </a:lnTo>
                  <a:lnTo>
                    <a:pt x="671" y="317"/>
                  </a:lnTo>
                  <a:lnTo>
                    <a:pt x="671" y="317"/>
                  </a:lnTo>
                  <a:lnTo>
                    <a:pt x="671" y="319"/>
                  </a:lnTo>
                  <a:lnTo>
                    <a:pt x="669" y="319"/>
                  </a:lnTo>
                  <a:lnTo>
                    <a:pt x="669" y="320"/>
                  </a:lnTo>
                  <a:lnTo>
                    <a:pt x="667" y="320"/>
                  </a:lnTo>
                  <a:lnTo>
                    <a:pt x="666" y="320"/>
                  </a:lnTo>
                  <a:lnTo>
                    <a:pt x="664" y="323"/>
                  </a:lnTo>
                  <a:lnTo>
                    <a:pt x="664" y="325"/>
                  </a:lnTo>
                  <a:lnTo>
                    <a:pt x="663" y="325"/>
                  </a:lnTo>
                  <a:lnTo>
                    <a:pt x="661" y="328"/>
                  </a:lnTo>
                  <a:lnTo>
                    <a:pt x="660" y="330"/>
                  </a:lnTo>
                  <a:lnTo>
                    <a:pt x="658" y="333"/>
                  </a:lnTo>
                  <a:lnTo>
                    <a:pt x="660" y="334"/>
                  </a:lnTo>
                  <a:lnTo>
                    <a:pt x="661" y="334"/>
                  </a:lnTo>
                  <a:lnTo>
                    <a:pt x="663" y="334"/>
                  </a:lnTo>
                  <a:lnTo>
                    <a:pt x="664" y="337"/>
                  </a:lnTo>
                  <a:lnTo>
                    <a:pt x="667" y="339"/>
                  </a:lnTo>
                  <a:lnTo>
                    <a:pt x="671" y="339"/>
                  </a:lnTo>
                  <a:lnTo>
                    <a:pt x="674" y="341"/>
                  </a:lnTo>
                  <a:lnTo>
                    <a:pt x="674" y="342"/>
                  </a:lnTo>
                  <a:lnTo>
                    <a:pt x="675" y="344"/>
                  </a:lnTo>
                  <a:lnTo>
                    <a:pt x="677" y="349"/>
                  </a:lnTo>
                  <a:lnTo>
                    <a:pt x="677" y="352"/>
                  </a:lnTo>
                  <a:lnTo>
                    <a:pt x="678" y="352"/>
                  </a:lnTo>
                  <a:lnTo>
                    <a:pt x="680" y="355"/>
                  </a:lnTo>
                  <a:lnTo>
                    <a:pt x="682" y="360"/>
                  </a:lnTo>
                  <a:lnTo>
                    <a:pt x="683" y="363"/>
                  </a:lnTo>
                  <a:lnTo>
                    <a:pt x="683" y="366"/>
                  </a:lnTo>
                  <a:lnTo>
                    <a:pt x="683" y="366"/>
                  </a:lnTo>
                  <a:lnTo>
                    <a:pt x="683" y="367"/>
                  </a:lnTo>
                  <a:lnTo>
                    <a:pt x="685" y="369"/>
                  </a:lnTo>
                  <a:lnTo>
                    <a:pt x="690" y="372"/>
                  </a:lnTo>
                  <a:lnTo>
                    <a:pt x="690" y="372"/>
                  </a:lnTo>
                  <a:lnTo>
                    <a:pt x="691" y="372"/>
                  </a:lnTo>
                  <a:lnTo>
                    <a:pt x="691" y="375"/>
                  </a:lnTo>
                  <a:lnTo>
                    <a:pt x="691" y="377"/>
                  </a:lnTo>
                  <a:lnTo>
                    <a:pt x="693" y="377"/>
                  </a:lnTo>
                  <a:lnTo>
                    <a:pt x="694" y="378"/>
                  </a:lnTo>
                  <a:lnTo>
                    <a:pt x="696" y="378"/>
                  </a:lnTo>
                  <a:lnTo>
                    <a:pt x="697" y="380"/>
                  </a:lnTo>
                  <a:lnTo>
                    <a:pt x="697" y="382"/>
                  </a:lnTo>
                  <a:lnTo>
                    <a:pt x="697" y="383"/>
                  </a:lnTo>
                  <a:lnTo>
                    <a:pt x="696" y="383"/>
                  </a:lnTo>
                  <a:lnTo>
                    <a:pt x="694" y="383"/>
                  </a:lnTo>
                  <a:lnTo>
                    <a:pt x="690" y="382"/>
                  </a:lnTo>
                  <a:lnTo>
                    <a:pt x="690" y="382"/>
                  </a:lnTo>
                  <a:lnTo>
                    <a:pt x="686" y="382"/>
                  </a:lnTo>
                  <a:lnTo>
                    <a:pt x="685" y="380"/>
                  </a:lnTo>
                  <a:lnTo>
                    <a:pt x="682" y="378"/>
                  </a:lnTo>
                  <a:lnTo>
                    <a:pt x="680" y="377"/>
                  </a:lnTo>
                  <a:lnTo>
                    <a:pt x="678" y="377"/>
                  </a:lnTo>
                  <a:lnTo>
                    <a:pt x="674" y="380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1" y="380"/>
                  </a:lnTo>
                  <a:lnTo>
                    <a:pt x="674" y="380"/>
                  </a:lnTo>
                  <a:lnTo>
                    <a:pt x="675" y="380"/>
                  </a:lnTo>
                  <a:lnTo>
                    <a:pt x="677" y="378"/>
                  </a:lnTo>
                  <a:lnTo>
                    <a:pt x="680" y="378"/>
                  </a:lnTo>
                  <a:lnTo>
                    <a:pt x="682" y="380"/>
                  </a:lnTo>
                  <a:lnTo>
                    <a:pt x="682" y="382"/>
                  </a:lnTo>
                  <a:lnTo>
                    <a:pt x="685" y="383"/>
                  </a:lnTo>
                  <a:lnTo>
                    <a:pt x="686" y="383"/>
                  </a:lnTo>
                  <a:lnTo>
                    <a:pt x="688" y="385"/>
                  </a:lnTo>
                  <a:lnTo>
                    <a:pt x="690" y="386"/>
                  </a:lnTo>
                  <a:lnTo>
                    <a:pt x="694" y="389"/>
                  </a:lnTo>
                  <a:lnTo>
                    <a:pt x="696" y="393"/>
                  </a:lnTo>
                  <a:lnTo>
                    <a:pt x="697" y="394"/>
                  </a:lnTo>
                  <a:lnTo>
                    <a:pt x="697" y="396"/>
                  </a:lnTo>
                  <a:lnTo>
                    <a:pt x="696" y="397"/>
                  </a:lnTo>
                  <a:lnTo>
                    <a:pt x="694" y="397"/>
                  </a:lnTo>
                  <a:lnTo>
                    <a:pt x="693" y="397"/>
                  </a:lnTo>
                  <a:lnTo>
                    <a:pt x="691" y="397"/>
                  </a:lnTo>
                  <a:lnTo>
                    <a:pt x="690" y="399"/>
                  </a:lnTo>
                  <a:lnTo>
                    <a:pt x="685" y="402"/>
                  </a:lnTo>
                  <a:lnTo>
                    <a:pt x="685" y="404"/>
                  </a:lnTo>
                  <a:lnTo>
                    <a:pt x="683" y="404"/>
                  </a:lnTo>
                  <a:lnTo>
                    <a:pt x="682" y="405"/>
                  </a:lnTo>
                  <a:lnTo>
                    <a:pt x="680" y="404"/>
                  </a:lnTo>
                  <a:lnTo>
                    <a:pt x="677" y="404"/>
                  </a:lnTo>
                  <a:lnTo>
                    <a:pt x="674" y="405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5" y="407"/>
                  </a:lnTo>
                  <a:lnTo>
                    <a:pt x="677" y="405"/>
                  </a:lnTo>
                  <a:lnTo>
                    <a:pt x="680" y="408"/>
                  </a:lnTo>
                  <a:lnTo>
                    <a:pt x="683" y="408"/>
                  </a:lnTo>
                  <a:lnTo>
                    <a:pt x="688" y="405"/>
                  </a:lnTo>
                  <a:lnTo>
                    <a:pt x="688" y="405"/>
                  </a:lnTo>
                  <a:lnTo>
                    <a:pt x="690" y="405"/>
                  </a:lnTo>
                  <a:lnTo>
                    <a:pt x="691" y="407"/>
                  </a:lnTo>
                  <a:lnTo>
                    <a:pt x="694" y="410"/>
                  </a:lnTo>
                  <a:lnTo>
                    <a:pt x="697" y="412"/>
                  </a:lnTo>
                  <a:lnTo>
                    <a:pt x="699" y="412"/>
                  </a:lnTo>
                  <a:lnTo>
                    <a:pt x="699" y="412"/>
                  </a:lnTo>
                  <a:lnTo>
                    <a:pt x="701" y="413"/>
                  </a:lnTo>
                  <a:lnTo>
                    <a:pt x="697" y="413"/>
                  </a:lnTo>
                  <a:lnTo>
                    <a:pt x="694" y="416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4" y="418"/>
                  </a:lnTo>
                  <a:lnTo>
                    <a:pt x="697" y="416"/>
                  </a:lnTo>
                  <a:lnTo>
                    <a:pt x="697" y="416"/>
                  </a:lnTo>
                  <a:lnTo>
                    <a:pt x="699" y="416"/>
                  </a:lnTo>
                  <a:lnTo>
                    <a:pt x="699" y="418"/>
                  </a:lnTo>
                  <a:lnTo>
                    <a:pt x="697" y="424"/>
                  </a:lnTo>
                  <a:lnTo>
                    <a:pt x="697" y="424"/>
                  </a:lnTo>
                  <a:lnTo>
                    <a:pt x="696" y="423"/>
                  </a:lnTo>
                  <a:lnTo>
                    <a:pt x="696" y="423"/>
                  </a:lnTo>
                  <a:lnTo>
                    <a:pt x="694" y="423"/>
                  </a:lnTo>
                  <a:lnTo>
                    <a:pt x="693" y="423"/>
                  </a:lnTo>
                  <a:lnTo>
                    <a:pt x="693" y="423"/>
                  </a:lnTo>
                  <a:lnTo>
                    <a:pt x="691" y="424"/>
                  </a:lnTo>
                  <a:lnTo>
                    <a:pt x="693" y="424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4" y="427"/>
                  </a:lnTo>
                  <a:lnTo>
                    <a:pt x="693" y="427"/>
                  </a:lnTo>
                  <a:lnTo>
                    <a:pt x="694" y="429"/>
                  </a:lnTo>
                  <a:lnTo>
                    <a:pt x="694" y="430"/>
                  </a:lnTo>
                  <a:lnTo>
                    <a:pt x="693" y="430"/>
                  </a:lnTo>
                  <a:lnTo>
                    <a:pt x="693" y="430"/>
                  </a:lnTo>
                  <a:lnTo>
                    <a:pt x="691" y="432"/>
                  </a:lnTo>
                  <a:lnTo>
                    <a:pt x="693" y="434"/>
                  </a:lnTo>
                  <a:lnTo>
                    <a:pt x="694" y="437"/>
                  </a:lnTo>
                  <a:lnTo>
                    <a:pt x="694" y="437"/>
                  </a:lnTo>
                  <a:lnTo>
                    <a:pt x="693" y="437"/>
                  </a:lnTo>
                  <a:lnTo>
                    <a:pt x="690" y="438"/>
                  </a:lnTo>
                  <a:lnTo>
                    <a:pt x="690" y="438"/>
                  </a:lnTo>
                  <a:lnTo>
                    <a:pt x="688" y="437"/>
                  </a:lnTo>
                  <a:lnTo>
                    <a:pt x="686" y="437"/>
                  </a:lnTo>
                  <a:lnTo>
                    <a:pt x="686" y="437"/>
                  </a:lnTo>
                  <a:lnTo>
                    <a:pt x="685" y="440"/>
                  </a:lnTo>
                  <a:lnTo>
                    <a:pt x="685" y="441"/>
                  </a:lnTo>
                  <a:lnTo>
                    <a:pt x="683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3" y="443"/>
                  </a:lnTo>
                  <a:lnTo>
                    <a:pt x="683" y="443"/>
                  </a:lnTo>
                  <a:lnTo>
                    <a:pt x="680" y="446"/>
                  </a:lnTo>
                  <a:lnTo>
                    <a:pt x="680" y="446"/>
                  </a:lnTo>
                  <a:lnTo>
                    <a:pt x="680" y="448"/>
                  </a:lnTo>
                  <a:lnTo>
                    <a:pt x="678" y="448"/>
                  </a:lnTo>
                  <a:lnTo>
                    <a:pt x="680" y="449"/>
                  </a:lnTo>
                  <a:lnTo>
                    <a:pt x="678" y="451"/>
                  </a:lnTo>
                  <a:lnTo>
                    <a:pt x="678" y="452"/>
                  </a:lnTo>
                  <a:lnTo>
                    <a:pt x="677" y="452"/>
                  </a:lnTo>
                  <a:lnTo>
                    <a:pt x="675" y="454"/>
                  </a:lnTo>
                  <a:lnTo>
                    <a:pt x="674" y="456"/>
                  </a:lnTo>
                  <a:lnTo>
                    <a:pt x="672" y="459"/>
                  </a:lnTo>
                  <a:lnTo>
                    <a:pt x="672" y="460"/>
                  </a:lnTo>
                  <a:lnTo>
                    <a:pt x="672" y="462"/>
                  </a:lnTo>
                  <a:lnTo>
                    <a:pt x="671" y="464"/>
                  </a:lnTo>
                  <a:lnTo>
                    <a:pt x="671" y="464"/>
                  </a:lnTo>
                  <a:lnTo>
                    <a:pt x="669" y="464"/>
                  </a:lnTo>
                  <a:lnTo>
                    <a:pt x="669" y="462"/>
                  </a:lnTo>
                  <a:lnTo>
                    <a:pt x="667" y="462"/>
                  </a:lnTo>
                  <a:lnTo>
                    <a:pt x="667" y="462"/>
                  </a:lnTo>
                  <a:lnTo>
                    <a:pt x="667" y="460"/>
                  </a:lnTo>
                  <a:lnTo>
                    <a:pt x="667" y="459"/>
                  </a:lnTo>
                  <a:lnTo>
                    <a:pt x="667" y="460"/>
                  </a:lnTo>
                  <a:lnTo>
                    <a:pt x="667" y="460"/>
                  </a:lnTo>
                  <a:lnTo>
                    <a:pt x="666" y="462"/>
                  </a:lnTo>
                  <a:lnTo>
                    <a:pt x="666" y="460"/>
                  </a:lnTo>
                  <a:lnTo>
                    <a:pt x="664" y="460"/>
                  </a:lnTo>
                  <a:lnTo>
                    <a:pt x="664" y="462"/>
                  </a:lnTo>
                  <a:lnTo>
                    <a:pt x="664" y="462"/>
                  </a:lnTo>
                  <a:lnTo>
                    <a:pt x="666" y="464"/>
                  </a:lnTo>
                  <a:lnTo>
                    <a:pt x="666" y="464"/>
                  </a:lnTo>
                  <a:lnTo>
                    <a:pt x="667" y="464"/>
                  </a:lnTo>
                  <a:lnTo>
                    <a:pt x="667" y="465"/>
                  </a:lnTo>
                  <a:lnTo>
                    <a:pt x="667" y="467"/>
                  </a:lnTo>
                  <a:lnTo>
                    <a:pt x="669" y="467"/>
                  </a:lnTo>
                  <a:lnTo>
                    <a:pt x="669" y="468"/>
                  </a:lnTo>
                  <a:lnTo>
                    <a:pt x="667" y="468"/>
                  </a:lnTo>
                  <a:lnTo>
                    <a:pt x="666" y="468"/>
                  </a:lnTo>
                  <a:lnTo>
                    <a:pt x="664" y="471"/>
                  </a:lnTo>
                  <a:lnTo>
                    <a:pt x="663" y="471"/>
                  </a:lnTo>
                  <a:lnTo>
                    <a:pt x="661" y="471"/>
                  </a:lnTo>
                  <a:lnTo>
                    <a:pt x="661" y="471"/>
                  </a:lnTo>
                  <a:lnTo>
                    <a:pt x="660" y="471"/>
                  </a:lnTo>
                  <a:lnTo>
                    <a:pt x="658" y="471"/>
                  </a:lnTo>
                  <a:lnTo>
                    <a:pt x="660" y="473"/>
                  </a:lnTo>
                  <a:lnTo>
                    <a:pt x="661" y="473"/>
                  </a:lnTo>
                  <a:lnTo>
                    <a:pt x="663" y="473"/>
                  </a:lnTo>
                  <a:lnTo>
                    <a:pt x="663" y="473"/>
                  </a:lnTo>
                  <a:lnTo>
                    <a:pt x="664" y="473"/>
                  </a:lnTo>
                  <a:lnTo>
                    <a:pt x="666" y="475"/>
                  </a:lnTo>
                  <a:lnTo>
                    <a:pt x="664" y="475"/>
                  </a:lnTo>
                  <a:lnTo>
                    <a:pt x="664" y="478"/>
                  </a:lnTo>
                  <a:lnTo>
                    <a:pt x="664" y="479"/>
                  </a:lnTo>
                  <a:lnTo>
                    <a:pt x="664" y="481"/>
                  </a:lnTo>
                  <a:lnTo>
                    <a:pt x="664" y="482"/>
                  </a:lnTo>
                  <a:lnTo>
                    <a:pt x="664" y="482"/>
                  </a:lnTo>
                  <a:lnTo>
                    <a:pt x="663" y="482"/>
                  </a:lnTo>
                  <a:lnTo>
                    <a:pt x="663" y="481"/>
                  </a:lnTo>
                  <a:lnTo>
                    <a:pt x="661" y="481"/>
                  </a:lnTo>
                  <a:lnTo>
                    <a:pt x="660" y="481"/>
                  </a:lnTo>
                  <a:lnTo>
                    <a:pt x="658" y="481"/>
                  </a:lnTo>
                  <a:lnTo>
                    <a:pt x="658" y="481"/>
                  </a:lnTo>
                  <a:lnTo>
                    <a:pt x="658" y="482"/>
                  </a:lnTo>
                  <a:lnTo>
                    <a:pt x="660" y="484"/>
                  </a:lnTo>
                  <a:lnTo>
                    <a:pt x="660" y="484"/>
                  </a:lnTo>
                  <a:lnTo>
                    <a:pt x="660" y="486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5" y="486"/>
                  </a:lnTo>
                  <a:lnTo>
                    <a:pt x="655" y="487"/>
                  </a:lnTo>
                  <a:lnTo>
                    <a:pt x="655" y="489"/>
                  </a:lnTo>
                  <a:lnTo>
                    <a:pt x="653" y="489"/>
                  </a:lnTo>
                  <a:lnTo>
                    <a:pt x="652" y="490"/>
                  </a:lnTo>
                  <a:lnTo>
                    <a:pt x="650" y="490"/>
                  </a:lnTo>
                  <a:lnTo>
                    <a:pt x="650" y="490"/>
                  </a:lnTo>
                  <a:lnTo>
                    <a:pt x="652" y="492"/>
                  </a:lnTo>
                  <a:lnTo>
                    <a:pt x="652" y="492"/>
                  </a:lnTo>
                  <a:lnTo>
                    <a:pt x="652" y="493"/>
                  </a:lnTo>
                  <a:lnTo>
                    <a:pt x="650" y="495"/>
                  </a:lnTo>
                  <a:lnTo>
                    <a:pt x="647" y="493"/>
                  </a:lnTo>
                  <a:lnTo>
                    <a:pt x="645" y="495"/>
                  </a:lnTo>
                  <a:lnTo>
                    <a:pt x="644" y="493"/>
                  </a:lnTo>
                  <a:lnTo>
                    <a:pt x="642" y="493"/>
                  </a:lnTo>
                  <a:lnTo>
                    <a:pt x="642" y="495"/>
                  </a:lnTo>
                  <a:lnTo>
                    <a:pt x="642" y="497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42" y="498"/>
                  </a:lnTo>
                  <a:lnTo>
                    <a:pt x="642" y="498"/>
                  </a:lnTo>
                  <a:lnTo>
                    <a:pt x="642" y="500"/>
                  </a:lnTo>
                  <a:lnTo>
                    <a:pt x="641" y="501"/>
                  </a:lnTo>
                  <a:lnTo>
                    <a:pt x="639" y="503"/>
                  </a:lnTo>
                  <a:lnTo>
                    <a:pt x="637" y="503"/>
                  </a:lnTo>
                  <a:lnTo>
                    <a:pt x="637" y="504"/>
                  </a:lnTo>
                  <a:lnTo>
                    <a:pt x="636" y="506"/>
                  </a:lnTo>
                  <a:lnTo>
                    <a:pt x="636" y="506"/>
                  </a:lnTo>
                  <a:lnTo>
                    <a:pt x="634" y="506"/>
                  </a:lnTo>
                  <a:lnTo>
                    <a:pt x="633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3" y="508"/>
                  </a:lnTo>
                  <a:lnTo>
                    <a:pt x="633" y="509"/>
                  </a:lnTo>
                  <a:lnTo>
                    <a:pt x="633" y="508"/>
                  </a:lnTo>
                  <a:lnTo>
                    <a:pt x="631" y="508"/>
                  </a:lnTo>
                  <a:lnTo>
                    <a:pt x="631" y="508"/>
                  </a:lnTo>
                  <a:lnTo>
                    <a:pt x="630" y="508"/>
                  </a:lnTo>
                  <a:lnTo>
                    <a:pt x="630" y="509"/>
                  </a:lnTo>
                  <a:lnTo>
                    <a:pt x="628" y="509"/>
                  </a:lnTo>
                  <a:lnTo>
                    <a:pt x="628" y="508"/>
                  </a:lnTo>
                  <a:lnTo>
                    <a:pt x="626" y="508"/>
                  </a:lnTo>
                  <a:lnTo>
                    <a:pt x="625" y="511"/>
                  </a:lnTo>
                  <a:lnTo>
                    <a:pt x="623" y="512"/>
                  </a:lnTo>
                  <a:lnTo>
                    <a:pt x="623" y="512"/>
                  </a:lnTo>
                  <a:lnTo>
                    <a:pt x="622" y="512"/>
                  </a:lnTo>
                  <a:lnTo>
                    <a:pt x="622" y="514"/>
                  </a:lnTo>
                  <a:lnTo>
                    <a:pt x="623" y="514"/>
                  </a:lnTo>
                  <a:lnTo>
                    <a:pt x="622" y="516"/>
                  </a:lnTo>
                  <a:lnTo>
                    <a:pt x="622" y="516"/>
                  </a:lnTo>
                  <a:lnTo>
                    <a:pt x="620" y="516"/>
                  </a:lnTo>
                  <a:lnTo>
                    <a:pt x="620" y="519"/>
                  </a:lnTo>
                  <a:lnTo>
                    <a:pt x="620" y="519"/>
                  </a:lnTo>
                  <a:lnTo>
                    <a:pt x="617" y="519"/>
                  </a:lnTo>
                  <a:lnTo>
                    <a:pt x="617" y="519"/>
                  </a:lnTo>
                  <a:lnTo>
                    <a:pt x="615" y="519"/>
                  </a:lnTo>
                  <a:lnTo>
                    <a:pt x="615" y="520"/>
                  </a:lnTo>
                  <a:lnTo>
                    <a:pt x="615" y="520"/>
                  </a:lnTo>
                  <a:lnTo>
                    <a:pt x="614" y="520"/>
                  </a:lnTo>
                  <a:lnTo>
                    <a:pt x="611" y="522"/>
                  </a:lnTo>
                  <a:lnTo>
                    <a:pt x="609" y="522"/>
                  </a:lnTo>
                  <a:lnTo>
                    <a:pt x="608" y="520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3"/>
                  </a:lnTo>
                  <a:lnTo>
                    <a:pt x="604" y="523"/>
                  </a:lnTo>
                  <a:lnTo>
                    <a:pt x="603" y="522"/>
                  </a:lnTo>
                  <a:lnTo>
                    <a:pt x="601" y="522"/>
                  </a:lnTo>
                  <a:lnTo>
                    <a:pt x="600" y="522"/>
                  </a:lnTo>
                  <a:lnTo>
                    <a:pt x="598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5" y="523"/>
                  </a:lnTo>
                  <a:lnTo>
                    <a:pt x="593" y="522"/>
                  </a:lnTo>
                  <a:lnTo>
                    <a:pt x="593" y="522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5"/>
                  </a:lnTo>
                  <a:lnTo>
                    <a:pt x="590" y="525"/>
                  </a:lnTo>
                  <a:lnTo>
                    <a:pt x="590" y="525"/>
                  </a:lnTo>
                  <a:lnTo>
                    <a:pt x="589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5" y="525"/>
                  </a:lnTo>
                  <a:lnTo>
                    <a:pt x="585" y="525"/>
                  </a:lnTo>
                  <a:lnTo>
                    <a:pt x="584" y="525"/>
                  </a:lnTo>
                  <a:lnTo>
                    <a:pt x="584" y="525"/>
                  </a:lnTo>
                  <a:lnTo>
                    <a:pt x="584" y="527"/>
                  </a:lnTo>
                  <a:lnTo>
                    <a:pt x="582" y="525"/>
                  </a:lnTo>
                  <a:lnTo>
                    <a:pt x="581" y="525"/>
                  </a:lnTo>
                  <a:lnTo>
                    <a:pt x="581" y="522"/>
                  </a:lnTo>
                  <a:lnTo>
                    <a:pt x="579" y="522"/>
                  </a:lnTo>
                  <a:lnTo>
                    <a:pt x="578" y="520"/>
                  </a:lnTo>
                  <a:lnTo>
                    <a:pt x="578" y="519"/>
                  </a:lnTo>
                  <a:lnTo>
                    <a:pt x="578" y="519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6" y="522"/>
                  </a:lnTo>
                  <a:lnTo>
                    <a:pt x="576" y="522"/>
                  </a:lnTo>
                  <a:lnTo>
                    <a:pt x="576" y="523"/>
                  </a:lnTo>
                  <a:lnTo>
                    <a:pt x="578" y="525"/>
                  </a:lnTo>
                  <a:lnTo>
                    <a:pt x="578" y="528"/>
                  </a:lnTo>
                  <a:lnTo>
                    <a:pt x="578" y="528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6" y="530"/>
                  </a:lnTo>
                  <a:lnTo>
                    <a:pt x="576" y="530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4" y="531"/>
                  </a:lnTo>
                  <a:lnTo>
                    <a:pt x="574" y="531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0"/>
                  </a:lnTo>
                  <a:lnTo>
                    <a:pt x="570" y="531"/>
                  </a:lnTo>
                  <a:lnTo>
                    <a:pt x="570" y="534"/>
                  </a:lnTo>
                  <a:lnTo>
                    <a:pt x="568" y="534"/>
                  </a:lnTo>
                  <a:lnTo>
                    <a:pt x="568" y="536"/>
                  </a:lnTo>
                  <a:lnTo>
                    <a:pt x="567" y="534"/>
                  </a:lnTo>
                  <a:lnTo>
                    <a:pt x="565" y="534"/>
                  </a:lnTo>
                  <a:lnTo>
                    <a:pt x="565" y="536"/>
                  </a:lnTo>
                  <a:lnTo>
                    <a:pt x="563" y="536"/>
                  </a:lnTo>
                  <a:lnTo>
                    <a:pt x="563" y="538"/>
                  </a:lnTo>
                  <a:lnTo>
                    <a:pt x="562" y="536"/>
                  </a:lnTo>
                  <a:lnTo>
                    <a:pt x="560" y="536"/>
                  </a:lnTo>
                  <a:lnTo>
                    <a:pt x="562" y="534"/>
                  </a:lnTo>
                  <a:lnTo>
                    <a:pt x="562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6"/>
                  </a:lnTo>
                  <a:lnTo>
                    <a:pt x="560" y="538"/>
                  </a:lnTo>
                  <a:lnTo>
                    <a:pt x="559" y="538"/>
                  </a:lnTo>
                  <a:lnTo>
                    <a:pt x="557" y="538"/>
                  </a:lnTo>
                  <a:lnTo>
                    <a:pt x="557" y="536"/>
                  </a:lnTo>
                  <a:lnTo>
                    <a:pt x="555" y="536"/>
                  </a:lnTo>
                  <a:lnTo>
                    <a:pt x="554" y="536"/>
                  </a:lnTo>
                  <a:lnTo>
                    <a:pt x="554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1" y="539"/>
                  </a:lnTo>
                  <a:lnTo>
                    <a:pt x="551" y="539"/>
                  </a:lnTo>
                  <a:lnTo>
                    <a:pt x="549" y="541"/>
                  </a:lnTo>
                  <a:lnTo>
                    <a:pt x="546" y="541"/>
                  </a:lnTo>
                  <a:lnTo>
                    <a:pt x="544" y="541"/>
                  </a:lnTo>
                  <a:lnTo>
                    <a:pt x="543" y="541"/>
                  </a:lnTo>
                  <a:lnTo>
                    <a:pt x="543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0" y="542"/>
                  </a:lnTo>
                  <a:lnTo>
                    <a:pt x="538" y="542"/>
                  </a:lnTo>
                  <a:lnTo>
                    <a:pt x="537" y="542"/>
                  </a:lnTo>
                  <a:lnTo>
                    <a:pt x="535" y="544"/>
                  </a:lnTo>
                  <a:lnTo>
                    <a:pt x="533" y="545"/>
                  </a:lnTo>
                  <a:lnTo>
                    <a:pt x="533" y="545"/>
                  </a:lnTo>
                  <a:lnTo>
                    <a:pt x="532" y="545"/>
                  </a:lnTo>
                  <a:lnTo>
                    <a:pt x="532" y="544"/>
                  </a:lnTo>
                  <a:lnTo>
                    <a:pt x="532" y="544"/>
                  </a:lnTo>
                  <a:lnTo>
                    <a:pt x="532" y="545"/>
                  </a:lnTo>
                  <a:lnTo>
                    <a:pt x="532" y="545"/>
                  </a:lnTo>
                  <a:lnTo>
                    <a:pt x="530" y="547"/>
                  </a:lnTo>
                  <a:lnTo>
                    <a:pt x="529" y="549"/>
                  </a:lnTo>
                  <a:lnTo>
                    <a:pt x="529" y="549"/>
                  </a:lnTo>
                  <a:lnTo>
                    <a:pt x="529" y="550"/>
                  </a:lnTo>
                  <a:lnTo>
                    <a:pt x="532" y="550"/>
                  </a:lnTo>
                  <a:lnTo>
                    <a:pt x="532" y="552"/>
                  </a:lnTo>
                  <a:lnTo>
                    <a:pt x="532" y="552"/>
                  </a:lnTo>
                  <a:lnTo>
                    <a:pt x="530" y="553"/>
                  </a:lnTo>
                  <a:lnTo>
                    <a:pt x="530" y="553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2" y="558"/>
                  </a:lnTo>
                  <a:lnTo>
                    <a:pt x="530" y="560"/>
                  </a:lnTo>
                  <a:lnTo>
                    <a:pt x="527" y="560"/>
                  </a:lnTo>
                  <a:lnTo>
                    <a:pt x="526" y="560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8"/>
                  </a:lnTo>
                  <a:lnTo>
                    <a:pt x="526" y="556"/>
                  </a:lnTo>
                  <a:lnTo>
                    <a:pt x="526" y="556"/>
                  </a:lnTo>
                  <a:lnTo>
                    <a:pt x="524" y="556"/>
                  </a:lnTo>
                  <a:lnTo>
                    <a:pt x="522" y="555"/>
                  </a:lnTo>
                  <a:lnTo>
                    <a:pt x="522" y="553"/>
                  </a:lnTo>
                  <a:lnTo>
                    <a:pt x="522" y="552"/>
                  </a:lnTo>
                  <a:lnTo>
                    <a:pt x="522" y="550"/>
                  </a:lnTo>
                  <a:lnTo>
                    <a:pt x="521" y="550"/>
                  </a:lnTo>
                  <a:lnTo>
                    <a:pt x="521" y="550"/>
                  </a:lnTo>
                  <a:lnTo>
                    <a:pt x="522" y="547"/>
                  </a:lnTo>
                  <a:lnTo>
                    <a:pt x="521" y="547"/>
                  </a:lnTo>
                  <a:lnTo>
                    <a:pt x="522" y="545"/>
                  </a:lnTo>
                  <a:lnTo>
                    <a:pt x="522" y="544"/>
                  </a:lnTo>
                  <a:lnTo>
                    <a:pt x="526" y="542"/>
                  </a:lnTo>
                  <a:lnTo>
                    <a:pt x="526" y="541"/>
                  </a:lnTo>
                  <a:lnTo>
                    <a:pt x="524" y="541"/>
                  </a:lnTo>
                  <a:lnTo>
                    <a:pt x="522" y="541"/>
                  </a:lnTo>
                  <a:lnTo>
                    <a:pt x="522" y="541"/>
                  </a:lnTo>
                  <a:lnTo>
                    <a:pt x="521" y="541"/>
                  </a:lnTo>
                  <a:lnTo>
                    <a:pt x="521" y="539"/>
                  </a:lnTo>
                  <a:lnTo>
                    <a:pt x="519" y="538"/>
                  </a:lnTo>
                  <a:lnTo>
                    <a:pt x="519" y="538"/>
                  </a:lnTo>
                  <a:lnTo>
                    <a:pt x="519" y="541"/>
                  </a:lnTo>
                  <a:lnTo>
                    <a:pt x="518" y="541"/>
                  </a:lnTo>
                  <a:lnTo>
                    <a:pt x="516" y="542"/>
                  </a:lnTo>
                  <a:lnTo>
                    <a:pt x="514" y="542"/>
                  </a:lnTo>
                  <a:lnTo>
                    <a:pt x="513" y="542"/>
                  </a:lnTo>
                  <a:lnTo>
                    <a:pt x="513" y="542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3" y="539"/>
                  </a:lnTo>
                  <a:lnTo>
                    <a:pt x="511" y="539"/>
                  </a:lnTo>
                  <a:lnTo>
                    <a:pt x="510" y="539"/>
                  </a:lnTo>
                  <a:lnTo>
                    <a:pt x="510" y="539"/>
                  </a:lnTo>
                  <a:lnTo>
                    <a:pt x="508" y="539"/>
                  </a:lnTo>
                  <a:lnTo>
                    <a:pt x="508" y="539"/>
                  </a:lnTo>
                  <a:lnTo>
                    <a:pt x="507" y="538"/>
                  </a:lnTo>
                  <a:lnTo>
                    <a:pt x="507" y="538"/>
                  </a:lnTo>
                  <a:lnTo>
                    <a:pt x="505" y="536"/>
                  </a:lnTo>
                  <a:lnTo>
                    <a:pt x="507" y="536"/>
                  </a:lnTo>
                  <a:lnTo>
                    <a:pt x="505" y="534"/>
                  </a:lnTo>
                  <a:lnTo>
                    <a:pt x="503" y="534"/>
                  </a:lnTo>
                  <a:lnTo>
                    <a:pt x="503" y="536"/>
                  </a:lnTo>
                  <a:lnTo>
                    <a:pt x="503" y="538"/>
                  </a:lnTo>
                  <a:lnTo>
                    <a:pt x="505" y="539"/>
                  </a:lnTo>
                  <a:lnTo>
                    <a:pt x="505" y="539"/>
                  </a:lnTo>
                  <a:lnTo>
                    <a:pt x="503" y="539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9"/>
                  </a:lnTo>
                  <a:lnTo>
                    <a:pt x="500" y="541"/>
                  </a:lnTo>
                  <a:lnTo>
                    <a:pt x="499" y="541"/>
                  </a:lnTo>
                  <a:lnTo>
                    <a:pt x="499" y="541"/>
                  </a:lnTo>
                  <a:lnTo>
                    <a:pt x="497" y="541"/>
                  </a:lnTo>
                  <a:lnTo>
                    <a:pt x="496" y="541"/>
                  </a:lnTo>
                  <a:lnTo>
                    <a:pt x="494" y="539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89" y="539"/>
                  </a:lnTo>
                  <a:lnTo>
                    <a:pt x="489" y="539"/>
                  </a:lnTo>
                  <a:lnTo>
                    <a:pt x="488" y="539"/>
                  </a:lnTo>
                  <a:lnTo>
                    <a:pt x="486" y="538"/>
                  </a:lnTo>
                  <a:lnTo>
                    <a:pt x="485" y="538"/>
                  </a:lnTo>
                  <a:lnTo>
                    <a:pt x="483" y="536"/>
                  </a:lnTo>
                  <a:lnTo>
                    <a:pt x="483" y="536"/>
                  </a:lnTo>
                  <a:lnTo>
                    <a:pt x="483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0" y="534"/>
                  </a:lnTo>
                  <a:lnTo>
                    <a:pt x="478" y="533"/>
                  </a:lnTo>
                  <a:lnTo>
                    <a:pt x="478" y="534"/>
                  </a:lnTo>
                  <a:lnTo>
                    <a:pt x="478" y="534"/>
                  </a:lnTo>
                  <a:lnTo>
                    <a:pt x="478" y="533"/>
                  </a:lnTo>
                  <a:lnTo>
                    <a:pt x="478" y="531"/>
                  </a:lnTo>
                  <a:lnTo>
                    <a:pt x="478" y="530"/>
                  </a:lnTo>
                  <a:lnTo>
                    <a:pt x="477" y="530"/>
                  </a:lnTo>
                  <a:lnTo>
                    <a:pt x="477" y="528"/>
                  </a:lnTo>
                  <a:lnTo>
                    <a:pt x="477" y="528"/>
                  </a:lnTo>
                  <a:lnTo>
                    <a:pt x="475" y="528"/>
                  </a:lnTo>
                  <a:lnTo>
                    <a:pt x="477" y="527"/>
                  </a:lnTo>
                  <a:lnTo>
                    <a:pt x="477" y="525"/>
                  </a:lnTo>
                  <a:lnTo>
                    <a:pt x="477" y="525"/>
                  </a:lnTo>
                  <a:lnTo>
                    <a:pt x="478" y="523"/>
                  </a:lnTo>
                  <a:lnTo>
                    <a:pt x="478" y="523"/>
                  </a:lnTo>
                  <a:lnTo>
                    <a:pt x="480" y="522"/>
                  </a:lnTo>
                  <a:lnTo>
                    <a:pt x="477" y="520"/>
                  </a:lnTo>
                  <a:lnTo>
                    <a:pt x="477" y="520"/>
                  </a:lnTo>
                  <a:lnTo>
                    <a:pt x="475" y="520"/>
                  </a:lnTo>
                  <a:lnTo>
                    <a:pt x="473" y="520"/>
                  </a:lnTo>
                  <a:lnTo>
                    <a:pt x="472" y="520"/>
                  </a:lnTo>
                  <a:lnTo>
                    <a:pt x="472" y="520"/>
                  </a:lnTo>
                  <a:lnTo>
                    <a:pt x="470" y="519"/>
                  </a:lnTo>
                  <a:lnTo>
                    <a:pt x="470" y="519"/>
                  </a:lnTo>
                  <a:lnTo>
                    <a:pt x="469" y="519"/>
                  </a:lnTo>
                  <a:lnTo>
                    <a:pt x="469" y="519"/>
                  </a:lnTo>
                  <a:lnTo>
                    <a:pt x="467" y="519"/>
                  </a:lnTo>
                  <a:lnTo>
                    <a:pt x="467" y="520"/>
                  </a:lnTo>
                  <a:lnTo>
                    <a:pt x="466" y="520"/>
                  </a:lnTo>
                  <a:lnTo>
                    <a:pt x="466" y="519"/>
                  </a:lnTo>
                  <a:lnTo>
                    <a:pt x="464" y="519"/>
                  </a:lnTo>
                  <a:lnTo>
                    <a:pt x="461" y="517"/>
                  </a:lnTo>
                  <a:lnTo>
                    <a:pt x="461" y="517"/>
                  </a:lnTo>
                  <a:lnTo>
                    <a:pt x="461" y="516"/>
                  </a:lnTo>
                  <a:lnTo>
                    <a:pt x="459" y="516"/>
                  </a:lnTo>
                  <a:lnTo>
                    <a:pt x="459" y="514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6" y="514"/>
                  </a:lnTo>
                  <a:lnTo>
                    <a:pt x="453" y="516"/>
                  </a:lnTo>
                  <a:lnTo>
                    <a:pt x="453" y="516"/>
                  </a:lnTo>
                  <a:lnTo>
                    <a:pt x="451" y="517"/>
                  </a:lnTo>
                  <a:lnTo>
                    <a:pt x="451" y="517"/>
                  </a:lnTo>
                  <a:lnTo>
                    <a:pt x="451" y="519"/>
                  </a:lnTo>
                  <a:lnTo>
                    <a:pt x="451" y="520"/>
                  </a:lnTo>
                  <a:lnTo>
                    <a:pt x="450" y="520"/>
                  </a:lnTo>
                  <a:lnTo>
                    <a:pt x="450" y="522"/>
                  </a:lnTo>
                  <a:lnTo>
                    <a:pt x="448" y="522"/>
                  </a:lnTo>
                  <a:lnTo>
                    <a:pt x="448" y="522"/>
                  </a:lnTo>
                  <a:lnTo>
                    <a:pt x="447" y="522"/>
                  </a:lnTo>
                  <a:lnTo>
                    <a:pt x="445" y="523"/>
                  </a:lnTo>
                  <a:lnTo>
                    <a:pt x="444" y="523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0" y="522"/>
                  </a:lnTo>
                  <a:lnTo>
                    <a:pt x="439" y="523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7" y="525"/>
                  </a:lnTo>
                  <a:lnTo>
                    <a:pt x="434" y="522"/>
                  </a:lnTo>
                  <a:lnTo>
                    <a:pt x="434" y="522"/>
                  </a:lnTo>
                  <a:lnTo>
                    <a:pt x="432" y="522"/>
                  </a:lnTo>
                  <a:lnTo>
                    <a:pt x="432" y="525"/>
                  </a:lnTo>
                  <a:lnTo>
                    <a:pt x="432" y="525"/>
                  </a:lnTo>
                  <a:lnTo>
                    <a:pt x="431" y="525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3"/>
                  </a:lnTo>
                  <a:lnTo>
                    <a:pt x="428" y="523"/>
                  </a:lnTo>
                  <a:lnTo>
                    <a:pt x="426" y="525"/>
                  </a:lnTo>
                  <a:lnTo>
                    <a:pt x="426" y="525"/>
                  </a:lnTo>
                  <a:lnTo>
                    <a:pt x="426" y="527"/>
                  </a:lnTo>
                  <a:lnTo>
                    <a:pt x="425" y="527"/>
                  </a:lnTo>
                  <a:lnTo>
                    <a:pt x="425" y="527"/>
                  </a:lnTo>
                  <a:lnTo>
                    <a:pt x="423" y="527"/>
                  </a:lnTo>
                  <a:lnTo>
                    <a:pt x="423" y="525"/>
                  </a:lnTo>
                  <a:lnTo>
                    <a:pt x="423" y="525"/>
                  </a:lnTo>
                  <a:lnTo>
                    <a:pt x="421" y="523"/>
                  </a:lnTo>
                  <a:lnTo>
                    <a:pt x="418" y="523"/>
                  </a:lnTo>
                  <a:lnTo>
                    <a:pt x="418" y="522"/>
                  </a:lnTo>
                  <a:lnTo>
                    <a:pt x="417" y="522"/>
                  </a:lnTo>
                  <a:lnTo>
                    <a:pt x="417" y="522"/>
                  </a:lnTo>
                  <a:lnTo>
                    <a:pt x="417" y="523"/>
                  </a:lnTo>
                  <a:lnTo>
                    <a:pt x="415" y="523"/>
                  </a:lnTo>
                  <a:lnTo>
                    <a:pt x="415" y="525"/>
                  </a:lnTo>
                  <a:lnTo>
                    <a:pt x="414" y="527"/>
                  </a:lnTo>
                  <a:lnTo>
                    <a:pt x="414" y="527"/>
                  </a:lnTo>
                  <a:lnTo>
                    <a:pt x="412" y="528"/>
                  </a:lnTo>
                  <a:lnTo>
                    <a:pt x="412" y="527"/>
                  </a:lnTo>
                  <a:lnTo>
                    <a:pt x="410" y="527"/>
                  </a:lnTo>
                  <a:lnTo>
                    <a:pt x="409" y="527"/>
                  </a:lnTo>
                  <a:lnTo>
                    <a:pt x="407" y="528"/>
                  </a:lnTo>
                  <a:lnTo>
                    <a:pt x="407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8"/>
                  </a:lnTo>
                  <a:lnTo>
                    <a:pt x="404" y="528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1"/>
                  </a:lnTo>
                  <a:lnTo>
                    <a:pt x="404" y="531"/>
                  </a:lnTo>
                  <a:lnTo>
                    <a:pt x="404" y="533"/>
                  </a:lnTo>
                  <a:lnTo>
                    <a:pt x="404" y="534"/>
                  </a:lnTo>
                  <a:lnTo>
                    <a:pt x="406" y="536"/>
                  </a:lnTo>
                  <a:lnTo>
                    <a:pt x="406" y="536"/>
                  </a:lnTo>
                  <a:lnTo>
                    <a:pt x="407" y="538"/>
                  </a:lnTo>
                  <a:lnTo>
                    <a:pt x="407" y="539"/>
                  </a:lnTo>
                  <a:lnTo>
                    <a:pt x="407" y="541"/>
                  </a:lnTo>
                  <a:lnTo>
                    <a:pt x="406" y="542"/>
                  </a:lnTo>
                  <a:lnTo>
                    <a:pt x="406" y="544"/>
                  </a:lnTo>
                  <a:lnTo>
                    <a:pt x="407" y="544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6" y="545"/>
                  </a:lnTo>
                  <a:lnTo>
                    <a:pt x="406" y="547"/>
                  </a:lnTo>
                  <a:lnTo>
                    <a:pt x="406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3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4"/>
                  </a:lnTo>
                  <a:lnTo>
                    <a:pt x="399" y="544"/>
                  </a:lnTo>
                  <a:lnTo>
                    <a:pt x="399" y="542"/>
                  </a:lnTo>
                  <a:lnTo>
                    <a:pt x="398" y="542"/>
                  </a:lnTo>
                  <a:lnTo>
                    <a:pt x="399" y="541"/>
                  </a:lnTo>
                  <a:lnTo>
                    <a:pt x="398" y="541"/>
                  </a:lnTo>
                  <a:lnTo>
                    <a:pt x="398" y="539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6" y="538"/>
                  </a:lnTo>
                  <a:lnTo>
                    <a:pt x="396" y="538"/>
                  </a:lnTo>
                  <a:lnTo>
                    <a:pt x="393" y="539"/>
                  </a:lnTo>
                  <a:lnTo>
                    <a:pt x="391" y="541"/>
                  </a:lnTo>
                  <a:lnTo>
                    <a:pt x="390" y="541"/>
                  </a:lnTo>
                  <a:lnTo>
                    <a:pt x="388" y="542"/>
                  </a:lnTo>
                  <a:lnTo>
                    <a:pt x="388" y="541"/>
                  </a:lnTo>
                  <a:lnTo>
                    <a:pt x="387" y="541"/>
                  </a:lnTo>
                  <a:lnTo>
                    <a:pt x="385" y="542"/>
                  </a:lnTo>
                  <a:lnTo>
                    <a:pt x="384" y="541"/>
                  </a:lnTo>
                  <a:lnTo>
                    <a:pt x="384" y="541"/>
                  </a:lnTo>
                  <a:lnTo>
                    <a:pt x="382" y="541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8"/>
                  </a:lnTo>
                  <a:lnTo>
                    <a:pt x="380" y="538"/>
                  </a:lnTo>
                  <a:lnTo>
                    <a:pt x="380" y="538"/>
                  </a:lnTo>
                  <a:lnTo>
                    <a:pt x="380" y="536"/>
                  </a:lnTo>
                  <a:lnTo>
                    <a:pt x="380" y="534"/>
                  </a:lnTo>
                  <a:lnTo>
                    <a:pt x="380" y="534"/>
                  </a:lnTo>
                  <a:lnTo>
                    <a:pt x="380" y="533"/>
                  </a:lnTo>
                  <a:lnTo>
                    <a:pt x="379" y="533"/>
                  </a:lnTo>
                  <a:lnTo>
                    <a:pt x="376" y="533"/>
                  </a:lnTo>
                  <a:lnTo>
                    <a:pt x="373" y="531"/>
                  </a:lnTo>
                  <a:lnTo>
                    <a:pt x="371" y="531"/>
                  </a:lnTo>
                  <a:lnTo>
                    <a:pt x="371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0"/>
                  </a:lnTo>
                  <a:lnTo>
                    <a:pt x="371" y="528"/>
                  </a:lnTo>
                  <a:lnTo>
                    <a:pt x="371" y="527"/>
                  </a:lnTo>
                  <a:lnTo>
                    <a:pt x="373" y="525"/>
                  </a:lnTo>
                  <a:lnTo>
                    <a:pt x="371" y="523"/>
                  </a:lnTo>
                  <a:lnTo>
                    <a:pt x="373" y="520"/>
                  </a:lnTo>
                  <a:lnTo>
                    <a:pt x="374" y="520"/>
                  </a:lnTo>
                  <a:lnTo>
                    <a:pt x="374" y="519"/>
                  </a:lnTo>
                  <a:lnTo>
                    <a:pt x="374" y="519"/>
                  </a:lnTo>
                  <a:lnTo>
                    <a:pt x="374" y="517"/>
                  </a:lnTo>
                  <a:lnTo>
                    <a:pt x="373" y="517"/>
                  </a:lnTo>
                  <a:lnTo>
                    <a:pt x="373" y="517"/>
                  </a:lnTo>
                  <a:lnTo>
                    <a:pt x="369" y="517"/>
                  </a:lnTo>
                  <a:lnTo>
                    <a:pt x="368" y="517"/>
                  </a:lnTo>
                  <a:lnTo>
                    <a:pt x="365" y="516"/>
                  </a:lnTo>
                  <a:lnTo>
                    <a:pt x="365" y="514"/>
                  </a:lnTo>
                  <a:lnTo>
                    <a:pt x="365" y="512"/>
                  </a:lnTo>
                  <a:lnTo>
                    <a:pt x="365" y="512"/>
                  </a:lnTo>
                  <a:lnTo>
                    <a:pt x="365" y="511"/>
                  </a:lnTo>
                  <a:lnTo>
                    <a:pt x="365" y="511"/>
                  </a:lnTo>
                  <a:lnTo>
                    <a:pt x="365" y="508"/>
                  </a:lnTo>
                  <a:lnTo>
                    <a:pt x="363" y="508"/>
                  </a:lnTo>
                  <a:lnTo>
                    <a:pt x="363" y="506"/>
                  </a:lnTo>
                  <a:lnTo>
                    <a:pt x="362" y="506"/>
                  </a:lnTo>
                  <a:lnTo>
                    <a:pt x="362" y="504"/>
                  </a:lnTo>
                  <a:lnTo>
                    <a:pt x="363" y="504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3" y="501"/>
                  </a:lnTo>
                  <a:lnTo>
                    <a:pt x="362" y="503"/>
                  </a:lnTo>
                  <a:lnTo>
                    <a:pt x="360" y="501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2" y="503"/>
                  </a:lnTo>
                  <a:lnTo>
                    <a:pt x="350" y="503"/>
                  </a:lnTo>
                  <a:lnTo>
                    <a:pt x="349" y="504"/>
                  </a:lnTo>
                  <a:lnTo>
                    <a:pt x="347" y="504"/>
                  </a:lnTo>
                  <a:lnTo>
                    <a:pt x="347" y="504"/>
                  </a:lnTo>
                  <a:lnTo>
                    <a:pt x="346" y="504"/>
                  </a:lnTo>
                  <a:lnTo>
                    <a:pt x="346" y="503"/>
                  </a:lnTo>
                  <a:lnTo>
                    <a:pt x="347" y="501"/>
                  </a:lnTo>
                  <a:lnTo>
                    <a:pt x="349" y="500"/>
                  </a:lnTo>
                  <a:lnTo>
                    <a:pt x="347" y="498"/>
                  </a:lnTo>
                  <a:lnTo>
                    <a:pt x="347" y="498"/>
                  </a:lnTo>
                  <a:lnTo>
                    <a:pt x="347" y="497"/>
                  </a:lnTo>
                  <a:lnTo>
                    <a:pt x="346" y="497"/>
                  </a:lnTo>
                  <a:lnTo>
                    <a:pt x="346" y="495"/>
                  </a:lnTo>
                  <a:lnTo>
                    <a:pt x="346" y="493"/>
                  </a:lnTo>
                  <a:lnTo>
                    <a:pt x="346" y="492"/>
                  </a:lnTo>
                  <a:lnTo>
                    <a:pt x="347" y="490"/>
                  </a:lnTo>
                  <a:lnTo>
                    <a:pt x="349" y="490"/>
                  </a:lnTo>
                  <a:lnTo>
                    <a:pt x="349" y="490"/>
                  </a:lnTo>
                  <a:lnTo>
                    <a:pt x="349" y="489"/>
                  </a:lnTo>
                  <a:lnTo>
                    <a:pt x="349" y="487"/>
                  </a:lnTo>
                  <a:lnTo>
                    <a:pt x="349" y="486"/>
                  </a:lnTo>
                  <a:lnTo>
                    <a:pt x="350" y="484"/>
                  </a:lnTo>
                  <a:lnTo>
                    <a:pt x="350" y="484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54" y="482"/>
                  </a:lnTo>
                  <a:lnTo>
                    <a:pt x="354" y="481"/>
                  </a:lnTo>
                  <a:lnTo>
                    <a:pt x="355" y="479"/>
                  </a:lnTo>
                  <a:lnTo>
                    <a:pt x="355" y="479"/>
                  </a:lnTo>
                  <a:lnTo>
                    <a:pt x="357" y="479"/>
                  </a:lnTo>
                  <a:lnTo>
                    <a:pt x="357" y="479"/>
                  </a:lnTo>
                  <a:lnTo>
                    <a:pt x="358" y="478"/>
                  </a:lnTo>
                  <a:lnTo>
                    <a:pt x="358" y="476"/>
                  </a:lnTo>
                  <a:lnTo>
                    <a:pt x="360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3"/>
                  </a:lnTo>
                  <a:lnTo>
                    <a:pt x="360" y="471"/>
                  </a:lnTo>
                  <a:lnTo>
                    <a:pt x="360" y="471"/>
                  </a:lnTo>
                  <a:lnTo>
                    <a:pt x="362" y="470"/>
                  </a:lnTo>
                  <a:lnTo>
                    <a:pt x="363" y="470"/>
                  </a:lnTo>
                  <a:lnTo>
                    <a:pt x="362" y="468"/>
                  </a:lnTo>
                  <a:lnTo>
                    <a:pt x="363" y="467"/>
                  </a:lnTo>
                  <a:lnTo>
                    <a:pt x="363" y="464"/>
                  </a:lnTo>
                  <a:lnTo>
                    <a:pt x="363" y="462"/>
                  </a:lnTo>
                  <a:lnTo>
                    <a:pt x="363" y="460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2" y="454"/>
                  </a:lnTo>
                  <a:lnTo>
                    <a:pt x="362" y="454"/>
                  </a:lnTo>
                  <a:lnTo>
                    <a:pt x="362" y="451"/>
                  </a:lnTo>
                  <a:lnTo>
                    <a:pt x="362" y="448"/>
                  </a:lnTo>
                  <a:lnTo>
                    <a:pt x="362" y="448"/>
                  </a:lnTo>
                  <a:lnTo>
                    <a:pt x="360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8"/>
                  </a:lnTo>
                  <a:lnTo>
                    <a:pt x="355" y="446"/>
                  </a:lnTo>
                  <a:lnTo>
                    <a:pt x="354" y="441"/>
                  </a:lnTo>
                  <a:lnTo>
                    <a:pt x="354" y="441"/>
                  </a:lnTo>
                  <a:lnTo>
                    <a:pt x="354" y="440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52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49" y="437"/>
                  </a:lnTo>
                  <a:lnTo>
                    <a:pt x="349" y="435"/>
                  </a:lnTo>
                  <a:lnTo>
                    <a:pt x="347" y="435"/>
                  </a:lnTo>
                  <a:lnTo>
                    <a:pt x="347" y="434"/>
                  </a:lnTo>
                  <a:lnTo>
                    <a:pt x="347" y="434"/>
                  </a:lnTo>
                  <a:lnTo>
                    <a:pt x="346" y="434"/>
                  </a:lnTo>
                  <a:lnTo>
                    <a:pt x="346" y="435"/>
                  </a:lnTo>
                  <a:lnTo>
                    <a:pt x="344" y="435"/>
                  </a:lnTo>
                  <a:lnTo>
                    <a:pt x="344" y="437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9" y="437"/>
                  </a:lnTo>
                  <a:lnTo>
                    <a:pt x="339" y="437"/>
                  </a:lnTo>
                  <a:lnTo>
                    <a:pt x="338" y="437"/>
                  </a:lnTo>
                  <a:lnTo>
                    <a:pt x="336" y="437"/>
                  </a:lnTo>
                  <a:lnTo>
                    <a:pt x="335" y="437"/>
                  </a:lnTo>
                  <a:lnTo>
                    <a:pt x="333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7"/>
                  </a:lnTo>
                  <a:lnTo>
                    <a:pt x="328" y="437"/>
                  </a:lnTo>
                  <a:lnTo>
                    <a:pt x="328" y="435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28" y="435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30" y="432"/>
                  </a:lnTo>
                  <a:lnTo>
                    <a:pt x="332" y="430"/>
                  </a:lnTo>
                  <a:lnTo>
                    <a:pt x="332" y="429"/>
                  </a:lnTo>
                  <a:lnTo>
                    <a:pt x="330" y="427"/>
                  </a:lnTo>
                  <a:lnTo>
                    <a:pt x="330" y="426"/>
                  </a:lnTo>
                  <a:lnTo>
                    <a:pt x="330" y="426"/>
                  </a:lnTo>
                  <a:lnTo>
                    <a:pt x="328" y="426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4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7" y="423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4" y="419"/>
                  </a:lnTo>
                  <a:lnTo>
                    <a:pt x="322" y="419"/>
                  </a:lnTo>
                  <a:lnTo>
                    <a:pt x="319" y="421"/>
                  </a:lnTo>
                  <a:lnTo>
                    <a:pt x="316" y="423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6"/>
                  </a:lnTo>
                  <a:lnTo>
                    <a:pt x="314" y="426"/>
                  </a:lnTo>
                  <a:lnTo>
                    <a:pt x="314" y="426"/>
                  </a:lnTo>
                  <a:lnTo>
                    <a:pt x="313" y="426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8" y="424"/>
                  </a:lnTo>
                  <a:lnTo>
                    <a:pt x="306" y="423"/>
                  </a:lnTo>
                  <a:lnTo>
                    <a:pt x="306" y="423"/>
                  </a:lnTo>
                  <a:lnTo>
                    <a:pt x="305" y="423"/>
                  </a:lnTo>
                  <a:lnTo>
                    <a:pt x="305" y="421"/>
                  </a:lnTo>
                  <a:lnTo>
                    <a:pt x="303" y="421"/>
                  </a:lnTo>
                  <a:lnTo>
                    <a:pt x="302" y="423"/>
                  </a:lnTo>
                  <a:lnTo>
                    <a:pt x="298" y="424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295" y="427"/>
                  </a:lnTo>
                  <a:lnTo>
                    <a:pt x="295" y="427"/>
                  </a:lnTo>
                  <a:lnTo>
                    <a:pt x="294" y="429"/>
                  </a:lnTo>
                  <a:lnTo>
                    <a:pt x="294" y="429"/>
                  </a:lnTo>
                  <a:lnTo>
                    <a:pt x="291" y="430"/>
                  </a:lnTo>
                  <a:lnTo>
                    <a:pt x="289" y="430"/>
                  </a:lnTo>
                  <a:lnTo>
                    <a:pt x="286" y="432"/>
                  </a:lnTo>
                  <a:lnTo>
                    <a:pt x="284" y="432"/>
                  </a:lnTo>
                  <a:lnTo>
                    <a:pt x="283" y="432"/>
                  </a:lnTo>
                  <a:lnTo>
                    <a:pt x="283" y="434"/>
                  </a:lnTo>
                  <a:lnTo>
                    <a:pt x="281" y="435"/>
                  </a:lnTo>
                  <a:lnTo>
                    <a:pt x="281" y="437"/>
                  </a:lnTo>
                  <a:lnTo>
                    <a:pt x="278" y="438"/>
                  </a:lnTo>
                  <a:lnTo>
                    <a:pt x="276" y="440"/>
                  </a:lnTo>
                  <a:lnTo>
                    <a:pt x="275" y="440"/>
                  </a:lnTo>
                  <a:lnTo>
                    <a:pt x="275" y="441"/>
                  </a:lnTo>
                  <a:lnTo>
                    <a:pt x="275" y="441"/>
                  </a:lnTo>
                  <a:lnTo>
                    <a:pt x="276" y="441"/>
                  </a:lnTo>
                  <a:lnTo>
                    <a:pt x="276" y="441"/>
                  </a:lnTo>
                  <a:lnTo>
                    <a:pt x="275" y="443"/>
                  </a:lnTo>
                  <a:lnTo>
                    <a:pt x="273" y="443"/>
                  </a:lnTo>
                  <a:lnTo>
                    <a:pt x="273" y="445"/>
                  </a:lnTo>
                  <a:lnTo>
                    <a:pt x="272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7" y="445"/>
                  </a:lnTo>
                  <a:lnTo>
                    <a:pt x="265" y="446"/>
                  </a:lnTo>
                  <a:lnTo>
                    <a:pt x="264" y="446"/>
                  </a:lnTo>
                  <a:lnTo>
                    <a:pt x="264" y="446"/>
                  </a:lnTo>
                  <a:lnTo>
                    <a:pt x="262" y="446"/>
                  </a:lnTo>
                  <a:lnTo>
                    <a:pt x="261" y="446"/>
                  </a:lnTo>
                  <a:lnTo>
                    <a:pt x="261" y="445"/>
                  </a:lnTo>
                  <a:lnTo>
                    <a:pt x="261" y="443"/>
                  </a:lnTo>
                  <a:lnTo>
                    <a:pt x="261" y="443"/>
                  </a:lnTo>
                  <a:lnTo>
                    <a:pt x="259" y="441"/>
                  </a:lnTo>
                  <a:lnTo>
                    <a:pt x="256" y="441"/>
                  </a:lnTo>
                  <a:lnTo>
                    <a:pt x="256" y="441"/>
                  </a:lnTo>
                  <a:lnTo>
                    <a:pt x="256" y="440"/>
                  </a:lnTo>
                  <a:lnTo>
                    <a:pt x="254" y="440"/>
                  </a:lnTo>
                  <a:lnTo>
                    <a:pt x="253" y="441"/>
                  </a:lnTo>
                  <a:lnTo>
                    <a:pt x="253" y="441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1"/>
                  </a:lnTo>
                  <a:lnTo>
                    <a:pt x="246" y="440"/>
                  </a:lnTo>
                  <a:lnTo>
                    <a:pt x="246" y="440"/>
                  </a:lnTo>
                  <a:lnTo>
                    <a:pt x="243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0" y="437"/>
                  </a:lnTo>
                  <a:lnTo>
                    <a:pt x="239" y="437"/>
                  </a:lnTo>
                  <a:lnTo>
                    <a:pt x="237" y="437"/>
                  </a:lnTo>
                  <a:lnTo>
                    <a:pt x="235" y="437"/>
                  </a:lnTo>
                  <a:lnTo>
                    <a:pt x="234" y="438"/>
                  </a:lnTo>
                  <a:lnTo>
                    <a:pt x="234" y="438"/>
                  </a:lnTo>
                  <a:lnTo>
                    <a:pt x="232" y="440"/>
                  </a:lnTo>
                  <a:lnTo>
                    <a:pt x="231" y="440"/>
                  </a:lnTo>
                  <a:lnTo>
                    <a:pt x="229" y="441"/>
                  </a:lnTo>
                  <a:lnTo>
                    <a:pt x="227" y="443"/>
                  </a:lnTo>
                  <a:lnTo>
                    <a:pt x="226" y="445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9"/>
                  </a:lnTo>
                  <a:lnTo>
                    <a:pt x="221" y="449"/>
                  </a:lnTo>
                  <a:lnTo>
                    <a:pt x="221" y="452"/>
                  </a:lnTo>
                  <a:lnTo>
                    <a:pt x="220" y="451"/>
                  </a:lnTo>
                  <a:lnTo>
                    <a:pt x="220" y="451"/>
                  </a:lnTo>
                  <a:lnTo>
                    <a:pt x="218" y="449"/>
                  </a:lnTo>
                  <a:lnTo>
                    <a:pt x="220" y="445"/>
                  </a:lnTo>
                  <a:lnTo>
                    <a:pt x="220" y="443"/>
                  </a:lnTo>
                  <a:lnTo>
                    <a:pt x="220" y="443"/>
                  </a:lnTo>
                  <a:lnTo>
                    <a:pt x="220" y="441"/>
                  </a:lnTo>
                  <a:lnTo>
                    <a:pt x="218" y="441"/>
                  </a:lnTo>
                  <a:lnTo>
                    <a:pt x="216" y="440"/>
                  </a:lnTo>
                  <a:lnTo>
                    <a:pt x="216" y="440"/>
                  </a:lnTo>
                  <a:lnTo>
                    <a:pt x="215" y="441"/>
                  </a:lnTo>
                  <a:lnTo>
                    <a:pt x="215" y="441"/>
                  </a:lnTo>
                  <a:lnTo>
                    <a:pt x="213" y="441"/>
                  </a:lnTo>
                  <a:lnTo>
                    <a:pt x="212" y="441"/>
                  </a:lnTo>
                  <a:lnTo>
                    <a:pt x="210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07" y="443"/>
                  </a:lnTo>
                  <a:lnTo>
                    <a:pt x="205" y="443"/>
                  </a:lnTo>
                  <a:lnTo>
                    <a:pt x="204" y="445"/>
                  </a:lnTo>
                  <a:lnTo>
                    <a:pt x="202" y="445"/>
                  </a:lnTo>
                  <a:lnTo>
                    <a:pt x="201" y="445"/>
                  </a:lnTo>
                  <a:lnTo>
                    <a:pt x="201" y="445"/>
                  </a:lnTo>
                  <a:lnTo>
                    <a:pt x="198" y="445"/>
                  </a:lnTo>
                  <a:lnTo>
                    <a:pt x="196" y="445"/>
                  </a:lnTo>
                  <a:lnTo>
                    <a:pt x="194" y="443"/>
                  </a:lnTo>
                  <a:lnTo>
                    <a:pt x="193" y="441"/>
                  </a:lnTo>
                  <a:lnTo>
                    <a:pt x="191" y="441"/>
                  </a:lnTo>
                  <a:lnTo>
                    <a:pt x="190" y="441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188" y="440"/>
                  </a:lnTo>
                  <a:lnTo>
                    <a:pt x="187" y="440"/>
                  </a:lnTo>
                  <a:lnTo>
                    <a:pt x="187" y="443"/>
                  </a:lnTo>
                  <a:lnTo>
                    <a:pt x="187" y="443"/>
                  </a:lnTo>
                  <a:lnTo>
                    <a:pt x="185" y="443"/>
                  </a:lnTo>
                  <a:lnTo>
                    <a:pt x="183" y="443"/>
                  </a:lnTo>
                  <a:lnTo>
                    <a:pt x="182" y="441"/>
                  </a:lnTo>
                  <a:lnTo>
                    <a:pt x="182" y="440"/>
                  </a:lnTo>
                  <a:lnTo>
                    <a:pt x="180" y="440"/>
                  </a:lnTo>
                  <a:lnTo>
                    <a:pt x="180" y="440"/>
                  </a:lnTo>
                  <a:lnTo>
                    <a:pt x="180" y="441"/>
                  </a:lnTo>
                  <a:lnTo>
                    <a:pt x="180" y="443"/>
                  </a:lnTo>
                  <a:lnTo>
                    <a:pt x="179" y="443"/>
                  </a:lnTo>
                  <a:lnTo>
                    <a:pt x="179" y="443"/>
                  </a:lnTo>
                  <a:lnTo>
                    <a:pt x="177" y="441"/>
                  </a:lnTo>
                  <a:lnTo>
                    <a:pt x="177" y="440"/>
                  </a:lnTo>
                  <a:lnTo>
                    <a:pt x="175" y="438"/>
                  </a:lnTo>
                  <a:lnTo>
                    <a:pt x="174" y="437"/>
                  </a:lnTo>
                  <a:lnTo>
                    <a:pt x="171" y="437"/>
                  </a:lnTo>
                  <a:lnTo>
                    <a:pt x="168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6" y="434"/>
                  </a:lnTo>
                  <a:lnTo>
                    <a:pt x="168" y="432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6" y="432"/>
                  </a:lnTo>
                  <a:lnTo>
                    <a:pt x="163" y="434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57" y="430"/>
                  </a:lnTo>
                  <a:lnTo>
                    <a:pt x="157" y="429"/>
                  </a:lnTo>
                  <a:lnTo>
                    <a:pt x="155" y="429"/>
                  </a:lnTo>
                  <a:lnTo>
                    <a:pt x="153" y="427"/>
                  </a:lnTo>
                  <a:lnTo>
                    <a:pt x="152" y="426"/>
                  </a:lnTo>
                  <a:lnTo>
                    <a:pt x="152" y="424"/>
                  </a:lnTo>
                  <a:lnTo>
                    <a:pt x="152" y="423"/>
                  </a:lnTo>
                  <a:lnTo>
                    <a:pt x="150" y="423"/>
                  </a:lnTo>
                  <a:lnTo>
                    <a:pt x="149" y="421"/>
                  </a:lnTo>
                  <a:lnTo>
                    <a:pt x="147" y="423"/>
                  </a:lnTo>
                  <a:lnTo>
                    <a:pt x="146" y="423"/>
                  </a:lnTo>
                  <a:lnTo>
                    <a:pt x="144" y="423"/>
                  </a:lnTo>
                  <a:lnTo>
                    <a:pt x="142" y="421"/>
                  </a:lnTo>
                  <a:lnTo>
                    <a:pt x="141" y="419"/>
                  </a:lnTo>
                  <a:lnTo>
                    <a:pt x="139" y="418"/>
                  </a:lnTo>
                  <a:lnTo>
                    <a:pt x="138" y="416"/>
                  </a:lnTo>
                  <a:lnTo>
                    <a:pt x="136" y="416"/>
                  </a:lnTo>
                  <a:lnTo>
                    <a:pt x="133" y="415"/>
                  </a:lnTo>
                  <a:lnTo>
                    <a:pt x="130" y="413"/>
                  </a:lnTo>
                  <a:lnTo>
                    <a:pt x="128" y="412"/>
                  </a:lnTo>
                  <a:lnTo>
                    <a:pt x="125" y="410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19" y="405"/>
                  </a:lnTo>
                  <a:lnTo>
                    <a:pt x="116" y="404"/>
                  </a:lnTo>
                  <a:lnTo>
                    <a:pt x="112" y="405"/>
                  </a:lnTo>
                  <a:lnTo>
                    <a:pt x="111" y="408"/>
                  </a:lnTo>
                  <a:lnTo>
                    <a:pt x="109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3" y="405"/>
                  </a:lnTo>
                  <a:lnTo>
                    <a:pt x="101" y="404"/>
                  </a:lnTo>
                  <a:lnTo>
                    <a:pt x="101" y="404"/>
                  </a:lnTo>
                  <a:lnTo>
                    <a:pt x="100" y="404"/>
                  </a:lnTo>
                  <a:lnTo>
                    <a:pt x="98" y="402"/>
                  </a:lnTo>
                  <a:lnTo>
                    <a:pt x="97" y="402"/>
                  </a:lnTo>
                  <a:lnTo>
                    <a:pt x="95" y="402"/>
                  </a:lnTo>
                  <a:lnTo>
                    <a:pt x="95" y="401"/>
                  </a:lnTo>
                  <a:lnTo>
                    <a:pt x="95" y="399"/>
                  </a:lnTo>
                  <a:lnTo>
                    <a:pt x="95" y="399"/>
                  </a:lnTo>
                  <a:lnTo>
                    <a:pt x="95" y="397"/>
                  </a:lnTo>
                  <a:lnTo>
                    <a:pt x="93" y="397"/>
                  </a:lnTo>
                  <a:lnTo>
                    <a:pt x="92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89" y="396"/>
                  </a:lnTo>
                  <a:lnTo>
                    <a:pt x="87" y="396"/>
                  </a:lnTo>
                  <a:lnTo>
                    <a:pt x="86" y="396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1" y="391"/>
                  </a:lnTo>
                  <a:lnTo>
                    <a:pt x="79" y="388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8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5" y="385"/>
                  </a:lnTo>
                  <a:lnTo>
                    <a:pt x="75" y="385"/>
                  </a:lnTo>
                  <a:lnTo>
                    <a:pt x="73" y="383"/>
                  </a:lnTo>
                  <a:lnTo>
                    <a:pt x="73" y="382"/>
                  </a:lnTo>
                  <a:lnTo>
                    <a:pt x="73" y="380"/>
                  </a:lnTo>
                  <a:lnTo>
                    <a:pt x="75" y="380"/>
                  </a:lnTo>
                  <a:lnTo>
                    <a:pt x="75" y="378"/>
                  </a:lnTo>
                  <a:lnTo>
                    <a:pt x="73" y="378"/>
                  </a:lnTo>
                  <a:lnTo>
                    <a:pt x="70" y="375"/>
                  </a:lnTo>
                  <a:lnTo>
                    <a:pt x="70" y="375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1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0" y="371"/>
                  </a:lnTo>
                  <a:lnTo>
                    <a:pt x="71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6" y="372"/>
                  </a:lnTo>
                  <a:lnTo>
                    <a:pt x="76" y="374"/>
                  </a:lnTo>
                  <a:lnTo>
                    <a:pt x="78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69"/>
                  </a:lnTo>
                  <a:lnTo>
                    <a:pt x="81" y="367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4"/>
                  </a:lnTo>
                  <a:lnTo>
                    <a:pt x="81" y="364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9" y="361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6" y="356"/>
                  </a:lnTo>
                  <a:lnTo>
                    <a:pt x="76" y="356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50"/>
                  </a:lnTo>
                  <a:lnTo>
                    <a:pt x="75" y="349"/>
                  </a:lnTo>
                  <a:lnTo>
                    <a:pt x="75" y="347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6" y="344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6" y="341"/>
                  </a:lnTo>
                  <a:lnTo>
                    <a:pt x="76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68" y="337"/>
                  </a:lnTo>
                  <a:lnTo>
                    <a:pt x="67" y="336"/>
                  </a:lnTo>
                  <a:lnTo>
                    <a:pt x="67" y="334"/>
                  </a:lnTo>
                  <a:lnTo>
                    <a:pt x="65" y="331"/>
                  </a:lnTo>
                  <a:lnTo>
                    <a:pt x="65" y="328"/>
                  </a:lnTo>
                  <a:lnTo>
                    <a:pt x="64" y="326"/>
                  </a:lnTo>
                  <a:lnTo>
                    <a:pt x="64" y="325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64" y="322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9" y="322"/>
                  </a:lnTo>
                  <a:lnTo>
                    <a:pt x="57" y="323"/>
                  </a:lnTo>
                  <a:lnTo>
                    <a:pt x="56" y="323"/>
                  </a:lnTo>
                  <a:lnTo>
                    <a:pt x="56" y="323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48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5"/>
                  </a:lnTo>
                  <a:lnTo>
                    <a:pt x="41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5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1"/>
                  </a:lnTo>
                  <a:lnTo>
                    <a:pt x="34" y="308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32" y="304"/>
                  </a:lnTo>
                  <a:lnTo>
                    <a:pt x="32" y="303"/>
                  </a:lnTo>
                  <a:lnTo>
                    <a:pt x="30" y="303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27" y="303"/>
                  </a:lnTo>
                  <a:lnTo>
                    <a:pt x="26" y="301"/>
                  </a:lnTo>
                  <a:lnTo>
                    <a:pt x="26" y="300"/>
                  </a:lnTo>
                  <a:lnTo>
                    <a:pt x="26" y="300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6" y="297"/>
                  </a:lnTo>
                  <a:lnTo>
                    <a:pt x="16" y="297"/>
                  </a:lnTo>
                  <a:lnTo>
                    <a:pt x="15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3" y="293"/>
                  </a:lnTo>
                  <a:lnTo>
                    <a:pt x="15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21" y="292"/>
                  </a:lnTo>
                  <a:lnTo>
                    <a:pt x="21" y="292"/>
                  </a:lnTo>
                  <a:lnTo>
                    <a:pt x="21" y="290"/>
                  </a:lnTo>
                  <a:lnTo>
                    <a:pt x="19" y="289"/>
                  </a:lnTo>
                  <a:lnTo>
                    <a:pt x="19" y="289"/>
                  </a:lnTo>
                  <a:lnTo>
                    <a:pt x="18" y="287"/>
                  </a:lnTo>
                  <a:lnTo>
                    <a:pt x="19" y="285"/>
                  </a:lnTo>
                  <a:lnTo>
                    <a:pt x="19" y="284"/>
                  </a:lnTo>
                  <a:lnTo>
                    <a:pt x="19" y="284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8" y="281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6"/>
                  </a:lnTo>
                  <a:lnTo>
                    <a:pt x="18" y="274"/>
                  </a:lnTo>
                  <a:lnTo>
                    <a:pt x="18" y="273"/>
                  </a:lnTo>
                  <a:lnTo>
                    <a:pt x="16" y="273"/>
                  </a:lnTo>
                  <a:lnTo>
                    <a:pt x="13" y="271"/>
                  </a:lnTo>
                  <a:lnTo>
                    <a:pt x="10" y="270"/>
                  </a:lnTo>
                  <a:lnTo>
                    <a:pt x="8" y="270"/>
                  </a:lnTo>
                  <a:lnTo>
                    <a:pt x="7" y="270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8" y="246"/>
                  </a:lnTo>
                  <a:lnTo>
                    <a:pt x="11" y="245"/>
                  </a:lnTo>
                  <a:lnTo>
                    <a:pt x="15" y="243"/>
                  </a:lnTo>
                  <a:lnTo>
                    <a:pt x="15" y="241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1" y="240"/>
                  </a:lnTo>
                  <a:lnTo>
                    <a:pt x="24" y="240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8"/>
                  </a:lnTo>
                  <a:lnTo>
                    <a:pt x="29" y="241"/>
                  </a:lnTo>
                  <a:lnTo>
                    <a:pt x="30" y="241"/>
                  </a:lnTo>
                  <a:lnTo>
                    <a:pt x="32" y="241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7" y="241"/>
                  </a:lnTo>
                  <a:lnTo>
                    <a:pt x="37" y="240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40" y="240"/>
                  </a:lnTo>
                  <a:lnTo>
                    <a:pt x="41" y="240"/>
                  </a:lnTo>
                  <a:lnTo>
                    <a:pt x="41" y="238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3" y="235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6" y="230"/>
                  </a:lnTo>
                  <a:lnTo>
                    <a:pt x="48" y="230"/>
                  </a:lnTo>
                  <a:lnTo>
                    <a:pt x="49" y="229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7" y="230"/>
                  </a:lnTo>
                  <a:lnTo>
                    <a:pt x="59" y="230"/>
                  </a:lnTo>
                  <a:lnTo>
                    <a:pt x="60" y="229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8" y="226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70" y="222"/>
                  </a:lnTo>
                  <a:lnTo>
                    <a:pt x="71" y="222"/>
                  </a:lnTo>
                  <a:lnTo>
                    <a:pt x="75" y="221"/>
                  </a:lnTo>
                  <a:lnTo>
                    <a:pt x="79" y="218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9" y="215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5" y="213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7" y="208"/>
                  </a:lnTo>
                  <a:lnTo>
                    <a:pt x="97" y="208"/>
                  </a:lnTo>
                  <a:lnTo>
                    <a:pt x="95" y="207"/>
                  </a:lnTo>
                  <a:lnTo>
                    <a:pt x="95" y="204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7" y="199"/>
                  </a:lnTo>
                  <a:lnTo>
                    <a:pt x="98" y="199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8" y="197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4"/>
                  </a:lnTo>
                  <a:lnTo>
                    <a:pt x="100" y="194"/>
                  </a:lnTo>
                  <a:lnTo>
                    <a:pt x="101" y="193"/>
                  </a:lnTo>
                  <a:lnTo>
                    <a:pt x="103" y="194"/>
                  </a:lnTo>
                  <a:lnTo>
                    <a:pt x="103" y="194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91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3" y="188"/>
                  </a:lnTo>
                  <a:lnTo>
                    <a:pt x="101" y="186"/>
                  </a:lnTo>
                  <a:lnTo>
                    <a:pt x="101" y="183"/>
                  </a:lnTo>
                  <a:lnTo>
                    <a:pt x="100" y="180"/>
                  </a:lnTo>
                  <a:lnTo>
                    <a:pt x="98" y="178"/>
                  </a:lnTo>
                  <a:lnTo>
                    <a:pt x="98" y="177"/>
                  </a:lnTo>
                  <a:lnTo>
                    <a:pt x="97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7" y="172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8" y="167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0" y="166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8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5" y="158"/>
                  </a:lnTo>
                  <a:lnTo>
                    <a:pt x="108" y="158"/>
                  </a:lnTo>
                  <a:lnTo>
                    <a:pt x="111" y="156"/>
                  </a:lnTo>
                  <a:lnTo>
                    <a:pt x="116" y="155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3" y="156"/>
                  </a:lnTo>
                  <a:lnTo>
                    <a:pt x="125" y="156"/>
                  </a:lnTo>
                  <a:lnTo>
                    <a:pt x="127" y="156"/>
                  </a:lnTo>
                  <a:lnTo>
                    <a:pt x="127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55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28" y="152"/>
                  </a:lnTo>
                  <a:lnTo>
                    <a:pt x="127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48"/>
                  </a:lnTo>
                  <a:lnTo>
                    <a:pt x="127" y="145"/>
                  </a:lnTo>
                  <a:lnTo>
                    <a:pt x="128" y="142"/>
                  </a:lnTo>
                  <a:lnTo>
                    <a:pt x="130" y="139"/>
                  </a:lnTo>
                  <a:lnTo>
                    <a:pt x="131" y="136"/>
                  </a:lnTo>
                  <a:lnTo>
                    <a:pt x="133" y="131"/>
                  </a:lnTo>
                  <a:lnTo>
                    <a:pt x="134" y="125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8" y="120"/>
                  </a:lnTo>
                  <a:lnTo>
                    <a:pt x="138" y="122"/>
                  </a:lnTo>
                  <a:lnTo>
                    <a:pt x="142" y="122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7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5" y="125"/>
                  </a:lnTo>
                  <a:lnTo>
                    <a:pt x="158" y="125"/>
                  </a:lnTo>
                  <a:lnTo>
                    <a:pt x="158" y="125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1" y="126"/>
                  </a:lnTo>
                  <a:lnTo>
                    <a:pt x="161" y="128"/>
                  </a:lnTo>
                  <a:lnTo>
                    <a:pt x="163" y="126"/>
                  </a:lnTo>
                  <a:lnTo>
                    <a:pt x="164" y="126"/>
                  </a:lnTo>
                  <a:lnTo>
                    <a:pt x="166" y="125"/>
                  </a:lnTo>
                  <a:lnTo>
                    <a:pt x="168" y="123"/>
                  </a:lnTo>
                  <a:lnTo>
                    <a:pt x="169" y="123"/>
                  </a:lnTo>
                  <a:lnTo>
                    <a:pt x="171" y="123"/>
                  </a:lnTo>
                  <a:lnTo>
                    <a:pt x="172" y="122"/>
                  </a:lnTo>
                  <a:lnTo>
                    <a:pt x="172" y="120"/>
                  </a:lnTo>
                  <a:lnTo>
                    <a:pt x="174" y="120"/>
                  </a:lnTo>
                  <a:lnTo>
                    <a:pt x="174" y="118"/>
                  </a:lnTo>
                  <a:lnTo>
                    <a:pt x="174" y="117"/>
                  </a:lnTo>
                  <a:lnTo>
                    <a:pt x="172" y="115"/>
                  </a:lnTo>
                  <a:lnTo>
                    <a:pt x="172" y="114"/>
                  </a:lnTo>
                  <a:lnTo>
                    <a:pt x="172" y="111"/>
                  </a:lnTo>
                  <a:lnTo>
                    <a:pt x="172" y="107"/>
                  </a:lnTo>
                  <a:lnTo>
                    <a:pt x="172" y="104"/>
                  </a:lnTo>
                  <a:lnTo>
                    <a:pt x="174" y="103"/>
                  </a:lnTo>
                  <a:lnTo>
                    <a:pt x="174" y="101"/>
                  </a:lnTo>
                  <a:lnTo>
                    <a:pt x="174" y="100"/>
                  </a:lnTo>
                  <a:lnTo>
                    <a:pt x="175" y="100"/>
                  </a:lnTo>
                  <a:lnTo>
                    <a:pt x="177" y="98"/>
                  </a:lnTo>
                  <a:lnTo>
                    <a:pt x="180" y="98"/>
                  </a:lnTo>
                  <a:lnTo>
                    <a:pt x="183" y="98"/>
                  </a:lnTo>
                  <a:lnTo>
                    <a:pt x="185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8" y="95"/>
                  </a:lnTo>
                  <a:lnTo>
                    <a:pt x="190" y="93"/>
                  </a:lnTo>
                  <a:lnTo>
                    <a:pt x="190" y="90"/>
                  </a:lnTo>
                  <a:lnTo>
                    <a:pt x="190" y="89"/>
                  </a:lnTo>
                  <a:lnTo>
                    <a:pt x="190" y="87"/>
                  </a:lnTo>
                  <a:lnTo>
                    <a:pt x="191" y="87"/>
                  </a:lnTo>
                  <a:lnTo>
                    <a:pt x="191" y="85"/>
                  </a:lnTo>
                  <a:lnTo>
                    <a:pt x="193" y="85"/>
                  </a:lnTo>
                  <a:lnTo>
                    <a:pt x="194" y="85"/>
                  </a:lnTo>
                  <a:lnTo>
                    <a:pt x="196" y="85"/>
                  </a:lnTo>
                  <a:lnTo>
                    <a:pt x="198" y="85"/>
                  </a:lnTo>
                  <a:lnTo>
                    <a:pt x="199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2" y="85"/>
                  </a:lnTo>
                  <a:lnTo>
                    <a:pt x="204" y="85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5" y="85"/>
                  </a:lnTo>
                  <a:lnTo>
                    <a:pt x="205" y="85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204" y="89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10" y="96"/>
                  </a:lnTo>
                  <a:lnTo>
                    <a:pt x="212" y="98"/>
                  </a:lnTo>
                  <a:lnTo>
                    <a:pt x="213" y="98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6" y="101"/>
                  </a:lnTo>
                  <a:lnTo>
                    <a:pt x="218" y="103"/>
                  </a:lnTo>
                  <a:lnTo>
                    <a:pt x="220" y="104"/>
                  </a:lnTo>
                  <a:lnTo>
                    <a:pt x="221" y="104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31" y="106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2" y="109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9" y="111"/>
                  </a:lnTo>
                  <a:lnTo>
                    <a:pt x="240" y="112"/>
                  </a:lnTo>
                  <a:lnTo>
                    <a:pt x="242" y="112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4"/>
                  </a:lnTo>
                  <a:lnTo>
                    <a:pt x="243" y="115"/>
                  </a:lnTo>
                  <a:lnTo>
                    <a:pt x="243" y="117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5" y="120"/>
                  </a:lnTo>
                  <a:lnTo>
                    <a:pt x="246" y="123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6"/>
                  </a:lnTo>
                  <a:lnTo>
                    <a:pt x="251" y="130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6"/>
                  </a:lnTo>
                  <a:lnTo>
                    <a:pt x="250" y="136"/>
                  </a:lnTo>
                  <a:lnTo>
                    <a:pt x="250" y="137"/>
                  </a:lnTo>
                  <a:lnTo>
                    <a:pt x="251" y="139"/>
                  </a:lnTo>
                  <a:lnTo>
                    <a:pt x="251" y="141"/>
                  </a:lnTo>
                  <a:lnTo>
                    <a:pt x="251" y="142"/>
                  </a:lnTo>
                  <a:lnTo>
                    <a:pt x="251" y="142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5"/>
                  </a:lnTo>
                  <a:lnTo>
                    <a:pt x="246" y="147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1" y="156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4" y="158"/>
                  </a:lnTo>
                  <a:lnTo>
                    <a:pt x="256" y="158"/>
                  </a:lnTo>
                  <a:lnTo>
                    <a:pt x="257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62" y="159"/>
                  </a:lnTo>
                  <a:lnTo>
                    <a:pt x="264" y="159"/>
                  </a:lnTo>
                  <a:lnTo>
                    <a:pt x="265" y="159"/>
                  </a:lnTo>
                  <a:lnTo>
                    <a:pt x="268" y="159"/>
                  </a:lnTo>
                  <a:lnTo>
                    <a:pt x="272" y="159"/>
                  </a:lnTo>
                  <a:lnTo>
                    <a:pt x="275" y="159"/>
                  </a:lnTo>
                  <a:lnTo>
                    <a:pt x="276" y="159"/>
                  </a:lnTo>
                  <a:lnTo>
                    <a:pt x="280" y="159"/>
                  </a:lnTo>
                  <a:lnTo>
                    <a:pt x="284" y="161"/>
                  </a:lnTo>
                  <a:lnTo>
                    <a:pt x="287" y="161"/>
                  </a:lnTo>
                  <a:lnTo>
                    <a:pt x="289" y="163"/>
                  </a:lnTo>
                  <a:lnTo>
                    <a:pt x="291" y="163"/>
                  </a:lnTo>
                  <a:lnTo>
                    <a:pt x="292" y="166"/>
                  </a:lnTo>
                  <a:lnTo>
                    <a:pt x="294" y="166"/>
                  </a:lnTo>
                  <a:lnTo>
                    <a:pt x="297" y="167"/>
                  </a:lnTo>
                  <a:lnTo>
                    <a:pt x="300" y="169"/>
                  </a:lnTo>
                  <a:lnTo>
                    <a:pt x="302" y="169"/>
                  </a:lnTo>
                  <a:lnTo>
                    <a:pt x="305" y="172"/>
                  </a:lnTo>
                  <a:lnTo>
                    <a:pt x="306" y="172"/>
                  </a:lnTo>
                  <a:lnTo>
                    <a:pt x="309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8"/>
                  </a:lnTo>
                  <a:lnTo>
                    <a:pt x="316" y="178"/>
                  </a:lnTo>
                  <a:lnTo>
                    <a:pt x="317" y="178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19" y="185"/>
                  </a:lnTo>
                  <a:lnTo>
                    <a:pt x="321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5" y="194"/>
                  </a:lnTo>
                  <a:lnTo>
                    <a:pt x="325" y="196"/>
                  </a:lnTo>
                  <a:lnTo>
                    <a:pt x="328" y="197"/>
                  </a:lnTo>
                  <a:lnTo>
                    <a:pt x="328" y="199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33" y="200"/>
                  </a:lnTo>
                  <a:lnTo>
                    <a:pt x="336" y="200"/>
                  </a:lnTo>
                  <a:lnTo>
                    <a:pt x="341" y="199"/>
                  </a:lnTo>
                  <a:lnTo>
                    <a:pt x="349" y="200"/>
                  </a:lnTo>
                  <a:lnTo>
                    <a:pt x="355" y="200"/>
                  </a:lnTo>
                  <a:lnTo>
                    <a:pt x="363" y="202"/>
                  </a:lnTo>
                  <a:lnTo>
                    <a:pt x="366" y="202"/>
                  </a:lnTo>
                  <a:lnTo>
                    <a:pt x="374" y="204"/>
                  </a:lnTo>
                  <a:lnTo>
                    <a:pt x="377" y="202"/>
                  </a:lnTo>
                  <a:lnTo>
                    <a:pt x="380" y="200"/>
                  </a:lnTo>
                  <a:lnTo>
                    <a:pt x="382" y="202"/>
                  </a:lnTo>
                  <a:lnTo>
                    <a:pt x="388" y="202"/>
                  </a:lnTo>
                  <a:lnTo>
                    <a:pt x="393" y="202"/>
                  </a:lnTo>
                  <a:lnTo>
                    <a:pt x="398" y="204"/>
                  </a:lnTo>
                  <a:lnTo>
                    <a:pt x="401" y="204"/>
                  </a:lnTo>
                  <a:lnTo>
                    <a:pt x="403" y="204"/>
                  </a:lnTo>
                  <a:lnTo>
                    <a:pt x="404" y="204"/>
                  </a:lnTo>
                  <a:lnTo>
                    <a:pt x="406" y="204"/>
                  </a:lnTo>
                  <a:lnTo>
                    <a:pt x="406" y="205"/>
                  </a:lnTo>
                  <a:lnTo>
                    <a:pt x="409" y="208"/>
                  </a:lnTo>
                  <a:lnTo>
                    <a:pt x="410" y="210"/>
                  </a:lnTo>
                  <a:lnTo>
                    <a:pt x="412" y="210"/>
                  </a:lnTo>
                  <a:lnTo>
                    <a:pt x="418" y="211"/>
                  </a:lnTo>
                  <a:lnTo>
                    <a:pt x="421" y="211"/>
                  </a:lnTo>
                  <a:lnTo>
                    <a:pt x="426" y="213"/>
                  </a:lnTo>
                  <a:lnTo>
                    <a:pt x="428" y="215"/>
                  </a:lnTo>
                  <a:lnTo>
                    <a:pt x="431" y="216"/>
                  </a:lnTo>
                  <a:lnTo>
                    <a:pt x="436" y="218"/>
                  </a:lnTo>
                  <a:lnTo>
                    <a:pt x="439" y="216"/>
                  </a:lnTo>
                  <a:lnTo>
                    <a:pt x="444" y="216"/>
                  </a:lnTo>
                  <a:lnTo>
                    <a:pt x="447" y="215"/>
                  </a:lnTo>
                  <a:lnTo>
                    <a:pt x="447" y="219"/>
                  </a:lnTo>
                  <a:lnTo>
                    <a:pt x="450" y="219"/>
                  </a:lnTo>
                  <a:lnTo>
                    <a:pt x="451" y="219"/>
                  </a:lnTo>
                  <a:lnTo>
                    <a:pt x="453" y="219"/>
                  </a:lnTo>
                  <a:lnTo>
                    <a:pt x="455" y="219"/>
                  </a:lnTo>
                  <a:lnTo>
                    <a:pt x="455" y="219"/>
                  </a:lnTo>
                  <a:lnTo>
                    <a:pt x="456" y="218"/>
                  </a:lnTo>
                  <a:lnTo>
                    <a:pt x="458" y="216"/>
                  </a:lnTo>
                  <a:lnTo>
                    <a:pt x="461" y="216"/>
                  </a:lnTo>
                  <a:lnTo>
                    <a:pt x="462" y="215"/>
                  </a:lnTo>
                  <a:lnTo>
                    <a:pt x="466" y="213"/>
                  </a:lnTo>
                  <a:lnTo>
                    <a:pt x="472" y="210"/>
                  </a:lnTo>
                  <a:lnTo>
                    <a:pt x="475" y="210"/>
                  </a:lnTo>
                  <a:lnTo>
                    <a:pt x="477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1" y="208"/>
                  </a:lnTo>
                  <a:lnTo>
                    <a:pt x="485" y="207"/>
                  </a:lnTo>
                  <a:lnTo>
                    <a:pt x="486" y="207"/>
                  </a:lnTo>
                  <a:lnTo>
                    <a:pt x="494" y="207"/>
                  </a:lnTo>
                  <a:lnTo>
                    <a:pt x="494" y="205"/>
                  </a:lnTo>
                  <a:lnTo>
                    <a:pt x="497" y="205"/>
                  </a:lnTo>
                  <a:lnTo>
                    <a:pt x="499" y="205"/>
                  </a:lnTo>
                  <a:lnTo>
                    <a:pt x="502" y="205"/>
                  </a:lnTo>
                  <a:lnTo>
                    <a:pt x="505" y="205"/>
                  </a:lnTo>
                  <a:lnTo>
                    <a:pt x="507" y="205"/>
                  </a:lnTo>
                  <a:lnTo>
                    <a:pt x="510" y="205"/>
                  </a:lnTo>
                  <a:lnTo>
                    <a:pt x="513" y="205"/>
                  </a:lnTo>
                  <a:lnTo>
                    <a:pt x="516" y="205"/>
                  </a:lnTo>
                  <a:lnTo>
                    <a:pt x="518" y="205"/>
                  </a:lnTo>
                  <a:lnTo>
                    <a:pt x="521" y="204"/>
                  </a:lnTo>
                  <a:lnTo>
                    <a:pt x="521" y="204"/>
                  </a:lnTo>
                  <a:lnTo>
                    <a:pt x="524" y="202"/>
                  </a:lnTo>
                  <a:lnTo>
                    <a:pt x="527" y="202"/>
                  </a:lnTo>
                  <a:lnTo>
                    <a:pt x="529" y="200"/>
                  </a:lnTo>
                  <a:lnTo>
                    <a:pt x="530" y="200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3" y="197"/>
                  </a:lnTo>
                  <a:lnTo>
                    <a:pt x="535" y="196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8" y="193"/>
                  </a:lnTo>
                  <a:lnTo>
                    <a:pt x="540" y="191"/>
                  </a:lnTo>
                  <a:lnTo>
                    <a:pt x="540" y="189"/>
                  </a:lnTo>
                  <a:lnTo>
                    <a:pt x="541" y="189"/>
                  </a:lnTo>
                  <a:lnTo>
                    <a:pt x="543" y="189"/>
                  </a:lnTo>
                  <a:lnTo>
                    <a:pt x="548" y="188"/>
                  </a:lnTo>
                  <a:lnTo>
                    <a:pt x="548" y="186"/>
                  </a:lnTo>
                  <a:lnTo>
                    <a:pt x="548" y="186"/>
                  </a:lnTo>
                  <a:lnTo>
                    <a:pt x="549" y="186"/>
                  </a:lnTo>
                  <a:lnTo>
                    <a:pt x="551" y="185"/>
                  </a:lnTo>
                  <a:lnTo>
                    <a:pt x="551" y="185"/>
                  </a:lnTo>
                  <a:lnTo>
                    <a:pt x="552" y="183"/>
                  </a:lnTo>
                  <a:lnTo>
                    <a:pt x="554" y="183"/>
                  </a:lnTo>
                  <a:lnTo>
                    <a:pt x="554" y="183"/>
                  </a:lnTo>
                  <a:lnTo>
                    <a:pt x="554" y="182"/>
                  </a:lnTo>
                  <a:lnTo>
                    <a:pt x="552" y="180"/>
                  </a:lnTo>
                  <a:lnTo>
                    <a:pt x="552" y="180"/>
                  </a:lnTo>
                  <a:lnTo>
                    <a:pt x="551" y="177"/>
                  </a:lnTo>
                  <a:lnTo>
                    <a:pt x="549" y="177"/>
                  </a:lnTo>
                  <a:lnTo>
                    <a:pt x="548" y="175"/>
                  </a:lnTo>
                  <a:lnTo>
                    <a:pt x="548" y="174"/>
                  </a:lnTo>
                  <a:lnTo>
                    <a:pt x="546" y="172"/>
                  </a:lnTo>
                  <a:lnTo>
                    <a:pt x="546" y="172"/>
                  </a:lnTo>
                  <a:lnTo>
                    <a:pt x="546" y="170"/>
                  </a:lnTo>
                  <a:lnTo>
                    <a:pt x="548" y="169"/>
                  </a:lnTo>
                  <a:lnTo>
                    <a:pt x="548" y="167"/>
                  </a:lnTo>
                  <a:lnTo>
                    <a:pt x="548" y="166"/>
                  </a:lnTo>
                  <a:lnTo>
                    <a:pt x="549" y="163"/>
                  </a:lnTo>
                  <a:lnTo>
                    <a:pt x="551" y="163"/>
                  </a:lnTo>
                  <a:lnTo>
                    <a:pt x="551" y="161"/>
                  </a:lnTo>
                  <a:lnTo>
                    <a:pt x="554" y="159"/>
                  </a:lnTo>
                  <a:lnTo>
                    <a:pt x="555" y="159"/>
                  </a:lnTo>
                  <a:lnTo>
                    <a:pt x="557" y="159"/>
                  </a:lnTo>
                  <a:lnTo>
                    <a:pt x="559" y="159"/>
                  </a:lnTo>
                  <a:lnTo>
                    <a:pt x="560" y="159"/>
                  </a:lnTo>
                  <a:lnTo>
                    <a:pt x="562" y="159"/>
                  </a:lnTo>
                  <a:lnTo>
                    <a:pt x="563" y="161"/>
                  </a:lnTo>
                  <a:lnTo>
                    <a:pt x="565" y="163"/>
                  </a:lnTo>
                  <a:lnTo>
                    <a:pt x="570" y="164"/>
                  </a:lnTo>
                  <a:lnTo>
                    <a:pt x="573" y="164"/>
                  </a:lnTo>
                  <a:lnTo>
                    <a:pt x="573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78" y="164"/>
                  </a:lnTo>
                  <a:lnTo>
                    <a:pt x="579" y="164"/>
                  </a:lnTo>
                  <a:lnTo>
                    <a:pt x="581" y="163"/>
                  </a:lnTo>
                  <a:lnTo>
                    <a:pt x="582" y="163"/>
                  </a:lnTo>
                  <a:lnTo>
                    <a:pt x="582" y="163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5" y="159"/>
                  </a:lnTo>
                  <a:lnTo>
                    <a:pt x="587" y="158"/>
                  </a:lnTo>
                  <a:lnTo>
                    <a:pt x="590" y="156"/>
                  </a:lnTo>
                  <a:lnTo>
                    <a:pt x="590" y="155"/>
                  </a:lnTo>
                  <a:lnTo>
                    <a:pt x="592" y="155"/>
                  </a:lnTo>
                  <a:lnTo>
                    <a:pt x="592" y="153"/>
                  </a:lnTo>
                  <a:lnTo>
                    <a:pt x="592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6" y="153"/>
                  </a:lnTo>
                  <a:lnTo>
                    <a:pt x="601" y="153"/>
                  </a:lnTo>
                  <a:lnTo>
                    <a:pt x="601" y="153"/>
                  </a:lnTo>
                  <a:lnTo>
                    <a:pt x="604" y="153"/>
                  </a:lnTo>
                  <a:lnTo>
                    <a:pt x="606" y="153"/>
                  </a:lnTo>
                  <a:lnTo>
                    <a:pt x="608" y="152"/>
                  </a:lnTo>
                  <a:lnTo>
                    <a:pt x="609" y="150"/>
                  </a:lnTo>
                  <a:lnTo>
                    <a:pt x="612" y="148"/>
                  </a:lnTo>
                  <a:lnTo>
                    <a:pt x="614" y="148"/>
                  </a:lnTo>
                  <a:lnTo>
                    <a:pt x="614" y="148"/>
                  </a:lnTo>
                  <a:lnTo>
                    <a:pt x="615" y="147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144"/>
                  </a:lnTo>
                  <a:lnTo>
                    <a:pt x="617" y="144"/>
                  </a:lnTo>
                  <a:lnTo>
                    <a:pt x="619" y="141"/>
                  </a:lnTo>
                  <a:lnTo>
                    <a:pt x="619" y="139"/>
                  </a:lnTo>
                  <a:lnTo>
                    <a:pt x="620" y="139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3" y="136"/>
                  </a:lnTo>
                  <a:lnTo>
                    <a:pt x="623" y="136"/>
                  </a:lnTo>
                  <a:lnTo>
                    <a:pt x="625" y="136"/>
                  </a:lnTo>
                  <a:lnTo>
                    <a:pt x="626" y="136"/>
                  </a:lnTo>
                  <a:lnTo>
                    <a:pt x="630" y="136"/>
                  </a:lnTo>
                  <a:lnTo>
                    <a:pt x="631" y="136"/>
                  </a:lnTo>
                  <a:lnTo>
                    <a:pt x="631" y="136"/>
                  </a:lnTo>
                  <a:lnTo>
                    <a:pt x="633" y="136"/>
                  </a:lnTo>
                  <a:lnTo>
                    <a:pt x="633" y="134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1"/>
                  </a:lnTo>
                  <a:lnTo>
                    <a:pt x="634" y="131"/>
                  </a:lnTo>
                  <a:lnTo>
                    <a:pt x="636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33"/>
                  </a:lnTo>
                  <a:lnTo>
                    <a:pt x="641" y="131"/>
                  </a:lnTo>
                  <a:lnTo>
                    <a:pt x="642" y="131"/>
                  </a:lnTo>
                  <a:lnTo>
                    <a:pt x="644" y="130"/>
                  </a:lnTo>
                  <a:lnTo>
                    <a:pt x="645" y="130"/>
                  </a:lnTo>
                  <a:lnTo>
                    <a:pt x="647" y="130"/>
                  </a:lnTo>
                  <a:lnTo>
                    <a:pt x="650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3" y="130"/>
                  </a:lnTo>
                  <a:lnTo>
                    <a:pt x="653" y="128"/>
                  </a:lnTo>
                  <a:lnTo>
                    <a:pt x="655" y="130"/>
                  </a:lnTo>
                  <a:lnTo>
                    <a:pt x="656" y="130"/>
                  </a:lnTo>
                  <a:lnTo>
                    <a:pt x="658" y="131"/>
                  </a:lnTo>
                  <a:lnTo>
                    <a:pt x="661" y="131"/>
                  </a:lnTo>
                  <a:lnTo>
                    <a:pt x="663" y="131"/>
                  </a:lnTo>
                  <a:lnTo>
                    <a:pt x="664" y="131"/>
                  </a:lnTo>
                  <a:lnTo>
                    <a:pt x="666" y="131"/>
                  </a:lnTo>
                  <a:lnTo>
                    <a:pt x="667" y="131"/>
                  </a:lnTo>
                  <a:lnTo>
                    <a:pt x="669" y="130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69" y="126"/>
                  </a:lnTo>
                  <a:lnTo>
                    <a:pt x="669" y="126"/>
                  </a:lnTo>
                  <a:lnTo>
                    <a:pt x="667" y="125"/>
                  </a:lnTo>
                  <a:lnTo>
                    <a:pt x="667" y="123"/>
                  </a:lnTo>
                  <a:lnTo>
                    <a:pt x="667" y="123"/>
                  </a:lnTo>
                  <a:lnTo>
                    <a:pt x="666" y="122"/>
                  </a:lnTo>
                  <a:lnTo>
                    <a:pt x="664" y="120"/>
                  </a:lnTo>
                  <a:lnTo>
                    <a:pt x="664" y="120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0" y="115"/>
                  </a:lnTo>
                  <a:lnTo>
                    <a:pt x="660" y="115"/>
                  </a:lnTo>
                  <a:lnTo>
                    <a:pt x="658" y="115"/>
                  </a:lnTo>
                  <a:lnTo>
                    <a:pt x="658" y="114"/>
                  </a:lnTo>
                  <a:lnTo>
                    <a:pt x="658" y="114"/>
                  </a:lnTo>
                  <a:lnTo>
                    <a:pt x="656" y="112"/>
                  </a:lnTo>
                  <a:lnTo>
                    <a:pt x="656" y="112"/>
                  </a:lnTo>
                  <a:lnTo>
                    <a:pt x="655" y="112"/>
                  </a:lnTo>
                  <a:lnTo>
                    <a:pt x="655" y="111"/>
                  </a:lnTo>
                  <a:lnTo>
                    <a:pt x="653" y="111"/>
                  </a:lnTo>
                  <a:lnTo>
                    <a:pt x="652" y="109"/>
                  </a:lnTo>
                  <a:lnTo>
                    <a:pt x="650" y="107"/>
                  </a:lnTo>
                  <a:lnTo>
                    <a:pt x="649" y="106"/>
                  </a:lnTo>
                  <a:lnTo>
                    <a:pt x="645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1" y="106"/>
                  </a:lnTo>
                  <a:lnTo>
                    <a:pt x="639" y="106"/>
                  </a:lnTo>
                  <a:lnTo>
                    <a:pt x="637" y="106"/>
                  </a:lnTo>
                  <a:lnTo>
                    <a:pt x="637" y="107"/>
                  </a:lnTo>
                  <a:lnTo>
                    <a:pt x="634" y="109"/>
                  </a:lnTo>
                  <a:lnTo>
                    <a:pt x="634" y="111"/>
                  </a:lnTo>
                  <a:lnTo>
                    <a:pt x="633" y="112"/>
                  </a:lnTo>
                  <a:lnTo>
                    <a:pt x="633" y="112"/>
                  </a:lnTo>
                  <a:lnTo>
                    <a:pt x="631" y="112"/>
                  </a:lnTo>
                  <a:lnTo>
                    <a:pt x="630" y="111"/>
                  </a:lnTo>
                  <a:lnTo>
                    <a:pt x="628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3" y="109"/>
                  </a:lnTo>
                  <a:lnTo>
                    <a:pt x="622" y="109"/>
                  </a:lnTo>
                  <a:lnTo>
                    <a:pt x="620" y="109"/>
                  </a:lnTo>
                  <a:lnTo>
                    <a:pt x="619" y="109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4" y="109"/>
                  </a:lnTo>
                  <a:lnTo>
                    <a:pt x="612" y="111"/>
                  </a:lnTo>
                  <a:lnTo>
                    <a:pt x="611" y="112"/>
                  </a:lnTo>
                  <a:lnTo>
                    <a:pt x="611" y="111"/>
                  </a:lnTo>
                  <a:lnTo>
                    <a:pt x="609" y="109"/>
                  </a:lnTo>
                  <a:lnTo>
                    <a:pt x="608" y="109"/>
                  </a:lnTo>
                  <a:lnTo>
                    <a:pt x="606" y="107"/>
                  </a:lnTo>
                  <a:lnTo>
                    <a:pt x="606" y="104"/>
                  </a:lnTo>
                  <a:lnTo>
                    <a:pt x="608" y="103"/>
                  </a:lnTo>
                  <a:lnTo>
                    <a:pt x="609" y="101"/>
                  </a:lnTo>
                  <a:lnTo>
                    <a:pt x="609" y="100"/>
                  </a:lnTo>
                  <a:lnTo>
                    <a:pt x="609" y="98"/>
                  </a:lnTo>
                  <a:lnTo>
                    <a:pt x="611" y="95"/>
                  </a:lnTo>
                  <a:lnTo>
                    <a:pt x="612" y="93"/>
                  </a:lnTo>
                  <a:lnTo>
                    <a:pt x="612" y="92"/>
                  </a:lnTo>
                  <a:lnTo>
                    <a:pt x="614" y="90"/>
                  </a:lnTo>
                  <a:lnTo>
                    <a:pt x="614" y="89"/>
                  </a:lnTo>
                  <a:lnTo>
                    <a:pt x="615" y="87"/>
                  </a:lnTo>
                  <a:lnTo>
                    <a:pt x="615" y="84"/>
                  </a:lnTo>
                  <a:lnTo>
                    <a:pt x="619" y="79"/>
                  </a:lnTo>
                  <a:lnTo>
                    <a:pt x="622" y="74"/>
                  </a:lnTo>
                  <a:lnTo>
                    <a:pt x="623" y="73"/>
                  </a:lnTo>
                  <a:lnTo>
                    <a:pt x="625" y="74"/>
                  </a:lnTo>
                  <a:lnTo>
                    <a:pt x="628" y="74"/>
                  </a:lnTo>
                  <a:lnTo>
                    <a:pt x="631" y="76"/>
                  </a:lnTo>
                  <a:lnTo>
                    <a:pt x="634" y="76"/>
                  </a:lnTo>
                  <a:lnTo>
                    <a:pt x="637" y="78"/>
                  </a:lnTo>
                  <a:lnTo>
                    <a:pt x="639" y="78"/>
                  </a:lnTo>
                  <a:lnTo>
                    <a:pt x="639" y="78"/>
                  </a:lnTo>
                  <a:lnTo>
                    <a:pt x="644" y="74"/>
                  </a:lnTo>
                  <a:lnTo>
                    <a:pt x="649" y="71"/>
                  </a:lnTo>
                  <a:lnTo>
                    <a:pt x="653" y="70"/>
                  </a:lnTo>
                  <a:lnTo>
                    <a:pt x="656" y="70"/>
                  </a:lnTo>
                  <a:lnTo>
                    <a:pt x="658" y="68"/>
                  </a:lnTo>
                  <a:lnTo>
                    <a:pt x="660" y="68"/>
                  </a:lnTo>
                  <a:lnTo>
                    <a:pt x="661" y="66"/>
                  </a:lnTo>
                  <a:lnTo>
                    <a:pt x="661" y="63"/>
                  </a:lnTo>
                  <a:lnTo>
                    <a:pt x="661" y="62"/>
                  </a:lnTo>
                  <a:lnTo>
                    <a:pt x="660" y="62"/>
                  </a:lnTo>
                  <a:lnTo>
                    <a:pt x="658" y="62"/>
                  </a:lnTo>
                  <a:lnTo>
                    <a:pt x="660" y="60"/>
                  </a:lnTo>
                  <a:lnTo>
                    <a:pt x="660" y="60"/>
                  </a:lnTo>
                  <a:lnTo>
                    <a:pt x="660" y="59"/>
                  </a:lnTo>
                  <a:lnTo>
                    <a:pt x="661" y="57"/>
                  </a:lnTo>
                  <a:lnTo>
                    <a:pt x="663" y="55"/>
                  </a:lnTo>
                  <a:lnTo>
                    <a:pt x="663" y="54"/>
                  </a:lnTo>
                  <a:lnTo>
                    <a:pt x="663" y="52"/>
                  </a:lnTo>
                  <a:lnTo>
                    <a:pt x="664" y="51"/>
                  </a:lnTo>
                  <a:lnTo>
                    <a:pt x="666" y="49"/>
                  </a:lnTo>
                  <a:lnTo>
                    <a:pt x="667" y="48"/>
                  </a:lnTo>
                  <a:lnTo>
                    <a:pt x="667" y="46"/>
                  </a:lnTo>
                  <a:lnTo>
                    <a:pt x="667" y="44"/>
                  </a:lnTo>
                  <a:lnTo>
                    <a:pt x="671" y="41"/>
                  </a:lnTo>
                  <a:lnTo>
                    <a:pt x="672" y="38"/>
                  </a:lnTo>
                  <a:lnTo>
                    <a:pt x="674" y="37"/>
                  </a:lnTo>
                  <a:lnTo>
                    <a:pt x="678" y="33"/>
                  </a:lnTo>
                  <a:lnTo>
                    <a:pt x="680" y="32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0" y="26"/>
                  </a:lnTo>
                  <a:lnTo>
                    <a:pt x="680" y="22"/>
                  </a:lnTo>
                  <a:lnTo>
                    <a:pt x="680" y="21"/>
                  </a:lnTo>
                  <a:lnTo>
                    <a:pt x="680" y="19"/>
                  </a:lnTo>
                  <a:lnTo>
                    <a:pt x="678" y="19"/>
                  </a:lnTo>
                  <a:lnTo>
                    <a:pt x="675" y="19"/>
                  </a:lnTo>
                  <a:lnTo>
                    <a:pt x="672" y="19"/>
                  </a:lnTo>
                  <a:lnTo>
                    <a:pt x="672" y="18"/>
                  </a:lnTo>
                  <a:lnTo>
                    <a:pt x="671" y="16"/>
                  </a:lnTo>
                  <a:lnTo>
                    <a:pt x="672" y="16"/>
                  </a:lnTo>
                  <a:lnTo>
                    <a:pt x="674" y="15"/>
                  </a:lnTo>
                  <a:lnTo>
                    <a:pt x="677" y="11"/>
                  </a:lnTo>
                  <a:lnTo>
                    <a:pt x="680" y="8"/>
                  </a:lnTo>
                  <a:lnTo>
                    <a:pt x="685" y="5"/>
                  </a:lnTo>
                  <a:lnTo>
                    <a:pt x="691" y="5"/>
                  </a:lnTo>
                  <a:lnTo>
                    <a:pt x="696" y="3"/>
                  </a:lnTo>
                  <a:lnTo>
                    <a:pt x="701" y="2"/>
                  </a:lnTo>
                  <a:lnTo>
                    <a:pt x="704" y="2"/>
                  </a:lnTo>
                  <a:lnTo>
                    <a:pt x="705" y="2"/>
                  </a:lnTo>
                  <a:lnTo>
                    <a:pt x="707" y="2"/>
                  </a:lnTo>
                  <a:lnTo>
                    <a:pt x="710" y="2"/>
                  </a:lnTo>
                  <a:lnTo>
                    <a:pt x="713" y="2"/>
                  </a:lnTo>
                  <a:lnTo>
                    <a:pt x="716" y="0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6" name="Freeform 317"/>
            <p:cNvSpPr>
              <a:spLocks/>
            </p:cNvSpPr>
            <p:nvPr/>
          </p:nvSpPr>
          <p:spPr bwMode="auto">
            <a:xfrm>
              <a:off x="1877486" y="2194250"/>
              <a:ext cx="463637" cy="325774"/>
            </a:xfrm>
            <a:custGeom>
              <a:avLst/>
              <a:gdLst>
                <a:gd name="T0" fmla="*/ 76 w 139"/>
                <a:gd name="T1" fmla="*/ 2 h 96"/>
                <a:gd name="T2" fmla="*/ 84 w 139"/>
                <a:gd name="T3" fmla="*/ 3 h 96"/>
                <a:gd name="T4" fmla="*/ 90 w 139"/>
                <a:gd name="T5" fmla="*/ 5 h 96"/>
                <a:gd name="T6" fmla="*/ 95 w 139"/>
                <a:gd name="T7" fmla="*/ 8 h 96"/>
                <a:gd name="T8" fmla="*/ 103 w 139"/>
                <a:gd name="T9" fmla="*/ 7 h 96"/>
                <a:gd name="T10" fmla="*/ 109 w 139"/>
                <a:gd name="T11" fmla="*/ 11 h 96"/>
                <a:gd name="T12" fmla="*/ 112 w 139"/>
                <a:gd name="T13" fmla="*/ 16 h 96"/>
                <a:gd name="T14" fmla="*/ 114 w 139"/>
                <a:gd name="T15" fmla="*/ 21 h 96"/>
                <a:gd name="T16" fmla="*/ 111 w 139"/>
                <a:gd name="T17" fmla="*/ 27 h 96"/>
                <a:gd name="T18" fmla="*/ 115 w 139"/>
                <a:gd name="T19" fmla="*/ 33 h 96"/>
                <a:gd name="T20" fmla="*/ 123 w 139"/>
                <a:gd name="T21" fmla="*/ 41 h 96"/>
                <a:gd name="T22" fmla="*/ 125 w 139"/>
                <a:gd name="T23" fmla="*/ 48 h 96"/>
                <a:gd name="T24" fmla="*/ 134 w 139"/>
                <a:gd name="T25" fmla="*/ 51 h 96"/>
                <a:gd name="T26" fmla="*/ 139 w 139"/>
                <a:gd name="T27" fmla="*/ 57 h 96"/>
                <a:gd name="T28" fmla="*/ 130 w 139"/>
                <a:gd name="T29" fmla="*/ 62 h 96"/>
                <a:gd name="T30" fmla="*/ 122 w 139"/>
                <a:gd name="T31" fmla="*/ 59 h 96"/>
                <a:gd name="T32" fmla="*/ 119 w 139"/>
                <a:gd name="T33" fmla="*/ 63 h 96"/>
                <a:gd name="T34" fmla="*/ 122 w 139"/>
                <a:gd name="T35" fmla="*/ 70 h 96"/>
                <a:gd name="T36" fmla="*/ 123 w 139"/>
                <a:gd name="T37" fmla="*/ 78 h 96"/>
                <a:gd name="T38" fmla="*/ 119 w 139"/>
                <a:gd name="T39" fmla="*/ 81 h 96"/>
                <a:gd name="T40" fmla="*/ 111 w 139"/>
                <a:gd name="T41" fmla="*/ 84 h 96"/>
                <a:gd name="T42" fmla="*/ 108 w 139"/>
                <a:gd name="T43" fmla="*/ 93 h 96"/>
                <a:gd name="T44" fmla="*/ 104 w 139"/>
                <a:gd name="T45" fmla="*/ 95 h 96"/>
                <a:gd name="T46" fmla="*/ 95 w 139"/>
                <a:gd name="T47" fmla="*/ 93 h 96"/>
                <a:gd name="T48" fmla="*/ 87 w 139"/>
                <a:gd name="T49" fmla="*/ 90 h 96"/>
                <a:gd name="T50" fmla="*/ 84 w 139"/>
                <a:gd name="T51" fmla="*/ 92 h 96"/>
                <a:gd name="T52" fmla="*/ 79 w 139"/>
                <a:gd name="T53" fmla="*/ 92 h 96"/>
                <a:gd name="T54" fmla="*/ 71 w 139"/>
                <a:gd name="T55" fmla="*/ 92 h 96"/>
                <a:gd name="T56" fmla="*/ 67 w 139"/>
                <a:gd name="T57" fmla="*/ 93 h 96"/>
                <a:gd name="T58" fmla="*/ 60 w 139"/>
                <a:gd name="T59" fmla="*/ 90 h 96"/>
                <a:gd name="T60" fmla="*/ 49 w 139"/>
                <a:gd name="T61" fmla="*/ 87 h 96"/>
                <a:gd name="T62" fmla="*/ 35 w 139"/>
                <a:gd name="T63" fmla="*/ 84 h 96"/>
                <a:gd name="T64" fmla="*/ 21 w 139"/>
                <a:gd name="T65" fmla="*/ 85 h 96"/>
                <a:gd name="T66" fmla="*/ 13 w 139"/>
                <a:gd name="T67" fmla="*/ 90 h 96"/>
                <a:gd name="T68" fmla="*/ 7 w 139"/>
                <a:gd name="T69" fmla="*/ 90 h 96"/>
                <a:gd name="T70" fmla="*/ 7 w 139"/>
                <a:gd name="T71" fmla="*/ 87 h 96"/>
                <a:gd name="T72" fmla="*/ 5 w 139"/>
                <a:gd name="T73" fmla="*/ 79 h 96"/>
                <a:gd name="T74" fmla="*/ 2 w 139"/>
                <a:gd name="T75" fmla="*/ 76 h 96"/>
                <a:gd name="T76" fmla="*/ 11 w 139"/>
                <a:gd name="T77" fmla="*/ 68 h 96"/>
                <a:gd name="T78" fmla="*/ 7 w 139"/>
                <a:gd name="T79" fmla="*/ 51 h 96"/>
                <a:gd name="T80" fmla="*/ 13 w 139"/>
                <a:gd name="T81" fmla="*/ 44 h 96"/>
                <a:gd name="T82" fmla="*/ 22 w 139"/>
                <a:gd name="T83" fmla="*/ 44 h 96"/>
                <a:gd name="T84" fmla="*/ 29 w 139"/>
                <a:gd name="T85" fmla="*/ 40 h 96"/>
                <a:gd name="T86" fmla="*/ 35 w 139"/>
                <a:gd name="T87" fmla="*/ 40 h 96"/>
                <a:gd name="T88" fmla="*/ 38 w 139"/>
                <a:gd name="T89" fmla="*/ 40 h 96"/>
                <a:gd name="T90" fmla="*/ 35 w 139"/>
                <a:gd name="T91" fmla="*/ 37 h 96"/>
                <a:gd name="T92" fmla="*/ 38 w 139"/>
                <a:gd name="T93" fmla="*/ 30 h 96"/>
                <a:gd name="T94" fmla="*/ 45 w 139"/>
                <a:gd name="T95" fmla="*/ 24 h 96"/>
                <a:gd name="T96" fmla="*/ 51 w 139"/>
                <a:gd name="T97" fmla="*/ 19 h 96"/>
                <a:gd name="T98" fmla="*/ 49 w 139"/>
                <a:gd name="T99" fmla="*/ 18 h 96"/>
                <a:gd name="T100" fmla="*/ 51 w 139"/>
                <a:gd name="T101" fmla="*/ 10 h 96"/>
                <a:gd name="T102" fmla="*/ 60 w 139"/>
                <a:gd name="T103" fmla="*/ 7 h 96"/>
                <a:gd name="T104" fmla="*/ 67 w 139"/>
                <a:gd name="T105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96">
                  <a:moveTo>
                    <a:pt x="73" y="0"/>
                  </a:moveTo>
                  <a:lnTo>
                    <a:pt x="73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3" y="7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3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2" y="19"/>
                  </a:lnTo>
                  <a:lnTo>
                    <a:pt x="114" y="21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11" y="26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19" y="38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7"/>
                  </a:lnTo>
                  <a:lnTo>
                    <a:pt x="136" y="57"/>
                  </a:lnTo>
                  <a:lnTo>
                    <a:pt x="134" y="59"/>
                  </a:lnTo>
                  <a:lnTo>
                    <a:pt x="134" y="59"/>
                  </a:lnTo>
                  <a:lnTo>
                    <a:pt x="131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2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3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0"/>
                  </a:lnTo>
                  <a:lnTo>
                    <a:pt x="119" y="62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0" y="67"/>
                  </a:lnTo>
                  <a:lnTo>
                    <a:pt x="122" y="6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3" y="71"/>
                  </a:lnTo>
                  <a:lnTo>
                    <a:pt x="122" y="73"/>
                  </a:lnTo>
                  <a:lnTo>
                    <a:pt x="122" y="74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9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2" y="81"/>
                  </a:lnTo>
                  <a:lnTo>
                    <a:pt x="119" y="81"/>
                  </a:lnTo>
                  <a:lnTo>
                    <a:pt x="117" y="82"/>
                  </a:lnTo>
                  <a:lnTo>
                    <a:pt x="117" y="81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2" y="84"/>
                  </a:lnTo>
                  <a:lnTo>
                    <a:pt x="111" y="84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08" y="89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6" y="96"/>
                  </a:lnTo>
                  <a:lnTo>
                    <a:pt x="104" y="95"/>
                  </a:lnTo>
                  <a:lnTo>
                    <a:pt x="104" y="95"/>
                  </a:lnTo>
                  <a:lnTo>
                    <a:pt x="103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0" y="95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4" y="90"/>
                  </a:lnTo>
                  <a:lnTo>
                    <a:pt x="84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9" y="93"/>
                  </a:lnTo>
                  <a:lnTo>
                    <a:pt x="79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7" y="90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9" y="87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2" y="87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5" y="84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2" y="85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6" y="87"/>
                  </a:lnTo>
                  <a:lnTo>
                    <a:pt x="15" y="89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10" y="70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10" y="59"/>
                  </a:lnTo>
                  <a:lnTo>
                    <a:pt x="7" y="51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7" name="Freeform 319"/>
            <p:cNvSpPr>
              <a:spLocks/>
            </p:cNvSpPr>
            <p:nvPr/>
          </p:nvSpPr>
          <p:spPr bwMode="auto">
            <a:xfrm>
              <a:off x="5039553" y="3853664"/>
              <a:ext cx="163440" cy="84838"/>
            </a:xfrm>
            <a:custGeom>
              <a:avLst/>
              <a:gdLst>
                <a:gd name="T0" fmla="*/ 21 w 49"/>
                <a:gd name="T1" fmla="*/ 0 h 25"/>
                <a:gd name="T2" fmla="*/ 24 w 49"/>
                <a:gd name="T3" fmla="*/ 1 h 25"/>
                <a:gd name="T4" fmla="*/ 24 w 49"/>
                <a:gd name="T5" fmla="*/ 1 h 25"/>
                <a:gd name="T6" fmla="*/ 24 w 49"/>
                <a:gd name="T7" fmla="*/ 3 h 25"/>
                <a:gd name="T8" fmla="*/ 25 w 49"/>
                <a:gd name="T9" fmla="*/ 3 h 25"/>
                <a:gd name="T10" fmla="*/ 28 w 49"/>
                <a:gd name="T11" fmla="*/ 3 h 25"/>
                <a:gd name="T12" fmla="*/ 33 w 49"/>
                <a:gd name="T13" fmla="*/ 4 h 25"/>
                <a:gd name="T14" fmla="*/ 35 w 49"/>
                <a:gd name="T15" fmla="*/ 4 h 25"/>
                <a:gd name="T16" fmla="*/ 36 w 49"/>
                <a:gd name="T17" fmla="*/ 3 h 25"/>
                <a:gd name="T18" fmla="*/ 38 w 49"/>
                <a:gd name="T19" fmla="*/ 4 h 25"/>
                <a:gd name="T20" fmla="*/ 41 w 49"/>
                <a:gd name="T21" fmla="*/ 4 h 25"/>
                <a:gd name="T22" fmla="*/ 43 w 49"/>
                <a:gd name="T23" fmla="*/ 6 h 25"/>
                <a:gd name="T24" fmla="*/ 43 w 49"/>
                <a:gd name="T25" fmla="*/ 9 h 25"/>
                <a:gd name="T26" fmla="*/ 43 w 49"/>
                <a:gd name="T27" fmla="*/ 9 h 25"/>
                <a:gd name="T28" fmla="*/ 43 w 49"/>
                <a:gd name="T29" fmla="*/ 12 h 25"/>
                <a:gd name="T30" fmla="*/ 44 w 49"/>
                <a:gd name="T31" fmla="*/ 14 h 25"/>
                <a:gd name="T32" fmla="*/ 47 w 49"/>
                <a:gd name="T33" fmla="*/ 12 h 25"/>
                <a:gd name="T34" fmla="*/ 49 w 49"/>
                <a:gd name="T35" fmla="*/ 14 h 25"/>
                <a:gd name="T36" fmla="*/ 49 w 49"/>
                <a:gd name="T37" fmla="*/ 17 h 25"/>
                <a:gd name="T38" fmla="*/ 47 w 49"/>
                <a:gd name="T39" fmla="*/ 19 h 25"/>
                <a:gd name="T40" fmla="*/ 47 w 49"/>
                <a:gd name="T41" fmla="*/ 20 h 25"/>
                <a:gd name="T42" fmla="*/ 49 w 49"/>
                <a:gd name="T43" fmla="*/ 22 h 25"/>
                <a:gd name="T44" fmla="*/ 47 w 49"/>
                <a:gd name="T45" fmla="*/ 22 h 25"/>
                <a:gd name="T46" fmla="*/ 46 w 49"/>
                <a:gd name="T47" fmla="*/ 22 h 25"/>
                <a:gd name="T48" fmla="*/ 44 w 49"/>
                <a:gd name="T49" fmla="*/ 23 h 25"/>
                <a:gd name="T50" fmla="*/ 41 w 49"/>
                <a:gd name="T51" fmla="*/ 23 h 25"/>
                <a:gd name="T52" fmla="*/ 39 w 49"/>
                <a:gd name="T53" fmla="*/ 22 h 25"/>
                <a:gd name="T54" fmla="*/ 35 w 49"/>
                <a:gd name="T55" fmla="*/ 23 h 25"/>
                <a:gd name="T56" fmla="*/ 30 w 49"/>
                <a:gd name="T57" fmla="*/ 23 h 25"/>
                <a:gd name="T58" fmla="*/ 27 w 49"/>
                <a:gd name="T59" fmla="*/ 23 h 25"/>
                <a:gd name="T60" fmla="*/ 24 w 49"/>
                <a:gd name="T61" fmla="*/ 22 h 25"/>
                <a:gd name="T62" fmla="*/ 22 w 49"/>
                <a:gd name="T63" fmla="*/ 22 h 25"/>
                <a:gd name="T64" fmla="*/ 17 w 49"/>
                <a:gd name="T65" fmla="*/ 25 h 25"/>
                <a:gd name="T66" fmla="*/ 14 w 49"/>
                <a:gd name="T67" fmla="*/ 25 h 25"/>
                <a:gd name="T68" fmla="*/ 13 w 49"/>
                <a:gd name="T69" fmla="*/ 25 h 25"/>
                <a:gd name="T70" fmla="*/ 13 w 49"/>
                <a:gd name="T71" fmla="*/ 23 h 25"/>
                <a:gd name="T72" fmla="*/ 11 w 49"/>
                <a:gd name="T73" fmla="*/ 23 h 25"/>
                <a:gd name="T74" fmla="*/ 9 w 49"/>
                <a:gd name="T75" fmla="*/ 22 h 25"/>
                <a:gd name="T76" fmla="*/ 5 w 49"/>
                <a:gd name="T77" fmla="*/ 22 h 25"/>
                <a:gd name="T78" fmla="*/ 2 w 49"/>
                <a:gd name="T79" fmla="*/ 20 h 25"/>
                <a:gd name="T80" fmla="*/ 2 w 49"/>
                <a:gd name="T81" fmla="*/ 19 h 25"/>
                <a:gd name="T82" fmla="*/ 0 w 49"/>
                <a:gd name="T83" fmla="*/ 17 h 25"/>
                <a:gd name="T84" fmla="*/ 3 w 49"/>
                <a:gd name="T85" fmla="*/ 15 h 25"/>
                <a:gd name="T86" fmla="*/ 3 w 49"/>
                <a:gd name="T87" fmla="*/ 12 h 25"/>
                <a:gd name="T88" fmla="*/ 6 w 49"/>
                <a:gd name="T89" fmla="*/ 11 h 25"/>
                <a:gd name="T90" fmla="*/ 8 w 49"/>
                <a:gd name="T91" fmla="*/ 8 h 25"/>
                <a:gd name="T92" fmla="*/ 11 w 49"/>
                <a:gd name="T93" fmla="*/ 4 h 25"/>
                <a:gd name="T94" fmla="*/ 14 w 49"/>
                <a:gd name="T95" fmla="*/ 3 h 25"/>
                <a:gd name="T96" fmla="*/ 16 w 49"/>
                <a:gd name="T97" fmla="*/ 1 h 25"/>
                <a:gd name="T98" fmla="*/ 19 w 49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5">
                  <a:moveTo>
                    <a:pt x="19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8" name="Freeform 329"/>
            <p:cNvSpPr>
              <a:spLocks/>
            </p:cNvSpPr>
            <p:nvPr/>
          </p:nvSpPr>
          <p:spPr bwMode="auto">
            <a:xfrm>
              <a:off x="3195013" y="3958864"/>
              <a:ext cx="10007" cy="27148"/>
            </a:xfrm>
            <a:custGeom>
              <a:avLst/>
              <a:gdLst>
                <a:gd name="T0" fmla="*/ 1 w 3"/>
                <a:gd name="T1" fmla="*/ 0 h 8"/>
                <a:gd name="T2" fmla="*/ 3 w 3"/>
                <a:gd name="T3" fmla="*/ 0 h 8"/>
                <a:gd name="T4" fmla="*/ 1 w 3"/>
                <a:gd name="T5" fmla="*/ 2 h 8"/>
                <a:gd name="T6" fmla="*/ 3 w 3"/>
                <a:gd name="T7" fmla="*/ 3 h 8"/>
                <a:gd name="T8" fmla="*/ 3 w 3"/>
                <a:gd name="T9" fmla="*/ 5 h 8"/>
                <a:gd name="T10" fmla="*/ 3 w 3"/>
                <a:gd name="T11" fmla="*/ 7 h 8"/>
                <a:gd name="T12" fmla="*/ 1 w 3"/>
                <a:gd name="T13" fmla="*/ 8 h 8"/>
                <a:gd name="T14" fmla="*/ 1 w 3"/>
                <a:gd name="T15" fmla="*/ 7 h 8"/>
                <a:gd name="T16" fmla="*/ 0 w 3"/>
                <a:gd name="T17" fmla="*/ 5 h 8"/>
                <a:gd name="T18" fmla="*/ 1 w 3"/>
                <a:gd name="T19" fmla="*/ 3 h 8"/>
                <a:gd name="T20" fmla="*/ 0 w 3"/>
                <a:gd name="T21" fmla="*/ 2 h 8"/>
                <a:gd name="T22" fmla="*/ 0 w 3"/>
                <a:gd name="T23" fmla="*/ 2 h 8"/>
                <a:gd name="T24" fmla="*/ 1 w 3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79" name="Freeform 330"/>
            <p:cNvSpPr>
              <a:spLocks/>
            </p:cNvSpPr>
            <p:nvPr/>
          </p:nvSpPr>
          <p:spPr bwMode="auto">
            <a:xfrm>
              <a:off x="1840794" y="2961178"/>
              <a:ext cx="300196" cy="176462"/>
            </a:xfrm>
            <a:custGeom>
              <a:avLst/>
              <a:gdLst>
                <a:gd name="T0" fmla="*/ 8 w 90"/>
                <a:gd name="T1" fmla="*/ 1 h 52"/>
                <a:gd name="T2" fmla="*/ 10 w 90"/>
                <a:gd name="T3" fmla="*/ 4 h 52"/>
                <a:gd name="T4" fmla="*/ 7 w 90"/>
                <a:gd name="T5" fmla="*/ 6 h 52"/>
                <a:gd name="T6" fmla="*/ 13 w 90"/>
                <a:gd name="T7" fmla="*/ 6 h 52"/>
                <a:gd name="T8" fmla="*/ 27 w 90"/>
                <a:gd name="T9" fmla="*/ 8 h 52"/>
                <a:gd name="T10" fmla="*/ 40 w 90"/>
                <a:gd name="T11" fmla="*/ 9 h 52"/>
                <a:gd name="T12" fmla="*/ 49 w 90"/>
                <a:gd name="T13" fmla="*/ 8 h 52"/>
                <a:gd name="T14" fmla="*/ 60 w 90"/>
                <a:gd name="T15" fmla="*/ 3 h 52"/>
                <a:gd name="T16" fmla="*/ 68 w 90"/>
                <a:gd name="T17" fmla="*/ 1 h 52"/>
                <a:gd name="T18" fmla="*/ 76 w 90"/>
                <a:gd name="T19" fmla="*/ 4 h 52"/>
                <a:gd name="T20" fmla="*/ 79 w 90"/>
                <a:gd name="T21" fmla="*/ 4 h 52"/>
                <a:gd name="T22" fmla="*/ 85 w 90"/>
                <a:gd name="T23" fmla="*/ 8 h 52"/>
                <a:gd name="T24" fmla="*/ 90 w 90"/>
                <a:gd name="T25" fmla="*/ 9 h 52"/>
                <a:gd name="T26" fmla="*/ 85 w 90"/>
                <a:gd name="T27" fmla="*/ 14 h 52"/>
                <a:gd name="T28" fmla="*/ 81 w 90"/>
                <a:gd name="T29" fmla="*/ 17 h 52"/>
                <a:gd name="T30" fmla="*/ 79 w 90"/>
                <a:gd name="T31" fmla="*/ 26 h 52"/>
                <a:gd name="T32" fmla="*/ 74 w 90"/>
                <a:gd name="T33" fmla="*/ 31 h 52"/>
                <a:gd name="T34" fmla="*/ 79 w 90"/>
                <a:gd name="T35" fmla="*/ 36 h 52"/>
                <a:gd name="T36" fmla="*/ 79 w 90"/>
                <a:gd name="T37" fmla="*/ 39 h 52"/>
                <a:gd name="T38" fmla="*/ 78 w 90"/>
                <a:gd name="T39" fmla="*/ 39 h 52"/>
                <a:gd name="T40" fmla="*/ 74 w 90"/>
                <a:gd name="T41" fmla="*/ 41 h 52"/>
                <a:gd name="T42" fmla="*/ 71 w 90"/>
                <a:gd name="T43" fmla="*/ 37 h 52"/>
                <a:gd name="T44" fmla="*/ 67 w 90"/>
                <a:gd name="T45" fmla="*/ 37 h 52"/>
                <a:gd name="T46" fmla="*/ 63 w 90"/>
                <a:gd name="T47" fmla="*/ 39 h 52"/>
                <a:gd name="T48" fmla="*/ 60 w 90"/>
                <a:gd name="T49" fmla="*/ 41 h 52"/>
                <a:gd name="T50" fmla="*/ 60 w 90"/>
                <a:gd name="T51" fmla="*/ 42 h 52"/>
                <a:gd name="T52" fmla="*/ 57 w 90"/>
                <a:gd name="T53" fmla="*/ 44 h 52"/>
                <a:gd name="T54" fmla="*/ 54 w 90"/>
                <a:gd name="T55" fmla="*/ 44 h 52"/>
                <a:gd name="T56" fmla="*/ 54 w 90"/>
                <a:gd name="T57" fmla="*/ 45 h 52"/>
                <a:gd name="T58" fmla="*/ 56 w 90"/>
                <a:gd name="T59" fmla="*/ 48 h 52"/>
                <a:gd name="T60" fmla="*/ 51 w 90"/>
                <a:gd name="T61" fmla="*/ 50 h 52"/>
                <a:gd name="T62" fmla="*/ 48 w 90"/>
                <a:gd name="T63" fmla="*/ 50 h 52"/>
                <a:gd name="T64" fmla="*/ 41 w 90"/>
                <a:gd name="T65" fmla="*/ 52 h 52"/>
                <a:gd name="T66" fmla="*/ 37 w 90"/>
                <a:gd name="T67" fmla="*/ 50 h 52"/>
                <a:gd name="T68" fmla="*/ 33 w 90"/>
                <a:gd name="T69" fmla="*/ 48 h 52"/>
                <a:gd name="T70" fmla="*/ 32 w 90"/>
                <a:gd name="T71" fmla="*/ 47 h 52"/>
                <a:gd name="T72" fmla="*/ 27 w 90"/>
                <a:gd name="T73" fmla="*/ 47 h 52"/>
                <a:gd name="T74" fmla="*/ 24 w 90"/>
                <a:gd name="T75" fmla="*/ 48 h 52"/>
                <a:gd name="T76" fmla="*/ 22 w 90"/>
                <a:gd name="T77" fmla="*/ 48 h 52"/>
                <a:gd name="T78" fmla="*/ 18 w 90"/>
                <a:gd name="T79" fmla="*/ 50 h 52"/>
                <a:gd name="T80" fmla="*/ 13 w 90"/>
                <a:gd name="T81" fmla="*/ 50 h 52"/>
                <a:gd name="T82" fmla="*/ 8 w 90"/>
                <a:gd name="T83" fmla="*/ 50 h 52"/>
                <a:gd name="T84" fmla="*/ 10 w 90"/>
                <a:gd name="T85" fmla="*/ 44 h 52"/>
                <a:gd name="T86" fmla="*/ 8 w 90"/>
                <a:gd name="T87" fmla="*/ 42 h 52"/>
                <a:gd name="T88" fmla="*/ 7 w 90"/>
                <a:gd name="T89" fmla="*/ 39 h 52"/>
                <a:gd name="T90" fmla="*/ 2 w 90"/>
                <a:gd name="T91" fmla="*/ 36 h 52"/>
                <a:gd name="T92" fmla="*/ 2 w 90"/>
                <a:gd name="T93" fmla="*/ 33 h 52"/>
                <a:gd name="T94" fmla="*/ 2 w 90"/>
                <a:gd name="T95" fmla="*/ 30 h 52"/>
                <a:gd name="T96" fmla="*/ 2 w 90"/>
                <a:gd name="T97" fmla="*/ 26 h 52"/>
                <a:gd name="T98" fmla="*/ 2 w 90"/>
                <a:gd name="T99" fmla="*/ 25 h 52"/>
                <a:gd name="T100" fmla="*/ 5 w 90"/>
                <a:gd name="T101" fmla="*/ 23 h 52"/>
                <a:gd name="T102" fmla="*/ 8 w 90"/>
                <a:gd name="T103" fmla="*/ 20 h 52"/>
                <a:gd name="T104" fmla="*/ 8 w 90"/>
                <a:gd name="T105" fmla="*/ 19 h 52"/>
                <a:gd name="T106" fmla="*/ 7 w 90"/>
                <a:gd name="T107" fmla="*/ 15 h 52"/>
                <a:gd name="T108" fmla="*/ 2 w 90"/>
                <a:gd name="T109" fmla="*/ 12 h 52"/>
                <a:gd name="T110" fmla="*/ 0 w 90"/>
                <a:gd name="T111" fmla="*/ 9 h 52"/>
                <a:gd name="T112" fmla="*/ 0 w 90"/>
                <a:gd name="T113" fmla="*/ 6 h 52"/>
                <a:gd name="T114" fmla="*/ 2 w 90"/>
                <a:gd name="T115" fmla="*/ 4 h 52"/>
                <a:gd name="T116" fmla="*/ 3 w 90"/>
                <a:gd name="T1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52">
                  <a:moveTo>
                    <a:pt x="5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12"/>
                  </a:lnTo>
                  <a:lnTo>
                    <a:pt x="89" y="15"/>
                  </a:lnTo>
                  <a:lnTo>
                    <a:pt x="85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4" y="31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2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8" y="39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3" y="39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39"/>
                  </a:lnTo>
                  <a:lnTo>
                    <a:pt x="62" y="39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6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41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9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0" name="Freeform 333"/>
            <p:cNvSpPr>
              <a:spLocks noEditPoints="1"/>
            </p:cNvSpPr>
            <p:nvPr/>
          </p:nvSpPr>
          <p:spPr bwMode="auto">
            <a:xfrm>
              <a:off x="5009532" y="3945290"/>
              <a:ext cx="220145" cy="298626"/>
            </a:xfrm>
            <a:custGeom>
              <a:avLst/>
              <a:gdLst>
                <a:gd name="T0" fmla="*/ 55 w 66"/>
                <a:gd name="T1" fmla="*/ 77 h 88"/>
                <a:gd name="T2" fmla="*/ 55 w 66"/>
                <a:gd name="T3" fmla="*/ 72 h 88"/>
                <a:gd name="T4" fmla="*/ 45 w 66"/>
                <a:gd name="T5" fmla="*/ 66 h 88"/>
                <a:gd name="T6" fmla="*/ 50 w 66"/>
                <a:gd name="T7" fmla="*/ 63 h 88"/>
                <a:gd name="T8" fmla="*/ 36 w 66"/>
                <a:gd name="T9" fmla="*/ 56 h 88"/>
                <a:gd name="T10" fmla="*/ 39 w 66"/>
                <a:gd name="T11" fmla="*/ 67 h 88"/>
                <a:gd name="T12" fmla="*/ 36 w 66"/>
                <a:gd name="T13" fmla="*/ 59 h 88"/>
                <a:gd name="T14" fmla="*/ 37 w 66"/>
                <a:gd name="T15" fmla="*/ 56 h 88"/>
                <a:gd name="T16" fmla="*/ 7 w 66"/>
                <a:gd name="T17" fmla="*/ 3 h 88"/>
                <a:gd name="T18" fmla="*/ 12 w 66"/>
                <a:gd name="T19" fmla="*/ 4 h 88"/>
                <a:gd name="T20" fmla="*/ 14 w 66"/>
                <a:gd name="T21" fmla="*/ 3 h 88"/>
                <a:gd name="T22" fmla="*/ 20 w 66"/>
                <a:gd name="T23" fmla="*/ 9 h 88"/>
                <a:gd name="T24" fmla="*/ 23 w 66"/>
                <a:gd name="T25" fmla="*/ 6 h 88"/>
                <a:gd name="T26" fmla="*/ 25 w 66"/>
                <a:gd name="T27" fmla="*/ 20 h 88"/>
                <a:gd name="T28" fmla="*/ 37 w 66"/>
                <a:gd name="T29" fmla="*/ 22 h 88"/>
                <a:gd name="T30" fmla="*/ 58 w 66"/>
                <a:gd name="T31" fmla="*/ 22 h 88"/>
                <a:gd name="T32" fmla="*/ 63 w 66"/>
                <a:gd name="T33" fmla="*/ 26 h 88"/>
                <a:gd name="T34" fmla="*/ 58 w 66"/>
                <a:gd name="T35" fmla="*/ 33 h 88"/>
                <a:gd name="T36" fmla="*/ 55 w 66"/>
                <a:gd name="T37" fmla="*/ 36 h 88"/>
                <a:gd name="T38" fmla="*/ 50 w 66"/>
                <a:gd name="T39" fmla="*/ 37 h 88"/>
                <a:gd name="T40" fmla="*/ 45 w 66"/>
                <a:gd name="T41" fmla="*/ 44 h 88"/>
                <a:gd name="T42" fmla="*/ 47 w 66"/>
                <a:gd name="T43" fmla="*/ 53 h 88"/>
                <a:gd name="T44" fmla="*/ 52 w 66"/>
                <a:gd name="T45" fmla="*/ 55 h 88"/>
                <a:gd name="T46" fmla="*/ 55 w 66"/>
                <a:gd name="T47" fmla="*/ 47 h 88"/>
                <a:gd name="T48" fmla="*/ 59 w 66"/>
                <a:gd name="T49" fmla="*/ 44 h 88"/>
                <a:gd name="T50" fmla="*/ 63 w 66"/>
                <a:gd name="T51" fmla="*/ 55 h 88"/>
                <a:gd name="T52" fmla="*/ 64 w 66"/>
                <a:gd name="T53" fmla="*/ 69 h 88"/>
                <a:gd name="T54" fmla="*/ 66 w 66"/>
                <a:gd name="T55" fmla="*/ 80 h 88"/>
                <a:gd name="T56" fmla="*/ 59 w 66"/>
                <a:gd name="T57" fmla="*/ 80 h 88"/>
                <a:gd name="T58" fmla="*/ 61 w 66"/>
                <a:gd name="T59" fmla="*/ 86 h 88"/>
                <a:gd name="T60" fmla="*/ 56 w 66"/>
                <a:gd name="T61" fmla="*/ 74 h 88"/>
                <a:gd name="T62" fmla="*/ 53 w 66"/>
                <a:gd name="T63" fmla="*/ 66 h 88"/>
                <a:gd name="T64" fmla="*/ 47 w 66"/>
                <a:gd name="T65" fmla="*/ 58 h 88"/>
                <a:gd name="T66" fmla="*/ 37 w 66"/>
                <a:gd name="T67" fmla="*/ 50 h 88"/>
                <a:gd name="T68" fmla="*/ 36 w 66"/>
                <a:gd name="T69" fmla="*/ 48 h 88"/>
                <a:gd name="T70" fmla="*/ 36 w 66"/>
                <a:gd name="T71" fmla="*/ 53 h 88"/>
                <a:gd name="T72" fmla="*/ 34 w 66"/>
                <a:gd name="T73" fmla="*/ 58 h 88"/>
                <a:gd name="T74" fmla="*/ 36 w 66"/>
                <a:gd name="T75" fmla="*/ 66 h 88"/>
                <a:gd name="T76" fmla="*/ 30 w 66"/>
                <a:gd name="T77" fmla="*/ 72 h 88"/>
                <a:gd name="T78" fmla="*/ 26 w 66"/>
                <a:gd name="T79" fmla="*/ 69 h 88"/>
                <a:gd name="T80" fmla="*/ 26 w 66"/>
                <a:gd name="T81" fmla="*/ 67 h 88"/>
                <a:gd name="T82" fmla="*/ 22 w 66"/>
                <a:gd name="T83" fmla="*/ 72 h 88"/>
                <a:gd name="T84" fmla="*/ 18 w 66"/>
                <a:gd name="T85" fmla="*/ 74 h 88"/>
                <a:gd name="T86" fmla="*/ 14 w 66"/>
                <a:gd name="T87" fmla="*/ 67 h 88"/>
                <a:gd name="T88" fmla="*/ 11 w 66"/>
                <a:gd name="T89" fmla="*/ 55 h 88"/>
                <a:gd name="T90" fmla="*/ 9 w 66"/>
                <a:gd name="T91" fmla="*/ 48 h 88"/>
                <a:gd name="T92" fmla="*/ 9 w 66"/>
                <a:gd name="T93" fmla="*/ 39 h 88"/>
                <a:gd name="T94" fmla="*/ 4 w 66"/>
                <a:gd name="T95" fmla="*/ 33 h 88"/>
                <a:gd name="T96" fmla="*/ 0 w 66"/>
                <a:gd name="T97" fmla="*/ 29 h 88"/>
                <a:gd name="T98" fmla="*/ 6 w 66"/>
                <a:gd name="T99" fmla="*/ 22 h 88"/>
                <a:gd name="T100" fmla="*/ 12 w 66"/>
                <a:gd name="T101" fmla="*/ 20 h 88"/>
                <a:gd name="T102" fmla="*/ 6 w 66"/>
                <a:gd name="T103" fmla="*/ 15 h 88"/>
                <a:gd name="T104" fmla="*/ 0 w 66"/>
                <a:gd name="T105" fmla="*/ 9 h 88"/>
                <a:gd name="T106" fmla="*/ 6 w 66"/>
                <a:gd name="T107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88">
                  <a:moveTo>
                    <a:pt x="55" y="74"/>
                  </a:move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4"/>
                  </a:lnTo>
                  <a:close/>
                  <a:moveTo>
                    <a:pt x="55" y="70"/>
                  </a:moveTo>
                  <a:lnTo>
                    <a:pt x="55" y="70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0"/>
                  </a:lnTo>
                  <a:close/>
                  <a:moveTo>
                    <a:pt x="44" y="61"/>
                  </a:moveTo>
                  <a:lnTo>
                    <a:pt x="45" y="64"/>
                  </a:lnTo>
                  <a:lnTo>
                    <a:pt x="45" y="66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4" y="61"/>
                  </a:lnTo>
                  <a:close/>
                  <a:moveTo>
                    <a:pt x="48" y="59"/>
                  </a:moveTo>
                  <a:lnTo>
                    <a:pt x="48" y="61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48" y="59"/>
                  </a:lnTo>
                  <a:close/>
                  <a:moveTo>
                    <a:pt x="36" y="56"/>
                  </a:moveTo>
                  <a:lnTo>
                    <a:pt x="37" y="58"/>
                  </a:lnTo>
                  <a:lnTo>
                    <a:pt x="37" y="58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1" y="63"/>
                  </a:lnTo>
                  <a:lnTo>
                    <a:pt x="41" y="64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6" y="56"/>
                  </a:lnTo>
                  <a:close/>
                  <a:moveTo>
                    <a:pt x="36" y="53"/>
                  </a:moveTo>
                  <a:lnTo>
                    <a:pt x="37" y="55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3"/>
                  </a:lnTo>
                  <a:close/>
                  <a:moveTo>
                    <a:pt x="4" y="0"/>
                  </a:moveTo>
                  <a:lnTo>
                    <a:pt x="6" y="1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3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1" y="47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4" y="63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8" y="81"/>
                  </a:lnTo>
                  <a:lnTo>
                    <a:pt x="56" y="77"/>
                  </a:lnTo>
                  <a:lnTo>
                    <a:pt x="56" y="74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5" y="6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3" y="66"/>
                  </a:lnTo>
                  <a:lnTo>
                    <a:pt x="53" y="64"/>
                  </a:lnTo>
                  <a:lnTo>
                    <a:pt x="52" y="63"/>
                  </a:lnTo>
                  <a:lnTo>
                    <a:pt x="50" y="59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7" y="58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1" y="47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7" y="64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7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9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9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1" name="Freeform 335"/>
            <p:cNvSpPr>
              <a:spLocks/>
            </p:cNvSpPr>
            <p:nvPr/>
          </p:nvSpPr>
          <p:spPr bwMode="auto">
            <a:xfrm>
              <a:off x="1520585" y="2896702"/>
              <a:ext cx="183455" cy="166281"/>
            </a:xfrm>
            <a:custGeom>
              <a:avLst/>
              <a:gdLst>
                <a:gd name="T0" fmla="*/ 22 w 55"/>
                <a:gd name="T1" fmla="*/ 3 h 49"/>
                <a:gd name="T2" fmla="*/ 25 w 55"/>
                <a:gd name="T3" fmla="*/ 3 h 49"/>
                <a:gd name="T4" fmla="*/ 29 w 55"/>
                <a:gd name="T5" fmla="*/ 3 h 49"/>
                <a:gd name="T6" fmla="*/ 32 w 55"/>
                <a:gd name="T7" fmla="*/ 4 h 49"/>
                <a:gd name="T8" fmla="*/ 35 w 55"/>
                <a:gd name="T9" fmla="*/ 3 h 49"/>
                <a:gd name="T10" fmla="*/ 38 w 55"/>
                <a:gd name="T11" fmla="*/ 3 h 49"/>
                <a:gd name="T12" fmla="*/ 43 w 55"/>
                <a:gd name="T13" fmla="*/ 4 h 49"/>
                <a:gd name="T14" fmla="*/ 44 w 55"/>
                <a:gd name="T15" fmla="*/ 6 h 49"/>
                <a:gd name="T16" fmla="*/ 46 w 55"/>
                <a:gd name="T17" fmla="*/ 8 h 49"/>
                <a:gd name="T18" fmla="*/ 49 w 55"/>
                <a:gd name="T19" fmla="*/ 8 h 49"/>
                <a:gd name="T20" fmla="*/ 52 w 55"/>
                <a:gd name="T21" fmla="*/ 8 h 49"/>
                <a:gd name="T22" fmla="*/ 52 w 55"/>
                <a:gd name="T23" fmla="*/ 11 h 49"/>
                <a:gd name="T24" fmla="*/ 49 w 55"/>
                <a:gd name="T25" fmla="*/ 14 h 49"/>
                <a:gd name="T26" fmla="*/ 49 w 55"/>
                <a:gd name="T27" fmla="*/ 17 h 49"/>
                <a:gd name="T28" fmla="*/ 52 w 55"/>
                <a:gd name="T29" fmla="*/ 19 h 49"/>
                <a:gd name="T30" fmla="*/ 55 w 55"/>
                <a:gd name="T31" fmla="*/ 22 h 49"/>
                <a:gd name="T32" fmla="*/ 54 w 55"/>
                <a:gd name="T33" fmla="*/ 23 h 49"/>
                <a:gd name="T34" fmla="*/ 51 w 55"/>
                <a:gd name="T35" fmla="*/ 23 h 49"/>
                <a:gd name="T36" fmla="*/ 52 w 55"/>
                <a:gd name="T37" fmla="*/ 27 h 49"/>
                <a:gd name="T38" fmla="*/ 54 w 55"/>
                <a:gd name="T39" fmla="*/ 30 h 49"/>
                <a:gd name="T40" fmla="*/ 52 w 55"/>
                <a:gd name="T41" fmla="*/ 30 h 49"/>
                <a:gd name="T42" fmla="*/ 51 w 55"/>
                <a:gd name="T43" fmla="*/ 31 h 49"/>
                <a:gd name="T44" fmla="*/ 49 w 55"/>
                <a:gd name="T45" fmla="*/ 31 h 49"/>
                <a:gd name="T46" fmla="*/ 47 w 55"/>
                <a:gd name="T47" fmla="*/ 31 h 49"/>
                <a:gd name="T48" fmla="*/ 47 w 55"/>
                <a:gd name="T49" fmla="*/ 34 h 49"/>
                <a:gd name="T50" fmla="*/ 46 w 55"/>
                <a:gd name="T51" fmla="*/ 34 h 49"/>
                <a:gd name="T52" fmla="*/ 44 w 55"/>
                <a:gd name="T53" fmla="*/ 36 h 49"/>
                <a:gd name="T54" fmla="*/ 43 w 55"/>
                <a:gd name="T55" fmla="*/ 38 h 49"/>
                <a:gd name="T56" fmla="*/ 40 w 55"/>
                <a:gd name="T57" fmla="*/ 41 h 49"/>
                <a:gd name="T58" fmla="*/ 40 w 55"/>
                <a:gd name="T59" fmla="*/ 44 h 49"/>
                <a:gd name="T60" fmla="*/ 41 w 55"/>
                <a:gd name="T61" fmla="*/ 47 h 49"/>
                <a:gd name="T62" fmla="*/ 40 w 55"/>
                <a:gd name="T63" fmla="*/ 49 h 49"/>
                <a:gd name="T64" fmla="*/ 38 w 55"/>
                <a:gd name="T65" fmla="*/ 47 h 49"/>
                <a:gd name="T66" fmla="*/ 32 w 55"/>
                <a:gd name="T67" fmla="*/ 44 h 49"/>
                <a:gd name="T68" fmla="*/ 29 w 55"/>
                <a:gd name="T69" fmla="*/ 42 h 49"/>
                <a:gd name="T70" fmla="*/ 29 w 55"/>
                <a:gd name="T71" fmla="*/ 41 h 49"/>
                <a:gd name="T72" fmla="*/ 27 w 55"/>
                <a:gd name="T73" fmla="*/ 39 h 49"/>
                <a:gd name="T74" fmla="*/ 22 w 55"/>
                <a:gd name="T75" fmla="*/ 34 h 49"/>
                <a:gd name="T76" fmla="*/ 19 w 55"/>
                <a:gd name="T77" fmla="*/ 31 h 49"/>
                <a:gd name="T78" fmla="*/ 14 w 55"/>
                <a:gd name="T79" fmla="*/ 27 h 49"/>
                <a:gd name="T80" fmla="*/ 10 w 55"/>
                <a:gd name="T81" fmla="*/ 22 h 49"/>
                <a:gd name="T82" fmla="*/ 6 w 55"/>
                <a:gd name="T83" fmla="*/ 17 h 49"/>
                <a:gd name="T84" fmla="*/ 5 w 55"/>
                <a:gd name="T85" fmla="*/ 14 h 49"/>
                <a:gd name="T86" fmla="*/ 0 w 55"/>
                <a:gd name="T87" fmla="*/ 8 h 49"/>
                <a:gd name="T88" fmla="*/ 2 w 55"/>
                <a:gd name="T89" fmla="*/ 1 h 49"/>
                <a:gd name="T90" fmla="*/ 5 w 55"/>
                <a:gd name="T91" fmla="*/ 1 h 49"/>
                <a:gd name="T92" fmla="*/ 8 w 55"/>
                <a:gd name="T93" fmla="*/ 4 h 49"/>
                <a:gd name="T94" fmla="*/ 11 w 55"/>
                <a:gd name="T9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49">
                  <a:moveTo>
                    <a:pt x="17" y="0"/>
                  </a:move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54" y="28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2" name="Freeform 336"/>
            <p:cNvSpPr>
              <a:spLocks noEditPoints="1"/>
            </p:cNvSpPr>
            <p:nvPr/>
          </p:nvSpPr>
          <p:spPr bwMode="auto">
            <a:xfrm>
              <a:off x="2921501" y="3100310"/>
              <a:ext cx="273512" cy="200217"/>
            </a:xfrm>
            <a:custGeom>
              <a:avLst/>
              <a:gdLst>
                <a:gd name="T0" fmla="*/ 6 w 82"/>
                <a:gd name="T1" fmla="*/ 39 h 59"/>
                <a:gd name="T2" fmla="*/ 11 w 82"/>
                <a:gd name="T3" fmla="*/ 41 h 59"/>
                <a:gd name="T4" fmla="*/ 15 w 82"/>
                <a:gd name="T5" fmla="*/ 41 h 59"/>
                <a:gd name="T6" fmla="*/ 17 w 82"/>
                <a:gd name="T7" fmla="*/ 45 h 59"/>
                <a:gd name="T8" fmla="*/ 17 w 82"/>
                <a:gd name="T9" fmla="*/ 50 h 59"/>
                <a:gd name="T10" fmla="*/ 7 w 82"/>
                <a:gd name="T11" fmla="*/ 45 h 59"/>
                <a:gd name="T12" fmla="*/ 3 w 82"/>
                <a:gd name="T13" fmla="*/ 42 h 59"/>
                <a:gd name="T14" fmla="*/ 1 w 82"/>
                <a:gd name="T15" fmla="*/ 37 h 59"/>
                <a:gd name="T16" fmla="*/ 11 w 82"/>
                <a:gd name="T17" fmla="*/ 22 h 59"/>
                <a:gd name="T18" fmla="*/ 3 w 82"/>
                <a:gd name="T19" fmla="*/ 14 h 59"/>
                <a:gd name="T20" fmla="*/ 3 w 82"/>
                <a:gd name="T21" fmla="*/ 15 h 59"/>
                <a:gd name="T22" fmla="*/ 25 w 82"/>
                <a:gd name="T23" fmla="*/ 0 h 59"/>
                <a:gd name="T24" fmla="*/ 28 w 82"/>
                <a:gd name="T25" fmla="*/ 1 h 59"/>
                <a:gd name="T26" fmla="*/ 33 w 82"/>
                <a:gd name="T27" fmla="*/ 6 h 59"/>
                <a:gd name="T28" fmla="*/ 39 w 82"/>
                <a:gd name="T29" fmla="*/ 11 h 59"/>
                <a:gd name="T30" fmla="*/ 47 w 82"/>
                <a:gd name="T31" fmla="*/ 7 h 59"/>
                <a:gd name="T32" fmla="*/ 55 w 82"/>
                <a:gd name="T33" fmla="*/ 1 h 59"/>
                <a:gd name="T34" fmla="*/ 63 w 82"/>
                <a:gd name="T35" fmla="*/ 11 h 59"/>
                <a:gd name="T36" fmla="*/ 69 w 82"/>
                <a:gd name="T37" fmla="*/ 20 h 59"/>
                <a:gd name="T38" fmla="*/ 77 w 82"/>
                <a:gd name="T39" fmla="*/ 23 h 59"/>
                <a:gd name="T40" fmla="*/ 77 w 82"/>
                <a:gd name="T41" fmla="*/ 26 h 59"/>
                <a:gd name="T42" fmla="*/ 67 w 82"/>
                <a:gd name="T43" fmla="*/ 31 h 59"/>
                <a:gd name="T44" fmla="*/ 66 w 82"/>
                <a:gd name="T45" fmla="*/ 44 h 59"/>
                <a:gd name="T46" fmla="*/ 63 w 82"/>
                <a:gd name="T47" fmla="*/ 48 h 59"/>
                <a:gd name="T48" fmla="*/ 59 w 82"/>
                <a:gd name="T49" fmla="*/ 50 h 59"/>
                <a:gd name="T50" fmla="*/ 56 w 82"/>
                <a:gd name="T51" fmla="*/ 59 h 59"/>
                <a:gd name="T52" fmla="*/ 50 w 82"/>
                <a:gd name="T53" fmla="*/ 55 h 59"/>
                <a:gd name="T54" fmla="*/ 47 w 82"/>
                <a:gd name="T55" fmla="*/ 52 h 59"/>
                <a:gd name="T56" fmla="*/ 50 w 82"/>
                <a:gd name="T57" fmla="*/ 50 h 59"/>
                <a:gd name="T58" fmla="*/ 48 w 82"/>
                <a:gd name="T59" fmla="*/ 45 h 59"/>
                <a:gd name="T60" fmla="*/ 52 w 82"/>
                <a:gd name="T61" fmla="*/ 42 h 59"/>
                <a:gd name="T62" fmla="*/ 44 w 82"/>
                <a:gd name="T63" fmla="*/ 37 h 59"/>
                <a:gd name="T64" fmla="*/ 33 w 82"/>
                <a:gd name="T65" fmla="*/ 45 h 59"/>
                <a:gd name="T66" fmla="*/ 25 w 82"/>
                <a:gd name="T67" fmla="*/ 50 h 59"/>
                <a:gd name="T68" fmla="*/ 23 w 82"/>
                <a:gd name="T69" fmla="*/ 45 h 59"/>
                <a:gd name="T70" fmla="*/ 25 w 82"/>
                <a:gd name="T71" fmla="*/ 44 h 59"/>
                <a:gd name="T72" fmla="*/ 23 w 82"/>
                <a:gd name="T73" fmla="*/ 42 h 59"/>
                <a:gd name="T74" fmla="*/ 20 w 82"/>
                <a:gd name="T75" fmla="*/ 39 h 59"/>
                <a:gd name="T76" fmla="*/ 15 w 82"/>
                <a:gd name="T77" fmla="*/ 34 h 59"/>
                <a:gd name="T78" fmla="*/ 12 w 82"/>
                <a:gd name="T79" fmla="*/ 33 h 59"/>
                <a:gd name="T80" fmla="*/ 17 w 82"/>
                <a:gd name="T81" fmla="*/ 30 h 59"/>
                <a:gd name="T82" fmla="*/ 9 w 82"/>
                <a:gd name="T83" fmla="*/ 22 h 59"/>
                <a:gd name="T84" fmla="*/ 12 w 82"/>
                <a:gd name="T85" fmla="*/ 18 h 59"/>
                <a:gd name="T86" fmla="*/ 7 w 82"/>
                <a:gd name="T87" fmla="*/ 15 h 59"/>
                <a:gd name="T88" fmla="*/ 6 w 82"/>
                <a:gd name="T89" fmla="*/ 12 h 59"/>
                <a:gd name="T90" fmla="*/ 3 w 82"/>
                <a:gd name="T91" fmla="*/ 11 h 59"/>
                <a:gd name="T92" fmla="*/ 14 w 82"/>
                <a:gd name="T93" fmla="*/ 11 h 59"/>
                <a:gd name="T94" fmla="*/ 18 w 82"/>
                <a:gd name="T95" fmla="*/ 12 h 59"/>
                <a:gd name="T96" fmla="*/ 25 w 82"/>
                <a:gd name="T97" fmla="*/ 14 h 59"/>
                <a:gd name="T98" fmla="*/ 26 w 82"/>
                <a:gd name="T99" fmla="*/ 9 h 59"/>
                <a:gd name="T100" fmla="*/ 20 w 82"/>
                <a:gd name="T101" fmla="*/ 4 h 59"/>
                <a:gd name="T102" fmla="*/ 22 w 82"/>
                <a:gd name="T10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59">
                  <a:moveTo>
                    <a:pt x="4" y="36"/>
                  </a:move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6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" y="14"/>
                  </a:move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23" y="0"/>
                  </a:move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7" y="18"/>
                  </a:lnTo>
                  <a:lnTo>
                    <a:pt x="69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7" y="23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2" y="28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2" y="28"/>
                  </a:lnTo>
                  <a:lnTo>
                    <a:pt x="71" y="28"/>
                  </a:lnTo>
                  <a:lnTo>
                    <a:pt x="69" y="30"/>
                  </a:lnTo>
                  <a:lnTo>
                    <a:pt x="67" y="31"/>
                  </a:lnTo>
                  <a:lnTo>
                    <a:pt x="67" y="34"/>
                  </a:lnTo>
                  <a:lnTo>
                    <a:pt x="66" y="39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3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8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9" y="41"/>
                  </a:lnTo>
                  <a:lnTo>
                    <a:pt x="37" y="42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3" name="Freeform 339"/>
            <p:cNvSpPr>
              <a:spLocks/>
            </p:cNvSpPr>
            <p:nvPr/>
          </p:nvSpPr>
          <p:spPr bwMode="auto">
            <a:xfrm>
              <a:off x="1220389" y="2665945"/>
              <a:ext cx="370243" cy="166281"/>
            </a:xfrm>
            <a:custGeom>
              <a:avLst/>
              <a:gdLst>
                <a:gd name="T0" fmla="*/ 82 w 111"/>
                <a:gd name="T1" fmla="*/ 2 h 49"/>
                <a:gd name="T2" fmla="*/ 90 w 111"/>
                <a:gd name="T3" fmla="*/ 3 h 49"/>
                <a:gd name="T4" fmla="*/ 100 w 111"/>
                <a:gd name="T5" fmla="*/ 5 h 49"/>
                <a:gd name="T6" fmla="*/ 104 w 111"/>
                <a:gd name="T7" fmla="*/ 5 h 49"/>
                <a:gd name="T8" fmla="*/ 107 w 111"/>
                <a:gd name="T9" fmla="*/ 8 h 49"/>
                <a:gd name="T10" fmla="*/ 106 w 111"/>
                <a:gd name="T11" fmla="*/ 13 h 49"/>
                <a:gd name="T12" fmla="*/ 109 w 111"/>
                <a:gd name="T13" fmla="*/ 19 h 49"/>
                <a:gd name="T14" fmla="*/ 109 w 111"/>
                <a:gd name="T15" fmla="*/ 24 h 49"/>
                <a:gd name="T16" fmla="*/ 106 w 111"/>
                <a:gd name="T17" fmla="*/ 25 h 49"/>
                <a:gd name="T18" fmla="*/ 101 w 111"/>
                <a:gd name="T19" fmla="*/ 24 h 49"/>
                <a:gd name="T20" fmla="*/ 104 w 111"/>
                <a:gd name="T21" fmla="*/ 27 h 49"/>
                <a:gd name="T22" fmla="*/ 101 w 111"/>
                <a:gd name="T23" fmla="*/ 30 h 49"/>
                <a:gd name="T24" fmla="*/ 100 w 111"/>
                <a:gd name="T25" fmla="*/ 35 h 49"/>
                <a:gd name="T26" fmla="*/ 101 w 111"/>
                <a:gd name="T27" fmla="*/ 36 h 49"/>
                <a:gd name="T28" fmla="*/ 95 w 111"/>
                <a:gd name="T29" fmla="*/ 39 h 49"/>
                <a:gd name="T30" fmla="*/ 93 w 111"/>
                <a:gd name="T31" fmla="*/ 43 h 49"/>
                <a:gd name="T32" fmla="*/ 85 w 111"/>
                <a:gd name="T33" fmla="*/ 44 h 49"/>
                <a:gd name="T34" fmla="*/ 78 w 111"/>
                <a:gd name="T35" fmla="*/ 44 h 49"/>
                <a:gd name="T36" fmla="*/ 73 w 111"/>
                <a:gd name="T37" fmla="*/ 47 h 49"/>
                <a:gd name="T38" fmla="*/ 70 w 111"/>
                <a:gd name="T39" fmla="*/ 47 h 49"/>
                <a:gd name="T40" fmla="*/ 62 w 111"/>
                <a:gd name="T41" fmla="*/ 46 h 49"/>
                <a:gd name="T42" fmla="*/ 48 w 111"/>
                <a:gd name="T43" fmla="*/ 44 h 49"/>
                <a:gd name="T44" fmla="*/ 41 w 111"/>
                <a:gd name="T45" fmla="*/ 41 h 49"/>
                <a:gd name="T46" fmla="*/ 40 w 111"/>
                <a:gd name="T47" fmla="*/ 36 h 49"/>
                <a:gd name="T48" fmla="*/ 32 w 111"/>
                <a:gd name="T49" fmla="*/ 38 h 49"/>
                <a:gd name="T50" fmla="*/ 24 w 111"/>
                <a:gd name="T51" fmla="*/ 38 h 49"/>
                <a:gd name="T52" fmla="*/ 19 w 111"/>
                <a:gd name="T53" fmla="*/ 41 h 49"/>
                <a:gd name="T54" fmla="*/ 14 w 111"/>
                <a:gd name="T55" fmla="*/ 39 h 49"/>
                <a:gd name="T56" fmla="*/ 10 w 111"/>
                <a:gd name="T57" fmla="*/ 39 h 49"/>
                <a:gd name="T58" fmla="*/ 3 w 111"/>
                <a:gd name="T59" fmla="*/ 36 h 49"/>
                <a:gd name="T60" fmla="*/ 2 w 111"/>
                <a:gd name="T61" fmla="*/ 35 h 49"/>
                <a:gd name="T62" fmla="*/ 0 w 111"/>
                <a:gd name="T63" fmla="*/ 33 h 49"/>
                <a:gd name="T64" fmla="*/ 3 w 111"/>
                <a:gd name="T65" fmla="*/ 28 h 49"/>
                <a:gd name="T66" fmla="*/ 3 w 111"/>
                <a:gd name="T67" fmla="*/ 27 h 49"/>
                <a:gd name="T68" fmla="*/ 8 w 111"/>
                <a:gd name="T69" fmla="*/ 30 h 49"/>
                <a:gd name="T70" fmla="*/ 10 w 111"/>
                <a:gd name="T71" fmla="*/ 31 h 49"/>
                <a:gd name="T72" fmla="*/ 13 w 111"/>
                <a:gd name="T73" fmla="*/ 30 h 49"/>
                <a:gd name="T74" fmla="*/ 18 w 111"/>
                <a:gd name="T75" fmla="*/ 28 h 49"/>
                <a:gd name="T76" fmla="*/ 21 w 111"/>
                <a:gd name="T77" fmla="*/ 30 h 49"/>
                <a:gd name="T78" fmla="*/ 25 w 111"/>
                <a:gd name="T79" fmla="*/ 30 h 49"/>
                <a:gd name="T80" fmla="*/ 32 w 111"/>
                <a:gd name="T81" fmla="*/ 27 h 49"/>
                <a:gd name="T82" fmla="*/ 40 w 111"/>
                <a:gd name="T83" fmla="*/ 25 h 49"/>
                <a:gd name="T84" fmla="*/ 44 w 111"/>
                <a:gd name="T85" fmla="*/ 25 h 49"/>
                <a:gd name="T86" fmla="*/ 48 w 111"/>
                <a:gd name="T87" fmla="*/ 27 h 49"/>
                <a:gd name="T88" fmla="*/ 51 w 111"/>
                <a:gd name="T89" fmla="*/ 28 h 49"/>
                <a:gd name="T90" fmla="*/ 49 w 111"/>
                <a:gd name="T91" fmla="*/ 24 h 49"/>
                <a:gd name="T92" fmla="*/ 49 w 111"/>
                <a:gd name="T93" fmla="*/ 19 h 49"/>
                <a:gd name="T94" fmla="*/ 52 w 111"/>
                <a:gd name="T95" fmla="*/ 14 h 49"/>
                <a:gd name="T96" fmla="*/ 57 w 111"/>
                <a:gd name="T97" fmla="*/ 11 h 49"/>
                <a:gd name="T98" fmla="*/ 60 w 111"/>
                <a:gd name="T99" fmla="*/ 9 h 49"/>
                <a:gd name="T100" fmla="*/ 62 w 111"/>
                <a:gd name="T101" fmla="*/ 5 h 49"/>
                <a:gd name="T102" fmla="*/ 66 w 111"/>
                <a:gd name="T103" fmla="*/ 8 h 49"/>
                <a:gd name="T104" fmla="*/ 73 w 111"/>
                <a:gd name="T105" fmla="*/ 8 h 49"/>
                <a:gd name="T106" fmla="*/ 79 w 111"/>
                <a:gd name="T10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49">
                  <a:moveTo>
                    <a:pt x="79" y="0"/>
                  </a:moveTo>
                  <a:lnTo>
                    <a:pt x="81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7" y="16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4" y="25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4" y="27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0" y="30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41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87" y="44"/>
                  </a:lnTo>
                  <a:lnTo>
                    <a:pt x="85" y="44"/>
                  </a:lnTo>
                  <a:lnTo>
                    <a:pt x="82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0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4" name="Freeform 343"/>
            <p:cNvSpPr>
              <a:spLocks noEditPoints="1"/>
            </p:cNvSpPr>
            <p:nvPr/>
          </p:nvSpPr>
          <p:spPr bwMode="auto">
            <a:xfrm>
              <a:off x="2858127" y="3137640"/>
              <a:ext cx="150100" cy="139135"/>
            </a:xfrm>
            <a:custGeom>
              <a:avLst/>
              <a:gdLst>
                <a:gd name="T0" fmla="*/ 30 w 45"/>
                <a:gd name="T1" fmla="*/ 11 h 41"/>
                <a:gd name="T2" fmla="*/ 30 w 45"/>
                <a:gd name="T3" fmla="*/ 11 h 41"/>
                <a:gd name="T4" fmla="*/ 22 w 45"/>
                <a:gd name="T5" fmla="*/ 3 h 41"/>
                <a:gd name="T6" fmla="*/ 22 w 45"/>
                <a:gd name="T7" fmla="*/ 4 h 41"/>
                <a:gd name="T8" fmla="*/ 23 w 45"/>
                <a:gd name="T9" fmla="*/ 3 h 41"/>
                <a:gd name="T10" fmla="*/ 22 w 45"/>
                <a:gd name="T11" fmla="*/ 0 h 41"/>
                <a:gd name="T12" fmla="*/ 25 w 45"/>
                <a:gd name="T13" fmla="*/ 1 h 41"/>
                <a:gd name="T14" fmla="*/ 23 w 45"/>
                <a:gd name="T15" fmla="*/ 3 h 41"/>
                <a:gd name="T16" fmla="*/ 23 w 45"/>
                <a:gd name="T17" fmla="*/ 3 h 41"/>
                <a:gd name="T18" fmla="*/ 28 w 45"/>
                <a:gd name="T19" fmla="*/ 4 h 41"/>
                <a:gd name="T20" fmla="*/ 31 w 45"/>
                <a:gd name="T21" fmla="*/ 7 h 41"/>
                <a:gd name="T22" fmla="*/ 28 w 45"/>
                <a:gd name="T23" fmla="*/ 9 h 41"/>
                <a:gd name="T24" fmla="*/ 30 w 45"/>
                <a:gd name="T25" fmla="*/ 12 h 41"/>
                <a:gd name="T26" fmla="*/ 36 w 45"/>
                <a:gd name="T27" fmla="*/ 17 h 41"/>
                <a:gd name="T28" fmla="*/ 36 w 45"/>
                <a:gd name="T29" fmla="*/ 20 h 41"/>
                <a:gd name="T30" fmla="*/ 31 w 45"/>
                <a:gd name="T31" fmla="*/ 22 h 41"/>
                <a:gd name="T32" fmla="*/ 31 w 45"/>
                <a:gd name="T33" fmla="*/ 22 h 41"/>
                <a:gd name="T34" fmla="*/ 34 w 45"/>
                <a:gd name="T35" fmla="*/ 25 h 41"/>
                <a:gd name="T36" fmla="*/ 37 w 45"/>
                <a:gd name="T37" fmla="*/ 26 h 41"/>
                <a:gd name="T38" fmla="*/ 44 w 45"/>
                <a:gd name="T39" fmla="*/ 28 h 41"/>
                <a:gd name="T40" fmla="*/ 42 w 45"/>
                <a:gd name="T41" fmla="*/ 31 h 41"/>
                <a:gd name="T42" fmla="*/ 42 w 45"/>
                <a:gd name="T43" fmla="*/ 31 h 41"/>
                <a:gd name="T44" fmla="*/ 45 w 45"/>
                <a:gd name="T45" fmla="*/ 34 h 41"/>
                <a:gd name="T46" fmla="*/ 42 w 45"/>
                <a:gd name="T47" fmla="*/ 34 h 41"/>
                <a:gd name="T48" fmla="*/ 44 w 45"/>
                <a:gd name="T49" fmla="*/ 36 h 41"/>
                <a:gd name="T50" fmla="*/ 44 w 45"/>
                <a:gd name="T51" fmla="*/ 39 h 41"/>
                <a:gd name="T52" fmla="*/ 39 w 45"/>
                <a:gd name="T53" fmla="*/ 41 h 41"/>
                <a:gd name="T54" fmla="*/ 36 w 45"/>
                <a:gd name="T55" fmla="*/ 36 h 41"/>
                <a:gd name="T56" fmla="*/ 34 w 45"/>
                <a:gd name="T57" fmla="*/ 33 h 41"/>
                <a:gd name="T58" fmla="*/ 34 w 45"/>
                <a:gd name="T59" fmla="*/ 30 h 41"/>
                <a:gd name="T60" fmla="*/ 33 w 45"/>
                <a:gd name="T61" fmla="*/ 28 h 41"/>
                <a:gd name="T62" fmla="*/ 28 w 45"/>
                <a:gd name="T63" fmla="*/ 30 h 41"/>
                <a:gd name="T64" fmla="*/ 25 w 45"/>
                <a:gd name="T65" fmla="*/ 28 h 41"/>
                <a:gd name="T66" fmla="*/ 23 w 45"/>
                <a:gd name="T67" fmla="*/ 26 h 41"/>
                <a:gd name="T68" fmla="*/ 20 w 45"/>
                <a:gd name="T69" fmla="*/ 26 h 41"/>
                <a:gd name="T70" fmla="*/ 15 w 45"/>
                <a:gd name="T71" fmla="*/ 23 h 41"/>
                <a:gd name="T72" fmla="*/ 11 w 45"/>
                <a:gd name="T73" fmla="*/ 20 h 41"/>
                <a:gd name="T74" fmla="*/ 4 w 45"/>
                <a:gd name="T75" fmla="*/ 20 h 41"/>
                <a:gd name="T76" fmla="*/ 4 w 45"/>
                <a:gd name="T77" fmla="*/ 19 h 41"/>
                <a:gd name="T78" fmla="*/ 3 w 45"/>
                <a:gd name="T79" fmla="*/ 14 h 41"/>
                <a:gd name="T80" fmla="*/ 3 w 45"/>
                <a:gd name="T81" fmla="*/ 11 h 41"/>
                <a:gd name="T82" fmla="*/ 3 w 45"/>
                <a:gd name="T83" fmla="*/ 7 h 41"/>
                <a:gd name="T84" fmla="*/ 1 w 45"/>
                <a:gd name="T85" fmla="*/ 4 h 41"/>
                <a:gd name="T86" fmla="*/ 1 w 45"/>
                <a:gd name="T87" fmla="*/ 3 h 41"/>
                <a:gd name="T88" fmla="*/ 6 w 45"/>
                <a:gd name="T89" fmla="*/ 1 h 41"/>
                <a:gd name="T90" fmla="*/ 11 w 45"/>
                <a:gd name="T91" fmla="*/ 1 h 41"/>
                <a:gd name="T92" fmla="*/ 20 w 45"/>
                <a:gd name="T93" fmla="*/ 1 h 41"/>
                <a:gd name="T94" fmla="*/ 20 w 45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1"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close/>
                  <a:moveTo>
                    <a:pt x="22" y="3"/>
                  </a:move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close/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5" name="Freeform 344"/>
            <p:cNvSpPr>
              <a:spLocks/>
            </p:cNvSpPr>
            <p:nvPr/>
          </p:nvSpPr>
          <p:spPr bwMode="auto">
            <a:xfrm>
              <a:off x="1694031" y="3056197"/>
              <a:ext cx="83389" cy="169674"/>
            </a:xfrm>
            <a:custGeom>
              <a:avLst/>
              <a:gdLst>
                <a:gd name="T0" fmla="*/ 6 w 25"/>
                <a:gd name="T1" fmla="*/ 0 h 50"/>
                <a:gd name="T2" fmla="*/ 6 w 25"/>
                <a:gd name="T3" fmla="*/ 2 h 50"/>
                <a:gd name="T4" fmla="*/ 6 w 25"/>
                <a:gd name="T5" fmla="*/ 3 h 50"/>
                <a:gd name="T6" fmla="*/ 10 w 25"/>
                <a:gd name="T7" fmla="*/ 2 h 50"/>
                <a:gd name="T8" fmla="*/ 11 w 25"/>
                <a:gd name="T9" fmla="*/ 2 h 50"/>
                <a:gd name="T10" fmla="*/ 13 w 25"/>
                <a:gd name="T11" fmla="*/ 3 h 50"/>
                <a:gd name="T12" fmla="*/ 14 w 25"/>
                <a:gd name="T13" fmla="*/ 6 h 50"/>
                <a:gd name="T14" fmla="*/ 18 w 25"/>
                <a:gd name="T15" fmla="*/ 6 h 50"/>
                <a:gd name="T16" fmla="*/ 18 w 25"/>
                <a:gd name="T17" fmla="*/ 11 h 50"/>
                <a:gd name="T18" fmla="*/ 18 w 25"/>
                <a:gd name="T19" fmla="*/ 13 h 50"/>
                <a:gd name="T20" fmla="*/ 18 w 25"/>
                <a:gd name="T21" fmla="*/ 16 h 50"/>
                <a:gd name="T22" fmla="*/ 18 w 25"/>
                <a:gd name="T23" fmla="*/ 19 h 50"/>
                <a:gd name="T24" fmla="*/ 16 w 25"/>
                <a:gd name="T25" fmla="*/ 19 h 50"/>
                <a:gd name="T26" fmla="*/ 18 w 25"/>
                <a:gd name="T27" fmla="*/ 22 h 50"/>
                <a:gd name="T28" fmla="*/ 18 w 25"/>
                <a:gd name="T29" fmla="*/ 25 h 50"/>
                <a:gd name="T30" fmla="*/ 19 w 25"/>
                <a:gd name="T31" fmla="*/ 27 h 50"/>
                <a:gd name="T32" fmla="*/ 21 w 25"/>
                <a:gd name="T33" fmla="*/ 30 h 50"/>
                <a:gd name="T34" fmla="*/ 24 w 25"/>
                <a:gd name="T35" fmla="*/ 30 h 50"/>
                <a:gd name="T36" fmla="*/ 24 w 25"/>
                <a:gd name="T37" fmla="*/ 31 h 50"/>
                <a:gd name="T38" fmla="*/ 24 w 25"/>
                <a:gd name="T39" fmla="*/ 33 h 50"/>
                <a:gd name="T40" fmla="*/ 25 w 25"/>
                <a:gd name="T41" fmla="*/ 35 h 50"/>
                <a:gd name="T42" fmla="*/ 24 w 25"/>
                <a:gd name="T43" fmla="*/ 36 h 50"/>
                <a:gd name="T44" fmla="*/ 22 w 25"/>
                <a:gd name="T45" fmla="*/ 38 h 50"/>
                <a:gd name="T46" fmla="*/ 21 w 25"/>
                <a:gd name="T47" fmla="*/ 39 h 50"/>
                <a:gd name="T48" fmla="*/ 21 w 25"/>
                <a:gd name="T49" fmla="*/ 41 h 50"/>
                <a:gd name="T50" fmla="*/ 19 w 25"/>
                <a:gd name="T51" fmla="*/ 43 h 50"/>
                <a:gd name="T52" fmla="*/ 18 w 25"/>
                <a:gd name="T53" fmla="*/ 44 h 50"/>
                <a:gd name="T54" fmla="*/ 16 w 25"/>
                <a:gd name="T55" fmla="*/ 44 h 50"/>
                <a:gd name="T56" fmla="*/ 14 w 25"/>
                <a:gd name="T57" fmla="*/ 46 h 50"/>
                <a:gd name="T58" fmla="*/ 14 w 25"/>
                <a:gd name="T59" fmla="*/ 46 h 50"/>
                <a:gd name="T60" fmla="*/ 16 w 25"/>
                <a:gd name="T61" fmla="*/ 47 h 50"/>
                <a:gd name="T62" fmla="*/ 14 w 25"/>
                <a:gd name="T63" fmla="*/ 49 h 50"/>
                <a:gd name="T64" fmla="*/ 14 w 25"/>
                <a:gd name="T65" fmla="*/ 49 h 50"/>
                <a:gd name="T66" fmla="*/ 14 w 25"/>
                <a:gd name="T67" fmla="*/ 50 h 50"/>
                <a:gd name="T68" fmla="*/ 13 w 25"/>
                <a:gd name="T69" fmla="*/ 50 h 50"/>
                <a:gd name="T70" fmla="*/ 11 w 25"/>
                <a:gd name="T71" fmla="*/ 50 h 50"/>
                <a:gd name="T72" fmla="*/ 10 w 25"/>
                <a:gd name="T73" fmla="*/ 50 h 50"/>
                <a:gd name="T74" fmla="*/ 10 w 25"/>
                <a:gd name="T75" fmla="*/ 47 h 50"/>
                <a:gd name="T76" fmla="*/ 2 w 25"/>
                <a:gd name="T77" fmla="*/ 41 h 50"/>
                <a:gd name="T78" fmla="*/ 0 w 25"/>
                <a:gd name="T79" fmla="*/ 39 h 50"/>
                <a:gd name="T80" fmla="*/ 0 w 25"/>
                <a:gd name="T81" fmla="*/ 38 h 50"/>
                <a:gd name="T82" fmla="*/ 2 w 25"/>
                <a:gd name="T83" fmla="*/ 39 h 50"/>
                <a:gd name="T84" fmla="*/ 2 w 25"/>
                <a:gd name="T85" fmla="*/ 38 h 50"/>
                <a:gd name="T86" fmla="*/ 0 w 25"/>
                <a:gd name="T87" fmla="*/ 35 h 50"/>
                <a:gd name="T88" fmla="*/ 2 w 25"/>
                <a:gd name="T89" fmla="*/ 30 h 50"/>
                <a:gd name="T90" fmla="*/ 2 w 25"/>
                <a:gd name="T91" fmla="*/ 24 h 50"/>
                <a:gd name="T92" fmla="*/ 2 w 25"/>
                <a:gd name="T93" fmla="*/ 20 h 50"/>
                <a:gd name="T94" fmla="*/ 3 w 25"/>
                <a:gd name="T95" fmla="*/ 17 h 50"/>
                <a:gd name="T96" fmla="*/ 3 w 25"/>
                <a:gd name="T97" fmla="*/ 14 h 50"/>
                <a:gd name="T98" fmla="*/ 0 w 25"/>
                <a:gd name="T99" fmla="*/ 13 h 50"/>
                <a:gd name="T100" fmla="*/ 0 w 25"/>
                <a:gd name="T101" fmla="*/ 11 h 50"/>
                <a:gd name="T102" fmla="*/ 0 w 25"/>
                <a:gd name="T103" fmla="*/ 9 h 50"/>
                <a:gd name="T104" fmla="*/ 2 w 25"/>
                <a:gd name="T105" fmla="*/ 9 h 50"/>
                <a:gd name="T106" fmla="*/ 2 w 25"/>
                <a:gd name="T107" fmla="*/ 9 h 50"/>
                <a:gd name="T108" fmla="*/ 2 w 25"/>
                <a:gd name="T109" fmla="*/ 6 h 50"/>
                <a:gd name="T110" fmla="*/ 0 w 25"/>
                <a:gd name="T111" fmla="*/ 6 h 50"/>
                <a:gd name="T112" fmla="*/ 2 w 25"/>
                <a:gd name="T113" fmla="*/ 3 h 50"/>
                <a:gd name="T114" fmla="*/ 3 w 25"/>
                <a:gd name="T115" fmla="*/ 2 h 50"/>
                <a:gd name="T116" fmla="*/ 5 w 25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50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6" name="Freeform 347"/>
            <p:cNvSpPr>
              <a:spLocks/>
            </p:cNvSpPr>
            <p:nvPr/>
          </p:nvSpPr>
          <p:spPr bwMode="auto">
            <a:xfrm>
              <a:off x="3678664" y="3297133"/>
              <a:ext cx="693787" cy="495448"/>
            </a:xfrm>
            <a:custGeom>
              <a:avLst/>
              <a:gdLst>
                <a:gd name="T0" fmla="*/ 157 w 208"/>
                <a:gd name="T1" fmla="*/ 9 h 146"/>
                <a:gd name="T2" fmla="*/ 159 w 208"/>
                <a:gd name="T3" fmla="*/ 14 h 146"/>
                <a:gd name="T4" fmla="*/ 162 w 208"/>
                <a:gd name="T5" fmla="*/ 30 h 146"/>
                <a:gd name="T6" fmla="*/ 178 w 208"/>
                <a:gd name="T7" fmla="*/ 22 h 146"/>
                <a:gd name="T8" fmla="*/ 190 w 208"/>
                <a:gd name="T9" fmla="*/ 17 h 146"/>
                <a:gd name="T10" fmla="*/ 192 w 208"/>
                <a:gd name="T11" fmla="*/ 20 h 146"/>
                <a:gd name="T12" fmla="*/ 201 w 208"/>
                <a:gd name="T13" fmla="*/ 17 h 146"/>
                <a:gd name="T14" fmla="*/ 208 w 208"/>
                <a:gd name="T15" fmla="*/ 20 h 146"/>
                <a:gd name="T16" fmla="*/ 201 w 208"/>
                <a:gd name="T17" fmla="*/ 22 h 146"/>
                <a:gd name="T18" fmla="*/ 195 w 208"/>
                <a:gd name="T19" fmla="*/ 27 h 146"/>
                <a:gd name="T20" fmla="*/ 178 w 208"/>
                <a:gd name="T21" fmla="*/ 27 h 146"/>
                <a:gd name="T22" fmla="*/ 168 w 208"/>
                <a:gd name="T23" fmla="*/ 30 h 146"/>
                <a:gd name="T24" fmla="*/ 159 w 208"/>
                <a:gd name="T25" fmla="*/ 36 h 146"/>
                <a:gd name="T26" fmla="*/ 159 w 208"/>
                <a:gd name="T27" fmla="*/ 44 h 146"/>
                <a:gd name="T28" fmla="*/ 160 w 208"/>
                <a:gd name="T29" fmla="*/ 52 h 146"/>
                <a:gd name="T30" fmla="*/ 159 w 208"/>
                <a:gd name="T31" fmla="*/ 57 h 146"/>
                <a:gd name="T32" fmla="*/ 153 w 208"/>
                <a:gd name="T33" fmla="*/ 64 h 146"/>
                <a:gd name="T34" fmla="*/ 154 w 208"/>
                <a:gd name="T35" fmla="*/ 72 h 146"/>
                <a:gd name="T36" fmla="*/ 137 w 208"/>
                <a:gd name="T37" fmla="*/ 72 h 146"/>
                <a:gd name="T38" fmla="*/ 142 w 208"/>
                <a:gd name="T39" fmla="*/ 85 h 146"/>
                <a:gd name="T40" fmla="*/ 129 w 208"/>
                <a:gd name="T41" fmla="*/ 93 h 146"/>
                <a:gd name="T42" fmla="*/ 126 w 208"/>
                <a:gd name="T43" fmla="*/ 109 h 146"/>
                <a:gd name="T44" fmla="*/ 118 w 208"/>
                <a:gd name="T45" fmla="*/ 109 h 146"/>
                <a:gd name="T46" fmla="*/ 108 w 208"/>
                <a:gd name="T47" fmla="*/ 110 h 146"/>
                <a:gd name="T48" fmla="*/ 105 w 208"/>
                <a:gd name="T49" fmla="*/ 116 h 146"/>
                <a:gd name="T50" fmla="*/ 93 w 208"/>
                <a:gd name="T51" fmla="*/ 116 h 146"/>
                <a:gd name="T52" fmla="*/ 85 w 208"/>
                <a:gd name="T53" fmla="*/ 123 h 146"/>
                <a:gd name="T54" fmla="*/ 83 w 208"/>
                <a:gd name="T55" fmla="*/ 137 h 146"/>
                <a:gd name="T56" fmla="*/ 72 w 208"/>
                <a:gd name="T57" fmla="*/ 143 h 146"/>
                <a:gd name="T58" fmla="*/ 56 w 208"/>
                <a:gd name="T59" fmla="*/ 145 h 146"/>
                <a:gd name="T60" fmla="*/ 30 w 208"/>
                <a:gd name="T61" fmla="*/ 146 h 146"/>
                <a:gd name="T62" fmla="*/ 12 w 208"/>
                <a:gd name="T63" fmla="*/ 132 h 146"/>
                <a:gd name="T64" fmla="*/ 12 w 208"/>
                <a:gd name="T65" fmla="*/ 115 h 146"/>
                <a:gd name="T66" fmla="*/ 4 w 208"/>
                <a:gd name="T67" fmla="*/ 105 h 146"/>
                <a:gd name="T68" fmla="*/ 1 w 208"/>
                <a:gd name="T69" fmla="*/ 88 h 146"/>
                <a:gd name="T70" fmla="*/ 3 w 208"/>
                <a:gd name="T71" fmla="*/ 80 h 146"/>
                <a:gd name="T72" fmla="*/ 3 w 208"/>
                <a:gd name="T73" fmla="*/ 69 h 146"/>
                <a:gd name="T74" fmla="*/ 4 w 208"/>
                <a:gd name="T75" fmla="*/ 64 h 146"/>
                <a:gd name="T76" fmla="*/ 9 w 208"/>
                <a:gd name="T77" fmla="*/ 60 h 146"/>
                <a:gd name="T78" fmla="*/ 9 w 208"/>
                <a:gd name="T79" fmla="*/ 53 h 146"/>
                <a:gd name="T80" fmla="*/ 12 w 208"/>
                <a:gd name="T81" fmla="*/ 49 h 146"/>
                <a:gd name="T82" fmla="*/ 19 w 208"/>
                <a:gd name="T83" fmla="*/ 50 h 146"/>
                <a:gd name="T84" fmla="*/ 26 w 208"/>
                <a:gd name="T85" fmla="*/ 55 h 146"/>
                <a:gd name="T86" fmla="*/ 33 w 208"/>
                <a:gd name="T87" fmla="*/ 53 h 146"/>
                <a:gd name="T88" fmla="*/ 39 w 208"/>
                <a:gd name="T89" fmla="*/ 46 h 146"/>
                <a:gd name="T90" fmla="*/ 47 w 208"/>
                <a:gd name="T91" fmla="*/ 41 h 146"/>
                <a:gd name="T92" fmla="*/ 53 w 208"/>
                <a:gd name="T93" fmla="*/ 39 h 146"/>
                <a:gd name="T94" fmla="*/ 63 w 208"/>
                <a:gd name="T95" fmla="*/ 24 h 146"/>
                <a:gd name="T96" fmla="*/ 75 w 208"/>
                <a:gd name="T97" fmla="*/ 17 h 146"/>
                <a:gd name="T98" fmla="*/ 86 w 208"/>
                <a:gd name="T99" fmla="*/ 19 h 146"/>
                <a:gd name="T100" fmla="*/ 102 w 208"/>
                <a:gd name="T101" fmla="*/ 20 h 146"/>
                <a:gd name="T102" fmla="*/ 107 w 208"/>
                <a:gd name="T103" fmla="*/ 24 h 146"/>
                <a:gd name="T104" fmla="*/ 115 w 208"/>
                <a:gd name="T105" fmla="*/ 22 h 146"/>
                <a:gd name="T106" fmla="*/ 121 w 208"/>
                <a:gd name="T107" fmla="*/ 19 h 146"/>
                <a:gd name="T108" fmla="*/ 127 w 208"/>
                <a:gd name="T109" fmla="*/ 22 h 146"/>
                <a:gd name="T110" fmla="*/ 131 w 208"/>
                <a:gd name="T111" fmla="*/ 16 h 146"/>
                <a:gd name="T112" fmla="*/ 140 w 208"/>
                <a:gd name="T113" fmla="*/ 14 h 146"/>
                <a:gd name="T114" fmla="*/ 143 w 208"/>
                <a:gd name="T115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" h="146">
                  <a:moveTo>
                    <a:pt x="151" y="0"/>
                  </a:moveTo>
                  <a:lnTo>
                    <a:pt x="153" y="1"/>
                  </a:lnTo>
                  <a:lnTo>
                    <a:pt x="156" y="3"/>
                  </a:lnTo>
                  <a:lnTo>
                    <a:pt x="157" y="5"/>
                  </a:lnTo>
                  <a:lnTo>
                    <a:pt x="156" y="8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4"/>
                  </a:lnTo>
                  <a:lnTo>
                    <a:pt x="159" y="17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9" y="24"/>
                  </a:lnTo>
                  <a:lnTo>
                    <a:pt x="160" y="27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5" y="28"/>
                  </a:lnTo>
                  <a:lnTo>
                    <a:pt x="168" y="27"/>
                  </a:lnTo>
                  <a:lnTo>
                    <a:pt x="172" y="25"/>
                  </a:lnTo>
                  <a:lnTo>
                    <a:pt x="176" y="24"/>
                  </a:lnTo>
                  <a:lnTo>
                    <a:pt x="178" y="22"/>
                  </a:lnTo>
                  <a:lnTo>
                    <a:pt x="179" y="20"/>
                  </a:lnTo>
                  <a:lnTo>
                    <a:pt x="184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2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1" y="17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6" y="19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5" y="20"/>
                  </a:lnTo>
                  <a:lnTo>
                    <a:pt x="203" y="20"/>
                  </a:lnTo>
                  <a:lnTo>
                    <a:pt x="201" y="22"/>
                  </a:lnTo>
                  <a:lnTo>
                    <a:pt x="201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1" y="25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4" y="27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7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78" y="27"/>
                  </a:lnTo>
                  <a:lnTo>
                    <a:pt x="176" y="27"/>
                  </a:lnTo>
                  <a:lnTo>
                    <a:pt x="175" y="28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5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59" y="36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41"/>
                  </a:lnTo>
                  <a:lnTo>
                    <a:pt x="156" y="41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60" y="49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60" y="53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59" y="57"/>
                  </a:lnTo>
                  <a:lnTo>
                    <a:pt x="159" y="58"/>
                  </a:lnTo>
                  <a:lnTo>
                    <a:pt x="157" y="58"/>
                  </a:lnTo>
                  <a:lnTo>
                    <a:pt x="156" y="60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3" y="72"/>
                  </a:lnTo>
                  <a:lnTo>
                    <a:pt x="149" y="74"/>
                  </a:lnTo>
                  <a:lnTo>
                    <a:pt x="148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37" y="72"/>
                  </a:lnTo>
                  <a:lnTo>
                    <a:pt x="137" y="74"/>
                  </a:lnTo>
                  <a:lnTo>
                    <a:pt x="135" y="76"/>
                  </a:lnTo>
                  <a:lnTo>
                    <a:pt x="138" y="79"/>
                  </a:lnTo>
                  <a:lnTo>
                    <a:pt x="140" y="80"/>
                  </a:lnTo>
                  <a:lnTo>
                    <a:pt x="142" y="82"/>
                  </a:lnTo>
                  <a:lnTo>
                    <a:pt x="142" y="83"/>
                  </a:lnTo>
                  <a:lnTo>
                    <a:pt x="142" y="85"/>
                  </a:lnTo>
                  <a:lnTo>
                    <a:pt x="138" y="87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3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6" y="109"/>
                  </a:lnTo>
                  <a:lnTo>
                    <a:pt x="124" y="110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9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6" y="109"/>
                  </a:lnTo>
                  <a:lnTo>
                    <a:pt x="115" y="110"/>
                  </a:lnTo>
                  <a:lnTo>
                    <a:pt x="113" y="110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2" y="113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4" y="116"/>
                  </a:lnTo>
                  <a:lnTo>
                    <a:pt x="102" y="116"/>
                  </a:lnTo>
                  <a:lnTo>
                    <a:pt x="101" y="118"/>
                  </a:lnTo>
                  <a:lnTo>
                    <a:pt x="99" y="118"/>
                  </a:lnTo>
                  <a:lnTo>
                    <a:pt x="96" y="118"/>
                  </a:lnTo>
                  <a:lnTo>
                    <a:pt x="94" y="116"/>
                  </a:lnTo>
                  <a:lnTo>
                    <a:pt x="93" y="116"/>
                  </a:lnTo>
                  <a:lnTo>
                    <a:pt x="91" y="118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85" y="129"/>
                  </a:lnTo>
                  <a:lnTo>
                    <a:pt x="85" y="132"/>
                  </a:lnTo>
                  <a:lnTo>
                    <a:pt x="83" y="134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75" y="142"/>
                  </a:lnTo>
                  <a:lnTo>
                    <a:pt x="72" y="143"/>
                  </a:lnTo>
                  <a:lnTo>
                    <a:pt x="67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58" y="145"/>
                  </a:lnTo>
                  <a:lnTo>
                    <a:pt x="56" y="145"/>
                  </a:lnTo>
                  <a:lnTo>
                    <a:pt x="55" y="145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2" y="146"/>
                  </a:lnTo>
                  <a:lnTo>
                    <a:pt x="50" y="146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2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6" y="140"/>
                  </a:lnTo>
                  <a:lnTo>
                    <a:pt x="9" y="135"/>
                  </a:lnTo>
                  <a:lnTo>
                    <a:pt x="12" y="132"/>
                  </a:lnTo>
                  <a:lnTo>
                    <a:pt x="15" y="128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6"/>
                  </a:lnTo>
                  <a:lnTo>
                    <a:pt x="17" y="115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3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7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0" y="35"/>
                  </a:lnTo>
                  <a:lnTo>
                    <a:pt x="60" y="31"/>
                  </a:lnTo>
                  <a:lnTo>
                    <a:pt x="61" y="28"/>
                  </a:lnTo>
                  <a:lnTo>
                    <a:pt x="61" y="25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7" y="20"/>
                  </a:lnTo>
                  <a:lnTo>
                    <a:pt x="69" y="20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82" y="17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1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08" y="25"/>
                  </a:lnTo>
                  <a:lnTo>
                    <a:pt x="110" y="25"/>
                  </a:lnTo>
                  <a:lnTo>
                    <a:pt x="112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1" y="20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4" y="20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7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2" y="12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2" y="8"/>
                  </a:lnTo>
                  <a:lnTo>
                    <a:pt x="143" y="6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8" y="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87" name="Freeform 348"/>
            <p:cNvSpPr>
              <a:spLocks noEditPoints="1"/>
            </p:cNvSpPr>
            <p:nvPr/>
          </p:nvSpPr>
          <p:spPr bwMode="auto">
            <a:xfrm>
              <a:off x="3251717" y="3969043"/>
              <a:ext cx="230152" cy="176462"/>
            </a:xfrm>
            <a:custGeom>
              <a:avLst/>
              <a:gdLst>
                <a:gd name="T0" fmla="*/ 33 w 69"/>
                <a:gd name="T1" fmla="*/ 29 h 52"/>
                <a:gd name="T2" fmla="*/ 31 w 69"/>
                <a:gd name="T3" fmla="*/ 30 h 52"/>
                <a:gd name="T4" fmla="*/ 30 w 69"/>
                <a:gd name="T5" fmla="*/ 29 h 52"/>
                <a:gd name="T6" fmla="*/ 16 w 69"/>
                <a:gd name="T7" fmla="*/ 27 h 52"/>
                <a:gd name="T8" fmla="*/ 14 w 69"/>
                <a:gd name="T9" fmla="*/ 27 h 52"/>
                <a:gd name="T10" fmla="*/ 25 w 69"/>
                <a:gd name="T11" fmla="*/ 26 h 52"/>
                <a:gd name="T12" fmla="*/ 25 w 69"/>
                <a:gd name="T13" fmla="*/ 27 h 52"/>
                <a:gd name="T14" fmla="*/ 22 w 69"/>
                <a:gd name="T15" fmla="*/ 27 h 52"/>
                <a:gd name="T16" fmla="*/ 25 w 69"/>
                <a:gd name="T17" fmla="*/ 26 h 52"/>
                <a:gd name="T18" fmla="*/ 41 w 69"/>
                <a:gd name="T19" fmla="*/ 26 h 52"/>
                <a:gd name="T20" fmla="*/ 39 w 69"/>
                <a:gd name="T21" fmla="*/ 26 h 52"/>
                <a:gd name="T22" fmla="*/ 41 w 69"/>
                <a:gd name="T23" fmla="*/ 24 h 52"/>
                <a:gd name="T24" fmla="*/ 66 w 69"/>
                <a:gd name="T25" fmla="*/ 13 h 52"/>
                <a:gd name="T26" fmla="*/ 68 w 69"/>
                <a:gd name="T27" fmla="*/ 13 h 52"/>
                <a:gd name="T28" fmla="*/ 65 w 69"/>
                <a:gd name="T29" fmla="*/ 0 h 52"/>
                <a:gd name="T30" fmla="*/ 66 w 69"/>
                <a:gd name="T31" fmla="*/ 4 h 52"/>
                <a:gd name="T32" fmla="*/ 66 w 69"/>
                <a:gd name="T33" fmla="*/ 7 h 52"/>
                <a:gd name="T34" fmla="*/ 68 w 69"/>
                <a:gd name="T35" fmla="*/ 7 h 52"/>
                <a:gd name="T36" fmla="*/ 69 w 69"/>
                <a:gd name="T37" fmla="*/ 18 h 52"/>
                <a:gd name="T38" fmla="*/ 68 w 69"/>
                <a:gd name="T39" fmla="*/ 19 h 52"/>
                <a:gd name="T40" fmla="*/ 65 w 69"/>
                <a:gd name="T41" fmla="*/ 21 h 52"/>
                <a:gd name="T42" fmla="*/ 63 w 69"/>
                <a:gd name="T43" fmla="*/ 19 h 52"/>
                <a:gd name="T44" fmla="*/ 63 w 69"/>
                <a:gd name="T45" fmla="*/ 18 h 52"/>
                <a:gd name="T46" fmla="*/ 61 w 69"/>
                <a:gd name="T47" fmla="*/ 18 h 52"/>
                <a:gd name="T48" fmla="*/ 60 w 69"/>
                <a:gd name="T49" fmla="*/ 19 h 52"/>
                <a:gd name="T50" fmla="*/ 60 w 69"/>
                <a:gd name="T51" fmla="*/ 22 h 52"/>
                <a:gd name="T52" fmla="*/ 60 w 69"/>
                <a:gd name="T53" fmla="*/ 26 h 52"/>
                <a:gd name="T54" fmla="*/ 60 w 69"/>
                <a:gd name="T55" fmla="*/ 29 h 52"/>
                <a:gd name="T56" fmla="*/ 63 w 69"/>
                <a:gd name="T57" fmla="*/ 30 h 52"/>
                <a:gd name="T58" fmla="*/ 61 w 69"/>
                <a:gd name="T59" fmla="*/ 32 h 52"/>
                <a:gd name="T60" fmla="*/ 57 w 69"/>
                <a:gd name="T61" fmla="*/ 32 h 52"/>
                <a:gd name="T62" fmla="*/ 57 w 69"/>
                <a:gd name="T63" fmla="*/ 33 h 52"/>
                <a:gd name="T64" fmla="*/ 55 w 69"/>
                <a:gd name="T65" fmla="*/ 37 h 52"/>
                <a:gd name="T66" fmla="*/ 52 w 69"/>
                <a:gd name="T67" fmla="*/ 45 h 52"/>
                <a:gd name="T68" fmla="*/ 52 w 69"/>
                <a:gd name="T69" fmla="*/ 49 h 52"/>
                <a:gd name="T70" fmla="*/ 50 w 69"/>
                <a:gd name="T71" fmla="*/ 52 h 52"/>
                <a:gd name="T72" fmla="*/ 47 w 69"/>
                <a:gd name="T73" fmla="*/ 52 h 52"/>
                <a:gd name="T74" fmla="*/ 41 w 69"/>
                <a:gd name="T75" fmla="*/ 52 h 52"/>
                <a:gd name="T76" fmla="*/ 31 w 69"/>
                <a:gd name="T77" fmla="*/ 51 h 52"/>
                <a:gd name="T78" fmla="*/ 22 w 69"/>
                <a:gd name="T79" fmla="*/ 49 h 52"/>
                <a:gd name="T80" fmla="*/ 16 w 69"/>
                <a:gd name="T81" fmla="*/ 49 h 52"/>
                <a:gd name="T82" fmla="*/ 14 w 69"/>
                <a:gd name="T83" fmla="*/ 48 h 52"/>
                <a:gd name="T84" fmla="*/ 11 w 69"/>
                <a:gd name="T85" fmla="*/ 46 h 52"/>
                <a:gd name="T86" fmla="*/ 9 w 69"/>
                <a:gd name="T87" fmla="*/ 43 h 52"/>
                <a:gd name="T88" fmla="*/ 6 w 69"/>
                <a:gd name="T89" fmla="*/ 40 h 52"/>
                <a:gd name="T90" fmla="*/ 5 w 69"/>
                <a:gd name="T91" fmla="*/ 37 h 52"/>
                <a:gd name="T92" fmla="*/ 1 w 69"/>
                <a:gd name="T93" fmla="*/ 33 h 52"/>
                <a:gd name="T94" fmla="*/ 0 w 69"/>
                <a:gd name="T95" fmla="*/ 30 h 52"/>
                <a:gd name="T96" fmla="*/ 0 w 69"/>
                <a:gd name="T97" fmla="*/ 27 h 52"/>
                <a:gd name="T98" fmla="*/ 0 w 69"/>
                <a:gd name="T99" fmla="*/ 29 h 52"/>
                <a:gd name="T100" fmla="*/ 3 w 69"/>
                <a:gd name="T101" fmla="*/ 30 h 52"/>
                <a:gd name="T102" fmla="*/ 8 w 69"/>
                <a:gd name="T103" fmla="*/ 32 h 52"/>
                <a:gd name="T104" fmla="*/ 14 w 69"/>
                <a:gd name="T105" fmla="*/ 30 h 52"/>
                <a:gd name="T106" fmla="*/ 31 w 69"/>
                <a:gd name="T107" fmla="*/ 32 h 52"/>
                <a:gd name="T108" fmla="*/ 39 w 69"/>
                <a:gd name="T109" fmla="*/ 29 h 52"/>
                <a:gd name="T110" fmla="*/ 41 w 69"/>
                <a:gd name="T111" fmla="*/ 26 h 52"/>
                <a:gd name="T112" fmla="*/ 44 w 69"/>
                <a:gd name="T113" fmla="*/ 22 h 52"/>
                <a:gd name="T114" fmla="*/ 50 w 69"/>
                <a:gd name="T115" fmla="*/ 16 h 52"/>
                <a:gd name="T116" fmla="*/ 55 w 69"/>
                <a:gd name="T117" fmla="*/ 11 h 52"/>
                <a:gd name="T118" fmla="*/ 63 w 69"/>
                <a:gd name="T119" fmla="*/ 4 h 52"/>
                <a:gd name="T120" fmla="*/ 65 w 69"/>
                <a:gd name="T1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" h="52">
                  <a:moveTo>
                    <a:pt x="31" y="29"/>
                  </a:move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9"/>
                  </a:lnTo>
                  <a:close/>
                  <a:moveTo>
                    <a:pt x="14" y="27"/>
                  </a:moveTo>
                  <a:lnTo>
                    <a:pt x="1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25" y="26"/>
                  </a:moveTo>
                  <a:lnTo>
                    <a:pt x="27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close/>
                  <a:moveTo>
                    <a:pt x="41" y="24"/>
                  </a:move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13"/>
                  </a:lnTo>
                  <a:close/>
                  <a:moveTo>
                    <a:pt x="65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5" y="37"/>
                  </a:lnTo>
                  <a:lnTo>
                    <a:pt x="55" y="40"/>
                  </a:lnTo>
                  <a:lnTo>
                    <a:pt x="54" y="41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8" y="51"/>
                  </a:lnTo>
                  <a:lnTo>
                    <a:pt x="35" y="51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5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19"/>
                  </a:lnTo>
                  <a:lnTo>
                    <a:pt x="50" y="16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0E3E8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</p:grpSp>
      <p:sp>
        <p:nvSpPr>
          <p:cNvPr id="690" name="Rectangle 1"/>
          <p:cNvSpPr>
            <a:spLocks noChangeArrowheads="1"/>
          </p:cNvSpPr>
          <p:nvPr/>
        </p:nvSpPr>
        <p:spPr bwMode="auto">
          <a:xfrm>
            <a:off x="829517" y="1393839"/>
            <a:ext cx="86699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700" b="1" dirty="0" smtClean="0">
                <a:latin typeface="Verdana" pitchFamily="34" charset="0"/>
                <a:ea typeface="Verdana" pitchFamily="34" charset="0"/>
              </a:rPr>
              <a:t>Минск</a:t>
            </a:r>
            <a:endParaRPr lang="ru-RU" sz="7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91" name="CustomShape 428"/>
          <p:cNvSpPr/>
          <p:nvPr/>
        </p:nvSpPr>
        <p:spPr>
          <a:xfrm>
            <a:off x="1792845" y="974993"/>
            <a:ext cx="577997" cy="405643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170" h="303407">
                <a:moveTo>
                  <a:pt x="0" y="15193"/>
                </a:moveTo>
                <a:cubicBezTo>
                  <a:pt x="44411" y="0"/>
                  <a:pt x="144057" y="111264"/>
                  <a:pt x="216085" y="159300"/>
                </a:cubicBezTo>
                <a:cubicBezTo>
                  <a:pt x="288113" y="207336"/>
                  <a:pt x="353633" y="296862"/>
                  <a:pt x="432170" y="303407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4" name="Rectangle 1"/>
          <p:cNvSpPr>
            <a:spLocks noChangeArrowheads="1"/>
          </p:cNvSpPr>
          <p:nvPr/>
        </p:nvSpPr>
        <p:spPr bwMode="auto">
          <a:xfrm>
            <a:off x="2370842" y="1263712"/>
            <a:ext cx="86699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700" b="1" dirty="0" smtClean="0">
                <a:latin typeface="Verdana" pitchFamily="34" charset="0"/>
                <a:ea typeface="Verdana" pitchFamily="34" charset="0"/>
              </a:rPr>
              <a:t>Москва</a:t>
            </a:r>
            <a:endParaRPr lang="ru-RU" sz="7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95" name="Овал 694"/>
          <p:cNvSpPr/>
          <p:nvPr/>
        </p:nvSpPr>
        <p:spPr>
          <a:xfrm>
            <a:off x="1744684" y="940541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96" name="Rectangle 1"/>
          <p:cNvSpPr>
            <a:spLocks noChangeArrowheads="1"/>
          </p:cNvSpPr>
          <p:nvPr/>
        </p:nvSpPr>
        <p:spPr bwMode="auto">
          <a:xfrm>
            <a:off x="1792845" y="896369"/>
            <a:ext cx="13486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Санкт-Петербург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98" name="Rectangle 1"/>
          <p:cNvSpPr>
            <a:spLocks noChangeArrowheads="1"/>
          </p:cNvSpPr>
          <p:nvPr/>
        </p:nvSpPr>
        <p:spPr bwMode="auto">
          <a:xfrm>
            <a:off x="3237837" y="1005908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Екатеринбург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00" name="Rectangle 1"/>
          <p:cNvSpPr>
            <a:spLocks noChangeArrowheads="1"/>
          </p:cNvSpPr>
          <p:nvPr/>
        </p:nvSpPr>
        <p:spPr bwMode="auto">
          <a:xfrm>
            <a:off x="4586496" y="1102241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Новосибирск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04" name="Rectangle 1"/>
          <p:cNvSpPr>
            <a:spLocks noChangeArrowheads="1"/>
          </p:cNvSpPr>
          <p:nvPr/>
        </p:nvSpPr>
        <p:spPr bwMode="auto">
          <a:xfrm>
            <a:off x="1744684" y="3015690"/>
            <a:ext cx="13486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Решт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34" name="Rectangle 1"/>
          <p:cNvSpPr>
            <a:spLocks noChangeArrowheads="1"/>
          </p:cNvSpPr>
          <p:nvPr/>
        </p:nvSpPr>
        <p:spPr bwMode="auto">
          <a:xfrm>
            <a:off x="4249326" y="3786353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Карачи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99" name="Овал 1198"/>
          <p:cNvSpPr/>
          <p:nvPr/>
        </p:nvSpPr>
        <p:spPr>
          <a:xfrm>
            <a:off x="4586496" y="4312189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200" name="Rectangle 1"/>
          <p:cNvSpPr>
            <a:spLocks noChangeArrowheads="1"/>
          </p:cNvSpPr>
          <p:nvPr/>
        </p:nvSpPr>
        <p:spPr bwMode="auto">
          <a:xfrm>
            <a:off x="4634657" y="4268017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Нава-Шева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08" name="CustomShape 428"/>
          <p:cNvSpPr/>
          <p:nvPr/>
        </p:nvSpPr>
        <p:spPr>
          <a:xfrm rot="18697543">
            <a:off x="1800626" y="1287743"/>
            <a:ext cx="424307" cy="323221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373401"/>
              <a:gd name="connsiteY0" fmla="*/ 15193 h 259258"/>
              <a:gd name="connsiteX1" fmla="*/ 216085 w 373401"/>
              <a:gd name="connsiteY1" fmla="*/ 159300 h 259258"/>
              <a:gd name="connsiteX2" fmla="*/ 373401 w 373401"/>
              <a:gd name="connsiteY2" fmla="*/ 259258 h 259258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24187 w 317255"/>
              <a:gd name="connsiteY0" fmla="*/ 20320 h 241758"/>
              <a:gd name="connsiteX1" fmla="*/ 22625 w 317255"/>
              <a:gd name="connsiteY1" fmla="*/ 20247 h 241758"/>
              <a:gd name="connsiteX2" fmla="*/ 159939 w 317255"/>
              <a:gd name="connsiteY2" fmla="*/ 141800 h 241758"/>
              <a:gd name="connsiteX3" fmla="*/ 317255 w 317255"/>
              <a:gd name="connsiteY3" fmla="*/ 241758 h 24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255" h="241758">
                <a:moveTo>
                  <a:pt x="24187" y="20320"/>
                </a:moveTo>
                <a:cubicBezTo>
                  <a:pt x="23927" y="20308"/>
                  <a:pt x="0" y="0"/>
                  <a:pt x="22625" y="20247"/>
                </a:cubicBezTo>
                <a:cubicBezTo>
                  <a:pt x="45250" y="40494"/>
                  <a:pt x="110834" y="104882"/>
                  <a:pt x="159939" y="141800"/>
                </a:cubicBezTo>
                <a:cubicBezTo>
                  <a:pt x="209044" y="178718"/>
                  <a:pt x="238718" y="235213"/>
                  <a:pt x="317255" y="241758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9" name="Овал 688"/>
          <p:cNvSpPr/>
          <p:nvPr/>
        </p:nvSpPr>
        <p:spPr>
          <a:xfrm>
            <a:off x="1696512" y="1445705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09" name="CustomShape 428"/>
          <p:cNvSpPr/>
          <p:nvPr/>
        </p:nvSpPr>
        <p:spPr>
          <a:xfrm>
            <a:off x="2370842" y="1255632"/>
            <a:ext cx="1445025" cy="221803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1080425"/>
              <a:gd name="connsiteY0" fmla="*/ 21738 h 168378"/>
              <a:gd name="connsiteX1" fmla="*/ 216085 w 1080425"/>
              <a:gd name="connsiteY1" fmla="*/ 165845 h 168378"/>
              <a:gd name="connsiteX2" fmla="*/ 1080425 w 1080425"/>
              <a:gd name="connsiteY2" fmla="*/ 6545 h 168378"/>
              <a:gd name="connsiteX0" fmla="*/ 0 w 1080425"/>
              <a:gd name="connsiteY0" fmla="*/ 21738 h 153186"/>
              <a:gd name="connsiteX1" fmla="*/ 360142 w 1080425"/>
              <a:gd name="connsiteY1" fmla="*/ 150654 h 153186"/>
              <a:gd name="connsiteX2" fmla="*/ 1080425 w 1080425"/>
              <a:gd name="connsiteY2" fmla="*/ 6545 h 153186"/>
              <a:gd name="connsiteX0" fmla="*/ 0 w 1080425"/>
              <a:gd name="connsiteY0" fmla="*/ 21737 h 153185"/>
              <a:gd name="connsiteX1" fmla="*/ 360142 w 1080425"/>
              <a:gd name="connsiteY1" fmla="*/ 150653 h 153185"/>
              <a:gd name="connsiteX2" fmla="*/ 1080425 w 1080425"/>
              <a:gd name="connsiteY2" fmla="*/ 6545 h 153185"/>
              <a:gd name="connsiteX0" fmla="*/ 0 w 864340"/>
              <a:gd name="connsiteY0" fmla="*/ 21738 h 153186"/>
              <a:gd name="connsiteX1" fmla="*/ 360142 w 864340"/>
              <a:gd name="connsiteY1" fmla="*/ 150654 h 153186"/>
              <a:gd name="connsiteX2" fmla="*/ 864340 w 864340"/>
              <a:gd name="connsiteY2" fmla="*/ 6545 h 153186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946876"/>
              <a:gd name="connsiteY0" fmla="*/ 40323 h 171771"/>
              <a:gd name="connsiteX1" fmla="*/ 360142 w 946876"/>
              <a:gd name="connsiteY1" fmla="*/ 169239 h 171771"/>
              <a:gd name="connsiteX2" fmla="*/ 864340 w 946876"/>
              <a:gd name="connsiteY2" fmla="*/ 25131 h 171771"/>
              <a:gd name="connsiteX3" fmla="*/ 855358 w 946876"/>
              <a:gd name="connsiteY3" fmla="*/ 18454 h 171771"/>
              <a:gd name="connsiteX0" fmla="*/ 0 w 1082296"/>
              <a:gd name="connsiteY0" fmla="*/ 87247 h 218695"/>
              <a:gd name="connsiteX1" fmla="*/ 360142 w 1082296"/>
              <a:gd name="connsiteY1" fmla="*/ 216163 h 218695"/>
              <a:gd name="connsiteX2" fmla="*/ 864340 w 1082296"/>
              <a:gd name="connsiteY2" fmla="*/ 72055 h 218695"/>
              <a:gd name="connsiteX3" fmla="*/ 1080425 w 1082296"/>
              <a:gd name="connsiteY3" fmla="*/ 0 h 218695"/>
              <a:gd name="connsiteX0" fmla="*/ 0 w 1082296"/>
              <a:gd name="connsiteY0" fmla="*/ 87247 h 146640"/>
              <a:gd name="connsiteX1" fmla="*/ 432170 w 1082296"/>
              <a:gd name="connsiteY1" fmla="*/ 144108 h 146640"/>
              <a:gd name="connsiteX2" fmla="*/ 864340 w 1082296"/>
              <a:gd name="connsiteY2" fmla="*/ 72055 h 146640"/>
              <a:gd name="connsiteX3" fmla="*/ 1080425 w 1082296"/>
              <a:gd name="connsiteY3" fmla="*/ 0 h 146640"/>
              <a:gd name="connsiteX0" fmla="*/ 0 w 1082296"/>
              <a:gd name="connsiteY0" fmla="*/ 72055 h 144108"/>
              <a:gd name="connsiteX1" fmla="*/ 432170 w 1082296"/>
              <a:gd name="connsiteY1" fmla="*/ 144108 h 144108"/>
              <a:gd name="connsiteX2" fmla="*/ 864340 w 1082296"/>
              <a:gd name="connsiteY2" fmla="*/ 72055 h 144108"/>
              <a:gd name="connsiteX3" fmla="*/ 1080425 w 1082296"/>
              <a:gd name="connsiteY3" fmla="*/ 0 h 144108"/>
              <a:gd name="connsiteX0" fmla="*/ 0 w 1080449"/>
              <a:gd name="connsiteY0" fmla="*/ 72055 h 144455"/>
              <a:gd name="connsiteX1" fmla="*/ 432170 w 1080449"/>
              <a:gd name="connsiteY1" fmla="*/ 144108 h 144455"/>
              <a:gd name="connsiteX2" fmla="*/ 866721 w 1080449"/>
              <a:gd name="connsiteY2" fmla="*/ 31549 h 144455"/>
              <a:gd name="connsiteX3" fmla="*/ 1080425 w 1080449"/>
              <a:gd name="connsiteY3" fmla="*/ 0 h 144455"/>
              <a:gd name="connsiteX0" fmla="*/ 0 w 1080449"/>
              <a:gd name="connsiteY0" fmla="*/ 93501 h 165901"/>
              <a:gd name="connsiteX1" fmla="*/ 432170 w 1080449"/>
              <a:gd name="connsiteY1" fmla="*/ 165554 h 165901"/>
              <a:gd name="connsiteX2" fmla="*/ 866721 w 1080449"/>
              <a:gd name="connsiteY2" fmla="*/ 52995 h 165901"/>
              <a:gd name="connsiteX3" fmla="*/ 1080425 w 1080449"/>
              <a:gd name="connsiteY3" fmla="*/ 0 h 16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449" h="165901">
                <a:moveTo>
                  <a:pt x="0" y="93501"/>
                </a:moveTo>
                <a:cubicBezTo>
                  <a:pt x="44411" y="78308"/>
                  <a:pt x="287717" y="172305"/>
                  <a:pt x="432170" y="165554"/>
                </a:cubicBezTo>
                <a:cubicBezTo>
                  <a:pt x="576623" y="158803"/>
                  <a:pt x="758679" y="77013"/>
                  <a:pt x="866721" y="52995"/>
                </a:cubicBezTo>
                <a:cubicBezTo>
                  <a:pt x="974763" y="28977"/>
                  <a:pt x="1082296" y="1391"/>
                  <a:pt x="1080425" y="0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2" name="CustomShape 428"/>
          <p:cNvSpPr/>
          <p:nvPr/>
        </p:nvSpPr>
        <p:spPr>
          <a:xfrm>
            <a:off x="3828578" y="1254656"/>
            <a:ext cx="1339102" cy="84567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1080425"/>
              <a:gd name="connsiteY0" fmla="*/ 21738 h 168378"/>
              <a:gd name="connsiteX1" fmla="*/ 216085 w 1080425"/>
              <a:gd name="connsiteY1" fmla="*/ 165845 h 168378"/>
              <a:gd name="connsiteX2" fmla="*/ 1080425 w 1080425"/>
              <a:gd name="connsiteY2" fmla="*/ 6545 h 168378"/>
              <a:gd name="connsiteX0" fmla="*/ 0 w 1080425"/>
              <a:gd name="connsiteY0" fmla="*/ 21738 h 153186"/>
              <a:gd name="connsiteX1" fmla="*/ 360142 w 1080425"/>
              <a:gd name="connsiteY1" fmla="*/ 150654 h 153186"/>
              <a:gd name="connsiteX2" fmla="*/ 1080425 w 1080425"/>
              <a:gd name="connsiteY2" fmla="*/ 6545 h 153186"/>
              <a:gd name="connsiteX0" fmla="*/ 0 w 1080425"/>
              <a:gd name="connsiteY0" fmla="*/ 21737 h 153185"/>
              <a:gd name="connsiteX1" fmla="*/ 360142 w 1080425"/>
              <a:gd name="connsiteY1" fmla="*/ 150653 h 153185"/>
              <a:gd name="connsiteX2" fmla="*/ 1080425 w 1080425"/>
              <a:gd name="connsiteY2" fmla="*/ 6545 h 153185"/>
              <a:gd name="connsiteX0" fmla="*/ 0 w 864340"/>
              <a:gd name="connsiteY0" fmla="*/ 21738 h 153186"/>
              <a:gd name="connsiteX1" fmla="*/ 360142 w 864340"/>
              <a:gd name="connsiteY1" fmla="*/ 150654 h 153186"/>
              <a:gd name="connsiteX2" fmla="*/ 864340 w 864340"/>
              <a:gd name="connsiteY2" fmla="*/ 6545 h 153186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946876"/>
              <a:gd name="connsiteY0" fmla="*/ 40323 h 171771"/>
              <a:gd name="connsiteX1" fmla="*/ 360142 w 946876"/>
              <a:gd name="connsiteY1" fmla="*/ 169239 h 171771"/>
              <a:gd name="connsiteX2" fmla="*/ 864340 w 946876"/>
              <a:gd name="connsiteY2" fmla="*/ 25131 h 171771"/>
              <a:gd name="connsiteX3" fmla="*/ 855358 w 946876"/>
              <a:gd name="connsiteY3" fmla="*/ 18454 h 171771"/>
              <a:gd name="connsiteX0" fmla="*/ 0 w 1082296"/>
              <a:gd name="connsiteY0" fmla="*/ 87247 h 218695"/>
              <a:gd name="connsiteX1" fmla="*/ 360142 w 1082296"/>
              <a:gd name="connsiteY1" fmla="*/ 216163 h 218695"/>
              <a:gd name="connsiteX2" fmla="*/ 864340 w 1082296"/>
              <a:gd name="connsiteY2" fmla="*/ 72055 h 218695"/>
              <a:gd name="connsiteX3" fmla="*/ 1080425 w 1082296"/>
              <a:gd name="connsiteY3" fmla="*/ 0 h 218695"/>
              <a:gd name="connsiteX0" fmla="*/ 0 w 1154324"/>
              <a:gd name="connsiteY0" fmla="*/ 72054 h 216163"/>
              <a:gd name="connsiteX1" fmla="*/ 432170 w 1154324"/>
              <a:gd name="connsiteY1" fmla="*/ 216163 h 216163"/>
              <a:gd name="connsiteX2" fmla="*/ 936368 w 1154324"/>
              <a:gd name="connsiteY2" fmla="*/ 72055 h 216163"/>
              <a:gd name="connsiteX3" fmla="*/ 1152453 w 1154324"/>
              <a:gd name="connsiteY3" fmla="*/ 0 h 216163"/>
              <a:gd name="connsiteX0" fmla="*/ 0 w 1154324"/>
              <a:gd name="connsiteY0" fmla="*/ 72054 h 84064"/>
              <a:gd name="connsiteX1" fmla="*/ 504198 w 1154324"/>
              <a:gd name="connsiteY1" fmla="*/ 72054 h 84064"/>
              <a:gd name="connsiteX2" fmla="*/ 936368 w 1154324"/>
              <a:gd name="connsiteY2" fmla="*/ 72055 h 84064"/>
              <a:gd name="connsiteX3" fmla="*/ 1152453 w 1154324"/>
              <a:gd name="connsiteY3" fmla="*/ 0 h 84064"/>
              <a:gd name="connsiteX0" fmla="*/ 0 w 1154324"/>
              <a:gd name="connsiteY0" fmla="*/ 72054 h 228170"/>
              <a:gd name="connsiteX1" fmla="*/ 504198 w 1154324"/>
              <a:gd name="connsiteY1" fmla="*/ 72054 h 228170"/>
              <a:gd name="connsiteX2" fmla="*/ 936368 w 1154324"/>
              <a:gd name="connsiteY2" fmla="*/ 216161 h 228170"/>
              <a:gd name="connsiteX3" fmla="*/ 1152453 w 1154324"/>
              <a:gd name="connsiteY3" fmla="*/ 0 h 228170"/>
              <a:gd name="connsiteX0" fmla="*/ 0 w 1154323"/>
              <a:gd name="connsiteY0" fmla="*/ 24018 h 313622"/>
              <a:gd name="connsiteX1" fmla="*/ 504198 w 1154323"/>
              <a:gd name="connsiteY1" fmla="*/ 24018 h 313622"/>
              <a:gd name="connsiteX2" fmla="*/ 936368 w 1154323"/>
              <a:gd name="connsiteY2" fmla="*/ 168125 h 313622"/>
              <a:gd name="connsiteX3" fmla="*/ 1152452 w 1154323"/>
              <a:gd name="connsiteY3" fmla="*/ 312231 h 313622"/>
              <a:gd name="connsiteX0" fmla="*/ 0 w 1154323"/>
              <a:gd name="connsiteY0" fmla="*/ 48035 h 384285"/>
              <a:gd name="connsiteX1" fmla="*/ 504198 w 1154323"/>
              <a:gd name="connsiteY1" fmla="*/ 48035 h 384285"/>
              <a:gd name="connsiteX2" fmla="*/ 1008396 w 1154323"/>
              <a:gd name="connsiteY2" fmla="*/ 336248 h 384285"/>
              <a:gd name="connsiteX3" fmla="*/ 1152452 w 1154323"/>
              <a:gd name="connsiteY3" fmla="*/ 336248 h 384285"/>
              <a:gd name="connsiteX0" fmla="*/ 0 w 1298380"/>
              <a:gd name="connsiteY0" fmla="*/ 48035 h 384284"/>
              <a:gd name="connsiteX1" fmla="*/ 504198 w 1298380"/>
              <a:gd name="connsiteY1" fmla="*/ 48035 h 384284"/>
              <a:gd name="connsiteX2" fmla="*/ 1008396 w 1298380"/>
              <a:gd name="connsiteY2" fmla="*/ 336248 h 384284"/>
              <a:gd name="connsiteX3" fmla="*/ 1296509 w 1298380"/>
              <a:gd name="connsiteY3" fmla="*/ 336249 h 384284"/>
              <a:gd name="connsiteX0" fmla="*/ 0 w 1008396"/>
              <a:gd name="connsiteY0" fmla="*/ 48035 h 336248"/>
              <a:gd name="connsiteX1" fmla="*/ 504198 w 1008396"/>
              <a:gd name="connsiteY1" fmla="*/ 48035 h 336248"/>
              <a:gd name="connsiteX2" fmla="*/ 1008396 w 1008396"/>
              <a:gd name="connsiteY2" fmla="*/ 336248 h 336248"/>
              <a:gd name="connsiteX0" fmla="*/ 0 w 1008396"/>
              <a:gd name="connsiteY0" fmla="*/ 15193 h 87247"/>
              <a:gd name="connsiteX1" fmla="*/ 504198 w 1008396"/>
              <a:gd name="connsiteY1" fmla="*/ 15193 h 87247"/>
              <a:gd name="connsiteX2" fmla="*/ 1008396 w 1008396"/>
              <a:gd name="connsiteY2" fmla="*/ 87247 h 87247"/>
              <a:gd name="connsiteX0" fmla="*/ 0 w 1010778"/>
              <a:gd name="connsiteY0" fmla="*/ 10236 h 51314"/>
              <a:gd name="connsiteX1" fmla="*/ 504198 w 1010778"/>
              <a:gd name="connsiteY1" fmla="*/ 10236 h 51314"/>
              <a:gd name="connsiteX2" fmla="*/ 1010778 w 1010778"/>
              <a:gd name="connsiteY2" fmla="*/ 51314 h 51314"/>
              <a:gd name="connsiteX0" fmla="*/ 0 w 1001250"/>
              <a:gd name="connsiteY0" fmla="*/ 5495 h 63252"/>
              <a:gd name="connsiteX1" fmla="*/ 494670 w 1001250"/>
              <a:gd name="connsiteY1" fmla="*/ 22174 h 63252"/>
              <a:gd name="connsiteX2" fmla="*/ 1001250 w 1001250"/>
              <a:gd name="connsiteY2" fmla="*/ 63252 h 6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250" h="63252">
                <a:moveTo>
                  <a:pt x="0" y="5495"/>
                </a:moveTo>
                <a:cubicBezTo>
                  <a:pt x="44411" y="-9698"/>
                  <a:pt x="326604" y="10165"/>
                  <a:pt x="494670" y="22174"/>
                </a:cubicBezTo>
                <a:cubicBezTo>
                  <a:pt x="662736" y="34183"/>
                  <a:pt x="869198" y="15216"/>
                  <a:pt x="1001250" y="63252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1" name="Овал 1210"/>
          <p:cNvSpPr/>
          <p:nvPr/>
        </p:nvSpPr>
        <p:spPr>
          <a:xfrm>
            <a:off x="3767673" y="1211472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13" name="CustomShape 428"/>
          <p:cNvSpPr/>
          <p:nvPr/>
        </p:nvSpPr>
        <p:spPr>
          <a:xfrm>
            <a:off x="2274509" y="1360324"/>
            <a:ext cx="866995" cy="405643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648255"/>
              <a:gd name="connsiteY0" fmla="*/ 15193 h 288214"/>
              <a:gd name="connsiteX1" fmla="*/ 216085 w 648255"/>
              <a:gd name="connsiteY1" fmla="*/ 159300 h 288214"/>
              <a:gd name="connsiteX2" fmla="*/ 648255 w 648255"/>
              <a:gd name="connsiteY2" fmla="*/ 288214 h 288214"/>
              <a:gd name="connsiteX0" fmla="*/ 0 w 648255"/>
              <a:gd name="connsiteY0" fmla="*/ 15193 h 333717"/>
              <a:gd name="connsiteX1" fmla="*/ 432170 w 648255"/>
              <a:gd name="connsiteY1" fmla="*/ 288214 h 333717"/>
              <a:gd name="connsiteX2" fmla="*/ 648255 w 648255"/>
              <a:gd name="connsiteY2" fmla="*/ 288214 h 333717"/>
              <a:gd name="connsiteX0" fmla="*/ 0 w 648255"/>
              <a:gd name="connsiteY0" fmla="*/ 15193 h 321709"/>
              <a:gd name="connsiteX1" fmla="*/ 432170 w 648255"/>
              <a:gd name="connsiteY1" fmla="*/ 288214 h 321709"/>
              <a:gd name="connsiteX2" fmla="*/ 648255 w 648255"/>
              <a:gd name="connsiteY2" fmla="*/ 216161 h 321709"/>
              <a:gd name="connsiteX0" fmla="*/ 0 w 648255"/>
              <a:gd name="connsiteY0" fmla="*/ 15193 h 249655"/>
              <a:gd name="connsiteX1" fmla="*/ 360142 w 648255"/>
              <a:gd name="connsiteY1" fmla="*/ 216160 h 249655"/>
              <a:gd name="connsiteX2" fmla="*/ 648255 w 648255"/>
              <a:gd name="connsiteY2" fmla="*/ 216161 h 249655"/>
              <a:gd name="connsiteX0" fmla="*/ 0 w 576227"/>
              <a:gd name="connsiteY0" fmla="*/ 15193 h 288215"/>
              <a:gd name="connsiteX1" fmla="*/ 360142 w 576227"/>
              <a:gd name="connsiteY1" fmla="*/ 216160 h 288215"/>
              <a:gd name="connsiteX2" fmla="*/ 576227 w 576227"/>
              <a:gd name="connsiteY2" fmla="*/ 288215 h 288215"/>
              <a:gd name="connsiteX0" fmla="*/ 0 w 576227"/>
              <a:gd name="connsiteY0" fmla="*/ 15193 h 303407"/>
              <a:gd name="connsiteX1" fmla="*/ 360142 w 576227"/>
              <a:gd name="connsiteY1" fmla="*/ 231352 h 303407"/>
              <a:gd name="connsiteX2" fmla="*/ 576227 w 576227"/>
              <a:gd name="connsiteY2" fmla="*/ 303407 h 303407"/>
              <a:gd name="connsiteX0" fmla="*/ 0 w 648255"/>
              <a:gd name="connsiteY0" fmla="*/ 15193 h 303407"/>
              <a:gd name="connsiteX1" fmla="*/ 432170 w 648255"/>
              <a:gd name="connsiteY1" fmla="*/ 231352 h 303407"/>
              <a:gd name="connsiteX2" fmla="*/ 648255 w 648255"/>
              <a:gd name="connsiteY2" fmla="*/ 303407 h 30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255" h="303407">
                <a:moveTo>
                  <a:pt x="0" y="15193"/>
                </a:moveTo>
                <a:cubicBezTo>
                  <a:pt x="44411" y="0"/>
                  <a:pt x="324128" y="183316"/>
                  <a:pt x="432170" y="231352"/>
                </a:cubicBezTo>
                <a:cubicBezTo>
                  <a:pt x="540212" y="279388"/>
                  <a:pt x="569718" y="296862"/>
                  <a:pt x="648255" y="303407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5" name="CustomShape 428"/>
          <p:cNvSpPr/>
          <p:nvPr/>
        </p:nvSpPr>
        <p:spPr>
          <a:xfrm>
            <a:off x="2563510" y="1862300"/>
            <a:ext cx="414000" cy="337681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648255"/>
              <a:gd name="connsiteY0" fmla="*/ 15193 h 288214"/>
              <a:gd name="connsiteX1" fmla="*/ 216085 w 648255"/>
              <a:gd name="connsiteY1" fmla="*/ 159300 h 288214"/>
              <a:gd name="connsiteX2" fmla="*/ 648255 w 648255"/>
              <a:gd name="connsiteY2" fmla="*/ 288214 h 288214"/>
              <a:gd name="connsiteX0" fmla="*/ 0 w 648255"/>
              <a:gd name="connsiteY0" fmla="*/ 15193 h 333717"/>
              <a:gd name="connsiteX1" fmla="*/ 432170 w 648255"/>
              <a:gd name="connsiteY1" fmla="*/ 288214 h 333717"/>
              <a:gd name="connsiteX2" fmla="*/ 648255 w 648255"/>
              <a:gd name="connsiteY2" fmla="*/ 288214 h 333717"/>
              <a:gd name="connsiteX0" fmla="*/ 0 w 648255"/>
              <a:gd name="connsiteY0" fmla="*/ 15193 h 321709"/>
              <a:gd name="connsiteX1" fmla="*/ 432170 w 648255"/>
              <a:gd name="connsiteY1" fmla="*/ 288214 h 321709"/>
              <a:gd name="connsiteX2" fmla="*/ 648255 w 648255"/>
              <a:gd name="connsiteY2" fmla="*/ 216161 h 321709"/>
              <a:gd name="connsiteX0" fmla="*/ 0 w 648255"/>
              <a:gd name="connsiteY0" fmla="*/ 15193 h 249655"/>
              <a:gd name="connsiteX1" fmla="*/ 360142 w 648255"/>
              <a:gd name="connsiteY1" fmla="*/ 216160 h 249655"/>
              <a:gd name="connsiteX2" fmla="*/ 648255 w 648255"/>
              <a:gd name="connsiteY2" fmla="*/ 216161 h 249655"/>
              <a:gd name="connsiteX0" fmla="*/ 0 w 576227"/>
              <a:gd name="connsiteY0" fmla="*/ 15193 h 288215"/>
              <a:gd name="connsiteX1" fmla="*/ 360142 w 576227"/>
              <a:gd name="connsiteY1" fmla="*/ 216160 h 288215"/>
              <a:gd name="connsiteX2" fmla="*/ 576227 w 576227"/>
              <a:gd name="connsiteY2" fmla="*/ 288215 h 288215"/>
              <a:gd name="connsiteX0" fmla="*/ 0 w 576227"/>
              <a:gd name="connsiteY0" fmla="*/ 15193 h 288215"/>
              <a:gd name="connsiteX1" fmla="*/ 216085 w 576227"/>
              <a:gd name="connsiteY1" fmla="*/ 144107 h 288215"/>
              <a:gd name="connsiteX2" fmla="*/ 576227 w 576227"/>
              <a:gd name="connsiteY2" fmla="*/ 288215 h 288215"/>
              <a:gd name="connsiteX0" fmla="*/ 0 w 360142"/>
              <a:gd name="connsiteY0" fmla="*/ 15193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15193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15193 h 303407"/>
              <a:gd name="connsiteX1" fmla="*/ 216085 w 360142"/>
              <a:gd name="connsiteY1" fmla="*/ 159300 h 303407"/>
              <a:gd name="connsiteX2" fmla="*/ 360142 w 360142"/>
              <a:gd name="connsiteY2" fmla="*/ 303407 h 303407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269229"/>
              <a:gd name="connsiteY0" fmla="*/ 0 h 239762"/>
              <a:gd name="connsiteX1" fmla="*/ 216085 w 269229"/>
              <a:gd name="connsiteY1" fmla="*/ 144107 h 239762"/>
              <a:gd name="connsiteX0" fmla="*/ 0 w 269229"/>
              <a:gd name="connsiteY0" fmla="*/ 0 h 239762"/>
              <a:gd name="connsiteX1" fmla="*/ 216085 w 269229"/>
              <a:gd name="connsiteY1" fmla="*/ 144107 h 239762"/>
              <a:gd name="connsiteX2" fmla="*/ 208717 w 269229"/>
              <a:gd name="connsiteY2" fmla="*/ 140584 h 239762"/>
              <a:gd name="connsiteX0" fmla="*/ 0 w 289649"/>
              <a:gd name="connsiteY0" fmla="*/ 0 h 239762"/>
              <a:gd name="connsiteX1" fmla="*/ 216085 w 289649"/>
              <a:gd name="connsiteY1" fmla="*/ 144107 h 239762"/>
              <a:gd name="connsiteX2" fmla="*/ 288114 w 289649"/>
              <a:gd name="connsiteY2" fmla="*/ 216161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0" fmla="*/ 0 w 303993"/>
              <a:gd name="connsiteY0" fmla="*/ 0 h 239762"/>
              <a:gd name="connsiteX1" fmla="*/ 216085 w 303993"/>
              <a:gd name="connsiteY1" fmla="*/ 144107 h 239762"/>
              <a:gd name="connsiteX2" fmla="*/ 288114 w 303993"/>
              <a:gd name="connsiteY2" fmla="*/ 216161 h 239762"/>
              <a:gd name="connsiteX3" fmla="*/ 292085 w 303993"/>
              <a:gd name="connsiteY3" fmla="*/ 219214 h 239762"/>
              <a:gd name="connsiteX4" fmla="*/ 303993 w 303993"/>
              <a:gd name="connsiteY4" fmla="*/ 221597 h 239762"/>
              <a:gd name="connsiteX0" fmla="*/ 0 w 313521"/>
              <a:gd name="connsiteY0" fmla="*/ 0 h 239762"/>
              <a:gd name="connsiteX1" fmla="*/ 216085 w 313521"/>
              <a:gd name="connsiteY1" fmla="*/ 144107 h 239762"/>
              <a:gd name="connsiteX2" fmla="*/ 288114 w 313521"/>
              <a:gd name="connsiteY2" fmla="*/ 216161 h 239762"/>
              <a:gd name="connsiteX3" fmla="*/ 292085 w 313521"/>
              <a:gd name="connsiteY3" fmla="*/ 219214 h 239762"/>
              <a:gd name="connsiteX4" fmla="*/ 303993 w 313521"/>
              <a:gd name="connsiteY4" fmla="*/ 221597 h 239762"/>
              <a:gd name="connsiteX5" fmla="*/ 313521 w 313521"/>
              <a:gd name="connsiteY5" fmla="*/ 223980 h 239762"/>
              <a:gd name="connsiteX0" fmla="*/ 0 w 360141"/>
              <a:gd name="connsiteY0" fmla="*/ 0 h 288215"/>
              <a:gd name="connsiteX1" fmla="*/ 216085 w 360141"/>
              <a:gd name="connsiteY1" fmla="*/ 144107 h 288215"/>
              <a:gd name="connsiteX2" fmla="*/ 288114 w 360141"/>
              <a:gd name="connsiteY2" fmla="*/ 216161 h 288215"/>
              <a:gd name="connsiteX3" fmla="*/ 292085 w 360141"/>
              <a:gd name="connsiteY3" fmla="*/ 219214 h 288215"/>
              <a:gd name="connsiteX4" fmla="*/ 303993 w 360141"/>
              <a:gd name="connsiteY4" fmla="*/ 221597 h 288215"/>
              <a:gd name="connsiteX5" fmla="*/ 360141 w 360141"/>
              <a:gd name="connsiteY5" fmla="*/ 288215 h 288215"/>
              <a:gd name="connsiteX0" fmla="*/ 0 w 360141"/>
              <a:gd name="connsiteY0" fmla="*/ 0 h 239762"/>
              <a:gd name="connsiteX1" fmla="*/ 216085 w 360141"/>
              <a:gd name="connsiteY1" fmla="*/ 144107 h 239762"/>
              <a:gd name="connsiteX2" fmla="*/ 288114 w 360141"/>
              <a:gd name="connsiteY2" fmla="*/ 216161 h 239762"/>
              <a:gd name="connsiteX3" fmla="*/ 292085 w 360141"/>
              <a:gd name="connsiteY3" fmla="*/ 219214 h 239762"/>
              <a:gd name="connsiteX4" fmla="*/ 303993 w 360141"/>
              <a:gd name="connsiteY4" fmla="*/ 221597 h 239762"/>
              <a:gd name="connsiteX5" fmla="*/ 360141 w 360141"/>
              <a:gd name="connsiteY5" fmla="*/ 216162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7" fmla="*/ 349249 w 368477"/>
              <a:gd name="connsiteY7" fmla="*/ 216832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0" fmla="*/ 0 w 360141"/>
              <a:gd name="connsiteY0" fmla="*/ 0 h 239762"/>
              <a:gd name="connsiteX1" fmla="*/ 216085 w 360141"/>
              <a:gd name="connsiteY1" fmla="*/ 144107 h 239762"/>
              <a:gd name="connsiteX2" fmla="*/ 288114 w 360141"/>
              <a:gd name="connsiteY2" fmla="*/ 216161 h 239762"/>
              <a:gd name="connsiteX3" fmla="*/ 292085 w 360141"/>
              <a:gd name="connsiteY3" fmla="*/ 219214 h 239762"/>
              <a:gd name="connsiteX4" fmla="*/ 303993 w 360141"/>
              <a:gd name="connsiteY4" fmla="*/ 221597 h 239762"/>
              <a:gd name="connsiteX5" fmla="*/ 360141 w 360141"/>
              <a:gd name="connsiteY5" fmla="*/ 216162 h 239762"/>
              <a:gd name="connsiteX0" fmla="*/ 0 w 303993"/>
              <a:gd name="connsiteY0" fmla="*/ 0 h 239762"/>
              <a:gd name="connsiteX1" fmla="*/ 216085 w 303993"/>
              <a:gd name="connsiteY1" fmla="*/ 144107 h 239762"/>
              <a:gd name="connsiteX2" fmla="*/ 288114 w 303993"/>
              <a:gd name="connsiteY2" fmla="*/ 216161 h 239762"/>
              <a:gd name="connsiteX3" fmla="*/ 292085 w 303993"/>
              <a:gd name="connsiteY3" fmla="*/ 219214 h 239762"/>
              <a:gd name="connsiteX4" fmla="*/ 303993 w 303993"/>
              <a:gd name="connsiteY4" fmla="*/ 221597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5" fmla="*/ 296846 w 300781"/>
              <a:gd name="connsiteY5" fmla="*/ 235894 h 239762"/>
              <a:gd name="connsiteX0" fmla="*/ 0 w 301610"/>
              <a:gd name="connsiteY0" fmla="*/ 0 h 240659"/>
              <a:gd name="connsiteX1" fmla="*/ 216085 w 301610"/>
              <a:gd name="connsiteY1" fmla="*/ 144107 h 240659"/>
              <a:gd name="connsiteX2" fmla="*/ 288114 w 301610"/>
              <a:gd name="connsiteY2" fmla="*/ 216161 h 240659"/>
              <a:gd name="connsiteX3" fmla="*/ 292085 w 301610"/>
              <a:gd name="connsiteY3" fmla="*/ 219214 h 240659"/>
              <a:gd name="connsiteX4" fmla="*/ 296846 w 301610"/>
              <a:gd name="connsiteY4" fmla="*/ 226363 h 240659"/>
              <a:gd name="connsiteX5" fmla="*/ 296846 w 301610"/>
              <a:gd name="connsiteY5" fmla="*/ 235894 h 240659"/>
              <a:gd name="connsiteX6" fmla="*/ 301610 w 301610"/>
              <a:gd name="connsiteY6" fmla="*/ 240659 h 240659"/>
              <a:gd name="connsiteX0" fmla="*/ 0 w 308755"/>
              <a:gd name="connsiteY0" fmla="*/ 0 h 247808"/>
              <a:gd name="connsiteX1" fmla="*/ 216085 w 308755"/>
              <a:gd name="connsiteY1" fmla="*/ 144107 h 247808"/>
              <a:gd name="connsiteX2" fmla="*/ 288114 w 308755"/>
              <a:gd name="connsiteY2" fmla="*/ 216161 h 247808"/>
              <a:gd name="connsiteX3" fmla="*/ 292085 w 308755"/>
              <a:gd name="connsiteY3" fmla="*/ 219214 h 247808"/>
              <a:gd name="connsiteX4" fmla="*/ 296846 w 308755"/>
              <a:gd name="connsiteY4" fmla="*/ 226363 h 247808"/>
              <a:gd name="connsiteX5" fmla="*/ 296846 w 308755"/>
              <a:gd name="connsiteY5" fmla="*/ 235894 h 247808"/>
              <a:gd name="connsiteX6" fmla="*/ 301610 w 308755"/>
              <a:gd name="connsiteY6" fmla="*/ 240659 h 247808"/>
              <a:gd name="connsiteX7" fmla="*/ 308755 w 308755"/>
              <a:gd name="connsiteY7" fmla="*/ 247808 h 247808"/>
              <a:gd name="connsiteX0" fmla="*/ 0 w 309549"/>
              <a:gd name="connsiteY0" fmla="*/ 0 h 252574"/>
              <a:gd name="connsiteX1" fmla="*/ 216085 w 309549"/>
              <a:gd name="connsiteY1" fmla="*/ 144107 h 252574"/>
              <a:gd name="connsiteX2" fmla="*/ 288114 w 309549"/>
              <a:gd name="connsiteY2" fmla="*/ 216161 h 252574"/>
              <a:gd name="connsiteX3" fmla="*/ 292085 w 309549"/>
              <a:gd name="connsiteY3" fmla="*/ 219214 h 252574"/>
              <a:gd name="connsiteX4" fmla="*/ 296846 w 309549"/>
              <a:gd name="connsiteY4" fmla="*/ 226363 h 252574"/>
              <a:gd name="connsiteX5" fmla="*/ 296846 w 309549"/>
              <a:gd name="connsiteY5" fmla="*/ 235894 h 252574"/>
              <a:gd name="connsiteX6" fmla="*/ 301610 w 309549"/>
              <a:gd name="connsiteY6" fmla="*/ 240659 h 252574"/>
              <a:gd name="connsiteX7" fmla="*/ 308755 w 309549"/>
              <a:gd name="connsiteY7" fmla="*/ 247808 h 252574"/>
              <a:gd name="connsiteX8" fmla="*/ 306372 w 309549"/>
              <a:gd name="connsiteY8" fmla="*/ 252574 h 2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549" h="252574">
                <a:moveTo>
                  <a:pt x="0" y="0"/>
                </a:moveTo>
                <a:cubicBezTo>
                  <a:pt x="269229" y="239762"/>
                  <a:pt x="156061" y="96071"/>
                  <a:pt x="216085" y="144107"/>
                </a:cubicBezTo>
                <a:cubicBezTo>
                  <a:pt x="250871" y="167538"/>
                  <a:pt x="289649" y="216895"/>
                  <a:pt x="288114" y="216161"/>
                </a:cubicBezTo>
                <a:cubicBezTo>
                  <a:pt x="300781" y="228679"/>
                  <a:pt x="291258" y="218578"/>
                  <a:pt x="292085" y="219214"/>
                </a:cubicBezTo>
                <a:cubicBezTo>
                  <a:pt x="293540" y="220914"/>
                  <a:pt x="295854" y="224874"/>
                  <a:pt x="296846" y="226363"/>
                </a:cubicBezTo>
                <a:cubicBezTo>
                  <a:pt x="297640" y="229143"/>
                  <a:pt x="296846" y="233909"/>
                  <a:pt x="296846" y="235894"/>
                </a:cubicBezTo>
                <a:cubicBezTo>
                  <a:pt x="297640" y="238277"/>
                  <a:pt x="300618" y="239666"/>
                  <a:pt x="301610" y="240659"/>
                </a:cubicBezTo>
                <a:lnTo>
                  <a:pt x="308755" y="247808"/>
                </a:lnTo>
                <a:cubicBezTo>
                  <a:pt x="309549" y="249794"/>
                  <a:pt x="306868" y="251581"/>
                  <a:pt x="306372" y="252574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1" name="Овал 700"/>
          <p:cNvSpPr/>
          <p:nvPr/>
        </p:nvSpPr>
        <p:spPr>
          <a:xfrm>
            <a:off x="2756173" y="2013408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10" name="Овал 709"/>
          <p:cNvSpPr/>
          <p:nvPr/>
        </p:nvSpPr>
        <p:spPr>
          <a:xfrm>
            <a:off x="2948838" y="2182573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sp>
        <p:nvSpPr>
          <p:cNvPr id="1216" name="CustomShape 428"/>
          <p:cNvSpPr/>
          <p:nvPr/>
        </p:nvSpPr>
        <p:spPr>
          <a:xfrm>
            <a:off x="2948838" y="2631672"/>
            <a:ext cx="192666" cy="482955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360142"/>
              <a:gd name="connsiteY0" fmla="*/ 15193 h 318600"/>
              <a:gd name="connsiteX1" fmla="*/ 144057 w 360142"/>
              <a:gd name="connsiteY1" fmla="*/ 174493 h 318600"/>
              <a:gd name="connsiteX2" fmla="*/ 360142 w 360142"/>
              <a:gd name="connsiteY2" fmla="*/ 318600 h 318600"/>
              <a:gd name="connsiteX0" fmla="*/ 0 w 288114"/>
              <a:gd name="connsiteY0" fmla="*/ 15193 h 333793"/>
              <a:gd name="connsiteX1" fmla="*/ 72029 w 288114"/>
              <a:gd name="connsiteY1" fmla="*/ 189686 h 333793"/>
              <a:gd name="connsiteX2" fmla="*/ 288114 w 288114"/>
              <a:gd name="connsiteY2" fmla="*/ 333793 h 333793"/>
              <a:gd name="connsiteX0" fmla="*/ 0 w 288114"/>
              <a:gd name="connsiteY0" fmla="*/ 15193 h 333793"/>
              <a:gd name="connsiteX1" fmla="*/ 72029 w 288114"/>
              <a:gd name="connsiteY1" fmla="*/ 231355 h 333793"/>
              <a:gd name="connsiteX2" fmla="*/ 288114 w 288114"/>
              <a:gd name="connsiteY2" fmla="*/ 333793 h 333793"/>
              <a:gd name="connsiteX0" fmla="*/ 0 w 144057"/>
              <a:gd name="connsiteY0" fmla="*/ 15193 h 375462"/>
              <a:gd name="connsiteX1" fmla="*/ 72029 w 144057"/>
              <a:gd name="connsiteY1" fmla="*/ 231355 h 375462"/>
              <a:gd name="connsiteX2" fmla="*/ 144057 w 144057"/>
              <a:gd name="connsiteY2" fmla="*/ 375462 h 375462"/>
              <a:gd name="connsiteX0" fmla="*/ 0 w 72029"/>
              <a:gd name="connsiteY0" fmla="*/ 15193 h 231355"/>
              <a:gd name="connsiteX1" fmla="*/ 72029 w 72029"/>
              <a:gd name="connsiteY1" fmla="*/ 231355 h 231355"/>
              <a:gd name="connsiteX0" fmla="*/ 0 w 72029"/>
              <a:gd name="connsiteY0" fmla="*/ 15193 h 231355"/>
              <a:gd name="connsiteX1" fmla="*/ 72029 w 72029"/>
              <a:gd name="connsiteY1" fmla="*/ 231355 h 231355"/>
              <a:gd name="connsiteX0" fmla="*/ 24009 w 68420"/>
              <a:gd name="connsiteY0" fmla="*/ 15193 h 159300"/>
              <a:gd name="connsiteX1" fmla="*/ 24009 w 68420"/>
              <a:gd name="connsiteY1" fmla="*/ 159300 h 159300"/>
              <a:gd name="connsiteX0" fmla="*/ 24009 w 68420"/>
              <a:gd name="connsiteY0" fmla="*/ 15193 h 184749"/>
              <a:gd name="connsiteX1" fmla="*/ 24009 w 68420"/>
              <a:gd name="connsiteY1" fmla="*/ 159300 h 184749"/>
              <a:gd name="connsiteX2" fmla="*/ 35124 w 68420"/>
              <a:gd name="connsiteY2" fmla="*/ 167889 h 184749"/>
              <a:gd name="connsiteX0" fmla="*/ 24009 w 168067"/>
              <a:gd name="connsiteY0" fmla="*/ 15193 h 303407"/>
              <a:gd name="connsiteX1" fmla="*/ 24009 w 168067"/>
              <a:gd name="connsiteY1" fmla="*/ 159300 h 303407"/>
              <a:gd name="connsiteX2" fmla="*/ 168067 w 168067"/>
              <a:gd name="connsiteY2" fmla="*/ 303407 h 303407"/>
              <a:gd name="connsiteX0" fmla="*/ 24009 w 168067"/>
              <a:gd name="connsiteY0" fmla="*/ 15193 h 303407"/>
              <a:gd name="connsiteX1" fmla="*/ 24009 w 168067"/>
              <a:gd name="connsiteY1" fmla="*/ 159300 h 303407"/>
              <a:gd name="connsiteX2" fmla="*/ 168067 w 168067"/>
              <a:gd name="connsiteY2" fmla="*/ 303407 h 303407"/>
              <a:gd name="connsiteX0" fmla="*/ 24009 w 168067"/>
              <a:gd name="connsiteY0" fmla="*/ 15193 h 303407"/>
              <a:gd name="connsiteX1" fmla="*/ 24009 w 168067"/>
              <a:gd name="connsiteY1" fmla="*/ 87246 h 303407"/>
              <a:gd name="connsiteX2" fmla="*/ 168067 w 168067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159300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72029"/>
              <a:gd name="connsiteY0" fmla="*/ 15193 h 231353"/>
              <a:gd name="connsiteX1" fmla="*/ 72029 w 72029"/>
              <a:gd name="connsiteY1" fmla="*/ 231353 h 231353"/>
              <a:gd name="connsiteX0" fmla="*/ 0 w 83409"/>
              <a:gd name="connsiteY0" fmla="*/ 15193 h 267922"/>
              <a:gd name="connsiteX1" fmla="*/ 72029 w 83409"/>
              <a:gd name="connsiteY1" fmla="*/ 231353 h 267922"/>
              <a:gd name="connsiteX2" fmla="*/ 68282 w 83409"/>
              <a:gd name="connsiteY2" fmla="*/ 234605 h 267922"/>
              <a:gd name="connsiteX0" fmla="*/ 0 w 83409"/>
              <a:gd name="connsiteY0" fmla="*/ 15193 h 303406"/>
              <a:gd name="connsiteX1" fmla="*/ 72029 w 83409"/>
              <a:gd name="connsiteY1" fmla="*/ 231353 h 303406"/>
              <a:gd name="connsiteX2" fmla="*/ 72029 w 83409"/>
              <a:gd name="connsiteY2" fmla="*/ 303406 h 303406"/>
              <a:gd name="connsiteX0" fmla="*/ 0 w 72029"/>
              <a:gd name="connsiteY0" fmla="*/ 15193 h 231353"/>
              <a:gd name="connsiteX1" fmla="*/ 72029 w 72029"/>
              <a:gd name="connsiteY1" fmla="*/ 231353 h 231353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3046 w 84203"/>
              <a:gd name="connsiteY2" fmla="*/ 234605 h 267921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303405 h 303405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303405 h 303405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2029 w 84203"/>
              <a:gd name="connsiteY2" fmla="*/ 231352 h 267921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2029 w 84203"/>
              <a:gd name="connsiteY2" fmla="*/ 231352 h 267921"/>
              <a:gd name="connsiteX3" fmla="*/ 70665 w 84203"/>
              <a:gd name="connsiteY3" fmla="*/ 241751 h 267921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75458"/>
              <a:gd name="connsiteX1" fmla="*/ 72029 w 84203"/>
              <a:gd name="connsiteY1" fmla="*/ 231353 h 375458"/>
              <a:gd name="connsiteX2" fmla="*/ 72029 w 84203"/>
              <a:gd name="connsiteY2" fmla="*/ 231352 h 375458"/>
              <a:gd name="connsiteX3" fmla="*/ 72029 w 84203"/>
              <a:gd name="connsiteY3" fmla="*/ 375458 h 375458"/>
              <a:gd name="connsiteX0" fmla="*/ 0 w 144343"/>
              <a:gd name="connsiteY0" fmla="*/ 15193 h 375458"/>
              <a:gd name="connsiteX1" fmla="*/ 72029 w 144343"/>
              <a:gd name="connsiteY1" fmla="*/ 231353 h 375458"/>
              <a:gd name="connsiteX2" fmla="*/ 72029 w 144343"/>
              <a:gd name="connsiteY2" fmla="*/ 231352 h 375458"/>
              <a:gd name="connsiteX3" fmla="*/ 144059 w 144343"/>
              <a:gd name="connsiteY3" fmla="*/ 375458 h 375458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16655"/>
              <a:gd name="connsiteX1" fmla="*/ 72029 w 84203"/>
              <a:gd name="connsiteY1" fmla="*/ 231353 h 316655"/>
              <a:gd name="connsiteX2" fmla="*/ 72029 w 84203"/>
              <a:gd name="connsiteY2" fmla="*/ 231352 h 316655"/>
              <a:gd name="connsiteX3" fmla="*/ 72029 w 84203"/>
              <a:gd name="connsiteY3" fmla="*/ 303405 h 316655"/>
              <a:gd name="connsiteX4" fmla="*/ 80193 w 84203"/>
              <a:gd name="connsiteY4" fmla="*/ 310852 h 316655"/>
              <a:gd name="connsiteX0" fmla="*/ 0 w 144059"/>
              <a:gd name="connsiteY0" fmla="*/ 15193 h 375458"/>
              <a:gd name="connsiteX1" fmla="*/ 72029 w 144059"/>
              <a:gd name="connsiteY1" fmla="*/ 231353 h 375458"/>
              <a:gd name="connsiteX2" fmla="*/ 72029 w 144059"/>
              <a:gd name="connsiteY2" fmla="*/ 231352 h 375458"/>
              <a:gd name="connsiteX3" fmla="*/ 72029 w 144059"/>
              <a:gd name="connsiteY3" fmla="*/ 303405 h 375458"/>
              <a:gd name="connsiteX4" fmla="*/ 144059 w 144059"/>
              <a:gd name="connsiteY4" fmla="*/ 375458 h 375458"/>
              <a:gd name="connsiteX0" fmla="*/ 0 w 144059"/>
              <a:gd name="connsiteY0" fmla="*/ 967 h 361232"/>
              <a:gd name="connsiteX1" fmla="*/ 72029 w 144059"/>
              <a:gd name="connsiteY1" fmla="*/ 217127 h 361232"/>
              <a:gd name="connsiteX2" fmla="*/ 72029 w 144059"/>
              <a:gd name="connsiteY2" fmla="*/ 289179 h 361232"/>
              <a:gd name="connsiteX3" fmla="*/ 144059 w 144059"/>
              <a:gd name="connsiteY3" fmla="*/ 361232 h 36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59" h="361232">
                <a:moveTo>
                  <a:pt x="0" y="967"/>
                </a:moveTo>
                <a:cubicBezTo>
                  <a:pt x="44411" y="-14226"/>
                  <a:pt x="10926" y="153756"/>
                  <a:pt x="72029" y="217127"/>
                </a:cubicBezTo>
                <a:cubicBezTo>
                  <a:pt x="84034" y="265162"/>
                  <a:pt x="60024" y="265162"/>
                  <a:pt x="72029" y="289179"/>
                </a:cubicBezTo>
                <a:cubicBezTo>
                  <a:pt x="73390" y="302429"/>
                  <a:pt x="142358" y="359681"/>
                  <a:pt x="144059" y="361232"/>
                </a:cubicBezTo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7" name="Rectangle 1"/>
          <p:cNvSpPr>
            <a:spLocks noChangeArrowheads="1"/>
          </p:cNvSpPr>
          <p:nvPr/>
        </p:nvSpPr>
        <p:spPr bwMode="auto">
          <a:xfrm>
            <a:off x="1455685" y="2557526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Самур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24" name="Rectangle 1"/>
          <p:cNvSpPr>
            <a:spLocks noChangeArrowheads="1"/>
          </p:cNvSpPr>
          <p:nvPr/>
        </p:nvSpPr>
        <p:spPr bwMode="auto">
          <a:xfrm>
            <a:off x="1455685" y="2750192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Астара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17" name="CustomShape 428"/>
          <p:cNvSpPr/>
          <p:nvPr/>
        </p:nvSpPr>
        <p:spPr>
          <a:xfrm rot="18697543">
            <a:off x="3313777" y="3003787"/>
            <a:ext cx="151564" cy="759725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373401"/>
              <a:gd name="connsiteY0" fmla="*/ 15193 h 259258"/>
              <a:gd name="connsiteX1" fmla="*/ 216085 w 373401"/>
              <a:gd name="connsiteY1" fmla="*/ 159300 h 259258"/>
              <a:gd name="connsiteX2" fmla="*/ 373401 w 373401"/>
              <a:gd name="connsiteY2" fmla="*/ 259258 h 259258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24187 w 317255"/>
              <a:gd name="connsiteY0" fmla="*/ 20320 h 241758"/>
              <a:gd name="connsiteX1" fmla="*/ 22625 w 317255"/>
              <a:gd name="connsiteY1" fmla="*/ 20247 h 241758"/>
              <a:gd name="connsiteX2" fmla="*/ 159939 w 317255"/>
              <a:gd name="connsiteY2" fmla="*/ 141800 h 241758"/>
              <a:gd name="connsiteX3" fmla="*/ 317255 w 317255"/>
              <a:gd name="connsiteY3" fmla="*/ 241758 h 241758"/>
              <a:gd name="connsiteX0" fmla="*/ 33968 w 327036"/>
              <a:gd name="connsiteY0" fmla="*/ 46090 h 267528"/>
              <a:gd name="connsiteX1" fmla="*/ 32406 w 327036"/>
              <a:gd name="connsiteY1" fmla="*/ 46017 h 267528"/>
              <a:gd name="connsiteX2" fmla="*/ 169720 w 327036"/>
              <a:gd name="connsiteY2" fmla="*/ 167570 h 267528"/>
              <a:gd name="connsiteX3" fmla="*/ 327036 w 327036"/>
              <a:gd name="connsiteY3" fmla="*/ 267528 h 267528"/>
              <a:gd name="connsiteX0" fmla="*/ 33968 w 327036"/>
              <a:gd name="connsiteY0" fmla="*/ 46090 h 305997"/>
              <a:gd name="connsiteX1" fmla="*/ 32406 w 327036"/>
              <a:gd name="connsiteY1" fmla="*/ 46017 h 305997"/>
              <a:gd name="connsiteX2" fmla="*/ 61382 w 327036"/>
              <a:gd name="connsiteY2" fmla="*/ 269079 h 305997"/>
              <a:gd name="connsiteX3" fmla="*/ 327036 w 327036"/>
              <a:gd name="connsiteY3" fmla="*/ 267528 h 305997"/>
              <a:gd name="connsiteX0" fmla="*/ 110960 w 143516"/>
              <a:gd name="connsiteY0" fmla="*/ 46090 h 418662"/>
              <a:gd name="connsiteX1" fmla="*/ 109398 w 143516"/>
              <a:gd name="connsiteY1" fmla="*/ 46017 h 418662"/>
              <a:gd name="connsiteX2" fmla="*/ 138374 w 143516"/>
              <a:gd name="connsiteY2" fmla="*/ 269079 h 418662"/>
              <a:gd name="connsiteX3" fmla="*/ 78537 w 143516"/>
              <a:gd name="connsiteY3" fmla="*/ 418662 h 418662"/>
              <a:gd name="connsiteX0" fmla="*/ 170796 w 213325"/>
              <a:gd name="connsiteY0" fmla="*/ 46090 h 568247"/>
              <a:gd name="connsiteX1" fmla="*/ 169234 w 213325"/>
              <a:gd name="connsiteY1" fmla="*/ 46017 h 568247"/>
              <a:gd name="connsiteX2" fmla="*/ 198210 w 213325"/>
              <a:gd name="connsiteY2" fmla="*/ 269079 h 568247"/>
              <a:gd name="connsiteX3" fmla="*/ 78537 w 213325"/>
              <a:gd name="connsiteY3" fmla="*/ 568247 h 568247"/>
              <a:gd name="connsiteX0" fmla="*/ 170798 w 213328"/>
              <a:gd name="connsiteY0" fmla="*/ 46090 h 568246"/>
              <a:gd name="connsiteX1" fmla="*/ 169236 w 213328"/>
              <a:gd name="connsiteY1" fmla="*/ 46017 h 568246"/>
              <a:gd name="connsiteX2" fmla="*/ 198212 w 213328"/>
              <a:gd name="connsiteY2" fmla="*/ 269079 h 568246"/>
              <a:gd name="connsiteX3" fmla="*/ 78537 w 213328"/>
              <a:gd name="connsiteY3" fmla="*/ 568246 h 568246"/>
              <a:gd name="connsiteX0" fmla="*/ 170797 w 213327"/>
              <a:gd name="connsiteY0" fmla="*/ 46090 h 568246"/>
              <a:gd name="connsiteX1" fmla="*/ 169235 w 213327"/>
              <a:gd name="connsiteY1" fmla="*/ 46017 h 568246"/>
              <a:gd name="connsiteX2" fmla="*/ 198211 w 213327"/>
              <a:gd name="connsiteY2" fmla="*/ 269079 h 568246"/>
              <a:gd name="connsiteX3" fmla="*/ 78537 w 213327"/>
              <a:gd name="connsiteY3" fmla="*/ 568246 h 568246"/>
              <a:gd name="connsiteX0" fmla="*/ 170797 w 213327"/>
              <a:gd name="connsiteY0" fmla="*/ 46090 h 568246"/>
              <a:gd name="connsiteX1" fmla="*/ 169235 w 213327"/>
              <a:gd name="connsiteY1" fmla="*/ 46017 h 568246"/>
              <a:gd name="connsiteX2" fmla="*/ 198211 w 213327"/>
              <a:gd name="connsiteY2" fmla="*/ 269079 h 568246"/>
              <a:gd name="connsiteX3" fmla="*/ 78537 w 213327"/>
              <a:gd name="connsiteY3" fmla="*/ 568246 h 568246"/>
              <a:gd name="connsiteX0" fmla="*/ 33968 w 151075"/>
              <a:gd name="connsiteY0" fmla="*/ 46090 h 478520"/>
              <a:gd name="connsiteX1" fmla="*/ 32406 w 151075"/>
              <a:gd name="connsiteY1" fmla="*/ 46017 h 478520"/>
              <a:gd name="connsiteX2" fmla="*/ 61382 w 151075"/>
              <a:gd name="connsiteY2" fmla="*/ 269079 h 478520"/>
              <a:gd name="connsiteX3" fmla="*/ 151075 w 151075"/>
              <a:gd name="connsiteY3" fmla="*/ 478520 h 478520"/>
              <a:gd name="connsiteX0" fmla="*/ 33968 w 151075"/>
              <a:gd name="connsiteY0" fmla="*/ 46090 h 478520"/>
              <a:gd name="connsiteX1" fmla="*/ 32406 w 151075"/>
              <a:gd name="connsiteY1" fmla="*/ 46017 h 478520"/>
              <a:gd name="connsiteX2" fmla="*/ 61382 w 151075"/>
              <a:gd name="connsiteY2" fmla="*/ 269079 h 478520"/>
              <a:gd name="connsiteX3" fmla="*/ 151075 w 151075"/>
              <a:gd name="connsiteY3" fmla="*/ 478520 h 478520"/>
              <a:gd name="connsiteX0" fmla="*/ 115883 w 158413"/>
              <a:gd name="connsiteY0" fmla="*/ 46090 h 568246"/>
              <a:gd name="connsiteX1" fmla="*/ 114321 w 158413"/>
              <a:gd name="connsiteY1" fmla="*/ 46017 h 568246"/>
              <a:gd name="connsiteX2" fmla="*/ 143297 w 158413"/>
              <a:gd name="connsiteY2" fmla="*/ 269079 h 568246"/>
              <a:gd name="connsiteX3" fmla="*/ 23622 w 158413"/>
              <a:gd name="connsiteY3" fmla="*/ 568246 h 568246"/>
              <a:gd name="connsiteX0" fmla="*/ 115884 w 158415"/>
              <a:gd name="connsiteY0" fmla="*/ 46090 h 568246"/>
              <a:gd name="connsiteX1" fmla="*/ 114322 w 158415"/>
              <a:gd name="connsiteY1" fmla="*/ 46017 h 568246"/>
              <a:gd name="connsiteX2" fmla="*/ 143298 w 158415"/>
              <a:gd name="connsiteY2" fmla="*/ 269079 h 568246"/>
              <a:gd name="connsiteX3" fmla="*/ 23622 w 158415"/>
              <a:gd name="connsiteY3" fmla="*/ 568246 h 568246"/>
              <a:gd name="connsiteX0" fmla="*/ 115884 w 136947"/>
              <a:gd name="connsiteY0" fmla="*/ 46090 h 568246"/>
              <a:gd name="connsiteX1" fmla="*/ 114322 w 136947"/>
              <a:gd name="connsiteY1" fmla="*/ 46017 h 568246"/>
              <a:gd name="connsiteX2" fmla="*/ 89454 w 136947"/>
              <a:gd name="connsiteY2" fmla="*/ 316939 h 568246"/>
              <a:gd name="connsiteX3" fmla="*/ 23622 w 136947"/>
              <a:gd name="connsiteY3" fmla="*/ 568246 h 568246"/>
              <a:gd name="connsiteX0" fmla="*/ 62044 w 83107"/>
              <a:gd name="connsiteY0" fmla="*/ 46090 h 520384"/>
              <a:gd name="connsiteX1" fmla="*/ 60482 w 83107"/>
              <a:gd name="connsiteY1" fmla="*/ 46017 h 520384"/>
              <a:gd name="connsiteX2" fmla="*/ 35614 w 83107"/>
              <a:gd name="connsiteY2" fmla="*/ 316939 h 520384"/>
              <a:gd name="connsiteX3" fmla="*/ 23622 w 83107"/>
              <a:gd name="connsiteY3" fmla="*/ 520384 h 520384"/>
              <a:gd name="connsiteX0" fmla="*/ 38422 w 59485"/>
              <a:gd name="connsiteY0" fmla="*/ 46090 h 520384"/>
              <a:gd name="connsiteX1" fmla="*/ 36860 w 59485"/>
              <a:gd name="connsiteY1" fmla="*/ 46017 h 520384"/>
              <a:gd name="connsiteX2" fmla="*/ 11992 w 59485"/>
              <a:gd name="connsiteY2" fmla="*/ 316939 h 520384"/>
              <a:gd name="connsiteX3" fmla="*/ 0 w 59485"/>
              <a:gd name="connsiteY3" fmla="*/ 520384 h 520384"/>
              <a:gd name="connsiteX0" fmla="*/ 92260 w 113323"/>
              <a:gd name="connsiteY0" fmla="*/ 46090 h 568245"/>
              <a:gd name="connsiteX1" fmla="*/ 90698 w 113323"/>
              <a:gd name="connsiteY1" fmla="*/ 46017 h 568245"/>
              <a:gd name="connsiteX2" fmla="*/ 65830 w 113323"/>
              <a:gd name="connsiteY2" fmla="*/ 316939 h 568245"/>
              <a:gd name="connsiteX3" fmla="*/ 0 w 113323"/>
              <a:gd name="connsiteY3" fmla="*/ 568245 h 56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323" h="568245">
                <a:moveTo>
                  <a:pt x="92260" y="46090"/>
                </a:moveTo>
                <a:cubicBezTo>
                  <a:pt x="92000" y="46078"/>
                  <a:pt x="58292" y="0"/>
                  <a:pt x="90698" y="46017"/>
                </a:cubicBezTo>
                <a:cubicBezTo>
                  <a:pt x="113323" y="66264"/>
                  <a:pt x="80946" y="229901"/>
                  <a:pt x="65830" y="316939"/>
                </a:cubicBezTo>
                <a:cubicBezTo>
                  <a:pt x="50714" y="403977"/>
                  <a:pt x="52069" y="481356"/>
                  <a:pt x="0" y="568245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8" name="CustomShape 428"/>
          <p:cNvSpPr/>
          <p:nvPr/>
        </p:nvSpPr>
        <p:spPr>
          <a:xfrm>
            <a:off x="3141504" y="2921960"/>
            <a:ext cx="192666" cy="192667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648255"/>
              <a:gd name="connsiteY0" fmla="*/ 15193 h 288214"/>
              <a:gd name="connsiteX1" fmla="*/ 216085 w 648255"/>
              <a:gd name="connsiteY1" fmla="*/ 159300 h 288214"/>
              <a:gd name="connsiteX2" fmla="*/ 648255 w 648255"/>
              <a:gd name="connsiteY2" fmla="*/ 288214 h 288214"/>
              <a:gd name="connsiteX0" fmla="*/ 0 w 648255"/>
              <a:gd name="connsiteY0" fmla="*/ 15193 h 333717"/>
              <a:gd name="connsiteX1" fmla="*/ 432170 w 648255"/>
              <a:gd name="connsiteY1" fmla="*/ 288214 h 333717"/>
              <a:gd name="connsiteX2" fmla="*/ 648255 w 648255"/>
              <a:gd name="connsiteY2" fmla="*/ 288214 h 333717"/>
              <a:gd name="connsiteX0" fmla="*/ 0 w 648255"/>
              <a:gd name="connsiteY0" fmla="*/ 15193 h 321709"/>
              <a:gd name="connsiteX1" fmla="*/ 432170 w 648255"/>
              <a:gd name="connsiteY1" fmla="*/ 288214 h 321709"/>
              <a:gd name="connsiteX2" fmla="*/ 648255 w 648255"/>
              <a:gd name="connsiteY2" fmla="*/ 216161 h 321709"/>
              <a:gd name="connsiteX0" fmla="*/ 0 w 648255"/>
              <a:gd name="connsiteY0" fmla="*/ 15193 h 249655"/>
              <a:gd name="connsiteX1" fmla="*/ 360142 w 648255"/>
              <a:gd name="connsiteY1" fmla="*/ 216160 h 249655"/>
              <a:gd name="connsiteX2" fmla="*/ 648255 w 648255"/>
              <a:gd name="connsiteY2" fmla="*/ 216161 h 249655"/>
              <a:gd name="connsiteX0" fmla="*/ 0 w 576227"/>
              <a:gd name="connsiteY0" fmla="*/ 15193 h 288215"/>
              <a:gd name="connsiteX1" fmla="*/ 360142 w 576227"/>
              <a:gd name="connsiteY1" fmla="*/ 216160 h 288215"/>
              <a:gd name="connsiteX2" fmla="*/ 576227 w 576227"/>
              <a:gd name="connsiteY2" fmla="*/ 288215 h 288215"/>
              <a:gd name="connsiteX0" fmla="*/ 0 w 576227"/>
              <a:gd name="connsiteY0" fmla="*/ 15193 h 288215"/>
              <a:gd name="connsiteX1" fmla="*/ 216085 w 576227"/>
              <a:gd name="connsiteY1" fmla="*/ 144107 h 288215"/>
              <a:gd name="connsiteX2" fmla="*/ 576227 w 576227"/>
              <a:gd name="connsiteY2" fmla="*/ 288215 h 288215"/>
              <a:gd name="connsiteX0" fmla="*/ 0 w 360142"/>
              <a:gd name="connsiteY0" fmla="*/ 15193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15193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15193 h 303407"/>
              <a:gd name="connsiteX1" fmla="*/ 216085 w 360142"/>
              <a:gd name="connsiteY1" fmla="*/ 159300 h 303407"/>
              <a:gd name="connsiteX2" fmla="*/ 360142 w 360142"/>
              <a:gd name="connsiteY2" fmla="*/ 303407 h 303407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360142"/>
              <a:gd name="connsiteY0" fmla="*/ 0 h 288214"/>
              <a:gd name="connsiteX1" fmla="*/ 216085 w 360142"/>
              <a:gd name="connsiteY1" fmla="*/ 144107 h 288214"/>
              <a:gd name="connsiteX2" fmla="*/ 360142 w 360142"/>
              <a:gd name="connsiteY2" fmla="*/ 288214 h 288214"/>
              <a:gd name="connsiteX0" fmla="*/ 0 w 269229"/>
              <a:gd name="connsiteY0" fmla="*/ 0 h 239762"/>
              <a:gd name="connsiteX1" fmla="*/ 216085 w 269229"/>
              <a:gd name="connsiteY1" fmla="*/ 144107 h 239762"/>
              <a:gd name="connsiteX0" fmla="*/ 0 w 269229"/>
              <a:gd name="connsiteY0" fmla="*/ 0 h 239762"/>
              <a:gd name="connsiteX1" fmla="*/ 216085 w 269229"/>
              <a:gd name="connsiteY1" fmla="*/ 144107 h 239762"/>
              <a:gd name="connsiteX2" fmla="*/ 208717 w 269229"/>
              <a:gd name="connsiteY2" fmla="*/ 140584 h 239762"/>
              <a:gd name="connsiteX0" fmla="*/ 0 w 289649"/>
              <a:gd name="connsiteY0" fmla="*/ 0 h 239762"/>
              <a:gd name="connsiteX1" fmla="*/ 216085 w 289649"/>
              <a:gd name="connsiteY1" fmla="*/ 144107 h 239762"/>
              <a:gd name="connsiteX2" fmla="*/ 288114 w 289649"/>
              <a:gd name="connsiteY2" fmla="*/ 216161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0" fmla="*/ 0 w 303993"/>
              <a:gd name="connsiteY0" fmla="*/ 0 h 239762"/>
              <a:gd name="connsiteX1" fmla="*/ 216085 w 303993"/>
              <a:gd name="connsiteY1" fmla="*/ 144107 h 239762"/>
              <a:gd name="connsiteX2" fmla="*/ 288114 w 303993"/>
              <a:gd name="connsiteY2" fmla="*/ 216161 h 239762"/>
              <a:gd name="connsiteX3" fmla="*/ 292085 w 303993"/>
              <a:gd name="connsiteY3" fmla="*/ 219214 h 239762"/>
              <a:gd name="connsiteX4" fmla="*/ 303993 w 303993"/>
              <a:gd name="connsiteY4" fmla="*/ 221597 h 239762"/>
              <a:gd name="connsiteX0" fmla="*/ 0 w 313521"/>
              <a:gd name="connsiteY0" fmla="*/ 0 h 239762"/>
              <a:gd name="connsiteX1" fmla="*/ 216085 w 313521"/>
              <a:gd name="connsiteY1" fmla="*/ 144107 h 239762"/>
              <a:gd name="connsiteX2" fmla="*/ 288114 w 313521"/>
              <a:gd name="connsiteY2" fmla="*/ 216161 h 239762"/>
              <a:gd name="connsiteX3" fmla="*/ 292085 w 313521"/>
              <a:gd name="connsiteY3" fmla="*/ 219214 h 239762"/>
              <a:gd name="connsiteX4" fmla="*/ 303993 w 313521"/>
              <a:gd name="connsiteY4" fmla="*/ 221597 h 239762"/>
              <a:gd name="connsiteX5" fmla="*/ 313521 w 313521"/>
              <a:gd name="connsiteY5" fmla="*/ 223980 h 239762"/>
              <a:gd name="connsiteX0" fmla="*/ 0 w 360141"/>
              <a:gd name="connsiteY0" fmla="*/ 0 h 288215"/>
              <a:gd name="connsiteX1" fmla="*/ 216085 w 360141"/>
              <a:gd name="connsiteY1" fmla="*/ 144107 h 288215"/>
              <a:gd name="connsiteX2" fmla="*/ 288114 w 360141"/>
              <a:gd name="connsiteY2" fmla="*/ 216161 h 288215"/>
              <a:gd name="connsiteX3" fmla="*/ 292085 w 360141"/>
              <a:gd name="connsiteY3" fmla="*/ 219214 h 288215"/>
              <a:gd name="connsiteX4" fmla="*/ 303993 w 360141"/>
              <a:gd name="connsiteY4" fmla="*/ 221597 h 288215"/>
              <a:gd name="connsiteX5" fmla="*/ 360141 w 360141"/>
              <a:gd name="connsiteY5" fmla="*/ 288215 h 288215"/>
              <a:gd name="connsiteX0" fmla="*/ 0 w 360141"/>
              <a:gd name="connsiteY0" fmla="*/ 0 h 239762"/>
              <a:gd name="connsiteX1" fmla="*/ 216085 w 360141"/>
              <a:gd name="connsiteY1" fmla="*/ 144107 h 239762"/>
              <a:gd name="connsiteX2" fmla="*/ 288114 w 360141"/>
              <a:gd name="connsiteY2" fmla="*/ 216161 h 239762"/>
              <a:gd name="connsiteX3" fmla="*/ 292085 w 360141"/>
              <a:gd name="connsiteY3" fmla="*/ 219214 h 239762"/>
              <a:gd name="connsiteX4" fmla="*/ 303993 w 360141"/>
              <a:gd name="connsiteY4" fmla="*/ 221597 h 239762"/>
              <a:gd name="connsiteX5" fmla="*/ 360141 w 360141"/>
              <a:gd name="connsiteY5" fmla="*/ 216162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7" fmla="*/ 349249 w 368477"/>
              <a:gd name="connsiteY7" fmla="*/ 216832 h 239762"/>
              <a:gd name="connsiteX0" fmla="*/ 0 w 368477"/>
              <a:gd name="connsiteY0" fmla="*/ 0 h 239762"/>
              <a:gd name="connsiteX1" fmla="*/ 216085 w 368477"/>
              <a:gd name="connsiteY1" fmla="*/ 144107 h 239762"/>
              <a:gd name="connsiteX2" fmla="*/ 288114 w 368477"/>
              <a:gd name="connsiteY2" fmla="*/ 216161 h 239762"/>
              <a:gd name="connsiteX3" fmla="*/ 292085 w 368477"/>
              <a:gd name="connsiteY3" fmla="*/ 219214 h 239762"/>
              <a:gd name="connsiteX4" fmla="*/ 303993 w 368477"/>
              <a:gd name="connsiteY4" fmla="*/ 221597 h 239762"/>
              <a:gd name="connsiteX5" fmla="*/ 360141 w 368477"/>
              <a:gd name="connsiteY5" fmla="*/ 216162 h 239762"/>
              <a:gd name="connsiteX6" fmla="*/ 354012 w 368477"/>
              <a:gd name="connsiteY6" fmla="*/ 214449 h 239762"/>
              <a:gd name="connsiteX0" fmla="*/ 0 w 360141"/>
              <a:gd name="connsiteY0" fmla="*/ 0 h 239762"/>
              <a:gd name="connsiteX1" fmla="*/ 216085 w 360141"/>
              <a:gd name="connsiteY1" fmla="*/ 144107 h 239762"/>
              <a:gd name="connsiteX2" fmla="*/ 288114 w 360141"/>
              <a:gd name="connsiteY2" fmla="*/ 216161 h 239762"/>
              <a:gd name="connsiteX3" fmla="*/ 292085 w 360141"/>
              <a:gd name="connsiteY3" fmla="*/ 219214 h 239762"/>
              <a:gd name="connsiteX4" fmla="*/ 303993 w 360141"/>
              <a:gd name="connsiteY4" fmla="*/ 221597 h 239762"/>
              <a:gd name="connsiteX5" fmla="*/ 360141 w 360141"/>
              <a:gd name="connsiteY5" fmla="*/ 216162 h 239762"/>
              <a:gd name="connsiteX0" fmla="*/ 0 w 303993"/>
              <a:gd name="connsiteY0" fmla="*/ 0 h 239762"/>
              <a:gd name="connsiteX1" fmla="*/ 216085 w 303993"/>
              <a:gd name="connsiteY1" fmla="*/ 144107 h 239762"/>
              <a:gd name="connsiteX2" fmla="*/ 288114 w 303993"/>
              <a:gd name="connsiteY2" fmla="*/ 216161 h 239762"/>
              <a:gd name="connsiteX3" fmla="*/ 292085 w 303993"/>
              <a:gd name="connsiteY3" fmla="*/ 219214 h 239762"/>
              <a:gd name="connsiteX4" fmla="*/ 303993 w 303993"/>
              <a:gd name="connsiteY4" fmla="*/ 221597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5" fmla="*/ 296846 w 300781"/>
              <a:gd name="connsiteY5" fmla="*/ 235894 h 239762"/>
              <a:gd name="connsiteX0" fmla="*/ 0 w 301610"/>
              <a:gd name="connsiteY0" fmla="*/ 0 h 240659"/>
              <a:gd name="connsiteX1" fmla="*/ 216085 w 301610"/>
              <a:gd name="connsiteY1" fmla="*/ 144107 h 240659"/>
              <a:gd name="connsiteX2" fmla="*/ 288114 w 301610"/>
              <a:gd name="connsiteY2" fmla="*/ 216161 h 240659"/>
              <a:gd name="connsiteX3" fmla="*/ 292085 w 301610"/>
              <a:gd name="connsiteY3" fmla="*/ 219214 h 240659"/>
              <a:gd name="connsiteX4" fmla="*/ 296846 w 301610"/>
              <a:gd name="connsiteY4" fmla="*/ 226363 h 240659"/>
              <a:gd name="connsiteX5" fmla="*/ 296846 w 301610"/>
              <a:gd name="connsiteY5" fmla="*/ 235894 h 240659"/>
              <a:gd name="connsiteX6" fmla="*/ 301610 w 301610"/>
              <a:gd name="connsiteY6" fmla="*/ 240659 h 240659"/>
              <a:gd name="connsiteX0" fmla="*/ 0 w 308755"/>
              <a:gd name="connsiteY0" fmla="*/ 0 h 247808"/>
              <a:gd name="connsiteX1" fmla="*/ 216085 w 308755"/>
              <a:gd name="connsiteY1" fmla="*/ 144107 h 247808"/>
              <a:gd name="connsiteX2" fmla="*/ 288114 w 308755"/>
              <a:gd name="connsiteY2" fmla="*/ 216161 h 247808"/>
              <a:gd name="connsiteX3" fmla="*/ 292085 w 308755"/>
              <a:gd name="connsiteY3" fmla="*/ 219214 h 247808"/>
              <a:gd name="connsiteX4" fmla="*/ 296846 w 308755"/>
              <a:gd name="connsiteY4" fmla="*/ 226363 h 247808"/>
              <a:gd name="connsiteX5" fmla="*/ 296846 w 308755"/>
              <a:gd name="connsiteY5" fmla="*/ 235894 h 247808"/>
              <a:gd name="connsiteX6" fmla="*/ 301610 w 308755"/>
              <a:gd name="connsiteY6" fmla="*/ 240659 h 247808"/>
              <a:gd name="connsiteX7" fmla="*/ 308755 w 308755"/>
              <a:gd name="connsiteY7" fmla="*/ 247808 h 247808"/>
              <a:gd name="connsiteX0" fmla="*/ 0 w 309549"/>
              <a:gd name="connsiteY0" fmla="*/ 0 h 252574"/>
              <a:gd name="connsiteX1" fmla="*/ 216085 w 309549"/>
              <a:gd name="connsiteY1" fmla="*/ 144107 h 252574"/>
              <a:gd name="connsiteX2" fmla="*/ 288114 w 309549"/>
              <a:gd name="connsiteY2" fmla="*/ 216161 h 252574"/>
              <a:gd name="connsiteX3" fmla="*/ 292085 w 309549"/>
              <a:gd name="connsiteY3" fmla="*/ 219214 h 252574"/>
              <a:gd name="connsiteX4" fmla="*/ 296846 w 309549"/>
              <a:gd name="connsiteY4" fmla="*/ 226363 h 252574"/>
              <a:gd name="connsiteX5" fmla="*/ 296846 w 309549"/>
              <a:gd name="connsiteY5" fmla="*/ 235894 h 252574"/>
              <a:gd name="connsiteX6" fmla="*/ 301610 w 309549"/>
              <a:gd name="connsiteY6" fmla="*/ 240659 h 252574"/>
              <a:gd name="connsiteX7" fmla="*/ 308755 w 309549"/>
              <a:gd name="connsiteY7" fmla="*/ 247808 h 252574"/>
              <a:gd name="connsiteX8" fmla="*/ 306372 w 309549"/>
              <a:gd name="connsiteY8" fmla="*/ 252574 h 252574"/>
              <a:gd name="connsiteX0" fmla="*/ 0 w 309549"/>
              <a:gd name="connsiteY0" fmla="*/ 0 h 249794"/>
              <a:gd name="connsiteX1" fmla="*/ 216085 w 309549"/>
              <a:gd name="connsiteY1" fmla="*/ 144107 h 249794"/>
              <a:gd name="connsiteX2" fmla="*/ 288114 w 309549"/>
              <a:gd name="connsiteY2" fmla="*/ 216161 h 249794"/>
              <a:gd name="connsiteX3" fmla="*/ 292085 w 309549"/>
              <a:gd name="connsiteY3" fmla="*/ 219214 h 249794"/>
              <a:gd name="connsiteX4" fmla="*/ 296846 w 309549"/>
              <a:gd name="connsiteY4" fmla="*/ 226363 h 249794"/>
              <a:gd name="connsiteX5" fmla="*/ 296846 w 309549"/>
              <a:gd name="connsiteY5" fmla="*/ 235894 h 249794"/>
              <a:gd name="connsiteX6" fmla="*/ 301610 w 309549"/>
              <a:gd name="connsiteY6" fmla="*/ 240659 h 249794"/>
              <a:gd name="connsiteX7" fmla="*/ 308755 w 309549"/>
              <a:gd name="connsiteY7" fmla="*/ 247808 h 249794"/>
              <a:gd name="connsiteX8" fmla="*/ 72028 w 309549"/>
              <a:gd name="connsiteY8" fmla="*/ 216161 h 249794"/>
              <a:gd name="connsiteX0" fmla="*/ 0 w 308755"/>
              <a:gd name="connsiteY0" fmla="*/ 0 h 247808"/>
              <a:gd name="connsiteX1" fmla="*/ 216085 w 308755"/>
              <a:gd name="connsiteY1" fmla="*/ 144107 h 247808"/>
              <a:gd name="connsiteX2" fmla="*/ 288114 w 308755"/>
              <a:gd name="connsiteY2" fmla="*/ 216161 h 247808"/>
              <a:gd name="connsiteX3" fmla="*/ 292085 w 308755"/>
              <a:gd name="connsiteY3" fmla="*/ 219214 h 247808"/>
              <a:gd name="connsiteX4" fmla="*/ 296846 w 308755"/>
              <a:gd name="connsiteY4" fmla="*/ 226363 h 247808"/>
              <a:gd name="connsiteX5" fmla="*/ 296846 w 308755"/>
              <a:gd name="connsiteY5" fmla="*/ 235894 h 247808"/>
              <a:gd name="connsiteX6" fmla="*/ 301610 w 308755"/>
              <a:gd name="connsiteY6" fmla="*/ 240659 h 247808"/>
              <a:gd name="connsiteX7" fmla="*/ 308755 w 308755"/>
              <a:gd name="connsiteY7" fmla="*/ 247808 h 247808"/>
              <a:gd name="connsiteX0" fmla="*/ 0 w 301610"/>
              <a:gd name="connsiteY0" fmla="*/ 0 h 240659"/>
              <a:gd name="connsiteX1" fmla="*/ 216085 w 301610"/>
              <a:gd name="connsiteY1" fmla="*/ 144107 h 240659"/>
              <a:gd name="connsiteX2" fmla="*/ 288114 w 301610"/>
              <a:gd name="connsiteY2" fmla="*/ 216161 h 240659"/>
              <a:gd name="connsiteX3" fmla="*/ 292085 w 301610"/>
              <a:gd name="connsiteY3" fmla="*/ 219214 h 240659"/>
              <a:gd name="connsiteX4" fmla="*/ 296846 w 301610"/>
              <a:gd name="connsiteY4" fmla="*/ 226363 h 240659"/>
              <a:gd name="connsiteX5" fmla="*/ 296846 w 301610"/>
              <a:gd name="connsiteY5" fmla="*/ 235894 h 240659"/>
              <a:gd name="connsiteX6" fmla="*/ 301610 w 301610"/>
              <a:gd name="connsiteY6" fmla="*/ 240659 h 240659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5" fmla="*/ 296846 w 300781"/>
              <a:gd name="connsiteY5" fmla="*/ 235894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4" fmla="*/ 296846 w 300781"/>
              <a:gd name="connsiteY4" fmla="*/ 226363 h 239762"/>
              <a:gd name="connsiteX0" fmla="*/ 0 w 300781"/>
              <a:gd name="connsiteY0" fmla="*/ 0 h 239762"/>
              <a:gd name="connsiteX1" fmla="*/ 216085 w 300781"/>
              <a:gd name="connsiteY1" fmla="*/ 144107 h 239762"/>
              <a:gd name="connsiteX2" fmla="*/ 288114 w 300781"/>
              <a:gd name="connsiteY2" fmla="*/ 216161 h 239762"/>
              <a:gd name="connsiteX3" fmla="*/ 292085 w 300781"/>
              <a:gd name="connsiteY3" fmla="*/ 219214 h 239762"/>
              <a:gd name="connsiteX0" fmla="*/ 0 w 289649"/>
              <a:gd name="connsiteY0" fmla="*/ 0 h 239762"/>
              <a:gd name="connsiteX1" fmla="*/ 216085 w 289649"/>
              <a:gd name="connsiteY1" fmla="*/ 144107 h 239762"/>
              <a:gd name="connsiteX2" fmla="*/ 288114 w 289649"/>
              <a:gd name="connsiteY2" fmla="*/ 216161 h 239762"/>
              <a:gd name="connsiteX0" fmla="*/ 0 w 289649"/>
              <a:gd name="connsiteY0" fmla="*/ 0 h 239762"/>
              <a:gd name="connsiteX1" fmla="*/ 216087 w 289649"/>
              <a:gd name="connsiteY1" fmla="*/ 144108 h 239762"/>
              <a:gd name="connsiteX2" fmla="*/ 288114 w 289649"/>
              <a:gd name="connsiteY2" fmla="*/ 216161 h 239762"/>
              <a:gd name="connsiteX0" fmla="*/ 0 w 288114"/>
              <a:gd name="connsiteY0" fmla="*/ 0 h 216161"/>
              <a:gd name="connsiteX1" fmla="*/ 288114 w 288114"/>
              <a:gd name="connsiteY1" fmla="*/ 216161 h 216161"/>
              <a:gd name="connsiteX0" fmla="*/ 72026 w 72026"/>
              <a:gd name="connsiteY0" fmla="*/ 0 h 216161"/>
              <a:gd name="connsiteX1" fmla="*/ 0 w 72026"/>
              <a:gd name="connsiteY1" fmla="*/ 216161 h 216161"/>
              <a:gd name="connsiteX0" fmla="*/ 72026 w 144056"/>
              <a:gd name="connsiteY0" fmla="*/ 0 h 216161"/>
              <a:gd name="connsiteX1" fmla="*/ 144056 w 144056"/>
              <a:gd name="connsiteY1" fmla="*/ 72054 h 216161"/>
              <a:gd name="connsiteX2" fmla="*/ 0 w 144056"/>
              <a:gd name="connsiteY2" fmla="*/ 216161 h 216161"/>
              <a:gd name="connsiteX0" fmla="*/ 72026 w 144056"/>
              <a:gd name="connsiteY0" fmla="*/ 0 h 279626"/>
              <a:gd name="connsiteX1" fmla="*/ 144056 w 144056"/>
              <a:gd name="connsiteY1" fmla="*/ 216161 h 279626"/>
              <a:gd name="connsiteX2" fmla="*/ 0 w 144056"/>
              <a:gd name="connsiteY2" fmla="*/ 216161 h 279626"/>
              <a:gd name="connsiteX0" fmla="*/ 144056 w 144056"/>
              <a:gd name="connsiteY0" fmla="*/ 0 h 207573"/>
              <a:gd name="connsiteX1" fmla="*/ 144056 w 144056"/>
              <a:gd name="connsiteY1" fmla="*/ 144108 h 207573"/>
              <a:gd name="connsiteX2" fmla="*/ 0 w 144056"/>
              <a:gd name="connsiteY2" fmla="*/ 144108 h 207573"/>
              <a:gd name="connsiteX0" fmla="*/ 144056 w 144056"/>
              <a:gd name="connsiteY0" fmla="*/ 0 h 144108"/>
              <a:gd name="connsiteX1" fmla="*/ 72028 w 144056"/>
              <a:gd name="connsiteY1" fmla="*/ 72053 h 144108"/>
              <a:gd name="connsiteX2" fmla="*/ 0 w 144056"/>
              <a:gd name="connsiteY2" fmla="*/ 144108 h 144108"/>
              <a:gd name="connsiteX0" fmla="*/ 144056 w 144056"/>
              <a:gd name="connsiteY0" fmla="*/ 0 h 144108"/>
              <a:gd name="connsiteX1" fmla="*/ 144056 w 144056"/>
              <a:gd name="connsiteY1" fmla="*/ 72055 h 144108"/>
              <a:gd name="connsiteX2" fmla="*/ 0 w 144056"/>
              <a:gd name="connsiteY2" fmla="*/ 144108 h 14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56" h="144108">
                <a:moveTo>
                  <a:pt x="144056" y="0"/>
                </a:moveTo>
                <a:lnTo>
                  <a:pt x="144056" y="72055"/>
                </a:lnTo>
                <a:cubicBezTo>
                  <a:pt x="124933" y="135520"/>
                  <a:pt x="24009" y="72054"/>
                  <a:pt x="0" y="144108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9" name="CustomShape 428"/>
          <p:cNvSpPr/>
          <p:nvPr/>
        </p:nvSpPr>
        <p:spPr>
          <a:xfrm rot="18697543">
            <a:off x="3372181" y="3133815"/>
            <a:ext cx="696739" cy="358602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373401"/>
              <a:gd name="connsiteY0" fmla="*/ 15193 h 259258"/>
              <a:gd name="connsiteX1" fmla="*/ 216085 w 373401"/>
              <a:gd name="connsiteY1" fmla="*/ 159300 h 259258"/>
              <a:gd name="connsiteX2" fmla="*/ 373401 w 373401"/>
              <a:gd name="connsiteY2" fmla="*/ 259258 h 259258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0 w 293068"/>
              <a:gd name="connsiteY0" fmla="*/ 15193 h 236631"/>
              <a:gd name="connsiteX1" fmla="*/ 135752 w 293068"/>
              <a:gd name="connsiteY1" fmla="*/ 136673 h 236631"/>
              <a:gd name="connsiteX2" fmla="*/ 293068 w 293068"/>
              <a:gd name="connsiteY2" fmla="*/ 236631 h 236631"/>
              <a:gd name="connsiteX0" fmla="*/ 24187 w 317255"/>
              <a:gd name="connsiteY0" fmla="*/ 20320 h 241758"/>
              <a:gd name="connsiteX1" fmla="*/ 22625 w 317255"/>
              <a:gd name="connsiteY1" fmla="*/ 20247 h 241758"/>
              <a:gd name="connsiteX2" fmla="*/ 159939 w 317255"/>
              <a:gd name="connsiteY2" fmla="*/ 141800 h 241758"/>
              <a:gd name="connsiteX3" fmla="*/ 317255 w 317255"/>
              <a:gd name="connsiteY3" fmla="*/ 241758 h 241758"/>
              <a:gd name="connsiteX0" fmla="*/ 33968 w 327036"/>
              <a:gd name="connsiteY0" fmla="*/ 46090 h 267528"/>
              <a:gd name="connsiteX1" fmla="*/ 32406 w 327036"/>
              <a:gd name="connsiteY1" fmla="*/ 46017 h 267528"/>
              <a:gd name="connsiteX2" fmla="*/ 169720 w 327036"/>
              <a:gd name="connsiteY2" fmla="*/ 167570 h 267528"/>
              <a:gd name="connsiteX3" fmla="*/ 327036 w 327036"/>
              <a:gd name="connsiteY3" fmla="*/ 267528 h 267528"/>
              <a:gd name="connsiteX0" fmla="*/ 33968 w 327036"/>
              <a:gd name="connsiteY0" fmla="*/ 46090 h 305997"/>
              <a:gd name="connsiteX1" fmla="*/ 32406 w 327036"/>
              <a:gd name="connsiteY1" fmla="*/ 46017 h 305997"/>
              <a:gd name="connsiteX2" fmla="*/ 61382 w 327036"/>
              <a:gd name="connsiteY2" fmla="*/ 269079 h 305997"/>
              <a:gd name="connsiteX3" fmla="*/ 327036 w 327036"/>
              <a:gd name="connsiteY3" fmla="*/ 267528 h 305997"/>
              <a:gd name="connsiteX0" fmla="*/ 110960 w 143516"/>
              <a:gd name="connsiteY0" fmla="*/ 46090 h 418662"/>
              <a:gd name="connsiteX1" fmla="*/ 109398 w 143516"/>
              <a:gd name="connsiteY1" fmla="*/ 46017 h 418662"/>
              <a:gd name="connsiteX2" fmla="*/ 138374 w 143516"/>
              <a:gd name="connsiteY2" fmla="*/ 269079 h 418662"/>
              <a:gd name="connsiteX3" fmla="*/ 78537 w 143516"/>
              <a:gd name="connsiteY3" fmla="*/ 418662 h 418662"/>
              <a:gd name="connsiteX0" fmla="*/ 170796 w 213325"/>
              <a:gd name="connsiteY0" fmla="*/ 46090 h 568247"/>
              <a:gd name="connsiteX1" fmla="*/ 169234 w 213325"/>
              <a:gd name="connsiteY1" fmla="*/ 46017 h 568247"/>
              <a:gd name="connsiteX2" fmla="*/ 198210 w 213325"/>
              <a:gd name="connsiteY2" fmla="*/ 269079 h 568247"/>
              <a:gd name="connsiteX3" fmla="*/ 78537 w 213325"/>
              <a:gd name="connsiteY3" fmla="*/ 568247 h 568247"/>
              <a:gd name="connsiteX0" fmla="*/ 170798 w 213328"/>
              <a:gd name="connsiteY0" fmla="*/ 46090 h 568246"/>
              <a:gd name="connsiteX1" fmla="*/ 169236 w 213328"/>
              <a:gd name="connsiteY1" fmla="*/ 46017 h 568246"/>
              <a:gd name="connsiteX2" fmla="*/ 198212 w 213328"/>
              <a:gd name="connsiteY2" fmla="*/ 269079 h 568246"/>
              <a:gd name="connsiteX3" fmla="*/ 78537 w 213328"/>
              <a:gd name="connsiteY3" fmla="*/ 568246 h 568246"/>
              <a:gd name="connsiteX0" fmla="*/ 170797 w 213327"/>
              <a:gd name="connsiteY0" fmla="*/ 46090 h 568246"/>
              <a:gd name="connsiteX1" fmla="*/ 169235 w 213327"/>
              <a:gd name="connsiteY1" fmla="*/ 46017 h 568246"/>
              <a:gd name="connsiteX2" fmla="*/ 198211 w 213327"/>
              <a:gd name="connsiteY2" fmla="*/ 269079 h 568246"/>
              <a:gd name="connsiteX3" fmla="*/ 78537 w 213327"/>
              <a:gd name="connsiteY3" fmla="*/ 568246 h 568246"/>
              <a:gd name="connsiteX0" fmla="*/ 170797 w 213327"/>
              <a:gd name="connsiteY0" fmla="*/ 46090 h 568246"/>
              <a:gd name="connsiteX1" fmla="*/ 169235 w 213327"/>
              <a:gd name="connsiteY1" fmla="*/ 46017 h 568246"/>
              <a:gd name="connsiteX2" fmla="*/ 198211 w 213327"/>
              <a:gd name="connsiteY2" fmla="*/ 269079 h 568246"/>
              <a:gd name="connsiteX3" fmla="*/ 78537 w 213327"/>
              <a:gd name="connsiteY3" fmla="*/ 568246 h 568246"/>
              <a:gd name="connsiteX0" fmla="*/ 33968 w 151075"/>
              <a:gd name="connsiteY0" fmla="*/ 46090 h 478520"/>
              <a:gd name="connsiteX1" fmla="*/ 32406 w 151075"/>
              <a:gd name="connsiteY1" fmla="*/ 46017 h 478520"/>
              <a:gd name="connsiteX2" fmla="*/ 61382 w 151075"/>
              <a:gd name="connsiteY2" fmla="*/ 269079 h 478520"/>
              <a:gd name="connsiteX3" fmla="*/ 151075 w 151075"/>
              <a:gd name="connsiteY3" fmla="*/ 478520 h 478520"/>
              <a:gd name="connsiteX0" fmla="*/ 33968 w 151075"/>
              <a:gd name="connsiteY0" fmla="*/ 46090 h 478520"/>
              <a:gd name="connsiteX1" fmla="*/ 32406 w 151075"/>
              <a:gd name="connsiteY1" fmla="*/ 46017 h 478520"/>
              <a:gd name="connsiteX2" fmla="*/ 61382 w 151075"/>
              <a:gd name="connsiteY2" fmla="*/ 269079 h 478520"/>
              <a:gd name="connsiteX3" fmla="*/ 151075 w 151075"/>
              <a:gd name="connsiteY3" fmla="*/ 478520 h 478520"/>
              <a:gd name="connsiteX0" fmla="*/ 115883 w 158413"/>
              <a:gd name="connsiteY0" fmla="*/ 46090 h 568246"/>
              <a:gd name="connsiteX1" fmla="*/ 114321 w 158413"/>
              <a:gd name="connsiteY1" fmla="*/ 46017 h 568246"/>
              <a:gd name="connsiteX2" fmla="*/ 143297 w 158413"/>
              <a:gd name="connsiteY2" fmla="*/ 269079 h 568246"/>
              <a:gd name="connsiteX3" fmla="*/ 23622 w 158413"/>
              <a:gd name="connsiteY3" fmla="*/ 568246 h 568246"/>
              <a:gd name="connsiteX0" fmla="*/ 115884 w 158415"/>
              <a:gd name="connsiteY0" fmla="*/ 46090 h 568246"/>
              <a:gd name="connsiteX1" fmla="*/ 114322 w 158415"/>
              <a:gd name="connsiteY1" fmla="*/ 46017 h 568246"/>
              <a:gd name="connsiteX2" fmla="*/ 143298 w 158415"/>
              <a:gd name="connsiteY2" fmla="*/ 269079 h 568246"/>
              <a:gd name="connsiteX3" fmla="*/ 23622 w 158415"/>
              <a:gd name="connsiteY3" fmla="*/ 568246 h 568246"/>
              <a:gd name="connsiteX0" fmla="*/ 115884 w 136947"/>
              <a:gd name="connsiteY0" fmla="*/ 46090 h 568246"/>
              <a:gd name="connsiteX1" fmla="*/ 114322 w 136947"/>
              <a:gd name="connsiteY1" fmla="*/ 46017 h 568246"/>
              <a:gd name="connsiteX2" fmla="*/ 89454 w 136947"/>
              <a:gd name="connsiteY2" fmla="*/ 316939 h 568246"/>
              <a:gd name="connsiteX3" fmla="*/ 23622 w 136947"/>
              <a:gd name="connsiteY3" fmla="*/ 568246 h 568246"/>
              <a:gd name="connsiteX0" fmla="*/ 62044 w 83107"/>
              <a:gd name="connsiteY0" fmla="*/ 46090 h 520384"/>
              <a:gd name="connsiteX1" fmla="*/ 60482 w 83107"/>
              <a:gd name="connsiteY1" fmla="*/ 46017 h 520384"/>
              <a:gd name="connsiteX2" fmla="*/ 35614 w 83107"/>
              <a:gd name="connsiteY2" fmla="*/ 316939 h 520384"/>
              <a:gd name="connsiteX3" fmla="*/ 23622 w 83107"/>
              <a:gd name="connsiteY3" fmla="*/ 520384 h 520384"/>
              <a:gd name="connsiteX0" fmla="*/ 38422 w 59485"/>
              <a:gd name="connsiteY0" fmla="*/ 46090 h 520384"/>
              <a:gd name="connsiteX1" fmla="*/ 36860 w 59485"/>
              <a:gd name="connsiteY1" fmla="*/ 46017 h 520384"/>
              <a:gd name="connsiteX2" fmla="*/ 11992 w 59485"/>
              <a:gd name="connsiteY2" fmla="*/ 316939 h 520384"/>
              <a:gd name="connsiteX3" fmla="*/ 0 w 59485"/>
              <a:gd name="connsiteY3" fmla="*/ 520384 h 520384"/>
              <a:gd name="connsiteX0" fmla="*/ 92260 w 113323"/>
              <a:gd name="connsiteY0" fmla="*/ 46090 h 568245"/>
              <a:gd name="connsiteX1" fmla="*/ 90698 w 113323"/>
              <a:gd name="connsiteY1" fmla="*/ 46017 h 568245"/>
              <a:gd name="connsiteX2" fmla="*/ 65830 w 113323"/>
              <a:gd name="connsiteY2" fmla="*/ 316939 h 568245"/>
              <a:gd name="connsiteX3" fmla="*/ 0 w 113323"/>
              <a:gd name="connsiteY3" fmla="*/ 568245 h 568245"/>
              <a:gd name="connsiteX0" fmla="*/ 363973 w 397945"/>
              <a:gd name="connsiteY0" fmla="*/ 46090 h 434328"/>
              <a:gd name="connsiteX1" fmla="*/ 362411 w 397945"/>
              <a:gd name="connsiteY1" fmla="*/ 46017 h 434328"/>
              <a:gd name="connsiteX2" fmla="*/ 337543 w 397945"/>
              <a:gd name="connsiteY2" fmla="*/ 316939 h 434328"/>
              <a:gd name="connsiteX3" fmla="*/ 0 w 397945"/>
              <a:gd name="connsiteY3" fmla="*/ 434328 h 434328"/>
              <a:gd name="connsiteX0" fmla="*/ 363973 w 398358"/>
              <a:gd name="connsiteY0" fmla="*/ 12 h 388250"/>
              <a:gd name="connsiteX1" fmla="*/ 364891 w 398358"/>
              <a:gd name="connsiteY1" fmla="*/ 256660 h 388250"/>
              <a:gd name="connsiteX2" fmla="*/ 337543 w 398358"/>
              <a:gd name="connsiteY2" fmla="*/ 270861 h 388250"/>
              <a:gd name="connsiteX3" fmla="*/ 0 w 398358"/>
              <a:gd name="connsiteY3" fmla="*/ 388250 h 388250"/>
              <a:gd name="connsiteX0" fmla="*/ 363973 w 472724"/>
              <a:gd name="connsiteY0" fmla="*/ 0 h 388238"/>
              <a:gd name="connsiteX1" fmla="*/ 472571 w 472724"/>
              <a:gd name="connsiteY1" fmla="*/ 160922 h 388238"/>
              <a:gd name="connsiteX2" fmla="*/ 364891 w 472724"/>
              <a:gd name="connsiteY2" fmla="*/ 256648 h 388238"/>
              <a:gd name="connsiteX3" fmla="*/ 337543 w 472724"/>
              <a:gd name="connsiteY3" fmla="*/ 270849 h 388238"/>
              <a:gd name="connsiteX4" fmla="*/ 0 w 472724"/>
              <a:gd name="connsiteY4" fmla="*/ 388238 h 388238"/>
              <a:gd name="connsiteX0" fmla="*/ 363973 w 476976"/>
              <a:gd name="connsiteY0" fmla="*/ 0 h 388238"/>
              <a:gd name="connsiteX1" fmla="*/ 472571 w 476976"/>
              <a:gd name="connsiteY1" fmla="*/ 160922 h 388238"/>
              <a:gd name="connsiteX2" fmla="*/ 337543 w 476976"/>
              <a:gd name="connsiteY2" fmla="*/ 270849 h 388238"/>
              <a:gd name="connsiteX3" fmla="*/ 0 w 476976"/>
              <a:gd name="connsiteY3" fmla="*/ 388238 h 388238"/>
              <a:gd name="connsiteX0" fmla="*/ 363973 w 533233"/>
              <a:gd name="connsiteY0" fmla="*/ 0 h 388238"/>
              <a:gd name="connsiteX1" fmla="*/ 472571 w 533233"/>
              <a:gd name="connsiteY1" fmla="*/ 160922 h 388238"/>
              <a:gd name="connsiteX2" fmla="*/ 0 w 533233"/>
              <a:gd name="connsiteY2" fmla="*/ 388238 h 388238"/>
              <a:gd name="connsiteX0" fmla="*/ 363973 w 364503"/>
              <a:gd name="connsiteY0" fmla="*/ 0 h 388238"/>
              <a:gd name="connsiteX1" fmla="*/ 263205 w 364503"/>
              <a:gd name="connsiteY1" fmla="*/ 250649 h 388238"/>
              <a:gd name="connsiteX2" fmla="*/ 0 w 364503"/>
              <a:gd name="connsiteY2" fmla="*/ 388238 h 388238"/>
              <a:gd name="connsiteX0" fmla="*/ 472570 w 473100"/>
              <a:gd name="connsiteY0" fmla="*/ 0 h 227316"/>
              <a:gd name="connsiteX1" fmla="*/ 263205 w 473100"/>
              <a:gd name="connsiteY1" fmla="*/ 89727 h 227316"/>
              <a:gd name="connsiteX2" fmla="*/ 0 w 473100"/>
              <a:gd name="connsiteY2" fmla="*/ 227316 h 227316"/>
              <a:gd name="connsiteX0" fmla="*/ 472570 w 473100"/>
              <a:gd name="connsiteY0" fmla="*/ 49881 h 277197"/>
              <a:gd name="connsiteX1" fmla="*/ 269200 w 473100"/>
              <a:gd name="connsiteY1" fmla="*/ 37886 h 277197"/>
              <a:gd name="connsiteX2" fmla="*/ 0 w 473100"/>
              <a:gd name="connsiteY2" fmla="*/ 277197 h 277197"/>
              <a:gd name="connsiteX0" fmla="*/ 520415 w 520945"/>
              <a:gd name="connsiteY0" fmla="*/ 94763 h 268220"/>
              <a:gd name="connsiteX1" fmla="*/ 269200 w 520945"/>
              <a:gd name="connsiteY1" fmla="*/ 28909 h 268220"/>
              <a:gd name="connsiteX2" fmla="*/ 0 w 520945"/>
              <a:gd name="connsiteY2" fmla="*/ 268220 h 26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945" h="268220">
                <a:moveTo>
                  <a:pt x="520415" y="94763"/>
                </a:moveTo>
                <a:cubicBezTo>
                  <a:pt x="520945" y="97097"/>
                  <a:pt x="355936" y="0"/>
                  <a:pt x="269200" y="28909"/>
                </a:cubicBezTo>
                <a:cubicBezTo>
                  <a:pt x="182464" y="57818"/>
                  <a:pt x="98452" y="220863"/>
                  <a:pt x="0" y="268220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0" name="CustomShape 428"/>
          <p:cNvSpPr/>
          <p:nvPr/>
        </p:nvSpPr>
        <p:spPr>
          <a:xfrm>
            <a:off x="3141501" y="1786281"/>
            <a:ext cx="289000" cy="750831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648255"/>
              <a:gd name="connsiteY0" fmla="*/ 15193 h 288214"/>
              <a:gd name="connsiteX1" fmla="*/ 216085 w 648255"/>
              <a:gd name="connsiteY1" fmla="*/ 159300 h 288214"/>
              <a:gd name="connsiteX2" fmla="*/ 648255 w 648255"/>
              <a:gd name="connsiteY2" fmla="*/ 288214 h 288214"/>
              <a:gd name="connsiteX0" fmla="*/ 0 w 648255"/>
              <a:gd name="connsiteY0" fmla="*/ 15193 h 333717"/>
              <a:gd name="connsiteX1" fmla="*/ 432170 w 648255"/>
              <a:gd name="connsiteY1" fmla="*/ 288214 h 333717"/>
              <a:gd name="connsiteX2" fmla="*/ 648255 w 648255"/>
              <a:gd name="connsiteY2" fmla="*/ 288214 h 333717"/>
              <a:gd name="connsiteX0" fmla="*/ 0 w 648255"/>
              <a:gd name="connsiteY0" fmla="*/ 15193 h 321709"/>
              <a:gd name="connsiteX1" fmla="*/ 432170 w 648255"/>
              <a:gd name="connsiteY1" fmla="*/ 288214 h 321709"/>
              <a:gd name="connsiteX2" fmla="*/ 648255 w 648255"/>
              <a:gd name="connsiteY2" fmla="*/ 216161 h 321709"/>
              <a:gd name="connsiteX0" fmla="*/ 0 w 648255"/>
              <a:gd name="connsiteY0" fmla="*/ 15193 h 249655"/>
              <a:gd name="connsiteX1" fmla="*/ 360142 w 648255"/>
              <a:gd name="connsiteY1" fmla="*/ 216160 h 249655"/>
              <a:gd name="connsiteX2" fmla="*/ 648255 w 648255"/>
              <a:gd name="connsiteY2" fmla="*/ 216161 h 249655"/>
              <a:gd name="connsiteX0" fmla="*/ 0 w 576227"/>
              <a:gd name="connsiteY0" fmla="*/ 15193 h 288215"/>
              <a:gd name="connsiteX1" fmla="*/ 360142 w 576227"/>
              <a:gd name="connsiteY1" fmla="*/ 216160 h 288215"/>
              <a:gd name="connsiteX2" fmla="*/ 576227 w 576227"/>
              <a:gd name="connsiteY2" fmla="*/ 288215 h 288215"/>
              <a:gd name="connsiteX0" fmla="*/ 0 w 576227"/>
              <a:gd name="connsiteY0" fmla="*/ 15193 h 303407"/>
              <a:gd name="connsiteX1" fmla="*/ 360142 w 576227"/>
              <a:gd name="connsiteY1" fmla="*/ 231352 h 303407"/>
              <a:gd name="connsiteX2" fmla="*/ 576227 w 576227"/>
              <a:gd name="connsiteY2" fmla="*/ 303407 h 303407"/>
              <a:gd name="connsiteX0" fmla="*/ 0 w 648255"/>
              <a:gd name="connsiteY0" fmla="*/ 15193 h 303407"/>
              <a:gd name="connsiteX1" fmla="*/ 432170 w 648255"/>
              <a:gd name="connsiteY1" fmla="*/ 231352 h 303407"/>
              <a:gd name="connsiteX2" fmla="*/ 648255 w 648255"/>
              <a:gd name="connsiteY2" fmla="*/ 303407 h 303407"/>
              <a:gd name="connsiteX0" fmla="*/ 0 w 648255"/>
              <a:gd name="connsiteY0" fmla="*/ 15193 h 372277"/>
              <a:gd name="connsiteX1" fmla="*/ 432170 w 648255"/>
              <a:gd name="connsiteY1" fmla="*/ 231352 h 372277"/>
              <a:gd name="connsiteX2" fmla="*/ 360142 w 648255"/>
              <a:gd name="connsiteY2" fmla="*/ 360268 h 372277"/>
              <a:gd name="connsiteX3" fmla="*/ 648255 w 648255"/>
              <a:gd name="connsiteY3" fmla="*/ 303407 h 372277"/>
              <a:gd name="connsiteX0" fmla="*/ 0 w 537843"/>
              <a:gd name="connsiteY0" fmla="*/ 15193 h 576789"/>
              <a:gd name="connsiteX1" fmla="*/ 432170 w 537843"/>
              <a:gd name="connsiteY1" fmla="*/ 231352 h 576789"/>
              <a:gd name="connsiteX2" fmla="*/ 360142 w 537843"/>
              <a:gd name="connsiteY2" fmla="*/ 360268 h 576789"/>
              <a:gd name="connsiteX3" fmla="*/ 144057 w 537843"/>
              <a:gd name="connsiteY3" fmla="*/ 576429 h 576789"/>
              <a:gd name="connsiteX0" fmla="*/ 0 w 537843"/>
              <a:gd name="connsiteY0" fmla="*/ 0 h 561596"/>
              <a:gd name="connsiteX1" fmla="*/ 144058 w 537843"/>
              <a:gd name="connsiteY1" fmla="*/ 128914 h 561596"/>
              <a:gd name="connsiteX2" fmla="*/ 432170 w 537843"/>
              <a:gd name="connsiteY2" fmla="*/ 216159 h 561596"/>
              <a:gd name="connsiteX3" fmla="*/ 360142 w 537843"/>
              <a:gd name="connsiteY3" fmla="*/ 345075 h 561596"/>
              <a:gd name="connsiteX4" fmla="*/ 144057 w 537843"/>
              <a:gd name="connsiteY4" fmla="*/ 561236 h 561596"/>
              <a:gd name="connsiteX0" fmla="*/ 0 w 360142"/>
              <a:gd name="connsiteY0" fmla="*/ 0 h 561596"/>
              <a:gd name="connsiteX1" fmla="*/ 144058 w 360142"/>
              <a:gd name="connsiteY1" fmla="*/ 128914 h 561596"/>
              <a:gd name="connsiteX2" fmla="*/ 360142 w 360142"/>
              <a:gd name="connsiteY2" fmla="*/ 345075 h 561596"/>
              <a:gd name="connsiteX3" fmla="*/ 144057 w 360142"/>
              <a:gd name="connsiteY3" fmla="*/ 561236 h 561596"/>
              <a:gd name="connsiteX0" fmla="*/ 0 w 216086"/>
              <a:gd name="connsiteY0" fmla="*/ 0 h 561596"/>
              <a:gd name="connsiteX1" fmla="*/ 144058 w 216086"/>
              <a:gd name="connsiteY1" fmla="*/ 128914 h 561596"/>
              <a:gd name="connsiteX2" fmla="*/ 216086 w 216086"/>
              <a:gd name="connsiteY2" fmla="*/ 345075 h 561596"/>
              <a:gd name="connsiteX3" fmla="*/ 144057 w 216086"/>
              <a:gd name="connsiteY3" fmla="*/ 561236 h 5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86" h="561596">
                <a:moveTo>
                  <a:pt x="0" y="0"/>
                </a:moveTo>
                <a:lnTo>
                  <a:pt x="144058" y="128914"/>
                </a:lnTo>
                <a:cubicBezTo>
                  <a:pt x="204082" y="186426"/>
                  <a:pt x="216086" y="273021"/>
                  <a:pt x="216086" y="345075"/>
                </a:cubicBezTo>
                <a:cubicBezTo>
                  <a:pt x="168067" y="402588"/>
                  <a:pt x="141688" y="561596"/>
                  <a:pt x="144057" y="561236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2" name="Rectangle 1"/>
          <p:cNvSpPr>
            <a:spLocks noChangeArrowheads="1"/>
          </p:cNvSpPr>
          <p:nvPr/>
        </p:nvSpPr>
        <p:spPr bwMode="auto">
          <a:xfrm>
            <a:off x="2804334" y="1969236"/>
            <a:ext cx="13486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Аксарайская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11" name="Rectangle 1"/>
          <p:cNvSpPr>
            <a:spLocks noChangeArrowheads="1"/>
          </p:cNvSpPr>
          <p:nvPr/>
        </p:nvSpPr>
        <p:spPr bwMode="auto">
          <a:xfrm>
            <a:off x="2997000" y="2138401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Астрахань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13" name="Rectangle 1"/>
          <p:cNvSpPr>
            <a:spLocks noChangeArrowheads="1"/>
          </p:cNvSpPr>
          <p:nvPr/>
        </p:nvSpPr>
        <p:spPr bwMode="auto">
          <a:xfrm>
            <a:off x="3334170" y="2427399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Болшак</a:t>
            </a:r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/</a:t>
            </a:r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Серхитяка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21" name="CustomShape 428"/>
          <p:cNvSpPr/>
          <p:nvPr/>
        </p:nvSpPr>
        <p:spPr>
          <a:xfrm>
            <a:off x="3011489" y="2276435"/>
            <a:ext cx="322680" cy="645525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90654"/>
              <a:gd name="connsiteX1" fmla="*/ 216085 w 432170"/>
              <a:gd name="connsiteY1" fmla="*/ 246547 h 390654"/>
              <a:gd name="connsiteX2" fmla="*/ 432170 w 432170"/>
              <a:gd name="connsiteY2" fmla="*/ 390654 h 390654"/>
              <a:gd name="connsiteX0" fmla="*/ 0 w 576227"/>
              <a:gd name="connsiteY0" fmla="*/ 15193 h 951890"/>
              <a:gd name="connsiteX1" fmla="*/ 216085 w 576227"/>
              <a:gd name="connsiteY1" fmla="*/ 246547 h 951890"/>
              <a:gd name="connsiteX2" fmla="*/ 576227 w 576227"/>
              <a:gd name="connsiteY2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576227 w 576227"/>
              <a:gd name="connsiteY2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355726 w 576227"/>
              <a:gd name="connsiteY2" fmla="*/ 656626 h 951890"/>
              <a:gd name="connsiteX3" fmla="*/ 576227 w 576227"/>
              <a:gd name="connsiteY3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355726 w 576227"/>
              <a:gd name="connsiteY2" fmla="*/ 656626 h 951890"/>
              <a:gd name="connsiteX3" fmla="*/ 576227 w 576227"/>
              <a:gd name="connsiteY3" fmla="*/ 951890 h 951890"/>
              <a:gd name="connsiteX0" fmla="*/ 0 w 504199"/>
              <a:gd name="connsiteY0" fmla="*/ 15193 h 951889"/>
              <a:gd name="connsiteX1" fmla="*/ 216085 w 504199"/>
              <a:gd name="connsiteY1" fmla="*/ 375460 h 951889"/>
              <a:gd name="connsiteX2" fmla="*/ 355726 w 504199"/>
              <a:gd name="connsiteY2" fmla="*/ 656626 h 951889"/>
              <a:gd name="connsiteX3" fmla="*/ 504199 w 504199"/>
              <a:gd name="connsiteY3" fmla="*/ 951889 h 951889"/>
              <a:gd name="connsiteX0" fmla="*/ 0 w 355726"/>
              <a:gd name="connsiteY0" fmla="*/ 15193 h 656626"/>
              <a:gd name="connsiteX1" fmla="*/ 216085 w 355726"/>
              <a:gd name="connsiteY1" fmla="*/ 375460 h 656626"/>
              <a:gd name="connsiteX2" fmla="*/ 355726 w 355726"/>
              <a:gd name="connsiteY2" fmla="*/ 656626 h 656626"/>
              <a:gd name="connsiteX0" fmla="*/ 0 w 432172"/>
              <a:gd name="connsiteY0" fmla="*/ 15193 h 807783"/>
              <a:gd name="connsiteX1" fmla="*/ 216085 w 432172"/>
              <a:gd name="connsiteY1" fmla="*/ 375460 h 807783"/>
              <a:gd name="connsiteX2" fmla="*/ 432172 w 432172"/>
              <a:gd name="connsiteY2" fmla="*/ 807783 h 807783"/>
              <a:gd name="connsiteX0" fmla="*/ 0 w 468149"/>
              <a:gd name="connsiteY0" fmla="*/ 15193 h 878472"/>
              <a:gd name="connsiteX1" fmla="*/ 216085 w 468149"/>
              <a:gd name="connsiteY1" fmla="*/ 375460 h 878472"/>
              <a:gd name="connsiteX2" fmla="*/ 432172 w 468149"/>
              <a:gd name="connsiteY2" fmla="*/ 807783 h 878472"/>
              <a:gd name="connsiteX3" fmla="*/ 431949 w 468149"/>
              <a:gd name="connsiteY3" fmla="*/ 799592 h 878472"/>
              <a:gd name="connsiteX0" fmla="*/ 0 w 504246"/>
              <a:gd name="connsiteY0" fmla="*/ 15193 h 881543"/>
              <a:gd name="connsiteX1" fmla="*/ 216085 w 504246"/>
              <a:gd name="connsiteY1" fmla="*/ 375460 h 881543"/>
              <a:gd name="connsiteX2" fmla="*/ 432172 w 504246"/>
              <a:gd name="connsiteY2" fmla="*/ 807783 h 881543"/>
              <a:gd name="connsiteX3" fmla="*/ 504199 w 504246"/>
              <a:gd name="connsiteY3" fmla="*/ 879836 h 881543"/>
              <a:gd name="connsiteX0" fmla="*/ 0 w 516468"/>
              <a:gd name="connsiteY0" fmla="*/ 15193 h 892767"/>
              <a:gd name="connsiteX1" fmla="*/ 216085 w 516468"/>
              <a:gd name="connsiteY1" fmla="*/ 375460 h 892767"/>
              <a:gd name="connsiteX2" fmla="*/ 432172 w 516468"/>
              <a:gd name="connsiteY2" fmla="*/ 807783 h 892767"/>
              <a:gd name="connsiteX3" fmla="*/ 504199 w 516468"/>
              <a:gd name="connsiteY3" fmla="*/ 879836 h 892767"/>
              <a:gd name="connsiteX4" fmla="*/ 505786 w 516468"/>
              <a:gd name="connsiteY4" fmla="*/ 885371 h 892767"/>
              <a:gd name="connsiteX0" fmla="*/ 0 w 576226"/>
              <a:gd name="connsiteY0" fmla="*/ 15193 h 951888"/>
              <a:gd name="connsiteX1" fmla="*/ 216085 w 576226"/>
              <a:gd name="connsiteY1" fmla="*/ 375460 h 951888"/>
              <a:gd name="connsiteX2" fmla="*/ 432172 w 576226"/>
              <a:gd name="connsiteY2" fmla="*/ 807783 h 951888"/>
              <a:gd name="connsiteX3" fmla="*/ 504199 w 576226"/>
              <a:gd name="connsiteY3" fmla="*/ 879836 h 951888"/>
              <a:gd name="connsiteX4" fmla="*/ 576226 w 576226"/>
              <a:gd name="connsiteY4" fmla="*/ 951888 h 951888"/>
              <a:gd name="connsiteX0" fmla="*/ 0 w 516468"/>
              <a:gd name="connsiteY0" fmla="*/ 15193 h 951888"/>
              <a:gd name="connsiteX1" fmla="*/ 216085 w 516468"/>
              <a:gd name="connsiteY1" fmla="*/ 375460 h 951888"/>
              <a:gd name="connsiteX2" fmla="*/ 432172 w 516468"/>
              <a:gd name="connsiteY2" fmla="*/ 807783 h 951888"/>
              <a:gd name="connsiteX3" fmla="*/ 504199 w 516468"/>
              <a:gd name="connsiteY3" fmla="*/ 879836 h 951888"/>
              <a:gd name="connsiteX4" fmla="*/ 504198 w 516468"/>
              <a:gd name="connsiteY4" fmla="*/ 951888 h 951888"/>
              <a:gd name="connsiteX0" fmla="*/ 0 w 516468"/>
              <a:gd name="connsiteY0" fmla="*/ 15193 h 964327"/>
              <a:gd name="connsiteX1" fmla="*/ 216085 w 516468"/>
              <a:gd name="connsiteY1" fmla="*/ 375460 h 964327"/>
              <a:gd name="connsiteX2" fmla="*/ 432172 w 516468"/>
              <a:gd name="connsiteY2" fmla="*/ 807783 h 964327"/>
              <a:gd name="connsiteX3" fmla="*/ 504199 w 516468"/>
              <a:gd name="connsiteY3" fmla="*/ 879836 h 964327"/>
              <a:gd name="connsiteX4" fmla="*/ 504198 w 516468"/>
              <a:gd name="connsiteY4" fmla="*/ 951888 h 964327"/>
              <a:gd name="connsiteX5" fmla="*/ 512931 w 516468"/>
              <a:gd name="connsiteY5" fmla="*/ 954470 h 964327"/>
              <a:gd name="connsiteX0" fmla="*/ 0 w 516468"/>
              <a:gd name="connsiteY0" fmla="*/ 15193 h 964327"/>
              <a:gd name="connsiteX1" fmla="*/ 216085 w 516468"/>
              <a:gd name="connsiteY1" fmla="*/ 375460 h 964327"/>
              <a:gd name="connsiteX2" fmla="*/ 432172 w 516468"/>
              <a:gd name="connsiteY2" fmla="*/ 807783 h 964327"/>
              <a:gd name="connsiteX3" fmla="*/ 504199 w 516468"/>
              <a:gd name="connsiteY3" fmla="*/ 879836 h 964327"/>
              <a:gd name="connsiteX4" fmla="*/ 504198 w 516468"/>
              <a:gd name="connsiteY4" fmla="*/ 951888 h 964327"/>
              <a:gd name="connsiteX5" fmla="*/ 512931 w 516468"/>
              <a:gd name="connsiteY5" fmla="*/ 954470 h 964327"/>
              <a:gd name="connsiteX6" fmla="*/ 510549 w 516468"/>
              <a:gd name="connsiteY6" fmla="*/ 952087 h 964327"/>
              <a:gd name="connsiteX0" fmla="*/ 0 w 513989"/>
              <a:gd name="connsiteY0" fmla="*/ 15193 h 964327"/>
              <a:gd name="connsiteX1" fmla="*/ 216085 w 513989"/>
              <a:gd name="connsiteY1" fmla="*/ 375460 h 964327"/>
              <a:gd name="connsiteX2" fmla="*/ 432172 w 513989"/>
              <a:gd name="connsiteY2" fmla="*/ 807783 h 964327"/>
              <a:gd name="connsiteX3" fmla="*/ 504198 w 513989"/>
              <a:gd name="connsiteY3" fmla="*/ 951888 h 964327"/>
              <a:gd name="connsiteX4" fmla="*/ 512931 w 513989"/>
              <a:gd name="connsiteY4" fmla="*/ 954470 h 964327"/>
              <a:gd name="connsiteX5" fmla="*/ 510549 w 513989"/>
              <a:gd name="connsiteY5" fmla="*/ 952087 h 964327"/>
              <a:gd name="connsiteX0" fmla="*/ 0 w 512931"/>
              <a:gd name="connsiteY0" fmla="*/ 15193 h 964327"/>
              <a:gd name="connsiteX1" fmla="*/ 216085 w 512931"/>
              <a:gd name="connsiteY1" fmla="*/ 375460 h 964327"/>
              <a:gd name="connsiteX2" fmla="*/ 432172 w 512931"/>
              <a:gd name="connsiteY2" fmla="*/ 807783 h 964327"/>
              <a:gd name="connsiteX3" fmla="*/ 504198 w 512931"/>
              <a:gd name="connsiteY3" fmla="*/ 951888 h 964327"/>
              <a:gd name="connsiteX4" fmla="*/ 512931 w 512931"/>
              <a:gd name="connsiteY4" fmla="*/ 954470 h 964327"/>
              <a:gd name="connsiteX0" fmla="*/ 0 w 504198"/>
              <a:gd name="connsiteY0" fmla="*/ 15193 h 951888"/>
              <a:gd name="connsiteX1" fmla="*/ 216085 w 504198"/>
              <a:gd name="connsiteY1" fmla="*/ 375460 h 951888"/>
              <a:gd name="connsiteX2" fmla="*/ 432172 w 504198"/>
              <a:gd name="connsiteY2" fmla="*/ 807783 h 951888"/>
              <a:gd name="connsiteX3" fmla="*/ 504198 w 504198"/>
              <a:gd name="connsiteY3" fmla="*/ 951888 h 951888"/>
              <a:gd name="connsiteX0" fmla="*/ 0 w 432172"/>
              <a:gd name="connsiteY0" fmla="*/ 15193 h 807783"/>
              <a:gd name="connsiteX1" fmla="*/ 216085 w 432172"/>
              <a:gd name="connsiteY1" fmla="*/ 375460 h 807783"/>
              <a:gd name="connsiteX2" fmla="*/ 432172 w 432172"/>
              <a:gd name="connsiteY2" fmla="*/ 807783 h 807783"/>
              <a:gd name="connsiteX0" fmla="*/ 0 w 275373"/>
              <a:gd name="connsiteY0" fmla="*/ 15193 h 648482"/>
              <a:gd name="connsiteX1" fmla="*/ 216085 w 275373"/>
              <a:gd name="connsiteY1" fmla="*/ 375460 h 648482"/>
              <a:gd name="connsiteX2" fmla="*/ 144058 w 275373"/>
              <a:gd name="connsiteY2" fmla="*/ 648482 h 648482"/>
              <a:gd name="connsiteX0" fmla="*/ 0 w 275374"/>
              <a:gd name="connsiteY0" fmla="*/ 15193 h 648482"/>
              <a:gd name="connsiteX1" fmla="*/ 216086 w 275374"/>
              <a:gd name="connsiteY1" fmla="*/ 216161 h 648482"/>
              <a:gd name="connsiteX2" fmla="*/ 144058 w 275374"/>
              <a:gd name="connsiteY2" fmla="*/ 648482 h 648482"/>
              <a:gd name="connsiteX0" fmla="*/ 0 w 203346"/>
              <a:gd name="connsiteY0" fmla="*/ 15193 h 663675"/>
              <a:gd name="connsiteX1" fmla="*/ 144058 w 203346"/>
              <a:gd name="connsiteY1" fmla="*/ 231354 h 663675"/>
              <a:gd name="connsiteX2" fmla="*/ 72030 w 203346"/>
              <a:gd name="connsiteY2" fmla="*/ 663675 h 663675"/>
              <a:gd name="connsiteX0" fmla="*/ 0 w 203345"/>
              <a:gd name="connsiteY0" fmla="*/ 15193 h 663675"/>
              <a:gd name="connsiteX1" fmla="*/ 144057 w 203345"/>
              <a:gd name="connsiteY1" fmla="*/ 303408 h 663675"/>
              <a:gd name="connsiteX2" fmla="*/ 72030 w 203345"/>
              <a:gd name="connsiteY2" fmla="*/ 663675 h 663675"/>
              <a:gd name="connsiteX0" fmla="*/ 0 w 168509"/>
              <a:gd name="connsiteY0" fmla="*/ 15193 h 663675"/>
              <a:gd name="connsiteX1" fmla="*/ 144057 w 168509"/>
              <a:gd name="connsiteY1" fmla="*/ 303408 h 663675"/>
              <a:gd name="connsiteX2" fmla="*/ 72030 w 168509"/>
              <a:gd name="connsiteY2" fmla="*/ 663675 h 663675"/>
              <a:gd name="connsiteX0" fmla="*/ 0 w 168509"/>
              <a:gd name="connsiteY0" fmla="*/ 15193 h 663675"/>
              <a:gd name="connsiteX1" fmla="*/ 144057 w 168509"/>
              <a:gd name="connsiteY1" fmla="*/ 303408 h 663675"/>
              <a:gd name="connsiteX2" fmla="*/ 72030 w 168509"/>
              <a:gd name="connsiteY2" fmla="*/ 663675 h 663675"/>
              <a:gd name="connsiteX0" fmla="*/ 0 w 72030"/>
              <a:gd name="connsiteY0" fmla="*/ 0 h 648482"/>
              <a:gd name="connsiteX1" fmla="*/ 72030 w 72030"/>
              <a:gd name="connsiteY1" fmla="*/ 648482 h 648482"/>
              <a:gd name="connsiteX0" fmla="*/ 0 w 72030"/>
              <a:gd name="connsiteY0" fmla="*/ 0 h 648482"/>
              <a:gd name="connsiteX1" fmla="*/ 41511 w 72030"/>
              <a:gd name="connsiteY1" fmla="*/ 305886 h 648482"/>
              <a:gd name="connsiteX2" fmla="*/ 72030 w 72030"/>
              <a:gd name="connsiteY2" fmla="*/ 648482 h 648482"/>
              <a:gd name="connsiteX0" fmla="*/ 0 w 144059"/>
              <a:gd name="connsiteY0" fmla="*/ 0 h 648482"/>
              <a:gd name="connsiteX1" fmla="*/ 144059 w 144059"/>
              <a:gd name="connsiteY1" fmla="*/ 288214 h 648482"/>
              <a:gd name="connsiteX2" fmla="*/ 72030 w 144059"/>
              <a:gd name="connsiteY2" fmla="*/ 648482 h 648482"/>
              <a:gd name="connsiteX0" fmla="*/ 0 w 154223"/>
              <a:gd name="connsiteY0" fmla="*/ 0 h 648482"/>
              <a:gd name="connsiteX1" fmla="*/ 144059 w 154223"/>
              <a:gd name="connsiteY1" fmla="*/ 288214 h 648482"/>
              <a:gd name="connsiteX2" fmla="*/ 72030 w 154223"/>
              <a:gd name="connsiteY2" fmla="*/ 648482 h 648482"/>
              <a:gd name="connsiteX0" fmla="*/ 0 w 154223"/>
              <a:gd name="connsiteY0" fmla="*/ 0 h 576428"/>
              <a:gd name="connsiteX1" fmla="*/ 144059 w 154223"/>
              <a:gd name="connsiteY1" fmla="*/ 216160 h 576428"/>
              <a:gd name="connsiteX2" fmla="*/ 72030 w 154223"/>
              <a:gd name="connsiteY2" fmla="*/ 576428 h 576428"/>
              <a:gd name="connsiteX0" fmla="*/ 0 w 154223"/>
              <a:gd name="connsiteY0" fmla="*/ 12385 h 588813"/>
              <a:gd name="connsiteX1" fmla="*/ 5781 w 154223"/>
              <a:gd name="connsiteY1" fmla="*/ 0 h 588813"/>
              <a:gd name="connsiteX2" fmla="*/ 144059 w 154223"/>
              <a:gd name="connsiteY2" fmla="*/ 228545 h 588813"/>
              <a:gd name="connsiteX3" fmla="*/ 72030 w 154223"/>
              <a:gd name="connsiteY3" fmla="*/ 588813 h 588813"/>
              <a:gd name="connsiteX0" fmla="*/ 0 w 154223"/>
              <a:gd name="connsiteY0" fmla="*/ 12385 h 588813"/>
              <a:gd name="connsiteX1" fmla="*/ 5781 w 154223"/>
              <a:gd name="connsiteY1" fmla="*/ 0 h 588813"/>
              <a:gd name="connsiteX2" fmla="*/ 1017 w 154223"/>
              <a:gd name="connsiteY2" fmla="*/ 9532 h 588813"/>
              <a:gd name="connsiteX3" fmla="*/ 144059 w 154223"/>
              <a:gd name="connsiteY3" fmla="*/ 228545 h 588813"/>
              <a:gd name="connsiteX4" fmla="*/ 72030 w 154223"/>
              <a:gd name="connsiteY4" fmla="*/ 588813 h 588813"/>
              <a:gd name="connsiteX0" fmla="*/ 0 w 154223"/>
              <a:gd name="connsiteY0" fmla="*/ 2853 h 579281"/>
              <a:gd name="connsiteX1" fmla="*/ 0 w 154223"/>
              <a:gd name="connsiteY1" fmla="*/ 2854 h 579281"/>
              <a:gd name="connsiteX2" fmla="*/ 1017 w 154223"/>
              <a:gd name="connsiteY2" fmla="*/ 0 h 579281"/>
              <a:gd name="connsiteX3" fmla="*/ 144059 w 154223"/>
              <a:gd name="connsiteY3" fmla="*/ 219013 h 579281"/>
              <a:gd name="connsiteX4" fmla="*/ 72030 w 154223"/>
              <a:gd name="connsiteY4" fmla="*/ 579281 h 579281"/>
              <a:gd name="connsiteX0" fmla="*/ 6129 w 160352"/>
              <a:gd name="connsiteY0" fmla="*/ 12384 h 588812"/>
              <a:gd name="connsiteX1" fmla="*/ 6129 w 160352"/>
              <a:gd name="connsiteY1" fmla="*/ 12385 h 588812"/>
              <a:gd name="connsiteX2" fmla="*/ 7146 w 160352"/>
              <a:gd name="connsiteY2" fmla="*/ 9531 h 588812"/>
              <a:gd name="connsiteX3" fmla="*/ 0 w 160352"/>
              <a:gd name="connsiteY3" fmla="*/ 0 h 588812"/>
              <a:gd name="connsiteX4" fmla="*/ 150188 w 160352"/>
              <a:gd name="connsiteY4" fmla="*/ 228544 h 588812"/>
              <a:gd name="connsiteX5" fmla="*/ 78159 w 160352"/>
              <a:gd name="connsiteY5" fmla="*/ 588812 h 588812"/>
              <a:gd name="connsiteX0" fmla="*/ 13274 w 167497"/>
              <a:gd name="connsiteY0" fmla="*/ 17150 h 593578"/>
              <a:gd name="connsiteX1" fmla="*/ 13274 w 167497"/>
              <a:gd name="connsiteY1" fmla="*/ 17151 h 593578"/>
              <a:gd name="connsiteX2" fmla="*/ 14291 w 167497"/>
              <a:gd name="connsiteY2" fmla="*/ 14297 h 593578"/>
              <a:gd name="connsiteX3" fmla="*/ 7145 w 167497"/>
              <a:gd name="connsiteY3" fmla="*/ 4766 h 593578"/>
              <a:gd name="connsiteX4" fmla="*/ 0 w 167497"/>
              <a:gd name="connsiteY4" fmla="*/ 0 h 593578"/>
              <a:gd name="connsiteX5" fmla="*/ 157333 w 167497"/>
              <a:gd name="connsiteY5" fmla="*/ 233310 h 593578"/>
              <a:gd name="connsiteX6" fmla="*/ 85304 w 167497"/>
              <a:gd name="connsiteY6" fmla="*/ 593578 h 593578"/>
              <a:gd name="connsiteX0" fmla="*/ 18037 w 172260"/>
              <a:gd name="connsiteY0" fmla="*/ 21914 h 598342"/>
              <a:gd name="connsiteX1" fmla="*/ 18037 w 172260"/>
              <a:gd name="connsiteY1" fmla="*/ 21915 h 598342"/>
              <a:gd name="connsiteX2" fmla="*/ 19054 w 172260"/>
              <a:gd name="connsiteY2" fmla="*/ 19061 h 598342"/>
              <a:gd name="connsiteX3" fmla="*/ 11908 w 172260"/>
              <a:gd name="connsiteY3" fmla="*/ 9530 h 598342"/>
              <a:gd name="connsiteX4" fmla="*/ 4763 w 172260"/>
              <a:gd name="connsiteY4" fmla="*/ 4764 h 598342"/>
              <a:gd name="connsiteX5" fmla="*/ 0 w 172260"/>
              <a:gd name="connsiteY5" fmla="*/ 0 h 598342"/>
              <a:gd name="connsiteX6" fmla="*/ 162096 w 172260"/>
              <a:gd name="connsiteY6" fmla="*/ 238074 h 598342"/>
              <a:gd name="connsiteX7" fmla="*/ 90067 w 172260"/>
              <a:gd name="connsiteY7" fmla="*/ 598342 h 598342"/>
              <a:gd name="connsiteX0" fmla="*/ 18037 w 172260"/>
              <a:gd name="connsiteY0" fmla="*/ 33829 h 610257"/>
              <a:gd name="connsiteX1" fmla="*/ 18037 w 172260"/>
              <a:gd name="connsiteY1" fmla="*/ 33830 h 610257"/>
              <a:gd name="connsiteX2" fmla="*/ 19054 w 172260"/>
              <a:gd name="connsiteY2" fmla="*/ 30976 h 610257"/>
              <a:gd name="connsiteX3" fmla="*/ 11908 w 172260"/>
              <a:gd name="connsiteY3" fmla="*/ 21445 h 610257"/>
              <a:gd name="connsiteX4" fmla="*/ 4763 w 172260"/>
              <a:gd name="connsiteY4" fmla="*/ 16679 h 610257"/>
              <a:gd name="connsiteX5" fmla="*/ 0 w 172260"/>
              <a:gd name="connsiteY5" fmla="*/ 11915 h 610257"/>
              <a:gd name="connsiteX6" fmla="*/ 2382 w 172260"/>
              <a:gd name="connsiteY6" fmla="*/ 0 h 610257"/>
              <a:gd name="connsiteX7" fmla="*/ 162096 w 172260"/>
              <a:gd name="connsiteY7" fmla="*/ 249989 h 610257"/>
              <a:gd name="connsiteX8" fmla="*/ 90067 w 172260"/>
              <a:gd name="connsiteY8" fmla="*/ 610257 h 610257"/>
              <a:gd name="connsiteX0" fmla="*/ 20419 w 174642"/>
              <a:gd name="connsiteY0" fmla="*/ 40976 h 617404"/>
              <a:gd name="connsiteX1" fmla="*/ 20419 w 174642"/>
              <a:gd name="connsiteY1" fmla="*/ 40977 h 617404"/>
              <a:gd name="connsiteX2" fmla="*/ 21436 w 174642"/>
              <a:gd name="connsiteY2" fmla="*/ 38123 h 617404"/>
              <a:gd name="connsiteX3" fmla="*/ 14290 w 174642"/>
              <a:gd name="connsiteY3" fmla="*/ 28592 h 617404"/>
              <a:gd name="connsiteX4" fmla="*/ 7145 w 174642"/>
              <a:gd name="connsiteY4" fmla="*/ 23826 h 617404"/>
              <a:gd name="connsiteX5" fmla="*/ 2382 w 174642"/>
              <a:gd name="connsiteY5" fmla="*/ 19062 h 617404"/>
              <a:gd name="connsiteX6" fmla="*/ 4764 w 174642"/>
              <a:gd name="connsiteY6" fmla="*/ 7147 h 617404"/>
              <a:gd name="connsiteX7" fmla="*/ 0 w 174642"/>
              <a:gd name="connsiteY7" fmla="*/ 0 h 617404"/>
              <a:gd name="connsiteX8" fmla="*/ 164478 w 174642"/>
              <a:gd name="connsiteY8" fmla="*/ 257136 h 617404"/>
              <a:gd name="connsiteX9" fmla="*/ 92449 w 174642"/>
              <a:gd name="connsiteY9" fmla="*/ 617404 h 617404"/>
              <a:gd name="connsiteX0" fmla="*/ 25182 w 179405"/>
              <a:gd name="connsiteY0" fmla="*/ 45742 h 622170"/>
              <a:gd name="connsiteX1" fmla="*/ 25182 w 179405"/>
              <a:gd name="connsiteY1" fmla="*/ 45743 h 622170"/>
              <a:gd name="connsiteX2" fmla="*/ 26199 w 179405"/>
              <a:gd name="connsiteY2" fmla="*/ 42889 h 622170"/>
              <a:gd name="connsiteX3" fmla="*/ 19053 w 179405"/>
              <a:gd name="connsiteY3" fmla="*/ 33358 h 622170"/>
              <a:gd name="connsiteX4" fmla="*/ 11908 w 179405"/>
              <a:gd name="connsiteY4" fmla="*/ 28592 h 622170"/>
              <a:gd name="connsiteX5" fmla="*/ 7145 w 179405"/>
              <a:gd name="connsiteY5" fmla="*/ 23828 h 622170"/>
              <a:gd name="connsiteX6" fmla="*/ 9527 w 179405"/>
              <a:gd name="connsiteY6" fmla="*/ 11913 h 622170"/>
              <a:gd name="connsiteX7" fmla="*/ 4763 w 179405"/>
              <a:gd name="connsiteY7" fmla="*/ 4766 h 622170"/>
              <a:gd name="connsiteX8" fmla="*/ 0 w 179405"/>
              <a:gd name="connsiteY8" fmla="*/ 0 h 622170"/>
              <a:gd name="connsiteX9" fmla="*/ 169241 w 179405"/>
              <a:gd name="connsiteY9" fmla="*/ 261902 h 622170"/>
              <a:gd name="connsiteX10" fmla="*/ 97212 w 179405"/>
              <a:gd name="connsiteY10" fmla="*/ 622170 h 622170"/>
              <a:gd name="connsiteX0" fmla="*/ 25182 w 179405"/>
              <a:gd name="connsiteY0" fmla="*/ 52891 h 629319"/>
              <a:gd name="connsiteX1" fmla="*/ 25182 w 179405"/>
              <a:gd name="connsiteY1" fmla="*/ 52892 h 629319"/>
              <a:gd name="connsiteX2" fmla="*/ 26199 w 179405"/>
              <a:gd name="connsiteY2" fmla="*/ 50038 h 629319"/>
              <a:gd name="connsiteX3" fmla="*/ 19053 w 179405"/>
              <a:gd name="connsiteY3" fmla="*/ 40507 h 629319"/>
              <a:gd name="connsiteX4" fmla="*/ 11908 w 179405"/>
              <a:gd name="connsiteY4" fmla="*/ 35741 h 629319"/>
              <a:gd name="connsiteX5" fmla="*/ 7145 w 179405"/>
              <a:gd name="connsiteY5" fmla="*/ 30977 h 629319"/>
              <a:gd name="connsiteX6" fmla="*/ 9527 w 179405"/>
              <a:gd name="connsiteY6" fmla="*/ 19062 h 629319"/>
              <a:gd name="connsiteX7" fmla="*/ 4763 w 179405"/>
              <a:gd name="connsiteY7" fmla="*/ 11915 h 629319"/>
              <a:gd name="connsiteX8" fmla="*/ 0 w 179405"/>
              <a:gd name="connsiteY8" fmla="*/ 7149 h 629319"/>
              <a:gd name="connsiteX9" fmla="*/ 2382 w 179405"/>
              <a:gd name="connsiteY9" fmla="*/ 0 h 629319"/>
              <a:gd name="connsiteX10" fmla="*/ 169241 w 179405"/>
              <a:gd name="connsiteY10" fmla="*/ 269051 h 629319"/>
              <a:gd name="connsiteX11" fmla="*/ 97212 w 179405"/>
              <a:gd name="connsiteY11" fmla="*/ 629319 h 629319"/>
              <a:gd name="connsiteX0" fmla="*/ 25182 w 179405"/>
              <a:gd name="connsiteY0" fmla="*/ 52891 h 557268"/>
              <a:gd name="connsiteX1" fmla="*/ 25182 w 179405"/>
              <a:gd name="connsiteY1" fmla="*/ 52892 h 557268"/>
              <a:gd name="connsiteX2" fmla="*/ 26199 w 179405"/>
              <a:gd name="connsiteY2" fmla="*/ 50038 h 557268"/>
              <a:gd name="connsiteX3" fmla="*/ 19053 w 179405"/>
              <a:gd name="connsiteY3" fmla="*/ 40507 h 557268"/>
              <a:gd name="connsiteX4" fmla="*/ 11908 w 179405"/>
              <a:gd name="connsiteY4" fmla="*/ 35741 h 557268"/>
              <a:gd name="connsiteX5" fmla="*/ 7145 w 179405"/>
              <a:gd name="connsiteY5" fmla="*/ 30977 h 557268"/>
              <a:gd name="connsiteX6" fmla="*/ 9527 w 179405"/>
              <a:gd name="connsiteY6" fmla="*/ 19062 h 557268"/>
              <a:gd name="connsiteX7" fmla="*/ 4763 w 179405"/>
              <a:gd name="connsiteY7" fmla="*/ 11915 h 557268"/>
              <a:gd name="connsiteX8" fmla="*/ 0 w 179405"/>
              <a:gd name="connsiteY8" fmla="*/ 7149 h 557268"/>
              <a:gd name="connsiteX9" fmla="*/ 2382 w 179405"/>
              <a:gd name="connsiteY9" fmla="*/ 0 h 557268"/>
              <a:gd name="connsiteX10" fmla="*/ 169241 w 179405"/>
              <a:gd name="connsiteY10" fmla="*/ 269051 h 557268"/>
              <a:gd name="connsiteX11" fmla="*/ 97213 w 179405"/>
              <a:gd name="connsiteY11" fmla="*/ 557268 h 557268"/>
              <a:gd name="connsiteX0" fmla="*/ 25182 w 179405"/>
              <a:gd name="connsiteY0" fmla="*/ 52891 h 557268"/>
              <a:gd name="connsiteX1" fmla="*/ 25182 w 179405"/>
              <a:gd name="connsiteY1" fmla="*/ 52892 h 557268"/>
              <a:gd name="connsiteX2" fmla="*/ 26199 w 179405"/>
              <a:gd name="connsiteY2" fmla="*/ 50038 h 557268"/>
              <a:gd name="connsiteX3" fmla="*/ 19053 w 179405"/>
              <a:gd name="connsiteY3" fmla="*/ 40507 h 557268"/>
              <a:gd name="connsiteX4" fmla="*/ 11908 w 179405"/>
              <a:gd name="connsiteY4" fmla="*/ 35741 h 557268"/>
              <a:gd name="connsiteX5" fmla="*/ 7145 w 179405"/>
              <a:gd name="connsiteY5" fmla="*/ 30977 h 557268"/>
              <a:gd name="connsiteX6" fmla="*/ 9527 w 179405"/>
              <a:gd name="connsiteY6" fmla="*/ 19062 h 557268"/>
              <a:gd name="connsiteX7" fmla="*/ 4763 w 179405"/>
              <a:gd name="connsiteY7" fmla="*/ 11915 h 557268"/>
              <a:gd name="connsiteX8" fmla="*/ 0 w 179405"/>
              <a:gd name="connsiteY8" fmla="*/ 7149 h 557268"/>
              <a:gd name="connsiteX9" fmla="*/ 2382 w 179405"/>
              <a:gd name="connsiteY9" fmla="*/ 0 h 557268"/>
              <a:gd name="connsiteX10" fmla="*/ 169241 w 179405"/>
              <a:gd name="connsiteY10" fmla="*/ 269051 h 557268"/>
              <a:gd name="connsiteX11" fmla="*/ 97213 w 179405"/>
              <a:gd name="connsiteY11" fmla="*/ 557268 h 557268"/>
              <a:gd name="connsiteX0" fmla="*/ 25182 w 147490"/>
              <a:gd name="connsiteY0" fmla="*/ 52891 h 557268"/>
              <a:gd name="connsiteX1" fmla="*/ 25182 w 147490"/>
              <a:gd name="connsiteY1" fmla="*/ 52892 h 557268"/>
              <a:gd name="connsiteX2" fmla="*/ 26199 w 147490"/>
              <a:gd name="connsiteY2" fmla="*/ 50038 h 557268"/>
              <a:gd name="connsiteX3" fmla="*/ 19053 w 147490"/>
              <a:gd name="connsiteY3" fmla="*/ 40507 h 557268"/>
              <a:gd name="connsiteX4" fmla="*/ 11908 w 147490"/>
              <a:gd name="connsiteY4" fmla="*/ 35741 h 557268"/>
              <a:gd name="connsiteX5" fmla="*/ 7145 w 147490"/>
              <a:gd name="connsiteY5" fmla="*/ 30977 h 557268"/>
              <a:gd name="connsiteX6" fmla="*/ 9527 w 147490"/>
              <a:gd name="connsiteY6" fmla="*/ 19062 h 557268"/>
              <a:gd name="connsiteX7" fmla="*/ 4763 w 147490"/>
              <a:gd name="connsiteY7" fmla="*/ 11915 h 557268"/>
              <a:gd name="connsiteX8" fmla="*/ 0 w 147490"/>
              <a:gd name="connsiteY8" fmla="*/ 7149 h 557268"/>
              <a:gd name="connsiteX9" fmla="*/ 2382 w 147490"/>
              <a:gd name="connsiteY9" fmla="*/ 0 h 557268"/>
              <a:gd name="connsiteX10" fmla="*/ 97213 w 147490"/>
              <a:gd name="connsiteY10" fmla="*/ 269054 h 557268"/>
              <a:gd name="connsiteX11" fmla="*/ 97213 w 147490"/>
              <a:gd name="connsiteY11" fmla="*/ 557268 h 557268"/>
              <a:gd name="connsiteX0" fmla="*/ 25182 w 181664"/>
              <a:gd name="connsiteY0" fmla="*/ 52891 h 557268"/>
              <a:gd name="connsiteX1" fmla="*/ 25182 w 181664"/>
              <a:gd name="connsiteY1" fmla="*/ 52892 h 557268"/>
              <a:gd name="connsiteX2" fmla="*/ 26199 w 181664"/>
              <a:gd name="connsiteY2" fmla="*/ 50038 h 557268"/>
              <a:gd name="connsiteX3" fmla="*/ 19053 w 181664"/>
              <a:gd name="connsiteY3" fmla="*/ 40507 h 557268"/>
              <a:gd name="connsiteX4" fmla="*/ 11908 w 181664"/>
              <a:gd name="connsiteY4" fmla="*/ 35741 h 557268"/>
              <a:gd name="connsiteX5" fmla="*/ 7145 w 181664"/>
              <a:gd name="connsiteY5" fmla="*/ 30977 h 557268"/>
              <a:gd name="connsiteX6" fmla="*/ 9527 w 181664"/>
              <a:gd name="connsiteY6" fmla="*/ 19062 h 557268"/>
              <a:gd name="connsiteX7" fmla="*/ 4763 w 181664"/>
              <a:gd name="connsiteY7" fmla="*/ 11915 h 557268"/>
              <a:gd name="connsiteX8" fmla="*/ 0 w 181664"/>
              <a:gd name="connsiteY8" fmla="*/ 7149 h 557268"/>
              <a:gd name="connsiteX9" fmla="*/ 2382 w 181664"/>
              <a:gd name="connsiteY9" fmla="*/ 0 h 557268"/>
              <a:gd name="connsiteX10" fmla="*/ 97213 w 181664"/>
              <a:gd name="connsiteY10" fmla="*/ 269054 h 557268"/>
              <a:gd name="connsiteX11" fmla="*/ 97213 w 181664"/>
              <a:gd name="connsiteY11" fmla="*/ 557268 h 557268"/>
              <a:gd name="connsiteX0" fmla="*/ 25182 w 181664"/>
              <a:gd name="connsiteY0" fmla="*/ 52891 h 557268"/>
              <a:gd name="connsiteX1" fmla="*/ 25182 w 181664"/>
              <a:gd name="connsiteY1" fmla="*/ 52892 h 557268"/>
              <a:gd name="connsiteX2" fmla="*/ 26199 w 181664"/>
              <a:gd name="connsiteY2" fmla="*/ 50038 h 557268"/>
              <a:gd name="connsiteX3" fmla="*/ 19053 w 181664"/>
              <a:gd name="connsiteY3" fmla="*/ 40507 h 557268"/>
              <a:gd name="connsiteX4" fmla="*/ 11908 w 181664"/>
              <a:gd name="connsiteY4" fmla="*/ 35741 h 557268"/>
              <a:gd name="connsiteX5" fmla="*/ 7145 w 181664"/>
              <a:gd name="connsiteY5" fmla="*/ 30977 h 557268"/>
              <a:gd name="connsiteX6" fmla="*/ 9527 w 181664"/>
              <a:gd name="connsiteY6" fmla="*/ 19062 h 557268"/>
              <a:gd name="connsiteX7" fmla="*/ 4763 w 181664"/>
              <a:gd name="connsiteY7" fmla="*/ 11915 h 557268"/>
              <a:gd name="connsiteX8" fmla="*/ 0 w 181664"/>
              <a:gd name="connsiteY8" fmla="*/ 7149 h 557268"/>
              <a:gd name="connsiteX9" fmla="*/ 2382 w 181664"/>
              <a:gd name="connsiteY9" fmla="*/ 0 h 557268"/>
              <a:gd name="connsiteX10" fmla="*/ 97213 w 181664"/>
              <a:gd name="connsiteY10" fmla="*/ 269054 h 557268"/>
              <a:gd name="connsiteX11" fmla="*/ 97213 w 181664"/>
              <a:gd name="connsiteY11" fmla="*/ 557268 h 557268"/>
              <a:gd name="connsiteX0" fmla="*/ 25182 w 253693"/>
              <a:gd name="connsiteY0" fmla="*/ 52891 h 557268"/>
              <a:gd name="connsiteX1" fmla="*/ 25182 w 253693"/>
              <a:gd name="connsiteY1" fmla="*/ 52892 h 557268"/>
              <a:gd name="connsiteX2" fmla="*/ 26199 w 253693"/>
              <a:gd name="connsiteY2" fmla="*/ 50038 h 557268"/>
              <a:gd name="connsiteX3" fmla="*/ 19053 w 253693"/>
              <a:gd name="connsiteY3" fmla="*/ 40507 h 557268"/>
              <a:gd name="connsiteX4" fmla="*/ 11908 w 253693"/>
              <a:gd name="connsiteY4" fmla="*/ 35741 h 557268"/>
              <a:gd name="connsiteX5" fmla="*/ 7145 w 253693"/>
              <a:gd name="connsiteY5" fmla="*/ 30977 h 557268"/>
              <a:gd name="connsiteX6" fmla="*/ 9527 w 253693"/>
              <a:gd name="connsiteY6" fmla="*/ 19062 h 557268"/>
              <a:gd name="connsiteX7" fmla="*/ 4763 w 253693"/>
              <a:gd name="connsiteY7" fmla="*/ 11915 h 557268"/>
              <a:gd name="connsiteX8" fmla="*/ 0 w 253693"/>
              <a:gd name="connsiteY8" fmla="*/ 7149 h 557268"/>
              <a:gd name="connsiteX9" fmla="*/ 2382 w 253693"/>
              <a:gd name="connsiteY9" fmla="*/ 0 h 557268"/>
              <a:gd name="connsiteX10" fmla="*/ 169242 w 253693"/>
              <a:gd name="connsiteY10" fmla="*/ 269054 h 557268"/>
              <a:gd name="connsiteX11" fmla="*/ 97213 w 253693"/>
              <a:gd name="connsiteY11" fmla="*/ 557268 h 557268"/>
              <a:gd name="connsiteX0" fmla="*/ 25182 w 253693"/>
              <a:gd name="connsiteY0" fmla="*/ 52891 h 557268"/>
              <a:gd name="connsiteX1" fmla="*/ 25182 w 253693"/>
              <a:gd name="connsiteY1" fmla="*/ 52892 h 557268"/>
              <a:gd name="connsiteX2" fmla="*/ 26199 w 253693"/>
              <a:gd name="connsiteY2" fmla="*/ 50038 h 557268"/>
              <a:gd name="connsiteX3" fmla="*/ 19053 w 253693"/>
              <a:gd name="connsiteY3" fmla="*/ 40507 h 557268"/>
              <a:gd name="connsiteX4" fmla="*/ 11908 w 253693"/>
              <a:gd name="connsiteY4" fmla="*/ 35741 h 557268"/>
              <a:gd name="connsiteX5" fmla="*/ 7145 w 253693"/>
              <a:gd name="connsiteY5" fmla="*/ 30977 h 557268"/>
              <a:gd name="connsiteX6" fmla="*/ 9527 w 253693"/>
              <a:gd name="connsiteY6" fmla="*/ 19062 h 557268"/>
              <a:gd name="connsiteX7" fmla="*/ 4763 w 253693"/>
              <a:gd name="connsiteY7" fmla="*/ 11915 h 557268"/>
              <a:gd name="connsiteX8" fmla="*/ 0 w 253693"/>
              <a:gd name="connsiteY8" fmla="*/ 7149 h 557268"/>
              <a:gd name="connsiteX9" fmla="*/ 2382 w 253693"/>
              <a:gd name="connsiteY9" fmla="*/ 0 h 557268"/>
              <a:gd name="connsiteX10" fmla="*/ 169242 w 253693"/>
              <a:gd name="connsiteY10" fmla="*/ 269054 h 557268"/>
              <a:gd name="connsiteX11" fmla="*/ 97213 w 253693"/>
              <a:gd name="connsiteY11" fmla="*/ 557268 h 557268"/>
              <a:gd name="connsiteX0" fmla="*/ 25182 w 169630"/>
              <a:gd name="connsiteY0" fmla="*/ 52891 h 557268"/>
              <a:gd name="connsiteX1" fmla="*/ 25182 w 169630"/>
              <a:gd name="connsiteY1" fmla="*/ 52892 h 557268"/>
              <a:gd name="connsiteX2" fmla="*/ 26199 w 169630"/>
              <a:gd name="connsiteY2" fmla="*/ 50038 h 557268"/>
              <a:gd name="connsiteX3" fmla="*/ 19053 w 169630"/>
              <a:gd name="connsiteY3" fmla="*/ 40507 h 557268"/>
              <a:gd name="connsiteX4" fmla="*/ 11908 w 169630"/>
              <a:gd name="connsiteY4" fmla="*/ 35741 h 557268"/>
              <a:gd name="connsiteX5" fmla="*/ 7145 w 169630"/>
              <a:gd name="connsiteY5" fmla="*/ 30977 h 557268"/>
              <a:gd name="connsiteX6" fmla="*/ 9527 w 169630"/>
              <a:gd name="connsiteY6" fmla="*/ 19062 h 557268"/>
              <a:gd name="connsiteX7" fmla="*/ 4763 w 169630"/>
              <a:gd name="connsiteY7" fmla="*/ 11915 h 557268"/>
              <a:gd name="connsiteX8" fmla="*/ 0 w 169630"/>
              <a:gd name="connsiteY8" fmla="*/ 7149 h 557268"/>
              <a:gd name="connsiteX9" fmla="*/ 2382 w 169630"/>
              <a:gd name="connsiteY9" fmla="*/ 0 h 557268"/>
              <a:gd name="connsiteX10" fmla="*/ 169242 w 169630"/>
              <a:gd name="connsiteY10" fmla="*/ 269054 h 557268"/>
              <a:gd name="connsiteX11" fmla="*/ 97213 w 169630"/>
              <a:gd name="connsiteY11" fmla="*/ 557268 h 557268"/>
              <a:gd name="connsiteX0" fmla="*/ 25182 w 169630"/>
              <a:gd name="connsiteY0" fmla="*/ 52891 h 557269"/>
              <a:gd name="connsiteX1" fmla="*/ 25182 w 169630"/>
              <a:gd name="connsiteY1" fmla="*/ 52892 h 557269"/>
              <a:gd name="connsiteX2" fmla="*/ 26199 w 169630"/>
              <a:gd name="connsiteY2" fmla="*/ 50038 h 557269"/>
              <a:gd name="connsiteX3" fmla="*/ 19053 w 169630"/>
              <a:gd name="connsiteY3" fmla="*/ 40507 h 557269"/>
              <a:gd name="connsiteX4" fmla="*/ 11908 w 169630"/>
              <a:gd name="connsiteY4" fmla="*/ 35741 h 557269"/>
              <a:gd name="connsiteX5" fmla="*/ 7145 w 169630"/>
              <a:gd name="connsiteY5" fmla="*/ 30977 h 557269"/>
              <a:gd name="connsiteX6" fmla="*/ 9527 w 169630"/>
              <a:gd name="connsiteY6" fmla="*/ 19062 h 557269"/>
              <a:gd name="connsiteX7" fmla="*/ 4763 w 169630"/>
              <a:gd name="connsiteY7" fmla="*/ 11915 h 557269"/>
              <a:gd name="connsiteX8" fmla="*/ 0 w 169630"/>
              <a:gd name="connsiteY8" fmla="*/ 7149 h 557269"/>
              <a:gd name="connsiteX9" fmla="*/ 2382 w 169630"/>
              <a:gd name="connsiteY9" fmla="*/ 0 h 557269"/>
              <a:gd name="connsiteX10" fmla="*/ 169242 w 169630"/>
              <a:gd name="connsiteY10" fmla="*/ 269054 h 557269"/>
              <a:gd name="connsiteX11" fmla="*/ 97213 w 169630"/>
              <a:gd name="connsiteY11" fmla="*/ 557269 h 557269"/>
              <a:gd name="connsiteX0" fmla="*/ 25182 w 169630"/>
              <a:gd name="connsiteY0" fmla="*/ 52891 h 604560"/>
              <a:gd name="connsiteX1" fmla="*/ 25182 w 169630"/>
              <a:gd name="connsiteY1" fmla="*/ 52892 h 604560"/>
              <a:gd name="connsiteX2" fmla="*/ 26199 w 169630"/>
              <a:gd name="connsiteY2" fmla="*/ 50038 h 604560"/>
              <a:gd name="connsiteX3" fmla="*/ 19053 w 169630"/>
              <a:gd name="connsiteY3" fmla="*/ 40507 h 604560"/>
              <a:gd name="connsiteX4" fmla="*/ 11908 w 169630"/>
              <a:gd name="connsiteY4" fmla="*/ 35741 h 604560"/>
              <a:gd name="connsiteX5" fmla="*/ 7145 w 169630"/>
              <a:gd name="connsiteY5" fmla="*/ 30977 h 604560"/>
              <a:gd name="connsiteX6" fmla="*/ 9527 w 169630"/>
              <a:gd name="connsiteY6" fmla="*/ 19062 h 604560"/>
              <a:gd name="connsiteX7" fmla="*/ 4763 w 169630"/>
              <a:gd name="connsiteY7" fmla="*/ 11915 h 604560"/>
              <a:gd name="connsiteX8" fmla="*/ 0 w 169630"/>
              <a:gd name="connsiteY8" fmla="*/ 7149 h 604560"/>
              <a:gd name="connsiteX9" fmla="*/ 2382 w 169630"/>
              <a:gd name="connsiteY9" fmla="*/ 0 h 604560"/>
              <a:gd name="connsiteX10" fmla="*/ 169242 w 169630"/>
              <a:gd name="connsiteY10" fmla="*/ 269054 h 604560"/>
              <a:gd name="connsiteX11" fmla="*/ 97213 w 169630"/>
              <a:gd name="connsiteY11" fmla="*/ 557269 h 604560"/>
              <a:gd name="connsiteX12" fmla="*/ 92896 w 169630"/>
              <a:gd name="connsiteY12" fmla="*/ 552800 h 604560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92896 w 169630"/>
              <a:gd name="connsiteY13" fmla="*/ 552800 h 607737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88131 w 169630"/>
              <a:gd name="connsiteY13" fmla="*/ 574245 h 607737"/>
              <a:gd name="connsiteX14" fmla="*/ 92896 w 169630"/>
              <a:gd name="connsiteY14" fmla="*/ 552800 h 607737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88131 w 169630"/>
              <a:gd name="connsiteY13" fmla="*/ 574245 h 607737"/>
              <a:gd name="connsiteX14" fmla="*/ 85750 w 169630"/>
              <a:gd name="connsiteY14" fmla="*/ 576627 h 607737"/>
              <a:gd name="connsiteX15" fmla="*/ 92896 w 169630"/>
              <a:gd name="connsiteY15" fmla="*/ 552800 h 607737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88131 w 169630"/>
              <a:gd name="connsiteY13" fmla="*/ 574245 h 607737"/>
              <a:gd name="connsiteX14" fmla="*/ 85750 w 169630"/>
              <a:gd name="connsiteY14" fmla="*/ 576627 h 607737"/>
              <a:gd name="connsiteX15" fmla="*/ 95278 w 169630"/>
              <a:gd name="connsiteY15" fmla="*/ 567096 h 607737"/>
              <a:gd name="connsiteX16" fmla="*/ 92896 w 169630"/>
              <a:gd name="connsiteY16" fmla="*/ 552800 h 607737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88131 w 169630"/>
              <a:gd name="connsiteY13" fmla="*/ 574245 h 607737"/>
              <a:gd name="connsiteX14" fmla="*/ 85750 w 169630"/>
              <a:gd name="connsiteY14" fmla="*/ 576627 h 607737"/>
              <a:gd name="connsiteX15" fmla="*/ 95278 w 169630"/>
              <a:gd name="connsiteY15" fmla="*/ 567096 h 607737"/>
              <a:gd name="connsiteX0" fmla="*/ 25182 w 169630"/>
              <a:gd name="connsiteY0" fmla="*/ 52891 h 607737"/>
              <a:gd name="connsiteX1" fmla="*/ 25182 w 169630"/>
              <a:gd name="connsiteY1" fmla="*/ 52892 h 607737"/>
              <a:gd name="connsiteX2" fmla="*/ 26199 w 169630"/>
              <a:gd name="connsiteY2" fmla="*/ 50038 h 607737"/>
              <a:gd name="connsiteX3" fmla="*/ 19053 w 169630"/>
              <a:gd name="connsiteY3" fmla="*/ 40507 h 607737"/>
              <a:gd name="connsiteX4" fmla="*/ 11908 w 169630"/>
              <a:gd name="connsiteY4" fmla="*/ 35741 h 607737"/>
              <a:gd name="connsiteX5" fmla="*/ 7145 w 169630"/>
              <a:gd name="connsiteY5" fmla="*/ 30977 h 607737"/>
              <a:gd name="connsiteX6" fmla="*/ 9527 w 169630"/>
              <a:gd name="connsiteY6" fmla="*/ 19062 h 607737"/>
              <a:gd name="connsiteX7" fmla="*/ 4763 w 169630"/>
              <a:gd name="connsiteY7" fmla="*/ 11915 h 607737"/>
              <a:gd name="connsiteX8" fmla="*/ 0 w 169630"/>
              <a:gd name="connsiteY8" fmla="*/ 7149 h 607737"/>
              <a:gd name="connsiteX9" fmla="*/ 2382 w 169630"/>
              <a:gd name="connsiteY9" fmla="*/ 0 h 607737"/>
              <a:gd name="connsiteX10" fmla="*/ 169242 w 169630"/>
              <a:gd name="connsiteY10" fmla="*/ 269054 h 607737"/>
              <a:gd name="connsiteX11" fmla="*/ 97213 w 169630"/>
              <a:gd name="connsiteY11" fmla="*/ 557269 h 607737"/>
              <a:gd name="connsiteX12" fmla="*/ 90514 w 169630"/>
              <a:gd name="connsiteY12" fmla="*/ 571862 h 607737"/>
              <a:gd name="connsiteX13" fmla="*/ 88131 w 169630"/>
              <a:gd name="connsiteY13" fmla="*/ 574245 h 607737"/>
              <a:gd name="connsiteX14" fmla="*/ 85750 w 169630"/>
              <a:gd name="connsiteY14" fmla="*/ 576627 h 607737"/>
              <a:gd name="connsiteX0" fmla="*/ 25182 w 169630"/>
              <a:gd name="connsiteY0" fmla="*/ 52891 h 608134"/>
              <a:gd name="connsiteX1" fmla="*/ 25182 w 169630"/>
              <a:gd name="connsiteY1" fmla="*/ 52892 h 608134"/>
              <a:gd name="connsiteX2" fmla="*/ 26199 w 169630"/>
              <a:gd name="connsiteY2" fmla="*/ 50038 h 608134"/>
              <a:gd name="connsiteX3" fmla="*/ 19053 w 169630"/>
              <a:gd name="connsiteY3" fmla="*/ 40507 h 608134"/>
              <a:gd name="connsiteX4" fmla="*/ 11908 w 169630"/>
              <a:gd name="connsiteY4" fmla="*/ 35741 h 608134"/>
              <a:gd name="connsiteX5" fmla="*/ 7145 w 169630"/>
              <a:gd name="connsiteY5" fmla="*/ 30977 h 608134"/>
              <a:gd name="connsiteX6" fmla="*/ 9527 w 169630"/>
              <a:gd name="connsiteY6" fmla="*/ 19062 h 608134"/>
              <a:gd name="connsiteX7" fmla="*/ 4763 w 169630"/>
              <a:gd name="connsiteY7" fmla="*/ 11915 h 608134"/>
              <a:gd name="connsiteX8" fmla="*/ 0 w 169630"/>
              <a:gd name="connsiteY8" fmla="*/ 7149 h 608134"/>
              <a:gd name="connsiteX9" fmla="*/ 2382 w 169630"/>
              <a:gd name="connsiteY9" fmla="*/ 0 h 608134"/>
              <a:gd name="connsiteX10" fmla="*/ 169242 w 169630"/>
              <a:gd name="connsiteY10" fmla="*/ 269054 h 608134"/>
              <a:gd name="connsiteX11" fmla="*/ 97213 w 169630"/>
              <a:gd name="connsiteY11" fmla="*/ 557269 h 608134"/>
              <a:gd name="connsiteX12" fmla="*/ 88131 w 169630"/>
              <a:gd name="connsiteY12" fmla="*/ 574245 h 608134"/>
              <a:gd name="connsiteX13" fmla="*/ 85750 w 169630"/>
              <a:gd name="connsiteY13" fmla="*/ 576627 h 608134"/>
              <a:gd name="connsiteX0" fmla="*/ 25182 w 169630"/>
              <a:gd name="connsiteY0" fmla="*/ 52891 h 608134"/>
              <a:gd name="connsiteX1" fmla="*/ 25182 w 169630"/>
              <a:gd name="connsiteY1" fmla="*/ 52892 h 608134"/>
              <a:gd name="connsiteX2" fmla="*/ 26199 w 169630"/>
              <a:gd name="connsiteY2" fmla="*/ 50038 h 608134"/>
              <a:gd name="connsiteX3" fmla="*/ 19053 w 169630"/>
              <a:gd name="connsiteY3" fmla="*/ 40507 h 608134"/>
              <a:gd name="connsiteX4" fmla="*/ 11908 w 169630"/>
              <a:gd name="connsiteY4" fmla="*/ 35741 h 608134"/>
              <a:gd name="connsiteX5" fmla="*/ 7145 w 169630"/>
              <a:gd name="connsiteY5" fmla="*/ 30977 h 608134"/>
              <a:gd name="connsiteX6" fmla="*/ 9527 w 169630"/>
              <a:gd name="connsiteY6" fmla="*/ 19062 h 608134"/>
              <a:gd name="connsiteX7" fmla="*/ 4763 w 169630"/>
              <a:gd name="connsiteY7" fmla="*/ 11915 h 608134"/>
              <a:gd name="connsiteX8" fmla="*/ 0 w 169630"/>
              <a:gd name="connsiteY8" fmla="*/ 7149 h 608134"/>
              <a:gd name="connsiteX9" fmla="*/ 2382 w 169630"/>
              <a:gd name="connsiteY9" fmla="*/ 0 h 608134"/>
              <a:gd name="connsiteX10" fmla="*/ 169242 w 169630"/>
              <a:gd name="connsiteY10" fmla="*/ 269054 h 608134"/>
              <a:gd name="connsiteX11" fmla="*/ 97213 w 169630"/>
              <a:gd name="connsiteY11" fmla="*/ 557269 h 608134"/>
              <a:gd name="connsiteX12" fmla="*/ 88131 w 169630"/>
              <a:gd name="connsiteY12" fmla="*/ 574245 h 608134"/>
              <a:gd name="connsiteX0" fmla="*/ 25182 w 169630"/>
              <a:gd name="connsiteY0" fmla="*/ 52891 h 557269"/>
              <a:gd name="connsiteX1" fmla="*/ 25182 w 169630"/>
              <a:gd name="connsiteY1" fmla="*/ 52892 h 557269"/>
              <a:gd name="connsiteX2" fmla="*/ 26199 w 169630"/>
              <a:gd name="connsiteY2" fmla="*/ 50038 h 557269"/>
              <a:gd name="connsiteX3" fmla="*/ 19053 w 169630"/>
              <a:gd name="connsiteY3" fmla="*/ 40507 h 557269"/>
              <a:gd name="connsiteX4" fmla="*/ 11908 w 169630"/>
              <a:gd name="connsiteY4" fmla="*/ 35741 h 557269"/>
              <a:gd name="connsiteX5" fmla="*/ 7145 w 169630"/>
              <a:gd name="connsiteY5" fmla="*/ 30977 h 557269"/>
              <a:gd name="connsiteX6" fmla="*/ 9527 w 169630"/>
              <a:gd name="connsiteY6" fmla="*/ 19062 h 557269"/>
              <a:gd name="connsiteX7" fmla="*/ 4763 w 169630"/>
              <a:gd name="connsiteY7" fmla="*/ 11915 h 557269"/>
              <a:gd name="connsiteX8" fmla="*/ 0 w 169630"/>
              <a:gd name="connsiteY8" fmla="*/ 7149 h 557269"/>
              <a:gd name="connsiteX9" fmla="*/ 2382 w 169630"/>
              <a:gd name="connsiteY9" fmla="*/ 0 h 557269"/>
              <a:gd name="connsiteX10" fmla="*/ 169242 w 169630"/>
              <a:gd name="connsiteY10" fmla="*/ 269054 h 557269"/>
              <a:gd name="connsiteX11" fmla="*/ 97213 w 169630"/>
              <a:gd name="connsiteY11" fmla="*/ 557269 h 557269"/>
              <a:gd name="connsiteX0" fmla="*/ 25182 w 291548"/>
              <a:gd name="connsiteY0" fmla="*/ 52891 h 485213"/>
              <a:gd name="connsiteX1" fmla="*/ 25182 w 291548"/>
              <a:gd name="connsiteY1" fmla="*/ 52892 h 485213"/>
              <a:gd name="connsiteX2" fmla="*/ 26199 w 291548"/>
              <a:gd name="connsiteY2" fmla="*/ 50038 h 485213"/>
              <a:gd name="connsiteX3" fmla="*/ 19053 w 291548"/>
              <a:gd name="connsiteY3" fmla="*/ 40507 h 485213"/>
              <a:gd name="connsiteX4" fmla="*/ 11908 w 291548"/>
              <a:gd name="connsiteY4" fmla="*/ 35741 h 485213"/>
              <a:gd name="connsiteX5" fmla="*/ 7145 w 291548"/>
              <a:gd name="connsiteY5" fmla="*/ 30977 h 485213"/>
              <a:gd name="connsiteX6" fmla="*/ 9527 w 291548"/>
              <a:gd name="connsiteY6" fmla="*/ 19062 h 485213"/>
              <a:gd name="connsiteX7" fmla="*/ 4763 w 291548"/>
              <a:gd name="connsiteY7" fmla="*/ 11915 h 485213"/>
              <a:gd name="connsiteX8" fmla="*/ 0 w 291548"/>
              <a:gd name="connsiteY8" fmla="*/ 7149 h 485213"/>
              <a:gd name="connsiteX9" fmla="*/ 2382 w 291548"/>
              <a:gd name="connsiteY9" fmla="*/ 0 h 485213"/>
              <a:gd name="connsiteX10" fmla="*/ 169242 w 291548"/>
              <a:gd name="connsiteY10" fmla="*/ 269054 h 485213"/>
              <a:gd name="connsiteX11" fmla="*/ 241271 w 291548"/>
              <a:gd name="connsiteY11" fmla="*/ 485213 h 485213"/>
              <a:gd name="connsiteX0" fmla="*/ 25182 w 241271"/>
              <a:gd name="connsiteY0" fmla="*/ 52891 h 485213"/>
              <a:gd name="connsiteX1" fmla="*/ 25182 w 241271"/>
              <a:gd name="connsiteY1" fmla="*/ 52892 h 485213"/>
              <a:gd name="connsiteX2" fmla="*/ 26199 w 241271"/>
              <a:gd name="connsiteY2" fmla="*/ 50038 h 485213"/>
              <a:gd name="connsiteX3" fmla="*/ 19053 w 241271"/>
              <a:gd name="connsiteY3" fmla="*/ 40507 h 485213"/>
              <a:gd name="connsiteX4" fmla="*/ 11908 w 241271"/>
              <a:gd name="connsiteY4" fmla="*/ 35741 h 485213"/>
              <a:gd name="connsiteX5" fmla="*/ 7145 w 241271"/>
              <a:gd name="connsiteY5" fmla="*/ 30977 h 485213"/>
              <a:gd name="connsiteX6" fmla="*/ 9527 w 241271"/>
              <a:gd name="connsiteY6" fmla="*/ 19062 h 485213"/>
              <a:gd name="connsiteX7" fmla="*/ 4763 w 241271"/>
              <a:gd name="connsiteY7" fmla="*/ 11915 h 485213"/>
              <a:gd name="connsiteX8" fmla="*/ 0 w 241271"/>
              <a:gd name="connsiteY8" fmla="*/ 7149 h 485213"/>
              <a:gd name="connsiteX9" fmla="*/ 2382 w 241271"/>
              <a:gd name="connsiteY9" fmla="*/ 0 h 485213"/>
              <a:gd name="connsiteX10" fmla="*/ 169242 w 241271"/>
              <a:gd name="connsiteY10" fmla="*/ 269054 h 485213"/>
              <a:gd name="connsiteX11" fmla="*/ 241271 w 241271"/>
              <a:gd name="connsiteY11" fmla="*/ 485213 h 485213"/>
              <a:gd name="connsiteX0" fmla="*/ 25182 w 241271"/>
              <a:gd name="connsiteY0" fmla="*/ 52891 h 485213"/>
              <a:gd name="connsiteX1" fmla="*/ 25182 w 241271"/>
              <a:gd name="connsiteY1" fmla="*/ 52892 h 485213"/>
              <a:gd name="connsiteX2" fmla="*/ 26199 w 241271"/>
              <a:gd name="connsiteY2" fmla="*/ 50038 h 485213"/>
              <a:gd name="connsiteX3" fmla="*/ 19053 w 241271"/>
              <a:gd name="connsiteY3" fmla="*/ 40507 h 485213"/>
              <a:gd name="connsiteX4" fmla="*/ 11908 w 241271"/>
              <a:gd name="connsiteY4" fmla="*/ 35741 h 485213"/>
              <a:gd name="connsiteX5" fmla="*/ 7145 w 241271"/>
              <a:gd name="connsiteY5" fmla="*/ 30977 h 485213"/>
              <a:gd name="connsiteX6" fmla="*/ 9527 w 241271"/>
              <a:gd name="connsiteY6" fmla="*/ 19062 h 485213"/>
              <a:gd name="connsiteX7" fmla="*/ 0 w 241271"/>
              <a:gd name="connsiteY7" fmla="*/ 7149 h 485213"/>
              <a:gd name="connsiteX8" fmla="*/ 2382 w 241271"/>
              <a:gd name="connsiteY8" fmla="*/ 0 h 485213"/>
              <a:gd name="connsiteX9" fmla="*/ 169242 w 241271"/>
              <a:gd name="connsiteY9" fmla="*/ 269054 h 485213"/>
              <a:gd name="connsiteX10" fmla="*/ 241271 w 241271"/>
              <a:gd name="connsiteY10" fmla="*/ 485213 h 485213"/>
              <a:gd name="connsiteX0" fmla="*/ 25182 w 241271"/>
              <a:gd name="connsiteY0" fmla="*/ 52891 h 485213"/>
              <a:gd name="connsiteX1" fmla="*/ 25182 w 241271"/>
              <a:gd name="connsiteY1" fmla="*/ 52892 h 485213"/>
              <a:gd name="connsiteX2" fmla="*/ 26199 w 241271"/>
              <a:gd name="connsiteY2" fmla="*/ 50038 h 485213"/>
              <a:gd name="connsiteX3" fmla="*/ 19053 w 241271"/>
              <a:gd name="connsiteY3" fmla="*/ 40507 h 485213"/>
              <a:gd name="connsiteX4" fmla="*/ 11908 w 241271"/>
              <a:gd name="connsiteY4" fmla="*/ 35741 h 485213"/>
              <a:gd name="connsiteX5" fmla="*/ 9527 w 241271"/>
              <a:gd name="connsiteY5" fmla="*/ 19062 h 485213"/>
              <a:gd name="connsiteX6" fmla="*/ 0 w 241271"/>
              <a:gd name="connsiteY6" fmla="*/ 7149 h 485213"/>
              <a:gd name="connsiteX7" fmla="*/ 2382 w 241271"/>
              <a:gd name="connsiteY7" fmla="*/ 0 h 485213"/>
              <a:gd name="connsiteX8" fmla="*/ 169242 w 241271"/>
              <a:gd name="connsiteY8" fmla="*/ 269054 h 485213"/>
              <a:gd name="connsiteX9" fmla="*/ 241271 w 241271"/>
              <a:gd name="connsiteY9" fmla="*/ 485213 h 485213"/>
              <a:gd name="connsiteX0" fmla="*/ 25182 w 241271"/>
              <a:gd name="connsiteY0" fmla="*/ 52891 h 485213"/>
              <a:gd name="connsiteX1" fmla="*/ 25182 w 241271"/>
              <a:gd name="connsiteY1" fmla="*/ 52892 h 485213"/>
              <a:gd name="connsiteX2" fmla="*/ 26199 w 241271"/>
              <a:gd name="connsiteY2" fmla="*/ 50038 h 485213"/>
              <a:gd name="connsiteX3" fmla="*/ 19053 w 241271"/>
              <a:gd name="connsiteY3" fmla="*/ 40507 h 485213"/>
              <a:gd name="connsiteX4" fmla="*/ 11908 w 241271"/>
              <a:gd name="connsiteY4" fmla="*/ 35741 h 485213"/>
              <a:gd name="connsiteX5" fmla="*/ 0 w 241271"/>
              <a:gd name="connsiteY5" fmla="*/ 7149 h 485213"/>
              <a:gd name="connsiteX6" fmla="*/ 2382 w 241271"/>
              <a:gd name="connsiteY6" fmla="*/ 0 h 485213"/>
              <a:gd name="connsiteX7" fmla="*/ 169242 w 241271"/>
              <a:gd name="connsiteY7" fmla="*/ 269054 h 485213"/>
              <a:gd name="connsiteX8" fmla="*/ 241271 w 241271"/>
              <a:gd name="connsiteY8" fmla="*/ 485213 h 485213"/>
              <a:gd name="connsiteX0" fmla="*/ 25182 w 241271"/>
              <a:gd name="connsiteY0" fmla="*/ 45742 h 478064"/>
              <a:gd name="connsiteX1" fmla="*/ 25182 w 241271"/>
              <a:gd name="connsiteY1" fmla="*/ 45743 h 478064"/>
              <a:gd name="connsiteX2" fmla="*/ 26199 w 241271"/>
              <a:gd name="connsiteY2" fmla="*/ 42889 h 478064"/>
              <a:gd name="connsiteX3" fmla="*/ 19053 w 241271"/>
              <a:gd name="connsiteY3" fmla="*/ 33358 h 478064"/>
              <a:gd name="connsiteX4" fmla="*/ 11908 w 241271"/>
              <a:gd name="connsiteY4" fmla="*/ 28592 h 478064"/>
              <a:gd name="connsiteX5" fmla="*/ 0 w 241271"/>
              <a:gd name="connsiteY5" fmla="*/ 0 h 478064"/>
              <a:gd name="connsiteX6" fmla="*/ 169242 w 241271"/>
              <a:gd name="connsiteY6" fmla="*/ 261905 h 478064"/>
              <a:gd name="connsiteX7" fmla="*/ 241271 w 241271"/>
              <a:gd name="connsiteY7" fmla="*/ 478064 h 478064"/>
              <a:gd name="connsiteX0" fmla="*/ 25182 w 241271"/>
              <a:gd name="connsiteY0" fmla="*/ 45742 h 478064"/>
              <a:gd name="connsiteX1" fmla="*/ 25182 w 241271"/>
              <a:gd name="connsiteY1" fmla="*/ 45743 h 478064"/>
              <a:gd name="connsiteX2" fmla="*/ 26199 w 241271"/>
              <a:gd name="connsiteY2" fmla="*/ 42889 h 478064"/>
              <a:gd name="connsiteX3" fmla="*/ 19053 w 241271"/>
              <a:gd name="connsiteY3" fmla="*/ 33358 h 478064"/>
              <a:gd name="connsiteX4" fmla="*/ 0 w 241271"/>
              <a:gd name="connsiteY4" fmla="*/ 0 h 478064"/>
              <a:gd name="connsiteX5" fmla="*/ 169242 w 241271"/>
              <a:gd name="connsiteY5" fmla="*/ 261905 h 478064"/>
              <a:gd name="connsiteX6" fmla="*/ 241271 w 241271"/>
              <a:gd name="connsiteY6" fmla="*/ 478064 h 478064"/>
              <a:gd name="connsiteX0" fmla="*/ 25182 w 241271"/>
              <a:gd name="connsiteY0" fmla="*/ 45742 h 478064"/>
              <a:gd name="connsiteX1" fmla="*/ 25182 w 241271"/>
              <a:gd name="connsiteY1" fmla="*/ 45743 h 478064"/>
              <a:gd name="connsiteX2" fmla="*/ 26199 w 241271"/>
              <a:gd name="connsiteY2" fmla="*/ 42889 h 478064"/>
              <a:gd name="connsiteX3" fmla="*/ 0 w 241271"/>
              <a:gd name="connsiteY3" fmla="*/ 0 h 478064"/>
              <a:gd name="connsiteX4" fmla="*/ 169242 w 241271"/>
              <a:gd name="connsiteY4" fmla="*/ 261905 h 478064"/>
              <a:gd name="connsiteX5" fmla="*/ 241271 w 241271"/>
              <a:gd name="connsiteY5" fmla="*/ 478064 h 478064"/>
              <a:gd name="connsiteX0" fmla="*/ 25182 w 241271"/>
              <a:gd name="connsiteY0" fmla="*/ 45742 h 478064"/>
              <a:gd name="connsiteX1" fmla="*/ 25182 w 241271"/>
              <a:gd name="connsiteY1" fmla="*/ 45743 h 478064"/>
              <a:gd name="connsiteX2" fmla="*/ 0 w 241271"/>
              <a:gd name="connsiteY2" fmla="*/ 0 h 478064"/>
              <a:gd name="connsiteX3" fmla="*/ 169242 w 241271"/>
              <a:gd name="connsiteY3" fmla="*/ 261905 h 478064"/>
              <a:gd name="connsiteX4" fmla="*/ 241271 w 241271"/>
              <a:gd name="connsiteY4" fmla="*/ 478064 h 478064"/>
              <a:gd name="connsiteX0" fmla="*/ 25182 w 241271"/>
              <a:gd name="connsiteY0" fmla="*/ 45742 h 478064"/>
              <a:gd name="connsiteX1" fmla="*/ 0 w 241271"/>
              <a:gd name="connsiteY1" fmla="*/ 0 h 478064"/>
              <a:gd name="connsiteX2" fmla="*/ 169242 w 241271"/>
              <a:gd name="connsiteY2" fmla="*/ 261905 h 478064"/>
              <a:gd name="connsiteX3" fmla="*/ 241271 w 241271"/>
              <a:gd name="connsiteY3" fmla="*/ 478064 h 478064"/>
              <a:gd name="connsiteX0" fmla="*/ 0 w 241271"/>
              <a:gd name="connsiteY0" fmla="*/ 0 h 478064"/>
              <a:gd name="connsiteX1" fmla="*/ 169242 w 241271"/>
              <a:gd name="connsiteY1" fmla="*/ 261905 h 478064"/>
              <a:gd name="connsiteX2" fmla="*/ 241271 w 241271"/>
              <a:gd name="connsiteY2" fmla="*/ 478064 h 478064"/>
              <a:gd name="connsiteX0" fmla="*/ 0 w 241271"/>
              <a:gd name="connsiteY0" fmla="*/ 0 h 478064"/>
              <a:gd name="connsiteX1" fmla="*/ 25184 w 241271"/>
              <a:gd name="connsiteY1" fmla="*/ 45743 h 478064"/>
              <a:gd name="connsiteX2" fmla="*/ 169242 w 241271"/>
              <a:gd name="connsiteY2" fmla="*/ 261905 h 478064"/>
              <a:gd name="connsiteX3" fmla="*/ 241271 w 241271"/>
              <a:gd name="connsiteY3" fmla="*/ 478064 h 478064"/>
              <a:gd name="connsiteX0" fmla="*/ 0 w 241271"/>
              <a:gd name="connsiteY0" fmla="*/ 4766 h 482830"/>
              <a:gd name="connsiteX1" fmla="*/ 0 w 241271"/>
              <a:gd name="connsiteY1" fmla="*/ 0 h 482830"/>
              <a:gd name="connsiteX2" fmla="*/ 25184 w 241271"/>
              <a:gd name="connsiteY2" fmla="*/ 50509 h 482830"/>
              <a:gd name="connsiteX3" fmla="*/ 169242 w 241271"/>
              <a:gd name="connsiteY3" fmla="*/ 266671 h 482830"/>
              <a:gd name="connsiteX4" fmla="*/ 241271 w 241271"/>
              <a:gd name="connsiteY4" fmla="*/ 482830 h 4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71" h="482830">
                <a:moveTo>
                  <a:pt x="0" y="4766"/>
                </a:moveTo>
                <a:lnTo>
                  <a:pt x="0" y="0"/>
                </a:lnTo>
                <a:lnTo>
                  <a:pt x="25184" y="50509"/>
                </a:lnTo>
                <a:lnTo>
                  <a:pt x="169242" y="266671"/>
                </a:lnTo>
                <a:cubicBezTo>
                  <a:pt x="169630" y="415918"/>
                  <a:pt x="173568" y="352274"/>
                  <a:pt x="241271" y="482830"/>
                </a:cubicBezTo>
              </a:path>
            </a:pathLst>
          </a:custGeom>
          <a:noFill/>
          <a:ln w="6350">
            <a:solidFill>
              <a:srgbClr val="FF330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0" name="Овал 729"/>
          <p:cNvSpPr/>
          <p:nvPr/>
        </p:nvSpPr>
        <p:spPr>
          <a:xfrm>
            <a:off x="3310089" y="2890697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731" name="Rectangle 1"/>
          <p:cNvSpPr>
            <a:spLocks noChangeArrowheads="1"/>
          </p:cNvSpPr>
          <p:nvPr/>
        </p:nvSpPr>
        <p:spPr bwMode="auto">
          <a:xfrm>
            <a:off x="3334170" y="284652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Ноушехр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15" name="Rectangle 1"/>
          <p:cNvSpPr>
            <a:spLocks noChangeArrowheads="1"/>
          </p:cNvSpPr>
          <p:nvPr/>
        </p:nvSpPr>
        <p:spPr bwMode="auto">
          <a:xfrm>
            <a:off x="3912166" y="2909063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Сарахс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26" name="CustomShape 428"/>
          <p:cNvSpPr/>
          <p:nvPr/>
        </p:nvSpPr>
        <p:spPr>
          <a:xfrm rot="6878640">
            <a:off x="3329411" y="3676519"/>
            <a:ext cx="330226" cy="201355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03407"/>
              <a:gd name="connsiteX1" fmla="*/ 121374 w 432170"/>
              <a:gd name="connsiteY1" fmla="*/ 49669 h 303407"/>
              <a:gd name="connsiteX2" fmla="*/ 432170 w 432170"/>
              <a:gd name="connsiteY2" fmla="*/ 303407 h 303407"/>
              <a:gd name="connsiteX0" fmla="*/ 0 w 246911"/>
              <a:gd name="connsiteY0" fmla="*/ 15193 h 150606"/>
              <a:gd name="connsiteX1" fmla="*/ 121374 w 246911"/>
              <a:gd name="connsiteY1" fmla="*/ 49669 h 150606"/>
              <a:gd name="connsiteX2" fmla="*/ 246911 w 246911"/>
              <a:gd name="connsiteY2" fmla="*/ 150606 h 150606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13800 w 260711"/>
              <a:gd name="connsiteY0" fmla="*/ 15193 h 170060"/>
              <a:gd name="connsiteX1" fmla="*/ 99741 w 260711"/>
              <a:gd name="connsiteY1" fmla="*/ 145204 h 170060"/>
              <a:gd name="connsiteX2" fmla="*/ 260711 w 260711"/>
              <a:gd name="connsiteY2" fmla="*/ 150606 h 170060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0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85940 w 246911"/>
              <a:gd name="connsiteY1" fmla="*/ 145204 h 150606"/>
              <a:gd name="connsiteX2" fmla="*/ 246911 w 246911"/>
              <a:gd name="connsiteY2" fmla="*/ 150606 h 1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911" h="150606">
                <a:moveTo>
                  <a:pt x="0" y="15193"/>
                </a:moveTo>
                <a:cubicBezTo>
                  <a:pt x="44411" y="0"/>
                  <a:pt x="27262" y="118528"/>
                  <a:pt x="85940" y="145204"/>
                </a:cubicBezTo>
                <a:cubicBezTo>
                  <a:pt x="147914" y="124902"/>
                  <a:pt x="168374" y="144061"/>
                  <a:pt x="246911" y="150606"/>
                </a:cubicBezTo>
              </a:path>
            </a:pathLst>
          </a:custGeom>
          <a:noFill/>
          <a:ln w="6350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7" name="Rectangle 1"/>
          <p:cNvSpPr>
            <a:spLocks noChangeArrowheads="1"/>
          </p:cNvSpPr>
          <p:nvPr/>
        </p:nvSpPr>
        <p:spPr bwMode="auto">
          <a:xfrm>
            <a:off x="3623168" y="3583393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Бендер-Аббас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16" name="Овал 715"/>
          <p:cNvSpPr/>
          <p:nvPr/>
        </p:nvSpPr>
        <p:spPr>
          <a:xfrm>
            <a:off x="3599088" y="3627565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227" name="CustomShape 428"/>
          <p:cNvSpPr/>
          <p:nvPr/>
        </p:nvSpPr>
        <p:spPr>
          <a:xfrm rot="6878640">
            <a:off x="3869137" y="3388167"/>
            <a:ext cx="659319" cy="1950848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03407"/>
              <a:gd name="connsiteX1" fmla="*/ 121374 w 432170"/>
              <a:gd name="connsiteY1" fmla="*/ 49669 h 303407"/>
              <a:gd name="connsiteX2" fmla="*/ 432170 w 432170"/>
              <a:gd name="connsiteY2" fmla="*/ 303407 h 303407"/>
              <a:gd name="connsiteX0" fmla="*/ 0 w 246911"/>
              <a:gd name="connsiteY0" fmla="*/ 15193 h 150606"/>
              <a:gd name="connsiteX1" fmla="*/ 121374 w 246911"/>
              <a:gd name="connsiteY1" fmla="*/ 49669 h 150606"/>
              <a:gd name="connsiteX2" fmla="*/ 246911 w 246911"/>
              <a:gd name="connsiteY2" fmla="*/ 150606 h 150606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246911"/>
              <a:gd name="connsiteY0" fmla="*/ 0 h 135413"/>
              <a:gd name="connsiteX1" fmla="*/ 59082 w 246911"/>
              <a:gd name="connsiteY1" fmla="*/ 58521 h 135413"/>
              <a:gd name="connsiteX2" fmla="*/ 151409 w 246911"/>
              <a:gd name="connsiteY2" fmla="*/ 99966 h 135413"/>
              <a:gd name="connsiteX3" fmla="*/ 246911 w 246911"/>
              <a:gd name="connsiteY3" fmla="*/ 135413 h 135413"/>
              <a:gd name="connsiteX0" fmla="*/ 0 w 246911"/>
              <a:gd name="connsiteY0" fmla="*/ 0 h 135413"/>
              <a:gd name="connsiteX1" fmla="*/ 59082 w 246911"/>
              <a:gd name="connsiteY1" fmla="*/ 58521 h 135413"/>
              <a:gd name="connsiteX2" fmla="*/ 151409 w 246911"/>
              <a:gd name="connsiteY2" fmla="*/ 99966 h 135413"/>
              <a:gd name="connsiteX3" fmla="*/ 246911 w 246911"/>
              <a:gd name="connsiteY3" fmla="*/ 135413 h 135413"/>
              <a:gd name="connsiteX0" fmla="*/ 49915 w 213064"/>
              <a:gd name="connsiteY0" fmla="*/ 0 h 159027"/>
              <a:gd name="connsiteX1" fmla="*/ 25235 w 213064"/>
              <a:gd name="connsiteY1" fmla="*/ 82135 h 159027"/>
              <a:gd name="connsiteX2" fmla="*/ 117562 w 213064"/>
              <a:gd name="connsiteY2" fmla="*/ 123580 h 159027"/>
              <a:gd name="connsiteX3" fmla="*/ 213064 w 213064"/>
              <a:gd name="connsiteY3" fmla="*/ 159027 h 159027"/>
              <a:gd name="connsiteX0" fmla="*/ 60668 w 223817"/>
              <a:gd name="connsiteY0" fmla="*/ 0 h 159027"/>
              <a:gd name="connsiteX1" fmla="*/ 25235 w 223817"/>
              <a:gd name="connsiteY1" fmla="*/ 95535 h 159027"/>
              <a:gd name="connsiteX2" fmla="*/ 128315 w 223817"/>
              <a:gd name="connsiteY2" fmla="*/ 123580 h 159027"/>
              <a:gd name="connsiteX3" fmla="*/ 223817 w 223817"/>
              <a:gd name="connsiteY3" fmla="*/ 159027 h 159027"/>
              <a:gd name="connsiteX0" fmla="*/ 126136 w 223817"/>
              <a:gd name="connsiteY0" fmla="*/ 0 h 189072"/>
              <a:gd name="connsiteX1" fmla="*/ 25235 w 223817"/>
              <a:gd name="connsiteY1" fmla="*/ 125580 h 189072"/>
              <a:gd name="connsiteX2" fmla="*/ 128315 w 223817"/>
              <a:gd name="connsiteY2" fmla="*/ 153625 h 189072"/>
              <a:gd name="connsiteX3" fmla="*/ 223817 w 223817"/>
              <a:gd name="connsiteY3" fmla="*/ 189072 h 189072"/>
              <a:gd name="connsiteX0" fmla="*/ 100901 w 198582"/>
              <a:gd name="connsiteY0" fmla="*/ 22863 h 211935"/>
              <a:gd name="connsiteX1" fmla="*/ 105174 w 198582"/>
              <a:gd name="connsiteY1" fmla="*/ 20930 h 211935"/>
              <a:gd name="connsiteX2" fmla="*/ 0 w 198582"/>
              <a:gd name="connsiteY2" fmla="*/ 148443 h 211935"/>
              <a:gd name="connsiteX3" fmla="*/ 103080 w 198582"/>
              <a:gd name="connsiteY3" fmla="*/ 176488 h 211935"/>
              <a:gd name="connsiteX4" fmla="*/ 198582 w 198582"/>
              <a:gd name="connsiteY4" fmla="*/ 211935 h 211935"/>
              <a:gd name="connsiteX0" fmla="*/ 100901 w 198582"/>
              <a:gd name="connsiteY0" fmla="*/ 247445 h 436517"/>
              <a:gd name="connsiteX1" fmla="*/ 76265 w 198582"/>
              <a:gd name="connsiteY1" fmla="*/ 20930 h 436517"/>
              <a:gd name="connsiteX2" fmla="*/ 0 w 198582"/>
              <a:gd name="connsiteY2" fmla="*/ 373025 h 436517"/>
              <a:gd name="connsiteX3" fmla="*/ 103080 w 198582"/>
              <a:gd name="connsiteY3" fmla="*/ 401070 h 436517"/>
              <a:gd name="connsiteX4" fmla="*/ 198582 w 198582"/>
              <a:gd name="connsiteY4" fmla="*/ 436517 h 436517"/>
              <a:gd name="connsiteX0" fmla="*/ 212600 w 213312"/>
              <a:gd name="connsiteY0" fmla="*/ 322 h 637024"/>
              <a:gd name="connsiteX1" fmla="*/ 76265 w 213312"/>
              <a:gd name="connsiteY1" fmla="*/ 221437 h 637024"/>
              <a:gd name="connsiteX2" fmla="*/ 0 w 213312"/>
              <a:gd name="connsiteY2" fmla="*/ 573532 h 637024"/>
              <a:gd name="connsiteX3" fmla="*/ 103080 w 213312"/>
              <a:gd name="connsiteY3" fmla="*/ 601577 h 637024"/>
              <a:gd name="connsiteX4" fmla="*/ 198582 w 213312"/>
              <a:gd name="connsiteY4" fmla="*/ 637024 h 637024"/>
              <a:gd name="connsiteX0" fmla="*/ 212600 w 213312"/>
              <a:gd name="connsiteY0" fmla="*/ 322 h 637024"/>
              <a:gd name="connsiteX1" fmla="*/ 171767 w 213312"/>
              <a:gd name="connsiteY1" fmla="*/ 256883 h 637024"/>
              <a:gd name="connsiteX2" fmla="*/ 0 w 213312"/>
              <a:gd name="connsiteY2" fmla="*/ 573532 h 637024"/>
              <a:gd name="connsiteX3" fmla="*/ 103080 w 213312"/>
              <a:gd name="connsiteY3" fmla="*/ 601577 h 637024"/>
              <a:gd name="connsiteX4" fmla="*/ 198582 w 213312"/>
              <a:gd name="connsiteY4" fmla="*/ 637024 h 637024"/>
              <a:gd name="connsiteX0" fmla="*/ 496067 w 496779"/>
              <a:gd name="connsiteY0" fmla="*/ 322 h 1401304"/>
              <a:gd name="connsiteX1" fmla="*/ 171767 w 496779"/>
              <a:gd name="connsiteY1" fmla="*/ 1021163 h 1401304"/>
              <a:gd name="connsiteX2" fmla="*/ 0 w 496779"/>
              <a:gd name="connsiteY2" fmla="*/ 1337812 h 1401304"/>
              <a:gd name="connsiteX3" fmla="*/ 103080 w 496779"/>
              <a:gd name="connsiteY3" fmla="*/ 1365857 h 1401304"/>
              <a:gd name="connsiteX4" fmla="*/ 198582 w 496779"/>
              <a:gd name="connsiteY4" fmla="*/ 1401304 h 1401304"/>
              <a:gd name="connsiteX0" fmla="*/ 496067 w 496067"/>
              <a:gd name="connsiteY0" fmla="*/ 0 h 1400982"/>
              <a:gd name="connsiteX1" fmla="*/ 344546 w 496067"/>
              <a:gd name="connsiteY1" fmla="*/ 491929 h 1400982"/>
              <a:gd name="connsiteX2" fmla="*/ 171767 w 496067"/>
              <a:gd name="connsiteY2" fmla="*/ 1020841 h 1400982"/>
              <a:gd name="connsiteX3" fmla="*/ 0 w 496067"/>
              <a:gd name="connsiteY3" fmla="*/ 1337490 h 1400982"/>
              <a:gd name="connsiteX4" fmla="*/ 103080 w 496067"/>
              <a:gd name="connsiteY4" fmla="*/ 1365535 h 1400982"/>
              <a:gd name="connsiteX5" fmla="*/ 198582 w 496067"/>
              <a:gd name="connsiteY5" fmla="*/ 1400982 h 1400982"/>
              <a:gd name="connsiteX0" fmla="*/ 496067 w 496067"/>
              <a:gd name="connsiteY0" fmla="*/ 0 h 1400982"/>
              <a:gd name="connsiteX1" fmla="*/ 414402 w 496067"/>
              <a:gd name="connsiteY1" fmla="*/ 513120 h 1400982"/>
              <a:gd name="connsiteX2" fmla="*/ 171767 w 496067"/>
              <a:gd name="connsiteY2" fmla="*/ 1020841 h 1400982"/>
              <a:gd name="connsiteX3" fmla="*/ 0 w 496067"/>
              <a:gd name="connsiteY3" fmla="*/ 1337490 h 1400982"/>
              <a:gd name="connsiteX4" fmla="*/ 103080 w 496067"/>
              <a:gd name="connsiteY4" fmla="*/ 1365535 h 1400982"/>
              <a:gd name="connsiteX5" fmla="*/ 198582 w 496067"/>
              <a:gd name="connsiteY5" fmla="*/ 1400982 h 1400982"/>
              <a:gd name="connsiteX0" fmla="*/ 496067 w 503867"/>
              <a:gd name="connsiteY0" fmla="*/ 93012 h 1493994"/>
              <a:gd name="connsiteX1" fmla="*/ 490256 w 503867"/>
              <a:gd name="connsiteY1" fmla="*/ 85520 h 1493994"/>
              <a:gd name="connsiteX2" fmla="*/ 414402 w 503867"/>
              <a:gd name="connsiteY2" fmla="*/ 606132 h 1493994"/>
              <a:gd name="connsiteX3" fmla="*/ 171767 w 503867"/>
              <a:gd name="connsiteY3" fmla="*/ 1113853 h 1493994"/>
              <a:gd name="connsiteX4" fmla="*/ 0 w 503867"/>
              <a:gd name="connsiteY4" fmla="*/ 1430502 h 1493994"/>
              <a:gd name="connsiteX5" fmla="*/ 103080 w 503867"/>
              <a:gd name="connsiteY5" fmla="*/ 1458547 h 1493994"/>
              <a:gd name="connsiteX6" fmla="*/ 198582 w 503867"/>
              <a:gd name="connsiteY6" fmla="*/ 1493994 h 1493994"/>
              <a:gd name="connsiteX0" fmla="*/ 496067 w 496067"/>
              <a:gd name="connsiteY0" fmla="*/ 120966 h 1521948"/>
              <a:gd name="connsiteX1" fmla="*/ 400565 w 496067"/>
              <a:gd name="connsiteY1" fmla="*/ 85520 h 1521948"/>
              <a:gd name="connsiteX2" fmla="*/ 414402 w 496067"/>
              <a:gd name="connsiteY2" fmla="*/ 634086 h 1521948"/>
              <a:gd name="connsiteX3" fmla="*/ 171767 w 496067"/>
              <a:gd name="connsiteY3" fmla="*/ 1141807 h 1521948"/>
              <a:gd name="connsiteX4" fmla="*/ 0 w 496067"/>
              <a:gd name="connsiteY4" fmla="*/ 1458456 h 1521948"/>
              <a:gd name="connsiteX5" fmla="*/ 103080 w 496067"/>
              <a:gd name="connsiteY5" fmla="*/ 1486501 h 1521948"/>
              <a:gd name="connsiteX6" fmla="*/ 198582 w 496067"/>
              <a:gd name="connsiteY6" fmla="*/ 1521948 h 1521948"/>
              <a:gd name="connsiteX0" fmla="*/ 496067 w 539713"/>
              <a:gd name="connsiteY0" fmla="*/ 20030 h 1421012"/>
              <a:gd name="connsiteX1" fmla="*/ 526102 w 539713"/>
              <a:gd name="connsiteY1" fmla="*/ 85520 h 1421012"/>
              <a:gd name="connsiteX2" fmla="*/ 414402 w 539713"/>
              <a:gd name="connsiteY2" fmla="*/ 533150 h 1421012"/>
              <a:gd name="connsiteX3" fmla="*/ 171767 w 539713"/>
              <a:gd name="connsiteY3" fmla="*/ 1040871 h 1421012"/>
              <a:gd name="connsiteX4" fmla="*/ 0 w 539713"/>
              <a:gd name="connsiteY4" fmla="*/ 1357520 h 1421012"/>
              <a:gd name="connsiteX5" fmla="*/ 103080 w 539713"/>
              <a:gd name="connsiteY5" fmla="*/ 1385565 h 1421012"/>
              <a:gd name="connsiteX6" fmla="*/ 198582 w 539713"/>
              <a:gd name="connsiteY6" fmla="*/ 1421012 h 1421012"/>
              <a:gd name="connsiteX0" fmla="*/ 335098 w 539319"/>
              <a:gd name="connsiteY0" fmla="*/ 15528 h 1421912"/>
              <a:gd name="connsiteX1" fmla="*/ 526102 w 539319"/>
              <a:gd name="connsiteY1" fmla="*/ 86420 h 1421912"/>
              <a:gd name="connsiteX2" fmla="*/ 414402 w 539319"/>
              <a:gd name="connsiteY2" fmla="*/ 534050 h 1421912"/>
              <a:gd name="connsiteX3" fmla="*/ 171767 w 539319"/>
              <a:gd name="connsiteY3" fmla="*/ 1041771 h 1421912"/>
              <a:gd name="connsiteX4" fmla="*/ 0 w 539319"/>
              <a:gd name="connsiteY4" fmla="*/ 1358420 h 1421912"/>
              <a:gd name="connsiteX5" fmla="*/ 103080 w 539319"/>
              <a:gd name="connsiteY5" fmla="*/ 1386465 h 1421912"/>
              <a:gd name="connsiteX6" fmla="*/ 198582 w 539319"/>
              <a:gd name="connsiteY6" fmla="*/ 1421912 h 1421912"/>
              <a:gd name="connsiteX0" fmla="*/ 335098 w 530535"/>
              <a:gd name="connsiteY0" fmla="*/ 14731 h 1421115"/>
              <a:gd name="connsiteX1" fmla="*/ 440998 w 530535"/>
              <a:gd name="connsiteY1" fmla="*/ 19517 h 1421115"/>
              <a:gd name="connsiteX2" fmla="*/ 526102 w 530535"/>
              <a:gd name="connsiteY2" fmla="*/ 85623 h 1421115"/>
              <a:gd name="connsiteX3" fmla="*/ 414402 w 530535"/>
              <a:gd name="connsiteY3" fmla="*/ 533253 h 1421115"/>
              <a:gd name="connsiteX4" fmla="*/ 171767 w 530535"/>
              <a:gd name="connsiteY4" fmla="*/ 1040974 h 1421115"/>
              <a:gd name="connsiteX5" fmla="*/ 0 w 530535"/>
              <a:gd name="connsiteY5" fmla="*/ 1357623 h 1421115"/>
              <a:gd name="connsiteX6" fmla="*/ 103080 w 530535"/>
              <a:gd name="connsiteY6" fmla="*/ 1385668 h 1421115"/>
              <a:gd name="connsiteX7" fmla="*/ 198582 w 530535"/>
              <a:gd name="connsiteY7" fmla="*/ 1421115 h 1421115"/>
              <a:gd name="connsiteX0" fmla="*/ 335098 w 534707"/>
              <a:gd name="connsiteY0" fmla="*/ 71904 h 1478288"/>
              <a:gd name="connsiteX1" fmla="*/ 466034 w 534707"/>
              <a:gd name="connsiteY1" fmla="*/ 11815 h 1478288"/>
              <a:gd name="connsiteX2" fmla="*/ 526102 w 534707"/>
              <a:gd name="connsiteY2" fmla="*/ 142796 h 1478288"/>
              <a:gd name="connsiteX3" fmla="*/ 414402 w 534707"/>
              <a:gd name="connsiteY3" fmla="*/ 590426 h 1478288"/>
              <a:gd name="connsiteX4" fmla="*/ 171767 w 534707"/>
              <a:gd name="connsiteY4" fmla="*/ 1098147 h 1478288"/>
              <a:gd name="connsiteX5" fmla="*/ 0 w 534707"/>
              <a:gd name="connsiteY5" fmla="*/ 1414796 h 1478288"/>
              <a:gd name="connsiteX6" fmla="*/ 103080 w 534707"/>
              <a:gd name="connsiteY6" fmla="*/ 1442841 h 1478288"/>
              <a:gd name="connsiteX7" fmla="*/ 198582 w 534707"/>
              <a:gd name="connsiteY7" fmla="*/ 1478288 h 1478288"/>
              <a:gd name="connsiteX0" fmla="*/ 335098 w 534707"/>
              <a:gd name="connsiteY0" fmla="*/ 66897 h 1473281"/>
              <a:gd name="connsiteX1" fmla="*/ 269631 w 534707"/>
              <a:gd name="connsiteY1" fmla="*/ 96941 h 1473281"/>
              <a:gd name="connsiteX2" fmla="*/ 466034 w 534707"/>
              <a:gd name="connsiteY2" fmla="*/ 6808 h 1473281"/>
              <a:gd name="connsiteX3" fmla="*/ 526102 w 534707"/>
              <a:gd name="connsiteY3" fmla="*/ 137789 h 1473281"/>
              <a:gd name="connsiteX4" fmla="*/ 414402 w 534707"/>
              <a:gd name="connsiteY4" fmla="*/ 585419 h 1473281"/>
              <a:gd name="connsiteX5" fmla="*/ 171767 w 534707"/>
              <a:gd name="connsiteY5" fmla="*/ 1093140 h 1473281"/>
              <a:gd name="connsiteX6" fmla="*/ 0 w 534707"/>
              <a:gd name="connsiteY6" fmla="*/ 1409789 h 1473281"/>
              <a:gd name="connsiteX7" fmla="*/ 103080 w 534707"/>
              <a:gd name="connsiteY7" fmla="*/ 1437834 h 1473281"/>
              <a:gd name="connsiteX8" fmla="*/ 198582 w 534707"/>
              <a:gd name="connsiteY8" fmla="*/ 1473281 h 1473281"/>
              <a:gd name="connsiteX0" fmla="*/ 335098 w 534707"/>
              <a:gd name="connsiteY0" fmla="*/ 66898 h 1473282"/>
              <a:gd name="connsiteX1" fmla="*/ 269631 w 534707"/>
              <a:gd name="connsiteY1" fmla="*/ 96942 h 1473282"/>
              <a:gd name="connsiteX2" fmla="*/ 466034 w 534707"/>
              <a:gd name="connsiteY2" fmla="*/ 6808 h 1473282"/>
              <a:gd name="connsiteX3" fmla="*/ 526102 w 534707"/>
              <a:gd name="connsiteY3" fmla="*/ 137790 h 1473282"/>
              <a:gd name="connsiteX4" fmla="*/ 414402 w 534707"/>
              <a:gd name="connsiteY4" fmla="*/ 585420 h 1473282"/>
              <a:gd name="connsiteX5" fmla="*/ 171767 w 534707"/>
              <a:gd name="connsiteY5" fmla="*/ 1093141 h 1473282"/>
              <a:gd name="connsiteX6" fmla="*/ 0 w 534707"/>
              <a:gd name="connsiteY6" fmla="*/ 1409790 h 1473282"/>
              <a:gd name="connsiteX7" fmla="*/ 103080 w 534707"/>
              <a:gd name="connsiteY7" fmla="*/ 1437835 h 1473282"/>
              <a:gd name="connsiteX8" fmla="*/ 198582 w 534707"/>
              <a:gd name="connsiteY8" fmla="*/ 1473282 h 1473282"/>
              <a:gd name="connsiteX0" fmla="*/ 335098 w 502874"/>
              <a:gd name="connsiteY0" fmla="*/ 82820 h 1489204"/>
              <a:gd name="connsiteX1" fmla="*/ 269631 w 502874"/>
              <a:gd name="connsiteY1" fmla="*/ 112864 h 1489204"/>
              <a:gd name="connsiteX2" fmla="*/ 466034 w 502874"/>
              <a:gd name="connsiteY2" fmla="*/ 22730 h 1489204"/>
              <a:gd name="connsiteX3" fmla="*/ 490669 w 502874"/>
              <a:gd name="connsiteY3" fmla="*/ 249246 h 1489204"/>
              <a:gd name="connsiteX4" fmla="*/ 414402 w 502874"/>
              <a:gd name="connsiteY4" fmla="*/ 601342 h 1489204"/>
              <a:gd name="connsiteX5" fmla="*/ 171767 w 502874"/>
              <a:gd name="connsiteY5" fmla="*/ 1109063 h 1489204"/>
              <a:gd name="connsiteX6" fmla="*/ 0 w 502874"/>
              <a:gd name="connsiteY6" fmla="*/ 1425712 h 1489204"/>
              <a:gd name="connsiteX7" fmla="*/ 103080 w 502874"/>
              <a:gd name="connsiteY7" fmla="*/ 1453757 h 1489204"/>
              <a:gd name="connsiteX8" fmla="*/ 198582 w 502874"/>
              <a:gd name="connsiteY8" fmla="*/ 1489204 h 1489204"/>
              <a:gd name="connsiteX0" fmla="*/ 335098 w 492975"/>
              <a:gd name="connsiteY0" fmla="*/ 52776 h 1459160"/>
              <a:gd name="connsiteX1" fmla="*/ 269631 w 492975"/>
              <a:gd name="connsiteY1" fmla="*/ 82820 h 1459160"/>
              <a:gd name="connsiteX2" fmla="*/ 400566 w 492975"/>
              <a:gd name="connsiteY2" fmla="*/ 22730 h 1459160"/>
              <a:gd name="connsiteX3" fmla="*/ 490669 w 492975"/>
              <a:gd name="connsiteY3" fmla="*/ 219202 h 1459160"/>
              <a:gd name="connsiteX4" fmla="*/ 414402 w 492975"/>
              <a:gd name="connsiteY4" fmla="*/ 571298 h 1459160"/>
              <a:gd name="connsiteX5" fmla="*/ 171767 w 492975"/>
              <a:gd name="connsiteY5" fmla="*/ 1079019 h 1459160"/>
              <a:gd name="connsiteX6" fmla="*/ 0 w 492975"/>
              <a:gd name="connsiteY6" fmla="*/ 1395668 h 1459160"/>
              <a:gd name="connsiteX7" fmla="*/ 103080 w 492975"/>
              <a:gd name="connsiteY7" fmla="*/ 1423713 h 1459160"/>
              <a:gd name="connsiteX8" fmla="*/ 198582 w 492975"/>
              <a:gd name="connsiteY8" fmla="*/ 1459160 h 1459160"/>
              <a:gd name="connsiteX0" fmla="*/ 269631 w 492975"/>
              <a:gd name="connsiteY0" fmla="*/ 82820 h 1459160"/>
              <a:gd name="connsiteX1" fmla="*/ 400566 w 492975"/>
              <a:gd name="connsiteY1" fmla="*/ 22730 h 1459160"/>
              <a:gd name="connsiteX2" fmla="*/ 490669 w 492975"/>
              <a:gd name="connsiteY2" fmla="*/ 219202 h 1459160"/>
              <a:gd name="connsiteX3" fmla="*/ 414402 w 492975"/>
              <a:gd name="connsiteY3" fmla="*/ 571298 h 1459160"/>
              <a:gd name="connsiteX4" fmla="*/ 171767 w 492975"/>
              <a:gd name="connsiteY4" fmla="*/ 1079019 h 1459160"/>
              <a:gd name="connsiteX5" fmla="*/ 0 w 492975"/>
              <a:gd name="connsiteY5" fmla="*/ 1395668 h 1459160"/>
              <a:gd name="connsiteX6" fmla="*/ 103080 w 492975"/>
              <a:gd name="connsiteY6" fmla="*/ 1423713 h 1459160"/>
              <a:gd name="connsiteX7" fmla="*/ 198582 w 492975"/>
              <a:gd name="connsiteY7" fmla="*/ 1459160 h 145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975" h="1459160">
                <a:moveTo>
                  <a:pt x="269631" y="82820"/>
                </a:moveTo>
                <a:cubicBezTo>
                  <a:pt x="280542" y="77812"/>
                  <a:pt x="363726" y="0"/>
                  <a:pt x="400566" y="22730"/>
                </a:cubicBezTo>
                <a:cubicBezTo>
                  <a:pt x="437406" y="45460"/>
                  <a:pt x="488363" y="127774"/>
                  <a:pt x="490669" y="219202"/>
                </a:cubicBezTo>
                <a:cubicBezTo>
                  <a:pt x="492975" y="310630"/>
                  <a:pt x="467552" y="427995"/>
                  <a:pt x="414402" y="571298"/>
                </a:cubicBezTo>
                <a:cubicBezTo>
                  <a:pt x="361252" y="714601"/>
                  <a:pt x="240834" y="941624"/>
                  <a:pt x="171767" y="1079019"/>
                </a:cubicBezTo>
                <a:cubicBezTo>
                  <a:pt x="102700" y="1216414"/>
                  <a:pt x="349" y="1369742"/>
                  <a:pt x="0" y="1395668"/>
                </a:cubicBezTo>
                <a:cubicBezTo>
                  <a:pt x="56844" y="1444409"/>
                  <a:pt x="71775" y="1410898"/>
                  <a:pt x="103080" y="1423713"/>
                </a:cubicBezTo>
                <a:cubicBezTo>
                  <a:pt x="144232" y="1446282"/>
                  <a:pt x="120045" y="1452615"/>
                  <a:pt x="198582" y="1459160"/>
                </a:cubicBezTo>
              </a:path>
            </a:pathLst>
          </a:custGeom>
          <a:noFill/>
          <a:ln w="6350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0" name="Овал 719"/>
          <p:cNvSpPr/>
          <p:nvPr/>
        </p:nvSpPr>
        <p:spPr>
          <a:xfrm>
            <a:off x="3310094" y="3831446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721" name="Rectangle 1"/>
          <p:cNvSpPr>
            <a:spLocks noChangeArrowheads="1"/>
          </p:cNvSpPr>
          <p:nvPr/>
        </p:nvSpPr>
        <p:spPr bwMode="auto">
          <a:xfrm>
            <a:off x="3334170" y="378727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Джабаль-Али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29" name="CustomShape 428"/>
          <p:cNvSpPr/>
          <p:nvPr/>
        </p:nvSpPr>
        <p:spPr>
          <a:xfrm rot="6878640">
            <a:off x="4735448" y="4272642"/>
            <a:ext cx="1284494" cy="303800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03407"/>
              <a:gd name="connsiteX1" fmla="*/ 121374 w 432170"/>
              <a:gd name="connsiteY1" fmla="*/ 49669 h 303407"/>
              <a:gd name="connsiteX2" fmla="*/ 432170 w 432170"/>
              <a:gd name="connsiteY2" fmla="*/ 303407 h 303407"/>
              <a:gd name="connsiteX0" fmla="*/ 0 w 246911"/>
              <a:gd name="connsiteY0" fmla="*/ 15193 h 150606"/>
              <a:gd name="connsiteX1" fmla="*/ 121374 w 246911"/>
              <a:gd name="connsiteY1" fmla="*/ 49669 h 150606"/>
              <a:gd name="connsiteX2" fmla="*/ 246911 w 246911"/>
              <a:gd name="connsiteY2" fmla="*/ 150606 h 150606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902530"/>
              <a:gd name="connsiteY0" fmla="*/ 15193 h 235191"/>
              <a:gd name="connsiteX1" fmla="*/ 807028 w 902530"/>
              <a:gd name="connsiteY1" fmla="*/ 195822 h 235191"/>
              <a:gd name="connsiteX2" fmla="*/ 902530 w 902530"/>
              <a:gd name="connsiteY2" fmla="*/ 231269 h 235191"/>
              <a:gd name="connsiteX0" fmla="*/ 0 w 902530"/>
              <a:gd name="connsiteY0" fmla="*/ 15193 h 231269"/>
              <a:gd name="connsiteX1" fmla="*/ 417443 w 902530"/>
              <a:gd name="connsiteY1" fmla="*/ 61441 h 231269"/>
              <a:gd name="connsiteX2" fmla="*/ 902530 w 902530"/>
              <a:gd name="connsiteY2" fmla="*/ 231269 h 231269"/>
              <a:gd name="connsiteX0" fmla="*/ 0 w 902530"/>
              <a:gd name="connsiteY0" fmla="*/ 33800 h 249876"/>
              <a:gd name="connsiteX1" fmla="*/ 417443 w 902530"/>
              <a:gd name="connsiteY1" fmla="*/ 80048 h 249876"/>
              <a:gd name="connsiteX2" fmla="*/ 902530 w 902530"/>
              <a:gd name="connsiteY2" fmla="*/ 249876 h 249876"/>
              <a:gd name="connsiteX0" fmla="*/ 0 w 902530"/>
              <a:gd name="connsiteY0" fmla="*/ 33800 h 249876"/>
              <a:gd name="connsiteX1" fmla="*/ 417443 w 902530"/>
              <a:gd name="connsiteY1" fmla="*/ 80048 h 249876"/>
              <a:gd name="connsiteX2" fmla="*/ 902530 w 902530"/>
              <a:gd name="connsiteY2" fmla="*/ 249876 h 249876"/>
              <a:gd name="connsiteX0" fmla="*/ 0 w 960421"/>
              <a:gd name="connsiteY0" fmla="*/ 33800 h 227232"/>
              <a:gd name="connsiteX1" fmla="*/ 417443 w 960421"/>
              <a:gd name="connsiteY1" fmla="*/ 80048 h 227232"/>
              <a:gd name="connsiteX2" fmla="*/ 960421 w 960421"/>
              <a:gd name="connsiteY2" fmla="*/ 227232 h 22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0421" h="227232">
                <a:moveTo>
                  <a:pt x="0" y="33800"/>
                </a:moveTo>
                <a:cubicBezTo>
                  <a:pt x="44411" y="18607"/>
                  <a:pt x="289411" y="0"/>
                  <a:pt x="417443" y="80048"/>
                </a:cubicBezTo>
                <a:cubicBezTo>
                  <a:pt x="522777" y="186736"/>
                  <a:pt x="881884" y="220687"/>
                  <a:pt x="960421" y="227232"/>
                </a:cubicBezTo>
              </a:path>
            </a:pathLst>
          </a:custGeom>
          <a:noFill/>
          <a:ln w="6350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5" name="Овал 1204"/>
          <p:cNvSpPr/>
          <p:nvPr/>
        </p:nvSpPr>
        <p:spPr>
          <a:xfrm>
            <a:off x="5718409" y="3843732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206" name="Rectangle 1"/>
          <p:cNvSpPr>
            <a:spLocks noChangeArrowheads="1"/>
          </p:cNvSpPr>
          <p:nvPr/>
        </p:nvSpPr>
        <p:spPr bwMode="auto">
          <a:xfrm>
            <a:off x="5742490" y="3799559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Бангладеш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02" name="Овал 1201"/>
          <p:cNvSpPr/>
          <p:nvPr/>
        </p:nvSpPr>
        <p:spPr>
          <a:xfrm>
            <a:off x="4899580" y="4697520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203" name="Rectangle 1"/>
          <p:cNvSpPr>
            <a:spLocks noChangeArrowheads="1"/>
          </p:cNvSpPr>
          <p:nvPr/>
        </p:nvSpPr>
        <p:spPr bwMode="auto">
          <a:xfrm>
            <a:off x="4971827" y="4653348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Ченнаи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30" name="CustomShape 428"/>
          <p:cNvSpPr/>
          <p:nvPr/>
        </p:nvSpPr>
        <p:spPr>
          <a:xfrm rot="6878640">
            <a:off x="3951894" y="3481766"/>
            <a:ext cx="278022" cy="1156764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03407"/>
              <a:gd name="connsiteX1" fmla="*/ 121374 w 432170"/>
              <a:gd name="connsiteY1" fmla="*/ 49669 h 303407"/>
              <a:gd name="connsiteX2" fmla="*/ 432170 w 432170"/>
              <a:gd name="connsiteY2" fmla="*/ 303407 h 303407"/>
              <a:gd name="connsiteX0" fmla="*/ 0 w 246911"/>
              <a:gd name="connsiteY0" fmla="*/ 15193 h 150606"/>
              <a:gd name="connsiteX1" fmla="*/ 121374 w 246911"/>
              <a:gd name="connsiteY1" fmla="*/ 49669 h 150606"/>
              <a:gd name="connsiteX2" fmla="*/ 246911 w 246911"/>
              <a:gd name="connsiteY2" fmla="*/ 150606 h 150606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246911"/>
              <a:gd name="connsiteY0" fmla="*/ 0 h 135413"/>
              <a:gd name="connsiteX1" fmla="*/ 59082 w 246911"/>
              <a:gd name="connsiteY1" fmla="*/ 58521 h 135413"/>
              <a:gd name="connsiteX2" fmla="*/ 151409 w 246911"/>
              <a:gd name="connsiteY2" fmla="*/ 99966 h 135413"/>
              <a:gd name="connsiteX3" fmla="*/ 246911 w 246911"/>
              <a:gd name="connsiteY3" fmla="*/ 135413 h 135413"/>
              <a:gd name="connsiteX0" fmla="*/ 0 w 246911"/>
              <a:gd name="connsiteY0" fmla="*/ 0 h 135413"/>
              <a:gd name="connsiteX1" fmla="*/ 59082 w 246911"/>
              <a:gd name="connsiteY1" fmla="*/ 58521 h 135413"/>
              <a:gd name="connsiteX2" fmla="*/ 151409 w 246911"/>
              <a:gd name="connsiteY2" fmla="*/ 99966 h 135413"/>
              <a:gd name="connsiteX3" fmla="*/ 246911 w 246911"/>
              <a:gd name="connsiteY3" fmla="*/ 135413 h 135413"/>
              <a:gd name="connsiteX0" fmla="*/ 49915 w 213064"/>
              <a:gd name="connsiteY0" fmla="*/ 0 h 159027"/>
              <a:gd name="connsiteX1" fmla="*/ 25235 w 213064"/>
              <a:gd name="connsiteY1" fmla="*/ 82135 h 159027"/>
              <a:gd name="connsiteX2" fmla="*/ 117562 w 213064"/>
              <a:gd name="connsiteY2" fmla="*/ 123580 h 159027"/>
              <a:gd name="connsiteX3" fmla="*/ 213064 w 213064"/>
              <a:gd name="connsiteY3" fmla="*/ 159027 h 159027"/>
              <a:gd name="connsiteX0" fmla="*/ 60668 w 223817"/>
              <a:gd name="connsiteY0" fmla="*/ 0 h 159027"/>
              <a:gd name="connsiteX1" fmla="*/ 25235 w 223817"/>
              <a:gd name="connsiteY1" fmla="*/ 95535 h 159027"/>
              <a:gd name="connsiteX2" fmla="*/ 128315 w 223817"/>
              <a:gd name="connsiteY2" fmla="*/ 123580 h 159027"/>
              <a:gd name="connsiteX3" fmla="*/ 223817 w 223817"/>
              <a:gd name="connsiteY3" fmla="*/ 159027 h 159027"/>
              <a:gd name="connsiteX0" fmla="*/ 126136 w 223817"/>
              <a:gd name="connsiteY0" fmla="*/ 0 h 189072"/>
              <a:gd name="connsiteX1" fmla="*/ 25235 w 223817"/>
              <a:gd name="connsiteY1" fmla="*/ 125580 h 189072"/>
              <a:gd name="connsiteX2" fmla="*/ 128315 w 223817"/>
              <a:gd name="connsiteY2" fmla="*/ 153625 h 189072"/>
              <a:gd name="connsiteX3" fmla="*/ 223817 w 223817"/>
              <a:gd name="connsiteY3" fmla="*/ 189072 h 189072"/>
              <a:gd name="connsiteX0" fmla="*/ 100901 w 198582"/>
              <a:gd name="connsiteY0" fmla="*/ 22863 h 211935"/>
              <a:gd name="connsiteX1" fmla="*/ 105174 w 198582"/>
              <a:gd name="connsiteY1" fmla="*/ 20930 h 211935"/>
              <a:gd name="connsiteX2" fmla="*/ 0 w 198582"/>
              <a:gd name="connsiteY2" fmla="*/ 148443 h 211935"/>
              <a:gd name="connsiteX3" fmla="*/ 103080 w 198582"/>
              <a:gd name="connsiteY3" fmla="*/ 176488 h 211935"/>
              <a:gd name="connsiteX4" fmla="*/ 198582 w 198582"/>
              <a:gd name="connsiteY4" fmla="*/ 211935 h 211935"/>
              <a:gd name="connsiteX0" fmla="*/ 100901 w 198582"/>
              <a:gd name="connsiteY0" fmla="*/ 247445 h 436517"/>
              <a:gd name="connsiteX1" fmla="*/ 76265 w 198582"/>
              <a:gd name="connsiteY1" fmla="*/ 20930 h 436517"/>
              <a:gd name="connsiteX2" fmla="*/ 0 w 198582"/>
              <a:gd name="connsiteY2" fmla="*/ 373025 h 436517"/>
              <a:gd name="connsiteX3" fmla="*/ 103080 w 198582"/>
              <a:gd name="connsiteY3" fmla="*/ 401070 h 436517"/>
              <a:gd name="connsiteX4" fmla="*/ 198582 w 198582"/>
              <a:gd name="connsiteY4" fmla="*/ 436517 h 436517"/>
              <a:gd name="connsiteX0" fmla="*/ 212600 w 213312"/>
              <a:gd name="connsiteY0" fmla="*/ 322 h 637024"/>
              <a:gd name="connsiteX1" fmla="*/ 76265 w 213312"/>
              <a:gd name="connsiteY1" fmla="*/ 221437 h 637024"/>
              <a:gd name="connsiteX2" fmla="*/ 0 w 213312"/>
              <a:gd name="connsiteY2" fmla="*/ 573532 h 637024"/>
              <a:gd name="connsiteX3" fmla="*/ 103080 w 213312"/>
              <a:gd name="connsiteY3" fmla="*/ 601577 h 637024"/>
              <a:gd name="connsiteX4" fmla="*/ 198582 w 213312"/>
              <a:gd name="connsiteY4" fmla="*/ 637024 h 637024"/>
              <a:gd name="connsiteX0" fmla="*/ 212600 w 213312"/>
              <a:gd name="connsiteY0" fmla="*/ 322 h 637024"/>
              <a:gd name="connsiteX1" fmla="*/ 171767 w 213312"/>
              <a:gd name="connsiteY1" fmla="*/ 256883 h 637024"/>
              <a:gd name="connsiteX2" fmla="*/ 0 w 213312"/>
              <a:gd name="connsiteY2" fmla="*/ 573532 h 637024"/>
              <a:gd name="connsiteX3" fmla="*/ 103080 w 213312"/>
              <a:gd name="connsiteY3" fmla="*/ 601577 h 637024"/>
              <a:gd name="connsiteX4" fmla="*/ 198582 w 213312"/>
              <a:gd name="connsiteY4" fmla="*/ 637024 h 637024"/>
              <a:gd name="connsiteX0" fmla="*/ 496067 w 496779"/>
              <a:gd name="connsiteY0" fmla="*/ 322 h 1401304"/>
              <a:gd name="connsiteX1" fmla="*/ 171767 w 496779"/>
              <a:gd name="connsiteY1" fmla="*/ 1021163 h 1401304"/>
              <a:gd name="connsiteX2" fmla="*/ 0 w 496779"/>
              <a:gd name="connsiteY2" fmla="*/ 1337812 h 1401304"/>
              <a:gd name="connsiteX3" fmla="*/ 103080 w 496779"/>
              <a:gd name="connsiteY3" fmla="*/ 1365857 h 1401304"/>
              <a:gd name="connsiteX4" fmla="*/ 198582 w 496779"/>
              <a:gd name="connsiteY4" fmla="*/ 1401304 h 1401304"/>
              <a:gd name="connsiteX0" fmla="*/ 496067 w 496067"/>
              <a:gd name="connsiteY0" fmla="*/ 0 h 1400982"/>
              <a:gd name="connsiteX1" fmla="*/ 344546 w 496067"/>
              <a:gd name="connsiteY1" fmla="*/ 491929 h 1400982"/>
              <a:gd name="connsiteX2" fmla="*/ 171767 w 496067"/>
              <a:gd name="connsiteY2" fmla="*/ 1020841 h 1400982"/>
              <a:gd name="connsiteX3" fmla="*/ 0 w 496067"/>
              <a:gd name="connsiteY3" fmla="*/ 1337490 h 1400982"/>
              <a:gd name="connsiteX4" fmla="*/ 103080 w 496067"/>
              <a:gd name="connsiteY4" fmla="*/ 1365535 h 1400982"/>
              <a:gd name="connsiteX5" fmla="*/ 198582 w 496067"/>
              <a:gd name="connsiteY5" fmla="*/ 1400982 h 1400982"/>
              <a:gd name="connsiteX0" fmla="*/ 496067 w 496067"/>
              <a:gd name="connsiteY0" fmla="*/ 0 h 1400982"/>
              <a:gd name="connsiteX1" fmla="*/ 414402 w 496067"/>
              <a:gd name="connsiteY1" fmla="*/ 513120 h 1400982"/>
              <a:gd name="connsiteX2" fmla="*/ 171767 w 496067"/>
              <a:gd name="connsiteY2" fmla="*/ 1020841 h 1400982"/>
              <a:gd name="connsiteX3" fmla="*/ 0 w 496067"/>
              <a:gd name="connsiteY3" fmla="*/ 1337490 h 1400982"/>
              <a:gd name="connsiteX4" fmla="*/ 103080 w 496067"/>
              <a:gd name="connsiteY4" fmla="*/ 1365535 h 1400982"/>
              <a:gd name="connsiteX5" fmla="*/ 198582 w 496067"/>
              <a:gd name="connsiteY5" fmla="*/ 1400982 h 1400982"/>
              <a:gd name="connsiteX0" fmla="*/ 496067 w 503867"/>
              <a:gd name="connsiteY0" fmla="*/ 93012 h 1493994"/>
              <a:gd name="connsiteX1" fmla="*/ 490256 w 503867"/>
              <a:gd name="connsiteY1" fmla="*/ 85520 h 1493994"/>
              <a:gd name="connsiteX2" fmla="*/ 414402 w 503867"/>
              <a:gd name="connsiteY2" fmla="*/ 606132 h 1493994"/>
              <a:gd name="connsiteX3" fmla="*/ 171767 w 503867"/>
              <a:gd name="connsiteY3" fmla="*/ 1113853 h 1493994"/>
              <a:gd name="connsiteX4" fmla="*/ 0 w 503867"/>
              <a:gd name="connsiteY4" fmla="*/ 1430502 h 1493994"/>
              <a:gd name="connsiteX5" fmla="*/ 103080 w 503867"/>
              <a:gd name="connsiteY5" fmla="*/ 1458547 h 1493994"/>
              <a:gd name="connsiteX6" fmla="*/ 198582 w 503867"/>
              <a:gd name="connsiteY6" fmla="*/ 1493994 h 1493994"/>
              <a:gd name="connsiteX0" fmla="*/ 496067 w 496067"/>
              <a:gd name="connsiteY0" fmla="*/ 120966 h 1521948"/>
              <a:gd name="connsiteX1" fmla="*/ 400565 w 496067"/>
              <a:gd name="connsiteY1" fmla="*/ 85520 h 1521948"/>
              <a:gd name="connsiteX2" fmla="*/ 414402 w 496067"/>
              <a:gd name="connsiteY2" fmla="*/ 634086 h 1521948"/>
              <a:gd name="connsiteX3" fmla="*/ 171767 w 496067"/>
              <a:gd name="connsiteY3" fmla="*/ 1141807 h 1521948"/>
              <a:gd name="connsiteX4" fmla="*/ 0 w 496067"/>
              <a:gd name="connsiteY4" fmla="*/ 1458456 h 1521948"/>
              <a:gd name="connsiteX5" fmla="*/ 103080 w 496067"/>
              <a:gd name="connsiteY5" fmla="*/ 1486501 h 1521948"/>
              <a:gd name="connsiteX6" fmla="*/ 198582 w 496067"/>
              <a:gd name="connsiteY6" fmla="*/ 1521948 h 1521948"/>
              <a:gd name="connsiteX0" fmla="*/ 496067 w 539713"/>
              <a:gd name="connsiteY0" fmla="*/ 20030 h 1421012"/>
              <a:gd name="connsiteX1" fmla="*/ 526102 w 539713"/>
              <a:gd name="connsiteY1" fmla="*/ 85520 h 1421012"/>
              <a:gd name="connsiteX2" fmla="*/ 414402 w 539713"/>
              <a:gd name="connsiteY2" fmla="*/ 533150 h 1421012"/>
              <a:gd name="connsiteX3" fmla="*/ 171767 w 539713"/>
              <a:gd name="connsiteY3" fmla="*/ 1040871 h 1421012"/>
              <a:gd name="connsiteX4" fmla="*/ 0 w 539713"/>
              <a:gd name="connsiteY4" fmla="*/ 1357520 h 1421012"/>
              <a:gd name="connsiteX5" fmla="*/ 103080 w 539713"/>
              <a:gd name="connsiteY5" fmla="*/ 1385565 h 1421012"/>
              <a:gd name="connsiteX6" fmla="*/ 198582 w 539713"/>
              <a:gd name="connsiteY6" fmla="*/ 1421012 h 1421012"/>
              <a:gd name="connsiteX0" fmla="*/ 335098 w 539319"/>
              <a:gd name="connsiteY0" fmla="*/ 15528 h 1421912"/>
              <a:gd name="connsiteX1" fmla="*/ 526102 w 539319"/>
              <a:gd name="connsiteY1" fmla="*/ 86420 h 1421912"/>
              <a:gd name="connsiteX2" fmla="*/ 414402 w 539319"/>
              <a:gd name="connsiteY2" fmla="*/ 534050 h 1421912"/>
              <a:gd name="connsiteX3" fmla="*/ 171767 w 539319"/>
              <a:gd name="connsiteY3" fmla="*/ 1041771 h 1421912"/>
              <a:gd name="connsiteX4" fmla="*/ 0 w 539319"/>
              <a:gd name="connsiteY4" fmla="*/ 1358420 h 1421912"/>
              <a:gd name="connsiteX5" fmla="*/ 103080 w 539319"/>
              <a:gd name="connsiteY5" fmla="*/ 1386465 h 1421912"/>
              <a:gd name="connsiteX6" fmla="*/ 198582 w 539319"/>
              <a:gd name="connsiteY6" fmla="*/ 1421912 h 1421912"/>
              <a:gd name="connsiteX0" fmla="*/ 335098 w 530535"/>
              <a:gd name="connsiteY0" fmla="*/ 14731 h 1421115"/>
              <a:gd name="connsiteX1" fmla="*/ 440998 w 530535"/>
              <a:gd name="connsiteY1" fmla="*/ 19517 h 1421115"/>
              <a:gd name="connsiteX2" fmla="*/ 526102 w 530535"/>
              <a:gd name="connsiteY2" fmla="*/ 85623 h 1421115"/>
              <a:gd name="connsiteX3" fmla="*/ 414402 w 530535"/>
              <a:gd name="connsiteY3" fmla="*/ 533253 h 1421115"/>
              <a:gd name="connsiteX4" fmla="*/ 171767 w 530535"/>
              <a:gd name="connsiteY4" fmla="*/ 1040974 h 1421115"/>
              <a:gd name="connsiteX5" fmla="*/ 0 w 530535"/>
              <a:gd name="connsiteY5" fmla="*/ 1357623 h 1421115"/>
              <a:gd name="connsiteX6" fmla="*/ 103080 w 530535"/>
              <a:gd name="connsiteY6" fmla="*/ 1385668 h 1421115"/>
              <a:gd name="connsiteX7" fmla="*/ 198582 w 530535"/>
              <a:gd name="connsiteY7" fmla="*/ 1421115 h 1421115"/>
              <a:gd name="connsiteX0" fmla="*/ 335098 w 534707"/>
              <a:gd name="connsiteY0" fmla="*/ 71904 h 1478288"/>
              <a:gd name="connsiteX1" fmla="*/ 466034 w 534707"/>
              <a:gd name="connsiteY1" fmla="*/ 11815 h 1478288"/>
              <a:gd name="connsiteX2" fmla="*/ 526102 w 534707"/>
              <a:gd name="connsiteY2" fmla="*/ 142796 h 1478288"/>
              <a:gd name="connsiteX3" fmla="*/ 414402 w 534707"/>
              <a:gd name="connsiteY3" fmla="*/ 590426 h 1478288"/>
              <a:gd name="connsiteX4" fmla="*/ 171767 w 534707"/>
              <a:gd name="connsiteY4" fmla="*/ 1098147 h 1478288"/>
              <a:gd name="connsiteX5" fmla="*/ 0 w 534707"/>
              <a:gd name="connsiteY5" fmla="*/ 1414796 h 1478288"/>
              <a:gd name="connsiteX6" fmla="*/ 103080 w 534707"/>
              <a:gd name="connsiteY6" fmla="*/ 1442841 h 1478288"/>
              <a:gd name="connsiteX7" fmla="*/ 198582 w 534707"/>
              <a:gd name="connsiteY7" fmla="*/ 1478288 h 1478288"/>
              <a:gd name="connsiteX0" fmla="*/ 335098 w 534707"/>
              <a:gd name="connsiteY0" fmla="*/ 66897 h 1473281"/>
              <a:gd name="connsiteX1" fmla="*/ 269631 w 534707"/>
              <a:gd name="connsiteY1" fmla="*/ 96941 h 1473281"/>
              <a:gd name="connsiteX2" fmla="*/ 466034 w 534707"/>
              <a:gd name="connsiteY2" fmla="*/ 6808 h 1473281"/>
              <a:gd name="connsiteX3" fmla="*/ 526102 w 534707"/>
              <a:gd name="connsiteY3" fmla="*/ 137789 h 1473281"/>
              <a:gd name="connsiteX4" fmla="*/ 414402 w 534707"/>
              <a:gd name="connsiteY4" fmla="*/ 585419 h 1473281"/>
              <a:gd name="connsiteX5" fmla="*/ 171767 w 534707"/>
              <a:gd name="connsiteY5" fmla="*/ 1093140 h 1473281"/>
              <a:gd name="connsiteX6" fmla="*/ 0 w 534707"/>
              <a:gd name="connsiteY6" fmla="*/ 1409789 h 1473281"/>
              <a:gd name="connsiteX7" fmla="*/ 103080 w 534707"/>
              <a:gd name="connsiteY7" fmla="*/ 1437834 h 1473281"/>
              <a:gd name="connsiteX8" fmla="*/ 198582 w 534707"/>
              <a:gd name="connsiteY8" fmla="*/ 1473281 h 1473281"/>
              <a:gd name="connsiteX0" fmla="*/ 335098 w 534707"/>
              <a:gd name="connsiteY0" fmla="*/ 66898 h 1473282"/>
              <a:gd name="connsiteX1" fmla="*/ 269631 w 534707"/>
              <a:gd name="connsiteY1" fmla="*/ 96942 h 1473282"/>
              <a:gd name="connsiteX2" fmla="*/ 466034 w 534707"/>
              <a:gd name="connsiteY2" fmla="*/ 6808 h 1473282"/>
              <a:gd name="connsiteX3" fmla="*/ 526102 w 534707"/>
              <a:gd name="connsiteY3" fmla="*/ 137790 h 1473282"/>
              <a:gd name="connsiteX4" fmla="*/ 414402 w 534707"/>
              <a:gd name="connsiteY4" fmla="*/ 585420 h 1473282"/>
              <a:gd name="connsiteX5" fmla="*/ 171767 w 534707"/>
              <a:gd name="connsiteY5" fmla="*/ 1093141 h 1473282"/>
              <a:gd name="connsiteX6" fmla="*/ 0 w 534707"/>
              <a:gd name="connsiteY6" fmla="*/ 1409790 h 1473282"/>
              <a:gd name="connsiteX7" fmla="*/ 103080 w 534707"/>
              <a:gd name="connsiteY7" fmla="*/ 1437835 h 1473282"/>
              <a:gd name="connsiteX8" fmla="*/ 198582 w 534707"/>
              <a:gd name="connsiteY8" fmla="*/ 1473282 h 1473282"/>
              <a:gd name="connsiteX0" fmla="*/ 335098 w 502874"/>
              <a:gd name="connsiteY0" fmla="*/ 82820 h 1489204"/>
              <a:gd name="connsiteX1" fmla="*/ 269631 w 502874"/>
              <a:gd name="connsiteY1" fmla="*/ 112864 h 1489204"/>
              <a:gd name="connsiteX2" fmla="*/ 466034 w 502874"/>
              <a:gd name="connsiteY2" fmla="*/ 22730 h 1489204"/>
              <a:gd name="connsiteX3" fmla="*/ 490669 w 502874"/>
              <a:gd name="connsiteY3" fmla="*/ 249246 h 1489204"/>
              <a:gd name="connsiteX4" fmla="*/ 414402 w 502874"/>
              <a:gd name="connsiteY4" fmla="*/ 601342 h 1489204"/>
              <a:gd name="connsiteX5" fmla="*/ 171767 w 502874"/>
              <a:gd name="connsiteY5" fmla="*/ 1109063 h 1489204"/>
              <a:gd name="connsiteX6" fmla="*/ 0 w 502874"/>
              <a:gd name="connsiteY6" fmla="*/ 1425712 h 1489204"/>
              <a:gd name="connsiteX7" fmla="*/ 103080 w 502874"/>
              <a:gd name="connsiteY7" fmla="*/ 1453757 h 1489204"/>
              <a:gd name="connsiteX8" fmla="*/ 198582 w 502874"/>
              <a:gd name="connsiteY8" fmla="*/ 1489204 h 1489204"/>
              <a:gd name="connsiteX0" fmla="*/ 335098 w 492975"/>
              <a:gd name="connsiteY0" fmla="*/ 52776 h 1459160"/>
              <a:gd name="connsiteX1" fmla="*/ 269631 w 492975"/>
              <a:gd name="connsiteY1" fmla="*/ 82820 h 1459160"/>
              <a:gd name="connsiteX2" fmla="*/ 400566 w 492975"/>
              <a:gd name="connsiteY2" fmla="*/ 22730 h 1459160"/>
              <a:gd name="connsiteX3" fmla="*/ 490669 w 492975"/>
              <a:gd name="connsiteY3" fmla="*/ 219202 h 1459160"/>
              <a:gd name="connsiteX4" fmla="*/ 414402 w 492975"/>
              <a:gd name="connsiteY4" fmla="*/ 571298 h 1459160"/>
              <a:gd name="connsiteX5" fmla="*/ 171767 w 492975"/>
              <a:gd name="connsiteY5" fmla="*/ 1079019 h 1459160"/>
              <a:gd name="connsiteX6" fmla="*/ 0 w 492975"/>
              <a:gd name="connsiteY6" fmla="*/ 1395668 h 1459160"/>
              <a:gd name="connsiteX7" fmla="*/ 103080 w 492975"/>
              <a:gd name="connsiteY7" fmla="*/ 1423713 h 1459160"/>
              <a:gd name="connsiteX8" fmla="*/ 198582 w 492975"/>
              <a:gd name="connsiteY8" fmla="*/ 1459160 h 1459160"/>
              <a:gd name="connsiteX0" fmla="*/ 269631 w 492975"/>
              <a:gd name="connsiteY0" fmla="*/ 82820 h 1459160"/>
              <a:gd name="connsiteX1" fmla="*/ 400566 w 492975"/>
              <a:gd name="connsiteY1" fmla="*/ 22730 h 1459160"/>
              <a:gd name="connsiteX2" fmla="*/ 490669 w 492975"/>
              <a:gd name="connsiteY2" fmla="*/ 219202 h 1459160"/>
              <a:gd name="connsiteX3" fmla="*/ 414402 w 492975"/>
              <a:gd name="connsiteY3" fmla="*/ 571298 h 1459160"/>
              <a:gd name="connsiteX4" fmla="*/ 171767 w 492975"/>
              <a:gd name="connsiteY4" fmla="*/ 1079019 h 1459160"/>
              <a:gd name="connsiteX5" fmla="*/ 0 w 492975"/>
              <a:gd name="connsiteY5" fmla="*/ 1395668 h 1459160"/>
              <a:gd name="connsiteX6" fmla="*/ 103080 w 492975"/>
              <a:gd name="connsiteY6" fmla="*/ 1423713 h 1459160"/>
              <a:gd name="connsiteX7" fmla="*/ 198582 w 492975"/>
              <a:gd name="connsiteY7" fmla="*/ 1459160 h 1459160"/>
              <a:gd name="connsiteX0" fmla="*/ 269631 w 492975"/>
              <a:gd name="connsiteY0" fmla="*/ 82820 h 1444409"/>
              <a:gd name="connsiteX1" fmla="*/ 400566 w 492975"/>
              <a:gd name="connsiteY1" fmla="*/ 22730 h 1444409"/>
              <a:gd name="connsiteX2" fmla="*/ 490669 w 492975"/>
              <a:gd name="connsiteY2" fmla="*/ 219202 h 1444409"/>
              <a:gd name="connsiteX3" fmla="*/ 414402 w 492975"/>
              <a:gd name="connsiteY3" fmla="*/ 571298 h 1444409"/>
              <a:gd name="connsiteX4" fmla="*/ 171767 w 492975"/>
              <a:gd name="connsiteY4" fmla="*/ 1079019 h 1444409"/>
              <a:gd name="connsiteX5" fmla="*/ 0 w 492975"/>
              <a:gd name="connsiteY5" fmla="*/ 1395668 h 1444409"/>
              <a:gd name="connsiteX6" fmla="*/ 103080 w 492975"/>
              <a:gd name="connsiteY6" fmla="*/ 1423713 h 1444409"/>
              <a:gd name="connsiteX0" fmla="*/ 269631 w 492975"/>
              <a:gd name="connsiteY0" fmla="*/ 82820 h 1395668"/>
              <a:gd name="connsiteX1" fmla="*/ 400566 w 492975"/>
              <a:gd name="connsiteY1" fmla="*/ 22730 h 1395668"/>
              <a:gd name="connsiteX2" fmla="*/ 490669 w 492975"/>
              <a:gd name="connsiteY2" fmla="*/ 219202 h 1395668"/>
              <a:gd name="connsiteX3" fmla="*/ 414402 w 492975"/>
              <a:gd name="connsiteY3" fmla="*/ 571298 h 1395668"/>
              <a:gd name="connsiteX4" fmla="*/ 171767 w 492975"/>
              <a:gd name="connsiteY4" fmla="*/ 1079019 h 1395668"/>
              <a:gd name="connsiteX5" fmla="*/ 0 w 492975"/>
              <a:gd name="connsiteY5" fmla="*/ 1395668 h 1395668"/>
              <a:gd name="connsiteX0" fmla="*/ 279420 w 502764"/>
              <a:gd name="connsiteY0" fmla="*/ 82820 h 1610616"/>
              <a:gd name="connsiteX1" fmla="*/ 410355 w 502764"/>
              <a:gd name="connsiteY1" fmla="*/ 22730 h 1610616"/>
              <a:gd name="connsiteX2" fmla="*/ 500458 w 502764"/>
              <a:gd name="connsiteY2" fmla="*/ 219202 h 1610616"/>
              <a:gd name="connsiteX3" fmla="*/ 424191 w 502764"/>
              <a:gd name="connsiteY3" fmla="*/ 571298 h 1610616"/>
              <a:gd name="connsiteX4" fmla="*/ 181556 w 502764"/>
              <a:gd name="connsiteY4" fmla="*/ 1079019 h 1610616"/>
              <a:gd name="connsiteX5" fmla="*/ 0 w 502764"/>
              <a:gd name="connsiteY5" fmla="*/ 1610616 h 1610616"/>
              <a:gd name="connsiteX0" fmla="*/ 279420 w 538591"/>
              <a:gd name="connsiteY0" fmla="*/ 82820 h 1610616"/>
              <a:gd name="connsiteX1" fmla="*/ 410355 w 538591"/>
              <a:gd name="connsiteY1" fmla="*/ 22730 h 1610616"/>
              <a:gd name="connsiteX2" fmla="*/ 500458 w 538591"/>
              <a:gd name="connsiteY2" fmla="*/ 219202 h 1610616"/>
              <a:gd name="connsiteX3" fmla="*/ 181556 w 538591"/>
              <a:gd name="connsiteY3" fmla="*/ 1079019 h 1610616"/>
              <a:gd name="connsiteX4" fmla="*/ 0 w 538591"/>
              <a:gd name="connsiteY4" fmla="*/ 1610616 h 1610616"/>
              <a:gd name="connsiteX0" fmla="*/ 279420 w 414686"/>
              <a:gd name="connsiteY0" fmla="*/ 176427 h 1704223"/>
              <a:gd name="connsiteX1" fmla="*/ 410355 w 414686"/>
              <a:gd name="connsiteY1" fmla="*/ 116337 h 1704223"/>
              <a:gd name="connsiteX2" fmla="*/ 253432 w 414686"/>
              <a:gd name="connsiteY2" fmla="*/ 874452 h 1704223"/>
              <a:gd name="connsiteX3" fmla="*/ 181556 w 414686"/>
              <a:gd name="connsiteY3" fmla="*/ 1172626 h 1704223"/>
              <a:gd name="connsiteX4" fmla="*/ 0 w 414686"/>
              <a:gd name="connsiteY4" fmla="*/ 1704223 h 1704223"/>
              <a:gd name="connsiteX0" fmla="*/ 279420 w 426666"/>
              <a:gd name="connsiteY0" fmla="*/ 226123 h 1753919"/>
              <a:gd name="connsiteX1" fmla="*/ 410355 w 426666"/>
              <a:gd name="connsiteY1" fmla="*/ 166033 h 1753919"/>
              <a:gd name="connsiteX2" fmla="*/ 181556 w 426666"/>
              <a:gd name="connsiteY2" fmla="*/ 1222322 h 1753919"/>
              <a:gd name="connsiteX3" fmla="*/ 0 w 426666"/>
              <a:gd name="connsiteY3" fmla="*/ 1753919 h 1753919"/>
              <a:gd name="connsiteX0" fmla="*/ 279420 w 290331"/>
              <a:gd name="connsiteY0" fmla="*/ 5008 h 1532804"/>
              <a:gd name="connsiteX1" fmla="*/ 218000 w 290331"/>
              <a:gd name="connsiteY1" fmla="*/ 798570 h 1532804"/>
              <a:gd name="connsiteX2" fmla="*/ 181556 w 290331"/>
              <a:gd name="connsiteY2" fmla="*/ 1001207 h 1532804"/>
              <a:gd name="connsiteX3" fmla="*/ 0 w 290331"/>
              <a:gd name="connsiteY3" fmla="*/ 1532804 h 1532804"/>
              <a:gd name="connsiteX0" fmla="*/ 157931 w 249948"/>
              <a:gd name="connsiteY0" fmla="*/ 5008 h 870224"/>
              <a:gd name="connsiteX1" fmla="*/ 218000 w 249948"/>
              <a:gd name="connsiteY1" fmla="*/ 135990 h 870224"/>
              <a:gd name="connsiteX2" fmla="*/ 181556 w 249948"/>
              <a:gd name="connsiteY2" fmla="*/ 338627 h 870224"/>
              <a:gd name="connsiteX3" fmla="*/ 0 w 249948"/>
              <a:gd name="connsiteY3" fmla="*/ 870224 h 870224"/>
              <a:gd name="connsiteX0" fmla="*/ 157931 w 207878"/>
              <a:gd name="connsiteY0" fmla="*/ 0 h 865216"/>
              <a:gd name="connsiteX1" fmla="*/ 181556 w 207878"/>
              <a:gd name="connsiteY1" fmla="*/ 333619 h 865216"/>
              <a:gd name="connsiteX2" fmla="*/ 0 w 207878"/>
              <a:gd name="connsiteY2" fmla="*/ 865216 h 86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78" h="865216">
                <a:moveTo>
                  <a:pt x="157931" y="0"/>
                </a:moveTo>
                <a:cubicBezTo>
                  <a:pt x="162853" y="69504"/>
                  <a:pt x="207878" y="189416"/>
                  <a:pt x="181556" y="333619"/>
                </a:cubicBezTo>
                <a:cubicBezTo>
                  <a:pt x="110858" y="506839"/>
                  <a:pt x="349" y="839290"/>
                  <a:pt x="0" y="865216"/>
                </a:cubicBezTo>
              </a:path>
            </a:pathLst>
          </a:custGeom>
          <a:noFill/>
          <a:ln w="6350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2" name="CustomShape 428"/>
          <p:cNvSpPr/>
          <p:nvPr/>
        </p:nvSpPr>
        <p:spPr>
          <a:xfrm>
            <a:off x="4008499" y="3972871"/>
            <a:ext cx="481665" cy="121649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03407"/>
              <a:gd name="connsiteX1" fmla="*/ 121374 w 432170"/>
              <a:gd name="connsiteY1" fmla="*/ 49669 h 303407"/>
              <a:gd name="connsiteX2" fmla="*/ 432170 w 432170"/>
              <a:gd name="connsiteY2" fmla="*/ 303407 h 303407"/>
              <a:gd name="connsiteX0" fmla="*/ 0 w 246911"/>
              <a:gd name="connsiteY0" fmla="*/ 15193 h 150606"/>
              <a:gd name="connsiteX1" fmla="*/ 121374 w 246911"/>
              <a:gd name="connsiteY1" fmla="*/ 49669 h 150606"/>
              <a:gd name="connsiteX2" fmla="*/ 246911 w 246911"/>
              <a:gd name="connsiteY2" fmla="*/ 150606 h 150606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67773"/>
              <a:gd name="connsiteX1" fmla="*/ 85941 w 246911"/>
              <a:gd name="connsiteY1" fmla="*/ 145204 h 167773"/>
              <a:gd name="connsiteX2" fmla="*/ 246911 w 246911"/>
              <a:gd name="connsiteY2" fmla="*/ 150606 h 167773"/>
              <a:gd name="connsiteX0" fmla="*/ 0 w 246911"/>
              <a:gd name="connsiteY0" fmla="*/ 15193 h 150606"/>
              <a:gd name="connsiteX1" fmla="*/ 151409 w 246911"/>
              <a:gd name="connsiteY1" fmla="*/ 115159 h 150606"/>
              <a:gd name="connsiteX2" fmla="*/ 246911 w 246911"/>
              <a:gd name="connsiteY2" fmla="*/ 150606 h 150606"/>
              <a:gd name="connsiteX0" fmla="*/ 0 w 246911"/>
              <a:gd name="connsiteY0" fmla="*/ 15193 h 154528"/>
              <a:gd name="connsiteX1" fmla="*/ 151409 w 246911"/>
              <a:gd name="connsiteY1" fmla="*/ 115159 h 154528"/>
              <a:gd name="connsiteX2" fmla="*/ 246911 w 246911"/>
              <a:gd name="connsiteY2" fmla="*/ 150606 h 154528"/>
              <a:gd name="connsiteX0" fmla="*/ 0 w 246911"/>
              <a:gd name="connsiteY0" fmla="*/ 15193 h 161927"/>
              <a:gd name="connsiteX1" fmla="*/ 143833 w 246911"/>
              <a:gd name="connsiteY1" fmla="*/ 122558 h 161927"/>
              <a:gd name="connsiteX2" fmla="*/ 246911 w 246911"/>
              <a:gd name="connsiteY2" fmla="*/ 150606 h 161927"/>
              <a:gd name="connsiteX0" fmla="*/ 0 w 246911"/>
              <a:gd name="connsiteY0" fmla="*/ 15193 h 150606"/>
              <a:gd name="connsiteX1" fmla="*/ 143833 w 246911"/>
              <a:gd name="connsiteY1" fmla="*/ 122558 h 150606"/>
              <a:gd name="connsiteX2" fmla="*/ 246911 w 246911"/>
              <a:gd name="connsiteY2" fmla="*/ 150606 h 150606"/>
              <a:gd name="connsiteX0" fmla="*/ 0 w 246911"/>
              <a:gd name="connsiteY0" fmla="*/ 0 h 135413"/>
              <a:gd name="connsiteX1" fmla="*/ 143833 w 246911"/>
              <a:gd name="connsiteY1" fmla="*/ 107365 h 135413"/>
              <a:gd name="connsiteX2" fmla="*/ 246911 w 246911"/>
              <a:gd name="connsiteY2" fmla="*/ 135413 h 135413"/>
              <a:gd name="connsiteX0" fmla="*/ 96000 w 342911"/>
              <a:gd name="connsiteY0" fmla="*/ 0 h 135413"/>
              <a:gd name="connsiteX1" fmla="*/ 23972 w 342911"/>
              <a:gd name="connsiteY1" fmla="*/ 72053 h 135413"/>
              <a:gd name="connsiteX2" fmla="*/ 239833 w 342911"/>
              <a:gd name="connsiteY2" fmla="*/ 107365 h 135413"/>
              <a:gd name="connsiteX3" fmla="*/ 342911 w 342911"/>
              <a:gd name="connsiteY3" fmla="*/ 135413 h 135413"/>
              <a:gd name="connsiteX0" fmla="*/ 97671 w 344582"/>
              <a:gd name="connsiteY0" fmla="*/ 7318 h 142731"/>
              <a:gd name="connsiteX1" fmla="*/ 87647 w 344582"/>
              <a:gd name="connsiteY1" fmla="*/ 12009 h 142731"/>
              <a:gd name="connsiteX2" fmla="*/ 25643 w 344582"/>
              <a:gd name="connsiteY2" fmla="*/ 79371 h 142731"/>
              <a:gd name="connsiteX3" fmla="*/ 241504 w 344582"/>
              <a:gd name="connsiteY3" fmla="*/ 114683 h 142731"/>
              <a:gd name="connsiteX4" fmla="*/ 344582 w 344582"/>
              <a:gd name="connsiteY4" fmla="*/ 142731 h 142731"/>
              <a:gd name="connsiteX0" fmla="*/ 96000 w 342911"/>
              <a:gd name="connsiteY0" fmla="*/ 0 h 135413"/>
              <a:gd name="connsiteX1" fmla="*/ 23972 w 342911"/>
              <a:gd name="connsiteY1" fmla="*/ 72053 h 135413"/>
              <a:gd name="connsiteX2" fmla="*/ 239833 w 342911"/>
              <a:gd name="connsiteY2" fmla="*/ 107365 h 135413"/>
              <a:gd name="connsiteX3" fmla="*/ 342911 w 342911"/>
              <a:gd name="connsiteY3" fmla="*/ 135413 h 135413"/>
              <a:gd name="connsiteX0" fmla="*/ 0 w 318939"/>
              <a:gd name="connsiteY0" fmla="*/ 0 h 63360"/>
              <a:gd name="connsiteX1" fmla="*/ 215861 w 318939"/>
              <a:gd name="connsiteY1" fmla="*/ 35312 h 63360"/>
              <a:gd name="connsiteX2" fmla="*/ 318939 w 318939"/>
              <a:gd name="connsiteY2" fmla="*/ 63360 h 63360"/>
              <a:gd name="connsiteX0" fmla="*/ 0 w 318939"/>
              <a:gd name="connsiteY0" fmla="*/ 0 h 63360"/>
              <a:gd name="connsiteX1" fmla="*/ 215861 w 318939"/>
              <a:gd name="connsiteY1" fmla="*/ 35312 h 63360"/>
              <a:gd name="connsiteX2" fmla="*/ 318939 w 318939"/>
              <a:gd name="connsiteY2" fmla="*/ 63360 h 63360"/>
              <a:gd name="connsiteX0" fmla="*/ 0 w 318939"/>
              <a:gd name="connsiteY0" fmla="*/ 0 h 63360"/>
              <a:gd name="connsiteX1" fmla="*/ 215861 w 318939"/>
              <a:gd name="connsiteY1" fmla="*/ 35312 h 63360"/>
              <a:gd name="connsiteX2" fmla="*/ 318939 w 318939"/>
              <a:gd name="connsiteY2" fmla="*/ 63360 h 63360"/>
              <a:gd name="connsiteX0" fmla="*/ 0 w 318939"/>
              <a:gd name="connsiteY0" fmla="*/ 20993 h 84353"/>
              <a:gd name="connsiteX1" fmla="*/ 144057 w 318939"/>
              <a:gd name="connsiteY1" fmla="*/ 20993 h 84353"/>
              <a:gd name="connsiteX2" fmla="*/ 318939 w 318939"/>
              <a:gd name="connsiteY2" fmla="*/ 84353 h 84353"/>
              <a:gd name="connsiteX0" fmla="*/ 0 w 318939"/>
              <a:gd name="connsiteY0" fmla="*/ 0 h 63360"/>
              <a:gd name="connsiteX1" fmla="*/ 144057 w 318939"/>
              <a:gd name="connsiteY1" fmla="*/ 0 h 63360"/>
              <a:gd name="connsiteX2" fmla="*/ 318939 w 318939"/>
              <a:gd name="connsiteY2" fmla="*/ 63360 h 63360"/>
              <a:gd name="connsiteX0" fmla="*/ 0 w 318939"/>
              <a:gd name="connsiteY0" fmla="*/ 0 h 63360"/>
              <a:gd name="connsiteX1" fmla="*/ 144057 w 318939"/>
              <a:gd name="connsiteY1" fmla="*/ 0 h 63360"/>
              <a:gd name="connsiteX2" fmla="*/ 318939 w 318939"/>
              <a:gd name="connsiteY2" fmla="*/ 63360 h 63360"/>
              <a:gd name="connsiteX0" fmla="*/ 0 w 318939"/>
              <a:gd name="connsiteY0" fmla="*/ 0 h 86156"/>
              <a:gd name="connsiteX1" fmla="*/ 144057 w 318939"/>
              <a:gd name="connsiteY1" fmla="*/ 72053 h 86156"/>
              <a:gd name="connsiteX2" fmla="*/ 318939 w 318939"/>
              <a:gd name="connsiteY2" fmla="*/ 63360 h 86156"/>
              <a:gd name="connsiteX0" fmla="*/ 0 w 318939"/>
              <a:gd name="connsiteY0" fmla="*/ 0 h 84446"/>
              <a:gd name="connsiteX1" fmla="*/ 144057 w 318939"/>
              <a:gd name="connsiteY1" fmla="*/ 72053 h 84446"/>
              <a:gd name="connsiteX2" fmla="*/ 318939 w 318939"/>
              <a:gd name="connsiteY2" fmla="*/ 63360 h 84446"/>
              <a:gd name="connsiteX0" fmla="*/ 0 w 360142"/>
              <a:gd name="connsiteY0" fmla="*/ 6544 h 90990"/>
              <a:gd name="connsiteX1" fmla="*/ 144057 w 360142"/>
              <a:gd name="connsiteY1" fmla="*/ 78597 h 90990"/>
              <a:gd name="connsiteX2" fmla="*/ 360142 w 360142"/>
              <a:gd name="connsiteY2" fmla="*/ 6545 h 90990"/>
              <a:gd name="connsiteX0" fmla="*/ 0 w 360142"/>
              <a:gd name="connsiteY0" fmla="*/ 6544 h 112910"/>
              <a:gd name="connsiteX1" fmla="*/ 144057 w 360142"/>
              <a:gd name="connsiteY1" fmla="*/ 78597 h 112910"/>
              <a:gd name="connsiteX2" fmla="*/ 360142 w 360142"/>
              <a:gd name="connsiteY2" fmla="*/ 6545 h 112910"/>
              <a:gd name="connsiteX0" fmla="*/ 0 w 360142"/>
              <a:gd name="connsiteY0" fmla="*/ 6544 h 112910"/>
              <a:gd name="connsiteX1" fmla="*/ 144057 w 360142"/>
              <a:gd name="connsiteY1" fmla="*/ 78597 h 112910"/>
              <a:gd name="connsiteX2" fmla="*/ 360142 w 360142"/>
              <a:gd name="connsiteY2" fmla="*/ 6545 h 112910"/>
              <a:gd name="connsiteX0" fmla="*/ 24010 w 384152"/>
              <a:gd name="connsiteY0" fmla="*/ 12008 h 96455"/>
              <a:gd name="connsiteX1" fmla="*/ 24009 w 384152"/>
              <a:gd name="connsiteY1" fmla="*/ 12009 h 96455"/>
              <a:gd name="connsiteX2" fmla="*/ 168067 w 384152"/>
              <a:gd name="connsiteY2" fmla="*/ 84061 h 96455"/>
              <a:gd name="connsiteX3" fmla="*/ 384152 w 384152"/>
              <a:gd name="connsiteY3" fmla="*/ 12009 h 96455"/>
              <a:gd name="connsiteX0" fmla="*/ 96038 w 456180"/>
              <a:gd name="connsiteY0" fmla="*/ 12007 h 96453"/>
              <a:gd name="connsiteX1" fmla="*/ 24009 w 456180"/>
              <a:gd name="connsiteY1" fmla="*/ 12009 h 96453"/>
              <a:gd name="connsiteX2" fmla="*/ 240095 w 456180"/>
              <a:gd name="connsiteY2" fmla="*/ 84060 h 96453"/>
              <a:gd name="connsiteX3" fmla="*/ 456180 w 456180"/>
              <a:gd name="connsiteY3" fmla="*/ 12008 h 96453"/>
              <a:gd name="connsiteX0" fmla="*/ 0 w 432171"/>
              <a:gd name="connsiteY0" fmla="*/ 6546 h 90990"/>
              <a:gd name="connsiteX1" fmla="*/ 216086 w 432171"/>
              <a:gd name="connsiteY1" fmla="*/ 78597 h 90990"/>
              <a:gd name="connsiteX2" fmla="*/ 432171 w 432171"/>
              <a:gd name="connsiteY2" fmla="*/ 6545 h 90990"/>
              <a:gd name="connsiteX0" fmla="*/ 0 w 432171"/>
              <a:gd name="connsiteY0" fmla="*/ 6546 h 90990"/>
              <a:gd name="connsiteX1" fmla="*/ 216086 w 432171"/>
              <a:gd name="connsiteY1" fmla="*/ 78597 h 90990"/>
              <a:gd name="connsiteX2" fmla="*/ 432171 w 432171"/>
              <a:gd name="connsiteY2" fmla="*/ 6545 h 90990"/>
              <a:gd name="connsiteX0" fmla="*/ 0 w 432170"/>
              <a:gd name="connsiteY0" fmla="*/ 6545 h 90990"/>
              <a:gd name="connsiteX1" fmla="*/ 216085 w 432170"/>
              <a:gd name="connsiteY1" fmla="*/ 78597 h 90990"/>
              <a:gd name="connsiteX2" fmla="*/ 432170 w 432170"/>
              <a:gd name="connsiteY2" fmla="*/ 6545 h 90990"/>
              <a:gd name="connsiteX0" fmla="*/ 0 w 360143"/>
              <a:gd name="connsiteY0" fmla="*/ 6545 h 90990"/>
              <a:gd name="connsiteX1" fmla="*/ 144058 w 360143"/>
              <a:gd name="connsiteY1" fmla="*/ 78597 h 90990"/>
              <a:gd name="connsiteX2" fmla="*/ 360143 w 360143"/>
              <a:gd name="connsiteY2" fmla="*/ 6545 h 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143" h="90990">
                <a:moveTo>
                  <a:pt x="0" y="6545"/>
                </a:moveTo>
                <a:cubicBezTo>
                  <a:pt x="191388" y="87009"/>
                  <a:pt x="84047" y="78887"/>
                  <a:pt x="144058" y="78597"/>
                </a:cubicBezTo>
                <a:cubicBezTo>
                  <a:pt x="241309" y="90990"/>
                  <a:pt x="281606" y="0"/>
                  <a:pt x="360143" y="6545"/>
                </a:cubicBezTo>
              </a:path>
            </a:pathLst>
          </a:custGeom>
          <a:noFill/>
          <a:ln w="6350">
            <a:solidFill>
              <a:schemeClr val="accent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6" name="Овал 1195"/>
          <p:cNvSpPr/>
          <p:nvPr/>
        </p:nvSpPr>
        <p:spPr>
          <a:xfrm>
            <a:off x="4399439" y="3940064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1197" name="Rectangle 1"/>
          <p:cNvSpPr>
            <a:spLocks noChangeArrowheads="1"/>
          </p:cNvSpPr>
          <p:nvPr/>
        </p:nvSpPr>
        <p:spPr bwMode="auto">
          <a:xfrm>
            <a:off x="4441992" y="3895892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Мундра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09" name="Rectangle 1"/>
          <p:cNvSpPr>
            <a:spLocks noChangeArrowheads="1"/>
          </p:cNvSpPr>
          <p:nvPr/>
        </p:nvSpPr>
        <p:spPr bwMode="auto">
          <a:xfrm>
            <a:off x="3141504" y="1680238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Озинки/Семиглавый </a:t>
            </a:r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Мар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08" name="Овал 707"/>
          <p:cNvSpPr/>
          <p:nvPr/>
        </p:nvSpPr>
        <p:spPr>
          <a:xfrm>
            <a:off x="3093343" y="1724410"/>
            <a:ext cx="96322" cy="96322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pic>
        <p:nvPicPr>
          <p:cNvPr id="6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8838" y="2185943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089" y="2890697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094" y="3831446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088" y="3627565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409" y="3843732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439" y="3940064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496" y="4312189"/>
            <a:ext cx="96322" cy="9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580" y="4697520"/>
            <a:ext cx="96322" cy="96322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CustomShape 428"/>
          <p:cNvSpPr/>
          <p:nvPr/>
        </p:nvSpPr>
        <p:spPr>
          <a:xfrm rot="16567048">
            <a:off x="4878903" y="1466433"/>
            <a:ext cx="403671" cy="216433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53843"/>
              <a:gd name="connsiteY0" fmla="*/ 15193 h 271145"/>
              <a:gd name="connsiteX1" fmla="*/ 216085 w 453843"/>
              <a:gd name="connsiteY1" fmla="*/ 159300 h 271145"/>
              <a:gd name="connsiteX2" fmla="*/ 453843 w 453843"/>
              <a:gd name="connsiteY2" fmla="*/ 271145 h 271145"/>
              <a:gd name="connsiteX0" fmla="*/ 0 w 453843"/>
              <a:gd name="connsiteY0" fmla="*/ 15193 h 271145"/>
              <a:gd name="connsiteX1" fmla="*/ 374547 w 453843"/>
              <a:gd name="connsiteY1" fmla="*/ 207181 h 271145"/>
              <a:gd name="connsiteX2" fmla="*/ 453843 w 453843"/>
              <a:gd name="connsiteY2" fmla="*/ 271145 h 271145"/>
              <a:gd name="connsiteX0" fmla="*/ 0 w 166265"/>
              <a:gd name="connsiteY0" fmla="*/ 15193 h 214765"/>
              <a:gd name="connsiteX1" fmla="*/ 86969 w 166265"/>
              <a:gd name="connsiteY1" fmla="*/ 150801 h 214765"/>
              <a:gd name="connsiteX2" fmla="*/ 166265 w 166265"/>
              <a:gd name="connsiteY2" fmla="*/ 214765 h 214765"/>
              <a:gd name="connsiteX0" fmla="*/ 0 w 301826"/>
              <a:gd name="connsiteY0" fmla="*/ 15193 h 127764"/>
              <a:gd name="connsiteX1" fmla="*/ 222530 w 301826"/>
              <a:gd name="connsiteY1" fmla="*/ 63800 h 127764"/>
              <a:gd name="connsiteX2" fmla="*/ 301826 w 301826"/>
              <a:gd name="connsiteY2" fmla="*/ 127764 h 127764"/>
              <a:gd name="connsiteX0" fmla="*/ 0 w 301826"/>
              <a:gd name="connsiteY0" fmla="*/ 15193 h 161885"/>
              <a:gd name="connsiteX1" fmla="*/ 158587 w 301826"/>
              <a:gd name="connsiteY1" fmla="*/ 143123 h 161885"/>
              <a:gd name="connsiteX2" fmla="*/ 301826 w 301826"/>
              <a:gd name="connsiteY2" fmla="*/ 127764 h 16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826" h="161885">
                <a:moveTo>
                  <a:pt x="0" y="15193"/>
                </a:moveTo>
                <a:cubicBezTo>
                  <a:pt x="44411" y="0"/>
                  <a:pt x="108283" y="124361"/>
                  <a:pt x="158587" y="143123"/>
                </a:cubicBezTo>
                <a:cubicBezTo>
                  <a:pt x="208891" y="161885"/>
                  <a:pt x="223289" y="121219"/>
                  <a:pt x="301826" y="127764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0" name="Rectangle 1"/>
          <p:cNvSpPr>
            <a:spLocks noChangeArrowheads="1"/>
          </p:cNvSpPr>
          <p:nvPr/>
        </p:nvSpPr>
        <p:spPr bwMode="auto">
          <a:xfrm>
            <a:off x="4971827" y="1667031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Локоть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99" name="Овал 698"/>
          <p:cNvSpPr/>
          <p:nvPr/>
        </p:nvSpPr>
        <p:spPr>
          <a:xfrm>
            <a:off x="5116332" y="1287219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91" name="CustomShape 428"/>
          <p:cNvSpPr/>
          <p:nvPr/>
        </p:nvSpPr>
        <p:spPr>
          <a:xfrm rot="20207015">
            <a:off x="3227464" y="2017176"/>
            <a:ext cx="1808843" cy="169801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1080425"/>
              <a:gd name="connsiteY0" fmla="*/ 21738 h 168378"/>
              <a:gd name="connsiteX1" fmla="*/ 216085 w 1080425"/>
              <a:gd name="connsiteY1" fmla="*/ 165845 h 168378"/>
              <a:gd name="connsiteX2" fmla="*/ 1080425 w 1080425"/>
              <a:gd name="connsiteY2" fmla="*/ 6545 h 168378"/>
              <a:gd name="connsiteX0" fmla="*/ 0 w 1080425"/>
              <a:gd name="connsiteY0" fmla="*/ 21738 h 153186"/>
              <a:gd name="connsiteX1" fmla="*/ 360142 w 1080425"/>
              <a:gd name="connsiteY1" fmla="*/ 150654 h 153186"/>
              <a:gd name="connsiteX2" fmla="*/ 1080425 w 1080425"/>
              <a:gd name="connsiteY2" fmla="*/ 6545 h 153186"/>
              <a:gd name="connsiteX0" fmla="*/ 0 w 1080425"/>
              <a:gd name="connsiteY0" fmla="*/ 21737 h 153185"/>
              <a:gd name="connsiteX1" fmla="*/ 360142 w 1080425"/>
              <a:gd name="connsiteY1" fmla="*/ 150653 h 153185"/>
              <a:gd name="connsiteX2" fmla="*/ 1080425 w 1080425"/>
              <a:gd name="connsiteY2" fmla="*/ 6545 h 153185"/>
              <a:gd name="connsiteX0" fmla="*/ 0 w 864340"/>
              <a:gd name="connsiteY0" fmla="*/ 21738 h 153186"/>
              <a:gd name="connsiteX1" fmla="*/ 360142 w 864340"/>
              <a:gd name="connsiteY1" fmla="*/ 150654 h 153186"/>
              <a:gd name="connsiteX2" fmla="*/ 864340 w 864340"/>
              <a:gd name="connsiteY2" fmla="*/ 6545 h 153186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864340"/>
              <a:gd name="connsiteY0" fmla="*/ 21737 h 153185"/>
              <a:gd name="connsiteX1" fmla="*/ 360142 w 864340"/>
              <a:gd name="connsiteY1" fmla="*/ 150653 h 153185"/>
              <a:gd name="connsiteX2" fmla="*/ 864340 w 864340"/>
              <a:gd name="connsiteY2" fmla="*/ 6545 h 153185"/>
              <a:gd name="connsiteX0" fmla="*/ 0 w 946876"/>
              <a:gd name="connsiteY0" fmla="*/ 40323 h 171771"/>
              <a:gd name="connsiteX1" fmla="*/ 360142 w 946876"/>
              <a:gd name="connsiteY1" fmla="*/ 169239 h 171771"/>
              <a:gd name="connsiteX2" fmla="*/ 864340 w 946876"/>
              <a:gd name="connsiteY2" fmla="*/ 25131 h 171771"/>
              <a:gd name="connsiteX3" fmla="*/ 855358 w 946876"/>
              <a:gd name="connsiteY3" fmla="*/ 18454 h 171771"/>
              <a:gd name="connsiteX0" fmla="*/ 0 w 1082296"/>
              <a:gd name="connsiteY0" fmla="*/ 87247 h 218695"/>
              <a:gd name="connsiteX1" fmla="*/ 360142 w 1082296"/>
              <a:gd name="connsiteY1" fmla="*/ 216163 h 218695"/>
              <a:gd name="connsiteX2" fmla="*/ 864340 w 1082296"/>
              <a:gd name="connsiteY2" fmla="*/ 72055 h 218695"/>
              <a:gd name="connsiteX3" fmla="*/ 1080425 w 1082296"/>
              <a:gd name="connsiteY3" fmla="*/ 0 h 218695"/>
              <a:gd name="connsiteX0" fmla="*/ 0 w 1154324"/>
              <a:gd name="connsiteY0" fmla="*/ 72054 h 216163"/>
              <a:gd name="connsiteX1" fmla="*/ 432170 w 1154324"/>
              <a:gd name="connsiteY1" fmla="*/ 216163 h 216163"/>
              <a:gd name="connsiteX2" fmla="*/ 936368 w 1154324"/>
              <a:gd name="connsiteY2" fmla="*/ 72055 h 216163"/>
              <a:gd name="connsiteX3" fmla="*/ 1152453 w 1154324"/>
              <a:gd name="connsiteY3" fmla="*/ 0 h 216163"/>
              <a:gd name="connsiteX0" fmla="*/ 0 w 1154324"/>
              <a:gd name="connsiteY0" fmla="*/ 72054 h 84064"/>
              <a:gd name="connsiteX1" fmla="*/ 504198 w 1154324"/>
              <a:gd name="connsiteY1" fmla="*/ 72054 h 84064"/>
              <a:gd name="connsiteX2" fmla="*/ 936368 w 1154324"/>
              <a:gd name="connsiteY2" fmla="*/ 72055 h 84064"/>
              <a:gd name="connsiteX3" fmla="*/ 1152453 w 1154324"/>
              <a:gd name="connsiteY3" fmla="*/ 0 h 84064"/>
              <a:gd name="connsiteX0" fmla="*/ 0 w 1154324"/>
              <a:gd name="connsiteY0" fmla="*/ 72054 h 228170"/>
              <a:gd name="connsiteX1" fmla="*/ 504198 w 1154324"/>
              <a:gd name="connsiteY1" fmla="*/ 72054 h 228170"/>
              <a:gd name="connsiteX2" fmla="*/ 936368 w 1154324"/>
              <a:gd name="connsiteY2" fmla="*/ 216161 h 228170"/>
              <a:gd name="connsiteX3" fmla="*/ 1152453 w 1154324"/>
              <a:gd name="connsiteY3" fmla="*/ 0 h 228170"/>
              <a:gd name="connsiteX0" fmla="*/ 0 w 1154323"/>
              <a:gd name="connsiteY0" fmla="*/ 24018 h 313622"/>
              <a:gd name="connsiteX1" fmla="*/ 504198 w 1154323"/>
              <a:gd name="connsiteY1" fmla="*/ 24018 h 313622"/>
              <a:gd name="connsiteX2" fmla="*/ 936368 w 1154323"/>
              <a:gd name="connsiteY2" fmla="*/ 168125 h 313622"/>
              <a:gd name="connsiteX3" fmla="*/ 1152452 w 1154323"/>
              <a:gd name="connsiteY3" fmla="*/ 312231 h 313622"/>
              <a:gd name="connsiteX0" fmla="*/ 0 w 1154323"/>
              <a:gd name="connsiteY0" fmla="*/ 48035 h 384285"/>
              <a:gd name="connsiteX1" fmla="*/ 504198 w 1154323"/>
              <a:gd name="connsiteY1" fmla="*/ 48035 h 384285"/>
              <a:gd name="connsiteX2" fmla="*/ 1008396 w 1154323"/>
              <a:gd name="connsiteY2" fmla="*/ 336248 h 384285"/>
              <a:gd name="connsiteX3" fmla="*/ 1152452 w 1154323"/>
              <a:gd name="connsiteY3" fmla="*/ 336248 h 384285"/>
              <a:gd name="connsiteX0" fmla="*/ 0 w 1298380"/>
              <a:gd name="connsiteY0" fmla="*/ 48035 h 384284"/>
              <a:gd name="connsiteX1" fmla="*/ 504198 w 1298380"/>
              <a:gd name="connsiteY1" fmla="*/ 48035 h 384284"/>
              <a:gd name="connsiteX2" fmla="*/ 1008396 w 1298380"/>
              <a:gd name="connsiteY2" fmla="*/ 336248 h 384284"/>
              <a:gd name="connsiteX3" fmla="*/ 1296509 w 1298380"/>
              <a:gd name="connsiteY3" fmla="*/ 336249 h 384284"/>
              <a:gd name="connsiteX0" fmla="*/ 0 w 1008396"/>
              <a:gd name="connsiteY0" fmla="*/ 48035 h 336248"/>
              <a:gd name="connsiteX1" fmla="*/ 504198 w 1008396"/>
              <a:gd name="connsiteY1" fmla="*/ 48035 h 336248"/>
              <a:gd name="connsiteX2" fmla="*/ 1008396 w 1008396"/>
              <a:gd name="connsiteY2" fmla="*/ 336248 h 336248"/>
              <a:gd name="connsiteX0" fmla="*/ 0 w 1008396"/>
              <a:gd name="connsiteY0" fmla="*/ 15193 h 87247"/>
              <a:gd name="connsiteX1" fmla="*/ 504198 w 1008396"/>
              <a:gd name="connsiteY1" fmla="*/ 15193 h 87247"/>
              <a:gd name="connsiteX2" fmla="*/ 1008396 w 1008396"/>
              <a:gd name="connsiteY2" fmla="*/ 87247 h 87247"/>
              <a:gd name="connsiteX0" fmla="*/ 0 w 1063269"/>
              <a:gd name="connsiteY0" fmla="*/ 15193 h 79243"/>
              <a:gd name="connsiteX1" fmla="*/ 504198 w 1063269"/>
              <a:gd name="connsiteY1" fmla="*/ 15193 h 79243"/>
              <a:gd name="connsiteX2" fmla="*/ 1063269 w 1063269"/>
              <a:gd name="connsiteY2" fmla="*/ 79243 h 79243"/>
              <a:gd name="connsiteX0" fmla="*/ 0 w 559071"/>
              <a:gd name="connsiteY0" fmla="*/ 0 h 64050"/>
              <a:gd name="connsiteX1" fmla="*/ 559071 w 559071"/>
              <a:gd name="connsiteY1" fmla="*/ 64050 h 64050"/>
              <a:gd name="connsiteX0" fmla="*/ 5212 w 564283"/>
              <a:gd name="connsiteY0" fmla="*/ 6338 h 70388"/>
              <a:gd name="connsiteX1" fmla="*/ 0 w 564283"/>
              <a:gd name="connsiteY1" fmla="*/ 0 h 70388"/>
              <a:gd name="connsiteX2" fmla="*/ 564283 w 564283"/>
              <a:gd name="connsiteY2" fmla="*/ 70388 h 70388"/>
              <a:gd name="connsiteX0" fmla="*/ 0 w 870118"/>
              <a:gd name="connsiteY0" fmla="*/ 89040 h 89040"/>
              <a:gd name="connsiteX1" fmla="*/ 305835 w 870118"/>
              <a:gd name="connsiteY1" fmla="*/ 0 h 89040"/>
              <a:gd name="connsiteX2" fmla="*/ 870118 w 870118"/>
              <a:gd name="connsiteY2" fmla="*/ 70388 h 89040"/>
              <a:gd name="connsiteX0" fmla="*/ 0 w 1352475"/>
              <a:gd name="connsiteY0" fmla="*/ 117273 h 117273"/>
              <a:gd name="connsiteX1" fmla="*/ 788192 w 1352475"/>
              <a:gd name="connsiteY1" fmla="*/ 0 h 117273"/>
              <a:gd name="connsiteX2" fmla="*/ 1352475 w 1352475"/>
              <a:gd name="connsiteY2" fmla="*/ 70388 h 117273"/>
              <a:gd name="connsiteX0" fmla="*/ 0 w 1352475"/>
              <a:gd name="connsiteY0" fmla="*/ 127005 h 127005"/>
              <a:gd name="connsiteX1" fmla="*/ 788192 w 1352475"/>
              <a:gd name="connsiteY1" fmla="*/ 9732 h 127005"/>
              <a:gd name="connsiteX2" fmla="*/ 1352475 w 1352475"/>
              <a:gd name="connsiteY2" fmla="*/ 80120 h 127005"/>
              <a:gd name="connsiteX0" fmla="*/ 0 w 1352475"/>
              <a:gd name="connsiteY0" fmla="*/ 127005 h 127005"/>
              <a:gd name="connsiteX1" fmla="*/ 788192 w 1352475"/>
              <a:gd name="connsiteY1" fmla="*/ 9732 h 127005"/>
              <a:gd name="connsiteX2" fmla="*/ 1352475 w 1352475"/>
              <a:gd name="connsiteY2" fmla="*/ 80120 h 12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475" h="127005">
                <a:moveTo>
                  <a:pt x="0" y="127005"/>
                </a:moveTo>
                <a:cubicBezTo>
                  <a:pt x="262731" y="87914"/>
                  <a:pt x="394104" y="96896"/>
                  <a:pt x="788192" y="9732"/>
                </a:cubicBezTo>
                <a:cubicBezTo>
                  <a:pt x="986834" y="0"/>
                  <a:pt x="1220423" y="32084"/>
                  <a:pt x="1352475" y="80120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9" name="Овал 1588"/>
          <p:cNvSpPr/>
          <p:nvPr/>
        </p:nvSpPr>
        <p:spPr>
          <a:xfrm>
            <a:off x="4923666" y="1711203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92" name="Rectangle 1"/>
          <p:cNvSpPr>
            <a:spLocks noChangeArrowheads="1"/>
          </p:cNvSpPr>
          <p:nvPr/>
        </p:nvSpPr>
        <p:spPr bwMode="auto">
          <a:xfrm>
            <a:off x="4008499" y="2086155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</a:rPr>
              <a:t>Казахстан</a:t>
            </a:r>
            <a:endParaRPr lang="ru-RU" sz="600" b="1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93" name="Rectangle 1"/>
          <p:cNvSpPr>
            <a:spLocks noChangeArrowheads="1"/>
          </p:cNvSpPr>
          <p:nvPr/>
        </p:nvSpPr>
        <p:spPr bwMode="auto">
          <a:xfrm>
            <a:off x="2852506" y="303919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</a:rPr>
              <a:t>Иран</a:t>
            </a:r>
            <a:endParaRPr lang="ru-RU" sz="600" b="1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94" name="Rectangle 1"/>
          <p:cNvSpPr>
            <a:spLocks noChangeArrowheads="1"/>
          </p:cNvSpPr>
          <p:nvPr/>
        </p:nvSpPr>
        <p:spPr bwMode="auto">
          <a:xfrm>
            <a:off x="3141504" y="2726692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</a:rPr>
              <a:t>Туркменистан</a:t>
            </a:r>
            <a:endParaRPr lang="ru-RU" sz="600" b="1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22" name="CustomShape 428"/>
          <p:cNvSpPr/>
          <p:nvPr/>
        </p:nvSpPr>
        <p:spPr>
          <a:xfrm>
            <a:off x="3318113" y="2523960"/>
            <a:ext cx="594378" cy="494336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39211 h 327425"/>
              <a:gd name="connsiteX1" fmla="*/ 72028 w 432170"/>
              <a:gd name="connsiteY1" fmla="*/ 24018 h 327425"/>
              <a:gd name="connsiteX2" fmla="*/ 216085 w 432170"/>
              <a:gd name="connsiteY2" fmla="*/ 183318 h 327425"/>
              <a:gd name="connsiteX3" fmla="*/ 432170 w 432170"/>
              <a:gd name="connsiteY3" fmla="*/ 327425 h 327425"/>
              <a:gd name="connsiteX0" fmla="*/ 0 w 432170"/>
              <a:gd name="connsiteY0" fmla="*/ 0 h 288214"/>
              <a:gd name="connsiteX1" fmla="*/ 144057 w 432170"/>
              <a:gd name="connsiteY1" fmla="*/ 56861 h 288214"/>
              <a:gd name="connsiteX2" fmla="*/ 216085 w 432170"/>
              <a:gd name="connsiteY2" fmla="*/ 144107 h 288214"/>
              <a:gd name="connsiteX3" fmla="*/ 432170 w 432170"/>
              <a:gd name="connsiteY3" fmla="*/ 288214 h 288214"/>
              <a:gd name="connsiteX0" fmla="*/ 24010 w 456180"/>
              <a:gd name="connsiteY0" fmla="*/ 24670 h 312884"/>
              <a:gd name="connsiteX1" fmla="*/ 24010 w 456180"/>
              <a:gd name="connsiteY1" fmla="*/ 9477 h 312884"/>
              <a:gd name="connsiteX2" fmla="*/ 168067 w 456180"/>
              <a:gd name="connsiteY2" fmla="*/ 81531 h 312884"/>
              <a:gd name="connsiteX3" fmla="*/ 240095 w 456180"/>
              <a:gd name="connsiteY3" fmla="*/ 168777 h 312884"/>
              <a:gd name="connsiteX4" fmla="*/ 456180 w 456180"/>
              <a:gd name="connsiteY4" fmla="*/ 312884 h 312884"/>
              <a:gd name="connsiteX0" fmla="*/ 24010 w 384153"/>
              <a:gd name="connsiteY0" fmla="*/ 24670 h 225638"/>
              <a:gd name="connsiteX1" fmla="*/ 24010 w 384153"/>
              <a:gd name="connsiteY1" fmla="*/ 9477 h 225638"/>
              <a:gd name="connsiteX2" fmla="*/ 168067 w 384153"/>
              <a:gd name="connsiteY2" fmla="*/ 81531 h 225638"/>
              <a:gd name="connsiteX3" fmla="*/ 240095 w 384153"/>
              <a:gd name="connsiteY3" fmla="*/ 168777 h 225638"/>
              <a:gd name="connsiteX4" fmla="*/ 384153 w 384153"/>
              <a:gd name="connsiteY4" fmla="*/ 225638 h 225638"/>
              <a:gd name="connsiteX0" fmla="*/ 24010 w 407968"/>
              <a:gd name="connsiteY0" fmla="*/ 24670 h 235752"/>
              <a:gd name="connsiteX1" fmla="*/ 24010 w 407968"/>
              <a:gd name="connsiteY1" fmla="*/ 9477 h 235752"/>
              <a:gd name="connsiteX2" fmla="*/ 168067 w 407968"/>
              <a:gd name="connsiteY2" fmla="*/ 81531 h 235752"/>
              <a:gd name="connsiteX3" fmla="*/ 240095 w 407968"/>
              <a:gd name="connsiteY3" fmla="*/ 168777 h 235752"/>
              <a:gd name="connsiteX4" fmla="*/ 384153 w 407968"/>
              <a:gd name="connsiteY4" fmla="*/ 225638 h 235752"/>
              <a:gd name="connsiteX5" fmla="*/ 382987 w 407968"/>
              <a:gd name="connsiteY5" fmla="*/ 229461 h 235752"/>
              <a:gd name="connsiteX0" fmla="*/ 24010 w 456425"/>
              <a:gd name="connsiteY0" fmla="*/ 24670 h 369746"/>
              <a:gd name="connsiteX1" fmla="*/ 24010 w 456425"/>
              <a:gd name="connsiteY1" fmla="*/ 9477 h 369746"/>
              <a:gd name="connsiteX2" fmla="*/ 168067 w 456425"/>
              <a:gd name="connsiteY2" fmla="*/ 81531 h 369746"/>
              <a:gd name="connsiteX3" fmla="*/ 240095 w 456425"/>
              <a:gd name="connsiteY3" fmla="*/ 168777 h 369746"/>
              <a:gd name="connsiteX4" fmla="*/ 384153 w 456425"/>
              <a:gd name="connsiteY4" fmla="*/ 225638 h 369746"/>
              <a:gd name="connsiteX5" fmla="*/ 456182 w 456425"/>
              <a:gd name="connsiteY5" fmla="*/ 369746 h 369746"/>
              <a:gd name="connsiteX0" fmla="*/ 24010 w 456425"/>
              <a:gd name="connsiteY0" fmla="*/ 24670 h 369746"/>
              <a:gd name="connsiteX1" fmla="*/ 24010 w 456425"/>
              <a:gd name="connsiteY1" fmla="*/ 9477 h 369746"/>
              <a:gd name="connsiteX2" fmla="*/ 168067 w 456425"/>
              <a:gd name="connsiteY2" fmla="*/ 81531 h 369746"/>
              <a:gd name="connsiteX3" fmla="*/ 168068 w 456425"/>
              <a:gd name="connsiteY3" fmla="*/ 153584 h 369746"/>
              <a:gd name="connsiteX4" fmla="*/ 384153 w 456425"/>
              <a:gd name="connsiteY4" fmla="*/ 225638 h 369746"/>
              <a:gd name="connsiteX5" fmla="*/ 456182 w 456425"/>
              <a:gd name="connsiteY5" fmla="*/ 369746 h 369746"/>
              <a:gd name="connsiteX0" fmla="*/ 12005 w 444420"/>
              <a:gd name="connsiteY0" fmla="*/ 24670 h 369746"/>
              <a:gd name="connsiteX1" fmla="*/ 12005 w 444420"/>
              <a:gd name="connsiteY1" fmla="*/ 9477 h 369746"/>
              <a:gd name="connsiteX2" fmla="*/ 84034 w 444420"/>
              <a:gd name="connsiteY2" fmla="*/ 81531 h 369746"/>
              <a:gd name="connsiteX3" fmla="*/ 156063 w 444420"/>
              <a:gd name="connsiteY3" fmla="*/ 153584 h 369746"/>
              <a:gd name="connsiteX4" fmla="*/ 372148 w 444420"/>
              <a:gd name="connsiteY4" fmla="*/ 225638 h 369746"/>
              <a:gd name="connsiteX5" fmla="*/ 444177 w 444420"/>
              <a:gd name="connsiteY5" fmla="*/ 369746 h 3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20" h="369746">
                <a:moveTo>
                  <a:pt x="12005" y="24670"/>
                </a:moveTo>
                <a:cubicBezTo>
                  <a:pt x="12286" y="24649"/>
                  <a:pt x="0" y="0"/>
                  <a:pt x="12005" y="9477"/>
                </a:cubicBezTo>
                <a:cubicBezTo>
                  <a:pt x="24010" y="18954"/>
                  <a:pt x="60024" y="57513"/>
                  <a:pt x="84034" y="81531"/>
                </a:cubicBezTo>
                <a:cubicBezTo>
                  <a:pt x="108044" y="105549"/>
                  <a:pt x="108044" y="129566"/>
                  <a:pt x="156063" y="153584"/>
                </a:cubicBezTo>
                <a:cubicBezTo>
                  <a:pt x="204082" y="177602"/>
                  <a:pt x="324129" y="189611"/>
                  <a:pt x="372148" y="225638"/>
                </a:cubicBezTo>
                <a:cubicBezTo>
                  <a:pt x="420167" y="261665"/>
                  <a:pt x="444420" y="368950"/>
                  <a:pt x="444177" y="369746"/>
                </a:cubicBezTo>
              </a:path>
            </a:pathLst>
          </a:custGeom>
          <a:noFill/>
          <a:ln w="12700">
            <a:solidFill>
              <a:srgbClr val="AC21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12" name="Овал 711"/>
          <p:cNvSpPr/>
          <p:nvPr/>
        </p:nvSpPr>
        <p:spPr>
          <a:xfrm>
            <a:off x="3286009" y="2471571"/>
            <a:ext cx="96322" cy="96322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sp>
        <p:nvSpPr>
          <p:cNvPr id="714" name="Овал 713"/>
          <p:cNvSpPr/>
          <p:nvPr/>
        </p:nvSpPr>
        <p:spPr>
          <a:xfrm>
            <a:off x="3864005" y="2937597"/>
            <a:ext cx="96322" cy="96322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48" name="CustomShape 428"/>
          <p:cNvSpPr/>
          <p:nvPr/>
        </p:nvSpPr>
        <p:spPr>
          <a:xfrm>
            <a:off x="3013604" y="2864672"/>
            <a:ext cx="125005" cy="243633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360142"/>
              <a:gd name="connsiteY0" fmla="*/ 15193 h 318600"/>
              <a:gd name="connsiteX1" fmla="*/ 144057 w 360142"/>
              <a:gd name="connsiteY1" fmla="*/ 174493 h 318600"/>
              <a:gd name="connsiteX2" fmla="*/ 360142 w 360142"/>
              <a:gd name="connsiteY2" fmla="*/ 318600 h 318600"/>
              <a:gd name="connsiteX0" fmla="*/ 0 w 288114"/>
              <a:gd name="connsiteY0" fmla="*/ 15193 h 333793"/>
              <a:gd name="connsiteX1" fmla="*/ 72029 w 288114"/>
              <a:gd name="connsiteY1" fmla="*/ 189686 h 333793"/>
              <a:gd name="connsiteX2" fmla="*/ 288114 w 288114"/>
              <a:gd name="connsiteY2" fmla="*/ 333793 h 333793"/>
              <a:gd name="connsiteX0" fmla="*/ 0 w 288114"/>
              <a:gd name="connsiteY0" fmla="*/ 15193 h 333793"/>
              <a:gd name="connsiteX1" fmla="*/ 72029 w 288114"/>
              <a:gd name="connsiteY1" fmla="*/ 231355 h 333793"/>
              <a:gd name="connsiteX2" fmla="*/ 288114 w 288114"/>
              <a:gd name="connsiteY2" fmla="*/ 333793 h 333793"/>
              <a:gd name="connsiteX0" fmla="*/ 0 w 144057"/>
              <a:gd name="connsiteY0" fmla="*/ 15193 h 375462"/>
              <a:gd name="connsiteX1" fmla="*/ 72029 w 144057"/>
              <a:gd name="connsiteY1" fmla="*/ 231355 h 375462"/>
              <a:gd name="connsiteX2" fmla="*/ 144057 w 144057"/>
              <a:gd name="connsiteY2" fmla="*/ 375462 h 375462"/>
              <a:gd name="connsiteX0" fmla="*/ 0 w 72029"/>
              <a:gd name="connsiteY0" fmla="*/ 15193 h 231355"/>
              <a:gd name="connsiteX1" fmla="*/ 72029 w 72029"/>
              <a:gd name="connsiteY1" fmla="*/ 231355 h 231355"/>
              <a:gd name="connsiteX0" fmla="*/ 0 w 72029"/>
              <a:gd name="connsiteY0" fmla="*/ 15193 h 231355"/>
              <a:gd name="connsiteX1" fmla="*/ 72029 w 72029"/>
              <a:gd name="connsiteY1" fmla="*/ 231355 h 231355"/>
              <a:gd name="connsiteX0" fmla="*/ 24009 w 68420"/>
              <a:gd name="connsiteY0" fmla="*/ 15193 h 159300"/>
              <a:gd name="connsiteX1" fmla="*/ 24009 w 68420"/>
              <a:gd name="connsiteY1" fmla="*/ 159300 h 159300"/>
              <a:gd name="connsiteX0" fmla="*/ 24009 w 68420"/>
              <a:gd name="connsiteY0" fmla="*/ 15193 h 184749"/>
              <a:gd name="connsiteX1" fmla="*/ 24009 w 68420"/>
              <a:gd name="connsiteY1" fmla="*/ 159300 h 184749"/>
              <a:gd name="connsiteX2" fmla="*/ 35124 w 68420"/>
              <a:gd name="connsiteY2" fmla="*/ 167889 h 184749"/>
              <a:gd name="connsiteX0" fmla="*/ 24009 w 168067"/>
              <a:gd name="connsiteY0" fmla="*/ 15193 h 303407"/>
              <a:gd name="connsiteX1" fmla="*/ 24009 w 168067"/>
              <a:gd name="connsiteY1" fmla="*/ 159300 h 303407"/>
              <a:gd name="connsiteX2" fmla="*/ 168067 w 168067"/>
              <a:gd name="connsiteY2" fmla="*/ 303407 h 303407"/>
              <a:gd name="connsiteX0" fmla="*/ 24009 w 168067"/>
              <a:gd name="connsiteY0" fmla="*/ 15193 h 303407"/>
              <a:gd name="connsiteX1" fmla="*/ 24009 w 168067"/>
              <a:gd name="connsiteY1" fmla="*/ 159300 h 303407"/>
              <a:gd name="connsiteX2" fmla="*/ 168067 w 168067"/>
              <a:gd name="connsiteY2" fmla="*/ 303407 h 303407"/>
              <a:gd name="connsiteX0" fmla="*/ 24009 w 168067"/>
              <a:gd name="connsiteY0" fmla="*/ 15193 h 303407"/>
              <a:gd name="connsiteX1" fmla="*/ 24009 w 168067"/>
              <a:gd name="connsiteY1" fmla="*/ 87246 h 303407"/>
              <a:gd name="connsiteX2" fmla="*/ 168067 w 168067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159300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144058"/>
              <a:gd name="connsiteY0" fmla="*/ 15193 h 303407"/>
              <a:gd name="connsiteX1" fmla="*/ 72029 w 144058"/>
              <a:gd name="connsiteY1" fmla="*/ 231353 h 303407"/>
              <a:gd name="connsiteX2" fmla="*/ 144058 w 144058"/>
              <a:gd name="connsiteY2" fmla="*/ 303407 h 303407"/>
              <a:gd name="connsiteX0" fmla="*/ 0 w 72029"/>
              <a:gd name="connsiteY0" fmla="*/ 15193 h 231353"/>
              <a:gd name="connsiteX1" fmla="*/ 72029 w 72029"/>
              <a:gd name="connsiteY1" fmla="*/ 231353 h 231353"/>
              <a:gd name="connsiteX0" fmla="*/ 0 w 83409"/>
              <a:gd name="connsiteY0" fmla="*/ 15193 h 267922"/>
              <a:gd name="connsiteX1" fmla="*/ 72029 w 83409"/>
              <a:gd name="connsiteY1" fmla="*/ 231353 h 267922"/>
              <a:gd name="connsiteX2" fmla="*/ 68282 w 83409"/>
              <a:gd name="connsiteY2" fmla="*/ 234605 h 267922"/>
              <a:gd name="connsiteX0" fmla="*/ 0 w 83409"/>
              <a:gd name="connsiteY0" fmla="*/ 15193 h 303406"/>
              <a:gd name="connsiteX1" fmla="*/ 72029 w 83409"/>
              <a:gd name="connsiteY1" fmla="*/ 231353 h 303406"/>
              <a:gd name="connsiteX2" fmla="*/ 72029 w 83409"/>
              <a:gd name="connsiteY2" fmla="*/ 303406 h 303406"/>
              <a:gd name="connsiteX0" fmla="*/ 0 w 72029"/>
              <a:gd name="connsiteY0" fmla="*/ 15193 h 231353"/>
              <a:gd name="connsiteX1" fmla="*/ 72029 w 72029"/>
              <a:gd name="connsiteY1" fmla="*/ 231353 h 231353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3046 w 84203"/>
              <a:gd name="connsiteY2" fmla="*/ 234605 h 267921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303405 h 303405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303405 h 303405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2029 w 84203"/>
              <a:gd name="connsiteY2" fmla="*/ 231352 h 267921"/>
              <a:gd name="connsiteX0" fmla="*/ 0 w 84203"/>
              <a:gd name="connsiteY0" fmla="*/ 15193 h 267921"/>
              <a:gd name="connsiteX1" fmla="*/ 72029 w 84203"/>
              <a:gd name="connsiteY1" fmla="*/ 231353 h 267921"/>
              <a:gd name="connsiteX2" fmla="*/ 72029 w 84203"/>
              <a:gd name="connsiteY2" fmla="*/ 231352 h 267921"/>
              <a:gd name="connsiteX3" fmla="*/ 70665 w 84203"/>
              <a:gd name="connsiteY3" fmla="*/ 241751 h 267921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75458"/>
              <a:gd name="connsiteX1" fmla="*/ 72029 w 84203"/>
              <a:gd name="connsiteY1" fmla="*/ 231353 h 375458"/>
              <a:gd name="connsiteX2" fmla="*/ 72029 w 84203"/>
              <a:gd name="connsiteY2" fmla="*/ 231352 h 375458"/>
              <a:gd name="connsiteX3" fmla="*/ 72029 w 84203"/>
              <a:gd name="connsiteY3" fmla="*/ 375458 h 375458"/>
              <a:gd name="connsiteX0" fmla="*/ 0 w 144343"/>
              <a:gd name="connsiteY0" fmla="*/ 15193 h 375458"/>
              <a:gd name="connsiteX1" fmla="*/ 72029 w 144343"/>
              <a:gd name="connsiteY1" fmla="*/ 231353 h 375458"/>
              <a:gd name="connsiteX2" fmla="*/ 72029 w 144343"/>
              <a:gd name="connsiteY2" fmla="*/ 231352 h 375458"/>
              <a:gd name="connsiteX3" fmla="*/ 144059 w 144343"/>
              <a:gd name="connsiteY3" fmla="*/ 375458 h 375458"/>
              <a:gd name="connsiteX0" fmla="*/ 0 w 84203"/>
              <a:gd name="connsiteY0" fmla="*/ 15193 h 303405"/>
              <a:gd name="connsiteX1" fmla="*/ 72029 w 84203"/>
              <a:gd name="connsiteY1" fmla="*/ 231353 h 303405"/>
              <a:gd name="connsiteX2" fmla="*/ 72029 w 84203"/>
              <a:gd name="connsiteY2" fmla="*/ 231352 h 303405"/>
              <a:gd name="connsiteX3" fmla="*/ 72029 w 84203"/>
              <a:gd name="connsiteY3" fmla="*/ 303405 h 303405"/>
              <a:gd name="connsiteX0" fmla="*/ 0 w 84203"/>
              <a:gd name="connsiteY0" fmla="*/ 15193 h 316655"/>
              <a:gd name="connsiteX1" fmla="*/ 72029 w 84203"/>
              <a:gd name="connsiteY1" fmla="*/ 231353 h 316655"/>
              <a:gd name="connsiteX2" fmla="*/ 72029 w 84203"/>
              <a:gd name="connsiteY2" fmla="*/ 231352 h 316655"/>
              <a:gd name="connsiteX3" fmla="*/ 72029 w 84203"/>
              <a:gd name="connsiteY3" fmla="*/ 303405 h 316655"/>
              <a:gd name="connsiteX4" fmla="*/ 80193 w 84203"/>
              <a:gd name="connsiteY4" fmla="*/ 310852 h 316655"/>
              <a:gd name="connsiteX0" fmla="*/ 0 w 144059"/>
              <a:gd name="connsiteY0" fmla="*/ 15193 h 375458"/>
              <a:gd name="connsiteX1" fmla="*/ 72029 w 144059"/>
              <a:gd name="connsiteY1" fmla="*/ 231353 h 375458"/>
              <a:gd name="connsiteX2" fmla="*/ 72029 w 144059"/>
              <a:gd name="connsiteY2" fmla="*/ 231352 h 375458"/>
              <a:gd name="connsiteX3" fmla="*/ 72029 w 144059"/>
              <a:gd name="connsiteY3" fmla="*/ 303405 h 375458"/>
              <a:gd name="connsiteX4" fmla="*/ 144059 w 144059"/>
              <a:gd name="connsiteY4" fmla="*/ 375458 h 375458"/>
              <a:gd name="connsiteX0" fmla="*/ 0 w 144059"/>
              <a:gd name="connsiteY0" fmla="*/ 967 h 361232"/>
              <a:gd name="connsiteX1" fmla="*/ 72029 w 144059"/>
              <a:gd name="connsiteY1" fmla="*/ 217127 h 361232"/>
              <a:gd name="connsiteX2" fmla="*/ 72029 w 144059"/>
              <a:gd name="connsiteY2" fmla="*/ 289179 h 361232"/>
              <a:gd name="connsiteX3" fmla="*/ 144059 w 144059"/>
              <a:gd name="connsiteY3" fmla="*/ 361232 h 361232"/>
              <a:gd name="connsiteX0" fmla="*/ 3466 w 75496"/>
              <a:gd name="connsiteY0" fmla="*/ 0 h 144105"/>
              <a:gd name="connsiteX1" fmla="*/ 3466 w 75496"/>
              <a:gd name="connsiteY1" fmla="*/ 72052 h 144105"/>
              <a:gd name="connsiteX2" fmla="*/ 75496 w 75496"/>
              <a:gd name="connsiteY2" fmla="*/ 144105 h 144105"/>
              <a:gd name="connsiteX0" fmla="*/ 0 w 93468"/>
              <a:gd name="connsiteY0" fmla="*/ 0 h 182229"/>
              <a:gd name="connsiteX1" fmla="*/ 21438 w 93468"/>
              <a:gd name="connsiteY1" fmla="*/ 110176 h 182229"/>
              <a:gd name="connsiteX2" fmla="*/ 93468 w 93468"/>
              <a:gd name="connsiteY2" fmla="*/ 182229 h 182229"/>
              <a:gd name="connsiteX0" fmla="*/ 0 w 93468"/>
              <a:gd name="connsiteY0" fmla="*/ 0 h 182229"/>
              <a:gd name="connsiteX1" fmla="*/ 21438 w 93468"/>
              <a:gd name="connsiteY1" fmla="*/ 110176 h 182229"/>
              <a:gd name="connsiteX2" fmla="*/ 93468 w 93468"/>
              <a:gd name="connsiteY2" fmla="*/ 182229 h 18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468" h="182229">
                <a:moveTo>
                  <a:pt x="0" y="0"/>
                </a:moveTo>
                <a:cubicBezTo>
                  <a:pt x="52498" y="88543"/>
                  <a:pt x="9433" y="86159"/>
                  <a:pt x="21438" y="110176"/>
                </a:cubicBezTo>
                <a:cubicBezTo>
                  <a:pt x="22799" y="123426"/>
                  <a:pt x="91767" y="180678"/>
                  <a:pt x="93468" y="182229"/>
                </a:cubicBezTo>
              </a:path>
            </a:pathLst>
          </a:custGeom>
          <a:noFill/>
          <a:ln w="6350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3" name="Овал 702"/>
          <p:cNvSpPr/>
          <p:nvPr/>
        </p:nvSpPr>
        <p:spPr>
          <a:xfrm>
            <a:off x="3045182" y="3059862"/>
            <a:ext cx="96322" cy="9632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23" name="Овал 722"/>
          <p:cNvSpPr/>
          <p:nvPr/>
        </p:nvSpPr>
        <p:spPr>
          <a:xfrm>
            <a:off x="2948849" y="2794364"/>
            <a:ext cx="96322" cy="96322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707" name="object 3"/>
          <p:cNvSpPr txBox="1"/>
          <p:nvPr/>
        </p:nvSpPr>
        <p:spPr>
          <a:xfrm>
            <a:off x="51323" y="218319"/>
            <a:ext cx="732898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spc="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МЕЖДУНАРОДНЫЙ ТРАНСПОРТНЫЙ КОРИДОР «СЕВЕР-ЮГ»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4077" y="205188"/>
            <a:ext cx="1759923" cy="28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0" name="Группа 249"/>
          <p:cNvGrpSpPr/>
          <p:nvPr/>
        </p:nvGrpSpPr>
        <p:grpSpPr>
          <a:xfrm>
            <a:off x="197520" y="4338275"/>
            <a:ext cx="108000" cy="108000"/>
            <a:chOff x="179512" y="4623990"/>
            <a:chExt cx="108000" cy="108000"/>
          </a:xfrm>
        </p:grpSpPr>
        <p:sp>
          <p:nvSpPr>
            <p:cNvPr id="1565" name="Овал 1564"/>
            <p:cNvSpPr/>
            <p:nvPr/>
          </p:nvSpPr>
          <p:spPr>
            <a:xfrm>
              <a:off x="179512" y="4623990"/>
              <a:ext cx="108000" cy="1080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/>
            </a:p>
          </p:txBody>
        </p:sp>
        <p:pic>
          <p:nvPicPr>
            <p:cNvPr id="1566" name="Picture 5" descr="C:\Users\afto-DerbilovAE\Desktop\Документы\7. СЛАЙДЫ\2023 год\Елизаров по международным коридорам 28-29 июня\anchor 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512" y="4641990"/>
              <a:ext cx="72000" cy="72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71" name="Прямая соединительная линия 1570"/>
          <p:cNvCxnSpPr/>
          <p:nvPr/>
        </p:nvCxnSpPr>
        <p:spPr>
          <a:xfrm>
            <a:off x="179512" y="4608299"/>
            <a:ext cx="144016" cy="0"/>
          </a:xfrm>
          <a:prstGeom prst="line">
            <a:avLst/>
          </a:prstGeom>
          <a:ln w="12700">
            <a:solidFill>
              <a:srgbClr val="264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3" name="Прямая соединительная линия 1572"/>
          <p:cNvCxnSpPr/>
          <p:nvPr/>
        </p:nvCxnSpPr>
        <p:spPr>
          <a:xfrm>
            <a:off x="179512" y="5040347"/>
            <a:ext cx="144016" cy="0"/>
          </a:xfrm>
          <a:prstGeom prst="line">
            <a:avLst/>
          </a:prstGeom>
          <a:ln>
            <a:solidFill>
              <a:srgbClr val="264D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Группа 268"/>
          <p:cNvGrpSpPr/>
          <p:nvPr/>
        </p:nvGrpSpPr>
        <p:grpSpPr>
          <a:xfrm>
            <a:off x="179512" y="4824323"/>
            <a:ext cx="144016" cy="0"/>
            <a:chOff x="179512" y="4948014"/>
            <a:chExt cx="144016" cy="0"/>
          </a:xfrm>
        </p:grpSpPr>
        <p:cxnSp>
          <p:nvCxnSpPr>
            <p:cNvPr id="1572" name="Прямая соединительная линия 1571"/>
            <p:cNvCxnSpPr/>
            <p:nvPr/>
          </p:nvCxnSpPr>
          <p:spPr>
            <a:xfrm>
              <a:off x="179512" y="4948014"/>
              <a:ext cx="144016" cy="0"/>
            </a:xfrm>
            <a:prstGeom prst="line">
              <a:avLst/>
            </a:prstGeom>
            <a:ln w="12700">
              <a:solidFill>
                <a:srgbClr val="264D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5" name="Прямая соединительная линия 1574"/>
            <p:cNvCxnSpPr/>
            <p:nvPr/>
          </p:nvCxnSpPr>
          <p:spPr>
            <a:xfrm>
              <a:off x="179512" y="4948014"/>
              <a:ext cx="144016" cy="0"/>
            </a:xfrm>
            <a:prstGeom prst="line">
              <a:avLst/>
            </a:prstGeom>
            <a:ln w="63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Овал 248"/>
          <p:cNvSpPr/>
          <p:nvPr/>
        </p:nvSpPr>
        <p:spPr>
          <a:xfrm>
            <a:off x="197520" y="4122251"/>
            <a:ext cx="108000" cy="108000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sp>
        <p:nvSpPr>
          <p:cNvPr id="247" name="Полилиния 246"/>
          <p:cNvSpPr/>
          <p:nvPr/>
        </p:nvSpPr>
        <p:spPr>
          <a:xfrm>
            <a:off x="3943350" y="3876675"/>
            <a:ext cx="309563" cy="106760"/>
          </a:xfrm>
          <a:custGeom>
            <a:avLst/>
            <a:gdLst>
              <a:gd name="connsiteX0" fmla="*/ 0 w 309563"/>
              <a:gd name="connsiteY0" fmla="*/ 104775 h 106760"/>
              <a:gd name="connsiteX1" fmla="*/ 71438 w 309563"/>
              <a:gd name="connsiteY1" fmla="*/ 102394 h 106760"/>
              <a:gd name="connsiteX2" fmla="*/ 209550 w 309563"/>
              <a:gd name="connsiteY2" fmla="*/ 78581 h 106760"/>
              <a:gd name="connsiteX3" fmla="*/ 309563 w 309563"/>
              <a:gd name="connsiteY3" fmla="*/ 0 h 106760"/>
              <a:gd name="connsiteX4" fmla="*/ 309563 w 309563"/>
              <a:gd name="connsiteY4" fmla="*/ 0 h 10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3" h="106760">
                <a:moveTo>
                  <a:pt x="0" y="104775"/>
                </a:moveTo>
                <a:cubicBezTo>
                  <a:pt x="18256" y="105767"/>
                  <a:pt x="36513" y="106760"/>
                  <a:pt x="71438" y="102394"/>
                </a:cubicBezTo>
                <a:cubicBezTo>
                  <a:pt x="106363" y="98028"/>
                  <a:pt x="169862" y="95647"/>
                  <a:pt x="209550" y="78581"/>
                </a:cubicBezTo>
                <a:cubicBezTo>
                  <a:pt x="249238" y="61515"/>
                  <a:pt x="309563" y="0"/>
                  <a:pt x="309563" y="0"/>
                </a:cubicBezTo>
                <a:lnTo>
                  <a:pt x="309563" y="0"/>
                </a:lnTo>
              </a:path>
            </a:pathLst>
          </a:custGeom>
          <a:ln w="6350">
            <a:solidFill>
              <a:srgbClr val="264D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3" name="Овал 732"/>
          <p:cNvSpPr/>
          <p:nvPr/>
        </p:nvSpPr>
        <p:spPr>
          <a:xfrm>
            <a:off x="4201165" y="3830525"/>
            <a:ext cx="96322" cy="96322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pic>
        <p:nvPicPr>
          <p:cNvPr id="1237" name="Picture 5" descr="C:\Users\afto-DerbilovAE\Desktop\Документы\7. СЛАЙДЫ\2023 год\Елизаров по международным коридорам 28-29 июня\anchor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165" y="3831446"/>
            <a:ext cx="96322" cy="9632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object 5"/>
          <p:cNvSpPr txBox="1"/>
          <p:nvPr/>
        </p:nvSpPr>
        <p:spPr>
          <a:xfrm>
            <a:off x="6084168" y="1131590"/>
            <a:ext cx="2520280" cy="17120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10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Преимущества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 коридора: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5" name="Прямоугольная выноска 254"/>
          <p:cNvSpPr/>
          <p:nvPr/>
        </p:nvSpPr>
        <p:spPr>
          <a:xfrm>
            <a:off x="6084168" y="1635646"/>
            <a:ext cx="2880320" cy="576064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object 5"/>
          <p:cNvSpPr txBox="1"/>
          <p:nvPr/>
        </p:nvSpPr>
        <p:spPr>
          <a:xfrm>
            <a:off x="6228184" y="1707273"/>
            <a:ext cx="2520280" cy="4328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Почти </a:t>
            </a:r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двукратное сокращение сроков перевозки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 товаров по сравнению с традиционным морским путем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6" name="Прямоугольная выноска 255"/>
          <p:cNvSpPr/>
          <p:nvPr/>
        </p:nvSpPr>
        <p:spPr>
          <a:xfrm>
            <a:off x="6084168" y="2427734"/>
            <a:ext cx="2880320" cy="576064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object 5"/>
          <p:cNvSpPr txBox="1"/>
          <p:nvPr/>
        </p:nvSpPr>
        <p:spPr>
          <a:xfrm>
            <a:off x="6228184" y="2430111"/>
            <a:ext cx="2520280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Новые маршруты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для делового сотрудничества с такими странами как, Индия, Иран, Пакистан и странами Ближнего Востока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14" name="CustomShape 428"/>
          <p:cNvSpPr/>
          <p:nvPr/>
        </p:nvSpPr>
        <p:spPr>
          <a:xfrm>
            <a:off x="2274510" y="1360326"/>
            <a:ext cx="690739" cy="1289267"/>
          </a:xfrm>
          <a:custGeom>
            <a:avLst/>
            <a:gdLst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08790 w 1716604"/>
              <a:gd name="connsiteY16" fmla="*/ 114537 h 810154"/>
              <a:gd name="connsiteX17" fmla="*/ 942449 w 1716604"/>
              <a:gd name="connsiteY17" fmla="*/ 136976 h 810154"/>
              <a:gd name="connsiteX18" fmla="*/ 959279 w 1716604"/>
              <a:gd name="connsiteY18" fmla="*/ 148196 h 810154"/>
              <a:gd name="connsiteX19" fmla="*/ 981718 w 1716604"/>
              <a:gd name="connsiteY19" fmla="*/ 170635 h 810154"/>
              <a:gd name="connsiteX20" fmla="*/ 1004157 w 1716604"/>
              <a:gd name="connsiteY20" fmla="*/ 193074 h 810154"/>
              <a:gd name="connsiteX21" fmla="*/ 1009767 w 1716604"/>
              <a:gd name="connsiteY21" fmla="*/ 209904 h 810154"/>
              <a:gd name="connsiteX22" fmla="*/ 1043426 w 1716604"/>
              <a:gd name="connsiteY22" fmla="*/ 232343 h 810154"/>
              <a:gd name="connsiteX23" fmla="*/ 1060255 w 1716604"/>
              <a:gd name="connsiteY23" fmla="*/ 266002 h 810154"/>
              <a:gd name="connsiteX24" fmla="*/ 1065865 w 1716604"/>
              <a:gd name="connsiteY24" fmla="*/ 282831 h 810154"/>
              <a:gd name="connsiteX25" fmla="*/ 1082695 w 1716604"/>
              <a:gd name="connsiteY25" fmla="*/ 294051 h 810154"/>
              <a:gd name="connsiteX26" fmla="*/ 1099524 w 1716604"/>
              <a:gd name="connsiteY26" fmla="*/ 327710 h 810154"/>
              <a:gd name="connsiteX27" fmla="*/ 1116354 w 1716604"/>
              <a:gd name="connsiteY27" fmla="*/ 338929 h 810154"/>
              <a:gd name="connsiteX28" fmla="*/ 1144403 w 1716604"/>
              <a:gd name="connsiteY28" fmla="*/ 389418 h 810154"/>
              <a:gd name="connsiteX29" fmla="*/ 1155622 w 1716604"/>
              <a:gd name="connsiteY29" fmla="*/ 406247 h 810154"/>
              <a:gd name="connsiteX30" fmla="*/ 1172452 w 1716604"/>
              <a:gd name="connsiteY30" fmla="*/ 456736 h 810154"/>
              <a:gd name="connsiteX31" fmla="*/ 1178062 w 1716604"/>
              <a:gd name="connsiteY31" fmla="*/ 473565 h 810154"/>
              <a:gd name="connsiteX32" fmla="*/ 1194891 w 1716604"/>
              <a:gd name="connsiteY32" fmla="*/ 484785 h 810154"/>
              <a:gd name="connsiteX33" fmla="*/ 1206111 w 1716604"/>
              <a:gd name="connsiteY33" fmla="*/ 518443 h 810154"/>
              <a:gd name="connsiteX34" fmla="*/ 1211721 w 1716604"/>
              <a:gd name="connsiteY34" fmla="*/ 535273 h 810154"/>
              <a:gd name="connsiteX35" fmla="*/ 1217330 w 1716604"/>
              <a:gd name="connsiteY35" fmla="*/ 557712 h 810154"/>
              <a:gd name="connsiteX36" fmla="*/ 1228550 w 1716604"/>
              <a:gd name="connsiteY36" fmla="*/ 591371 h 810154"/>
              <a:gd name="connsiteX37" fmla="*/ 1239770 w 1716604"/>
              <a:gd name="connsiteY37" fmla="*/ 630640 h 810154"/>
              <a:gd name="connsiteX38" fmla="*/ 1273428 w 1716604"/>
              <a:gd name="connsiteY38" fmla="*/ 647469 h 810154"/>
              <a:gd name="connsiteX39" fmla="*/ 1290258 w 1716604"/>
              <a:gd name="connsiteY39" fmla="*/ 658689 h 810154"/>
              <a:gd name="connsiteX40" fmla="*/ 1318307 w 1716604"/>
              <a:gd name="connsiteY40" fmla="*/ 681128 h 810154"/>
              <a:gd name="connsiteX41" fmla="*/ 1329527 w 1716604"/>
              <a:gd name="connsiteY41" fmla="*/ 697958 h 810154"/>
              <a:gd name="connsiteX42" fmla="*/ 1363186 w 1716604"/>
              <a:gd name="connsiteY42" fmla="*/ 714787 h 810154"/>
              <a:gd name="connsiteX43" fmla="*/ 1380015 w 1716604"/>
              <a:gd name="connsiteY43" fmla="*/ 709177 h 810154"/>
              <a:gd name="connsiteX44" fmla="*/ 1419284 w 1716604"/>
              <a:gd name="connsiteY44" fmla="*/ 748446 h 810154"/>
              <a:gd name="connsiteX45" fmla="*/ 1430503 w 1716604"/>
              <a:gd name="connsiteY45" fmla="*/ 765275 h 810154"/>
              <a:gd name="connsiteX46" fmla="*/ 1441723 w 1716604"/>
              <a:gd name="connsiteY46" fmla="*/ 798934 h 810154"/>
              <a:gd name="connsiteX47" fmla="*/ 1458552 w 1716604"/>
              <a:gd name="connsiteY47" fmla="*/ 810154 h 810154"/>
              <a:gd name="connsiteX48" fmla="*/ 1492211 w 1716604"/>
              <a:gd name="connsiteY48" fmla="*/ 798934 h 810154"/>
              <a:gd name="connsiteX49" fmla="*/ 1509041 w 1716604"/>
              <a:gd name="connsiteY49" fmla="*/ 793324 h 810154"/>
              <a:gd name="connsiteX50" fmla="*/ 1525870 w 1716604"/>
              <a:gd name="connsiteY50" fmla="*/ 782105 h 810154"/>
              <a:gd name="connsiteX51" fmla="*/ 1570749 w 1716604"/>
              <a:gd name="connsiteY51" fmla="*/ 776495 h 810154"/>
              <a:gd name="connsiteX52" fmla="*/ 1604408 w 1716604"/>
              <a:gd name="connsiteY52" fmla="*/ 759666 h 810154"/>
              <a:gd name="connsiteX53" fmla="*/ 1638067 w 1716604"/>
              <a:gd name="connsiteY53" fmla="*/ 731616 h 810154"/>
              <a:gd name="connsiteX54" fmla="*/ 1660506 w 1716604"/>
              <a:gd name="connsiteY54" fmla="*/ 697958 h 810154"/>
              <a:gd name="connsiteX55" fmla="*/ 1677335 w 1716604"/>
              <a:gd name="connsiteY55" fmla="*/ 664299 h 810154"/>
              <a:gd name="connsiteX56" fmla="*/ 1694165 w 1716604"/>
              <a:gd name="connsiteY56" fmla="*/ 658689 h 810154"/>
              <a:gd name="connsiteX57" fmla="*/ 1699774 w 1716604"/>
              <a:gd name="connsiteY57" fmla="*/ 641859 h 810154"/>
              <a:gd name="connsiteX58" fmla="*/ 1716604 w 1716604"/>
              <a:gd name="connsiteY5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875132 w 1716604"/>
              <a:gd name="connsiteY15" fmla="*/ 103317 h 810154"/>
              <a:gd name="connsiteX16" fmla="*/ 942449 w 1716604"/>
              <a:gd name="connsiteY16" fmla="*/ 136976 h 810154"/>
              <a:gd name="connsiteX17" fmla="*/ 959279 w 1716604"/>
              <a:gd name="connsiteY17" fmla="*/ 148196 h 810154"/>
              <a:gd name="connsiteX18" fmla="*/ 981718 w 1716604"/>
              <a:gd name="connsiteY18" fmla="*/ 170635 h 810154"/>
              <a:gd name="connsiteX19" fmla="*/ 1004157 w 1716604"/>
              <a:gd name="connsiteY19" fmla="*/ 193074 h 810154"/>
              <a:gd name="connsiteX20" fmla="*/ 1009767 w 1716604"/>
              <a:gd name="connsiteY20" fmla="*/ 209904 h 810154"/>
              <a:gd name="connsiteX21" fmla="*/ 1043426 w 1716604"/>
              <a:gd name="connsiteY21" fmla="*/ 232343 h 810154"/>
              <a:gd name="connsiteX22" fmla="*/ 1060255 w 1716604"/>
              <a:gd name="connsiteY22" fmla="*/ 266002 h 810154"/>
              <a:gd name="connsiteX23" fmla="*/ 1065865 w 1716604"/>
              <a:gd name="connsiteY23" fmla="*/ 282831 h 810154"/>
              <a:gd name="connsiteX24" fmla="*/ 1082695 w 1716604"/>
              <a:gd name="connsiteY24" fmla="*/ 294051 h 810154"/>
              <a:gd name="connsiteX25" fmla="*/ 1099524 w 1716604"/>
              <a:gd name="connsiteY25" fmla="*/ 327710 h 810154"/>
              <a:gd name="connsiteX26" fmla="*/ 1116354 w 1716604"/>
              <a:gd name="connsiteY26" fmla="*/ 338929 h 810154"/>
              <a:gd name="connsiteX27" fmla="*/ 1144403 w 1716604"/>
              <a:gd name="connsiteY27" fmla="*/ 389418 h 810154"/>
              <a:gd name="connsiteX28" fmla="*/ 1155622 w 1716604"/>
              <a:gd name="connsiteY28" fmla="*/ 406247 h 810154"/>
              <a:gd name="connsiteX29" fmla="*/ 1172452 w 1716604"/>
              <a:gd name="connsiteY29" fmla="*/ 456736 h 810154"/>
              <a:gd name="connsiteX30" fmla="*/ 1178062 w 1716604"/>
              <a:gd name="connsiteY30" fmla="*/ 473565 h 810154"/>
              <a:gd name="connsiteX31" fmla="*/ 1194891 w 1716604"/>
              <a:gd name="connsiteY31" fmla="*/ 484785 h 810154"/>
              <a:gd name="connsiteX32" fmla="*/ 1206111 w 1716604"/>
              <a:gd name="connsiteY32" fmla="*/ 518443 h 810154"/>
              <a:gd name="connsiteX33" fmla="*/ 1211721 w 1716604"/>
              <a:gd name="connsiteY33" fmla="*/ 535273 h 810154"/>
              <a:gd name="connsiteX34" fmla="*/ 1217330 w 1716604"/>
              <a:gd name="connsiteY34" fmla="*/ 557712 h 810154"/>
              <a:gd name="connsiteX35" fmla="*/ 1228550 w 1716604"/>
              <a:gd name="connsiteY35" fmla="*/ 591371 h 810154"/>
              <a:gd name="connsiteX36" fmla="*/ 1239770 w 1716604"/>
              <a:gd name="connsiteY36" fmla="*/ 630640 h 810154"/>
              <a:gd name="connsiteX37" fmla="*/ 1273428 w 1716604"/>
              <a:gd name="connsiteY37" fmla="*/ 647469 h 810154"/>
              <a:gd name="connsiteX38" fmla="*/ 1290258 w 1716604"/>
              <a:gd name="connsiteY38" fmla="*/ 658689 h 810154"/>
              <a:gd name="connsiteX39" fmla="*/ 1318307 w 1716604"/>
              <a:gd name="connsiteY39" fmla="*/ 681128 h 810154"/>
              <a:gd name="connsiteX40" fmla="*/ 1329527 w 1716604"/>
              <a:gd name="connsiteY40" fmla="*/ 697958 h 810154"/>
              <a:gd name="connsiteX41" fmla="*/ 1363186 w 1716604"/>
              <a:gd name="connsiteY41" fmla="*/ 714787 h 810154"/>
              <a:gd name="connsiteX42" fmla="*/ 1380015 w 1716604"/>
              <a:gd name="connsiteY42" fmla="*/ 709177 h 810154"/>
              <a:gd name="connsiteX43" fmla="*/ 1419284 w 1716604"/>
              <a:gd name="connsiteY43" fmla="*/ 748446 h 810154"/>
              <a:gd name="connsiteX44" fmla="*/ 1430503 w 1716604"/>
              <a:gd name="connsiteY44" fmla="*/ 765275 h 810154"/>
              <a:gd name="connsiteX45" fmla="*/ 1441723 w 1716604"/>
              <a:gd name="connsiteY45" fmla="*/ 798934 h 810154"/>
              <a:gd name="connsiteX46" fmla="*/ 1458552 w 1716604"/>
              <a:gd name="connsiteY46" fmla="*/ 810154 h 810154"/>
              <a:gd name="connsiteX47" fmla="*/ 1492211 w 1716604"/>
              <a:gd name="connsiteY47" fmla="*/ 798934 h 810154"/>
              <a:gd name="connsiteX48" fmla="*/ 1509041 w 1716604"/>
              <a:gd name="connsiteY48" fmla="*/ 793324 h 810154"/>
              <a:gd name="connsiteX49" fmla="*/ 1525870 w 1716604"/>
              <a:gd name="connsiteY49" fmla="*/ 782105 h 810154"/>
              <a:gd name="connsiteX50" fmla="*/ 1570749 w 1716604"/>
              <a:gd name="connsiteY50" fmla="*/ 776495 h 810154"/>
              <a:gd name="connsiteX51" fmla="*/ 1604408 w 1716604"/>
              <a:gd name="connsiteY51" fmla="*/ 759666 h 810154"/>
              <a:gd name="connsiteX52" fmla="*/ 1638067 w 1716604"/>
              <a:gd name="connsiteY52" fmla="*/ 731616 h 810154"/>
              <a:gd name="connsiteX53" fmla="*/ 1660506 w 1716604"/>
              <a:gd name="connsiteY53" fmla="*/ 697958 h 810154"/>
              <a:gd name="connsiteX54" fmla="*/ 1677335 w 1716604"/>
              <a:gd name="connsiteY54" fmla="*/ 664299 h 810154"/>
              <a:gd name="connsiteX55" fmla="*/ 1694165 w 1716604"/>
              <a:gd name="connsiteY55" fmla="*/ 658689 h 810154"/>
              <a:gd name="connsiteX56" fmla="*/ 1699774 w 1716604"/>
              <a:gd name="connsiteY56" fmla="*/ 641859 h 810154"/>
              <a:gd name="connsiteX57" fmla="*/ 1716604 w 1716604"/>
              <a:gd name="connsiteY5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858302 w 1716604"/>
              <a:gd name="connsiteY14" fmla="*/ 92097 h 810154"/>
              <a:gd name="connsiteX15" fmla="*/ 942449 w 1716604"/>
              <a:gd name="connsiteY15" fmla="*/ 136976 h 810154"/>
              <a:gd name="connsiteX16" fmla="*/ 959279 w 1716604"/>
              <a:gd name="connsiteY16" fmla="*/ 148196 h 810154"/>
              <a:gd name="connsiteX17" fmla="*/ 981718 w 1716604"/>
              <a:gd name="connsiteY17" fmla="*/ 170635 h 810154"/>
              <a:gd name="connsiteX18" fmla="*/ 1004157 w 1716604"/>
              <a:gd name="connsiteY18" fmla="*/ 193074 h 810154"/>
              <a:gd name="connsiteX19" fmla="*/ 1009767 w 1716604"/>
              <a:gd name="connsiteY19" fmla="*/ 209904 h 810154"/>
              <a:gd name="connsiteX20" fmla="*/ 1043426 w 1716604"/>
              <a:gd name="connsiteY20" fmla="*/ 232343 h 810154"/>
              <a:gd name="connsiteX21" fmla="*/ 1060255 w 1716604"/>
              <a:gd name="connsiteY21" fmla="*/ 266002 h 810154"/>
              <a:gd name="connsiteX22" fmla="*/ 1065865 w 1716604"/>
              <a:gd name="connsiteY22" fmla="*/ 282831 h 810154"/>
              <a:gd name="connsiteX23" fmla="*/ 1082695 w 1716604"/>
              <a:gd name="connsiteY23" fmla="*/ 294051 h 810154"/>
              <a:gd name="connsiteX24" fmla="*/ 1099524 w 1716604"/>
              <a:gd name="connsiteY24" fmla="*/ 327710 h 810154"/>
              <a:gd name="connsiteX25" fmla="*/ 1116354 w 1716604"/>
              <a:gd name="connsiteY25" fmla="*/ 338929 h 810154"/>
              <a:gd name="connsiteX26" fmla="*/ 1144403 w 1716604"/>
              <a:gd name="connsiteY26" fmla="*/ 389418 h 810154"/>
              <a:gd name="connsiteX27" fmla="*/ 1155622 w 1716604"/>
              <a:gd name="connsiteY27" fmla="*/ 406247 h 810154"/>
              <a:gd name="connsiteX28" fmla="*/ 1172452 w 1716604"/>
              <a:gd name="connsiteY28" fmla="*/ 456736 h 810154"/>
              <a:gd name="connsiteX29" fmla="*/ 1178062 w 1716604"/>
              <a:gd name="connsiteY29" fmla="*/ 473565 h 810154"/>
              <a:gd name="connsiteX30" fmla="*/ 1194891 w 1716604"/>
              <a:gd name="connsiteY30" fmla="*/ 484785 h 810154"/>
              <a:gd name="connsiteX31" fmla="*/ 1206111 w 1716604"/>
              <a:gd name="connsiteY31" fmla="*/ 518443 h 810154"/>
              <a:gd name="connsiteX32" fmla="*/ 1211721 w 1716604"/>
              <a:gd name="connsiteY32" fmla="*/ 535273 h 810154"/>
              <a:gd name="connsiteX33" fmla="*/ 1217330 w 1716604"/>
              <a:gd name="connsiteY33" fmla="*/ 557712 h 810154"/>
              <a:gd name="connsiteX34" fmla="*/ 1228550 w 1716604"/>
              <a:gd name="connsiteY34" fmla="*/ 591371 h 810154"/>
              <a:gd name="connsiteX35" fmla="*/ 1239770 w 1716604"/>
              <a:gd name="connsiteY35" fmla="*/ 630640 h 810154"/>
              <a:gd name="connsiteX36" fmla="*/ 1273428 w 1716604"/>
              <a:gd name="connsiteY36" fmla="*/ 647469 h 810154"/>
              <a:gd name="connsiteX37" fmla="*/ 1290258 w 1716604"/>
              <a:gd name="connsiteY37" fmla="*/ 658689 h 810154"/>
              <a:gd name="connsiteX38" fmla="*/ 1318307 w 1716604"/>
              <a:gd name="connsiteY38" fmla="*/ 681128 h 810154"/>
              <a:gd name="connsiteX39" fmla="*/ 1329527 w 1716604"/>
              <a:gd name="connsiteY39" fmla="*/ 697958 h 810154"/>
              <a:gd name="connsiteX40" fmla="*/ 1363186 w 1716604"/>
              <a:gd name="connsiteY40" fmla="*/ 714787 h 810154"/>
              <a:gd name="connsiteX41" fmla="*/ 1380015 w 1716604"/>
              <a:gd name="connsiteY41" fmla="*/ 709177 h 810154"/>
              <a:gd name="connsiteX42" fmla="*/ 1419284 w 1716604"/>
              <a:gd name="connsiteY42" fmla="*/ 748446 h 810154"/>
              <a:gd name="connsiteX43" fmla="*/ 1430503 w 1716604"/>
              <a:gd name="connsiteY43" fmla="*/ 765275 h 810154"/>
              <a:gd name="connsiteX44" fmla="*/ 1441723 w 1716604"/>
              <a:gd name="connsiteY44" fmla="*/ 798934 h 810154"/>
              <a:gd name="connsiteX45" fmla="*/ 1458552 w 1716604"/>
              <a:gd name="connsiteY45" fmla="*/ 810154 h 810154"/>
              <a:gd name="connsiteX46" fmla="*/ 1492211 w 1716604"/>
              <a:gd name="connsiteY46" fmla="*/ 798934 h 810154"/>
              <a:gd name="connsiteX47" fmla="*/ 1509041 w 1716604"/>
              <a:gd name="connsiteY47" fmla="*/ 793324 h 810154"/>
              <a:gd name="connsiteX48" fmla="*/ 1525870 w 1716604"/>
              <a:gd name="connsiteY48" fmla="*/ 782105 h 810154"/>
              <a:gd name="connsiteX49" fmla="*/ 1570749 w 1716604"/>
              <a:gd name="connsiteY49" fmla="*/ 776495 h 810154"/>
              <a:gd name="connsiteX50" fmla="*/ 1604408 w 1716604"/>
              <a:gd name="connsiteY50" fmla="*/ 759666 h 810154"/>
              <a:gd name="connsiteX51" fmla="*/ 1638067 w 1716604"/>
              <a:gd name="connsiteY51" fmla="*/ 731616 h 810154"/>
              <a:gd name="connsiteX52" fmla="*/ 1660506 w 1716604"/>
              <a:gd name="connsiteY52" fmla="*/ 697958 h 810154"/>
              <a:gd name="connsiteX53" fmla="*/ 1677335 w 1716604"/>
              <a:gd name="connsiteY53" fmla="*/ 664299 h 810154"/>
              <a:gd name="connsiteX54" fmla="*/ 1694165 w 1716604"/>
              <a:gd name="connsiteY54" fmla="*/ 658689 h 810154"/>
              <a:gd name="connsiteX55" fmla="*/ 1699774 w 1716604"/>
              <a:gd name="connsiteY55" fmla="*/ 641859 h 810154"/>
              <a:gd name="connsiteX56" fmla="*/ 1716604 w 1716604"/>
              <a:gd name="connsiteY5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830253 w 1716604"/>
              <a:gd name="connsiteY13" fmla="*/ 86488 h 810154"/>
              <a:gd name="connsiteX14" fmla="*/ 942449 w 1716604"/>
              <a:gd name="connsiteY14" fmla="*/ 136976 h 810154"/>
              <a:gd name="connsiteX15" fmla="*/ 959279 w 1716604"/>
              <a:gd name="connsiteY15" fmla="*/ 148196 h 810154"/>
              <a:gd name="connsiteX16" fmla="*/ 981718 w 1716604"/>
              <a:gd name="connsiteY16" fmla="*/ 170635 h 810154"/>
              <a:gd name="connsiteX17" fmla="*/ 1004157 w 1716604"/>
              <a:gd name="connsiteY17" fmla="*/ 193074 h 810154"/>
              <a:gd name="connsiteX18" fmla="*/ 1009767 w 1716604"/>
              <a:gd name="connsiteY18" fmla="*/ 209904 h 810154"/>
              <a:gd name="connsiteX19" fmla="*/ 1043426 w 1716604"/>
              <a:gd name="connsiteY19" fmla="*/ 232343 h 810154"/>
              <a:gd name="connsiteX20" fmla="*/ 1060255 w 1716604"/>
              <a:gd name="connsiteY20" fmla="*/ 266002 h 810154"/>
              <a:gd name="connsiteX21" fmla="*/ 1065865 w 1716604"/>
              <a:gd name="connsiteY21" fmla="*/ 282831 h 810154"/>
              <a:gd name="connsiteX22" fmla="*/ 1082695 w 1716604"/>
              <a:gd name="connsiteY22" fmla="*/ 294051 h 810154"/>
              <a:gd name="connsiteX23" fmla="*/ 1099524 w 1716604"/>
              <a:gd name="connsiteY23" fmla="*/ 327710 h 810154"/>
              <a:gd name="connsiteX24" fmla="*/ 1116354 w 1716604"/>
              <a:gd name="connsiteY24" fmla="*/ 338929 h 810154"/>
              <a:gd name="connsiteX25" fmla="*/ 1144403 w 1716604"/>
              <a:gd name="connsiteY25" fmla="*/ 389418 h 810154"/>
              <a:gd name="connsiteX26" fmla="*/ 1155622 w 1716604"/>
              <a:gd name="connsiteY26" fmla="*/ 406247 h 810154"/>
              <a:gd name="connsiteX27" fmla="*/ 1172452 w 1716604"/>
              <a:gd name="connsiteY27" fmla="*/ 456736 h 810154"/>
              <a:gd name="connsiteX28" fmla="*/ 1178062 w 1716604"/>
              <a:gd name="connsiteY28" fmla="*/ 473565 h 810154"/>
              <a:gd name="connsiteX29" fmla="*/ 1194891 w 1716604"/>
              <a:gd name="connsiteY29" fmla="*/ 484785 h 810154"/>
              <a:gd name="connsiteX30" fmla="*/ 1206111 w 1716604"/>
              <a:gd name="connsiteY30" fmla="*/ 518443 h 810154"/>
              <a:gd name="connsiteX31" fmla="*/ 1211721 w 1716604"/>
              <a:gd name="connsiteY31" fmla="*/ 535273 h 810154"/>
              <a:gd name="connsiteX32" fmla="*/ 1217330 w 1716604"/>
              <a:gd name="connsiteY32" fmla="*/ 557712 h 810154"/>
              <a:gd name="connsiteX33" fmla="*/ 1228550 w 1716604"/>
              <a:gd name="connsiteY33" fmla="*/ 591371 h 810154"/>
              <a:gd name="connsiteX34" fmla="*/ 1239770 w 1716604"/>
              <a:gd name="connsiteY34" fmla="*/ 630640 h 810154"/>
              <a:gd name="connsiteX35" fmla="*/ 1273428 w 1716604"/>
              <a:gd name="connsiteY35" fmla="*/ 647469 h 810154"/>
              <a:gd name="connsiteX36" fmla="*/ 1290258 w 1716604"/>
              <a:gd name="connsiteY36" fmla="*/ 658689 h 810154"/>
              <a:gd name="connsiteX37" fmla="*/ 1318307 w 1716604"/>
              <a:gd name="connsiteY37" fmla="*/ 681128 h 810154"/>
              <a:gd name="connsiteX38" fmla="*/ 1329527 w 1716604"/>
              <a:gd name="connsiteY38" fmla="*/ 697958 h 810154"/>
              <a:gd name="connsiteX39" fmla="*/ 1363186 w 1716604"/>
              <a:gd name="connsiteY39" fmla="*/ 714787 h 810154"/>
              <a:gd name="connsiteX40" fmla="*/ 1380015 w 1716604"/>
              <a:gd name="connsiteY40" fmla="*/ 709177 h 810154"/>
              <a:gd name="connsiteX41" fmla="*/ 1419284 w 1716604"/>
              <a:gd name="connsiteY41" fmla="*/ 748446 h 810154"/>
              <a:gd name="connsiteX42" fmla="*/ 1430503 w 1716604"/>
              <a:gd name="connsiteY42" fmla="*/ 765275 h 810154"/>
              <a:gd name="connsiteX43" fmla="*/ 1441723 w 1716604"/>
              <a:gd name="connsiteY43" fmla="*/ 798934 h 810154"/>
              <a:gd name="connsiteX44" fmla="*/ 1458552 w 1716604"/>
              <a:gd name="connsiteY44" fmla="*/ 810154 h 810154"/>
              <a:gd name="connsiteX45" fmla="*/ 1492211 w 1716604"/>
              <a:gd name="connsiteY45" fmla="*/ 798934 h 810154"/>
              <a:gd name="connsiteX46" fmla="*/ 1509041 w 1716604"/>
              <a:gd name="connsiteY46" fmla="*/ 793324 h 810154"/>
              <a:gd name="connsiteX47" fmla="*/ 1525870 w 1716604"/>
              <a:gd name="connsiteY47" fmla="*/ 782105 h 810154"/>
              <a:gd name="connsiteX48" fmla="*/ 1570749 w 1716604"/>
              <a:gd name="connsiteY48" fmla="*/ 776495 h 810154"/>
              <a:gd name="connsiteX49" fmla="*/ 1604408 w 1716604"/>
              <a:gd name="connsiteY49" fmla="*/ 759666 h 810154"/>
              <a:gd name="connsiteX50" fmla="*/ 1638067 w 1716604"/>
              <a:gd name="connsiteY50" fmla="*/ 731616 h 810154"/>
              <a:gd name="connsiteX51" fmla="*/ 1660506 w 1716604"/>
              <a:gd name="connsiteY51" fmla="*/ 697958 h 810154"/>
              <a:gd name="connsiteX52" fmla="*/ 1677335 w 1716604"/>
              <a:gd name="connsiteY52" fmla="*/ 664299 h 810154"/>
              <a:gd name="connsiteX53" fmla="*/ 1694165 w 1716604"/>
              <a:gd name="connsiteY53" fmla="*/ 658689 h 810154"/>
              <a:gd name="connsiteX54" fmla="*/ 1699774 w 1716604"/>
              <a:gd name="connsiteY54" fmla="*/ 641859 h 810154"/>
              <a:gd name="connsiteX55" fmla="*/ 1716604 w 1716604"/>
              <a:gd name="connsiteY5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59279 w 1716604"/>
              <a:gd name="connsiteY14" fmla="*/ 148196 h 810154"/>
              <a:gd name="connsiteX15" fmla="*/ 981718 w 1716604"/>
              <a:gd name="connsiteY15" fmla="*/ 170635 h 810154"/>
              <a:gd name="connsiteX16" fmla="*/ 1004157 w 1716604"/>
              <a:gd name="connsiteY16" fmla="*/ 193074 h 810154"/>
              <a:gd name="connsiteX17" fmla="*/ 1009767 w 1716604"/>
              <a:gd name="connsiteY17" fmla="*/ 209904 h 810154"/>
              <a:gd name="connsiteX18" fmla="*/ 1043426 w 1716604"/>
              <a:gd name="connsiteY18" fmla="*/ 232343 h 810154"/>
              <a:gd name="connsiteX19" fmla="*/ 1060255 w 1716604"/>
              <a:gd name="connsiteY19" fmla="*/ 266002 h 810154"/>
              <a:gd name="connsiteX20" fmla="*/ 1065865 w 1716604"/>
              <a:gd name="connsiteY20" fmla="*/ 282831 h 810154"/>
              <a:gd name="connsiteX21" fmla="*/ 1082695 w 1716604"/>
              <a:gd name="connsiteY21" fmla="*/ 294051 h 810154"/>
              <a:gd name="connsiteX22" fmla="*/ 1099524 w 1716604"/>
              <a:gd name="connsiteY22" fmla="*/ 327710 h 810154"/>
              <a:gd name="connsiteX23" fmla="*/ 1116354 w 1716604"/>
              <a:gd name="connsiteY23" fmla="*/ 338929 h 810154"/>
              <a:gd name="connsiteX24" fmla="*/ 1144403 w 1716604"/>
              <a:gd name="connsiteY24" fmla="*/ 389418 h 810154"/>
              <a:gd name="connsiteX25" fmla="*/ 1155622 w 1716604"/>
              <a:gd name="connsiteY25" fmla="*/ 406247 h 810154"/>
              <a:gd name="connsiteX26" fmla="*/ 1172452 w 1716604"/>
              <a:gd name="connsiteY26" fmla="*/ 456736 h 810154"/>
              <a:gd name="connsiteX27" fmla="*/ 1178062 w 1716604"/>
              <a:gd name="connsiteY27" fmla="*/ 473565 h 810154"/>
              <a:gd name="connsiteX28" fmla="*/ 1194891 w 1716604"/>
              <a:gd name="connsiteY28" fmla="*/ 484785 h 810154"/>
              <a:gd name="connsiteX29" fmla="*/ 1206111 w 1716604"/>
              <a:gd name="connsiteY29" fmla="*/ 518443 h 810154"/>
              <a:gd name="connsiteX30" fmla="*/ 1211721 w 1716604"/>
              <a:gd name="connsiteY30" fmla="*/ 535273 h 810154"/>
              <a:gd name="connsiteX31" fmla="*/ 1217330 w 1716604"/>
              <a:gd name="connsiteY31" fmla="*/ 557712 h 810154"/>
              <a:gd name="connsiteX32" fmla="*/ 1228550 w 1716604"/>
              <a:gd name="connsiteY32" fmla="*/ 591371 h 810154"/>
              <a:gd name="connsiteX33" fmla="*/ 1239770 w 1716604"/>
              <a:gd name="connsiteY33" fmla="*/ 630640 h 810154"/>
              <a:gd name="connsiteX34" fmla="*/ 1273428 w 1716604"/>
              <a:gd name="connsiteY34" fmla="*/ 647469 h 810154"/>
              <a:gd name="connsiteX35" fmla="*/ 1290258 w 1716604"/>
              <a:gd name="connsiteY35" fmla="*/ 658689 h 810154"/>
              <a:gd name="connsiteX36" fmla="*/ 1318307 w 1716604"/>
              <a:gd name="connsiteY36" fmla="*/ 681128 h 810154"/>
              <a:gd name="connsiteX37" fmla="*/ 1329527 w 1716604"/>
              <a:gd name="connsiteY37" fmla="*/ 697958 h 810154"/>
              <a:gd name="connsiteX38" fmla="*/ 1363186 w 1716604"/>
              <a:gd name="connsiteY38" fmla="*/ 714787 h 810154"/>
              <a:gd name="connsiteX39" fmla="*/ 1380015 w 1716604"/>
              <a:gd name="connsiteY39" fmla="*/ 709177 h 810154"/>
              <a:gd name="connsiteX40" fmla="*/ 1419284 w 1716604"/>
              <a:gd name="connsiteY40" fmla="*/ 748446 h 810154"/>
              <a:gd name="connsiteX41" fmla="*/ 1430503 w 1716604"/>
              <a:gd name="connsiteY41" fmla="*/ 765275 h 810154"/>
              <a:gd name="connsiteX42" fmla="*/ 1441723 w 1716604"/>
              <a:gd name="connsiteY42" fmla="*/ 798934 h 810154"/>
              <a:gd name="connsiteX43" fmla="*/ 1458552 w 1716604"/>
              <a:gd name="connsiteY43" fmla="*/ 810154 h 810154"/>
              <a:gd name="connsiteX44" fmla="*/ 1492211 w 1716604"/>
              <a:gd name="connsiteY44" fmla="*/ 798934 h 810154"/>
              <a:gd name="connsiteX45" fmla="*/ 1509041 w 1716604"/>
              <a:gd name="connsiteY45" fmla="*/ 793324 h 810154"/>
              <a:gd name="connsiteX46" fmla="*/ 1525870 w 1716604"/>
              <a:gd name="connsiteY46" fmla="*/ 782105 h 810154"/>
              <a:gd name="connsiteX47" fmla="*/ 1570749 w 1716604"/>
              <a:gd name="connsiteY47" fmla="*/ 776495 h 810154"/>
              <a:gd name="connsiteX48" fmla="*/ 1604408 w 1716604"/>
              <a:gd name="connsiteY48" fmla="*/ 759666 h 810154"/>
              <a:gd name="connsiteX49" fmla="*/ 1638067 w 1716604"/>
              <a:gd name="connsiteY49" fmla="*/ 731616 h 810154"/>
              <a:gd name="connsiteX50" fmla="*/ 1660506 w 1716604"/>
              <a:gd name="connsiteY50" fmla="*/ 697958 h 810154"/>
              <a:gd name="connsiteX51" fmla="*/ 1677335 w 1716604"/>
              <a:gd name="connsiteY51" fmla="*/ 664299 h 810154"/>
              <a:gd name="connsiteX52" fmla="*/ 1694165 w 1716604"/>
              <a:gd name="connsiteY52" fmla="*/ 658689 h 810154"/>
              <a:gd name="connsiteX53" fmla="*/ 1699774 w 1716604"/>
              <a:gd name="connsiteY53" fmla="*/ 641859 h 810154"/>
              <a:gd name="connsiteX54" fmla="*/ 1716604 w 1716604"/>
              <a:gd name="connsiteY5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09767 w 1716604"/>
              <a:gd name="connsiteY16" fmla="*/ 209904 h 810154"/>
              <a:gd name="connsiteX17" fmla="*/ 1043426 w 1716604"/>
              <a:gd name="connsiteY17" fmla="*/ 232343 h 810154"/>
              <a:gd name="connsiteX18" fmla="*/ 1060255 w 1716604"/>
              <a:gd name="connsiteY18" fmla="*/ 266002 h 810154"/>
              <a:gd name="connsiteX19" fmla="*/ 1065865 w 1716604"/>
              <a:gd name="connsiteY19" fmla="*/ 282831 h 810154"/>
              <a:gd name="connsiteX20" fmla="*/ 1082695 w 1716604"/>
              <a:gd name="connsiteY20" fmla="*/ 294051 h 810154"/>
              <a:gd name="connsiteX21" fmla="*/ 1099524 w 1716604"/>
              <a:gd name="connsiteY21" fmla="*/ 327710 h 810154"/>
              <a:gd name="connsiteX22" fmla="*/ 1116354 w 1716604"/>
              <a:gd name="connsiteY22" fmla="*/ 338929 h 810154"/>
              <a:gd name="connsiteX23" fmla="*/ 1144403 w 1716604"/>
              <a:gd name="connsiteY23" fmla="*/ 389418 h 810154"/>
              <a:gd name="connsiteX24" fmla="*/ 1155622 w 1716604"/>
              <a:gd name="connsiteY24" fmla="*/ 406247 h 810154"/>
              <a:gd name="connsiteX25" fmla="*/ 1172452 w 1716604"/>
              <a:gd name="connsiteY25" fmla="*/ 456736 h 810154"/>
              <a:gd name="connsiteX26" fmla="*/ 1178062 w 1716604"/>
              <a:gd name="connsiteY26" fmla="*/ 473565 h 810154"/>
              <a:gd name="connsiteX27" fmla="*/ 1194891 w 1716604"/>
              <a:gd name="connsiteY27" fmla="*/ 484785 h 810154"/>
              <a:gd name="connsiteX28" fmla="*/ 1206111 w 1716604"/>
              <a:gd name="connsiteY28" fmla="*/ 518443 h 810154"/>
              <a:gd name="connsiteX29" fmla="*/ 1211721 w 1716604"/>
              <a:gd name="connsiteY29" fmla="*/ 535273 h 810154"/>
              <a:gd name="connsiteX30" fmla="*/ 1217330 w 1716604"/>
              <a:gd name="connsiteY30" fmla="*/ 557712 h 810154"/>
              <a:gd name="connsiteX31" fmla="*/ 1228550 w 1716604"/>
              <a:gd name="connsiteY31" fmla="*/ 591371 h 810154"/>
              <a:gd name="connsiteX32" fmla="*/ 1239770 w 1716604"/>
              <a:gd name="connsiteY32" fmla="*/ 630640 h 810154"/>
              <a:gd name="connsiteX33" fmla="*/ 1273428 w 1716604"/>
              <a:gd name="connsiteY33" fmla="*/ 647469 h 810154"/>
              <a:gd name="connsiteX34" fmla="*/ 1290258 w 1716604"/>
              <a:gd name="connsiteY34" fmla="*/ 658689 h 810154"/>
              <a:gd name="connsiteX35" fmla="*/ 1318307 w 1716604"/>
              <a:gd name="connsiteY35" fmla="*/ 681128 h 810154"/>
              <a:gd name="connsiteX36" fmla="*/ 1329527 w 1716604"/>
              <a:gd name="connsiteY36" fmla="*/ 697958 h 810154"/>
              <a:gd name="connsiteX37" fmla="*/ 1363186 w 1716604"/>
              <a:gd name="connsiteY37" fmla="*/ 714787 h 810154"/>
              <a:gd name="connsiteX38" fmla="*/ 1380015 w 1716604"/>
              <a:gd name="connsiteY38" fmla="*/ 709177 h 810154"/>
              <a:gd name="connsiteX39" fmla="*/ 1419284 w 1716604"/>
              <a:gd name="connsiteY39" fmla="*/ 748446 h 810154"/>
              <a:gd name="connsiteX40" fmla="*/ 1430503 w 1716604"/>
              <a:gd name="connsiteY40" fmla="*/ 765275 h 810154"/>
              <a:gd name="connsiteX41" fmla="*/ 1441723 w 1716604"/>
              <a:gd name="connsiteY41" fmla="*/ 798934 h 810154"/>
              <a:gd name="connsiteX42" fmla="*/ 1458552 w 1716604"/>
              <a:gd name="connsiteY42" fmla="*/ 810154 h 810154"/>
              <a:gd name="connsiteX43" fmla="*/ 1492211 w 1716604"/>
              <a:gd name="connsiteY43" fmla="*/ 798934 h 810154"/>
              <a:gd name="connsiteX44" fmla="*/ 1509041 w 1716604"/>
              <a:gd name="connsiteY44" fmla="*/ 793324 h 810154"/>
              <a:gd name="connsiteX45" fmla="*/ 1525870 w 1716604"/>
              <a:gd name="connsiteY45" fmla="*/ 782105 h 810154"/>
              <a:gd name="connsiteX46" fmla="*/ 1570749 w 1716604"/>
              <a:gd name="connsiteY46" fmla="*/ 776495 h 810154"/>
              <a:gd name="connsiteX47" fmla="*/ 1604408 w 1716604"/>
              <a:gd name="connsiteY47" fmla="*/ 759666 h 810154"/>
              <a:gd name="connsiteX48" fmla="*/ 1638067 w 1716604"/>
              <a:gd name="connsiteY48" fmla="*/ 731616 h 810154"/>
              <a:gd name="connsiteX49" fmla="*/ 1660506 w 1716604"/>
              <a:gd name="connsiteY49" fmla="*/ 697958 h 810154"/>
              <a:gd name="connsiteX50" fmla="*/ 1677335 w 1716604"/>
              <a:gd name="connsiteY50" fmla="*/ 664299 h 810154"/>
              <a:gd name="connsiteX51" fmla="*/ 1694165 w 1716604"/>
              <a:gd name="connsiteY51" fmla="*/ 658689 h 810154"/>
              <a:gd name="connsiteX52" fmla="*/ 1699774 w 1716604"/>
              <a:gd name="connsiteY52" fmla="*/ 641859 h 810154"/>
              <a:gd name="connsiteX53" fmla="*/ 1716604 w 1716604"/>
              <a:gd name="connsiteY5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981718 w 1716604"/>
              <a:gd name="connsiteY14" fmla="*/ 170635 h 810154"/>
              <a:gd name="connsiteX15" fmla="*/ 1004157 w 1716604"/>
              <a:gd name="connsiteY15" fmla="*/ 193074 h 810154"/>
              <a:gd name="connsiteX16" fmla="*/ 1043426 w 1716604"/>
              <a:gd name="connsiteY16" fmla="*/ 232343 h 810154"/>
              <a:gd name="connsiteX17" fmla="*/ 1060255 w 1716604"/>
              <a:gd name="connsiteY17" fmla="*/ 266002 h 810154"/>
              <a:gd name="connsiteX18" fmla="*/ 1065865 w 1716604"/>
              <a:gd name="connsiteY18" fmla="*/ 282831 h 810154"/>
              <a:gd name="connsiteX19" fmla="*/ 1082695 w 1716604"/>
              <a:gd name="connsiteY19" fmla="*/ 294051 h 810154"/>
              <a:gd name="connsiteX20" fmla="*/ 1099524 w 1716604"/>
              <a:gd name="connsiteY20" fmla="*/ 327710 h 810154"/>
              <a:gd name="connsiteX21" fmla="*/ 1116354 w 1716604"/>
              <a:gd name="connsiteY21" fmla="*/ 338929 h 810154"/>
              <a:gd name="connsiteX22" fmla="*/ 1144403 w 1716604"/>
              <a:gd name="connsiteY22" fmla="*/ 389418 h 810154"/>
              <a:gd name="connsiteX23" fmla="*/ 1155622 w 1716604"/>
              <a:gd name="connsiteY23" fmla="*/ 406247 h 810154"/>
              <a:gd name="connsiteX24" fmla="*/ 1172452 w 1716604"/>
              <a:gd name="connsiteY24" fmla="*/ 456736 h 810154"/>
              <a:gd name="connsiteX25" fmla="*/ 1178062 w 1716604"/>
              <a:gd name="connsiteY25" fmla="*/ 473565 h 810154"/>
              <a:gd name="connsiteX26" fmla="*/ 1194891 w 1716604"/>
              <a:gd name="connsiteY26" fmla="*/ 484785 h 810154"/>
              <a:gd name="connsiteX27" fmla="*/ 1206111 w 1716604"/>
              <a:gd name="connsiteY27" fmla="*/ 518443 h 810154"/>
              <a:gd name="connsiteX28" fmla="*/ 1211721 w 1716604"/>
              <a:gd name="connsiteY28" fmla="*/ 535273 h 810154"/>
              <a:gd name="connsiteX29" fmla="*/ 1217330 w 1716604"/>
              <a:gd name="connsiteY29" fmla="*/ 557712 h 810154"/>
              <a:gd name="connsiteX30" fmla="*/ 1228550 w 1716604"/>
              <a:gd name="connsiteY30" fmla="*/ 591371 h 810154"/>
              <a:gd name="connsiteX31" fmla="*/ 1239770 w 1716604"/>
              <a:gd name="connsiteY31" fmla="*/ 630640 h 810154"/>
              <a:gd name="connsiteX32" fmla="*/ 1273428 w 1716604"/>
              <a:gd name="connsiteY32" fmla="*/ 647469 h 810154"/>
              <a:gd name="connsiteX33" fmla="*/ 1290258 w 1716604"/>
              <a:gd name="connsiteY33" fmla="*/ 658689 h 810154"/>
              <a:gd name="connsiteX34" fmla="*/ 1318307 w 1716604"/>
              <a:gd name="connsiteY34" fmla="*/ 681128 h 810154"/>
              <a:gd name="connsiteX35" fmla="*/ 1329527 w 1716604"/>
              <a:gd name="connsiteY35" fmla="*/ 697958 h 810154"/>
              <a:gd name="connsiteX36" fmla="*/ 1363186 w 1716604"/>
              <a:gd name="connsiteY36" fmla="*/ 714787 h 810154"/>
              <a:gd name="connsiteX37" fmla="*/ 1380015 w 1716604"/>
              <a:gd name="connsiteY37" fmla="*/ 709177 h 810154"/>
              <a:gd name="connsiteX38" fmla="*/ 1419284 w 1716604"/>
              <a:gd name="connsiteY38" fmla="*/ 748446 h 810154"/>
              <a:gd name="connsiteX39" fmla="*/ 1430503 w 1716604"/>
              <a:gd name="connsiteY39" fmla="*/ 765275 h 810154"/>
              <a:gd name="connsiteX40" fmla="*/ 1441723 w 1716604"/>
              <a:gd name="connsiteY40" fmla="*/ 798934 h 810154"/>
              <a:gd name="connsiteX41" fmla="*/ 1458552 w 1716604"/>
              <a:gd name="connsiteY41" fmla="*/ 810154 h 810154"/>
              <a:gd name="connsiteX42" fmla="*/ 1492211 w 1716604"/>
              <a:gd name="connsiteY42" fmla="*/ 798934 h 810154"/>
              <a:gd name="connsiteX43" fmla="*/ 1509041 w 1716604"/>
              <a:gd name="connsiteY43" fmla="*/ 793324 h 810154"/>
              <a:gd name="connsiteX44" fmla="*/ 1525870 w 1716604"/>
              <a:gd name="connsiteY44" fmla="*/ 782105 h 810154"/>
              <a:gd name="connsiteX45" fmla="*/ 1570749 w 1716604"/>
              <a:gd name="connsiteY45" fmla="*/ 776495 h 810154"/>
              <a:gd name="connsiteX46" fmla="*/ 1604408 w 1716604"/>
              <a:gd name="connsiteY46" fmla="*/ 759666 h 810154"/>
              <a:gd name="connsiteX47" fmla="*/ 1638067 w 1716604"/>
              <a:gd name="connsiteY47" fmla="*/ 731616 h 810154"/>
              <a:gd name="connsiteX48" fmla="*/ 1660506 w 1716604"/>
              <a:gd name="connsiteY48" fmla="*/ 697958 h 810154"/>
              <a:gd name="connsiteX49" fmla="*/ 1677335 w 1716604"/>
              <a:gd name="connsiteY49" fmla="*/ 664299 h 810154"/>
              <a:gd name="connsiteX50" fmla="*/ 1694165 w 1716604"/>
              <a:gd name="connsiteY50" fmla="*/ 658689 h 810154"/>
              <a:gd name="connsiteX51" fmla="*/ 1699774 w 1716604"/>
              <a:gd name="connsiteY51" fmla="*/ 641859 h 810154"/>
              <a:gd name="connsiteX52" fmla="*/ 1716604 w 1716604"/>
              <a:gd name="connsiteY5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942449 w 1716604"/>
              <a:gd name="connsiteY13" fmla="*/ 136976 h 810154"/>
              <a:gd name="connsiteX14" fmla="*/ 1004157 w 1716604"/>
              <a:gd name="connsiteY14" fmla="*/ 193074 h 810154"/>
              <a:gd name="connsiteX15" fmla="*/ 1043426 w 1716604"/>
              <a:gd name="connsiteY15" fmla="*/ 232343 h 810154"/>
              <a:gd name="connsiteX16" fmla="*/ 1060255 w 1716604"/>
              <a:gd name="connsiteY16" fmla="*/ 266002 h 810154"/>
              <a:gd name="connsiteX17" fmla="*/ 1065865 w 1716604"/>
              <a:gd name="connsiteY17" fmla="*/ 282831 h 810154"/>
              <a:gd name="connsiteX18" fmla="*/ 1082695 w 1716604"/>
              <a:gd name="connsiteY18" fmla="*/ 294051 h 810154"/>
              <a:gd name="connsiteX19" fmla="*/ 1099524 w 1716604"/>
              <a:gd name="connsiteY19" fmla="*/ 327710 h 810154"/>
              <a:gd name="connsiteX20" fmla="*/ 1116354 w 1716604"/>
              <a:gd name="connsiteY20" fmla="*/ 338929 h 810154"/>
              <a:gd name="connsiteX21" fmla="*/ 1144403 w 1716604"/>
              <a:gd name="connsiteY21" fmla="*/ 389418 h 810154"/>
              <a:gd name="connsiteX22" fmla="*/ 1155622 w 1716604"/>
              <a:gd name="connsiteY22" fmla="*/ 406247 h 810154"/>
              <a:gd name="connsiteX23" fmla="*/ 1172452 w 1716604"/>
              <a:gd name="connsiteY23" fmla="*/ 456736 h 810154"/>
              <a:gd name="connsiteX24" fmla="*/ 1178062 w 1716604"/>
              <a:gd name="connsiteY24" fmla="*/ 473565 h 810154"/>
              <a:gd name="connsiteX25" fmla="*/ 1194891 w 1716604"/>
              <a:gd name="connsiteY25" fmla="*/ 484785 h 810154"/>
              <a:gd name="connsiteX26" fmla="*/ 1206111 w 1716604"/>
              <a:gd name="connsiteY26" fmla="*/ 518443 h 810154"/>
              <a:gd name="connsiteX27" fmla="*/ 1211721 w 1716604"/>
              <a:gd name="connsiteY27" fmla="*/ 535273 h 810154"/>
              <a:gd name="connsiteX28" fmla="*/ 1217330 w 1716604"/>
              <a:gd name="connsiteY28" fmla="*/ 557712 h 810154"/>
              <a:gd name="connsiteX29" fmla="*/ 1228550 w 1716604"/>
              <a:gd name="connsiteY29" fmla="*/ 591371 h 810154"/>
              <a:gd name="connsiteX30" fmla="*/ 1239770 w 1716604"/>
              <a:gd name="connsiteY30" fmla="*/ 630640 h 810154"/>
              <a:gd name="connsiteX31" fmla="*/ 1273428 w 1716604"/>
              <a:gd name="connsiteY31" fmla="*/ 647469 h 810154"/>
              <a:gd name="connsiteX32" fmla="*/ 1290258 w 1716604"/>
              <a:gd name="connsiteY32" fmla="*/ 658689 h 810154"/>
              <a:gd name="connsiteX33" fmla="*/ 1318307 w 1716604"/>
              <a:gd name="connsiteY33" fmla="*/ 681128 h 810154"/>
              <a:gd name="connsiteX34" fmla="*/ 1329527 w 1716604"/>
              <a:gd name="connsiteY34" fmla="*/ 697958 h 810154"/>
              <a:gd name="connsiteX35" fmla="*/ 1363186 w 1716604"/>
              <a:gd name="connsiteY35" fmla="*/ 714787 h 810154"/>
              <a:gd name="connsiteX36" fmla="*/ 1380015 w 1716604"/>
              <a:gd name="connsiteY36" fmla="*/ 709177 h 810154"/>
              <a:gd name="connsiteX37" fmla="*/ 1419284 w 1716604"/>
              <a:gd name="connsiteY37" fmla="*/ 748446 h 810154"/>
              <a:gd name="connsiteX38" fmla="*/ 1430503 w 1716604"/>
              <a:gd name="connsiteY38" fmla="*/ 765275 h 810154"/>
              <a:gd name="connsiteX39" fmla="*/ 1441723 w 1716604"/>
              <a:gd name="connsiteY39" fmla="*/ 798934 h 810154"/>
              <a:gd name="connsiteX40" fmla="*/ 1458552 w 1716604"/>
              <a:gd name="connsiteY40" fmla="*/ 810154 h 810154"/>
              <a:gd name="connsiteX41" fmla="*/ 1492211 w 1716604"/>
              <a:gd name="connsiteY41" fmla="*/ 798934 h 810154"/>
              <a:gd name="connsiteX42" fmla="*/ 1509041 w 1716604"/>
              <a:gd name="connsiteY42" fmla="*/ 793324 h 810154"/>
              <a:gd name="connsiteX43" fmla="*/ 1525870 w 1716604"/>
              <a:gd name="connsiteY43" fmla="*/ 782105 h 810154"/>
              <a:gd name="connsiteX44" fmla="*/ 1570749 w 1716604"/>
              <a:gd name="connsiteY44" fmla="*/ 776495 h 810154"/>
              <a:gd name="connsiteX45" fmla="*/ 1604408 w 1716604"/>
              <a:gd name="connsiteY45" fmla="*/ 759666 h 810154"/>
              <a:gd name="connsiteX46" fmla="*/ 1638067 w 1716604"/>
              <a:gd name="connsiteY46" fmla="*/ 731616 h 810154"/>
              <a:gd name="connsiteX47" fmla="*/ 1660506 w 1716604"/>
              <a:gd name="connsiteY47" fmla="*/ 697958 h 810154"/>
              <a:gd name="connsiteX48" fmla="*/ 1677335 w 1716604"/>
              <a:gd name="connsiteY48" fmla="*/ 664299 h 810154"/>
              <a:gd name="connsiteX49" fmla="*/ 1694165 w 1716604"/>
              <a:gd name="connsiteY49" fmla="*/ 658689 h 810154"/>
              <a:gd name="connsiteX50" fmla="*/ 1699774 w 1716604"/>
              <a:gd name="connsiteY50" fmla="*/ 641859 h 810154"/>
              <a:gd name="connsiteX51" fmla="*/ 1716604 w 1716604"/>
              <a:gd name="connsiteY5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43426 w 1716604"/>
              <a:gd name="connsiteY14" fmla="*/ 232343 h 810154"/>
              <a:gd name="connsiteX15" fmla="*/ 1060255 w 1716604"/>
              <a:gd name="connsiteY15" fmla="*/ 266002 h 810154"/>
              <a:gd name="connsiteX16" fmla="*/ 1065865 w 1716604"/>
              <a:gd name="connsiteY16" fmla="*/ 282831 h 810154"/>
              <a:gd name="connsiteX17" fmla="*/ 1082695 w 1716604"/>
              <a:gd name="connsiteY17" fmla="*/ 294051 h 810154"/>
              <a:gd name="connsiteX18" fmla="*/ 1099524 w 1716604"/>
              <a:gd name="connsiteY18" fmla="*/ 327710 h 810154"/>
              <a:gd name="connsiteX19" fmla="*/ 1116354 w 1716604"/>
              <a:gd name="connsiteY19" fmla="*/ 338929 h 810154"/>
              <a:gd name="connsiteX20" fmla="*/ 1144403 w 1716604"/>
              <a:gd name="connsiteY20" fmla="*/ 389418 h 810154"/>
              <a:gd name="connsiteX21" fmla="*/ 1155622 w 1716604"/>
              <a:gd name="connsiteY21" fmla="*/ 406247 h 810154"/>
              <a:gd name="connsiteX22" fmla="*/ 1172452 w 1716604"/>
              <a:gd name="connsiteY22" fmla="*/ 456736 h 810154"/>
              <a:gd name="connsiteX23" fmla="*/ 1178062 w 1716604"/>
              <a:gd name="connsiteY23" fmla="*/ 473565 h 810154"/>
              <a:gd name="connsiteX24" fmla="*/ 1194891 w 1716604"/>
              <a:gd name="connsiteY24" fmla="*/ 484785 h 810154"/>
              <a:gd name="connsiteX25" fmla="*/ 1206111 w 1716604"/>
              <a:gd name="connsiteY25" fmla="*/ 518443 h 810154"/>
              <a:gd name="connsiteX26" fmla="*/ 1211721 w 1716604"/>
              <a:gd name="connsiteY26" fmla="*/ 535273 h 810154"/>
              <a:gd name="connsiteX27" fmla="*/ 1217330 w 1716604"/>
              <a:gd name="connsiteY27" fmla="*/ 557712 h 810154"/>
              <a:gd name="connsiteX28" fmla="*/ 1228550 w 1716604"/>
              <a:gd name="connsiteY28" fmla="*/ 591371 h 810154"/>
              <a:gd name="connsiteX29" fmla="*/ 1239770 w 1716604"/>
              <a:gd name="connsiteY29" fmla="*/ 630640 h 810154"/>
              <a:gd name="connsiteX30" fmla="*/ 1273428 w 1716604"/>
              <a:gd name="connsiteY30" fmla="*/ 647469 h 810154"/>
              <a:gd name="connsiteX31" fmla="*/ 1290258 w 1716604"/>
              <a:gd name="connsiteY31" fmla="*/ 658689 h 810154"/>
              <a:gd name="connsiteX32" fmla="*/ 1318307 w 1716604"/>
              <a:gd name="connsiteY32" fmla="*/ 681128 h 810154"/>
              <a:gd name="connsiteX33" fmla="*/ 1329527 w 1716604"/>
              <a:gd name="connsiteY33" fmla="*/ 697958 h 810154"/>
              <a:gd name="connsiteX34" fmla="*/ 1363186 w 1716604"/>
              <a:gd name="connsiteY34" fmla="*/ 714787 h 810154"/>
              <a:gd name="connsiteX35" fmla="*/ 1380015 w 1716604"/>
              <a:gd name="connsiteY35" fmla="*/ 709177 h 810154"/>
              <a:gd name="connsiteX36" fmla="*/ 1419284 w 1716604"/>
              <a:gd name="connsiteY36" fmla="*/ 748446 h 810154"/>
              <a:gd name="connsiteX37" fmla="*/ 1430503 w 1716604"/>
              <a:gd name="connsiteY37" fmla="*/ 765275 h 810154"/>
              <a:gd name="connsiteX38" fmla="*/ 1441723 w 1716604"/>
              <a:gd name="connsiteY38" fmla="*/ 798934 h 810154"/>
              <a:gd name="connsiteX39" fmla="*/ 1458552 w 1716604"/>
              <a:gd name="connsiteY39" fmla="*/ 810154 h 810154"/>
              <a:gd name="connsiteX40" fmla="*/ 1492211 w 1716604"/>
              <a:gd name="connsiteY40" fmla="*/ 798934 h 810154"/>
              <a:gd name="connsiteX41" fmla="*/ 1509041 w 1716604"/>
              <a:gd name="connsiteY41" fmla="*/ 793324 h 810154"/>
              <a:gd name="connsiteX42" fmla="*/ 1525870 w 1716604"/>
              <a:gd name="connsiteY42" fmla="*/ 782105 h 810154"/>
              <a:gd name="connsiteX43" fmla="*/ 1570749 w 1716604"/>
              <a:gd name="connsiteY43" fmla="*/ 776495 h 810154"/>
              <a:gd name="connsiteX44" fmla="*/ 1604408 w 1716604"/>
              <a:gd name="connsiteY44" fmla="*/ 759666 h 810154"/>
              <a:gd name="connsiteX45" fmla="*/ 1638067 w 1716604"/>
              <a:gd name="connsiteY45" fmla="*/ 731616 h 810154"/>
              <a:gd name="connsiteX46" fmla="*/ 1660506 w 1716604"/>
              <a:gd name="connsiteY46" fmla="*/ 697958 h 810154"/>
              <a:gd name="connsiteX47" fmla="*/ 1677335 w 1716604"/>
              <a:gd name="connsiteY47" fmla="*/ 664299 h 810154"/>
              <a:gd name="connsiteX48" fmla="*/ 1694165 w 1716604"/>
              <a:gd name="connsiteY48" fmla="*/ 658689 h 810154"/>
              <a:gd name="connsiteX49" fmla="*/ 1699774 w 1716604"/>
              <a:gd name="connsiteY49" fmla="*/ 641859 h 810154"/>
              <a:gd name="connsiteX50" fmla="*/ 1716604 w 1716604"/>
              <a:gd name="connsiteY5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82695 w 1716604"/>
              <a:gd name="connsiteY16" fmla="*/ 294051 h 810154"/>
              <a:gd name="connsiteX17" fmla="*/ 1099524 w 1716604"/>
              <a:gd name="connsiteY17" fmla="*/ 327710 h 810154"/>
              <a:gd name="connsiteX18" fmla="*/ 1116354 w 1716604"/>
              <a:gd name="connsiteY18" fmla="*/ 338929 h 810154"/>
              <a:gd name="connsiteX19" fmla="*/ 1144403 w 1716604"/>
              <a:gd name="connsiteY19" fmla="*/ 389418 h 810154"/>
              <a:gd name="connsiteX20" fmla="*/ 1155622 w 1716604"/>
              <a:gd name="connsiteY20" fmla="*/ 406247 h 810154"/>
              <a:gd name="connsiteX21" fmla="*/ 1172452 w 1716604"/>
              <a:gd name="connsiteY21" fmla="*/ 456736 h 810154"/>
              <a:gd name="connsiteX22" fmla="*/ 1178062 w 1716604"/>
              <a:gd name="connsiteY22" fmla="*/ 473565 h 810154"/>
              <a:gd name="connsiteX23" fmla="*/ 1194891 w 1716604"/>
              <a:gd name="connsiteY23" fmla="*/ 484785 h 810154"/>
              <a:gd name="connsiteX24" fmla="*/ 1206111 w 1716604"/>
              <a:gd name="connsiteY24" fmla="*/ 518443 h 810154"/>
              <a:gd name="connsiteX25" fmla="*/ 1211721 w 1716604"/>
              <a:gd name="connsiteY25" fmla="*/ 535273 h 810154"/>
              <a:gd name="connsiteX26" fmla="*/ 1217330 w 1716604"/>
              <a:gd name="connsiteY26" fmla="*/ 557712 h 810154"/>
              <a:gd name="connsiteX27" fmla="*/ 1228550 w 1716604"/>
              <a:gd name="connsiteY27" fmla="*/ 591371 h 810154"/>
              <a:gd name="connsiteX28" fmla="*/ 1239770 w 1716604"/>
              <a:gd name="connsiteY28" fmla="*/ 630640 h 810154"/>
              <a:gd name="connsiteX29" fmla="*/ 1273428 w 1716604"/>
              <a:gd name="connsiteY29" fmla="*/ 647469 h 810154"/>
              <a:gd name="connsiteX30" fmla="*/ 1290258 w 1716604"/>
              <a:gd name="connsiteY30" fmla="*/ 658689 h 810154"/>
              <a:gd name="connsiteX31" fmla="*/ 1318307 w 1716604"/>
              <a:gd name="connsiteY31" fmla="*/ 681128 h 810154"/>
              <a:gd name="connsiteX32" fmla="*/ 1329527 w 1716604"/>
              <a:gd name="connsiteY32" fmla="*/ 697958 h 810154"/>
              <a:gd name="connsiteX33" fmla="*/ 1363186 w 1716604"/>
              <a:gd name="connsiteY33" fmla="*/ 714787 h 810154"/>
              <a:gd name="connsiteX34" fmla="*/ 1380015 w 1716604"/>
              <a:gd name="connsiteY34" fmla="*/ 709177 h 810154"/>
              <a:gd name="connsiteX35" fmla="*/ 1419284 w 1716604"/>
              <a:gd name="connsiteY35" fmla="*/ 748446 h 810154"/>
              <a:gd name="connsiteX36" fmla="*/ 1430503 w 1716604"/>
              <a:gd name="connsiteY36" fmla="*/ 765275 h 810154"/>
              <a:gd name="connsiteX37" fmla="*/ 1441723 w 1716604"/>
              <a:gd name="connsiteY37" fmla="*/ 798934 h 810154"/>
              <a:gd name="connsiteX38" fmla="*/ 1458552 w 1716604"/>
              <a:gd name="connsiteY38" fmla="*/ 810154 h 810154"/>
              <a:gd name="connsiteX39" fmla="*/ 1492211 w 1716604"/>
              <a:gd name="connsiteY39" fmla="*/ 798934 h 810154"/>
              <a:gd name="connsiteX40" fmla="*/ 1509041 w 1716604"/>
              <a:gd name="connsiteY40" fmla="*/ 793324 h 810154"/>
              <a:gd name="connsiteX41" fmla="*/ 1525870 w 1716604"/>
              <a:gd name="connsiteY41" fmla="*/ 782105 h 810154"/>
              <a:gd name="connsiteX42" fmla="*/ 1570749 w 1716604"/>
              <a:gd name="connsiteY42" fmla="*/ 776495 h 810154"/>
              <a:gd name="connsiteX43" fmla="*/ 1604408 w 1716604"/>
              <a:gd name="connsiteY43" fmla="*/ 759666 h 810154"/>
              <a:gd name="connsiteX44" fmla="*/ 1638067 w 1716604"/>
              <a:gd name="connsiteY44" fmla="*/ 731616 h 810154"/>
              <a:gd name="connsiteX45" fmla="*/ 1660506 w 1716604"/>
              <a:gd name="connsiteY45" fmla="*/ 697958 h 810154"/>
              <a:gd name="connsiteX46" fmla="*/ 1677335 w 1716604"/>
              <a:gd name="connsiteY46" fmla="*/ 664299 h 810154"/>
              <a:gd name="connsiteX47" fmla="*/ 1694165 w 1716604"/>
              <a:gd name="connsiteY47" fmla="*/ 658689 h 810154"/>
              <a:gd name="connsiteX48" fmla="*/ 1699774 w 1716604"/>
              <a:gd name="connsiteY48" fmla="*/ 641859 h 810154"/>
              <a:gd name="connsiteX49" fmla="*/ 1716604 w 1716604"/>
              <a:gd name="connsiteY4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0255 w 1716604"/>
              <a:gd name="connsiteY14" fmla="*/ 266002 h 810154"/>
              <a:gd name="connsiteX15" fmla="*/ 1065865 w 1716604"/>
              <a:gd name="connsiteY15" fmla="*/ 282831 h 810154"/>
              <a:gd name="connsiteX16" fmla="*/ 1099524 w 1716604"/>
              <a:gd name="connsiteY16" fmla="*/ 327710 h 810154"/>
              <a:gd name="connsiteX17" fmla="*/ 1116354 w 1716604"/>
              <a:gd name="connsiteY17" fmla="*/ 338929 h 810154"/>
              <a:gd name="connsiteX18" fmla="*/ 1144403 w 1716604"/>
              <a:gd name="connsiteY18" fmla="*/ 389418 h 810154"/>
              <a:gd name="connsiteX19" fmla="*/ 1155622 w 1716604"/>
              <a:gd name="connsiteY19" fmla="*/ 406247 h 810154"/>
              <a:gd name="connsiteX20" fmla="*/ 1172452 w 1716604"/>
              <a:gd name="connsiteY20" fmla="*/ 456736 h 810154"/>
              <a:gd name="connsiteX21" fmla="*/ 1178062 w 1716604"/>
              <a:gd name="connsiteY21" fmla="*/ 473565 h 810154"/>
              <a:gd name="connsiteX22" fmla="*/ 1194891 w 1716604"/>
              <a:gd name="connsiteY22" fmla="*/ 484785 h 810154"/>
              <a:gd name="connsiteX23" fmla="*/ 1206111 w 1716604"/>
              <a:gd name="connsiteY23" fmla="*/ 518443 h 810154"/>
              <a:gd name="connsiteX24" fmla="*/ 1211721 w 1716604"/>
              <a:gd name="connsiteY24" fmla="*/ 535273 h 810154"/>
              <a:gd name="connsiteX25" fmla="*/ 1217330 w 1716604"/>
              <a:gd name="connsiteY25" fmla="*/ 557712 h 810154"/>
              <a:gd name="connsiteX26" fmla="*/ 1228550 w 1716604"/>
              <a:gd name="connsiteY26" fmla="*/ 591371 h 810154"/>
              <a:gd name="connsiteX27" fmla="*/ 1239770 w 1716604"/>
              <a:gd name="connsiteY27" fmla="*/ 630640 h 810154"/>
              <a:gd name="connsiteX28" fmla="*/ 1273428 w 1716604"/>
              <a:gd name="connsiteY28" fmla="*/ 647469 h 810154"/>
              <a:gd name="connsiteX29" fmla="*/ 1290258 w 1716604"/>
              <a:gd name="connsiteY29" fmla="*/ 658689 h 810154"/>
              <a:gd name="connsiteX30" fmla="*/ 1318307 w 1716604"/>
              <a:gd name="connsiteY30" fmla="*/ 681128 h 810154"/>
              <a:gd name="connsiteX31" fmla="*/ 1329527 w 1716604"/>
              <a:gd name="connsiteY31" fmla="*/ 697958 h 810154"/>
              <a:gd name="connsiteX32" fmla="*/ 1363186 w 1716604"/>
              <a:gd name="connsiteY32" fmla="*/ 714787 h 810154"/>
              <a:gd name="connsiteX33" fmla="*/ 1380015 w 1716604"/>
              <a:gd name="connsiteY33" fmla="*/ 709177 h 810154"/>
              <a:gd name="connsiteX34" fmla="*/ 1419284 w 1716604"/>
              <a:gd name="connsiteY34" fmla="*/ 748446 h 810154"/>
              <a:gd name="connsiteX35" fmla="*/ 1430503 w 1716604"/>
              <a:gd name="connsiteY35" fmla="*/ 765275 h 810154"/>
              <a:gd name="connsiteX36" fmla="*/ 1441723 w 1716604"/>
              <a:gd name="connsiteY36" fmla="*/ 798934 h 810154"/>
              <a:gd name="connsiteX37" fmla="*/ 1458552 w 1716604"/>
              <a:gd name="connsiteY37" fmla="*/ 810154 h 810154"/>
              <a:gd name="connsiteX38" fmla="*/ 1492211 w 1716604"/>
              <a:gd name="connsiteY38" fmla="*/ 798934 h 810154"/>
              <a:gd name="connsiteX39" fmla="*/ 1509041 w 1716604"/>
              <a:gd name="connsiteY39" fmla="*/ 793324 h 810154"/>
              <a:gd name="connsiteX40" fmla="*/ 1525870 w 1716604"/>
              <a:gd name="connsiteY40" fmla="*/ 782105 h 810154"/>
              <a:gd name="connsiteX41" fmla="*/ 1570749 w 1716604"/>
              <a:gd name="connsiteY41" fmla="*/ 776495 h 810154"/>
              <a:gd name="connsiteX42" fmla="*/ 1604408 w 1716604"/>
              <a:gd name="connsiteY42" fmla="*/ 759666 h 810154"/>
              <a:gd name="connsiteX43" fmla="*/ 1638067 w 1716604"/>
              <a:gd name="connsiteY43" fmla="*/ 731616 h 810154"/>
              <a:gd name="connsiteX44" fmla="*/ 1660506 w 1716604"/>
              <a:gd name="connsiteY44" fmla="*/ 697958 h 810154"/>
              <a:gd name="connsiteX45" fmla="*/ 1677335 w 1716604"/>
              <a:gd name="connsiteY45" fmla="*/ 664299 h 810154"/>
              <a:gd name="connsiteX46" fmla="*/ 1694165 w 1716604"/>
              <a:gd name="connsiteY46" fmla="*/ 658689 h 810154"/>
              <a:gd name="connsiteX47" fmla="*/ 1699774 w 1716604"/>
              <a:gd name="connsiteY47" fmla="*/ 641859 h 810154"/>
              <a:gd name="connsiteX48" fmla="*/ 1716604 w 1716604"/>
              <a:gd name="connsiteY4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04157 w 1716604"/>
              <a:gd name="connsiteY13" fmla="*/ 193074 h 810154"/>
              <a:gd name="connsiteX14" fmla="*/ 1065865 w 1716604"/>
              <a:gd name="connsiteY14" fmla="*/ 282831 h 810154"/>
              <a:gd name="connsiteX15" fmla="*/ 1099524 w 1716604"/>
              <a:gd name="connsiteY15" fmla="*/ 327710 h 810154"/>
              <a:gd name="connsiteX16" fmla="*/ 1116354 w 1716604"/>
              <a:gd name="connsiteY16" fmla="*/ 338929 h 810154"/>
              <a:gd name="connsiteX17" fmla="*/ 1144403 w 1716604"/>
              <a:gd name="connsiteY17" fmla="*/ 389418 h 810154"/>
              <a:gd name="connsiteX18" fmla="*/ 1155622 w 1716604"/>
              <a:gd name="connsiteY18" fmla="*/ 406247 h 810154"/>
              <a:gd name="connsiteX19" fmla="*/ 1172452 w 1716604"/>
              <a:gd name="connsiteY19" fmla="*/ 456736 h 810154"/>
              <a:gd name="connsiteX20" fmla="*/ 1178062 w 1716604"/>
              <a:gd name="connsiteY20" fmla="*/ 473565 h 810154"/>
              <a:gd name="connsiteX21" fmla="*/ 1194891 w 1716604"/>
              <a:gd name="connsiteY21" fmla="*/ 484785 h 810154"/>
              <a:gd name="connsiteX22" fmla="*/ 1206111 w 1716604"/>
              <a:gd name="connsiteY22" fmla="*/ 518443 h 810154"/>
              <a:gd name="connsiteX23" fmla="*/ 1211721 w 1716604"/>
              <a:gd name="connsiteY23" fmla="*/ 535273 h 810154"/>
              <a:gd name="connsiteX24" fmla="*/ 1217330 w 1716604"/>
              <a:gd name="connsiteY24" fmla="*/ 557712 h 810154"/>
              <a:gd name="connsiteX25" fmla="*/ 1228550 w 1716604"/>
              <a:gd name="connsiteY25" fmla="*/ 591371 h 810154"/>
              <a:gd name="connsiteX26" fmla="*/ 1239770 w 1716604"/>
              <a:gd name="connsiteY26" fmla="*/ 630640 h 810154"/>
              <a:gd name="connsiteX27" fmla="*/ 1273428 w 1716604"/>
              <a:gd name="connsiteY27" fmla="*/ 647469 h 810154"/>
              <a:gd name="connsiteX28" fmla="*/ 1290258 w 1716604"/>
              <a:gd name="connsiteY28" fmla="*/ 658689 h 810154"/>
              <a:gd name="connsiteX29" fmla="*/ 1318307 w 1716604"/>
              <a:gd name="connsiteY29" fmla="*/ 681128 h 810154"/>
              <a:gd name="connsiteX30" fmla="*/ 1329527 w 1716604"/>
              <a:gd name="connsiteY30" fmla="*/ 697958 h 810154"/>
              <a:gd name="connsiteX31" fmla="*/ 1363186 w 1716604"/>
              <a:gd name="connsiteY31" fmla="*/ 714787 h 810154"/>
              <a:gd name="connsiteX32" fmla="*/ 1380015 w 1716604"/>
              <a:gd name="connsiteY32" fmla="*/ 709177 h 810154"/>
              <a:gd name="connsiteX33" fmla="*/ 1419284 w 1716604"/>
              <a:gd name="connsiteY33" fmla="*/ 748446 h 810154"/>
              <a:gd name="connsiteX34" fmla="*/ 1430503 w 1716604"/>
              <a:gd name="connsiteY34" fmla="*/ 765275 h 810154"/>
              <a:gd name="connsiteX35" fmla="*/ 1441723 w 1716604"/>
              <a:gd name="connsiteY35" fmla="*/ 798934 h 810154"/>
              <a:gd name="connsiteX36" fmla="*/ 1458552 w 1716604"/>
              <a:gd name="connsiteY36" fmla="*/ 810154 h 810154"/>
              <a:gd name="connsiteX37" fmla="*/ 1492211 w 1716604"/>
              <a:gd name="connsiteY37" fmla="*/ 798934 h 810154"/>
              <a:gd name="connsiteX38" fmla="*/ 1509041 w 1716604"/>
              <a:gd name="connsiteY38" fmla="*/ 793324 h 810154"/>
              <a:gd name="connsiteX39" fmla="*/ 1525870 w 1716604"/>
              <a:gd name="connsiteY39" fmla="*/ 782105 h 810154"/>
              <a:gd name="connsiteX40" fmla="*/ 1570749 w 1716604"/>
              <a:gd name="connsiteY40" fmla="*/ 776495 h 810154"/>
              <a:gd name="connsiteX41" fmla="*/ 1604408 w 1716604"/>
              <a:gd name="connsiteY41" fmla="*/ 759666 h 810154"/>
              <a:gd name="connsiteX42" fmla="*/ 1638067 w 1716604"/>
              <a:gd name="connsiteY42" fmla="*/ 731616 h 810154"/>
              <a:gd name="connsiteX43" fmla="*/ 1660506 w 1716604"/>
              <a:gd name="connsiteY43" fmla="*/ 697958 h 810154"/>
              <a:gd name="connsiteX44" fmla="*/ 1677335 w 1716604"/>
              <a:gd name="connsiteY44" fmla="*/ 664299 h 810154"/>
              <a:gd name="connsiteX45" fmla="*/ 1694165 w 1716604"/>
              <a:gd name="connsiteY45" fmla="*/ 658689 h 810154"/>
              <a:gd name="connsiteX46" fmla="*/ 1699774 w 1716604"/>
              <a:gd name="connsiteY46" fmla="*/ 641859 h 810154"/>
              <a:gd name="connsiteX47" fmla="*/ 1716604 w 1716604"/>
              <a:gd name="connsiteY4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594641 w 1716604"/>
              <a:gd name="connsiteY11" fmla="*/ 69658 h 810154"/>
              <a:gd name="connsiteX12" fmla="*/ 684398 w 1716604"/>
              <a:gd name="connsiteY12" fmla="*/ 75268 h 810154"/>
              <a:gd name="connsiteX13" fmla="*/ 1065865 w 1716604"/>
              <a:gd name="connsiteY13" fmla="*/ 282831 h 810154"/>
              <a:gd name="connsiteX14" fmla="*/ 1099524 w 1716604"/>
              <a:gd name="connsiteY14" fmla="*/ 327710 h 810154"/>
              <a:gd name="connsiteX15" fmla="*/ 1116354 w 1716604"/>
              <a:gd name="connsiteY15" fmla="*/ 338929 h 810154"/>
              <a:gd name="connsiteX16" fmla="*/ 1144403 w 1716604"/>
              <a:gd name="connsiteY16" fmla="*/ 389418 h 810154"/>
              <a:gd name="connsiteX17" fmla="*/ 1155622 w 1716604"/>
              <a:gd name="connsiteY17" fmla="*/ 406247 h 810154"/>
              <a:gd name="connsiteX18" fmla="*/ 1172452 w 1716604"/>
              <a:gd name="connsiteY18" fmla="*/ 456736 h 810154"/>
              <a:gd name="connsiteX19" fmla="*/ 1178062 w 1716604"/>
              <a:gd name="connsiteY19" fmla="*/ 473565 h 810154"/>
              <a:gd name="connsiteX20" fmla="*/ 1194891 w 1716604"/>
              <a:gd name="connsiteY20" fmla="*/ 484785 h 810154"/>
              <a:gd name="connsiteX21" fmla="*/ 1206111 w 1716604"/>
              <a:gd name="connsiteY21" fmla="*/ 518443 h 810154"/>
              <a:gd name="connsiteX22" fmla="*/ 1211721 w 1716604"/>
              <a:gd name="connsiteY22" fmla="*/ 535273 h 810154"/>
              <a:gd name="connsiteX23" fmla="*/ 1217330 w 1716604"/>
              <a:gd name="connsiteY23" fmla="*/ 557712 h 810154"/>
              <a:gd name="connsiteX24" fmla="*/ 1228550 w 1716604"/>
              <a:gd name="connsiteY24" fmla="*/ 591371 h 810154"/>
              <a:gd name="connsiteX25" fmla="*/ 1239770 w 1716604"/>
              <a:gd name="connsiteY25" fmla="*/ 630640 h 810154"/>
              <a:gd name="connsiteX26" fmla="*/ 1273428 w 1716604"/>
              <a:gd name="connsiteY26" fmla="*/ 647469 h 810154"/>
              <a:gd name="connsiteX27" fmla="*/ 1290258 w 1716604"/>
              <a:gd name="connsiteY27" fmla="*/ 658689 h 810154"/>
              <a:gd name="connsiteX28" fmla="*/ 1318307 w 1716604"/>
              <a:gd name="connsiteY28" fmla="*/ 681128 h 810154"/>
              <a:gd name="connsiteX29" fmla="*/ 1329527 w 1716604"/>
              <a:gd name="connsiteY29" fmla="*/ 697958 h 810154"/>
              <a:gd name="connsiteX30" fmla="*/ 1363186 w 1716604"/>
              <a:gd name="connsiteY30" fmla="*/ 714787 h 810154"/>
              <a:gd name="connsiteX31" fmla="*/ 1380015 w 1716604"/>
              <a:gd name="connsiteY31" fmla="*/ 709177 h 810154"/>
              <a:gd name="connsiteX32" fmla="*/ 1419284 w 1716604"/>
              <a:gd name="connsiteY32" fmla="*/ 748446 h 810154"/>
              <a:gd name="connsiteX33" fmla="*/ 1430503 w 1716604"/>
              <a:gd name="connsiteY33" fmla="*/ 765275 h 810154"/>
              <a:gd name="connsiteX34" fmla="*/ 1441723 w 1716604"/>
              <a:gd name="connsiteY34" fmla="*/ 798934 h 810154"/>
              <a:gd name="connsiteX35" fmla="*/ 1458552 w 1716604"/>
              <a:gd name="connsiteY35" fmla="*/ 810154 h 810154"/>
              <a:gd name="connsiteX36" fmla="*/ 1492211 w 1716604"/>
              <a:gd name="connsiteY36" fmla="*/ 798934 h 810154"/>
              <a:gd name="connsiteX37" fmla="*/ 1509041 w 1716604"/>
              <a:gd name="connsiteY37" fmla="*/ 793324 h 810154"/>
              <a:gd name="connsiteX38" fmla="*/ 1525870 w 1716604"/>
              <a:gd name="connsiteY38" fmla="*/ 782105 h 810154"/>
              <a:gd name="connsiteX39" fmla="*/ 1570749 w 1716604"/>
              <a:gd name="connsiteY39" fmla="*/ 776495 h 810154"/>
              <a:gd name="connsiteX40" fmla="*/ 1604408 w 1716604"/>
              <a:gd name="connsiteY40" fmla="*/ 759666 h 810154"/>
              <a:gd name="connsiteX41" fmla="*/ 1638067 w 1716604"/>
              <a:gd name="connsiteY41" fmla="*/ 731616 h 810154"/>
              <a:gd name="connsiteX42" fmla="*/ 1660506 w 1716604"/>
              <a:gd name="connsiteY42" fmla="*/ 697958 h 810154"/>
              <a:gd name="connsiteX43" fmla="*/ 1677335 w 1716604"/>
              <a:gd name="connsiteY43" fmla="*/ 664299 h 810154"/>
              <a:gd name="connsiteX44" fmla="*/ 1694165 w 1716604"/>
              <a:gd name="connsiteY44" fmla="*/ 658689 h 810154"/>
              <a:gd name="connsiteX45" fmla="*/ 1699774 w 1716604"/>
              <a:gd name="connsiteY45" fmla="*/ 641859 h 810154"/>
              <a:gd name="connsiteX46" fmla="*/ 1716604 w 1716604"/>
              <a:gd name="connsiteY4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560982 w 1716604"/>
              <a:gd name="connsiteY10" fmla="*/ 52829 h 810154"/>
              <a:gd name="connsiteX11" fmla="*/ 684398 w 1716604"/>
              <a:gd name="connsiteY11" fmla="*/ 75268 h 810154"/>
              <a:gd name="connsiteX12" fmla="*/ 1065865 w 1716604"/>
              <a:gd name="connsiteY12" fmla="*/ 282831 h 810154"/>
              <a:gd name="connsiteX13" fmla="*/ 1099524 w 1716604"/>
              <a:gd name="connsiteY13" fmla="*/ 327710 h 810154"/>
              <a:gd name="connsiteX14" fmla="*/ 1116354 w 1716604"/>
              <a:gd name="connsiteY14" fmla="*/ 338929 h 810154"/>
              <a:gd name="connsiteX15" fmla="*/ 1144403 w 1716604"/>
              <a:gd name="connsiteY15" fmla="*/ 389418 h 810154"/>
              <a:gd name="connsiteX16" fmla="*/ 1155622 w 1716604"/>
              <a:gd name="connsiteY16" fmla="*/ 406247 h 810154"/>
              <a:gd name="connsiteX17" fmla="*/ 1172452 w 1716604"/>
              <a:gd name="connsiteY17" fmla="*/ 456736 h 810154"/>
              <a:gd name="connsiteX18" fmla="*/ 1178062 w 1716604"/>
              <a:gd name="connsiteY18" fmla="*/ 473565 h 810154"/>
              <a:gd name="connsiteX19" fmla="*/ 1194891 w 1716604"/>
              <a:gd name="connsiteY19" fmla="*/ 484785 h 810154"/>
              <a:gd name="connsiteX20" fmla="*/ 1206111 w 1716604"/>
              <a:gd name="connsiteY20" fmla="*/ 518443 h 810154"/>
              <a:gd name="connsiteX21" fmla="*/ 1211721 w 1716604"/>
              <a:gd name="connsiteY21" fmla="*/ 535273 h 810154"/>
              <a:gd name="connsiteX22" fmla="*/ 1217330 w 1716604"/>
              <a:gd name="connsiteY22" fmla="*/ 557712 h 810154"/>
              <a:gd name="connsiteX23" fmla="*/ 1228550 w 1716604"/>
              <a:gd name="connsiteY23" fmla="*/ 591371 h 810154"/>
              <a:gd name="connsiteX24" fmla="*/ 1239770 w 1716604"/>
              <a:gd name="connsiteY24" fmla="*/ 630640 h 810154"/>
              <a:gd name="connsiteX25" fmla="*/ 1273428 w 1716604"/>
              <a:gd name="connsiteY25" fmla="*/ 647469 h 810154"/>
              <a:gd name="connsiteX26" fmla="*/ 1290258 w 1716604"/>
              <a:gd name="connsiteY26" fmla="*/ 658689 h 810154"/>
              <a:gd name="connsiteX27" fmla="*/ 1318307 w 1716604"/>
              <a:gd name="connsiteY27" fmla="*/ 681128 h 810154"/>
              <a:gd name="connsiteX28" fmla="*/ 1329527 w 1716604"/>
              <a:gd name="connsiteY28" fmla="*/ 697958 h 810154"/>
              <a:gd name="connsiteX29" fmla="*/ 1363186 w 1716604"/>
              <a:gd name="connsiteY29" fmla="*/ 714787 h 810154"/>
              <a:gd name="connsiteX30" fmla="*/ 1380015 w 1716604"/>
              <a:gd name="connsiteY30" fmla="*/ 709177 h 810154"/>
              <a:gd name="connsiteX31" fmla="*/ 1419284 w 1716604"/>
              <a:gd name="connsiteY31" fmla="*/ 748446 h 810154"/>
              <a:gd name="connsiteX32" fmla="*/ 1430503 w 1716604"/>
              <a:gd name="connsiteY32" fmla="*/ 765275 h 810154"/>
              <a:gd name="connsiteX33" fmla="*/ 1441723 w 1716604"/>
              <a:gd name="connsiteY33" fmla="*/ 798934 h 810154"/>
              <a:gd name="connsiteX34" fmla="*/ 1458552 w 1716604"/>
              <a:gd name="connsiteY34" fmla="*/ 810154 h 810154"/>
              <a:gd name="connsiteX35" fmla="*/ 1492211 w 1716604"/>
              <a:gd name="connsiteY35" fmla="*/ 798934 h 810154"/>
              <a:gd name="connsiteX36" fmla="*/ 1509041 w 1716604"/>
              <a:gd name="connsiteY36" fmla="*/ 793324 h 810154"/>
              <a:gd name="connsiteX37" fmla="*/ 1525870 w 1716604"/>
              <a:gd name="connsiteY37" fmla="*/ 782105 h 810154"/>
              <a:gd name="connsiteX38" fmla="*/ 1570749 w 1716604"/>
              <a:gd name="connsiteY38" fmla="*/ 776495 h 810154"/>
              <a:gd name="connsiteX39" fmla="*/ 1604408 w 1716604"/>
              <a:gd name="connsiteY39" fmla="*/ 759666 h 810154"/>
              <a:gd name="connsiteX40" fmla="*/ 1638067 w 1716604"/>
              <a:gd name="connsiteY40" fmla="*/ 731616 h 810154"/>
              <a:gd name="connsiteX41" fmla="*/ 1660506 w 1716604"/>
              <a:gd name="connsiteY41" fmla="*/ 697958 h 810154"/>
              <a:gd name="connsiteX42" fmla="*/ 1677335 w 1716604"/>
              <a:gd name="connsiteY42" fmla="*/ 664299 h 810154"/>
              <a:gd name="connsiteX43" fmla="*/ 1694165 w 1716604"/>
              <a:gd name="connsiteY43" fmla="*/ 658689 h 810154"/>
              <a:gd name="connsiteX44" fmla="*/ 1699774 w 1716604"/>
              <a:gd name="connsiteY44" fmla="*/ 641859 h 810154"/>
              <a:gd name="connsiteX45" fmla="*/ 1716604 w 1716604"/>
              <a:gd name="connsiteY4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527323 w 1716604"/>
              <a:gd name="connsiteY9" fmla="*/ 35999 h 810154"/>
              <a:gd name="connsiteX10" fmla="*/ 684398 w 1716604"/>
              <a:gd name="connsiteY10" fmla="*/ 75268 h 810154"/>
              <a:gd name="connsiteX11" fmla="*/ 1065865 w 1716604"/>
              <a:gd name="connsiteY11" fmla="*/ 282831 h 810154"/>
              <a:gd name="connsiteX12" fmla="*/ 1099524 w 1716604"/>
              <a:gd name="connsiteY12" fmla="*/ 327710 h 810154"/>
              <a:gd name="connsiteX13" fmla="*/ 1116354 w 1716604"/>
              <a:gd name="connsiteY13" fmla="*/ 338929 h 810154"/>
              <a:gd name="connsiteX14" fmla="*/ 1144403 w 1716604"/>
              <a:gd name="connsiteY14" fmla="*/ 389418 h 810154"/>
              <a:gd name="connsiteX15" fmla="*/ 1155622 w 1716604"/>
              <a:gd name="connsiteY15" fmla="*/ 406247 h 810154"/>
              <a:gd name="connsiteX16" fmla="*/ 1172452 w 1716604"/>
              <a:gd name="connsiteY16" fmla="*/ 456736 h 810154"/>
              <a:gd name="connsiteX17" fmla="*/ 1178062 w 1716604"/>
              <a:gd name="connsiteY17" fmla="*/ 473565 h 810154"/>
              <a:gd name="connsiteX18" fmla="*/ 1194891 w 1716604"/>
              <a:gd name="connsiteY18" fmla="*/ 484785 h 810154"/>
              <a:gd name="connsiteX19" fmla="*/ 1206111 w 1716604"/>
              <a:gd name="connsiteY19" fmla="*/ 518443 h 810154"/>
              <a:gd name="connsiteX20" fmla="*/ 1211721 w 1716604"/>
              <a:gd name="connsiteY20" fmla="*/ 535273 h 810154"/>
              <a:gd name="connsiteX21" fmla="*/ 1217330 w 1716604"/>
              <a:gd name="connsiteY21" fmla="*/ 557712 h 810154"/>
              <a:gd name="connsiteX22" fmla="*/ 1228550 w 1716604"/>
              <a:gd name="connsiteY22" fmla="*/ 591371 h 810154"/>
              <a:gd name="connsiteX23" fmla="*/ 1239770 w 1716604"/>
              <a:gd name="connsiteY23" fmla="*/ 630640 h 810154"/>
              <a:gd name="connsiteX24" fmla="*/ 1273428 w 1716604"/>
              <a:gd name="connsiteY24" fmla="*/ 647469 h 810154"/>
              <a:gd name="connsiteX25" fmla="*/ 1290258 w 1716604"/>
              <a:gd name="connsiteY25" fmla="*/ 658689 h 810154"/>
              <a:gd name="connsiteX26" fmla="*/ 1318307 w 1716604"/>
              <a:gd name="connsiteY26" fmla="*/ 681128 h 810154"/>
              <a:gd name="connsiteX27" fmla="*/ 1329527 w 1716604"/>
              <a:gd name="connsiteY27" fmla="*/ 697958 h 810154"/>
              <a:gd name="connsiteX28" fmla="*/ 1363186 w 1716604"/>
              <a:gd name="connsiteY28" fmla="*/ 714787 h 810154"/>
              <a:gd name="connsiteX29" fmla="*/ 1380015 w 1716604"/>
              <a:gd name="connsiteY29" fmla="*/ 709177 h 810154"/>
              <a:gd name="connsiteX30" fmla="*/ 1419284 w 1716604"/>
              <a:gd name="connsiteY30" fmla="*/ 748446 h 810154"/>
              <a:gd name="connsiteX31" fmla="*/ 1430503 w 1716604"/>
              <a:gd name="connsiteY31" fmla="*/ 765275 h 810154"/>
              <a:gd name="connsiteX32" fmla="*/ 1441723 w 1716604"/>
              <a:gd name="connsiteY32" fmla="*/ 798934 h 810154"/>
              <a:gd name="connsiteX33" fmla="*/ 1458552 w 1716604"/>
              <a:gd name="connsiteY33" fmla="*/ 810154 h 810154"/>
              <a:gd name="connsiteX34" fmla="*/ 1492211 w 1716604"/>
              <a:gd name="connsiteY34" fmla="*/ 798934 h 810154"/>
              <a:gd name="connsiteX35" fmla="*/ 1509041 w 1716604"/>
              <a:gd name="connsiteY35" fmla="*/ 793324 h 810154"/>
              <a:gd name="connsiteX36" fmla="*/ 1525870 w 1716604"/>
              <a:gd name="connsiteY36" fmla="*/ 782105 h 810154"/>
              <a:gd name="connsiteX37" fmla="*/ 1570749 w 1716604"/>
              <a:gd name="connsiteY37" fmla="*/ 776495 h 810154"/>
              <a:gd name="connsiteX38" fmla="*/ 1604408 w 1716604"/>
              <a:gd name="connsiteY38" fmla="*/ 759666 h 810154"/>
              <a:gd name="connsiteX39" fmla="*/ 1638067 w 1716604"/>
              <a:gd name="connsiteY39" fmla="*/ 731616 h 810154"/>
              <a:gd name="connsiteX40" fmla="*/ 1660506 w 1716604"/>
              <a:gd name="connsiteY40" fmla="*/ 697958 h 810154"/>
              <a:gd name="connsiteX41" fmla="*/ 1677335 w 1716604"/>
              <a:gd name="connsiteY41" fmla="*/ 664299 h 810154"/>
              <a:gd name="connsiteX42" fmla="*/ 1694165 w 1716604"/>
              <a:gd name="connsiteY42" fmla="*/ 658689 h 810154"/>
              <a:gd name="connsiteX43" fmla="*/ 1699774 w 1716604"/>
              <a:gd name="connsiteY43" fmla="*/ 641859 h 810154"/>
              <a:gd name="connsiteX44" fmla="*/ 1716604 w 1716604"/>
              <a:gd name="connsiteY44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78062 w 1716604"/>
              <a:gd name="connsiteY16" fmla="*/ 473565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224481 w 1716604"/>
              <a:gd name="connsiteY16" fmla="*/ 432322 h 810154"/>
              <a:gd name="connsiteX17" fmla="*/ 1194891 w 1716604"/>
              <a:gd name="connsiteY17" fmla="*/ 484785 h 810154"/>
              <a:gd name="connsiteX18" fmla="*/ 1206111 w 1716604"/>
              <a:gd name="connsiteY18" fmla="*/ 518443 h 810154"/>
              <a:gd name="connsiteX19" fmla="*/ 1211721 w 1716604"/>
              <a:gd name="connsiteY19" fmla="*/ 535273 h 810154"/>
              <a:gd name="connsiteX20" fmla="*/ 1217330 w 1716604"/>
              <a:gd name="connsiteY20" fmla="*/ 557712 h 810154"/>
              <a:gd name="connsiteX21" fmla="*/ 1228550 w 1716604"/>
              <a:gd name="connsiteY21" fmla="*/ 591371 h 810154"/>
              <a:gd name="connsiteX22" fmla="*/ 1239770 w 1716604"/>
              <a:gd name="connsiteY22" fmla="*/ 630640 h 810154"/>
              <a:gd name="connsiteX23" fmla="*/ 1273428 w 1716604"/>
              <a:gd name="connsiteY23" fmla="*/ 647469 h 810154"/>
              <a:gd name="connsiteX24" fmla="*/ 1290258 w 1716604"/>
              <a:gd name="connsiteY24" fmla="*/ 658689 h 810154"/>
              <a:gd name="connsiteX25" fmla="*/ 1318307 w 1716604"/>
              <a:gd name="connsiteY25" fmla="*/ 681128 h 810154"/>
              <a:gd name="connsiteX26" fmla="*/ 1329527 w 1716604"/>
              <a:gd name="connsiteY26" fmla="*/ 697958 h 810154"/>
              <a:gd name="connsiteX27" fmla="*/ 1363186 w 1716604"/>
              <a:gd name="connsiteY27" fmla="*/ 714787 h 810154"/>
              <a:gd name="connsiteX28" fmla="*/ 1380015 w 1716604"/>
              <a:gd name="connsiteY28" fmla="*/ 709177 h 810154"/>
              <a:gd name="connsiteX29" fmla="*/ 1419284 w 1716604"/>
              <a:gd name="connsiteY29" fmla="*/ 748446 h 810154"/>
              <a:gd name="connsiteX30" fmla="*/ 1430503 w 1716604"/>
              <a:gd name="connsiteY30" fmla="*/ 765275 h 810154"/>
              <a:gd name="connsiteX31" fmla="*/ 1441723 w 1716604"/>
              <a:gd name="connsiteY31" fmla="*/ 798934 h 810154"/>
              <a:gd name="connsiteX32" fmla="*/ 1458552 w 1716604"/>
              <a:gd name="connsiteY32" fmla="*/ 810154 h 810154"/>
              <a:gd name="connsiteX33" fmla="*/ 1492211 w 1716604"/>
              <a:gd name="connsiteY33" fmla="*/ 798934 h 810154"/>
              <a:gd name="connsiteX34" fmla="*/ 1509041 w 1716604"/>
              <a:gd name="connsiteY34" fmla="*/ 793324 h 810154"/>
              <a:gd name="connsiteX35" fmla="*/ 1525870 w 1716604"/>
              <a:gd name="connsiteY35" fmla="*/ 782105 h 810154"/>
              <a:gd name="connsiteX36" fmla="*/ 1570749 w 1716604"/>
              <a:gd name="connsiteY36" fmla="*/ 776495 h 810154"/>
              <a:gd name="connsiteX37" fmla="*/ 1604408 w 1716604"/>
              <a:gd name="connsiteY37" fmla="*/ 759666 h 810154"/>
              <a:gd name="connsiteX38" fmla="*/ 1638067 w 1716604"/>
              <a:gd name="connsiteY38" fmla="*/ 731616 h 810154"/>
              <a:gd name="connsiteX39" fmla="*/ 1660506 w 1716604"/>
              <a:gd name="connsiteY39" fmla="*/ 697958 h 810154"/>
              <a:gd name="connsiteX40" fmla="*/ 1677335 w 1716604"/>
              <a:gd name="connsiteY40" fmla="*/ 664299 h 810154"/>
              <a:gd name="connsiteX41" fmla="*/ 1694165 w 1716604"/>
              <a:gd name="connsiteY41" fmla="*/ 658689 h 810154"/>
              <a:gd name="connsiteX42" fmla="*/ 1699774 w 1716604"/>
              <a:gd name="connsiteY42" fmla="*/ 641859 h 810154"/>
              <a:gd name="connsiteX43" fmla="*/ 1716604 w 1716604"/>
              <a:gd name="connsiteY43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72452 w 1716604"/>
              <a:gd name="connsiteY15" fmla="*/ 456736 h 810154"/>
              <a:gd name="connsiteX16" fmla="*/ 1194891 w 1716604"/>
              <a:gd name="connsiteY16" fmla="*/ 484785 h 810154"/>
              <a:gd name="connsiteX17" fmla="*/ 1206111 w 1716604"/>
              <a:gd name="connsiteY17" fmla="*/ 518443 h 810154"/>
              <a:gd name="connsiteX18" fmla="*/ 1211721 w 1716604"/>
              <a:gd name="connsiteY18" fmla="*/ 535273 h 810154"/>
              <a:gd name="connsiteX19" fmla="*/ 1217330 w 1716604"/>
              <a:gd name="connsiteY19" fmla="*/ 557712 h 810154"/>
              <a:gd name="connsiteX20" fmla="*/ 1228550 w 1716604"/>
              <a:gd name="connsiteY20" fmla="*/ 591371 h 810154"/>
              <a:gd name="connsiteX21" fmla="*/ 1239770 w 1716604"/>
              <a:gd name="connsiteY21" fmla="*/ 630640 h 810154"/>
              <a:gd name="connsiteX22" fmla="*/ 1273428 w 1716604"/>
              <a:gd name="connsiteY22" fmla="*/ 647469 h 810154"/>
              <a:gd name="connsiteX23" fmla="*/ 1290258 w 1716604"/>
              <a:gd name="connsiteY23" fmla="*/ 658689 h 810154"/>
              <a:gd name="connsiteX24" fmla="*/ 1318307 w 1716604"/>
              <a:gd name="connsiteY24" fmla="*/ 681128 h 810154"/>
              <a:gd name="connsiteX25" fmla="*/ 1329527 w 1716604"/>
              <a:gd name="connsiteY25" fmla="*/ 697958 h 810154"/>
              <a:gd name="connsiteX26" fmla="*/ 1363186 w 1716604"/>
              <a:gd name="connsiteY26" fmla="*/ 714787 h 810154"/>
              <a:gd name="connsiteX27" fmla="*/ 1380015 w 1716604"/>
              <a:gd name="connsiteY27" fmla="*/ 709177 h 810154"/>
              <a:gd name="connsiteX28" fmla="*/ 1419284 w 1716604"/>
              <a:gd name="connsiteY28" fmla="*/ 748446 h 810154"/>
              <a:gd name="connsiteX29" fmla="*/ 1430503 w 1716604"/>
              <a:gd name="connsiteY29" fmla="*/ 765275 h 810154"/>
              <a:gd name="connsiteX30" fmla="*/ 1441723 w 1716604"/>
              <a:gd name="connsiteY30" fmla="*/ 798934 h 810154"/>
              <a:gd name="connsiteX31" fmla="*/ 1458552 w 1716604"/>
              <a:gd name="connsiteY31" fmla="*/ 810154 h 810154"/>
              <a:gd name="connsiteX32" fmla="*/ 1492211 w 1716604"/>
              <a:gd name="connsiteY32" fmla="*/ 798934 h 810154"/>
              <a:gd name="connsiteX33" fmla="*/ 1509041 w 1716604"/>
              <a:gd name="connsiteY33" fmla="*/ 793324 h 810154"/>
              <a:gd name="connsiteX34" fmla="*/ 1525870 w 1716604"/>
              <a:gd name="connsiteY34" fmla="*/ 782105 h 810154"/>
              <a:gd name="connsiteX35" fmla="*/ 1570749 w 1716604"/>
              <a:gd name="connsiteY35" fmla="*/ 776495 h 810154"/>
              <a:gd name="connsiteX36" fmla="*/ 1604408 w 1716604"/>
              <a:gd name="connsiteY36" fmla="*/ 759666 h 810154"/>
              <a:gd name="connsiteX37" fmla="*/ 1638067 w 1716604"/>
              <a:gd name="connsiteY37" fmla="*/ 731616 h 810154"/>
              <a:gd name="connsiteX38" fmla="*/ 1660506 w 1716604"/>
              <a:gd name="connsiteY38" fmla="*/ 697958 h 810154"/>
              <a:gd name="connsiteX39" fmla="*/ 1677335 w 1716604"/>
              <a:gd name="connsiteY39" fmla="*/ 664299 h 810154"/>
              <a:gd name="connsiteX40" fmla="*/ 1694165 w 1716604"/>
              <a:gd name="connsiteY40" fmla="*/ 658689 h 810154"/>
              <a:gd name="connsiteX41" fmla="*/ 1699774 w 1716604"/>
              <a:gd name="connsiteY41" fmla="*/ 641859 h 810154"/>
              <a:gd name="connsiteX42" fmla="*/ 1716604 w 1716604"/>
              <a:gd name="connsiteY42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1721 w 1716604"/>
              <a:gd name="connsiteY17" fmla="*/ 535273 h 810154"/>
              <a:gd name="connsiteX18" fmla="*/ 1217330 w 1716604"/>
              <a:gd name="connsiteY18" fmla="*/ 557712 h 810154"/>
              <a:gd name="connsiteX19" fmla="*/ 1228550 w 1716604"/>
              <a:gd name="connsiteY19" fmla="*/ 591371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24456 w 1716604"/>
              <a:gd name="connsiteY19" fmla="*/ 583280 h 810154"/>
              <a:gd name="connsiteX20" fmla="*/ 1239770 w 1716604"/>
              <a:gd name="connsiteY20" fmla="*/ 630640 h 810154"/>
              <a:gd name="connsiteX21" fmla="*/ 1273428 w 1716604"/>
              <a:gd name="connsiteY21" fmla="*/ 647469 h 810154"/>
              <a:gd name="connsiteX22" fmla="*/ 1290258 w 1716604"/>
              <a:gd name="connsiteY22" fmla="*/ 658689 h 810154"/>
              <a:gd name="connsiteX23" fmla="*/ 1318307 w 1716604"/>
              <a:gd name="connsiteY23" fmla="*/ 681128 h 810154"/>
              <a:gd name="connsiteX24" fmla="*/ 1329527 w 1716604"/>
              <a:gd name="connsiteY24" fmla="*/ 697958 h 810154"/>
              <a:gd name="connsiteX25" fmla="*/ 1363186 w 1716604"/>
              <a:gd name="connsiteY25" fmla="*/ 714787 h 810154"/>
              <a:gd name="connsiteX26" fmla="*/ 1380015 w 1716604"/>
              <a:gd name="connsiteY26" fmla="*/ 709177 h 810154"/>
              <a:gd name="connsiteX27" fmla="*/ 1419284 w 1716604"/>
              <a:gd name="connsiteY27" fmla="*/ 748446 h 810154"/>
              <a:gd name="connsiteX28" fmla="*/ 1430503 w 1716604"/>
              <a:gd name="connsiteY28" fmla="*/ 765275 h 810154"/>
              <a:gd name="connsiteX29" fmla="*/ 1441723 w 1716604"/>
              <a:gd name="connsiteY29" fmla="*/ 798934 h 810154"/>
              <a:gd name="connsiteX30" fmla="*/ 1458552 w 1716604"/>
              <a:gd name="connsiteY30" fmla="*/ 810154 h 810154"/>
              <a:gd name="connsiteX31" fmla="*/ 1492211 w 1716604"/>
              <a:gd name="connsiteY31" fmla="*/ 798934 h 810154"/>
              <a:gd name="connsiteX32" fmla="*/ 1509041 w 1716604"/>
              <a:gd name="connsiteY32" fmla="*/ 793324 h 810154"/>
              <a:gd name="connsiteX33" fmla="*/ 1525870 w 1716604"/>
              <a:gd name="connsiteY33" fmla="*/ 782105 h 810154"/>
              <a:gd name="connsiteX34" fmla="*/ 1570749 w 1716604"/>
              <a:gd name="connsiteY34" fmla="*/ 776495 h 810154"/>
              <a:gd name="connsiteX35" fmla="*/ 1604408 w 1716604"/>
              <a:gd name="connsiteY35" fmla="*/ 759666 h 810154"/>
              <a:gd name="connsiteX36" fmla="*/ 1638067 w 1716604"/>
              <a:gd name="connsiteY36" fmla="*/ 731616 h 810154"/>
              <a:gd name="connsiteX37" fmla="*/ 1660506 w 1716604"/>
              <a:gd name="connsiteY37" fmla="*/ 697958 h 810154"/>
              <a:gd name="connsiteX38" fmla="*/ 1677335 w 1716604"/>
              <a:gd name="connsiteY38" fmla="*/ 664299 h 810154"/>
              <a:gd name="connsiteX39" fmla="*/ 1694165 w 1716604"/>
              <a:gd name="connsiteY39" fmla="*/ 658689 h 810154"/>
              <a:gd name="connsiteX40" fmla="*/ 1699774 w 1716604"/>
              <a:gd name="connsiteY40" fmla="*/ 641859 h 810154"/>
              <a:gd name="connsiteX41" fmla="*/ 1716604 w 1716604"/>
              <a:gd name="connsiteY41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28550 w 1716604"/>
              <a:gd name="connsiteY18" fmla="*/ 591371 h 810154"/>
              <a:gd name="connsiteX19" fmla="*/ 1239770 w 1716604"/>
              <a:gd name="connsiteY19" fmla="*/ 630640 h 810154"/>
              <a:gd name="connsiteX20" fmla="*/ 1273428 w 1716604"/>
              <a:gd name="connsiteY20" fmla="*/ 647469 h 810154"/>
              <a:gd name="connsiteX21" fmla="*/ 1290258 w 1716604"/>
              <a:gd name="connsiteY21" fmla="*/ 658689 h 810154"/>
              <a:gd name="connsiteX22" fmla="*/ 1318307 w 1716604"/>
              <a:gd name="connsiteY22" fmla="*/ 681128 h 810154"/>
              <a:gd name="connsiteX23" fmla="*/ 1329527 w 1716604"/>
              <a:gd name="connsiteY23" fmla="*/ 697958 h 810154"/>
              <a:gd name="connsiteX24" fmla="*/ 1363186 w 1716604"/>
              <a:gd name="connsiteY24" fmla="*/ 714787 h 810154"/>
              <a:gd name="connsiteX25" fmla="*/ 1380015 w 1716604"/>
              <a:gd name="connsiteY25" fmla="*/ 709177 h 810154"/>
              <a:gd name="connsiteX26" fmla="*/ 1419284 w 1716604"/>
              <a:gd name="connsiteY26" fmla="*/ 748446 h 810154"/>
              <a:gd name="connsiteX27" fmla="*/ 1430503 w 1716604"/>
              <a:gd name="connsiteY27" fmla="*/ 765275 h 810154"/>
              <a:gd name="connsiteX28" fmla="*/ 1441723 w 1716604"/>
              <a:gd name="connsiteY28" fmla="*/ 798934 h 810154"/>
              <a:gd name="connsiteX29" fmla="*/ 1458552 w 1716604"/>
              <a:gd name="connsiteY29" fmla="*/ 810154 h 810154"/>
              <a:gd name="connsiteX30" fmla="*/ 1492211 w 1716604"/>
              <a:gd name="connsiteY30" fmla="*/ 798934 h 810154"/>
              <a:gd name="connsiteX31" fmla="*/ 1509041 w 1716604"/>
              <a:gd name="connsiteY31" fmla="*/ 793324 h 810154"/>
              <a:gd name="connsiteX32" fmla="*/ 1525870 w 1716604"/>
              <a:gd name="connsiteY32" fmla="*/ 782105 h 810154"/>
              <a:gd name="connsiteX33" fmla="*/ 1570749 w 1716604"/>
              <a:gd name="connsiteY33" fmla="*/ 776495 h 810154"/>
              <a:gd name="connsiteX34" fmla="*/ 1604408 w 1716604"/>
              <a:gd name="connsiteY34" fmla="*/ 759666 h 810154"/>
              <a:gd name="connsiteX35" fmla="*/ 1638067 w 1716604"/>
              <a:gd name="connsiteY35" fmla="*/ 731616 h 810154"/>
              <a:gd name="connsiteX36" fmla="*/ 1660506 w 1716604"/>
              <a:gd name="connsiteY36" fmla="*/ 697958 h 810154"/>
              <a:gd name="connsiteX37" fmla="*/ 1677335 w 1716604"/>
              <a:gd name="connsiteY37" fmla="*/ 664299 h 810154"/>
              <a:gd name="connsiteX38" fmla="*/ 1694165 w 1716604"/>
              <a:gd name="connsiteY38" fmla="*/ 658689 h 810154"/>
              <a:gd name="connsiteX39" fmla="*/ 1699774 w 1716604"/>
              <a:gd name="connsiteY39" fmla="*/ 641859 h 810154"/>
              <a:gd name="connsiteX40" fmla="*/ 1716604 w 1716604"/>
              <a:gd name="connsiteY40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17330 w 1716604"/>
              <a:gd name="connsiteY17" fmla="*/ 557712 h 810154"/>
              <a:gd name="connsiteX18" fmla="*/ 1239770 w 1716604"/>
              <a:gd name="connsiteY18" fmla="*/ 630640 h 810154"/>
              <a:gd name="connsiteX19" fmla="*/ 1273428 w 1716604"/>
              <a:gd name="connsiteY19" fmla="*/ 647469 h 810154"/>
              <a:gd name="connsiteX20" fmla="*/ 1290258 w 1716604"/>
              <a:gd name="connsiteY20" fmla="*/ 658689 h 810154"/>
              <a:gd name="connsiteX21" fmla="*/ 1318307 w 1716604"/>
              <a:gd name="connsiteY21" fmla="*/ 681128 h 810154"/>
              <a:gd name="connsiteX22" fmla="*/ 1329527 w 1716604"/>
              <a:gd name="connsiteY22" fmla="*/ 697958 h 810154"/>
              <a:gd name="connsiteX23" fmla="*/ 1363186 w 1716604"/>
              <a:gd name="connsiteY23" fmla="*/ 714787 h 810154"/>
              <a:gd name="connsiteX24" fmla="*/ 1380015 w 1716604"/>
              <a:gd name="connsiteY24" fmla="*/ 709177 h 810154"/>
              <a:gd name="connsiteX25" fmla="*/ 1419284 w 1716604"/>
              <a:gd name="connsiteY25" fmla="*/ 748446 h 810154"/>
              <a:gd name="connsiteX26" fmla="*/ 1430503 w 1716604"/>
              <a:gd name="connsiteY26" fmla="*/ 765275 h 810154"/>
              <a:gd name="connsiteX27" fmla="*/ 1441723 w 1716604"/>
              <a:gd name="connsiteY27" fmla="*/ 798934 h 810154"/>
              <a:gd name="connsiteX28" fmla="*/ 1458552 w 1716604"/>
              <a:gd name="connsiteY28" fmla="*/ 810154 h 810154"/>
              <a:gd name="connsiteX29" fmla="*/ 1492211 w 1716604"/>
              <a:gd name="connsiteY29" fmla="*/ 798934 h 810154"/>
              <a:gd name="connsiteX30" fmla="*/ 1509041 w 1716604"/>
              <a:gd name="connsiteY30" fmla="*/ 793324 h 810154"/>
              <a:gd name="connsiteX31" fmla="*/ 1525870 w 1716604"/>
              <a:gd name="connsiteY31" fmla="*/ 782105 h 810154"/>
              <a:gd name="connsiteX32" fmla="*/ 1570749 w 1716604"/>
              <a:gd name="connsiteY32" fmla="*/ 776495 h 810154"/>
              <a:gd name="connsiteX33" fmla="*/ 1604408 w 1716604"/>
              <a:gd name="connsiteY33" fmla="*/ 759666 h 810154"/>
              <a:gd name="connsiteX34" fmla="*/ 1638067 w 1716604"/>
              <a:gd name="connsiteY34" fmla="*/ 731616 h 810154"/>
              <a:gd name="connsiteX35" fmla="*/ 1660506 w 1716604"/>
              <a:gd name="connsiteY35" fmla="*/ 697958 h 810154"/>
              <a:gd name="connsiteX36" fmla="*/ 1677335 w 1716604"/>
              <a:gd name="connsiteY36" fmla="*/ 664299 h 810154"/>
              <a:gd name="connsiteX37" fmla="*/ 1694165 w 1716604"/>
              <a:gd name="connsiteY37" fmla="*/ 658689 h 810154"/>
              <a:gd name="connsiteX38" fmla="*/ 1699774 w 1716604"/>
              <a:gd name="connsiteY38" fmla="*/ 641859 h 810154"/>
              <a:gd name="connsiteX39" fmla="*/ 1716604 w 1716604"/>
              <a:gd name="connsiteY39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194891 w 1716604"/>
              <a:gd name="connsiteY15" fmla="*/ 484785 h 810154"/>
              <a:gd name="connsiteX16" fmla="*/ 1206111 w 1716604"/>
              <a:gd name="connsiteY16" fmla="*/ 518443 h 810154"/>
              <a:gd name="connsiteX17" fmla="*/ 1239770 w 1716604"/>
              <a:gd name="connsiteY17" fmla="*/ 630640 h 810154"/>
              <a:gd name="connsiteX18" fmla="*/ 1273428 w 1716604"/>
              <a:gd name="connsiteY18" fmla="*/ 647469 h 810154"/>
              <a:gd name="connsiteX19" fmla="*/ 1290258 w 1716604"/>
              <a:gd name="connsiteY19" fmla="*/ 658689 h 810154"/>
              <a:gd name="connsiteX20" fmla="*/ 1318307 w 1716604"/>
              <a:gd name="connsiteY20" fmla="*/ 681128 h 810154"/>
              <a:gd name="connsiteX21" fmla="*/ 1329527 w 1716604"/>
              <a:gd name="connsiteY21" fmla="*/ 697958 h 810154"/>
              <a:gd name="connsiteX22" fmla="*/ 1363186 w 1716604"/>
              <a:gd name="connsiteY22" fmla="*/ 714787 h 810154"/>
              <a:gd name="connsiteX23" fmla="*/ 1380015 w 1716604"/>
              <a:gd name="connsiteY23" fmla="*/ 709177 h 810154"/>
              <a:gd name="connsiteX24" fmla="*/ 1419284 w 1716604"/>
              <a:gd name="connsiteY24" fmla="*/ 748446 h 810154"/>
              <a:gd name="connsiteX25" fmla="*/ 1430503 w 1716604"/>
              <a:gd name="connsiteY25" fmla="*/ 765275 h 810154"/>
              <a:gd name="connsiteX26" fmla="*/ 1441723 w 1716604"/>
              <a:gd name="connsiteY26" fmla="*/ 798934 h 810154"/>
              <a:gd name="connsiteX27" fmla="*/ 1458552 w 1716604"/>
              <a:gd name="connsiteY27" fmla="*/ 810154 h 810154"/>
              <a:gd name="connsiteX28" fmla="*/ 1492211 w 1716604"/>
              <a:gd name="connsiteY28" fmla="*/ 798934 h 810154"/>
              <a:gd name="connsiteX29" fmla="*/ 1509041 w 1716604"/>
              <a:gd name="connsiteY29" fmla="*/ 793324 h 810154"/>
              <a:gd name="connsiteX30" fmla="*/ 1525870 w 1716604"/>
              <a:gd name="connsiteY30" fmla="*/ 782105 h 810154"/>
              <a:gd name="connsiteX31" fmla="*/ 1570749 w 1716604"/>
              <a:gd name="connsiteY31" fmla="*/ 776495 h 810154"/>
              <a:gd name="connsiteX32" fmla="*/ 1604408 w 1716604"/>
              <a:gd name="connsiteY32" fmla="*/ 759666 h 810154"/>
              <a:gd name="connsiteX33" fmla="*/ 1638067 w 1716604"/>
              <a:gd name="connsiteY33" fmla="*/ 731616 h 810154"/>
              <a:gd name="connsiteX34" fmla="*/ 1660506 w 1716604"/>
              <a:gd name="connsiteY34" fmla="*/ 697958 h 810154"/>
              <a:gd name="connsiteX35" fmla="*/ 1677335 w 1716604"/>
              <a:gd name="connsiteY35" fmla="*/ 664299 h 810154"/>
              <a:gd name="connsiteX36" fmla="*/ 1694165 w 1716604"/>
              <a:gd name="connsiteY36" fmla="*/ 658689 h 810154"/>
              <a:gd name="connsiteX37" fmla="*/ 1699774 w 1716604"/>
              <a:gd name="connsiteY37" fmla="*/ 641859 h 810154"/>
              <a:gd name="connsiteX38" fmla="*/ 1716604 w 1716604"/>
              <a:gd name="connsiteY38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06111 w 1716604"/>
              <a:gd name="connsiteY15" fmla="*/ 518443 h 810154"/>
              <a:gd name="connsiteX16" fmla="*/ 1239770 w 1716604"/>
              <a:gd name="connsiteY16" fmla="*/ 630640 h 810154"/>
              <a:gd name="connsiteX17" fmla="*/ 1273428 w 1716604"/>
              <a:gd name="connsiteY17" fmla="*/ 647469 h 810154"/>
              <a:gd name="connsiteX18" fmla="*/ 1290258 w 1716604"/>
              <a:gd name="connsiteY18" fmla="*/ 658689 h 810154"/>
              <a:gd name="connsiteX19" fmla="*/ 1318307 w 1716604"/>
              <a:gd name="connsiteY19" fmla="*/ 681128 h 810154"/>
              <a:gd name="connsiteX20" fmla="*/ 1329527 w 1716604"/>
              <a:gd name="connsiteY20" fmla="*/ 697958 h 810154"/>
              <a:gd name="connsiteX21" fmla="*/ 1363186 w 1716604"/>
              <a:gd name="connsiteY21" fmla="*/ 714787 h 810154"/>
              <a:gd name="connsiteX22" fmla="*/ 1380015 w 1716604"/>
              <a:gd name="connsiteY22" fmla="*/ 709177 h 810154"/>
              <a:gd name="connsiteX23" fmla="*/ 1419284 w 1716604"/>
              <a:gd name="connsiteY23" fmla="*/ 748446 h 810154"/>
              <a:gd name="connsiteX24" fmla="*/ 1430503 w 1716604"/>
              <a:gd name="connsiteY24" fmla="*/ 765275 h 810154"/>
              <a:gd name="connsiteX25" fmla="*/ 1441723 w 1716604"/>
              <a:gd name="connsiteY25" fmla="*/ 798934 h 810154"/>
              <a:gd name="connsiteX26" fmla="*/ 1458552 w 1716604"/>
              <a:gd name="connsiteY26" fmla="*/ 810154 h 810154"/>
              <a:gd name="connsiteX27" fmla="*/ 1492211 w 1716604"/>
              <a:gd name="connsiteY27" fmla="*/ 798934 h 810154"/>
              <a:gd name="connsiteX28" fmla="*/ 1509041 w 1716604"/>
              <a:gd name="connsiteY28" fmla="*/ 793324 h 810154"/>
              <a:gd name="connsiteX29" fmla="*/ 1525870 w 1716604"/>
              <a:gd name="connsiteY29" fmla="*/ 782105 h 810154"/>
              <a:gd name="connsiteX30" fmla="*/ 1570749 w 1716604"/>
              <a:gd name="connsiteY30" fmla="*/ 776495 h 810154"/>
              <a:gd name="connsiteX31" fmla="*/ 1604408 w 1716604"/>
              <a:gd name="connsiteY31" fmla="*/ 759666 h 810154"/>
              <a:gd name="connsiteX32" fmla="*/ 1638067 w 1716604"/>
              <a:gd name="connsiteY32" fmla="*/ 731616 h 810154"/>
              <a:gd name="connsiteX33" fmla="*/ 1660506 w 1716604"/>
              <a:gd name="connsiteY33" fmla="*/ 697958 h 810154"/>
              <a:gd name="connsiteX34" fmla="*/ 1677335 w 1716604"/>
              <a:gd name="connsiteY34" fmla="*/ 664299 h 810154"/>
              <a:gd name="connsiteX35" fmla="*/ 1694165 w 1716604"/>
              <a:gd name="connsiteY35" fmla="*/ 658689 h 810154"/>
              <a:gd name="connsiteX36" fmla="*/ 1699774 w 1716604"/>
              <a:gd name="connsiteY36" fmla="*/ 641859 h 810154"/>
              <a:gd name="connsiteX37" fmla="*/ 1716604 w 1716604"/>
              <a:gd name="connsiteY37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290258 w 1716604"/>
              <a:gd name="connsiteY17" fmla="*/ 658689 h 810154"/>
              <a:gd name="connsiteX18" fmla="*/ 1318307 w 1716604"/>
              <a:gd name="connsiteY18" fmla="*/ 681128 h 810154"/>
              <a:gd name="connsiteX19" fmla="*/ 1329527 w 1716604"/>
              <a:gd name="connsiteY19" fmla="*/ 697958 h 810154"/>
              <a:gd name="connsiteX20" fmla="*/ 1363186 w 1716604"/>
              <a:gd name="connsiteY20" fmla="*/ 714787 h 810154"/>
              <a:gd name="connsiteX21" fmla="*/ 1380015 w 1716604"/>
              <a:gd name="connsiteY21" fmla="*/ 709177 h 810154"/>
              <a:gd name="connsiteX22" fmla="*/ 1419284 w 1716604"/>
              <a:gd name="connsiteY22" fmla="*/ 748446 h 810154"/>
              <a:gd name="connsiteX23" fmla="*/ 1430503 w 1716604"/>
              <a:gd name="connsiteY23" fmla="*/ 765275 h 810154"/>
              <a:gd name="connsiteX24" fmla="*/ 1441723 w 1716604"/>
              <a:gd name="connsiteY24" fmla="*/ 798934 h 810154"/>
              <a:gd name="connsiteX25" fmla="*/ 1458552 w 1716604"/>
              <a:gd name="connsiteY25" fmla="*/ 810154 h 810154"/>
              <a:gd name="connsiteX26" fmla="*/ 1492211 w 1716604"/>
              <a:gd name="connsiteY26" fmla="*/ 798934 h 810154"/>
              <a:gd name="connsiteX27" fmla="*/ 1509041 w 1716604"/>
              <a:gd name="connsiteY27" fmla="*/ 793324 h 810154"/>
              <a:gd name="connsiteX28" fmla="*/ 1525870 w 1716604"/>
              <a:gd name="connsiteY28" fmla="*/ 782105 h 810154"/>
              <a:gd name="connsiteX29" fmla="*/ 1570749 w 1716604"/>
              <a:gd name="connsiteY29" fmla="*/ 776495 h 810154"/>
              <a:gd name="connsiteX30" fmla="*/ 1604408 w 1716604"/>
              <a:gd name="connsiteY30" fmla="*/ 759666 h 810154"/>
              <a:gd name="connsiteX31" fmla="*/ 1638067 w 1716604"/>
              <a:gd name="connsiteY31" fmla="*/ 731616 h 810154"/>
              <a:gd name="connsiteX32" fmla="*/ 1660506 w 1716604"/>
              <a:gd name="connsiteY32" fmla="*/ 697958 h 810154"/>
              <a:gd name="connsiteX33" fmla="*/ 1677335 w 1716604"/>
              <a:gd name="connsiteY33" fmla="*/ 664299 h 810154"/>
              <a:gd name="connsiteX34" fmla="*/ 1694165 w 1716604"/>
              <a:gd name="connsiteY34" fmla="*/ 658689 h 810154"/>
              <a:gd name="connsiteX35" fmla="*/ 1699774 w 1716604"/>
              <a:gd name="connsiteY35" fmla="*/ 641859 h 810154"/>
              <a:gd name="connsiteX36" fmla="*/ 1716604 w 1716604"/>
              <a:gd name="connsiteY36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29527 w 1716604"/>
              <a:gd name="connsiteY18" fmla="*/ 697958 h 810154"/>
              <a:gd name="connsiteX19" fmla="*/ 1363186 w 1716604"/>
              <a:gd name="connsiteY19" fmla="*/ 714787 h 810154"/>
              <a:gd name="connsiteX20" fmla="*/ 1380015 w 1716604"/>
              <a:gd name="connsiteY20" fmla="*/ 709177 h 810154"/>
              <a:gd name="connsiteX21" fmla="*/ 1419284 w 1716604"/>
              <a:gd name="connsiteY21" fmla="*/ 748446 h 810154"/>
              <a:gd name="connsiteX22" fmla="*/ 1430503 w 1716604"/>
              <a:gd name="connsiteY22" fmla="*/ 765275 h 810154"/>
              <a:gd name="connsiteX23" fmla="*/ 1441723 w 1716604"/>
              <a:gd name="connsiteY23" fmla="*/ 798934 h 810154"/>
              <a:gd name="connsiteX24" fmla="*/ 1458552 w 1716604"/>
              <a:gd name="connsiteY24" fmla="*/ 810154 h 810154"/>
              <a:gd name="connsiteX25" fmla="*/ 1492211 w 1716604"/>
              <a:gd name="connsiteY25" fmla="*/ 798934 h 810154"/>
              <a:gd name="connsiteX26" fmla="*/ 1509041 w 1716604"/>
              <a:gd name="connsiteY26" fmla="*/ 793324 h 810154"/>
              <a:gd name="connsiteX27" fmla="*/ 1525870 w 1716604"/>
              <a:gd name="connsiteY27" fmla="*/ 782105 h 810154"/>
              <a:gd name="connsiteX28" fmla="*/ 1570749 w 1716604"/>
              <a:gd name="connsiteY28" fmla="*/ 776495 h 810154"/>
              <a:gd name="connsiteX29" fmla="*/ 1604408 w 1716604"/>
              <a:gd name="connsiteY29" fmla="*/ 759666 h 810154"/>
              <a:gd name="connsiteX30" fmla="*/ 1638067 w 1716604"/>
              <a:gd name="connsiteY30" fmla="*/ 731616 h 810154"/>
              <a:gd name="connsiteX31" fmla="*/ 1660506 w 1716604"/>
              <a:gd name="connsiteY31" fmla="*/ 697958 h 810154"/>
              <a:gd name="connsiteX32" fmla="*/ 1677335 w 1716604"/>
              <a:gd name="connsiteY32" fmla="*/ 664299 h 810154"/>
              <a:gd name="connsiteX33" fmla="*/ 1694165 w 1716604"/>
              <a:gd name="connsiteY33" fmla="*/ 658689 h 810154"/>
              <a:gd name="connsiteX34" fmla="*/ 1699774 w 1716604"/>
              <a:gd name="connsiteY34" fmla="*/ 641859 h 810154"/>
              <a:gd name="connsiteX35" fmla="*/ 1716604 w 1716604"/>
              <a:gd name="connsiteY35" fmla="*/ 647469 h 810154"/>
              <a:gd name="connsiteX0" fmla="*/ 0 w 1716604"/>
              <a:gd name="connsiteY0" fmla="*/ 108927 h 810154"/>
              <a:gd name="connsiteX1" fmla="*/ 56098 w 1716604"/>
              <a:gd name="connsiteY1" fmla="*/ 92097 h 810154"/>
              <a:gd name="connsiteX2" fmla="*/ 72928 w 1716604"/>
              <a:gd name="connsiteY2" fmla="*/ 80878 h 810154"/>
              <a:gd name="connsiteX3" fmla="*/ 84148 w 1716604"/>
              <a:gd name="connsiteY3" fmla="*/ 64048 h 810154"/>
              <a:gd name="connsiteX4" fmla="*/ 151465 w 1716604"/>
              <a:gd name="connsiteY4" fmla="*/ 52829 h 810154"/>
              <a:gd name="connsiteX5" fmla="*/ 213173 w 1716604"/>
              <a:gd name="connsiteY5" fmla="*/ 35999 h 810154"/>
              <a:gd name="connsiteX6" fmla="*/ 235613 w 1716604"/>
              <a:gd name="connsiteY6" fmla="*/ 30390 h 810154"/>
              <a:gd name="connsiteX7" fmla="*/ 280491 w 1716604"/>
              <a:gd name="connsiteY7" fmla="*/ 24780 h 810154"/>
              <a:gd name="connsiteX8" fmla="*/ 482444 w 1716604"/>
              <a:gd name="connsiteY8" fmla="*/ 24780 h 810154"/>
              <a:gd name="connsiteX9" fmla="*/ 684398 w 1716604"/>
              <a:gd name="connsiteY9" fmla="*/ 75268 h 810154"/>
              <a:gd name="connsiteX10" fmla="*/ 1065865 w 1716604"/>
              <a:gd name="connsiteY10" fmla="*/ 282831 h 810154"/>
              <a:gd name="connsiteX11" fmla="*/ 1099524 w 1716604"/>
              <a:gd name="connsiteY11" fmla="*/ 327710 h 810154"/>
              <a:gd name="connsiteX12" fmla="*/ 1116354 w 1716604"/>
              <a:gd name="connsiteY12" fmla="*/ 338929 h 810154"/>
              <a:gd name="connsiteX13" fmla="*/ 1144403 w 1716604"/>
              <a:gd name="connsiteY13" fmla="*/ 389418 h 810154"/>
              <a:gd name="connsiteX14" fmla="*/ 1155622 w 1716604"/>
              <a:gd name="connsiteY14" fmla="*/ 406247 h 810154"/>
              <a:gd name="connsiteX15" fmla="*/ 1239770 w 1716604"/>
              <a:gd name="connsiteY15" fmla="*/ 630640 h 810154"/>
              <a:gd name="connsiteX16" fmla="*/ 1273428 w 1716604"/>
              <a:gd name="connsiteY16" fmla="*/ 647469 h 810154"/>
              <a:gd name="connsiteX17" fmla="*/ 1318307 w 1716604"/>
              <a:gd name="connsiteY17" fmla="*/ 681128 h 810154"/>
              <a:gd name="connsiteX18" fmla="*/ 1363186 w 1716604"/>
              <a:gd name="connsiteY18" fmla="*/ 714787 h 810154"/>
              <a:gd name="connsiteX19" fmla="*/ 1380015 w 1716604"/>
              <a:gd name="connsiteY19" fmla="*/ 709177 h 810154"/>
              <a:gd name="connsiteX20" fmla="*/ 1419284 w 1716604"/>
              <a:gd name="connsiteY20" fmla="*/ 748446 h 810154"/>
              <a:gd name="connsiteX21" fmla="*/ 1430503 w 1716604"/>
              <a:gd name="connsiteY21" fmla="*/ 765275 h 810154"/>
              <a:gd name="connsiteX22" fmla="*/ 1441723 w 1716604"/>
              <a:gd name="connsiteY22" fmla="*/ 798934 h 810154"/>
              <a:gd name="connsiteX23" fmla="*/ 1458552 w 1716604"/>
              <a:gd name="connsiteY23" fmla="*/ 810154 h 810154"/>
              <a:gd name="connsiteX24" fmla="*/ 1492211 w 1716604"/>
              <a:gd name="connsiteY24" fmla="*/ 798934 h 810154"/>
              <a:gd name="connsiteX25" fmla="*/ 1509041 w 1716604"/>
              <a:gd name="connsiteY25" fmla="*/ 793324 h 810154"/>
              <a:gd name="connsiteX26" fmla="*/ 1525870 w 1716604"/>
              <a:gd name="connsiteY26" fmla="*/ 782105 h 810154"/>
              <a:gd name="connsiteX27" fmla="*/ 1570749 w 1716604"/>
              <a:gd name="connsiteY27" fmla="*/ 776495 h 810154"/>
              <a:gd name="connsiteX28" fmla="*/ 1604408 w 1716604"/>
              <a:gd name="connsiteY28" fmla="*/ 759666 h 810154"/>
              <a:gd name="connsiteX29" fmla="*/ 1638067 w 1716604"/>
              <a:gd name="connsiteY29" fmla="*/ 731616 h 810154"/>
              <a:gd name="connsiteX30" fmla="*/ 1660506 w 1716604"/>
              <a:gd name="connsiteY30" fmla="*/ 697958 h 810154"/>
              <a:gd name="connsiteX31" fmla="*/ 1677335 w 1716604"/>
              <a:gd name="connsiteY31" fmla="*/ 664299 h 810154"/>
              <a:gd name="connsiteX32" fmla="*/ 1694165 w 1716604"/>
              <a:gd name="connsiteY32" fmla="*/ 658689 h 810154"/>
              <a:gd name="connsiteX33" fmla="*/ 1699774 w 1716604"/>
              <a:gd name="connsiteY33" fmla="*/ 641859 h 810154"/>
              <a:gd name="connsiteX34" fmla="*/ 1716604 w 1716604"/>
              <a:gd name="connsiteY34" fmla="*/ 647469 h 810154"/>
              <a:gd name="connsiteX0" fmla="*/ 0 w 1699774"/>
              <a:gd name="connsiteY0" fmla="*/ 108927 h 810154"/>
              <a:gd name="connsiteX1" fmla="*/ 56098 w 1699774"/>
              <a:gd name="connsiteY1" fmla="*/ 92097 h 810154"/>
              <a:gd name="connsiteX2" fmla="*/ 72928 w 1699774"/>
              <a:gd name="connsiteY2" fmla="*/ 80878 h 810154"/>
              <a:gd name="connsiteX3" fmla="*/ 84148 w 1699774"/>
              <a:gd name="connsiteY3" fmla="*/ 64048 h 810154"/>
              <a:gd name="connsiteX4" fmla="*/ 151465 w 1699774"/>
              <a:gd name="connsiteY4" fmla="*/ 52829 h 810154"/>
              <a:gd name="connsiteX5" fmla="*/ 213173 w 1699774"/>
              <a:gd name="connsiteY5" fmla="*/ 35999 h 810154"/>
              <a:gd name="connsiteX6" fmla="*/ 235613 w 1699774"/>
              <a:gd name="connsiteY6" fmla="*/ 30390 h 810154"/>
              <a:gd name="connsiteX7" fmla="*/ 280491 w 1699774"/>
              <a:gd name="connsiteY7" fmla="*/ 24780 h 810154"/>
              <a:gd name="connsiteX8" fmla="*/ 482444 w 1699774"/>
              <a:gd name="connsiteY8" fmla="*/ 24780 h 810154"/>
              <a:gd name="connsiteX9" fmla="*/ 684398 w 1699774"/>
              <a:gd name="connsiteY9" fmla="*/ 75268 h 810154"/>
              <a:gd name="connsiteX10" fmla="*/ 1065865 w 1699774"/>
              <a:gd name="connsiteY10" fmla="*/ 282831 h 810154"/>
              <a:gd name="connsiteX11" fmla="*/ 1099524 w 1699774"/>
              <a:gd name="connsiteY11" fmla="*/ 327710 h 810154"/>
              <a:gd name="connsiteX12" fmla="*/ 1116354 w 1699774"/>
              <a:gd name="connsiteY12" fmla="*/ 338929 h 810154"/>
              <a:gd name="connsiteX13" fmla="*/ 1144403 w 1699774"/>
              <a:gd name="connsiteY13" fmla="*/ 389418 h 810154"/>
              <a:gd name="connsiteX14" fmla="*/ 1155622 w 1699774"/>
              <a:gd name="connsiteY14" fmla="*/ 406247 h 810154"/>
              <a:gd name="connsiteX15" fmla="*/ 1239770 w 1699774"/>
              <a:gd name="connsiteY15" fmla="*/ 630640 h 810154"/>
              <a:gd name="connsiteX16" fmla="*/ 1273428 w 1699774"/>
              <a:gd name="connsiteY16" fmla="*/ 647469 h 810154"/>
              <a:gd name="connsiteX17" fmla="*/ 1318307 w 1699774"/>
              <a:gd name="connsiteY17" fmla="*/ 681128 h 810154"/>
              <a:gd name="connsiteX18" fmla="*/ 1363186 w 1699774"/>
              <a:gd name="connsiteY18" fmla="*/ 714787 h 810154"/>
              <a:gd name="connsiteX19" fmla="*/ 1380015 w 1699774"/>
              <a:gd name="connsiteY19" fmla="*/ 709177 h 810154"/>
              <a:gd name="connsiteX20" fmla="*/ 1419284 w 1699774"/>
              <a:gd name="connsiteY20" fmla="*/ 748446 h 810154"/>
              <a:gd name="connsiteX21" fmla="*/ 1430503 w 1699774"/>
              <a:gd name="connsiteY21" fmla="*/ 765275 h 810154"/>
              <a:gd name="connsiteX22" fmla="*/ 1441723 w 1699774"/>
              <a:gd name="connsiteY22" fmla="*/ 798934 h 810154"/>
              <a:gd name="connsiteX23" fmla="*/ 1458552 w 1699774"/>
              <a:gd name="connsiteY23" fmla="*/ 810154 h 810154"/>
              <a:gd name="connsiteX24" fmla="*/ 1492211 w 1699774"/>
              <a:gd name="connsiteY24" fmla="*/ 798934 h 810154"/>
              <a:gd name="connsiteX25" fmla="*/ 1509041 w 1699774"/>
              <a:gd name="connsiteY25" fmla="*/ 793324 h 810154"/>
              <a:gd name="connsiteX26" fmla="*/ 1525870 w 1699774"/>
              <a:gd name="connsiteY26" fmla="*/ 782105 h 810154"/>
              <a:gd name="connsiteX27" fmla="*/ 1570749 w 1699774"/>
              <a:gd name="connsiteY27" fmla="*/ 776495 h 810154"/>
              <a:gd name="connsiteX28" fmla="*/ 1604408 w 1699774"/>
              <a:gd name="connsiteY28" fmla="*/ 759666 h 810154"/>
              <a:gd name="connsiteX29" fmla="*/ 1638067 w 1699774"/>
              <a:gd name="connsiteY29" fmla="*/ 731616 h 810154"/>
              <a:gd name="connsiteX30" fmla="*/ 1660506 w 1699774"/>
              <a:gd name="connsiteY30" fmla="*/ 697958 h 810154"/>
              <a:gd name="connsiteX31" fmla="*/ 1677335 w 1699774"/>
              <a:gd name="connsiteY31" fmla="*/ 664299 h 810154"/>
              <a:gd name="connsiteX32" fmla="*/ 1694165 w 1699774"/>
              <a:gd name="connsiteY32" fmla="*/ 658689 h 810154"/>
              <a:gd name="connsiteX33" fmla="*/ 1699774 w 1699774"/>
              <a:gd name="connsiteY33" fmla="*/ 641859 h 810154"/>
              <a:gd name="connsiteX0" fmla="*/ 0 w 1694165"/>
              <a:gd name="connsiteY0" fmla="*/ 108927 h 810154"/>
              <a:gd name="connsiteX1" fmla="*/ 56098 w 1694165"/>
              <a:gd name="connsiteY1" fmla="*/ 92097 h 810154"/>
              <a:gd name="connsiteX2" fmla="*/ 72928 w 1694165"/>
              <a:gd name="connsiteY2" fmla="*/ 80878 h 810154"/>
              <a:gd name="connsiteX3" fmla="*/ 84148 w 1694165"/>
              <a:gd name="connsiteY3" fmla="*/ 64048 h 810154"/>
              <a:gd name="connsiteX4" fmla="*/ 151465 w 1694165"/>
              <a:gd name="connsiteY4" fmla="*/ 52829 h 810154"/>
              <a:gd name="connsiteX5" fmla="*/ 213173 w 1694165"/>
              <a:gd name="connsiteY5" fmla="*/ 35999 h 810154"/>
              <a:gd name="connsiteX6" fmla="*/ 235613 w 1694165"/>
              <a:gd name="connsiteY6" fmla="*/ 30390 h 810154"/>
              <a:gd name="connsiteX7" fmla="*/ 280491 w 1694165"/>
              <a:gd name="connsiteY7" fmla="*/ 24780 h 810154"/>
              <a:gd name="connsiteX8" fmla="*/ 482444 w 1694165"/>
              <a:gd name="connsiteY8" fmla="*/ 24780 h 810154"/>
              <a:gd name="connsiteX9" fmla="*/ 684398 w 1694165"/>
              <a:gd name="connsiteY9" fmla="*/ 75268 h 810154"/>
              <a:gd name="connsiteX10" fmla="*/ 1065865 w 1694165"/>
              <a:gd name="connsiteY10" fmla="*/ 282831 h 810154"/>
              <a:gd name="connsiteX11" fmla="*/ 1099524 w 1694165"/>
              <a:gd name="connsiteY11" fmla="*/ 327710 h 810154"/>
              <a:gd name="connsiteX12" fmla="*/ 1116354 w 1694165"/>
              <a:gd name="connsiteY12" fmla="*/ 338929 h 810154"/>
              <a:gd name="connsiteX13" fmla="*/ 1144403 w 1694165"/>
              <a:gd name="connsiteY13" fmla="*/ 389418 h 810154"/>
              <a:gd name="connsiteX14" fmla="*/ 1155622 w 1694165"/>
              <a:gd name="connsiteY14" fmla="*/ 406247 h 810154"/>
              <a:gd name="connsiteX15" fmla="*/ 1239770 w 1694165"/>
              <a:gd name="connsiteY15" fmla="*/ 630640 h 810154"/>
              <a:gd name="connsiteX16" fmla="*/ 1273428 w 1694165"/>
              <a:gd name="connsiteY16" fmla="*/ 647469 h 810154"/>
              <a:gd name="connsiteX17" fmla="*/ 1318307 w 1694165"/>
              <a:gd name="connsiteY17" fmla="*/ 681128 h 810154"/>
              <a:gd name="connsiteX18" fmla="*/ 1363186 w 1694165"/>
              <a:gd name="connsiteY18" fmla="*/ 714787 h 810154"/>
              <a:gd name="connsiteX19" fmla="*/ 1380015 w 1694165"/>
              <a:gd name="connsiteY19" fmla="*/ 709177 h 810154"/>
              <a:gd name="connsiteX20" fmla="*/ 1419284 w 1694165"/>
              <a:gd name="connsiteY20" fmla="*/ 748446 h 810154"/>
              <a:gd name="connsiteX21" fmla="*/ 1430503 w 1694165"/>
              <a:gd name="connsiteY21" fmla="*/ 765275 h 810154"/>
              <a:gd name="connsiteX22" fmla="*/ 1441723 w 1694165"/>
              <a:gd name="connsiteY22" fmla="*/ 798934 h 810154"/>
              <a:gd name="connsiteX23" fmla="*/ 1458552 w 1694165"/>
              <a:gd name="connsiteY23" fmla="*/ 810154 h 810154"/>
              <a:gd name="connsiteX24" fmla="*/ 1492211 w 1694165"/>
              <a:gd name="connsiteY24" fmla="*/ 798934 h 810154"/>
              <a:gd name="connsiteX25" fmla="*/ 1509041 w 1694165"/>
              <a:gd name="connsiteY25" fmla="*/ 793324 h 810154"/>
              <a:gd name="connsiteX26" fmla="*/ 1525870 w 1694165"/>
              <a:gd name="connsiteY26" fmla="*/ 782105 h 810154"/>
              <a:gd name="connsiteX27" fmla="*/ 1570749 w 1694165"/>
              <a:gd name="connsiteY27" fmla="*/ 776495 h 810154"/>
              <a:gd name="connsiteX28" fmla="*/ 1604408 w 1694165"/>
              <a:gd name="connsiteY28" fmla="*/ 759666 h 810154"/>
              <a:gd name="connsiteX29" fmla="*/ 1638067 w 1694165"/>
              <a:gd name="connsiteY29" fmla="*/ 731616 h 810154"/>
              <a:gd name="connsiteX30" fmla="*/ 1660506 w 1694165"/>
              <a:gd name="connsiteY30" fmla="*/ 697958 h 810154"/>
              <a:gd name="connsiteX31" fmla="*/ 1677335 w 1694165"/>
              <a:gd name="connsiteY31" fmla="*/ 664299 h 810154"/>
              <a:gd name="connsiteX32" fmla="*/ 1694165 w 1694165"/>
              <a:gd name="connsiteY32" fmla="*/ 658689 h 810154"/>
              <a:gd name="connsiteX0" fmla="*/ 0 w 1677335"/>
              <a:gd name="connsiteY0" fmla="*/ 108927 h 810154"/>
              <a:gd name="connsiteX1" fmla="*/ 56098 w 1677335"/>
              <a:gd name="connsiteY1" fmla="*/ 92097 h 810154"/>
              <a:gd name="connsiteX2" fmla="*/ 72928 w 1677335"/>
              <a:gd name="connsiteY2" fmla="*/ 80878 h 810154"/>
              <a:gd name="connsiteX3" fmla="*/ 84148 w 1677335"/>
              <a:gd name="connsiteY3" fmla="*/ 64048 h 810154"/>
              <a:gd name="connsiteX4" fmla="*/ 151465 w 1677335"/>
              <a:gd name="connsiteY4" fmla="*/ 52829 h 810154"/>
              <a:gd name="connsiteX5" fmla="*/ 213173 w 1677335"/>
              <a:gd name="connsiteY5" fmla="*/ 35999 h 810154"/>
              <a:gd name="connsiteX6" fmla="*/ 235613 w 1677335"/>
              <a:gd name="connsiteY6" fmla="*/ 30390 h 810154"/>
              <a:gd name="connsiteX7" fmla="*/ 280491 w 1677335"/>
              <a:gd name="connsiteY7" fmla="*/ 24780 h 810154"/>
              <a:gd name="connsiteX8" fmla="*/ 482444 w 1677335"/>
              <a:gd name="connsiteY8" fmla="*/ 24780 h 810154"/>
              <a:gd name="connsiteX9" fmla="*/ 684398 w 1677335"/>
              <a:gd name="connsiteY9" fmla="*/ 75268 h 810154"/>
              <a:gd name="connsiteX10" fmla="*/ 1065865 w 1677335"/>
              <a:gd name="connsiteY10" fmla="*/ 282831 h 810154"/>
              <a:gd name="connsiteX11" fmla="*/ 1099524 w 1677335"/>
              <a:gd name="connsiteY11" fmla="*/ 327710 h 810154"/>
              <a:gd name="connsiteX12" fmla="*/ 1116354 w 1677335"/>
              <a:gd name="connsiteY12" fmla="*/ 338929 h 810154"/>
              <a:gd name="connsiteX13" fmla="*/ 1144403 w 1677335"/>
              <a:gd name="connsiteY13" fmla="*/ 389418 h 810154"/>
              <a:gd name="connsiteX14" fmla="*/ 1155622 w 1677335"/>
              <a:gd name="connsiteY14" fmla="*/ 406247 h 810154"/>
              <a:gd name="connsiteX15" fmla="*/ 1239770 w 1677335"/>
              <a:gd name="connsiteY15" fmla="*/ 630640 h 810154"/>
              <a:gd name="connsiteX16" fmla="*/ 1273428 w 1677335"/>
              <a:gd name="connsiteY16" fmla="*/ 647469 h 810154"/>
              <a:gd name="connsiteX17" fmla="*/ 1318307 w 1677335"/>
              <a:gd name="connsiteY17" fmla="*/ 681128 h 810154"/>
              <a:gd name="connsiteX18" fmla="*/ 1363186 w 1677335"/>
              <a:gd name="connsiteY18" fmla="*/ 714787 h 810154"/>
              <a:gd name="connsiteX19" fmla="*/ 1380015 w 1677335"/>
              <a:gd name="connsiteY19" fmla="*/ 709177 h 810154"/>
              <a:gd name="connsiteX20" fmla="*/ 1419284 w 1677335"/>
              <a:gd name="connsiteY20" fmla="*/ 748446 h 810154"/>
              <a:gd name="connsiteX21" fmla="*/ 1430503 w 1677335"/>
              <a:gd name="connsiteY21" fmla="*/ 765275 h 810154"/>
              <a:gd name="connsiteX22" fmla="*/ 1441723 w 1677335"/>
              <a:gd name="connsiteY22" fmla="*/ 798934 h 810154"/>
              <a:gd name="connsiteX23" fmla="*/ 1458552 w 1677335"/>
              <a:gd name="connsiteY23" fmla="*/ 810154 h 810154"/>
              <a:gd name="connsiteX24" fmla="*/ 1492211 w 1677335"/>
              <a:gd name="connsiteY24" fmla="*/ 798934 h 810154"/>
              <a:gd name="connsiteX25" fmla="*/ 1509041 w 1677335"/>
              <a:gd name="connsiteY25" fmla="*/ 793324 h 810154"/>
              <a:gd name="connsiteX26" fmla="*/ 1525870 w 1677335"/>
              <a:gd name="connsiteY26" fmla="*/ 782105 h 810154"/>
              <a:gd name="connsiteX27" fmla="*/ 1570749 w 1677335"/>
              <a:gd name="connsiteY27" fmla="*/ 776495 h 810154"/>
              <a:gd name="connsiteX28" fmla="*/ 1604408 w 1677335"/>
              <a:gd name="connsiteY28" fmla="*/ 759666 h 810154"/>
              <a:gd name="connsiteX29" fmla="*/ 1638067 w 1677335"/>
              <a:gd name="connsiteY29" fmla="*/ 731616 h 810154"/>
              <a:gd name="connsiteX30" fmla="*/ 1660506 w 1677335"/>
              <a:gd name="connsiteY30" fmla="*/ 697958 h 810154"/>
              <a:gd name="connsiteX31" fmla="*/ 1677335 w 1677335"/>
              <a:gd name="connsiteY31" fmla="*/ 664299 h 810154"/>
              <a:gd name="connsiteX0" fmla="*/ 0 w 1660506"/>
              <a:gd name="connsiteY0" fmla="*/ 108927 h 810154"/>
              <a:gd name="connsiteX1" fmla="*/ 56098 w 1660506"/>
              <a:gd name="connsiteY1" fmla="*/ 92097 h 810154"/>
              <a:gd name="connsiteX2" fmla="*/ 72928 w 1660506"/>
              <a:gd name="connsiteY2" fmla="*/ 80878 h 810154"/>
              <a:gd name="connsiteX3" fmla="*/ 84148 w 1660506"/>
              <a:gd name="connsiteY3" fmla="*/ 64048 h 810154"/>
              <a:gd name="connsiteX4" fmla="*/ 151465 w 1660506"/>
              <a:gd name="connsiteY4" fmla="*/ 52829 h 810154"/>
              <a:gd name="connsiteX5" fmla="*/ 213173 w 1660506"/>
              <a:gd name="connsiteY5" fmla="*/ 35999 h 810154"/>
              <a:gd name="connsiteX6" fmla="*/ 235613 w 1660506"/>
              <a:gd name="connsiteY6" fmla="*/ 30390 h 810154"/>
              <a:gd name="connsiteX7" fmla="*/ 280491 w 1660506"/>
              <a:gd name="connsiteY7" fmla="*/ 24780 h 810154"/>
              <a:gd name="connsiteX8" fmla="*/ 482444 w 1660506"/>
              <a:gd name="connsiteY8" fmla="*/ 24780 h 810154"/>
              <a:gd name="connsiteX9" fmla="*/ 684398 w 1660506"/>
              <a:gd name="connsiteY9" fmla="*/ 75268 h 810154"/>
              <a:gd name="connsiteX10" fmla="*/ 1065865 w 1660506"/>
              <a:gd name="connsiteY10" fmla="*/ 282831 h 810154"/>
              <a:gd name="connsiteX11" fmla="*/ 1099524 w 1660506"/>
              <a:gd name="connsiteY11" fmla="*/ 327710 h 810154"/>
              <a:gd name="connsiteX12" fmla="*/ 1116354 w 1660506"/>
              <a:gd name="connsiteY12" fmla="*/ 338929 h 810154"/>
              <a:gd name="connsiteX13" fmla="*/ 1144403 w 1660506"/>
              <a:gd name="connsiteY13" fmla="*/ 389418 h 810154"/>
              <a:gd name="connsiteX14" fmla="*/ 1155622 w 1660506"/>
              <a:gd name="connsiteY14" fmla="*/ 406247 h 810154"/>
              <a:gd name="connsiteX15" fmla="*/ 1239770 w 1660506"/>
              <a:gd name="connsiteY15" fmla="*/ 630640 h 810154"/>
              <a:gd name="connsiteX16" fmla="*/ 1273428 w 1660506"/>
              <a:gd name="connsiteY16" fmla="*/ 647469 h 810154"/>
              <a:gd name="connsiteX17" fmla="*/ 1318307 w 1660506"/>
              <a:gd name="connsiteY17" fmla="*/ 681128 h 810154"/>
              <a:gd name="connsiteX18" fmla="*/ 1363186 w 1660506"/>
              <a:gd name="connsiteY18" fmla="*/ 714787 h 810154"/>
              <a:gd name="connsiteX19" fmla="*/ 1380015 w 1660506"/>
              <a:gd name="connsiteY19" fmla="*/ 709177 h 810154"/>
              <a:gd name="connsiteX20" fmla="*/ 1419284 w 1660506"/>
              <a:gd name="connsiteY20" fmla="*/ 748446 h 810154"/>
              <a:gd name="connsiteX21" fmla="*/ 1430503 w 1660506"/>
              <a:gd name="connsiteY21" fmla="*/ 765275 h 810154"/>
              <a:gd name="connsiteX22" fmla="*/ 1441723 w 1660506"/>
              <a:gd name="connsiteY22" fmla="*/ 798934 h 810154"/>
              <a:gd name="connsiteX23" fmla="*/ 1458552 w 1660506"/>
              <a:gd name="connsiteY23" fmla="*/ 810154 h 810154"/>
              <a:gd name="connsiteX24" fmla="*/ 1492211 w 1660506"/>
              <a:gd name="connsiteY24" fmla="*/ 798934 h 810154"/>
              <a:gd name="connsiteX25" fmla="*/ 1509041 w 1660506"/>
              <a:gd name="connsiteY25" fmla="*/ 793324 h 810154"/>
              <a:gd name="connsiteX26" fmla="*/ 1525870 w 1660506"/>
              <a:gd name="connsiteY26" fmla="*/ 782105 h 810154"/>
              <a:gd name="connsiteX27" fmla="*/ 1570749 w 1660506"/>
              <a:gd name="connsiteY27" fmla="*/ 776495 h 810154"/>
              <a:gd name="connsiteX28" fmla="*/ 1604408 w 1660506"/>
              <a:gd name="connsiteY28" fmla="*/ 759666 h 810154"/>
              <a:gd name="connsiteX29" fmla="*/ 1638067 w 1660506"/>
              <a:gd name="connsiteY29" fmla="*/ 731616 h 810154"/>
              <a:gd name="connsiteX30" fmla="*/ 1660506 w 1660506"/>
              <a:gd name="connsiteY30" fmla="*/ 697958 h 810154"/>
              <a:gd name="connsiteX0" fmla="*/ 0 w 1638067"/>
              <a:gd name="connsiteY0" fmla="*/ 108927 h 810154"/>
              <a:gd name="connsiteX1" fmla="*/ 56098 w 1638067"/>
              <a:gd name="connsiteY1" fmla="*/ 92097 h 810154"/>
              <a:gd name="connsiteX2" fmla="*/ 72928 w 1638067"/>
              <a:gd name="connsiteY2" fmla="*/ 80878 h 810154"/>
              <a:gd name="connsiteX3" fmla="*/ 84148 w 1638067"/>
              <a:gd name="connsiteY3" fmla="*/ 64048 h 810154"/>
              <a:gd name="connsiteX4" fmla="*/ 151465 w 1638067"/>
              <a:gd name="connsiteY4" fmla="*/ 52829 h 810154"/>
              <a:gd name="connsiteX5" fmla="*/ 213173 w 1638067"/>
              <a:gd name="connsiteY5" fmla="*/ 35999 h 810154"/>
              <a:gd name="connsiteX6" fmla="*/ 235613 w 1638067"/>
              <a:gd name="connsiteY6" fmla="*/ 30390 h 810154"/>
              <a:gd name="connsiteX7" fmla="*/ 280491 w 1638067"/>
              <a:gd name="connsiteY7" fmla="*/ 24780 h 810154"/>
              <a:gd name="connsiteX8" fmla="*/ 482444 w 1638067"/>
              <a:gd name="connsiteY8" fmla="*/ 24780 h 810154"/>
              <a:gd name="connsiteX9" fmla="*/ 684398 w 1638067"/>
              <a:gd name="connsiteY9" fmla="*/ 75268 h 810154"/>
              <a:gd name="connsiteX10" fmla="*/ 1065865 w 1638067"/>
              <a:gd name="connsiteY10" fmla="*/ 282831 h 810154"/>
              <a:gd name="connsiteX11" fmla="*/ 1099524 w 1638067"/>
              <a:gd name="connsiteY11" fmla="*/ 327710 h 810154"/>
              <a:gd name="connsiteX12" fmla="*/ 1116354 w 1638067"/>
              <a:gd name="connsiteY12" fmla="*/ 338929 h 810154"/>
              <a:gd name="connsiteX13" fmla="*/ 1144403 w 1638067"/>
              <a:gd name="connsiteY13" fmla="*/ 389418 h 810154"/>
              <a:gd name="connsiteX14" fmla="*/ 1155622 w 1638067"/>
              <a:gd name="connsiteY14" fmla="*/ 406247 h 810154"/>
              <a:gd name="connsiteX15" fmla="*/ 1239770 w 1638067"/>
              <a:gd name="connsiteY15" fmla="*/ 630640 h 810154"/>
              <a:gd name="connsiteX16" fmla="*/ 1273428 w 1638067"/>
              <a:gd name="connsiteY16" fmla="*/ 647469 h 810154"/>
              <a:gd name="connsiteX17" fmla="*/ 1318307 w 1638067"/>
              <a:gd name="connsiteY17" fmla="*/ 681128 h 810154"/>
              <a:gd name="connsiteX18" fmla="*/ 1363186 w 1638067"/>
              <a:gd name="connsiteY18" fmla="*/ 714787 h 810154"/>
              <a:gd name="connsiteX19" fmla="*/ 1380015 w 1638067"/>
              <a:gd name="connsiteY19" fmla="*/ 709177 h 810154"/>
              <a:gd name="connsiteX20" fmla="*/ 1419284 w 1638067"/>
              <a:gd name="connsiteY20" fmla="*/ 748446 h 810154"/>
              <a:gd name="connsiteX21" fmla="*/ 1430503 w 1638067"/>
              <a:gd name="connsiteY21" fmla="*/ 765275 h 810154"/>
              <a:gd name="connsiteX22" fmla="*/ 1441723 w 1638067"/>
              <a:gd name="connsiteY22" fmla="*/ 798934 h 810154"/>
              <a:gd name="connsiteX23" fmla="*/ 1458552 w 1638067"/>
              <a:gd name="connsiteY23" fmla="*/ 810154 h 810154"/>
              <a:gd name="connsiteX24" fmla="*/ 1492211 w 1638067"/>
              <a:gd name="connsiteY24" fmla="*/ 798934 h 810154"/>
              <a:gd name="connsiteX25" fmla="*/ 1509041 w 1638067"/>
              <a:gd name="connsiteY25" fmla="*/ 793324 h 810154"/>
              <a:gd name="connsiteX26" fmla="*/ 1525870 w 1638067"/>
              <a:gd name="connsiteY26" fmla="*/ 782105 h 810154"/>
              <a:gd name="connsiteX27" fmla="*/ 1570749 w 1638067"/>
              <a:gd name="connsiteY27" fmla="*/ 776495 h 810154"/>
              <a:gd name="connsiteX28" fmla="*/ 1604408 w 1638067"/>
              <a:gd name="connsiteY28" fmla="*/ 759666 h 810154"/>
              <a:gd name="connsiteX29" fmla="*/ 1638067 w 1638067"/>
              <a:gd name="connsiteY29" fmla="*/ 731616 h 810154"/>
              <a:gd name="connsiteX0" fmla="*/ 0 w 1618978"/>
              <a:gd name="connsiteY0" fmla="*/ 108927 h 810154"/>
              <a:gd name="connsiteX1" fmla="*/ 56098 w 1618978"/>
              <a:gd name="connsiteY1" fmla="*/ 92097 h 810154"/>
              <a:gd name="connsiteX2" fmla="*/ 72928 w 1618978"/>
              <a:gd name="connsiteY2" fmla="*/ 80878 h 810154"/>
              <a:gd name="connsiteX3" fmla="*/ 84148 w 1618978"/>
              <a:gd name="connsiteY3" fmla="*/ 64048 h 810154"/>
              <a:gd name="connsiteX4" fmla="*/ 151465 w 1618978"/>
              <a:gd name="connsiteY4" fmla="*/ 52829 h 810154"/>
              <a:gd name="connsiteX5" fmla="*/ 213173 w 1618978"/>
              <a:gd name="connsiteY5" fmla="*/ 35999 h 810154"/>
              <a:gd name="connsiteX6" fmla="*/ 235613 w 1618978"/>
              <a:gd name="connsiteY6" fmla="*/ 30390 h 810154"/>
              <a:gd name="connsiteX7" fmla="*/ 280491 w 1618978"/>
              <a:gd name="connsiteY7" fmla="*/ 24780 h 810154"/>
              <a:gd name="connsiteX8" fmla="*/ 482444 w 1618978"/>
              <a:gd name="connsiteY8" fmla="*/ 24780 h 810154"/>
              <a:gd name="connsiteX9" fmla="*/ 684398 w 1618978"/>
              <a:gd name="connsiteY9" fmla="*/ 75268 h 810154"/>
              <a:gd name="connsiteX10" fmla="*/ 1065865 w 1618978"/>
              <a:gd name="connsiteY10" fmla="*/ 282831 h 810154"/>
              <a:gd name="connsiteX11" fmla="*/ 1099524 w 1618978"/>
              <a:gd name="connsiteY11" fmla="*/ 327710 h 810154"/>
              <a:gd name="connsiteX12" fmla="*/ 1116354 w 1618978"/>
              <a:gd name="connsiteY12" fmla="*/ 338929 h 810154"/>
              <a:gd name="connsiteX13" fmla="*/ 1144403 w 1618978"/>
              <a:gd name="connsiteY13" fmla="*/ 389418 h 810154"/>
              <a:gd name="connsiteX14" fmla="*/ 1155622 w 1618978"/>
              <a:gd name="connsiteY14" fmla="*/ 406247 h 810154"/>
              <a:gd name="connsiteX15" fmla="*/ 1239770 w 1618978"/>
              <a:gd name="connsiteY15" fmla="*/ 630640 h 810154"/>
              <a:gd name="connsiteX16" fmla="*/ 1273428 w 1618978"/>
              <a:gd name="connsiteY16" fmla="*/ 647469 h 810154"/>
              <a:gd name="connsiteX17" fmla="*/ 1318307 w 1618978"/>
              <a:gd name="connsiteY17" fmla="*/ 681128 h 810154"/>
              <a:gd name="connsiteX18" fmla="*/ 1363186 w 1618978"/>
              <a:gd name="connsiteY18" fmla="*/ 714787 h 810154"/>
              <a:gd name="connsiteX19" fmla="*/ 1380015 w 1618978"/>
              <a:gd name="connsiteY19" fmla="*/ 709177 h 810154"/>
              <a:gd name="connsiteX20" fmla="*/ 1419284 w 1618978"/>
              <a:gd name="connsiteY20" fmla="*/ 748446 h 810154"/>
              <a:gd name="connsiteX21" fmla="*/ 1430503 w 1618978"/>
              <a:gd name="connsiteY21" fmla="*/ 765275 h 810154"/>
              <a:gd name="connsiteX22" fmla="*/ 1441723 w 1618978"/>
              <a:gd name="connsiteY22" fmla="*/ 798934 h 810154"/>
              <a:gd name="connsiteX23" fmla="*/ 1458552 w 1618978"/>
              <a:gd name="connsiteY23" fmla="*/ 810154 h 810154"/>
              <a:gd name="connsiteX24" fmla="*/ 1492211 w 1618978"/>
              <a:gd name="connsiteY24" fmla="*/ 798934 h 810154"/>
              <a:gd name="connsiteX25" fmla="*/ 1509041 w 1618978"/>
              <a:gd name="connsiteY25" fmla="*/ 793324 h 810154"/>
              <a:gd name="connsiteX26" fmla="*/ 1525870 w 1618978"/>
              <a:gd name="connsiteY26" fmla="*/ 782105 h 810154"/>
              <a:gd name="connsiteX27" fmla="*/ 1570749 w 1618978"/>
              <a:gd name="connsiteY27" fmla="*/ 776495 h 810154"/>
              <a:gd name="connsiteX28" fmla="*/ 1604408 w 1618978"/>
              <a:gd name="connsiteY28" fmla="*/ 759666 h 810154"/>
              <a:gd name="connsiteX0" fmla="*/ 0 w 1570749"/>
              <a:gd name="connsiteY0" fmla="*/ 108927 h 810154"/>
              <a:gd name="connsiteX1" fmla="*/ 56098 w 1570749"/>
              <a:gd name="connsiteY1" fmla="*/ 92097 h 810154"/>
              <a:gd name="connsiteX2" fmla="*/ 72928 w 1570749"/>
              <a:gd name="connsiteY2" fmla="*/ 80878 h 810154"/>
              <a:gd name="connsiteX3" fmla="*/ 84148 w 1570749"/>
              <a:gd name="connsiteY3" fmla="*/ 64048 h 810154"/>
              <a:gd name="connsiteX4" fmla="*/ 151465 w 1570749"/>
              <a:gd name="connsiteY4" fmla="*/ 52829 h 810154"/>
              <a:gd name="connsiteX5" fmla="*/ 213173 w 1570749"/>
              <a:gd name="connsiteY5" fmla="*/ 35999 h 810154"/>
              <a:gd name="connsiteX6" fmla="*/ 235613 w 1570749"/>
              <a:gd name="connsiteY6" fmla="*/ 30390 h 810154"/>
              <a:gd name="connsiteX7" fmla="*/ 280491 w 1570749"/>
              <a:gd name="connsiteY7" fmla="*/ 24780 h 810154"/>
              <a:gd name="connsiteX8" fmla="*/ 482444 w 1570749"/>
              <a:gd name="connsiteY8" fmla="*/ 24780 h 810154"/>
              <a:gd name="connsiteX9" fmla="*/ 684398 w 1570749"/>
              <a:gd name="connsiteY9" fmla="*/ 75268 h 810154"/>
              <a:gd name="connsiteX10" fmla="*/ 1065865 w 1570749"/>
              <a:gd name="connsiteY10" fmla="*/ 282831 h 810154"/>
              <a:gd name="connsiteX11" fmla="*/ 1099524 w 1570749"/>
              <a:gd name="connsiteY11" fmla="*/ 327710 h 810154"/>
              <a:gd name="connsiteX12" fmla="*/ 1116354 w 1570749"/>
              <a:gd name="connsiteY12" fmla="*/ 338929 h 810154"/>
              <a:gd name="connsiteX13" fmla="*/ 1144403 w 1570749"/>
              <a:gd name="connsiteY13" fmla="*/ 389418 h 810154"/>
              <a:gd name="connsiteX14" fmla="*/ 1155622 w 1570749"/>
              <a:gd name="connsiteY14" fmla="*/ 406247 h 810154"/>
              <a:gd name="connsiteX15" fmla="*/ 1239770 w 1570749"/>
              <a:gd name="connsiteY15" fmla="*/ 630640 h 810154"/>
              <a:gd name="connsiteX16" fmla="*/ 1273428 w 1570749"/>
              <a:gd name="connsiteY16" fmla="*/ 647469 h 810154"/>
              <a:gd name="connsiteX17" fmla="*/ 1318307 w 1570749"/>
              <a:gd name="connsiteY17" fmla="*/ 681128 h 810154"/>
              <a:gd name="connsiteX18" fmla="*/ 1363186 w 1570749"/>
              <a:gd name="connsiteY18" fmla="*/ 714787 h 810154"/>
              <a:gd name="connsiteX19" fmla="*/ 1380015 w 1570749"/>
              <a:gd name="connsiteY19" fmla="*/ 709177 h 810154"/>
              <a:gd name="connsiteX20" fmla="*/ 1419284 w 1570749"/>
              <a:gd name="connsiteY20" fmla="*/ 748446 h 810154"/>
              <a:gd name="connsiteX21" fmla="*/ 1430503 w 1570749"/>
              <a:gd name="connsiteY21" fmla="*/ 765275 h 810154"/>
              <a:gd name="connsiteX22" fmla="*/ 1441723 w 1570749"/>
              <a:gd name="connsiteY22" fmla="*/ 798934 h 810154"/>
              <a:gd name="connsiteX23" fmla="*/ 1458552 w 1570749"/>
              <a:gd name="connsiteY23" fmla="*/ 810154 h 810154"/>
              <a:gd name="connsiteX24" fmla="*/ 1492211 w 1570749"/>
              <a:gd name="connsiteY24" fmla="*/ 798934 h 810154"/>
              <a:gd name="connsiteX25" fmla="*/ 1509041 w 1570749"/>
              <a:gd name="connsiteY25" fmla="*/ 793324 h 810154"/>
              <a:gd name="connsiteX26" fmla="*/ 1525870 w 1570749"/>
              <a:gd name="connsiteY26" fmla="*/ 782105 h 810154"/>
              <a:gd name="connsiteX27" fmla="*/ 1570749 w 1570749"/>
              <a:gd name="connsiteY27" fmla="*/ 776495 h 810154"/>
              <a:gd name="connsiteX0" fmla="*/ 0 w 1525870"/>
              <a:gd name="connsiteY0" fmla="*/ 108927 h 810154"/>
              <a:gd name="connsiteX1" fmla="*/ 56098 w 1525870"/>
              <a:gd name="connsiteY1" fmla="*/ 92097 h 810154"/>
              <a:gd name="connsiteX2" fmla="*/ 72928 w 1525870"/>
              <a:gd name="connsiteY2" fmla="*/ 80878 h 810154"/>
              <a:gd name="connsiteX3" fmla="*/ 84148 w 1525870"/>
              <a:gd name="connsiteY3" fmla="*/ 64048 h 810154"/>
              <a:gd name="connsiteX4" fmla="*/ 151465 w 1525870"/>
              <a:gd name="connsiteY4" fmla="*/ 52829 h 810154"/>
              <a:gd name="connsiteX5" fmla="*/ 213173 w 1525870"/>
              <a:gd name="connsiteY5" fmla="*/ 35999 h 810154"/>
              <a:gd name="connsiteX6" fmla="*/ 235613 w 1525870"/>
              <a:gd name="connsiteY6" fmla="*/ 30390 h 810154"/>
              <a:gd name="connsiteX7" fmla="*/ 280491 w 1525870"/>
              <a:gd name="connsiteY7" fmla="*/ 24780 h 810154"/>
              <a:gd name="connsiteX8" fmla="*/ 482444 w 1525870"/>
              <a:gd name="connsiteY8" fmla="*/ 24780 h 810154"/>
              <a:gd name="connsiteX9" fmla="*/ 684398 w 1525870"/>
              <a:gd name="connsiteY9" fmla="*/ 75268 h 810154"/>
              <a:gd name="connsiteX10" fmla="*/ 1065865 w 1525870"/>
              <a:gd name="connsiteY10" fmla="*/ 282831 h 810154"/>
              <a:gd name="connsiteX11" fmla="*/ 1099524 w 1525870"/>
              <a:gd name="connsiteY11" fmla="*/ 327710 h 810154"/>
              <a:gd name="connsiteX12" fmla="*/ 1116354 w 1525870"/>
              <a:gd name="connsiteY12" fmla="*/ 338929 h 810154"/>
              <a:gd name="connsiteX13" fmla="*/ 1144403 w 1525870"/>
              <a:gd name="connsiteY13" fmla="*/ 389418 h 810154"/>
              <a:gd name="connsiteX14" fmla="*/ 1155622 w 1525870"/>
              <a:gd name="connsiteY14" fmla="*/ 406247 h 810154"/>
              <a:gd name="connsiteX15" fmla="*/ 1239770 w 1525870"/>
              <a:gd name="connsiteY15" fmla="*/ 630640 h 810154"/>
              <a:gd name="connsiteX16" fmla="*/ 1273428 w 1525870"/>
              <a:gd name="connsiteY16" fmla="*/ 647469 h 810154"/>
              <a:gd name="connsiteX17" fmla="*/ 1318307 w 1525870"/>
              <a:gd name="connsiteY17" fmla="*/ 681128 h 810154"/>
              <a:gd name="connsiteX18" fmla="*/ 1363186 w 1525870"/>
              <a:gd name="connsiteY18" fmla="*/ 714787 h 810154"/>
              <a:gd name="connsiteX19" fmla="*/ 1380015 w 1525870"/>
              <a:gd name="connsiteY19" fmla="*/ 709177 h 810154"/>
              <a:gd name="connsiteX20" fmla="*/ 1419284 w 1525870"/>
              <a:gd name="connsiteY20" fmla="*/ 748446 h 810154"/>
              <a:gd name="connsiteX21" fmla="*/ 1430503 w 1525870"/>
              <a:gd name="connsiteY21" fmla="*/ 765275 h 810154"/>
              <a:gd name="connsiteX22" fmla="*/ 1441723 w 1525870"/>
              <a:gd name="connsiteY22" fmla="*/ 798934 h 810154"/>
              <a:gd name="connsiteX23" fmla="*/ 1458552 w 1525870"/>
              <a:gd name="connsiteY23" fmla="*/ 810154 h 810154"/>
              <a:gd name="connsiteX24" fmla="*/ 1492211 w 1525870"/>
              <a:gd name="connsiteY24" fmla="*/ 798934 h 810154"/>
              <a:gd name="connsiteX25" fmla="*/ 1509041 w 1525870"/>
              <a:gd name="connsiteY25" fmla="*/ 793324 h 810154"/>
              <a:gd name="connsiteX26" fmla="*/ 1525870 w 1525870"/>
              <a:gd name="connsiteY26" fmla="*/ 782105 h 810154"/>
              <a:gd name="connsiteX0" fmla="*/ 0 w 1509041"/>
              <a:gd name="connsiteY0" fmla="*/ 108927 h 810154"/>
              <a:gd name="connsiteX1" fmla="*/ 56098 w 1509041"/>
              <a:gd name="connsiteY1" fmla="*/ 92097 h 810154"/>
              <a:gd name="connsiteX2" fmla="*/ 72928 w 1509041"/>
              <a:gd name="connsiteY2" fmla="*/ 80878 h 810154"/>
              <a:gd name="connsiteX3" fmla="*/ 84148 w 1509041"/>
              <a:gd name="connsiteY3" fmla="*/ 64048 h 810154"/>
              <a:gd name="connsiteX4" fmla="*/ 151465 w 1509041"/>
              <a:gd name="connsiteY4" fmla="*/ 52829 h 810154"/>
              <a:gd name="connsiteX5" fmla="*/ 213173 w 1509041"/>
              <a:gd name="connsiteY5" fmla="*/ 35999 h 810154"/>
              <a:gd name="connsiteX6" fmla="*/ 235613 w 1509041"/>
              <a:gd name="connsiteY6" fmla="*/ 30390 h 810154"/>
              <a:gd name="connsiteX7" fmla="*/ 280491 w 1509041"/>
              <a:gd name="connsiteY7" fmla="*/ 24780 h 810154"/>
              <a:gd name="connsiteX8" fmla="*/ 482444 w 1509041"/>
              <a:gd name="connsiteY8" fmla="*/ 24780 h 810154"/>
              <a:gd name="connsiteX9" fmla="*/ 684398 w 1509041"/>
              <a:gd name="connsiteY9" fmla="*/ 75268 h 810154"/>
              <a:gd name="connsiteX10" fmla="*/ 1065865 w 1509041"/>
              <a:gd name="connsiteY10" fmla="*/ 282831 h 810154"/>
              <a:gd name="connsiteX11" fmla="*/ 1099524 w 1509041"/>
              <a:gd name="connsiteY11" fmla="*/ 327710 h 810154"/>
              <a:gd name="connsiteX12" fmla="*/ 1116354 w 1509041"/>
              <a:gd name="connsiteY12" fmla="*/ 338929 h 810154"/>
              <a:gd name="connsiteX13" fmla="*/ 1144403 w 1509041"/>
              <a:gd name="connsiteY13" fmla="*/ 389418 h 810154"/>
              <a:gd name="connsiteX14" fmla="*/ 1155622 w 1509041"/>
              <a:gd name="connsiteY14" fmla="*/ 406247 h 810154"/>
              <a:gd name="connsiteX15" fmla="*/ 1239770 w 1509041"/>
              <a:gd name="connsiteY15" fmla="*/ 630640 h 810154"/>
              <a:gd name="connsiteX16" fmla="*/ 1273428 w 1509041"/>
              <a:gd name="connsiteY16" fmla="*/ 647469 h 810154"/>
              <a:gd name="connsiteX17" fmla="*/ 1318307 w 1509041"/>
              <a:gd name="connsiteY17" fmla="*/ 681128 h 810154"/>
              <a:gd name="connsiteX18" fmla="*/ 1363186 w 1509041"/>
              <a:gd name="connsiteY18" fmla="*/ 714787 h 810154"/>
              <a:gd name="connsiteX19" fmla="*/ 1380015 w 1509041"/>
              <a:gd name="connsiteY19" fmla="*/ 709177 h 810154"/>
              <a:gd name="connsiteX20" fmla="*/ 1419284 w 1509041"/>
              <a:gd name="connsiteY20" fmla="*/ 748446 h 810154"/>
              <a:gd name="connsiteX21" fmla="*/ 1430503 w 1509041"/>
              <a:gd name="connsiteY21" fmla="*/ 765275 h 810154"/>
              <a:gd name="connsiteX22" fmla="*/ 1441723 w 1509041"/>
              <a:gd name="connsiteY22" fmla="*/ 798934 h 810154"/>
              <a:gd name="connsiteX23" fmla="*/ 1458552 w 1509041"/>
              <a:gd name="connsiteY23" fmla="*/ 810154 h 810154"/>
              <a:gd name="connsiteX24" fmla="*/ 1492211 w 1509041"/>
              <a:gd name="connsiteY24" fmla="*/ 798934 h 810154"/>
              <a:gd name="connsiteX25" fmla="*/ 1509041 w 1509041"/>
              <a:gd name="connsiteY25" fmla="*/ 793324 h 810154"/>
              <a:gd name="connsiteX0" fmla="*/ 0 w 1492211"/>
              <a:gd name="connsiteY0" fmla="*/ 108927 h 810154"/>
              <a:gd name="connsiteX1" fmla="*/ 56098 w 1492211"/>
              <a:gd name="connsiteY1" fmla="*/ 92097 h 810154"/>
              <a:gd name="connsiteX2" fmla="*/ 72928 w 1492211"/>
              <a:gd name="connsiteY2" fmla="*/ 80878 h 810154"/>
              <a:gd name="connsiteX3" fmla="*/ 84148 w 1492211"/>
              <a:gd name="connsiteY3" fmla="*/ 64048 h 810154"/>
              <a:gd name="connsiteX4" fmla="*/ 151465 w 1492211"/>
              <a:gd name="connsiteY4" fmla="*/ 52829 h 810154"/>
              <a:gd name="connsiteX5" fmla="*/ 213173 w 1492211"/>
              <a:gd name="connsiteY5" fmla="*/ 35999 h 810154"/>
              <a:gd name="connsiteX6" fmla="*/ 235613 w 1492211"/>
              <a:gd name="connsiteY6" fmla="*/ 30390 h 810154"/>
              <a:gd name="connsiteX7" fmla="*/ 280491 w 1492211"/>
              <a:gd name="connsiteY7" fmla="*/ 24780 h 810154"/>
              <a:gd name="connsiteX8" fmla="*/ 482444 w 1492211"/>
              <a:gd name="connsiteY8" fmla="*/ 24780 h 810154"/>
              <a:gd name="connsiteX9" fmla="*/ 684398 w 1492211"/>
              <a:gd name="connsiteY9" fmla="*/ 75268 h 810154"/>
              <a:gd name="connsiteX10" fmla="*/ 1065865 w 1492211"/>
              <a:gd name="connsiteY10" fmla="*/ 282831 h 810154"/>
              <a:gd name="connsiteX11" fmla="*/ 1099524 w 1492211"/>
              <a:gd name="connsiteY11" fmla="*/ 327710 h 810154"/>
              <a:gd name="connsiteX12" fmla="*/ 1116354 w 1492211"/>
              <a:gd name="connsiteY12" fmla="*/ 338929 h 810154"/>
              <a:gd name="connsiteX13" fmla="*/ 1144403 w 1492211"/>
              <a:gd name="connsiteY13" fmla="*/ 389418 h 810154"/>
              <a:gd name="connsiteX14" fmla="*/ 1155622 w 1492211"/>
              <a:gd name="connsiteY14" fmla="*/ 406247 h 810154"/>
              <a:gd name="connsiteX15" fmla="*/ 1239770 w 1492211"/>
              <a:gd name="connsiteY15" fmla="*/ 630640 h 810154"/>
              <a:gd name="connsiteX16" fmla="*/ 1273428 w 1492211"/>
              <a:gd name="connsiteY16" fmla="*/ 647469 h 810154"/>
              <a:gd name="connsiteX17" fmla="*/ 1318307 w 1492211"/>
              <a:gd name="connsiteY17" fmla="*/ 681128 h 810154"/>
              <a:gd name="connsiteX18" fmla="*/ 1363186 w 1492211"/>
              <a:gd name="connsiteY18" fmla="*/ 714787 h 810154"/>
              <a:gd name="connsiteX19" fmla="*/ 1380015 w 1492211"/>
              <a:gd name="connsiteY19" fmla="*/ 709177 h 810154"/>
              <a:gd name="connsiteX20" fmla="*/ 1419284 w 1492211"/>
              <a:gd name="connsiteY20" fmla="*/ 748446 h 810154"/>
              <a:gd name="connsiteX21" fmla="*/ 1430503 w 1492211"/>
              <a:gd name="connsiteY21" fmla="*/ 765275 h 810154"/>
              <a:gd name="connsiteX22" fmla="*/ 1441723 w 1492211"/>
              <a:gd name="connsiteY22" fmla="*/ 798934 h 810154"/>
              <a:gd name="connsiteX23" fmla="*/ 1458552 w 1492211"/>
              <a:gd name="connsiteY23" fmla="*/ 810154 h 810154"/>
              <a:gd name="connsiteX24" fmla="*/ 1492211 w 1492211"/>
              <a:gd name="connsiteY24" fmla="*/ 798934 h 810154"/>
              <a:gd name="connsiteX0" fmla="*/ 0 w 1492211"/>
              <a:gd name="connsiteY0" fmla="*/ 108927 h 798934"/>
              <a:gd name="connsiteX1" fmla="*/ 56098 w 1492211"/>
              <a:gd name="connsiteY1" fmla="*/ 92097 h 798934"/>
              <a:gd name="connsiteX2" fmla="*/ 72928 w 1492211"/>
              <a:gd name="connsiteY2" fmla="*/ 80878 h 798934"/>
              <a:gd name="connsiteX3" fmla="*/ 84148 w 1492211"/>
              <a:gd name="connsiteY3" fmla="*/ 64048 h 798934"/>
              <a:gd name="connsiteX4" fmla="*/ 151465 w 1492211"/>
              <a:gd name="connsiteY4" fmla="*/ 52829 h 798934"/>
              <a:gd name="connsiteX5" fmla="*/ 213173 w 1492211"/>
              <a:gd name="connsiteY5" fmla="*/ 35999 h 798934"/>
              <a:gd name="connsiteX6" fmla="*/ 235613 w 1492211"/>
              <a:gd name="connsiteY6" fmla="*/ 30390 h 798934"/>
              <a:gd name="connsiteX7" fmla="*/ 280491 w 1492211"/>
              <a:gd name="connsiteY7" fmla="*/ 24780 h 798934"/>
              <a:gd name="connsiteX8" fmla="*/ 482444 w 1492211"/>
              <a:gd name="connsiteY8" fmla="*/ 24780 h 798934"/>
              <a:gd name="connsiteX9" fmla="*/ 684398 w 1492211"/>
              <a:gd name="connsiteY9" fmla="*/ 75268 h 798934"/>
              <a:gd name="connsiteX10" fmla="*/ 1065865 w 1492211"/>
              <a:gd name="connsiteY10" fmla="*/ 282831 h 798934"/>
              <a:gd name="connsiteX11" fmla="*/ 1099524 w 1492211"/>
              <a:gd name="connsiteY11" fmla="*/ 327710 h 798934"/>
              <a:gd name="connsiteX12" fmla="*/ 1116354 w 1492211"/>
              <a:gd name="connsiteY12" fmla="*/ 338929 h 798934"/>
              <a:gd name="connsiteX13" fmla="*/ 1144403 w 1492211"/>
              <a:gd name="connsiteY13" fmla="*/ 389418 h 798934"/>
              <a:gd name="connsiteX14" fmla="*/ 1155622 w 1492211"/>
              <a:gd name="connsiteY14" fmla="*/ 406247 h 798934"/>
              <a:gd name="connsiteX15" fmla="*/ 1239770 w 1492211"/>
              <a:gd name="connsiteY15" fmla="*/ 630640 h 798934"/>
              <a:gd name="connsiteX16" fmla="*/ 1273428 w 1492211"/>
              <a:gd name="connsiteY16" fmla="*/ 647469 h 798934"/>
              <a:gd name="connsiteX17" fmla="*/ 1318307 w 1492211"/>
              <a:gd name="connsiteY17" fmla="*/ 681128 h 798934"/>
              <a:gd name="connsiteX18" fmla="*/ 1363186 w 1492211"/>
              <a:gd name="connsiteY18" fmla="*/ 714787 h 798934"/>
              <a:gd name="connsiteX19" fmla="*/ 1380015 w 1492211"/>
              <a:gd name="connsiteY19" fmla="*/ 709177 h 798934"/>
              <a:gd name="connsiteX20" fmla="*/ 1419284 w 1492211"/>
              <a:gd name="connsiteY20" fmla="*/ 748446 h 798934"/>
              <a:gd name="connsiteX21" fmla="*/ 1430503 w 1492211"/>
              <a:gd name="connsiteY21" fmla="*/ 765275 h 798934"/>
              <a:gd name="connsiteX22" fmla="*/ 1441723 w 1492211"/>
              <a:gd name="connsiteY22" fmla="*/ 798934 h 798934"/>
              <a:gd name="connsiteX23" fmla="*/ 1492211 w 1492211"/>
              <a:gd name="connsiteY23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30503 w 1441723"/>
              <a:gd name="connsiteY21" fmla="*/ 765275 h 798934"/>
              <a:gd name="connsiteX22" fmla="*/ 1441723 w 1441723"/>
              <a:gd name="connsiteY22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380015 w 1441723"/>
              <a:gd name="connsiteY19" fmla="*/ 709177 h 798934"/>
              <a:gd name="connsiteX20" fmla="*/ 1419284 w 1441723"/>
              <a:gd name="connsiteY20" fmla="*/ 748446 h 798934"/>
              <a:gd name="connsiteX21" fmla="*/ 1441723 w 1441723"/>
              <a:gd name="connsiteY21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363186 w 1441723"/>
              <a:gd name="connsiteY18" fmla="*/ 714787 h 798934"/>
              <a:gd name="connsiteX19" fmla="*/ 1419284 w 1441723"/>
              <a:gd name="connsiteY19" fmla="*/ 748446 h 798934"/>
              <a:gd name="connsiteX20" fmla="*/ 1441723 w 1441723"/>
              <a:gd name="connsiteY20" fmla="*/ 798934 h 798934"/>
              <a:gd name="connsiteX0" fmla="*/ 0 w 1441723"/>
              <a:gd name="connsiteY0" fmla="*/ 108927 h 798934"/>
              <a:gd name="connsiteX1" fmla="*/ 56098 w 1441723"/>
              <a:gd name="connsiteY1" fmla="*/ 92097 h 798934"/>
              <a:gd name="connsiteX2" fmla="*/ 72928 w 1441723"/>
              <a:gd name="connsiteY2" fmla="*/ 80878 h 798934"/>
              <a:gd name="connsiteX3" fmla="*/ 84148 w 1441723"/>
              <a:gd name="connsiteY3" fmla="*/ 64048 h 798934"/>
              <a:gd name="connsiteX4" fmla="*/ 151465 w 1441723"/>
              <a:gd name="connsiteY4" fmla="*/ 52829 h 798934"/>
              <a:gd name="connsiteX5" fmla="*/ 213173 w 1441723"/>
              <a:gd name="connsiteY5" fmla="*/ 35999 h 798934"/>
              <a:gd name="connsiteX6" fmla="*/ 235613 w 1441723"/>
              <a:gd name="connsiteY6" fmla="*/ 30390 h 798934"/>
              <a:gd name="connsiteX7" fmla="*/ 280491 w 1441723"/>
              <a:gd name="connsiteY7" fmla="*/ 24780 h 798934"/>
              <a:gd name="connsiteX8" fmla="*/ 482444 w 1441723"/>
              <a:gd name="connsiteY8" fmla="*/ 24780 h 798934"/>
              <a:gd name="connsiteX9" fmla="*/ 684398 w 1441723"/>
              <a:gd name="connsiteY9" fmla="*/ 75268 h 798934"/>
              <a:gd name="connsiteX10" fmla="*/ 1065865 w 1441723"/>
              <a:gd name="connsiteY10" fmla="*/ 282831 h 798934"/>
              <a:gd name="connsiteX11" fmla="*/ 1099524 w 1441723"/>
              <a:gd name="connsiteY11" fmla="*/ 327710 h 798934"/>
              <a:gd name="connsiteX12" fmla="*/ 1116354 w 1441723"/>
              <a:gd name="connsiteY12" fmla="*/ 338929 h 798934"/>
              <a:gd name="connsiteX13" fmla="*/ 1144403 w 1441723"/>
              <a:gd name="connsiteY13" fmla="*/ 389418 h 798934"/>
              <a:gd name="connsiteX14" fmla="*/ 1155622 w 1441723"/>
              <a:gd name="connsiteY14" fmla="*/ 406247 h 798934"/>
              <a:gd name="connsiteX15" fmla="*/ 1239770 w 1441723"/>
              <a:gd name="connsiteY15" fmla="*/ 630640 h 798934"/>
              <a:gd name="connsiteX16" fmla="*/ 1273428 w 1441723"/>
              <a:gd name="connsiteY16" fmla="*/ 647469 h 798934"/>
              <a:gd name="connsiteX17" fmla="*/ 1318307 w 1441723"/>
              <a:gd name="connsiteY17" fmla="*/ 681128 h 798934"/>
              <a:gd name="connsiteX18" fmla="*/ 1419284 w 1441723"/>
              <a:gd name="connsiteY18" fmla="*/ 748446 h 798934"/>
              <a:gd name="connsiteX19" fmla="*/ 1441723 w 1441723"/>
              <a:gd name="connsiteY19" fmla="*/ 798934 h 798934"/>
              <a:gd name="connsiteX0" fmla="*/ 0 w 1419284"/>
              <a:gd name="connsiteY0" fmla="*/ 108927 h 748446"/>
              <a:gd name="connsiteX1" fmla="*/ 56098 w 1419284"/>
              <a:gd name="connsiteY1" fmla="*/ 92097 h 748446"/>
              <a:gd name="connsiteX2" fmla="*/ 72928 w 1419284"/>
              <a:gd name="connsiteY2" fmla="*/ 80878 h 748446"/>
              <a:gd name="connsiteX3" fmla="*/ 84148 w 1419284"/>
              <a:gd name="connsiteY3" fmla="*/ 64048 h 748446"/>
              <a:gd name="connsiteX4" fmla="*/ 151465 w 1419284"/>
              <a:gd name="connsiteY4" fmla="*/ 52829 h 748446"/>
              <a:gd name="connsiteX5" fmla="*/ 213173 w 1419284"/>
              <a:gd name="connsiteY5" fmla="*/ 35999 h 748446"/>
              <a:gd name="connsiteX6" fmla="*/ 235613 w 1419284"/>
              <a:gd name="connsiteY6" fmla="*/ 30390 h 748446"/>
              <a:gd name="connsiteX7" fmla="*/ 280491 w 1419284"/>
              <a:gd name="connsiteY7" fmla="*/ 24780 h 748446"/>
              <a:gd name="connsiteX8" fmla="*/ 482444 w 1419284"/>
              <a:gd name="connsiteY8" fmla="*/ 24780 h 748446"/>
              <a:gd name="connsiteX9" fmla="*/ 684398 w 1419284"/>
              <a:gd name="connsiteY9" fmla="*/ 75268 h 748446"/>
              <a:gd name="connsiteX10" fmla="*/ 1065865 w 1419284"/>
              <a:gd name="connsiteY10" fmla="*/ 282831 h 748446"/>
              <a:gd name="connsiteX11" fmla="*/ 1099524 w 1419284"/>
              <a:gd name="connsiteY11" fmla="*/ 327710 h 748446"/>
              <a:gd name="connsiteX12" fmla="*/ 1116354 w 1419284"/>
              <a:gd name="connsiteY12" fmla="*/ 338929 h 748446"/>
              <a:gd name="connsiteX13" fmla="*/ 1144403 w 1419284"/>
              <a:gd name="connsiteY13" fmla="*/ 389418 h 748446"/>
              <a:gd name="connsiteX14" fmla="*/ 1155622 w 1419284"/>
              <a:gd name="connsiteY14" fmla="*/ 406247 h 748446"/>
              <a:gd name="connsiteX15" fmla="*/ 1239770 w 1419284"/>
              <a:gd name="connsiteY15" fmla="*/ 630640 h 748446"/>
              <a:gd name="connsiteX16" fmla="*/ 1273428 w 1419284"/>
              <a:gd name="connsiteY16" fmla="*/ 647469 h 748446"/>
              <a:gd name="connsiteX17" fmla="*/ 1318307 w 1419284"/>
              <a:gd name="connsiteY17" fmla="*/ 681128 h 748446"/>
              <a:gd name="connsiteX18" fmla="*/ 1419284 w 1419284"/>
              <a:gd name="connsiteY18" fmla="*/ 748446 h 748446"/>
              <a:gd name="connsiteX0" fmla="*/ 0 w 1318307"/>
              <a:gd name="connsiteY0" fmla="*/ 108927 h 681128"/>
              <a:gd name="connsiteX1" fmla="*/ 56098 w 1318307"/>
              <a:gd name="connsiteY1" fmla="*/ 92097 h 681128"/>
              <a:gd name="connsiteX2" fmla="*/ 72928 w 1318307"/>
              <a:gd name="connsiteY2" fmla="*/ 80878 h 681128"/>
              <a:gd name="connsiteX3" fmla="*/ 84148 w 1318307"/>
              <a:gd name="connsiteY3" fmla="*/ 64048 h 681128"/>
              <a:gd name="connsiteX4" fmla="*/ 151465 w 1318307"/>
              <a:gd name="connsiteY4" fmla="*/ 52829 h 681128"/>
              <a:gd name="connsiteX5" fmla="*/ 213173 w 1318307"/>
              <a:gd name="connsiteY5" fmla="*/ 35999 h 681128"/>
              <a:gd name="connsiteX6" fmla="*/ 235613 w 1318307"/>
              <a:gd name="connsiteY6" fmla="*/ 30390 h 681128"/>
              <a:gd name="connsiteX7" fmla="*/ 280491 w 1318307"/>
              <a:gd name="connsiteY7" fmla="*/ 24780 h 681128"/>
              <a:gd name="connsiteX8" fmla="*/ 482444 w 1318307"/>
              <a:gd name="connsiteY8" fmla="*/ 24780 h 681128"/>
              <a:gd name="connsiteX9" fmla="*/ 684398 w 1318307"/>
              <a:gd name="connsiteY9" fmla="*/ 75268 h 681128"/>
              <a:gd name="connsiteX10" fmla="*/ 1065865 w 1318307"/>
              <a:gd name="connsiteY10" fmla="*/ 282831 h 681128"/>
              <a:gd name="connsiteX11" fmla="*/ 1099524 w 1318307"/>
              <a:gd name="connsiteY11" fmla="*/ 327710 h 681128"/>
              <a:gd name="connsiteX12" fmla="*/ 1116354 w 1318307"/>
              <a:gd name="connsiteY12" fmla="*/ 338929 h 681128"/>
              <a:gd name="connsiteX13" fmla="*/ 1144403 w 1318307"/>
              <a:gd name="connsiteY13" fmla="*/ 389418 h 681128"/>
              <a:gd name="connsiteX14" fmla="*/ 1155622 w 1318307"/>
              <a:gd name="connsiteY14" fmla="*/ 406247 h 681128"/>
              <a:gd name="connsiteX15" fmla="*/ 1239770 w 1318307"/>
              <a:gd name="connsiteY15" fmla="*/ 630640 h 681128"/>
              <a:gd name="connsiteX16" fmla="*/ 1273428 w 1318307"/>
              <a:gd name="connsiteY16" fmla="*/ 647469 h 681128"/>
              <a:gd name="connsiteX17" fmla="*/ 1318307 w 1318307"/>
              <a:gd name="connsiteY17" fmla="*/ 681128 h 681128"/>
              <a:gd name="connsiteX0" fmla="*/ 0 w 1273428"/>
              <a:gd name="connsiteY0" fmla="*/ 108927 h 647469"/>
              <a:gd name="connsiteX1" fmla="*/ 56098 w 1273428"/>
              <a:gd name="connsiteY1" fmla="*/ 92097 h 647469"/>
              <a:gd name="connsiteX2" fmla="*/ 72928 w 1273428"/>
              <a:gd name="connsiteY2" fmla="*/ 80878 h 647469"/>
              <a:gd name="connsiteX3" fmla="*/ 84148 w 1273428"/>
              <a:gd name="connsiteY3" fmla="*/ 64048 h 647469"/>
              <a:gd name="connsiteX4" fmla="*/ 151465 w 1273428"/>
              <a:gd name="connsiteY4" fmla="*/ 52829 h 647469"/>
              <a:gd name="connsiteX5" fmla="*/ 213173 w 1273428"/>
              <a:gd name="connsiteY5" fmla="*/ 35999 h 647469"/>
              <a:gd name="connsiteX6" fmla="*/ 235613 w 1273428"/>
              <a:gd name="connsiteY6" fmla="*/ 30390 h 647469"/>
              <a:gd name="connsiteX7" fmla="*/ 280491 w 1273428"/>
              <a:gd name="connsiteY7" fmla="*/ 24780 h 647469"/>
              <a:gd name="connsiteX8" fmla="*/ 482444 w 1273428"/>
              <a:gd name="connsiteY8" fmla="*/ 24780 h 647469"/>
              <a:gd name="connsiteX9" fmla="*/ 684398 w 1273428"/>
              <a:gd name="connsiteY9" fmla="*/ 75268 h 647469"/>
              <a:gd name="connsiteX10" fmla="*/ 1065865 w 1273428"/>
              <a:gd name="connsiteY10" fmla="*/ 282831 h 647469"/>
              <a:gd name="connsiteX11" fmla="*/ 1099524 w 1273428"/>
              <a:gd name="connsiteY11" fmla="*/ 327710 h 647469"/>
              <a:gd name="connsiteX12" fmla="*/ 1116354 w 1273428"/>
              <a:gd name="connsiteY12" fmla="*/ 338929 h 647469"/>
              <a:gd name="connsiteX13" fmla="*/ 1144403 w 1273428"/>
              <a:gd name="connsiteY13" fmla="*/ 389418 h 647469"/>
              <a:gd name="connsiteX14" fmla="*/ 1155622 w 1273428"/>
              <a:gd name="connsiteY14" fmla="*/ 406247 h 647469"/>
              <a:gd name="connsiteX15" fmla="*/ 1239770 w 1273428"/>
              <a:gd name="connsiteY15" fmla="*/ 630640 h 647469"/>
              <a:gd name="connsiteX16" fmla="*/ 1273428 w 1273428"/>
              <a:gd name="connsiteY16" fmla="*/ 647469 h 647469"/>
              <a:gd name="connsiteX0" fmla="*/ 0 w 1239770"/>
              <a:gd name="connsiteY0" fmla="*/ 108927 h 630640"/>
              <a:gd name="connsiteX1" fmla="*/ 56098 w 1239770"/>
              <a:gd name="connsiteY1" fmla="*/ 92097 h 630640"/>
              <a:gd name="connsiteX2" fmla="*/ 72928 w 1239770"/>
              <a:gd name="connsiteY2" fmla="*/ 80878 h 630640"/>
              <a:gd name="connsiteX3" fmla="*/ 84148 w 1239770"/>
              <a:gd name="connsiteY3" fmla="*/ 64048 h 630640"/>
              <a:gd name="connsiteX4" fmla="*/ 151465 w 1239770"/>
              <a:gd name="connsiteY4" fmla="*/ 52829 h 630640"/>
              <a:gd name="connsiteX5" fmla="*/ 213173 w 1239770"/>
              <a:gd name="connsiteY5" fmla="*/ 35999 h 630640"/>
              <a:gd name="connsiteX6" fmla="*/ 235613 w 1239770"/>
              <a:gd name="connsiteY6" fmla="*/ 30390 h 630640"/>
              <a:gd name="connsiteX7" fmla="*/ 280491 w 1239770"/>
              <a:gd name="connsiteY7" fmla="*/ 24780 h 630640"/>
              <a:gd name="connsiteX8" fmla="*/ 482444 w 1239770"/>
              <a:gd name="connsiteY8" fmla="*/ 24780 h 630640"/>
              <a:gd name="connsiteX9" fmla="*/ 684398 w 1239770"/>
              <a:gd name="connsiteY9" fmla="*/ 75268 h 630640"/>
              <a:gd name="connsiteX10" fmla="*/ 1065865 w 1239770"/>
              <a:gd name="connsiteY10" fmla="*/ 282831 h 630640"/>
              <a:gd name="connsiteX11" fmla="*/ 1099524 w 1239770"/>
              <a:gd name="connsiteY11" fmla="*/ 327710 h 630640"/>
              <a:gd name="connsiteX12" fmla="*/ 1116354 w 1239770"/>
              <a:gd name="connsiteY12" fmla="*/ 338929 h 630640"/>
              <a:gd name="connsiteX13" fmla="*/ 1144403 w 1239770"/>
              <a:gd name="connsiteY13" fmla="*/ 389418 h 630640"/>
              <a:gd name="connsiteX14" fmla="*/ 1155622 w 1239770"/>
              <a:gd name="connsiteY14" fmla="*/ 406247 h 630640"/>
              <a:gd name="connsiteX15" fmla="*/ 1239770 w 1239770"/>
              <a:gd name="connsiteY15" fmla="*/ 630640 h 630640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84148 w 1155622"/>
              <a:gd name="connsiteY3" fmla="*/ 64048 h 406247"/>
              <a:gd name="connsiteX4" fmla="*/ 151465 w 1155622"/>
              <a:gd name="connsiteY4" fmla="*/ 52829 h 406247"/>
              <a:gd name="connsiteX5" fmla="*/ 213173 w 1155622"/>
              <a:gd name="connsiteY5" fmla="*/ 35999 h 406247"/>
              <a:gd name="connsiteX6" fmla="*/ 235613 w 1155622"/>
              <a:gd name="connsiteY6" fmla="*/ 30390 h 406247"/>
              <a:gd name="connsiteX7" fmla="*/ 280491 w 1155622"/>
              <a:gd name="connsiteY7" fmla="*/ 24780 h 406247"/>
              <a:gd name="connsiteX8" fmla="*/ 482444 w 1155622"/>
              <a:gd name="connsiteY8" fmla="*/ 24780 h 406247"/>
              <a:gd name="connsiteX9" fmla="*/ 684398 w 1155622"/>
              <a:gd name="connsiteY9" fmla="*/ 75268 h 406247"/>
              <a:gd name="connsiteX10" fmla="*/ 1065865 w 1155622"/>
              <a:gd name="connsiteY10" fmla="*/ 282831 h 406247"/>
              <a:gd name="connsiteX11" fmla="*/ 1099524 w 1155622"/>
              <a:gd name="connsiteY11" fmla="*/ 327710 h 406247"/>
              <a:gd name="connsiteX12" fmla="*/ 1116354 w 1155622"/>
              <a:gd name="connsiteY12" fmla="*/ 338929 h 406247"/>
              <a:gd name="connsiteX13" fmla="*/ 1144403 w 1155622"/>
              <a:gd name="connsiteY13" fmla="*/ 389418 h 406247"/>
              <a:gd name="connsiteX14" fmla="*/ 1155622 w 1155622"/>
              <a:gd name="connsiteY14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151465 w 1155622"/>
              <a:gd name="connsiteY3" fmla="*/ 52829 h 406247"/>
              <a:gd name="connsiteX4" fmla="*/ 213173 w 1155622"/>
              <a:gd name="connsiteY4" fmla="*/ 35999 h 406247"/>
              <a:gd name="connsiteX5" fmla="*/ 235613 w 1155622"/>
              <a:gd name="connsiteY5" fmla="*/ 30390 h 406247"/>
              <a:gd name="connsiteX6" fmla="*/ 280491 w 1155622"/>
              <a:gd name="connsiteY6" fmla="*/ 24780 h 406247"/>
              <a:gd name="connsiteX7" fmla="*/ 482444 w 1155622"/>
              <a:gd name="connsiteY7" fmla="*/ 24780 h 406247"/>
              <a:gd name="connsiteX8" fmla="*/ 684398 w 1155622"/>
              <a:gd name="connsiteY8" fmla="*/ 75268 h 406247"/>
              <a:gd name="connsiteX9" fmla="*/ 1065865 w 1155622"/>
              <a:gd name="connsiteY9" fmla="*/ 282831 h 406247"/>
              <a:gd name="connsiteX10" fmla="*/ 1099524 w 1155622"/>
              <a:gd name="connsiteY10" fmla="*/ 327710 h 406247"/>
              <a:gd name="connsiteX11" fmla="*/ 1116354 w 1155622"/>
              <a:gd name="connsiteY11" fmla="*/ 338929 h 406247"/>
              <a:gd name="connsiteX12" fmla="*/ 1144403 w 1155622"/>
              <a:gd name="connsiteY12" fmla="*/ 389418 h 406247"/>
              <a:gd name="connsiteX13" fmla="*/ 1155622 w 1155622"/>
              <a:gd name="connsiteY13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35613 w 1155622"/>
              <a:gd name="connsiteY4" fmla="*/ 30390 h 406247"/>
              <a:gd name="connsiteX5" fmla="*/ 280491 w 1155622"/>
              <a:gd name="connsiteY5" fmla="*/ 24780 h 406247"/>
              <a:gd name="connsiteX6" fmla="*/ 482444 w 1155622"/>
              <a:gd name="connsiteY6" fmla="*/ 24780 h 406247"/>
              <a:gd name="connsiteX7" fmla="*/ 684398 w 1155622"/>
              <a:gd name="connsiteY7" fmla="*/ 75268 h 406247"/>
              <a:gd name="connsiteX8" fmla="*/ 1065865 w 1155622"/>
              <a:gd name="connsiteY8" fmla="*/ 282831 h 406247"/>
              <a:gd name="connsiteX9" fmla="*/ 1099524 w 1155622"/>
              <a:gd name="connsiteY9" fmla="*/ 327710 h 406247"/>
              <a:gd name="connsiteX10" fmla="*/ 1116354 w 1155622"/>
              <a:gd name="connsiteY10" fmla="*/ 338929 h 406247"/>
              <a:gd name="connsiteX11" fmla="*/ 1144403 w 1155622"/>
              <a:gd name="connsiteY11" fmla="*/ 389418 h 406247"/>
              <a:gd name="connsiteX12" fmla="*/ 1155622 w 1155622"/>
              <a:gd name="connsiteY12" fmla="*/ 406247 h 406247"/>
              <a:gd name="connsiteX0" fmla="*/ 0 w 1155622"/>
              <a:gd name="connsiteY0" fmla="*/ 108927 h 406247"/>
              <a:gd name="connsiteX1" fmla="*/ 56098 w 1155622"/>
              <a:gd name="connsiteY1" fmla="*/ 92097 h 406247"/>
              <a:gd name="connsiteX2" fmla="*/ 72928 w 1155622"/>
              <a:gd name="connsiteY2" fmla="*/ 80878 h 406247"/>
              <a:gd name="connsiteX3" fmla="*/ 213173 w 1155622"/>
              <a:gd name="connsiteY3" fmla="*/ 35999 h 406247"/>
              <a:gd name="connsiteX4" fmla="*/ 280491 w 1155622"/>
              <a:gd name="connsiteY4" fmla="*/ 24780 h 406247"/>
              <a:gd name="connsiteX5" fmla="*/ 482444 w 1155622"/>
              <a:gd name="connsiteY5" fmla="*/ 24780 h 406247"/>
              <a:gd name="connsiteX6" fmla="*/ 684398 w 1155622"/>
              <a:gd name="connsiteY6" fmla="*/ 75268 h 406247"/>
              <a:gd name="connsiteX7" fmla="*/ 1065865 w 1155622"/>
              <a:gd name="connsiteY7" fmla="*/ 282831 h 406247"/>
              <a:gd name="connsiteX8" fmla="*/ 1099524 w 1155622"/>
              <a:gd name="connsiteY8" fmla="*/ 327710 h 406247"/>
              <a:gd name="connsiteX9" fmla="*/ 1116354 w 1155622"/>
              <a:gd name="connsiteY9" fmla="*/ 338929 h 406247"/>
              <a:gd name="connsiteX10" fmla="*/ 1144403 w 1155622"/>
              <a:gd name="connsiteY10" fmla="*/ 389418 h 406247"/>
              <a:gd name="connsiteX11" fmla="*/ 1155622 w 1155622"/>
              <a:gd name="connsiteY11" fmla="*/ 406247 h 406247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72928 w 1155622"/>
              <a:gd name="connsiteY2" fmla="*/ 62643 h 388012"/>
              <a:gd name="connsiteX3" fmla="*/ 213173 w 1155622"/>
              <a:gd name="connsiteY3" fmla="*/ 17764 h 388012"/>
              <a:gd name="connsiteX4" fmla="*/ 482444 w 1155622"/>
              <a:gd name="connsiteY4" fmla="*/ 6545 h 388012"/>
              <a:gd name="connsiteX5" fmla="*/ 684398 w 1155622"/>
              <a:gd name="connsiteY5" fmla="*/ 57033 h 388012"/>
              <a:gd name="connsiteX6" fmla="*/ 1065865 w 1155622"/>
              <a:gd name="connsiteY6" fmla="*/ 264596 h 388012"/>
              <a:gd name="connsiteX7" fmla="*/ 1099524 w 1155622"/>
              <a:gd name="connsiteY7" fmla="*/ 309475 h 388012"/>
              <a:gd name="connsiteX8" fmla="*/ 1116354 w 1155622"/>
              <a:gd name="connsiteY8" fmla="*/ 320694 h 388012"/>
              <a:gd name="connsiteX9" fmla="*/ 1144403 w 1155622"/>
              <a:gd name="connsiteY9" fmla="*/ 371183 h 388012"/>
              <a:gd name="connsiteX10" fmla="*/ 1155622 w 1155622"/>
              <a:gd name="connsiteY10" fmla="*/ 388012 h 388012"/>
              <a:gd name="connsiteX0" fmla="*/ 0 w 1155622"/>
              <a:gd name="connsiteY0" fmla="*/ 90692 h 388012"/>
              <a:gd name="connsiteX1" fmla="*/ 56098 w 1155622"/>
              <a:gd name="connsiteY1" fmla="*/ 73862 h 388012"/>
              <a:gd name="connsiteX2" fmla="*/ 213173 w 1155622"/>
              <a:gd name="connsiteY2" fmla="*/ 17764 h 388012"/>
              <a:gd name="connsiteX3" fmla="*/ 482444 w 1155622"/>
              <a:gd name="connsiteY3" fmla="*/ 6545 h 388012"/>
              <a:gd name="connsiteX4" fmla="*/ 684398 w 1155622"/>
              <a:gd name="connsiteY4" fmla="*/ 57033 h 388012"/>
              <a:gd name="connsiteX5" fmla="*/ 1065865 w 1155622"/>
              <a:gd name="connsiteY5" fmla="*/ 264596 h 388012"/>
              <a:gd name="connsiteX6" fmla="*/ 1099524 w 1155622"/>
              <a:gd name="connsiteY6" fmla="*/ 309475 h 388012"/>
              <a:gd name="connsiteX7" fmla="*/ 1116354 w 1155622"/>
              <a:gd name="connsiteY7" fmla="*/ 320694 h 388012"/>
              <a:gd name="connsiteX8" fmla="*/ 1144403 w 1155622"/>
              <a:gd name="connsiteY8" fmla="*/ 371183 h 388012"/>
              <a:gd name="connsiteX9" fmla="*/ 1155622 w 1155622"/>
              <a:gd name="connsiteY9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16354 w 1155622"/>
              <a:gd name="connsiteY6" fmla="*/ 320694 h 388012"/>
              <a:gd name="connsiteX7" fmla="*/ 1144403 w 1155622"/>
              <a:gd name="connsiteY7" fmla="*/ 371183 h 388012"/>
              <a:gd name="connsiteX8" fmla="*/ 1155622 w 1155622"/>
              <a:gd name="connsiteY8" fmla="*/ 388012 h 388012"/>
              <a:gd name="connsiteX0" fmla="*/ 0 w 1155622"/>
              <a:gd name="connsiteY0" fmla="*/ 90692 h 388012"/>
              <a:gd name="connsiteX1" fmla="*/ 213173 w 1155622"/>
              <a:gd name="connsiteY1" fmla="*/ 17764 h 388012"/>
              <a:gd name="connsiteX2" fmla="*/ 482444 w 1155622"/>
              <a:gd name="connsiteY2" fmla="*/ 6545 h 388012"/>
              <a:gd name="connsiteX3" fmla="*/ 684398 w 1155622"/>
              <a:gd name="connsiteY3" fmla="*/ 57033 h 388012"/>
              <a:gd name="connsiteX4" fmla="*/ 1065865 w 1155622"/>
              <a:gd name="connsiteY4" fmla="*/ 264596 h 388012"/>
              <a:gd name="connsiteX5" fmla="*/ 1099524 w 1155622"/>
              <a:gd name="connsiteY5" fmla="*/ 309475 h 388012"/>
              <a:gd name="connsiteX6" fmla="*/ 1144403 w 1155622"/>
              <a:gd name="connsiteY6" fmla="*/ 371183 h 388012"/>
              <a:gd name="connsiteX7" fmla="*/ 1155622 w 1155622"/>
              <a:gd name="connsiteY7" fmla="*/ 388012 h 388012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65865 w 1144403"/>
              <a:gd name="connsiteY4" fmla="*/ 264596 h 371183"/>
              <a:gd name="connsiteX5" fmla="*/ 1099524 w 1144403"/>
              <a:gd name="connsiteY5" fmla="*/ 309475 h 371183"/>
              <a:gd name="connsiteX6" fmla="*/ 1144403 w 1144403"/>
              <a:gd name="connsiteY6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099524 w 1144403"/>
              <a:gd name="connsiteY4" fmla="*/ 309475 h 371183"/>
              <a:gd name="connsiteX5" fmla="*/ 1144403 w 1144403"/>
              <a:gd name="connsiteY5" fmla="*/ 371183 h 371183"/>
              <a:gd name="connsiteX0" fmla="*/ 0 w 1144403"/>
              <a:gd name="connsiteY0" fmla="*/ 90692 h 371183"/>
              <a:gd name="connsiteX1" fmla="*/ 213173 w 1144403"/>
              <a:gd name="connsiteY1" fmla="*/ 17764 h 371183"/>
              <a:gd name="connsiteX2" fmla="*/ 482444 w 1144403"/>
              <a:gd name="connsiteY2" fmla="*/ 6545 h 371183"/>
              <a:gd name="connsiteX3" fmla="*/ 684398 w 1144403"/>
              <a:gd name="connsiteY3" fmla="*/ 57033 h 371183"/>
              <a:gd name="connsiteX4" fmla="*/ 1144403 w 1144403"/>
              <a:gd name="connsiteY4" fmla="*/ 371183 h 371183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482444 w 1144403"/>
              <a:gd name="connsiteY2" fmla="*/ 10954 h 375592"/>
              <a:gd name="connsiteX3" fmla="*/ 288113 w 1144403"/>
              <a:gd name="connsiteY3" fmla="*/ 220570 h 375592"/>
              <a:gd name="connsiteX4" fmla="*/ 684398 w 1144403"/>
              <a:gd name="connsiteY4" fmla="*/ 61442 h 375592"/>
              <a:gd name="connsiteX5" fmla="*/ 1144403 w 1144403"/>
              <a:gd name="connsiteY5" fmla="*/ 375592 h 375592"/>
              <a:gd name="connsiteX0" fmla="*/ 0 w 1144403"/>
              <a:gd name="connsiteY0" fmla="*/ 119752 h 400243"/>
              <a:gd name="connsiteX1" fmla="*/ 213173 w 1144403"/>
              <a:gd name="connsiteY1" fmla="*/ 46824 h 400243"/>
              <a:gd name="connsiteX2" fmla="*/ 288113 w 1144403"/>
              <a:gd name="connsiteY2" fmla="*/ 173167 h 400243"/>
              <a:gd name="connsiteX3" fmla="*/ 482444 w 1144403"/>
              <a:gd name="connsiteY3" fmla="*/ 35605 h 400243"/>
              <a:gd name="connsiteX4" fmla="*/ 288113 w 1144403"/>
              <a:gd name="connsiteY4" fmla="*/ 245221 h 400243"/>
              <a:gd name="connsiteX5" fmla="*/ 684398 w 1144403"/>
              <a:gd name="connsiteY5" fmla="*/ 86093 h 400243"/>
              <a:gd name="connsiteX6" fmla="*/ 1144403 w 1144403"/>
              <a:gd name="connsiteY6" fmla="*/ 400243 h 400243"/>
              <a:gd name="connsiteX0" fmla="*/ 0 w 1144403"/>
              <a:gd name="connsiteY0" fmla="*/ 117213 h 397704"/>
              <a:gd name="connsiteX1" fmla="*/ 213173 w 1144403"/>
              <a:gd name="connsiteY1" fmla="*/ 44285 h 397704"/>
              <a:gd name="connsiteX2" fmla="*/ 482444 w 1144403"/>
              <a:gd name="connsiteY2" fmla="*/ 33066 h 397704"/>
              <a:gd name="connsiteX3" fmla="*/ 288113 w 1144403"/>
              <a:gd name="connsiteY3" fmla="*/ 242682 h 397704"/>
              <a:gd name="connsiteX4" fmla="*/ 684398 w 1144403"/>
              <a:gd name="connsiteY4" fmla="*/ 83554 h 397704"/>
              <a:gd name="connsiteX5" fmla="*/ 1144403 w 1144403"/>
              <a:gd name="connsiteY5" fmla="*/ 397704 h 397704"/>
              <a:gd name="connsiteX0" fmla="*/ 0 w 1144403"/>
              <a:gd name="connsiteY0" fmla="*/ 95101 h 375592"/>
              <a:gd name="connsiteX1" fmla="*/ 213173 w 1144403"/>
              <a:gd name="connsiteY1" fmla="*/ 22173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1144403"/>
              <a:gd name="connsiteY0" fmla="*/ 95101 h 375592"/>
              <a:gd name="connsiteX1" fmla="*/ 216085 w 1144403"/>
              <a:gd name="connsiteY1" fmla="*/ 220570 h 375592"/>
              <a:gd name="connsiteX2" fmla="*/ 288113 w 1144403"/>
              <a:gd name="connsiteY2" fmla="*/ 220570 h 375592"/>
              <a:gd name="connsiteX3" fmla="*/ 684398 w 1144403"/>
              <a:gd name="connsiteY3" fmla="*/ 61442 h 375592"/>
              <a:gd name="connsiteX4" fmla="*/ 1144403 w 1144403"/>
              <a:gd name="connsiteY4" fmla="*/ 375592 h 375592"/>
              <a:gd name="connsiteX0" fmla="*/ 0 w 684398"/>
              <a:gd name="connsiteY0" fmla="*/ 95101 h 241482"/>
              <a:gd name="connsiteX1" fmla="*/ 216085 w 684398"/>
              <a:gd name="connsiteY1" fmla="*/ 220570 h 241482"/>
              <a:gd name="connsiteX2" fmla="*/ 288113 w 684398"/>
              <a:gd name="connsiteY2" fmla="*/ 220570 h 241482"/>
              <a:gd name="connsiteX3" fmla="*/ 684398 w 684398"/>
              <a:gd name="connsiteY3" fmla="*/ 61442 h 241482"/>
              <a:gd name="connsiteX0" fmla="*/ 0 w 288113"/>
              <a:gd name="connsiteY0" fmla="*/ 15193 h 161574"/>
              <a:gd name="connsiteX1" fmla="*/ 216085 w 288113"/>
              <a:gd name="connsiteY1" fmla="*/ 140662 h 161574"/>
              <a:gd name="connsiteX2" fmla="*/ 288113 w 288113"/>
              <a:gd name="connsiteY2" fmla="*/ 140662 h 161574"/>
              <a:gd name="connsiteX0" fmla="*/ 0 w 432170"/>
              <a:gd name="connsiteY0" fmla="*/ 15193 h 284769"/>
              <a:gd name="connsiteX1" fmla="*/ 216085 w 432170"/>
              <a:gd name="connsiteY1" fmla="*/ 140662 h 284769"/>
              <a:gd name="connsiteX2" fmla="*/ 432170 w 432170"/>
              <a:gd name="connsiteY2" fmla="*/ 284769 h 284769"/>
              <a:gd name="connsiteX0" fmla="*/ 0 w 432170"/>
              <a:gd name="connsiteY0" fmla="*/ 15193 h 303407"/>
              <a:gd name="connsiteX1" fmla="*/ 216085 w 432170"/>
              <a:gd name="connsiteY1" fmla="*/ 159300 h 303407"/>
              <a:gd name="connsiteX2" fmla="*/ 432170 w 432170"/>
              <a:gd name="connsiteY2" fmla="*/ 303407 h 303407"/>
              <a:gd name="connsiteX0" fmla="*/ 0 w 432170"/>
              <a:gd name="connsiteY0" fmla="*/ 15193 h 390654"/>
              <a:gd name="connsiteX1" fmla="*/ 216085 w 432170"/>
              <a:gd name="connsiteY1" fmla="*/ 246547 h 390654"/>
              <a:gd name="connsiteX2" fmla="*/ 432170 w 432170"/>
              <a:gd name="connsiteY2" fmla="*/ 390654 h 390654"/>
              <a:gd name="connsiteX0" fmla="*/ 0 w 576227"/>
              <a:gd name="connsiteY0" fmla="*/ 15193 h 951890"/>
              <a:gd name="connsiteX1" fmla="*/ 216085 w 576227"/>
              <a:gd name="connsiteY1" fmla="*/ 246547 h 951890"/>
              <a:gd name="connsiteX2" fmla="*/ 576227 w 576227"/>
              <a:gd name="connsiteY2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576227 w 576227"/>
              <a:gd name="connsiteY2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355726 w 576227"/>
              <a:gd name="connsiteY2" fmla="*/ 656626 h 951890"/>
              <a:gd name="connsiteX3" fmla="*/ 576227 w 576227"/>
              <a:gd name="connsiteY3" fmla="*/ 951890 h 951890"/>
              <a:gd name="connsiteX0" fmla="*/ 0 w 576227"/>
              <a:gd name="connsiteY0" fmla="*/ 15193 h 951890"/>
              <a:gd name="connsiteX1" fmla="*/ 216085 w 576227"/>
              <a:gd name="connsiteY1" fmla="*/ 375460 h 951890"/>
              <a:gd name="connsiteX2" fmla="*/ 355726 w 576227"/>
              <a:gd name="connsiteY2" fmla="*/ 656626 h 951890"/>
              <a:gd name="connsiteX3" fmla="*/ 576227 w 576227"/>
              <a:gd name="connsiteY3" fmla="*/ 951890 h 951890"/>
              <a:gd name="connsiteX0" fmla="*/ 0 w 504199"/>
              <a:gd name="connsiteY0" fmla="*/ 15193 h 951889"/>
              <a:gd name="connsiteX1" fmla="*/ 216085 w 504199"/>
              <a:gd name="connsiteY1" fmla="*/ 375460 h 951889"/>
              <a:gd name="connsiteX2" fmla="*/ 355726 w 504199"/>
              <a:gd name="connsiteY2" fmla="*/ 656626 h 951889"/>
              <a:gd name="connsiteX3" fmla="*/ 504199 w 504199"/>
              <a:gd name="connsiteY3" fmla="*/ 951889 h 951889"/>
              <a:gd name="connsiteX0" fmla="*/ 0 w 355726"/>
              <a:gd name="connsiteY0" fmla="*/ 15193 h 656626"/>
              <a:gd name="connsiteX1" fmla="*/ 216085 w 355726"/>
              <a:gd name="connsiteY1" fmla="*/ 375460 h 656626"/>
              <a:gd name="connsiteX2" fmla="*/ 355726 w 355726"/>
              <a:gd name="connsiteY2" fmla="*/ 656626 h 656626"/>
              <a:gd name="connsiteX0" fmla="*/ 0 w 432172"/>
              <a:gd name="connsiteY0" fmla="*/ 15193 h 807783"/>
              <a:gd name="connsiteX1" fmla="*/ 216085 w 432172"/>
              <a:gd name="connsiteY1" fmla="*/ 375460 h 807783"/>
              <a:gd name="connsiteX2" fmla="*/ 432172 w 432172"/>
              <a:gd name="connsiteY2" fmla="*/ 807783 h 807783"/>
              <a:gd name="connsiteX0" fmla="*/ 0 w 468149"/>
              <a:gd name="connsiteY0" fmla="*/ 15193 h 878472"/>
              <a:gd name="connsiteX1" fmla="*/ 216085 w 468149"/>
              <a:gd name="connsiteY1" fmla="*/ 375460 h 878472"/>
              <a:gd name="connsiteX2" fmla="*/ 432172 w 468149"/>
              <a:gd name="connsiteY2" fmla="*/ 807783 h 878472"/>
              <a:gd name="connsiteX3" fmla="*/ 431949 w 468149"/>
              <a:gd name="connsiteY3" fmla="*/ 799592 h 878472"/>
              <a:gd name="connsiteX0" fmla="*/ 0 w 504246"/>
              <a:gd name="connsiteY0" fmla="*/ 15193 h 881543"/>
              <a:gd name="connsiteX1" fmla="*/ 216085 w 504246"/>
              <a:gd name="connsiteY1" fmla="*/ 375460 h 881543"/>
              <a:gd name="connsiteX2" fmla="*/ 432172 w 504246"/>
              <a:gd name="connsiteY2" fmla="*/ 807783 h 881543"/>
              <a:gd name="connsiteX3" fmla="*/ 504199 w 504246"/>
              <a:gd name="connsiteY3" fmla="*/ 879836 h 881543"/>
              <a:gd name="connsiteX0" fmla="*/ 0 w 516468"/>
              <a:gd name="connsiteY0" fmla="*/ 15193 h 892767"/>
              <a:gd name="connsiteX1" fmla="*/ 216085 w 516468"/>
              <a:gd name="connsiteY1" fmla="*/ 375460 h 892767"/>
              <a:gd name="connsiteX2" fmla="*/ 432172 w 516468"/>
              <a:gd name="connsiteY2" fmla="*/ 807783 h 892767"/>
              <a:gd name="connsiteX3" fmla="*/ 504199 w 516468"/>
              <a:gd name="connsiteY3" fmla="*/ 879836 h 892767"/>
              <a:gd name="connsiteX4" fmla="*/ 505786 w 516468"/>
              <a:gd name="connsiteY4" fmla="*/ 885371 h 892767"/>
              <a:gd name="connsiteX0" fmla="*/ 0 w 576226"/>
              <a:gd name="connsiteY0" fmla="*/ 15193 h 951888"/>
              <a:gd name="connsiteX1" fmla="*/ 216085 w 576226"/>
              <a:gd name="connsiteY1" fmla="*/ 375460 h 951888"/>
              <a:gd name="connsiteX2" fmla="*/ 432172 w 576226"/>
              <a:gd name="connsiteY2" fmla="*/ 807783 h 951888"/>
              <a:gd name="connsiteX3" fmla="*/ 504199 w 576226"/>
              <a:gd name="connsiteY3" fmla="*/ 879836 h 951888"/>
              <a:gd name="connsiteX4" fmla="*/ 576226 w 576226"/>
              <a:gd name="connsiteY4" fmla="*/ 951888 h 951888"/>
              <a:gd name="connsiteX0" fmla="*/ 0 w 516468"/>
              <a:gd name="connsiteY0" fmla="*/ 15193 h 951888"/>
              <a:gd name="connsiteX1" fmla="*/ 216085 w 516468"/>
              <a:gd name="connsiteY1" fmla="*/ 375460 h 951888"/>
              <a:gd name="connsiteX2" fmla="*/ 432172 w 516468"/>
              <a:gd name="connsiteY2" fmla="*/ 807783 h 951888"/>
              <a:gd name="connsiteX3" fmla="*/ 504199 w 516468"/>
              <a:gd name="connsiteY3" fmla="*/ 879836 h 951888"/>
              <a:gd name="connsiteX4" fmla="*/ 504198 w 516468"/>
              <a:gd name="connsiteY4" fmla="*/ 951888 h 951888"/>
              <a:gd name="connsiteX0" fmla="*/ 0 w 516468"/>
              <a:gd name="connsiteY0" fmla="*/ 15193 h 964327"/>
              <a:gd name="connsiteX1" fmla="*/ 216085 w 516468"/>
              <a:gd name="connsiteY1" fmla="*/ 375460 h 964327"/>
              <a:gd name="connsiteX2" fmla="*/ 432172 w 516468"/>
              <a:gd name="connsiteY2" fmla="*/ 807783 h 964327"/>
              <a:gd name="connsiteX3" fmla="*/ 504199 w 516468"/>
              <a:gd name="connsiteY3" fmla="*/ 879836 h 964327"/>
              <a:gd name="connsiteX4" fmla="*/ 504198 w 516468"/>
              <a:gd name="connsiteY4" fmla="*/ 951888 h 964327"/>
              <a:gd name="connsiteX5" fmla="*/ 512931 w 516468"/>
              <a:gd name="connsiteY5" fmla="*/ 954470 h 964327"/>
              <a:gd name="connsiteX0" fmla="*/ 0 w 516468"/>
              <a:gd name="connsiteY0" fmla="*/ 15193 h 964327"/>
              <a:gd name="connsiteX1" fmla="*/ 216085 w 516468"/>
              <a:gd name="connsiteY1" fmla="*/ 375460 h 964327"/>
              <a:gd name="connsiteX2" fmla="*/ 432172 w 516468"/>
              <a:gd name="connsiteY2" fmla="*/ 807783 h 964327"/>
              <a:gd name="connsiteX3" fmla="*/ 504199 w 516468"/>
              <a:gd name="connsiteY3" fmla="*/ 879836 h 964327"/>
              <a:gd name="connsiteX4" fmla="*/ 504198 w 516468"/>
              <a:gd name="connsiteY4" fmla="*/ 951888 h 964327"/>
              <a:gd name="connsiteX5" fmla="*/ 512931 w 516468"/>
              <a:gd name="connsiteY5" fmla="*/ 954470 h 964327"/>
              <a:gd name="connsiteX6" fmla="*/ 510549 w 516468"/>
              <a:gd name="connsiteY6" fmla="*/ 952087 h 96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6468" h="964327">
                <a:moveTo>
                  <a:pt x="0" y="15193"/>
                </a:moveTo>
                <a:cubicBezTo>
                  <a:pt x="44411" y="0"/>
                  <a:pt x="120047" y="219344"/>
                  <a:pt x="216085" y="375460"/>
                </a:cubicBezTo>
                <a:cubicBezTo>
                  <a:pt x="275373" y="482365"/>
                  <a:pt x="372148" y="711711"/>
                  <a:pt x="432172" y="807783"/>
                </a:cubicBezTo>
                <a:cubicBezTo>
                  <a:pt x="468149" y="878472"/>
                  <a:pt x="504246" y="881543"/>
                  <a:pt x="504199" y="879836"/>
                </a:cubicBezTo>
                <a:cubicBezTo>
                  <a:pt x="516468" y="892767"/>
                  <a:pt x="503868" y="950735"/>
                  <a:pt x="504198" y="951888"/>
                </a:cubicBezTo>
                <a:cubicBezTo>
                  <a:pt x="505653" y="964327"/>
                  <a:pt x="511112" y="953932"/>
                  <a:pt x="512931" y="954470"/>
                </a:cubicBezTo>
                <a:cubicBezTo>
                  <a:pt x="513989" y="954503"/>
                  <a:pt x="511045" y="952584"/>
                  <a:pt x="510549" y="952087"/>
                </a:cubicBezTo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3" name="Овал 692"/>
          <p:cNvSpPr/>
          <p:nvPr/>
        </p:nvSpPr>
        <p:spPr>
          <a:xfrm>
            <a:off x="2250434" y="1291497"/>
            <a:ext cx="144483" cy="14448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/>
          </a:p>
        </p:txBody>
      </p:sp>
      <p:sp>
        <p:nvSpPr>
          <p:cNvPr id="726" name="Овал 725"/>
          <p:cNvSpPr/>
          <p:nvPr/>
        </p:nvSpPr>
        <p:spPr>
          <a:xfrm>
            <a:off x="2919958" y="2601890"/>
            <a:ext cx="96322" cy="96322"/>
          </a:xfrm>
          <a:prstGeom prst="ellipse">
            <a:avLst/>
          </a:prstGeom>
          <a:pattFill prst="dkUpDiag">
            <a:fgClr>
              <a:srgbClr val="0070C0"/>
            </a:fgClr>
            <a:bgClr>
              <a:schemeClr val="bg1"/>
            </a:bgClr>
          </a:pattFill>
          <a:ln w="9525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/>
          </a:p>
        </p:txBody>
      </p:sp>
      <p:cxnSp>
        <p:nvCxnSpPr>
          <p:cNvPr id="257" name="Прямая соединительная линия 256"/>
          <p:cNvCxnSpPr/>
          <p:nvPr/>
        </p:nvCxnSpPr>
        <p:spPr>
          <a:xfrm>
            <a:off x="1345334" y="5051167"/>
            <a:ext cx="14401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1"/>
          <p:cNvSpPr>
            <a:spLocks noChangeArrowheads="1"/>
          </p:cNvSpPr>
          <p:nvPr/>
        </p:nvSpPr>
        <p:spPr bwMode="auto">
          <a:xfrm>
            <a:off x="1489350" y="495883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 smtClean="0">
                <a:latin typeface="Verdana" pitchFamily="34" charset="0"/>
                <a:ea typeface="Verdana" pitchFamily="34" charset="0"/>
              </a:rPr>
              <a:t>Западный</a:t>
            </a:r>
            <a:endParaRPr lang="ru-RU" sz="600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59" name="Прямая соединительная линия 258"/>
          <p:cNvCxnSpPr/>
          <p:nvPr/>
        </p:nvCxnSpPr>
        <p:spPr>
          <a:xfrm>
            <a:off x="3145534" y="5051167"/>
            <a:ext cx="144016" cy="0"/>
          </a:xfrm>
          <a:prstGeom prst="line">
            <a:avLst/>
          </a:prstGeom>
          <a:ln w="12700">
            <a:solidFill>
              <a:srgbClr val="AC2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1"/>
          <p:cNvSpPr>
            <a:spLocks noChangeArrowheads="1"/>
          </p:cNvSpPr>
          <p:nvPr/>
        </p:nvSpPr>
        <p:spPr bwMode="auto">
          <a:xfrm>
            <a:off x="3246699" y="495883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 smtClean="0">
                <a:latin typeface="Verdana" pitchFamily="34" charset="0"/>
                <a:ea typeface="Verdana" pitchFamily="34" charset="0"/>
              </a:rPr>
              <a:t>Восточный</a:t>
            </a:r>
            <a:endParaRPr lang="ru-RU" sz="600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61" name="Прямая соединительная линия 260"/>
          <p:cNvCxnSpPr/>
          <p:nvPr/>
        </p:nvCxnSpPr>
        <p:spPr>
          <a:xfrm>
            <a:off x="2065414" y="5051167"/>
            <a:ext cx="144016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ectangle 1"/>
          <p:cNvSpPr>
            <a:spLocks noChangeArrowheads="1"/>
          </p:cNvSpPr>
          <p:nvPr/>
        </p:nvSpPr>
        <p:spPr bwMode="auto">
          <a:xfrm>
            <a:off x="2209430" y="495883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 err="1" smtClean="0">
                <a:latin typeface="Verdana" pitchFamily="34" charset="0"/>
                <a:ea typeface="Verdana" pitchFamily="34" charset="0"/>
              </a:rPr>
              <a:t>Транскаспийский</a:t>
            </a:r>
            <a:endParaRPr lang="ru-RU" sz="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3" name="Rectangle 1"/>
          <p:cNvSpPr>
            <a:spLocks noChangeArrowheads="1"/>
          </p:cNvSpPr>
          <p:nvPr/>
        </p:nvSpPr>
        <p:spPr bwMode="auto">
          <a:xfrm>
            <a:off x="323528" y="4083918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 err="1" smtClean="0">
                <a:latin typeface="Verdana" pitchFamily="34" charset="0"/>
                <a:ea typeface="Verdana" pitchFamily="34" charset="0"/>
              </a:rPr>
              <a:t>Погранпереходы</a:t>
            </a:r>
            <a:endParaRPr lang="ru-RU" sz="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4" name="Rectangle 1"/>
          <p:cNvSpPr>
            <a:spLocks noChangeArrowheads="1"/>
          </p:cNvSpPr>
          <p:nvPr/>
        </p:nvSpPr>
        <p:spPr bwMode="auto">
          <a:xfrm>
            <a:off x="323528" y="4299942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 smtClean="0">
                <a:latin typeface="Verdana" pitchFamily="34" charset="0"/>
                <a:ea typeface="Verdana" pitchFamily="34" charset="0"/>
              </a:rPr>
              <a:t>Порты</a:t>
            </a:r>
            <a:endParaRPr lang="ru-RU" sz="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5" name="Rectangle 1"/>
          <p:cNvSpPr>
            <a:spLocks noChangeArrowheads="1"/>
          </p:cNvSpPr>
          <p:nvPr/>
        </p:nvSpPr>
        <p:spPr bwMode="auto">
          <a:xfrm>
            <a:off x="323528" y="4515966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 smtClean="0">
                <a:latin typeface="Verdana" pitchFamily="34" charset="0"/>
                <a:ea typeface="Verdana" pitchFamily="34" charset="0"/>
              </a:rPr>
              <a:t>Железная дорога</a:t>
            </a:r>
            <a:endParaRPr lang="ru-RU" sz="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7" name="Rectangle 1"/>
          <p:cNvSpPr>
            <a:spLocks noChangeArrowheads="1"/>
          </p:cNvSpPr>
          <p:nvPr/>
        </p:nvSpPr>
        <p:spPr bwMode="auto">
          <a:xfrm>
            <a:off x="323528" y="4948014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 smtClean="0">
                <a:latin typeface="Verdana" pitchFamily="34" charset="0"/>
                <a:ea typeface="Verdana" pitchFamily="34" charset="0"/>
              </a:rPr>
              <a:t>Морские пути</a:t>
            </a:r>
            <a:endParaRPr lang="ru-RU" sz="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8" name="Rectangle 1"/>
          <p:cNvSpPr>
            <a:spLocks noChangeArrowheads="1"/>
          </p:cNvSpPr>
          <p:nvPr/>
        </p:nvSpPr>
        <p:spPr bwMode="auto">
          <a:xfrm>
            <a:off x="323528" y="4731990"/>
            <a:ext cx="15413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dirty="0" smtClean="0">
                <a:latin typeface="Verdana" pitchFamily="34" charset="0"/>
                <a:ea typeface="Verdana" pitchFamily="34" charset="0"/>
              </a:rPr>
              <a:t>Автодорога</a:t>
            </a:r>
            <a:endParaRPr lang="ru-RU" sz="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70" name="object 5"/>
          <p:cNvSpPr txBox="1"/>
          <p:nvPr/>
        </p:nvSpPr>
        <p:spPr>
          <a:xfrm>
            <a:off x="1331640" y="4694353"/>
            <a:ext cx="2520280" cy="1096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Маршруты: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5" name="Прямоугольная выноска 284"/>
          <p:cNvSpPr/>
          <p:nvPr/>
        </p:nvSpPr>
        <p:spPr>
          <a:xfrm rot="10800000">
            <a:off x="0" y="2067693"/>
            <a:ext cx="2339752" cy="432048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Rectangle 1"/>
          <p:cNvSpPr>
            <a:spLocks noChangeArrowheads="1"/>
          </p:cNvSpPr>
          <p:nvPr/>
        </p:nvSpPr>
        <p:spPr bwMode="auto">
          <a:xfrm>
            <a:off x="35496" y="2075968"/>
            <a:ext cx="24482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Тариф для </a:t>
            </a:r>
            <a:r>
              <a:rPr kumimoji="0" lang="ru-RU" sz="700" b="1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20–</a:t>
            </a:r>
            <a:r>
              <a:rPr kumimoji="0" lang="ru-RU" sz="700" b="1" u="none" strike="noStrike" cap="none" normalizeH="0" baseline="0" dirty="0" err="1" smtClean="0">
                <a:ln>
                  <a:noFill/>
                </a:ln>
                <a:solidFill>
                  <a:srgbClr val="FF3300"/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ти</a:t>
            </a:r>
            <a:r>
              <a:rPr kumimoji="0" lang="ru-RU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 футового контейнера</a:t>
            </a:r>
            <a:br>
              <a:rPr kumimoji="0" lang="ru-RU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kumimoji="0" lang="ru-RU" sz="700" b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Arial" pitchFamily="34" charset="0"/>
              </a:rPr>
              <a:t>(комплектом на вагон) – от 4 657 до 6 907 долларов</a:t>
            </a:r>
            <a:endParaRPr kumimoji="0" lang="ru-RU" sz="900" b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86" name="Прямоугольная выноска 285"/>
          <p:cNvSpPr/>
          <p:nvPr/>
        </p:nvSpPr>
        <p:spPr>
          <a:xfrm rot="10800000">
            <a:off x="0" y="2571750"/>
            <a:ext cx="2339752" cy="432048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Rectangle 1"/>
          <p:cNvSpPr>
            <a:spLocks noChangeArrowheads="1"/>
          </p:cNvSpPr>
          <p:nvPr/>
        </p:nvSpPr>
        <p:spPr bwMode="auto">
          <a:xfrm>
            <a:off x="35496" y="2580025"/>
            <a:ext cx="241176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Тариф для </a:t>
            </a:r>
            <a:r>
              <a:rPr lang="ru-RU" sz="7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40-ка</a:t>
            </a:r>
            <a:r>
              <a:rPr lang="ru-RU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футового контейнера (комплектом на вагон) - от 6 885 до 10 504 долларов</a:t>
            </a:r>
          </a:p>
        </p:txBody>
      </p:sp>
      <p:sp>
        <p:nvSpPr>
          <p:cNvPr id="287" name="Rectangle 1"/>
          <p:cNvSpPr>
            <a:spLocks noChangeArrowheads="1"/>
          </p:cNvSpPr>
          <p:nvPr/>
        </p:nvSpPr>
        <p:spPr bwMode="auto">
          <a:xfrm>
            <a:off x="4355976" y="4083918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</a:rPr>
              <a:t>Индия</a:t>
            </a:r>
            <a:endParaRPr lang="ru-RU" sz="600" b="1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35"/>
          <p:cNvSpPr>
            <a:spLocks noEditPoints="1"/>
          </p:cNvSpPr>
          <p:nvPr/>
        </p:nvSpPr>
        <p:spPr bwMode="auto">
          <a:xfrm>
            <a:off x="346092" y="3363838"/>
            <a:ext cx="193460" cy="390252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266" name="Freeform 236"/>
          <p:cNvSpPr>
            <a:spLocks noEditPoints="1"/>
          </p:cNvSpPr>
          <p:nvPr/>
        </p:nvSpPr>
        <p:spPr bwMode="auto">
          <a:xfrm>
            <a:off x="501020" y="3087567"/>
            <a:ext cx="9816279" cy="432727"/>
          </a:xfrm>
          <a:custGeom>
            <a:avLst/>
            <a:gdLst>
              <a:gd name="T0" fmla="*/ 110 w 5036"/>
              <a:gd name="T1" fmla="*/ 222 h 222"/>
              <a:gd name="T2" fmla="*/ 110 w 5036"/>
              <a:gd name="T3" fmla="*/ 220 h 222"/>
              <a:gd name="T4" fmla="*/ 50 w 5036"/>
              <a:gd name="T5" fmla="*/ 137 h 222"/>
              <a:gd name="T6" fmla="*/ 52 w 5036"/>
              <a:gd name="T7" fmla="*/ 137 h 222"/>
              <a:gd name="T8" fmla="*/ 4986 w 5036"/>
              <a:gd name="T9" fmla="*/ 124 h 222"/>
              <a:gd name="T10" fmla="*/ 4986 w 5036"/>
              <a:gd name="T11" fmla="*/ 124 h 222"/>
              <a:gd name="T12" fmla="*/ 4986 w 5036"/>
              <a:gd name="T13" fmla="*/ 124 h 222"/>
              <a:gd name="T14" fmla="*/ 4986 w 5036"/>
              <a:gd name="T15" fmla="*/ 124 h 222"/>
              <a:gd name="T16" fmla="*/ 5020 w 5036"/>
              <a:gd name="T17" fmla="*/ 121 h 222"/>
              <a:gd name="T18" fmla="*/ 5019 w 5036"/>
              <a:gd name="T19" fmla="*/ 121 h 222"/>
              <a:gd name="T20" fmla="*/ 5019 w 5036"/>
              <a:gd name="T21" fmla="*/ 121 h 222"/>
              <a:gd name="T22" fmla="*/ 5033 w 5036"/>
              <a:gd name="T23" fmla="*/ 121 h 222"/>
              <a:gd name="T24" fmla="*/ 5033 w 5036"/>
              <a:gd name="T25" fmla="*/ 121 h 222"/>
              <a:gd name="T26" fmla="*/ 5033 w 5036"/>
              <a:gd name="T27" fmla="*/ 121 h 222"/>
              <a:gd name="T28" fmla="*/ 64 w 5036"/>
              <a:gd name="T29" fmla="*/ 115 h 222"/>
              <a:gd name="T30" fmla="*/ 64 w 5036"/>
              <a:gd name="T31" fmla="*/ 115 h 222"/>
              <a:gd name="T32" fmla="*/ 5036 w 5036"/>
              <a:gd name="T33" fmla="*/ 100 h 222"/>
              <a:gd name="T34" fmla="*/ 5036 w 5036"/>
              <a:gd name="T35" fmla="*/ 102 h 222"/>
              <a:gd name="T36" fmla="*/ 5027 w 5036"/>
              <a:gd name="T37" fmla="*/ 96 h 222"/>
              <a:gd name="T38" fmla="*/ 5028 w 5036"/>
              <a:gd name="T39" fmla="*/ 97 h 222"/>
              <a:gd name="T40" fmla="*/ 5027 w 5036"/>
              <a:gd name="T41" fmla="*/ 97 h 222"/>
              <a:gd name="T42" fmla="*/ 5028 w 5036"/>
              <a:gd name="T43" fmla="*/ 97 h 222"/>
              <a:gd name="T44" fmla="*/ 5027 w 5036"/>
              <a:gd name="T45" fmla="*/ 96 h 222"/>
              <a:gd name="T46" fmla="*/ 5027 w 5036"/>
              <a:gd name="T47" fmla="*/ 96 h 222"/>
              <a:gd name="T48" fmla="*/ 4831 w 5036"/>
              <a:gd name="T49" fmla="*/ 74 h 222"/>
              <a:gd name="T50" fmla="*/ 4831 w 5036"/>
              <a:gd name="T51" fmla="*/ 75 h 222"/>
              <a:gd name="T52" fmla="*/ 4755 w 5036"/>
              <a:gd name="T53" fmla="*/ 69 h 222"/>
              <a:gd name="T54" fmla="*/ 4755 w 5036"/>
              <a:gd name="T55" fmla="*/ 69 h 222"/>
              <a:gd name="T56" fmla="*/ 4826 w 5036"/>
              <a:gd name="T57" fmla="*/ 64 h 222"/>
              <a:gd name="T58" fmla="*/ 4828 w 5036"/>
              <a:gd name="T59" fmla="*/ 67 h 222"/>
              <a:gd name="T60" fmla="*/ 4826 w 5036"/>
              <a:gd name="T61" fmla="*/ 66 h 222"/>
              <a:gd name="T62" fmla="*/ 4806 w 5036"/>
              <a:gd name="T63" fmla="*/ 42 h 222"/>
              <a:gd name="T64" fmla="*/ 4806 w 5036"/>
              <a:gd name="T65" fmla="*/ 44 h 222"/>
              <a:gd name="T66" fmla="*/ 4806 w 5036"/>
              <a:gd name="T67" fmla="*/ 42 h 222"/>
              <a:gd name="T68" fmla="*/ 4806 w 5036"/>
              <a:gd name="T69" fmla="*/ 42 h 222"/>
              <a:gd name="T70" fmla="*/ 4808 w 5036"/>
              <a:gd name="T71" fmla="*/ 37 h 222"/>
              <a:gd name="T72" fmla="*/ 4806 w 5036"/>
              <a:gd name="T73" fmla="*/ 37 h 222"/>
              <a:gd name="T74" fmla="*/ 4806 w 5036"/>
              <a:gd name="T75" fmla="*/ 31 h 222"/>
              <a:gd name="T76" fmla="*/ 4806 w 5036"/>
              <a:gd name="T77" fmla="*/ 31 h 222"/>
              <a:gd name="T78" fmla="*/ 4806 w 5036"/>
              <a:gd name="T79" fmla="*/ 31 h 222"/>
              <a:gd name="T80" fmla="*/ 4806 w 5036"/>
              <a:gd name="T81" fmla="*/ 29 h 222"/>
              <a:gd name="T82" fmla="*/ 4804 w 5036"/>
              <a:gd name="T83" fmla="*/ 29 h 222"/>
              <a:gd name="T84" fmla="*/ 31 w 5036"/>
              <a:gd name="T85" fmla="*/ 28 h 222"/>
              <a:gd name="T86" fmla="*/ 30 w 5036"/>
              <a:gd name="T87" fmla="*/ 31 h 222"/>
              <a:gd name="T88" fmla="*/ 28 w 5036"/>
              <a:gd name="T89" fmla="*/ 29 h 222"/>
              <a:gd name="T90" fmla="*/ 4804 w 5036"/>
              <a:gd name="T91" fmla="*/ 12 h 222"/>
              <a:gd name="T92" fmla="*/ 4803 w 5036"/>
              <a:gd name="T93" fmla="*/ 12 h 222"/>
              <a:gd name="T94" fmla="*/ 4804 w 5036"/>
              <a:gd name="T95" fmla="*/ 11 h 222"/>
              <a:gd name="T96" fmla="*/ 4804 w 5036"/>
              <a:gd name="T97" fmla="*/ 12 h 222"/>
              <a:gd name="T98" fmla="*/ 3 w 5036"/>
              <a:gd name="T99" fmla="*/ 1 h 222"/>
              <a:gd name="T100" fmla="*/ 1 w 5036"/>
              <a:gd name="T101" fmla="*/ 1 h 222"/>
              <a:gd name="T102" fmla="*/ 1 w 5036"/>
              <a:gd name="T103" fmla="*/ 1 h 222"/>
              <a:gd name="T104" fmla="*/ 1 w 5036"/>
              <a:gd name="T10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36" h="222">
                <a:moveTo>
                  <a:pt x="110" y="220"/>
                </a:moveTo>
                <a:lnTo>
                  <a:pt x="110" y="220"/>
                </a:lnTo>
                <a:lnTo>
                  <a:pt x="110" y="220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0"/>
                </a:lnTo>
                <a:lnTo>
                  <a:pt x="110" y="220"/>
                </a:lnTo>
                <a:close/>
                <a:moveTo>
                  <a:pt x="50" y="137"/>
                </a:moveTo>
                <a:lnTo>
                  <a:pt x="50" y="137"/>
                </a:lnTo>
                <a:lnTo>
                  <a:pt x="50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0" y="137"/>
                </a:lnTo>
                <a:lnTo>
                  <a:pt x="50" y="137"/>
                </a:lnTo>
                <a:lnTo>
                  <a:pt x="50" y="137"/>
                </a:lnTo>
                <a:close/>
                <a:moveTo>
                  <a:pt x="4986" y="124"/>
                </a:move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close/>
                <a:moveTo>
                  <a:pt x="5019" y="121"/>
                </a:move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close/>
                <a:moveTo>
                  <a:pt x="5033" y="121"/>
                </a:move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close/>
                <a:moveTo>
                  <a:pt x="64" y="115"/>
                </a:move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close/>
                <a:moveTo>
                  <a:pt x="5036" y="100"/>
                </a:moveTo>
                <a:lnTo>
                  <a:pt x="5036" y="100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0"/>
                </a:lnTo>
                <a:close/>
                <a:moveTo>
                  <a:pt x="5027" y="96"/>
                </a:moveTo>
                <a:lnTo>
                  <a:pt x="5027" y="96"/>
                </a:lnTo>
                <a:lnTo>
                  <a:pt x="5027" y="96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close/>
                <a:moveTo>
                  <a:pt x="4831" y="72"/>
                </a:moveTo>
                <a:lnTo>
                  <a:pt x="4831" y="74"/>
                </a:lnTo>
                <a:lnTo>
                  <a:pt x="4831" y="74"/>
                </a:lnTo>
                <a:lnTo>
                  <a:pt x="4831" y="74"/>
                </a:lnTo>
                <a:lnTo>
                  <a:pt x="4831" y="75"/>
                </a:lnTo>
                <a:lnTo>
                  <a:pt x="4831" y="75"/>
                </a:lnTo>
                <a:lnTo>
                  <a:pt x="4831" y="74"/>
                </a:lnTo>
                <a:lnTo>
                  <a:pt x="4831" y="74"/>
                </a:lnTo>
                <a:lnTo>
                  <a:pt x="4831" y="72"/>
                </a:lnTo>
                <a:close/>
                <a:moveTo>
                  <a:pt x="4755" y="69"/>
                </a:move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close/>
                <a:moveTo>
                  <a:pt x="4825" y="64"/>
                </a:moveTo>
                <a:lnTo>
                  <a:pt x="4826" y="64"/>
                </a:lnTo>
                <a:lnTo>
                  <a:pt x="4826" y="66"/>
                </a:lnTo>
                <a:lnTo>
                  <a:pt x="4826" y="66"/>
                </a:lnTo>
                <a:lnTo>
                  <a:pt x="4828" y="67"/>
                </a:lnTo>
                <a:lnTo>
                  <a:pt x="4828" y="67"/>
                </a:lnTo>
                <a:lnTo>
                  <a:pt x="4826" y="69"/>
                </a:lnTo>
                <a:lnTo>
                  <a:pt x="4826" y="67"/>
                </a:lnTo>
                <a:lnTo>
                  <a:pt x="4826" y="67"/>
                </a:lnTo>
                <a:lnTo>
                  <a:pt x="4826" y="66"/>
                </a:lnTo>
                <a:lnTo>
                  <a:pt x="4826" y="66"/>
                </a:lnTo>
                <a:lnTo>
                  <a:pt x="4825" y="64"/>
                </a:lnTo>
                <a:close/>
                <a:moveTo>
                  <a:pt x="4806" y="42"/>
                </a:moveTo>
                <a:lnTo>
                  <a:pt x="4806" y="42"/>
                </a:lnTo>
                <a:lnTo>
                  <a:pt x="4806" y="42"/>
                </a:lnTo>
                <a:lnTo>
                  <a:pt x="4808" y="42"/>
                </a:lnTo>
                <a:lnTo>
                  <a:pt x="4808" y="42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close/>
                <a:moveTo>
                  <a:pt x="4808" y="36"/>
                </a:move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8" y="36"/>
                </a:lnTo>
                <a:lnTo>
                  <a:pt x="4808" y="36"/>
                </a:lnTo>
                <a:close/>
                <a:moveTo>
                  <a:pt x="4806" y="31"/>
                </a:move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close/>
                <a:moveTo>
                  <a:pt x="4804" y="28"/>
                </a:moveTo>
                <a:lnTo>
                  <a:pt x="4804" y="28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4" y="29"/>
                </a:lnTo>
                <a:lnTo>
                  <a:pt x="4804" y="29"/>
                </a:lnTo>
                <a:lnTo>
                  <a:pt x="4804" y="28"/>
                </a:lnTo>
                <a:close/>
                <a:moveTo>
                  <a:pt x="28" y="28"/>
                </a:moveTo>
                <a:lnTo>
                  <a:pt x="28" y="28"/>
                </a:lnTo>
                <a:lnTo>
                  <a:pt x="31" y="28"/>
                </a:lnTo>
                <a:lnTo>
                  <a:pt x="30" y="29"/>
                </a:lnTo>
                <a:lnTo>
                  <a:pt x="33" y="31"/>
                </a:lnTo>
                <a:lnTo>
                  <a:pt x="31" y="31"/>
                </a:lnTo>
                <a:lnTo>
                  <a:pt x="30" y="31"/>
                </a:lnTo>
                <a:lnTo>
                  <a:pt x="27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30" y="29"/>
                </a:lnTo>
                <a:lnTo>
                  <a:pt x="30" y="28"/>
                </a:lnTo>
                <a:lnTo>
                  <a:pt x="28" y="28"/>
                </a:lnTo>
                <a:close/>
                <a:moveTo>
                  <a:pt x="4804" y="12"/>
                </a:moveTo>
                <a:lnTo>
                  <a:pt x="4804" y="12"/>
                </a:lnTo>
                <a:lnTo>
                  <a:pt x="4803" y="12"/>
                </a:lnTo>
                <a:lnTo>
                  <a:pt x="4803" y="14"/>
                </a:lnTo>
                <a:lnTo>
                  <a:pt x="4803" y="12"/>
                </a:lnTo>
                <a:lnTo>
                  <a:pt x="4803" y="12"/>
                </a:lnTo>
                <a:lnTo>
                  <a:pt x="4803" y="12"/>
                </a:lnTo>
                <a:lnTo>
                  <a:pt x="4804" y="12"/>
                </a:lnTo>
                <a:close/>
                <a:moveTo>
                  <a:pt x="4804" y="11"/>
                </a:moveTo>
                <a:lnTo>
                  <a:pt x="4804" y="11"/>
                </a:lnTo>
                <a:lnTo>
                  <a:pt x="4806" y="12"/>
                </a:lnTo>
                <a:lnTo>
                  <a:pt x="4804" y="12"/>
                </a:lnTo>
                <a:lnTo>
                  <a:pt x="4804" y="12"/>
                </a:lnTo>
                <a:lnTo>
                  <a:pt x="4804" y="11"/>
                </a:lnTo>
                <a:close/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0" name="Freeform 11"/>
          <p:cNvSpPr>
            <a:spLocks noEditPoints="1"/>
          </p:cNvSpPr>
          <p:nvPr/>
        </p:nvSpPr>
        <p:spPr bwMode="auto">
          <a:xfrm>
            <a:off x="2022677" y="4335540"/>
            <a:ext cx="577045" cy="329169"/>
          </a:xfrm>
          <a:custGeom>
            <a:avLst/>
            <a:gdLst>
              <a:gd name="T0" fmla="*/ 162 w 173"/>
              <a:gd name="T1" fmla="*/ 92 h 97"/>
              <a:gd name="T2" fmla="*/ 172 w 173"/>
              <a:gd name="T3" fmla="*/ 94 h 97"/>
              <a:gd name="T4" fmla="*/ 161 w 173"/>
              <a:gd name="T5" fmla="*/ 97 h 97"/>
              <a:gd name="T6" fmla="*/ 156 w 173"/>
              <a:gd name="T7" fmla="*/ 94 h 97"/>
              <a:gd name="T8" fmla="*/ 3 w 173"/>
              <a:gd name="T9" fmla="*/ 77 h 97"/>
              <a:gd name="T10" fmla="*/ 3 w 173"/>
              <a:gd name="T11" fmla="*/ 77 h 97"/>
              <a:gd name="T12" fmla="*/ 3 w 173"/>
              <a:gd name="T13" fmla="*/ 74 h 97"/>
              <a:gd name="T14" fmla="*/ 3 w 173"/>
              <a:gd name="T15" fmla="*/ 72 h 97"/>
              <a:gd name="T16" fmla="*/ 0 w 173"/>
              <a:gd name="T17" fmla="*/ 55 h 97"/>
              <a:gd name="T18" fmla="*/ 0 w 173"/>
              <a:gd name="T19" fmla="*/ 52 h 97"/>
              <a:gd name="T20" fmla="*/ 139 w 173"/>
              <a:gd name="T21" fmla="*/ 4 h 97"/>
              <a:gd name="T22" fmla="*/ 140 w 173"/>
              <a:gd name="T23" fmla="*/ 11 h 97"/>
              <a:gd name="T24" fmla="*/ 144 w 173"/>
              <a:gd name="T25" fmla="*/ 15 h 97"/>
              <a:gd name="T26" fmla="*/ 145 w 173"/>
              <a:gd name="T27" fmla="*/ 22 h 97"/>
              <a:gd name="T28" fmla="*/ 148 w 173"/>
              <a:gd name="T29" fmla="*/ 26 h 97"/>
              <a:gd name="T30" fmla="*/ 151 w 173"/>
              <a:gd name="T31" fmla="*/ 34 h 97"/>
              <a:gd name="T32" fmla="*/ 140 w 173"/>
              <a:gd name="T33" fmla="*/ 40 h 97"/>
              <a:gd name="T34" fmla="*/ 137 w 173"/>
              <a:gd name="T35" fmla="*/ 50 h 97"/>
              <a:gd name="T36" fmla="*/ 132 w 173"/>
              <a:gd name="T37" fmla="*/ 53 h 97"/>
              <a:gd name="T38" fmla="*/ 115 w 173"/>
              <a:gd name="T39" fmla="*/ 58 h 97"/>
              <a:gd name="T40" fmla="*/ 101 w 173"/>
              <a:gd name="T41" fmla="*/ 63 h 97"/>
              <a:gd name="T42" fmla="*/ 93 w 173"/>
              <a:gd name="T43" fmla="*/ 67 h 97"/>
              <a:gd name="T44" fmla="*/ 87 w 173"/>
              <a:gd name="T45" fmla="*/ 72 h 97"/>
              <a:gd name="T46" fmla="*/ 77 w 173"/>
              <a:gd name="T47" fmla="*/ 74 h 97"/>
              <a:gd name="T48" fmla="*/ 68 w 173"/>
              <a:gd name="T49" fmla="*/ 78 h 97"/>
              <a:gd name="T50" fmla="*/ 57 w 173"/>
              <a:gd name="T51" fmla="*/ 81 h 97"/>
              <a:gd name="T52" fmla="*/ 43 w 173"/>
              <a:gd name="T53" fmla="*/ 85 h 97"/>
              <a:gd name="T54" fmla="*/ 36 w 173"/>
              <a:gd name="T55" fmla="*/ 91 h 97"/>
              <a:gd name="T56" fmla="*/ 25 w 173"/>
              <a:gd name="T57" fmla="*/ 92 h 97"/>
              <a:gd name="T58" fmla="*/ 21 w 173"/>
              <a:gd name="T59" fmla="*/ 94 h 97"/>
              <a:gd name="T60" fmla="*/ 13 w 173"/>
              <a:gd name="T61" fmla="*/ 89 h 97"/>
              <a:gd name="T62" fmla="*/ 9 w 173"/>
              <a:gd name="T63" fmla="*/ 75 h 97"/>
              <a:gd name="T64" fmla="*/ 6 w 173"/>
              <a:gd name="T65" fmla="*/ 66 h 97"/>
              <a:gd name="T66" fmla="*/ 5 w 173"/>
              <a:gd name="T67" fmla="*/ 61 h 97"/>
              <a:gd name="T68" fmla="*/ 5 w 173"/>
              <a:gd name="T69" fmla="*/ 58 h 97"/>
              <a:gd name="T70" fmla="*/ 3 w 173"/>
              <a:gd name="T71" fmla="*/ 55 h 97"/>
              <a:gd name="T72" fmla="*/ 2 w 173"/>
              <a:gd name="T73" fmla="*/ 48 h 97"/>
              <a:gd name="T74" fmla="*/ 6 w 173"/>
              <a:gd name="T75" fmla="*/ 36 h 97"/>
              <a:gd name="T76" fmla="*/ 9 w 173"/>
              <a:gd name="T77" fmla="*/ 33 h 97"/>
              <a:gd name="T78" fmla="*/ 8 w 173"/>
              <a:gd name="T79" fmla="*/ 28 h 97"/>
              <a:gd name="T80" fmla="*/ 9 w 173"/>
              <a:gd name="T81" fmla="*/ 25 h 97"/>
              <a:gd name="T82" fmla="*/ 11 w 173"/>
              <a:gd name="T83" fmla="*/ 22 h 97"/>
              <a:gd name="T84" fmla="*/ 14 w 173"/>
              <a:gd name="T85" fmla="*/ 22 h 97"/>
              <a:gd name="T86" fmla="*/ 19 w 173"/>
              <a:gd name="T87" fmla="*/ 23 h 97"/>
              <a:gd name="T88" fmla="*/ 22 w 173"/>
              <a:gd name="T89" fmla="*/ 23 h 97"/>
              <a:gd name="T90" fmla="*/ 32 w 173"/>
              <a:gd name="T91" fmla="*/ 23 h 97"/>
              <a:gd name="T92" fmla="*/ 39 w 173"/>
              <a:gd name="T93" fmla="*/ 23 h 97"/>
              <a:gd name="T94" fmla="*/ 50 w 173"/>
              <a:gd name="T95" fmla="*/ 25 h 97"/>
              <a:gd name="T96" fmla="*/ 60 w 173"/>
              <a:gd name="T97" fmla="*/ 25 h 97"/>
              <a:gd name="T98" fmla="*/ 66 w 173"/>
              <a:gd name="T99" fmla="*/ 29 h 97"/>
              <a:gd name="T100" fmla="*/ 71 w 173"/>
              <a:gd name="T101" fmla="*/ 25 h 97"/>
              <a:gd name="T102" fmla="*/ 77 w 173"/>
              <a:gd name="T103" fmla="*/ 15 h 97"/>
              <a:gd name="T104" fmla="*/ 87 w 173"/>
              <a:gd name="T105" fmla="*/ 9 h 97"/>
              <a:gd name="T106" fmla="*/ 99 w 173"/>
              <a:gd name="T107" fmla="*/ 4 h 97"/>
              <a:gd name="T108" fmla="*/ 118 w 173"/>
              <a:gd name="T109" fmla="*/ 3 h 97"/>
              <a:gd name="T110" fmla="*/ 132 w 173"/>
              <a:gd name="T1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3" h="97">
                <a:moveTo>
                  <a:pt x="159" y="92"/>
                </a:moveTo>
                <a:lnTo>
                  <a:pt x="161" y="92"/>
                </a:lnTo>
                <a:lnTo>
                  <a:pt x="162" y="92"/>
                </a:lnTo>
                <a:lnTo>
                  <a:pt x="162" y="92"/>
                </a:lnTo>
                <a:lnTo>
                  <a:pt x="164" y="92"/>
                </a:lnTo>
                <a:lnTo>
                  <a:pt x="169" y="92"/>
                </a:lnTo>
                <a:lnTo>
                  <a:pt x="173" y="94"/>
                </a:lnTo>
                <a:lnTo>
                  <a:pt x="172" y="94"/>
                </a:lnTo>
                <a:lnTo>
                  <a:pt x="172" y="96"/>
                </a:lnTo>
                <a:lnTo>
                  <a:pt x="169" y="96"/>
                </a:lnTo>
                <a:lnTo>
                  <a:pt x="167" y="97"/>
                </a:lnTo>
                <a:lnTo>
                  <a:pt x="161" y="97"/>
                </a:lnTo>
                <a:lnTo>
                  <a:pt x="159" y="97"/>
                </a:lnTo>
                <a:lnTo>
                  <a:pt x="158" y="96"/>
                </a:lnTo>
                <a:lnTo>
                  <a:pt x="156" y="94"/>
                </a:lnTo>
                <a:lnTo>
                  <a:pt x="156" y="94"/>
                </a:lnTo>
                <a:lnTo>
                  <a:pt x="156" y="92"/>
                </a:lnTo>
                <a:lnTo>
                  <a:pt x="158" y="92"/>
                </a:lnTo>
                <a:lnTo>
                  <a:pt x="159" y="92"/>
                </a:lnTo>
                <a:close/>
                <a:moveTo>
                  <a:pt x="3" y="77"/>
                </a:moveTo>
                <a:lnTo>
                  <a:pt x="3" y="77"/>
                </a:lnTo>
                <a:lnTo>
                  <a:pt x="3" y="77"/>
                </a:lnTo>
                <a:lnTo>
                  <a:pt x="2" y="78"/>
                </a:lnTo>
                <a:lnTo>
                  <a:pt x="3" y="77"/>
                </a:lnTo>
                <a:lnTo>
                  <a:pt x="3" y="77"/>
                </a:lnTo>
                <a:close/>
                <a:moveTo>
                  <a:pt x="3" y="72"/>
                </a:move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2" y="74"/>
                </a:lnTo>
                <a:lnTo>
                  <a:pt x="3" y="72"/>
                </a:lnTo>
                <a:close/>
                <a:moveTo>
                  <a:pt x="0" y="52"/>
                </a:moveTo>
                <a:lnTo>
                  <a:pt x="2" y="53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close/>
                <a:moveTo>
                  <a:pt x="136" y="0"/>
                </a:moveTo>
                <a:lnTo>
                  <a:pt x="137" y="1"/>
                </a:lnTo>
                <a:lnTo>
                  <a:pt x="137" y="3"/>
                </a:lnTo>
                <a:lnTo>
                  <a:pt x="139" y="4"/>
                </a:lnTo>
                <a:lnTo>
                  <a:pt x="139" y="6"/>
                </a:lnTo>
                <a:lnTo>
                  <a:pt x="139" y="7"/>
                </a:lnTo>
                <a:lnTo>
                  <a:pt x="140" y="9"/>
                </a:lnTo>
                <a:lnTo>
                  <a:pt x="140" y="11"/>
                </a:lnTo>
                <a:lnTo>
                  <a:pt x="142" y="11"/>
                </a:lnTo>
                <a:lnTo>
                  <a:pt x="142" y="12"/>
                </a:lnTo>
                <a:lnTo>
                  <a:pt x="142" y="14"/>
                </a:lnTo>
                <a:lnTo>
                  <a:pt x="144" y="15"/>
                </a:lnTo>
                <a:lnTo>
                  <a:pt x="144" y="17"/>
                </a:lnTo>
                <a:lnTo>
                  <a:pt x="145" y="18"/>
                </a:lnTo>
                <a:lnTo>
                  <a:pt x="145" y="20"/>
                </a:lnTo>
                <a:lnTo>
                  <a:pt x="145" y="22"/>
                </a:lnTo>
                <a:lnTo>
                  <a:pt x="147" y="23"/>
                </a:lnTo>
                <a:lnTo>
                  <a:pt x="147" y="25"/>
                </a:lnTo>
                <a:lnTo>
                  <a:pt x="148" y="25"/>
                </a:lnTo>
                <a:lnTo>
                  <a:pt x="148" y="26"/>
                </a:lnTo>
                <a:lnTo>
                  <a:pt x="150" y="28"/>
                </a:lnTo>
                <a:lnTo>
                  <a:pt x="150" y="31"/>
                </a:lnTo>
                <a:lnTo>
                  <a:pt x="151" y="33"/>
                </a:lnTo>
                <a:lnTo>
                  <a:pt x="151" y="34"/>
                </a:lnTo>
                <a:lnTo>
                  <a:pt x="145" y="37"/>
                </a:lnTo>
                <a:lnTo>
                  <a:pt x="144" y="37"/>
                </a:lnTo>
                <a:lnTo>
                  <a:pt x="142" y="39"/>
                </a:lnTo>
                <a:lnTo>
                  <a:pt x="140" y="40"/>
                </a:lnTo>
                <a:lnTo>
                  <a:pt x="139" y="45"/>
                </a:lnTo>
                <a:lnTo>
                  <a:pt x="140" y="47"/>
                </a:lnTo>
                <a:lnTo>
                  <a:pt x="140" y="48"/>
                </a:lnTo>
                <a:lnTo>
                  <a:pt x="137" y="50"/>
                </a:lnTo>
                <a:lnTo>
                  <a:pt x="136" y="50"/>
                </a:lnTo>
                <a:lnTo>
                  <a:pt x="134" y="52"/>
                </a:lnTo>
                <a:lnTo>
                  <a:pt x="132" y="52"/>
                </a:lnTo>
                <a:lnTo>
                  <a:pt x="132" y="53"/>
                </a:lnTo>
                <a:lnTo>
                  <a:pt x="131" y="53"/>
                </a:lnTo>
                <a:lnTo>
                  <a:pt x="126" y="55"/>
                </a:lnTo>
                <a:lnTo>
                  <a:pt x="121" y="56"/>
                </a:lnTo>
                <a:lnTo>
                  <a:pt x="115" y="58"/>
                </a:lnTo>
                <a:lnTo>
                  <a:pt x="112" y="59"/>
                </a:lnTo>
                <a:lnTo>
                  <a:pt x="110" y="61"/>
                </a:lnTo>
                <a:lnTo>
                  <a:pt x="106" y="61"/>
                </a:lnTo>
                <a:lnTo>
                  <a:pt x="101" y="63"/>
                </a:lnTo>
                <a:lnTo>
                  <a:pt x="98" y="64"/>
                </a:lnTo>
                <a:lnTo>
                  <a:pt x="95" y="66"/>
                </a:lnTo>
                <a:lnTo>
                  <a:pt x="93" y="66"/>
                </a:lnTo>
                <a:lnTo>
                  <a:pt x="93" y="67"/>
                </a:lnTo>
                <a:lnTo>
                  <a:pt x="91" y="69"/>
                </a:lnTo>
                <a:lnTo>
                  <a:pt x="90" y="72"/>
                </a:lnTo>
                <a:lnTo>
                  <a:pt x="88" y="72"/>
                </a:lnTo>
                <a:lnTo>
                  <a:pt x="87" y="72"/>
                </a:lnTo>
                <a:lnTo>
                  <a:pt x="85" y="74"/>
                </a:lnTo>
                <a:lnTo>
                  <a:pt x="82" y="74"/>
                </a:lnTo>
                <a:lnTo>
                  <a:pt x="79" y="72"/>
                </a:lnTo>
                <a:lnTo>
                  <a:pt x="77" y="74"/>
                </a:lnTo>
                <a:lnTo>
                  <a:pt x="77" y="74"/>
                </a:lnTo>
                <a:lnTo>
                  <a:pt x="73" y="75"/>
                </a:lnTo>
                <a:lnTo>
                  <a:pt x="69" y="78"/>
                </a:lnTo>
                <a:lnTo>
                  <a:pt x="68" y="78"/>
                </a:lnTo>
                <a:lnTo>
                  <a:pt x="63" y="80"/>
                </a:lnTo>
                <a:lnTo>
                  <a:pt x="62" y="81"/>
                </a:lnTo>
                <a:lnTo>
                  <a:pt x="60" y="81"/>
                </a:lnTo>
                <a:lnTo>
                  <a:pt x="57" y="81"/>
                </a:lnTo>
                <a:lnTo>
                  <a:pt x="52" y="81"/>
                </a:lnTo>
                <a:lnTo>
                  <a:pt x="49" y="81"/>
                </a:lnTo>
                <a:lnTo>
                  <a:pt x="44" y="83"/>
                </a:lnTo>
                <a:lnTo>
                  <a:pt x="43" y="85"/>
                </a:lnTo>
                <a:lnTo>
                  <a:pt x="41" y="86"/>
                </a:lnTo>
                <a:lnTo>
                  <a:pt x="38" y="88"/>
                </a:lnTo>
                <a:lnTo>
                  <a:pt x="36" y="89"/>
                </a:lnTo>
                <a:lnTo>
                  <a:pt x="36" y="91"/>
                </a:lnTo>
                <a:lnTo>
                  <a:pt x="33" y="91"/>
                </a:lnTo>
                <a:lnTo>
                  <a:pt x="32" y="91"/>
                </a:lnTo>
                <a:lnTo>
                  <a:pt x="30" y="91"/>
                </a:lnTo>
                <a:lnTo>
                  <a:pt x="25" y="92"/>
                </a:lnTo>
                <a:lnTo>
                  <a:pt x="25" y="92"/>
                </a:lnTo>
                <a:lnTo>
                  <a:pt x="22" y="92"/>
                </a:lnTo>
                <a:lnTo>
                  <a:pt x="21" y="94"/>
                </a:lnTo>
                <a:lnTo>
                  <a:pt x="21" y="94"/>
                </a:lnTo>
                <a:lnTo>
                  <a:pt x="19" y="92"/>
                </a:lnTo>
                <a:lnTo>
                  <a:pt x="16" y="91"/>
                </a:lnTo>
                <a:lnTo>
                  <a:pt x="13" y="92"/>
                </a:lnTo>
                <a:lnTo>
                  <a:pt x="13" y="89"/>
                </a:lnTo>
                <a:lnTo>
                  <a:pt x="9" y="85"/>
                </a:lnTo>
                <a:lnTo>
                  <a:pt x="11" y="78"/>
                </a:lnTo>
                <a:lnTo>
                  <a:pt x="11" y="78"/>
                </a:lnTo>
                <a:lnTo>
                  <a:pt x="9" y="75"/>
                </a:lnTo>
                <a:lnTo>
                  <a:pt x="8" y="74"/>
                </a:lnTo>
                <a:lnTo>
                  <a:pt x="8" y="70"/>
                </a:lnTo>
                <a:lnTo>
                  <a:pt x="6" y="69"/>
                </a:lnTo>
                <a:lnTo>
                  <a:pt x="6" y="66"/>
                </a:lnTo>
                <a:lnTo>
                  <a:pt x="6" y="66"/>
                </a:lnTo>
                <a:lnTo>
                  <a:pt x="6" y="66"/>
                </a:lnTo>
                <a:lnTo>
                  <a:pt x="6" y="63"/>
                </a:lnTo>
                <a:lnTo>
                  <a:pt x="5" y="61"/>
                </a:lnTo>
                <a:lnTo>
                  <a:pt x="5" y="61"/>
                </a:lnTo>
                <a:lnTo>
                  <a:pt x="5" y="59"/>
                </a:lnTo>
                <a:lnTo>
                  <a:pt x="5" y="59"/>
                </a:lnTo>
                <a:lnTo>
                  <a:pt x="5" y="58"/>
                </a:lnTo>
                <a:lnTo>
                  <a:pt x="5" y="56"/>
                </a:lnTo>
                <a:lnTo>
                  <a:pt x="2" y="55"/>
                </a:lnTo>
                <a:lnTo>
                  <a:pt x="2" y="53"/>
                </a:lnTo>
                <a:lnTo>
                  <a:pt x="3" y="55"/>
                </a:lnTo>
                <a:lnTo>
                  <a:pt x="3" y="55"/>
                </a:lnTo>
                <a:lnTo>
                  <a:pt x="3" y="53"/>
                </a:lnTo>
                <a:lnTo>
                  <a:pt x="3" y="53"/>
                </a:lnTo>
                <a:lnTo>
                  <a:pt x="2" y="48"/>
                </a:lnTo>
                <a:lnTo>
                  <a:pt x="5" y="44"/>
                </a:lnTo>
                <a:lnTo>
                  <a:pt x="3" y="39"/>
                </a:lnTo>
                <a:lnTo>
                  <a:pt x="6" y="36"/>
                </a:lnTo>
                <a:lnTo>
                  <a:pt x="6" y="36"/>
                </a:lnTo>
                <a:lnTo>
                  <a:pt x="8" y="36"/>
                </a:lnTo>
                <a:lnTo>
                  <a:pt x="8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8" y="31"/>
                </a:lnTo>
                <a:lnTo>
                  <a:pt x="8" y="29"/>
                </a:lnTo>
                <a:lnTo>
                  <a:pt x="8" y="28"/>
                </a:lnTo>
                <a:lnTo>
                  <a:pt x="8" y="28"/>
                </a:lnTo>
                <a:lnTo>
                  <a:pt x="8" y="26"/>
                </a:lnTo>
                <a:lnTo>
                  <a:pt x="9" y="25"/>
                </a:lnTo>
                <a:lnTo>
                  <a:pt x="9" y="25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3"/>
                </a:lnTo>
                <a:lnTo>
                  <a:pt x="17" y="23"/>
                </a:lnTo>
                <a:lnTo>
                  <a:pt x="17" y="25"/>
                </a:lnTo>
                <a:lnTo>
                  <a:pt x="19" y="23"/>
                </a:lnTo>
                <a:lnTo>
                  <a:pt x="19" y="25"/>
                </a:lnTo>
                <a:lnTo>
                  <a:pt x="21" y="25"/>
                </a:lnTo>
                <a:lnTo>
                  <a:pt x="21" y="23"/>
                </a:lnTo>
                <a:lnTo>
                  <a:pt x="22" y="23"/>
                </a:lnTo>
                <a:lnTo>
                  <a:pt x="24" y="23"/>
                </a:lnTo>
                <a:lnTo>
                  <a:pt x="25" y="23"/>
                </a:lnTo>
                <a:lnTo>
                  <a:pt x="28" y="23"/>
                </a:lnTo>
                <a:lnTo>
                  <a:pt x="32" y="23"/>
                </a:lnTo>
                <a:lnTo>
                  <a:pt x="35" y="23"/>
                </a:lnTo>
                <a:lnTo>
                  <a:pt x="38" y="23"/>
                </a:lnTo>
                <a:lnTo>
                  <a:pt x="38" y="23"/>
                </a:lnTo>
                <a:lnTo>
                  <a:pt x="39" y="23"/>
                </a:lnTo>
                <a:lnTo>
                  <a:pt x="41" y="25"/>
                </a:lnTo>
                <a:lnTo>
                  <a:pt x="43" y="25"/>
                </a:lnTo>
                <a:lnTo>
                  <a:pt x="47" y="25"/>
                </a:lnTo>
                <a:lnTo>
                  <a:pt x="50" y="25"/>
                </a:lnTo>
                <a:lnTo>
                  <a:pt x="54" y="26"/>
                </a:lnTo>
                <a:lnTo>
                  <a:pt x="57" y="25"/>
                </a:lnTo>
                <a:lnTo>
                  <a:pt x="60" y="25"/>
                </a:lnTo>
                <a:lnTo>
                  <a:pt x="60" y="25"/>
                </a:lnTo>
                <a:lnTo>
                  <a:pt x="62" y="26"/>
                </a:lnTo>
                <a:lnTo>
                  <a:pt x="63" y="28"/>
                </a:lnTo>
                <a:lnTo>
                  <a:pt x="63" y="29"/>
                </a:lnTo>
                <a:lnTo>
                  <a:pt x="66" y="29"/>
                </a:lnTo>
                <a:lnTo>
                  <a:pt x="68" y="29"/>
                </a:lnTo>
                <a:lnTo>
                  <a:pt x="69" y="28"/>
                </a:lnTo>
                <a:lnTo>
                  <a:pt x="71" y="28"/>
                </a:lnTo>
                <a:lnTo>
                  <a:pt x="71" y="25"/>
                </a:lnTo>
                <a:lnTo>
                  <a:pt x="73" y="23"/>
                </a:lnTo>
                <a:lnTo>
                  <a:pt x="74" y="20"/>
                </a:lnTo>
                <a:lnTo>
                  <a:pt x="76" y="18"/>
                </a:lnTo>
                <a:lnTo>
                  <a:pt x="77" y="15"/>
                </a:lnTo>
                <a:lnTo>
                  <a:pt x="79" y="15"/>
                </a:lnTo>
                <a:lnTo>
                  <a:pt x="80" y="12"/>
                </a:lnTo>
                <a:lnTo>
                  <a:pt x="84" y="11"/>
                </a:lnTo>
                <a:lnTo>
                  <a:pt x="87" y="9"/>
                </a:lnTo>
                <a:lnTo>
                  <a:pt x="91" y="7"/>
                </a:lnTo>
                <a:lnTo>
                  <a:pt x="93" y="6"/>
                </a:lnTo>
                <a:lnTo>
                  <a:pt x="96" y="4"/>
                </a:lnTo>
                <a:lnTo>
                  <a:pt x="99" y="4"/>
                </a:lnTo>
                <a:lnTo>
                  <a:pt x="104" y="4"/>
                </a:lnTo>
                <a:lnTo>
                  <a:pt x="109" y="3"/>
                </a:lnTo>
                <a:lnTo>
                  <a:pt x="112" y="3"/>
                </a:lnTo>
                <a:lnTo>
                  <a:pt x="118" y="3"/>
                </a:lnTo>
                <a:lnTo>
                  <a:pt x="121" y="1"/>
                </a:lnTo>
                <a:lnTo>
                  <a:pt x="126" y="1"/>
                </a:lnTo>
                <a:lnTo>
                  <a:pt x="129" y="1"/>
                </a:lnTo>
                <a:lnTo>
                  <a:pt x="132" y="0"/>
                </a:lnTo>
                <a:lnTo>
                  <a:pt x="1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1" name="Freeform 12"/>
          <p:cNvSpPr>
            <a:spLocks/>
          </p:cNvSpPr>
          <p:nvPr/>
        </p:nvSpPr>
        <p:spPr bwMode="auto">
          <a:xfrm>
            <a:off x="935300" y="3018867"/>
            <a:ext cx="83389" cy="84838"/>
          </a:xfrm>
          <a:custGeom>
            <a:avLst/>
            <a:gdLst>
              <a:gd name="T0" fmla="*/ 12 w 25"/>
              <a:gd name="T1" fmla="*/ 0 h 25"/>
              <a:gd name="T2" fmla="*/ 12 w 25"/>
              <a:gd name="T3" fmla="*/ 2 h 25"/>
              <a:gd name="T4" fmla="*/ 14 w 25"/>
              <a:gd name="T5" fmla="*/ 3 h 25"/>
              <a:gd name="T6" fmla="*/ 15 w 25"/>
              <a:gd name="T7" fmla="*/ 3 h 25"/>
              <a:gd name="T8" fmla="*/ 17 w 25"/>
              <a:gd name="T9" fmla="*/ 6 h 25"/>
              <a:gd name="T10" fmla="*/ 20 w 25"/>
              <a:gd name="T11" fmla="*/ 8 h 25"/>
              <a:gd name="T12" fmla="*/ 23 w 25"/>
              <a:gd name="T13" fmla="*/ 9 h 25"/>
              <a:gd name="T14" fmla="*/ 25 w 25"/>
              <a:gd name="T15" fmla="*/ 11 h 25"/>
              <a:gd name="T16" fmla="*/ 25 w 25"/>
              <a:gd name="T17" fmla="*/ 11 h 25"/>
              <a:gd name="T18" fmla="*/ 23 w 25"/>
              <a:gd name="T19" fmla="*/ 16 h 25"/>
              <a:gd name="T20" fmla="*/ 22 w 25"/>
              <a:gd name="T21" fmla="*/ 16 h 25"/>
              <a:gd name="T22" fmla="*/ 22 w 25"/>
              <a:gd name="T23" fmla="*/ 17 h 25"/>
              <a:gd name="T24" fmla="*/ 20 w 25"/>
              <a:gd name="T25" fmla="*/ 19 h 25"/>
              <a:gd name="T26" fmla="*/ 19 w 25"/>
              <a:gd name="T27" fmla="*/ 20 h 25"/>
              <a:gd name="T28" fmla="*/ 19 w 25"/>
              <a:gd name="T29" fmla="*/ 20 h 25"/>
              <a:gd name="T30" fmla="*/ 17 w 25"/>
              <a:gd name="T31" fmla="*/ 19 h 25"/>
              <a:gd name="T32" fmla="*/ 11 w 25"/>
              <a:gd name="T33" fmla="*/ 20 h 25"/>
              <a:gd name="T34" fmla="*/ 11 w 25"/>
              <a:gd name="T35" fmla="*/ 24 h 25"/>
              <a:gd name="T36" fmla="*/ 11 w 25"/>
              <a:gd name="T37" fmla="*/ 25 h 25"/>
              <a:gd name="T38" fmla="*/ 8 w 25"/>
              <a:gd name="T39" fmla="*/ 24 h 25"/>
              <a:gd name="T40" fmla="*/ 8 w 25"/>
              <a:gd name="T41" fmla="*/ 22 h 25"/>
              <a:gd name="T42" fmla="*/ 8 w 25"/>
              <a:gd name="T43" fmla="*/ 17 h 25"/>
              <a:gd name="T44" fmla="*/ 4 w 25"/>
              <a:gd name="T45" fmla="*/ 17 h 25"/>
              <a:gd name="T46" fmla="*/ 3 w 25"/>
              <a:gd name="T47" fmla="*/ 14 h 25"/>
              <a:gd name="T48" fmla="*/ 1 w 25"/>
              <a:gd name="T49" fmla="*/ 13 h 25"/>
              <a:gd name="T50" fmla="*/ 1 w 25"/>
              <a:gd name="T51" fmla="*/ 11 h 25"/>
              <a:gd name="T52" fmla="*/ 0 w 25"/>
              <a:gd name="T53" fmla="*/ 9 h 25"/>
              <a:gd name="T54" fmla="*/ 1 w 25"/>
              <a:gd name="T55" fmla="*/ 9 h 25"/>
              <a:gd name="T56" fmla="*/ 3 w 25"/>
              <a:gd name="T57" fmla="*/ 8 h 25"/>
              <a:gd name="T58" fmla="*/ 6 w 25"/>
              <a:gd name="T59" fmla="*/ 6 h 25"/>
              <a:gd name="T60" fmla="*/ 6 w 25"/>
              <a:gd name="T61" fmla="*/ 6 h 25"/>
              <a:gd name="T62" fmla="*/ 9 w 25"/>
              <a:gd name="T63" fmla="*/ 5 h 25"/>
              <a:gd name="T64" fmla="*/ 9 w 25"/>
              <a:gd name="T65" fmla="*/ 3 h 25"/>
              <a:gd name="T66" fmla="*/ 9 w 25"/>
              <a:gd name="T67" fmla="*/ 2 h 25"/>
              <a:gd name="T68" fmla="*/ 11 w 25"/>
              <a:gd name="T69" fmla="*/ 0 h 25"/>
              <a:gd name="T70" fmla="*/ 11 w 25"/>
              <a:gd name="T7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" h="25">
                <a:moveTo>
                  <a:pt x="11" y="0"/>
                </a:moveTo>
                <a:lnTo>
                  <a:pt x="12" y="0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15" y="3"/>
                </a:lnTo>
                <a:lnTo>
                  <a:pt x="15" y="3"/>
                </a:lnTo>
                <a:lnTo>
                  <a:pt x="17" y="5"/>
                </a:lnTo>
                <a:lnTo>
                  <a:pt x="17" y="6"/>
                </a:lnTo>
                <a:lnTo>
                  <a:pt x="19" y="6"/>
                </a:lnTo>
                <a:lnTo>
                  <a:pt x="20" y="8"/>
                </a:lnTo>
                <a:lnTo>
                  <a:pt x="20" y="9"/>
                </a:lnTo>
                <a:lnTo>
                  <a:pt x="23" y="9"/>
                </a:lnTo>
                <a:lnTo>
                  <a:pt x="25" y="9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3" y="14"/>
                </a:lnTo>
                <a:lnTo>
                  <a:pt x="23" y="16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9" y="20"/>
                </a:lnTo>
                <a:lnTo>
                  <a:pt x="17" y="20"/>
                </a:lnTo>
                <a:lnTo>
                  <a:pt x="17" y="19"/>
                </a:lnTo>
                <a:lnTo>
                  <a:pt x="15" y="19"/>
                </a:lnTo>
                <a:lnTo>
                  <a:pt x="11" y="20"/>
                </a:lnTo>
                <a:lnTo>
                  <a:pt x="11" y="22"/>
                </a:lnTo>
                <a:lnTo>
                  <a:pt x="11" y="24"/>
                </a:lnTo>
                <a:lnTo>
                  <a:pt x="11" y="24"/>
                </a:lnTo>
                <a:lnTo>
                  <a:pt x="11" y="25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8" y="19"/>
                </a:lnTo>
                <a:lnTo>
                  <a:pt x="8" y="17"/>
                </a:lnTo>
                <a:lnTo>
                  <a:pt x="6" y="17"/>
                </a:lnTo>
                <a:lnTo>
                  <a:pt x="4" y="17"/>
                </a:lnTo>
                <a:lnTo>
                  <a:pt x="3" y="16"/>
                </a:lnTo>
                <a:lnTo>
                  <a:pt x="3" y="14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1"/>
                </a:lnTo>
                <a:lnTo>
                  <a:pt x="1" y="9"/>
                </a:lnTo>
                <a:lnTo>
                  <a:pt x="0" y="9"/>
                </a:lnTo>
                <a:lnTo>
                  <a:pt x="1" y="9"/>
                </a:lnTo>
                <a:lnTo>
                  <a:pt x="1" y="9"/>
                </a:lnTo>
                <a:lnTo>
                  <a:pt x="3" y="9"/>
                </a:lnTo>
                <a:lnTo>
                  <a:pt x="3" y="8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6" y="6"/>
                </a:lnTo>
                <a:lnTo>
                  <a:pt x="8" y="5"/>
                </a:lnTo>
                <a:lnTo>
                  <a:pt x="9" y="5"/>
                </a:lnTo>
                <a:lnTo>
                  <a:pt x="9" y="3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2" name="Freeform 16"/>
          <p:cNvSpPr>
            <a:spLocks noEditPoints="1"/>
          </p:cNvSpPr>
          <p:nvPr/>
        </p:nvSpPr>
        <p:spPr bwMode="auto">
          <a:xfrm>
            <a:off x="4894555" y="4108176"/>
            <a:ext cx="353564" cy="743174"/>
          </a:xfrm>
          <a:custGeom>
            <a:avLst/>
            <a:gdLst>
              <a:gd name="T0" fmla="*/ 28 w 106"/>
              <a:gd name="T1" fmla="*/ 194 h 219"/>
              <a:gd name="T2" fmla="*/ 27 w 106"/>
              <a:gd name="T3" fmla="*/ 193 h 219"/>
              <a:gd name="T4" fmla="*/ 71 w 106"/>
              <a:gd name="T5" fmla="*/ 40 h 219"/>
              <a:gd name="T6" fmla="*/ 68 w 106"/>
              <a:gd name="T7" fmla="*/ 40 h 219"/>
              <a:gd name="T8" fmla="*/ 77 w 106"/>
              <a:gd name="T9" fmla="*/ 37 h 219"/>
              <a:gd name="T10" fmla="*/ 47 w 106"/>
              <a:gd name="T11" fmla="*/ 2 h 219"/>
              <a:gd name="T12" fmla="*/ 57 w 106"/>
              <a:gd name="T13" fmla="*/ 7 h 219"/>
              <a:gd name="T14" fmla="*/ 68 w 106"/>
              <a:gd name="T15" fmla="*/ 10 h 219"/>
              <a:gd name="T16" fmla="*/ 66 w 106"/>
              <a:gd name="T17" fmla="*/ 18 h 219"/>
              <a:gd name="T18" fmla="*/ 71 w 106"/>
              <a:gd name="T19" fmla="*/ 22 h 219"/>
              <a:gd name="T20" fmla="*/ 82 w 106"/>
              <a:gd name="T21" fmla="*/ 27 h 219"/>
              <a:gd name="T22" fmla="*/ 76 w 106"/>
              <a:gd name="T23" fmla="*/ 35 h 219"/>
              <a:gd name="T24" fmla="*/ 68 w 106"/>
              <a:gd name="T25" fmla="*/ 37 h 219"/>
              <a:gd name="T26" fmla="*/ 58 w 106"/>
              <a:gd name="T27" fmla="*/ 52 h 219"/>
              <a:gd name="T28" fmla="*/ 52 w 106"/>
              <a:gd name="T29" fmla="*/ 70 h 219"/>
              <a:gd name="T30" fmla="*/ 63 w 106"/>
              <a:gd name="T31" fmla="*/ 84 h 219"/>
              <a:gd name="T32" fmla="*/ 79 w 106"/>
              <a:gd name="T33" fmla="*/ 101 h 219"/>
              <a:gd name="T34" fmla="*/ 87 w 106"/>
              <a:gd name="T35" fmla="*/ 107 h 219"/>
              <a:gd name="T36" fmla="*/ 95 w 106"/>
              <a:gd name="T37" fmla="*/ 119 h 219"/>
              <a:gd name="T38" fmla="*/ 102 w 106"/>
              <a:gd name="T39" fmla="*/ 137 h 219"/>
              <a:gd name="T40" fmla="*/ 106 w 106"/>
              <a:gd name="T41" fmla="*/ 155 h 219"/>
              <a:gd name="T42" fmla="*/ 102 w 106"/>
              <a:gd name="T43" fmla="*/ 169 h 219"/>
              <a:gd name="T44" fmla="*/ 102 w 106"/>
              <a:gd name="T45" fmla="*/ 172 h 219"/>
              <a:gd name="T46" fmla="*/ 91 w 106"/>
              <a:gd name="T47" fmla="*/ 183 h 219"/>
              <a:gd name="T48" fmla="*/ 74 w 106"/>
              <a:gd name="T49" fmla="*/ 193 h 219"/>
              <a:gd name="T50" fmla="*/ 68 w 106"/>
              <a:gd name="T51" fmla="*/ 193 h 219"/>
              <a:gd name="T52" fmla="*/ 63 w 106"/>
              <a:gd name="T53" fmla="*/ 194 h 219"/>
              <a:gd name="T54" fmla="*/ 65 w 106"/>
              <a:gd name="T55" fmla="*/ 200 h 219"/>
              <a:gd name="T56" fmla="*/ 61 w 106"/>
              <a:gd name="T57" fmla="*/ 205 h 219"/>
              <a:gd name="T58" fmla="*/ 47 w 106"/>
              <a:gd name="T59" fmla="*/ 213 h 219"/>
              <a:gd name="T60" fmla="*/ 41 w 106"/>
              <a:gd name="T61" fmla="*/ 200 h 219"/>
              <a:gd name="T62" fmla="*/ 36 w 106"/>
              <a:gd name="T63" fmla="*/ 196 h 219"/>
              <a:gd name="T64" fmla="*/ 39 w 106"/>
              <a:gd name="T65" fmla="*/ 191 h 219"/>
              <a:gd name="T66" fmla="*/ 46 w 106"/>
              <a:gd name="T67" fmla="*/ 186 h 219"/>
              <a:gd name="T68" fmla="*/ 55 w 106"/>
              <a:gd name="T69" fmla="*/ 186 h 219"/>
              <a:gd name="T70" fmla="*/ 54 w 106"/>
              <a:gd name="T71" fmla="*/ 178 h 219"/>
              <a:gd name="T72" fmla="*/ 60 w 106"/>
              <a:gd name="T73" fmla="*/ 174 h 219"/>
              <a:gd name="T74" fmla="*/ 68 w 106"/>
              <a:gd name="T75" fmla="*/ 169 h 219"/>
              <a:gd name="T76" fmla="*/ 79 w 106"/>
              <a:gd name="T77" fmla="*/ 163 h 219"/>
              <a:gd name="T78" fmla="*/ 77 w 106"/>
              <a:gd name="T79" fmla="*/ 142 h 219"/>
              <a:gd name="T80" fmla="*/ 77 w 106"/>
              <a:gd name="T81" fmla="*/ 130 h 219"/>
              <a:gd name="T82" fmla="*/ 79 w 106"/>
              <a:gd name="T83" fmla="*/ 122 h 219"/>
              <a:gd name="T84" fmla="*/ 76 w 106"/>
              <a:gd name="T85" fmla="*/ 112 h 219"/>
              <a:gd name="T86" fmla="*/ 68 w 106"/>
              <a:gd name="T87" fmla="*/ 103 h 219"/>
              <a:gd name="T88" fmla="*/ 63 w 106"/>
              <a:gd name="T89" fmla="*/ 98 h 219"/>
              <a:gd name="T90" fmla="*/ 52 w 106"/>
              <a:gd name="T91" fmla="*/ 85 h 219"/>
              <a:gd name="T92" fmla="*/ 43 w 106"/>
              <a:gd name="T93" fmla="*/ 76 h 219"/>
              <a:gd name="T94" fmla="*/ 35 w 106"/>
              <a:gd name="T95" fmla="*/ 68 h 219"/>
              <a:gd name="T96" fmla="*/ 28 w 106"/>
              <a:gd name="T97" fmla="*/ 59 h 219"/>
              <a:gd name="T98" fmla="*/ 39 w 106"/>
              <a:gd name="T99" fmla="*/ 52 h 219"/>
              <a:gd name="T100" fmla="*/ 36 w 106"/>
              <a:gd name="T101" fmla="*/ 46 h 219"/>
              <a:gd name="T102" fmla="*/ 35 w 106"/>
              <a:gd name="T103" fmla="*/ 41 h 219"/>
              <a:gd name="T104" fmla="*/ 20 w 106"/>
              <a:gd name="T105" fmla="*/ 40 h 219"/>
              <a:gd name="T106" fmla="*/ 13 w 106"/>
              <a:gd name="T107" fmla="*/ 27 h 219"/>
              <a:gd name="T108" fmla="*/ 8 w 106"/>
              <a:gd name="T109" fmla="*/ 27 h 219"/>
              <a:gd name="T110" fmla="*/ 2 w 106"/>
              <a:gd name="T111" fmla="*/ 15 h 219"/>
              <a:gd name="T112" fmla="*/ 11 w 106"/>
              <a:gd name="T113" fmla="*/ 13 h 219"/>
              <a:gd name="T114" fmla="*/ 17 w 106"/>
              <a:gd name="T115" fmla="*/ 10 h 219"/>
              <a:gd name="T116" fmla="*/ 27 w 106"/>
              <a:gd name="T117" fmla="*/ 13 h 219"/>
              <a:gd name="T118" fmla="*/ 35 w 106"/>
              <a:gd name="T119" fmla="*/ 10 h 219"/>
              <a:gd name="T120" fmla="*/ 41 w 106"/>
              <a:gd name="T121" fmla="*/ 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219">
                <a:moveTo>
                  <a:pt x="66" y="216"/>
                </a:moveTo>
                <a:lnTo>
                  <a:pt x="66" y="216"/>
                </a:lnTo>
                <a:lnTo>
                  <a:pt x="66" y="218"/>
                </a:lnTo>
                <a:lnTo>
                  <a:pt x="65" y="218"/>
                </a:lnTo>
                <a:lnTo>
                  <a:pt x="65" y="218"/>
                </a:lnTo>
                <a:lnTo>
                  <a:pt x="65" y="218"/>
                </a:lnTo>
                <a:lnTo>
                  <a:pt x="66" y="216"/>
                </a:lnTo>
                <a:close/>
                <a:moveTo>
                  <a:pt x="27" y="193"/>
                </a:moveTo>
                <a:lnTo>
                  <a:pt x="28" y="193"/>
                </a:lnTo>
                <a:lnTo>
                  <a:pt x="28" y="194"/>
                </a:lnTo>
                <a:lnTo>
                  <a:pt x="28" y="196"/>
                </a:lnTo>
                <a:lnTo>
                  <a:pt x="28" y="197"/>
                </a:lnTo>
                <a:lnTo>
                  <a:pt x="28" y="197"/>
                </a:lnTo>
                <a:lnTo>
                  <a:pt x="27" y="197"/>
                </a:lnTo>
                <a:lnTo>
                  <a:pt x="27" y="194"/>
                </a:lnTo>
                <a:lnTo>
                  <a:pt x="25" y="194"/>
                </a:lnTo>
                <a:lnTo>
                  <a:pt x="25" y="193"/>
                </a:lnTo>
                <a:lnTo>
                  <a:pt x="25" y="193"/>
                </a:lnTo>
                <a:lnTo>
                  <a:pt x="27" y="193"/>
                </a:lnTo>
                <a:lnTo>
                  <a:pt x="27" y="193"/>
                </a:lnTo>
                <a:close/>
                <a:moveTo>
                  <a:pt x="73" y="193"/>
                </a:moveTo>
                <a:lnTo>
                  <a:pt x="74" y="193"/>
                </a:lnTo>
                <a:lnTo>
                  <a:pt x="73" y="193"/>
                </a:lnTo>
                <a:lnTo>
                  <a:pt x="71" y="194"/>
                </a:lnTo>
                <a:lnTo>
                  <a:pt x="71" y="193"/>
                </a:lnTo>
                <a:lnTo>
                  <a:pt x="73" y="193"/>
                </a:lnTo>
                <a:lnTo>
                  <a:pt x="73" y="193"/>
                </a:lnTo>
                <a:close/>
                <a:moveTo>
                  <a:pt x="69" y="38"/>
                </a:move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69" y="40"/>
                </a:lnTo>
                <a:lnTo>
                  <a:pt x="69" y="38"/>
                </a:lnTo>
                <a:close/>
                <a:moveTo>
                  <a:pt x="68" y="38"/>
                </a:moveTo>
                <a:lnTo>
                  <a:pt x="68" y="38"/>
                </a:lnTo>
                <a:lnTo>
                  <a:pt x="68" y="40"/>
                </a:lnTo>
                <a:lnTo>
                  <a:pt x="68" y="40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close/>
                <a:moveTo>
                  <a:pt x="79" y="37"/>
                </a:moveTo>
                <a:lnTo>
                  <a:pt x="79" y="37"/>
                </a:lnTo>
                <a:lnTo>
                  <a:pt x="79" y="38"/>
                </a:lnTo>
                <a:lnTo>
                  <a:pt x="77" y="38"/>
                </a:lnTo>
                <a:lnTo>
                  <a:pt x="76" y="38"/>
                </a:lnTo>
                <a:lnTo>
                  <a:pt x="77" y="37"/>
                </a:lnTo>
                <a:lnTo>
                  <a:pt x="77" y="37"/>
                </a:lnTo>
                <a:lnTo>
                  <a:pt x="79" y="37"/>
                </a:lnTo>
                <a:close/>
                <a:moveTo>
                  <a:pt x="77" y="32"/>
                </a:moveTo>
                <a:lnTo>
                  <a:pt x="79" y="33"/>
                </a:lnTo>
                <a:lnTo>
                  <a:pt x="79" y="33"/>
                </a:lnTo>
                <a:lnTo>
                  <a:pt x="77" y="35"/>
                </a:lnTo>
                <a:lnTo>
                  <a:pt x="76" y="35"/>
                </a:lnTo>
                <a:lnTo>
                  <a:pt x="77" y="33"/>
                </a:lnTo>
                <a:lnTo>
                  <a:pt x="77" y="32"/>
                </a:lnTo>
                <a:close/>
                <a:moveTo>
                  <a:pt x="46" y="0"/>
                </a:moveTo>
                <a:lnTo>
                  <a:pt x="47" y="2"/>
                </a:lnTo>
                <a:lnTo>
                  <a:pt x="47" y="4"/>
                </a:lnTo>
                <a:lnTo>
                  <a:pt x="49" y="4"/>
                </a:lnTo>
                <a:lnTo>
                  <a:pt x="49" y="5"/>
                </a:lnTo>
                <a:lnTo>
                  <a:pt x="49" y="5"/>
                </a:lnTo>
                <a:lnTo>
                  <a:pt x="52" y="7"/>
                </a:lnTo>
                <a:lnTo>
                  <a:pt x="54" y="7"/>
                </a:lnTo>
                <a:lnTo>
                  <a:pt x="54" y="8"/>
                </a:lnTo>
                <a:lnTo>
                  <a:pt x="55" y="8"/>
                </a:lnTo>
                <a:lnTo>
                  <a:pt x="55" y="7"/>
                </a:lnTo>
                <a:lnTo>
                  <a:pt x="57" y="7"/>
                </a:lnTo>
                <a:lnTo>
                  <a:pt x="57" y="7"/>
                </a:lnTo>
                <a:lnTo>
                  <a:pt x="58" y="7"/>
                </a:lnTo>
                <a:lnTo>
                  <a:pt x="58" y="7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3" y="8"/>
                </a:lnTo>
                <a:lnTo>
                  <a:pt x="65" y="8"/>
                </a:lnTo>
                <a:lnTo>
                  <a:pt x="65" y="8"/>
                </a:lnTo>
                <a:lnTo>
                  <a:pt x="68" y="10"/>
                </a:lnTo>
                <a:lnTo>
                  <a:pt x="66" y="11"/>
                </a:lnTo>
                <a:lnTo>
                  <a:pt x="66" y="11"/>
                </a:lnTo>
                <a:lnTo>
                  <a:pt x="65" y="13"/>
                </a:lnTo>
                <a:lnTo>
                  <a:pt x="65" y="13"/>
                </a:lnTo>
                <a:lnTo>
                  <a:pt x="65" y="15"/>
                </a:lnTo>
                <a:lnTo>
                  <a:pt x="63" y="16"/>
                </a:lnTo>
                <a:lnTo>
                  <a:pt x="65" y="16"/>
                </a:lnTo>
                <a:lnTo>
                  <a:pt x="65" y="16"/>
                </a:lnTo>
                <a:lnTo>
                  <a:pt x="65" y="18"/>
                </a:lnTo>
                <a:lnTo>
                  <a:pt x="66" y="18"/>
                </a:lnTo>
                <a:lnTo>
                  <a:pt x="66" y="19"/>
                </a:lnTo>
                <a:lnTo>
                  <a:pt x="66" y="21"/>
                </a:lnTo>
                <a:lnTo>
                  <a:pt x="66" y="22"/>
                </a:lnTo>
                <a:lnTo>
                  <a:pt x="66" y="22"/>
                </a:lnTo>
                <a:lnTo>
                  <a:pt x="66" y="21"/>
                </a:lnTo>
                <a:lnTo>
                  <a:pt x="68" y="22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71" y="22"/>
                </a:lnTo>
                <a:lnTo>
                  <a:pt x="71" y="24"/>
                </a:lnTo>
                <a:lnTo>
                  <a:pt x="71" y="24"/>
                </a:lnTo>
                <a:lnTo>
                  <a:pt x="73" y="26"/>
                </a:lnTo>
                <a:lnTo>
                  <a:pt x="74" y="26"/>
                </a:lnTo>
                <a:lnTo>
                  <a:pt x="76" y="27"/>
                </a:lnTo>
                <a:lnTo>
                  <a:pt x="77" y="27"/>
                </a:lnTo>
                <a:lnTo>
                  <a:pt x="77" y="27"/>
                </a:lnTo>
                <a:lnTo>
                  <a:pt x="80" y="27"/>
                </a:lnTo>
                <a:lnTo>
                  <a:pt x="82" y="27"/>
                </a:lnTo>
                <a:lnTo>
                  <a:pt x="82" y="27"/>
                </a:lnTo>
                <a:lnTo>
                  <a:pt x="84" y="29"/>
                </a:lnTo>
                <a:lnTo>
                  <a:pt x="85" y="29"/>
                </a:lnTo>
                <a:lnTo>
                  <a:pt x="84" y="29"/>
                </a:lnTo>
                <a:lnTo>
                  <a:pt x="82" y="29"/>
                </a:lnTo>
                <a:lnTo>
                  <a:pt x="80" y="30"/>
                </a:lnTo>
                <a:lnTo>
                  <a:pt x="80" y="30"/>
                </a:lnTo>
                <a:lnTo>
                  <a:pt x="79" y="32"/>
                </a:lnTo>
                <a:lnTo>
                  <a:pt x="76" y="32"/>
                </a:lnTo>
                <a:lnTo>
                  <a:pt x="76" y="33"/>
                </a:lnTo>
                <a:lnTo>
                  <a:pt x="76" y="35"/>
                </a:lnTo>
                <a:lnTo>
                  <a:pt x="76" y="35"/>
                </a:lnTo>
                <a:lnTo>
                  <a:pt x="73" y="37"/>
                </a:lnTo>
                <a:lnTo>
                  <a:pt x="73" y="37"/>
                </a:lnTo>
                <a:lnTo>
                  <a:pt x="71" y="37"/>
                </a:lnTo>
                <a:lnTo>
                  <a:pt x="71" y="37"/>
                </a:lnTo>
                <a:lnTo>
                  <a:pt x="71" y="37"/>
                </a:lnTo>
                <a:lnTo>
                  <a:pt x="69" y="37"/>
                </a:lnTo>
                <a:lnTo>
                  <a:pt x="69" y="37"/>
                </a:lnTo>
                <a:lnTo>
                  <a:pt x="68" y="37"/>
                </a:lnTo>
                <a:lnTo>
                  <a:pt x="68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40"/>
                </a:lnTo>
                <a:lnTo>
                  <a:pt x="66" y="40"/>
                </a:lnTo>
                <a:lnTo>
                  <a:pt x="65" y="43"/>
                </a:lnTo>
                <a:lnTo>
                  <a:pt x="65" y="46"/>
                </a:lnTo>
                <a:lnTo>
                  <a:pt x="63" y="48"/>
                </a:lnTo>
                <a:lnTo>
                  <a:pt x="61" y="49"/>
                </a:lnTo>
                <a:lnTo>
                  <a:pt x="58" y="52"/>
                </a:lnTo>
                <a:lnTo>
                  <a:pt x="57" y="52"/>
                </a:lnTo>
                <a:lnTo>
                  <a:pt x="55" y="52"/>
                </a:lnTo>
                <a:lnTo>
                  <a:pt x="54" y="57"/>
                </a:lnTo>
                <a:lnTo>
                  <a:pt x="54" y="60"/>
                </a:lnTo>
                <a:lnTo>
                  <a:pt x="54" y="60"/>
                </a:lnTo>
                <a:lnTo>
                  <a:pt x="54" y="62"/>
                </a:lnTo>
                <a:lnTo>
                  <a:pt x="52" y="65"/>
                </a:lnTo>
                <a:lnTo>
                  <a:pt x="50" y="65"/>
                </a:lnTo>
                <a:lnTo>
                  <a:pt x="50" y="67"/>
                </a:lnTo>
                <a:lnTo>
                  <a:pt x="52" y="70"/>
                </a:lnTo>
                <a:lnTo>
                  <a:pt x="52" y="70"/>
                </a:lnTo>
                <a:lnTo>
                  <a:pt x="54" y="71"/>
                </a:lnTo>
                <a:lnTo>
                  <a:pt x="54" y="73"/>
                </a:lnTo>
                <a:lnTo>
                  <a:pt x="55" y="74"/>
                </a:lnTo>
                <a:lnTo>
                  <a:pt x="57" y="76"/>
                </a:lnTo>
                <a:lnTo>
                  <a:pt x="58" y="78"/>
                </a:lnTo>
                <a:lnTo>
                  <a:pt x="60" y="78"/>
                </a:lnTo>
                <a:lnTo>
                  <a:pt x="61" y="81"/>
                </a:lnTo>
                <a:lnTo>
                  <a:pt x="63" y="82"/>
                </a:lnTo>
                <a:lnTo>
                  <a:pt x="63" y="84"/>
                </a:lnTo>
                <a:lnTo>
                  <a:pt x="63" y="85"/>
                </a:lnTo>
                <a:lnTo>
                  <a:pt x="61" y="85"/>
                </a:lnTo>
                <a:lnTo>
                  <a:pt x="61" y="85"/>
                </a:lnTo>
                <a:lnTo>
                  <a:pt x="63" y="87"/>
                </a:lnTo>
                <a:lnTo>
                  <a:pt x="66" y="90"/>
                </a:lnTo>
                <a:lnTo>
                  <a:pt x="69" y="93"/>
                </a:lnTo>
                <a:lnTo>
                  <a:pt x="73" y="95"/>
                </a:lnTo>
                <a:lnTo>
                  <a:pt x="73" y="98"/>
                </a:lnTo>
                <a:lnTo>
                  <a:pt x="76" y="100"/>
                </a:lnTo>
                <a:lnTo>
                  <a:pt x="79" y="101"/>
                </a:lnTo>
                <a:lnTo>
                  <a:pt x="79" y="101"/>
                </a:lnTo>
                <a:lnTo>
                  <a:pt x="79" y="103"/>
                </a:lnTo>
                <a:lnTo>
                  <a:pt x="80" y="104"/>
                </a:lnTo>
                <a:lnTo>
                  <a:pt x="82" y="104"/>
                </a:lnTo>
                <a:lnTo>
                  <a:pt x="82" y="106"/>
                </a:lnTo>
                <a:lnTo>
                  <a:pt x="84" y="106"/>
                </a:lnTo>
                <a:lnTo>
                  <a:pt x="84" y="106"/>
                </a:lnTo>
                <a:lnTo>
                  <a:pt x="85" y="106"/>
                </a:lnTo>
                <a:lnTo>
                  <a:pt x="85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11"/>
                </a:lnTo>
                <a:lnTo>
                  <a:pt x="90" y="111"/>
                </a:lnTo>
                <a:lnTo>
                  <a:pt x="91" y="112"/>
                </a:lnTo>
                <a:lnTo>
                  <a:pt x="91" y="114"/>
                </a:lnTo>
                <a:lnTo>
                  <a:pt x="93" y="117"/>
                </a:lnTo>
                <a:lnTo>
                  <a:pt x="95" y="119"/>
                </a:lnTo>
                <a:lnTo>
                  <a:pt x="96" y="119"/>
                </a:lnTo>
                <a:lnTo>
                  <a:pt x="96" y="120"/>
                </a:lnTo>
                <a:lnTo>
                  <a:pt x="98" y="123"/>
                </a:lnTo>
                <a:lnTo>
                  <a:pt x="99" y="125"/>
                </a:lnTo>
                <a:lnTo>
                  <a:pt x="99" y="128"/>
                </a:lnTo>
                <a:lnTo>
                  <a:pt x="101" y="130"/>
                </a:lnTo>
                <a:lnTo>
                  <a:pt x="101" y="133"/>
                </a:lnTo>
                <a:lnTo>
                  <a:pt x="101" y="134"/>
                </a:lnTo>
                <a:lnTo>
                  <a:pt x="102" y="136"/>
                </a:lnTo>
                <a:lnTo>
                  <a:pt x="102" y="137"/>
                </a:lnTo>
                <a:lnTo>
                  <a:pt x="102" y="139"/>
                </a:lnTo>
                <a:lnTo>
                  <a:pt x="102" y="139"/>
                </a:lnTo>
                <a:lnTo>
                  <a:pt x="104" y="142"/>
                </a:lnTo>
                <a:lnTo>
                  <a:pt x="104" y="144"/>
                </a:lnTo>
                <a:lnTo>
                  <a:pt x="102" y="142"/>
                </a:lnTo>
                <a:lnTo>
                  <a:pt x="102" y="147"/>
                </a:lnTo>
                <a:lnTo>
                  <a:pt x="104" y="148"/>
                </a:lnTo>
                <a:lnTo>
                  <a:pt x="104" y="150"/>
                </a:lnTo>
                <a:lnTo>
                  <a:pt x="104" y="152"/>
                </a:lnTo>
                <a:lnTo>
                  <a:pt x="106" y="155"/>
                </a:lnTo>
                <a:lnTo>
                  <a:pt x="106" y="155"/>
                </a:lnTo>
                <a:lnTo>
                  <a:pt x="106" y="159"/>
                </a:lnTo>
                <a:lnTo>
                  <a:pt x="106" y="161"/>
                </a:lnTo>
                <a:lnTo>
                  <a:pt x="106" y="159"/>
                </a:lnTo>
                <a:lnTo>
                  <a:pt x="104" y="158"/>
                </a:lnTo>
                <a:lnTo>
                  <a:pt x="104" y="159"/>
                </a:lnTo>
                <a:lnTo>
                  <a:pt x="102" y="159"/>
                </a:lnTo>
                <a:lnTo>
                  <a:pt x="104" y="164"/>
                </a:lnTo>
                <a:lnTo>
                  <a:pt x="102" y="163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1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2"/>
                </a:lnTo>
                <a:lnTo>
                  <a:pt x="102" y="172"/>
                </a:lnTo>
                <a:lnTo>
                  <a:pt x="102" y="174"/>
                </a:lnTo>
                <a:lnTo>
                  <a:pt x="102" y="174"/>
                </a:lnTo>
                <a:lnTo>
                  <a:pt x="101" y="175"/>
                </a:lnTo>
                <a:lnTo>
                  <a:pt x="99" y="175"/>
                </a:lnTo>
                <a:lnTo>
                  <a:pt x="99" y="177"/>
                </a:lnTo>
                <a:lnTo>
                  <a:pt x="99" y="178"/>
                </a:lnTo>
                <a:lnTo>
                  <a:pt x="96" y="180"/>
                </a:lnTo>
                <a:lnTo>
                  <a:pt x="95" y="182"/>
                </a:lnTo>
                <a:lnTo>
                  <a:pt x="93" y="182"/>
                </a:lnTo>
                <a:lnTo>
                  <a:pt x="91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85"/>
                </a:lnTo>
                <a:lnTo>
                  <a:pt x="85" y="188"/>
                </a:lnTo>
                <a:lnTo>
                  <a:pt x="82" y="188"/>
                </a:lnTo>
                <a:lnTo>
                  <a:pt x="79" y="191"/>
                </a:lnTo>
                <a:lnTo>
                  <a:pt x="77" y="191"/>
                </a:lnTo>
                <a:lnTo>
                  <a:pt x="76" y="191"/>
                </a:lnTo>
                <a:lnTo>
                  <a:pt x="74" y="193"/>
                </a:lnTo>
                <a:lnTo>
                  <a:pt x="74" y="193"/>
                </a:lnTo>
                <a:lnTo>
                  <a:pt x="74" y="191"/>
                </a:lnTo>
                <a:lnTo>
                  <a:pt x="73" y="191"/>
                </a:lnTo>
                <a:lnTo>
                  <a:pt x="71" y="191"/>
                </a:lnTo>
                <a:lnTo>
                  <a:pt x="71" y="189"/>
                </a:lnTo>
                <a:lnTo>
                  <a:pt x="71" y="189"/>
                </a:lnTo>
                <a:lnTo>
                  <a:pt x="71" y="189"/>
                </a:lnTo>
                <a:lnTo>
                  <a:pt x="69" y="193"/>
                </a:lnTo>
                <a:lnTo>
                  <a:pt x="69" y="193"/>
                </a:lnTo>
                <a:lnTo>
                  <a:pt x="69" y="193"/>
                </a:lnTo>
                <a:lnTo>
                  <a:pt x="68" y="193"/>
                </a:lnTo>
                <a:lnTo>
                  <a:pt x="66" y="191"/>
                </a:lnTo>
                <a:lnTo>
                  <a:pt x="65" y="191"/>
                </a:lnTo>
                <a:lnTo>
                  <a:pt x="65" y="191"/>
                </a:lnTo>
                <a:lnTo>
                  <a:pt x="66" y="191"/>
                </a:lnTo>
                <a:lnTo>
                  <a:pt x="66" y="193"/>
                </a:lnTo>
                <a:lnTo>
                  <a:pt x="68" y="193"/>
                </a:lnTo>
                <a:lnTo>
                  <a:pt x="68" y="194"/>
                </a:lnTo>
                <a:lnTo>
                  <a:pt x="68" y="194"/>
                </a:lnTo>
                <a:lnTo>
                  <a:pt x="65" y="194"/>
                </a:lnTo>
                <a:lnTo>
                  <a:pt x="63" y="194"/>
                </a:lnTo>
                <a:lnTo>
                  <a:pt x="63" y="194"/>
                </a:lnTo>
                <a:lnTo>
                  <a:pt x="65" y="196"/>
                </a:lnTo>
                <a:lnTo>
                  <a:pt x="66" y="196"/>
                </a:lnTo>
                <a:lnTo>
                  <a:pt x="68" y="196"/>
                </a:lnTo>
                <a:lnTo>
                  <a:pt x="68" y="197"/>
                </a:lnTo>
                <a:lnTo>
                  <a:pt x="66" y="197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5" y="200"/>
                </a:lnTo>
                <a:lnTo>
                  <a:pt x="65" y="200"/>
                </a:lnTo>
                <a:lnTo>
                  <a:pt x="63" y="199"/>
                </a:lnTo>
                <a:lnTo>
                  <a:pt x="58" y="196"/>
                </a:lnTo>
                <a:lnTo>
                  <a:pt x="58" y="196"/>
                </a:lnTo>
                <a:lnTo>
                  <a:pt x="63" y="200"/>
                </a:lnTo>
                <a:lnTo>
                  <a:pt x="65" y="202"/>
                </a:lnTo>
                <a:lnTo>
                  <a:pt x="65" y="204"/>
                </a:lnTo>
                <a:lnTo>
                  <a:pt x="65" y="204"/>
                </a:lnTo>
                <a:lnTo>
                  <a:pt x="63" y="205"/>
                </a:lnTo>
                <a:lnTo>
                  <a:pt x="61" y="205"/>
                </a:lnTo>
                <a:lnTo>
                  <a:pt x="58" y="204"/>
                </a:lnTo>
                <a:lnTo>
                  <a:pt x="55" y="199"/>
                </a:lnTo>
                <a:lnTo>
                  <a:pt x="54" y="199"/>
                </a:lnTo>
                <a:lnTo>
                  <a:pt x="58" y="204"/>
                </a:lnTo>
                <a:lnTo>
                  <a:pt x="58" y="204"/>
                </a:lnTo>
                <a:lnTo>
                  <a:pt x="58" y="205"/>
                </a:lnTo>
                <a:lnTo>
                  <a:pt x="58" y="207"/>
                </a:lnTo>
                <a:lnTo>
                  <a:pt x="58" y="207"/>
                </a:lnTo>
                <a:lnTo>
                  <a:pt x="49" y="211"/>
                </a:lnTo>
                <a:lnTo>
                  <a:pt x="47" y="213"/>
                </a:lnTo>
                <a:lnTo>
                  <a:pt x="46" y="216"/>
                </a:lnTo>
                <a:lnTo>
                  <a:pt x="44" y="218"/>
                </a:lnTo>
                <a:lnTo>
                  <a:pt x="43" y="218"/>
                </a:lnTo>
                <a:lnTo>
                  <a:pt x="39" y="219"/>
                </a:lnTo>
                <a:lnTo>
                  <a:pt x="38" y="219"/>
                </a:lnTo>
                <a:lnTo>
                  <a:pt x="39" y="216"/>
                </a:lnTo>
                <a:lnTo>
                  <a:pt x="39" y="216"/>
                </a:lnTo>
                <a:lnTo>
                  <a:pt x="39" y="210"/>
                </a:lnTo>
                <a:lnTo>
                  <a:pt x="39" y="204"/>
                </a:lnTo>
                <a:lnTo>
                  <a:pt x="41" y="200"/>
                </a:lnTo>
                <a:lnTo>
                  <a:pt x="41" y="200"/>
                </a:lnTo>
                <a:lnTo>
                  <a:pt x="43" y="200"/>
                </a:lnTo>
                <a:lnTo>
                  <a:pt x="43" y="199"/>
                </a:lnTo>
                <a:lnTo>
                  <a:pt x="43" y="199"/>
                </a:lnTo>
                <a:lnTo>
                  <a:pt x="43" y="197"/>
                </a:lnTo>
                <a:lnTo>
                  <a:pt x="41" y="197"/>
                </a:lnTo>
                <a:lnTo>
                  <a:pt x="39" y="197"/>
                </a:lnTo>
                <a:lnTo>
                  <a:pt x="39" y="196"/>
                </a:lnTo>
                <a:lnTo>
                  <a:pt x="38" y="196"/>
                </a:lnTo>
                <a:lnTo>
                  <a:pt x="36" y="196"/>
                </a:lnTo>
                <a:lnTo>
                  <a:pt x="36" y="196"/>
                </a:lnTo>
                <a:lnTo>
                  <a:pt x="36" y="194"/>
                </a:lnTo>
                <a:lnTo>
                  <a:pt x="35" y="194"/>
                </a:lnTo>
                <a:lnTo>
                  <a:pt x="33" y="193"/>
                </a:lnTo>
                <a:lnTo>
                  <a:pt x="35" y="193"/>
                </a:lnTo>
                <a:lnTo>
                  <a:pt x="35" y="191"/>
                </a:lnTo>
                <a:lnTo>
                  <a:pt x="35" y="191"/>
                </a:lnTo>
                <a:lnTo>
                  <a:pt x="38" y="191"/>
                </a:lnTo>
                <a:lnTo>
                  <a:pt x="39" y="191"/>
                </a:lnTo>
                <a:lnTo>
                  <a:pt x="39" y="191"/>
                </a:lnTo>
                <a:lnTo>
                  <a:pt x="39" y="189"/>
                </a:lnTo>
                <a:lnTo>
                  <a:pt x="41" y="189"/>
                </a:lnTo>
                <a:lnTo>
                  <a:pt x="43" y="188"/>
                </a:lnTo>
                <a:lnTo>
                  <a:pt x="43" y="188"/>
                </a:lnTo>
                <a:lnTo>
                  <a:pt x="43" y="186"/>
                </a:lnTo>
                <a:lnTo>
                  <a:pt x="43" y="186"/>
                </a:lnTo>
                <a:lnTo>
                  <a:pt x="43" y="185"/>
                </a:lnTo>
                <a:lnTo>
                  <a:pt x="44" y="185"/>
                </a:lnTo>
                <a:lnTo>
                  <a:pt x="46" y="186"/>
                </a:lnTo>
                <a:lnTo>
                  <a:pt x="46" y="186"/>
                </a:lnTo>
                <a:lnTo>
                  <a:pt x="47" y="185"/>
                </a:lnTo>
                <a:lnTo>
                  <a:pt x="47" y="185"/>
                </a:lnTo>
                <a:lnTo>
                  <a:pt x="49" y="185"/>
                </a:lnTo>
                <a:lnTo>
                  <a:pt x="50" y="185"/>
                </a:lnTo>
                <a:lnTo>
                  <a:pt x="52" y="185"/>
                </a:lnTo>
                <a:lnTo>
                  <a:pt x="52" y="185"/>
                </a:lnTo>
                <a:lnTo>
                  <a:pt x="54" y="185"/>
                </a:lnTo>
                <a:lnTo>
                  <a:pt x="54" y="186"/>
                </a:lnTo>
                <a:lnTo>
                  <a:pt x="54" y="186"/>
                </a:lnTo>
                <a:lnTo>
                  <a:pt x="55" y="186"/>
                </a:lnTo>
                <a:lnTo>
                  <a:pt x="55" y="186"/>
                </a:lnTo>
                <a:lnTo>
                  <a:pt x="57" y="186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58" y="183"/>
                </a:lnTo>
                <a:lnTo>
                  <a:pt x="57" y="183"/>
                </a:lnTo>
                <a:lnTo>
                  <a:pt x="55" y="180"/>
                </a:lnTo>
                <a:lnTo>
                  <a:pt x="54" y="180"/>
                </a:lnTo>
                <a:lnTo>
                  <a:pt x="54" y="178"/>
                </a:lnTo>
                <a:lnTo>
                  <a:pt x="54" y="177"/>
                </a:lnTo>
                <a:lnTo>
                  <a:pt x="54" y="175"/>
                </a:lnTo>
                <a:lnTo>
                  <a:pt x="54" y="175"/>
                </a:lnTo>
                <a:lnTo>
                  <a:pt x="54" y="175"/>
                </a:lnTo>
                <a:lnTo>
                  <a:pt x="55" y="175"/>
                </a:lnTo>
                <a:lnTo>
                  <a:pt x="55" y="174"/>
                </a:lnTo>
                <a:lnTo>
                  <a:pt x="55" y="174"/>
                </a:lnTo>
                <a:lnTo>
                  <a:pt x="57" y="172"/>
                </a:lnTo>
                <a:lnTo>
                  <a:pt x="58" y="174"/>
                </a:lnTo>
                <a:lnTo>
                  <a:pt x="60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1"/>
                </a:lnTo>
                <a:lnTo>
                  <a:pt x="61" y="171"/>
                </a:lnTo>
                <a:lnTo>
                  <a:pt x="63" y="171"/>
                </a:lnTo>
                <a:lnTo>
                  <a:pt x="65" y="171"/>
                </a:lnTo>
                <a:lnTo>
                  <a:pt x="66" y="169"/>
                </a:lnTo>
                <a:lnTo>
                  <a:pt x="68" y="169"/>
                </a:lnTo>
                <a:lnTo>
                  <a:pt x="69" y="169"/>
                </a:lnTo>
                <a:lnTo>
                  <a:pt x="71" y="167"/>
                </a:lnTo>
                <a:lnTo>
                  <a:pt x="73" y="166"/>
                </a:lnTo>
                <a:lnTo>
                  <a:pt x="74" y="164"/>
                </a:lnTo>
                <a:lnTo>
                  <a:pt x="74" y="164"/>
                </a:lnTo>
                <a:lnTo>
                  <a:pt x="76" y="164"/>
                </a:lnTo>
                <a:lnTo>
                  <a:pt x="76" y="166"/>
                </a:lnTo>
                <a:lnTo>
                  <a:pt x="77" y="166"/>
                </a:lnTo>
                <a:lnTo>
                  <a:pt x="77" y="164"/>
                </a:lnTo>
                <a:lnTo>
                  <a:pt x="79" y="163"/>
                </a:lnTo>
                <a:lnTo>
                  <a:pt x="79" y="161"/>
                </a:lnTo>
                <a:lnTo>
                  <a:pt x="79" y="159"/>
                </a:lnTo>
                <a:lnTo>
                  <a:pt x="77" y="158"/>
                </a:lnTo>
                <a:lnTo>
                  <a:pt x="77" y="156"/>
                </a:lnTo>
                <a:lnTo>
                  <a:pt x="77" y="155"/>
                </a:lnTo>
                <a:lnTo>
                  <a:pt x="79" y="152"/>
                </a:lnTo>
                <a:lnTo>
                  <a:pt x="79" y="148"/>
                </a:lnTo>
                <a:lnTo>
                  <a:pt x="79" y="147"/>
                </a:lnTo>
                <a:lnTo>
                  <a:pt x="79" y="145"/>
                </a:lnTo>
                <a:lnTo>
                  <a:pt x="77" y="142"/>
                </a:lnTo>
                <a:lnTo>
                  <a:pt x="76" y="141"/>
                </a:lnTo>
                <a:lnTo>
                  <a:pt x="76" y="141"/>
                </a:lnTo>
                <a:lnTo>
                  <a:pt x="76" y="139"/>
                </a:lnTo>
                <a:lnTo>
                  <a:pt x="76" y="139"/>
                </a:lnTo>
                <a:lnTo>
                  <a:pt x="76" y="136"/>
                </a:lnTo>
                <a:lnTo>
                  <a:pt x="76" y="134"/>
                </a:lnTo>
                <a:lnTo>
                  <a:pt x="77" y="134"/>
                </a:lnTo>
                <a:lnTo>
                  <a:pt x="77" y="133"/>
                </a:lnTo>
                <a:lnTo>
                  <a:pt x="79" y="131"/>
                </a:lnTo>
                <a:lnTo>
                  <a:pt x="77" y="130"/>
                </a:lnTo>
                <a:lnTo>
                  <a:pt x="77" y="128"/>
                </a:lnTo>
                <a:lnTo>
                  <a:pt x="79" y="128"/>
                </a:lnTo>
                <a:lnTo>
                  <a:pt x="77" y="126"/>
                </a:lnTo>
                <a:lnTo>
                  <a:pt x="77" y="126"/>
                </a:lnTo>
                <a:lnTo>
                  <a:pt x="77" y="125"/>
                </a:lnTo>
                <a:lnTo>
                  <a:pt x="79" y="125"/>
                </a:lnTo>
                <a:lnTo>
                  <a:pt x="79" y="123"/>
                </a:lnTo>
                <a:lnTo>
                  <a:pt x="80" y="123"/>
                </a:lnTo>
                <a:lnTo>
                  <a:pt x="80" y="122"/>
                </a:lnTo>
                <a:lnTo>
                  <a:pt x="79" y="122"/>
                </a:lnTo>
                <a:lnTo>
                  <a:pt x="79" y="120"/>
                </a:lnTo>
                <a:lnTo>
                  <a:pt x="77" y="119"/>
                </a:lnTo>
                <a:lnTo>
                  <a:pt x="76" y="117"/>
                </a:lnTo>
                <a:lnTo>
                  <a:pt x="74" y="117"/>
                </a:lnTo>
                <a:lnTo>
                  <a:pt x="74" y="115"/>
                </a:lnTo>
                <a:lnTo>
                  <a:pt x="73" y="114"/>
                </a:lnTo>
                <a:lnTo>
                  <a:pt x="73" y="114"/>
                </a:lnTo>
                <a:lnTo>
                  <a:pt x="73" y="114"/>
                </a:lnTo>
                <a:lnTo>
                  <a:pt x="76" y="112"/>
                </a:lnTo>
                <a:lnTo>
                  <a:pt x="76" y="112"/>
                </a:lnTo>
                <a:lnTo>
                  <a:pt x="76" y="111"/>
                </a:lnTo>
                <a:lnTo>
                  <a:pt x="76" y="111"/>
                </a:lnTo>
                <a:lnTo>
                  <a:pt x="76" y="109"/>
                </a:lnTo>
                <a:lnTo>
                  <a:pt x="74" y="109"/>
                </a:lnTo>
                <a:lnTo>
                  <a:pt x="74" y="109"/>
                </a:lnTo>
                <a:lnTo>
                  <a:pt x="71" y="106"/>
                </a:lnTo>
                <a:lnTo>
                  <a:pt x="71" y="106"/>
                </a:lnTo>
                <a:lnTo>
                  <a:pt x="69" y="106"/>
                </a:lnTo>
                <a:lnTo>
                  <a:pt x="69" y="104"/>
                </a:lnTo>
                <a:lnTo>
                  <a:pt x="68" y="103"/>
                </a:lnTo>
                <a:lnTo>
                  <a:pt x="68" y="103"/>
                </a:lnTo>
                <a:lnTo>
                  <a:pt x="68" y="104"/>
                </a:lnTo>
                <a:lnTo>
                  <a:pt x="66" y="104"/>
                </a:lnTo>
                <a:lnTo>
                  <a:pt x="66" y="104"/>
                </a:lnTo>
                <a:lnTo>
                  <a:pt x="66" y="103"/>
                </a:lnTo>
                <a:lnTo>
                  <a:pt x="65" y="103"/>
                </a:lnTo>
                <a:lnTo>
                  <a:pt x="65" y="101"/>
                </a:lnTo>
                <a:lnTo>
                  <a:pt x="65" y="101"/>
                </a:lnTo>
                <a:lnTo>
                  <a:pt x="63" y="98"/>
                </a:lnTo>
                <a:lnTo>
                  <a:pt x="63" y="98"/>
                </a:lnTo>
                <a:lnTo>
                  <a:pt x="63" y="96"/>
                </a:lnTo>
                <a:lnTo>
                  <a:pt x="63" y="96"/>
                </a:lnTo>
                <a:lnTo>
                  <a:pt x="61" y="96"/>
                </a:lnTo>
                <a:lnTo>
                  <a:pt x="61" y="93"/>
                </a:lnTo>
                <a:lnTo>
                  <a:pt x="60" y="93"/>
                </a:lnTo>
                <a:lnTo>
                  <a:pt x="57" y="90"/>
                </a:lnTo>
                <a:lnTo>
                  <a:pt x="55" y="90"/>
                </a:lnTo>
                <a:lnTo>
                  <a:pt x="55" y="89"/>
                </a:lnTo>
                <a:lnTo>
                  <a:pt x="54" y="87"/>
                </a:lnTo>
                <a:lnTo>
                  <a:pt x="52" y="85"/>
                </a:lnTo>
                <a:lnTo>
                  <a:pt x="50" y="84"/>
                </a:lnTo>
                <a:lnTo>
                  <a:pt x="50" y="82"/>
                </a:lnTo>
                <a:lnTo>
                  <a:pt x="50" y="82"/>
                </a:lnTo>
                <a:lnTo>
                  <a:pt x="49" y="81"/>
                </a:lnTo>
                <a:lnTo>
                  <a:pt x="49" y="79"/>
                </a:lnTo>
                <a:lnTo>
                  <a:pt x="47" y="79"/>
                </a:lnTo>
                <a:lnTo>
                  <a:pt x="46" y="79"/>
                </a:lnTo>
                <a:lnTo>
                  <a:pt x="46" y="78"/>
                </a:lnTo>
                <a:lnTo>
                  <a:pt x="44" y="76"/>
                </a:lnTo>
                <a:lnTo>
                  <a:pt x="43" y="76"/>
                </a:lnTo>
                <a:lnTo>
                  <a:pt x="43" y="74"/>
                </a:lnTo>
                <a:lnTo>
                  <a:pt x="43" y="74"/>
                </a:lnTo>
                <a:lnTo>
                  <a:pt x="43" y="73"/>
                </a:lnTo>
                <a:lnTo>
                  <a:pt x="44" y="73"/>
                </a:lnTo>
                <a:lnTo>
                  <a:pt x="44" y="71"/>
                </a:lnTo>
                <a:lnTo>
                  <a:pt x="43" y="71"/>
                </a:lnTo>
                <a:lnTo>
                  <a:pt x="41" y="70"/>
                </a:lnTo>
                <a:lnTo>
                  <a:pt x="38" y="70"/>
                </a:lnTo>
                <a:lnTo>
                  <a:pt x="36" y="68"/>
                </a:lnTo>
                <a:lnTo>
                  <a:pt x="35" y="68"/>
                </a:lnTo>
                <a:lnTo>
                  <a:pt x="33" y="67"/>
                </a:lnTo>
                <a:lnTo>
                  <a:pt x="28" y="63"/>
                </a:lnTo>
                <a:lnTo>
                  <a:pt x="27" y="63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7" y="60"/>
                </a:lnTo>
                <a:lnTo>
                  <a:pt x="27" y="60"/>
                </a:lnTo>
                <a:lnTo>
                  <a:pt x="28" y="59"/>
                </a:lnTo>
                <a:lnTo>
                  <a:pt x="28" y="59"/>
                </a:lnTo>
                <a:lnTo>
                  <a:pt x="27" y="57"/>
                </a:lnTo>
                <a:lnTo>
                  <a:pt x="28" y="57"/>
                </a:lnTo>
                <a:lnTo>
                  <a:pt x="28" y="57"/>
                </a:lnTo>
                <a:lnTo>
                  <a:pt x="28" y="56"/>
                </a:lnTo>
                <a:lnTo>
                  <a:pt x="32" y="56"/>
                </a:lnTo>
                <a:lnTo>
                  <a:pt x="35" y="57"/>
                </a:lnTo>
                <a:lnTo>
                  <a:pt x="36" y="57"/>
                </a:lnTo>
                <a:lnTo>
                  <a:pt x="38" y="56"/>
                </a:lnTo>
                <a:lnTo>
                  <a:pt x="39" y="54"/>
                </a:lnTo>
                <a:lnTo>
                  <a:pt x="39" y="52"/>
                </a:lnTo>
                <a:lnTo>
                  <a:pt x="39" y="52"/>
                </a:lnTo>
                <a:lnTo>
                  <a:pt x="41" y="51"/>
                </a:lnTo>
                <a:lnTo>
                  <a:pt x="41" y="51"/>
                </a:lnTo>
                <a:lnTo>
                  <a:pt x="39" y="49"/>
                </a:lnTo>
                <a:lnTo>
                  <a:pt x="39" y="49"/>
                </a:lnTo>
                <a:lnTo>
                  <a:pt x="39" y="48"/>
                </a:lnTo>
                <a:lnTo>
                  <a:pt x="38" y="49"/>
                </a:lnTo>
                <a:lnTo>
                  <a:pt x="36" y="48"/>
                </a:lnTo>
                <a:lnTo>
                  <a:pt x="36" y="48"/>
                </a:lnTo>
                <a:lnTo>
                  <a:pt x="36" y="46"/>
                </a:lnTo>
                <a:lnTo>
                  <a:pt x="36" y="46"/>
                </a:lnTo>
                <a:lnTo>
                  <a:pt x="35" y="46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5" y="43"/>
                </a:lnTo>
                <a:lnTo>
                  <a:pt x="35" y="43"/>
                </a:lnTo>
                <a:lnTo>
                  <a:pt x="36" y="43"/>
                </a:lnTo>
                <a:lnTo>
                  <a:pt x="36" y="41"/>
                </a:lnTo>
                <a:lnTo>
                  <a:pt x="35" y="41"/>
                </a:lnTo>
                <a:lnTo>
                  <a:pt x="33" y="40"/>
                </a:lnTo>
                <a:lnTo>
                  <a:pt x="32" y="40"/>
                </a:lnTo>
                <a:lnTo>
                  <a:pt x="30" y="38"/>
                </a:lnTo>
                <a:lnTo>
                  <a:pt x="28" y="37"/>
                </a:lnTo>
                <a:lnTo>
                  <a:pt x="28" y="38"/>
                </a:lnTo>
                <a:lnTo>
                  <a:pt x="25" y="38"/>
                </a:lnTo>
                <a:lnTo>
                  <a:pt x="24" y="40"/>
                </a:lnTo>
                <a:lnTo>
                  <a:pt x="24" y="41"/>
                </a:lnTo>
                <a:lnTo>
                  <a:pt x="22" y="41"/>
                </a:lnTo>
                <a:lnTo>
                  <a:pt x="20" y="40"/>
                </a:lnTo>
                <a:lnTo>
                  <a:pt x="19" y="40"/>
                </a:lnTo>
                <a:lnTo>
                  <a:pt x="16" y="38"/>
                </a:lnTo>
                <a:lnTo>
                  <a:pt x="14" y="38"/>
                </a:lnTo>
                <a:lnTo>
                  <a:pt x="11" y="33"/>
                </a:lnTo>
                <a:lnTo>
                  <a:pt x="11" y="32"/>
                </a:lnTo>
                <a:lnTo>
                  <a:pt x="11" y="32"/>
                </a:lnTo>
                <a:lnTo>
                  <a:pt x="11" y="30"/>
                </a:lnTo>
                <a:lnTo>
                  <a:pt x="11" y="29"/>
                </a:lnTo>
                <a:lnTo>
                  <a:pt x="13" y="29"/>
                </a:lnTo>
                <a:lnTo>
                  <a:pt x="13" y="27"/>
                </a:lnTo>
                <a:lnTo>
                  <a:pt x="13" y="26"/>
                </a:lnTo>
                <a:lnTo>
                  <a:pt x="11" y="26"/>
                </a:lnTo>
                <a:lnTo>
                  <a:pt x="11" y="26"/>
                </a:lnTo>
                <a:lnTo>
                  <a:pt x="11" y="26"/>
                </a:lnTo>
                <a:lnTo>
                  <a:pt x="9" y="24"/>
                </a:lnTo>
                <a:lnTo>
                  <a:pt x="9" y="24"/>
                </a:lnTo>
                <a:lnTo>
                  <a:pt x="9" y="26"/>
                </a:lnTo>
                <a:lnTo>
                  <a:pt x="9" y="26"/>
                </a:lnTo>
                <a:lnTo>
                  <a:pt x="8" y="27"/>
                </a:lnTo>
                <a:lnTo>
                  <a:pt x="8" y="27"/>
                </a:lnTo>
                <a:lnTo>
                  <a:pt x="8" y="26"/>
                </a:lnTo>
                <a:lnTo>
                  <a:pt x="8" y="26"/>
                </a:lnTo>
                <a:lnTo>
                  <a:pt x="6" y="24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3" y="19"/>
                </a:lnTo>
                <a:lnTo>
                  <a:pt x="2" y="18"/>
                </a:lnTo>
                <a:lnTo>
                  <a:pt x="0" y="16"/>
                </a:lnTo>
                <a:lnTo>
                  <a:pt x="2" y="15"/>
                </a:lnTo>
                <a:lnTo>
                  <a:pt x="2" y="15"/>
                </a:lnTo>
                <a:lnTo>
                  <a:pt x="3" y="13"/>
                </a:lnTo>
                <a:lnTo>
                  <a:pt x="3" y="11"/>
                </a:lnTo>
                <a:lnTo>
                  <a:pt x="5" y="11"/>
                </a:lnTo>
                <a:lnTo>
                  <a:pt x="5" y="10"/>
                </a:lnTo>
                <a:lnTo>
                  <a:pt x="5" y="10"/>
                </a:lnTo>
                <a:lnTo>
                  <a:pt x="6" y="10"/>
                </a:lnTo>
                <a:lnTo>
                  <a:pt x="6" y="11"/>
                </a:lnTo>
                <a:lnTo>
                  <a:pt x="9" y="11"/>
                </a:lnTo>
                <a:lnTo>
                  <a:pt x="11" y="13"/>
                </a:lnTo>
                <a:lnTo>
                  <a:pt x="11" y="13"/>
                </a:lnTo>
                <a:lnTo>
                  <a:pt x="11" y="15"/>
                </a:lnTo>
                <a:lnTo>
                  <a:pt x="13" y="15"/>
                </a:lnTo>
                <a:lnTo>
                  <a:pt x="13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9" y="13"/>
                </a:lnTo>
                <a:lnTo>
                  <a:pt x="20" y="13"/>
                </a:lnTo>
                <a:lnTo>
                  <a:pt x="20" y="13"/>
                </a:lnTo>
                <a:lnTo>
                  <a:pt x="20" y="10"/>
                </a:lnTo>
                <a:lnTo>
                  <a:pt x="22" y="10"/>
                </a:lnTo>
                <a:lnTo>
                  <a:pt x="22" y="10"/>
                </a:lnTo>
                <a:lnTo>
                  <a:pt x="25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1"/>
                </a:lnTo>
                <a:lnTo>
                  <a:pt x="28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2" y="11"/>
                </a:lnTo>
                <a:lnTo>
                  <a:pt x="33" y="11"/>
                </a:lnTo>
                <a:lnTo>
                  <a:pt x="35" y="10"/>
                </a:lnTo>
                <a:lnTo>
                  <a:pt x="36" y="10"/>
                </a:lnTo>
                <a:lnTo>
                  <a:pt x="36" y="10"/>
                </a:lnTo>
                <a:lnTo>
                  <a:pt x="38" y="10"/>
                </a:lnTo>
                <a:lnTo>
                  <a:pt x="38" y="8"/>
                </a:lnTo>
                <a:lnTo>
                  <a:pt x="39" y="8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41" y="4"/>
                </a:lnTo>
                <a:lnTo>
                  <a:pt x="41" y="4"/>
                </a:lnTo>
                <a:lnTo>
                  <a:pt x="44" y="2"/>
                </a:lnTo>
                <a:lnTo>
                  <a:pt x="46" y="2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3" name="Freeform 21"/>
          <p:cNvSpPr>
            <a:spLocks/>
          </p:cNvSpPr>
          <p:nvPr/>
        </p:nvSpPr>
        <p:spPr bwMode="auto">
          <a:xfrm>
            <a:off x="571729" y="310031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4" name="Freeform 22"/>
          <p:cNvSpPr>
            <a:spLocks noEditPoints="1"/>
          </p:cNvSpPr>
          <p:nvPr/>
        </p:nvSpPr>
        <p:spPr bwMode="auto">
          <a:xfrm>
            <a:off x="2669767" y="2879735"/>
            <a:ext cx="827208" cy="492057"/>
          </a:xfrm>
          <a:custGeom>
            <a:avLst/>
            <a:gdLst>
              <a:gd name="T0" fmla="*/ 218 w 248"/>
              <a:gd name="T1" fmla="*/ 95 h 145"/>
              <a:gd name="T2" fmla="*/ 218 w 248"/>
              <a:gd name="T3" fmla="*/ 98 h 145"/>
              <a:gd name="T4" fmla="*/ 213 w 248"/>
              <a:gd name="T5" fmla="*/ 82 h 145"/>
              <a:gd name="T6" fmla="*/ 35 w 248"/>
              <a:gd name="T7" fmla="*/ 8 h 145"/>
              <a:gd name="T8" fmla="*/ 33 w 248"/>
              <a:gd name="T9" fmla="*/ 20 h 145"/>
              <a:gd name="T10" fmla="*/ 39 w 248"/>
              <a:gd name="T11" fmla="*/ 14 h 145"/>
              <a:gd name="T12" fmla="*/ 41 w 248"/>
              <a:gd name="T13" fmla="*/ 11 h 145"/>
              <a:gd name="T14" fmla="*/ 39 w 248"/>
              <a:gd name="T15" fmla="*/ 5 h 145"/>
              <a:gd name="T16" fmla="*/ 47 w 248"/>
              <a:gd name="T17" fmla="*/ 13 h 145"/>
              <a:gd name="T18" fmla="*/ 54 w 248"/>
              <a:gd name="T19" fmla="*/ 25 h 145"/>
              <a:gd name="T20" fmla="*/ 58 w 248"/>
              <a:gd name="T21" fmla="*/ 20 h 145"/>
              <a:gd name="T22" fmla="*/ 69 w 248"/>
              <a:gd name="T23" fmla="*/ 19 h 145"/>
              <a:gd name="T24" fmla="*/ 85 w 248"/>
              <a:gd name="T25" fmla="*/ 35 h 145"/>
              <a:gd name="T26" fmla="*/ 114 w 248"/>
              <a:gd name="T27" fmla="*/ 35 h 145"/>
              <a:gd name="T28" fmla="*/ 131 w 248"/>
              <a:gd name="T29" fmla="*/ 36 h 145"/>
              <a:gd name="T30" fmla="*/ 147 w 248"/>
              <a:gd name="T31" fmla="*/ 46 h 145"/>
              <a:gd name="T32" fmla="*/ 151 w 248"/>
              <a:gd name="T33" fmla="*/ 63 h 145"/>
              <a:gd name="T34" fmla="*/ 162 w 248"/>
              <a:gd name="T35" fmla="*/ 77 h 145"/>
              <a:gd name="T36" fmla="*/ 175 w 248"/>
              <a:gd name="T37" fmla="*/ 80 h 145"/>
              <a:gd name="T38" fmla="*/ 181 w 248"/>
              <a:gd name="T39" fmla="*/ 83 h 145"/>
              <a:gd name="T40" fmla="*/ 194 w 248"/>
              <a:gd name="T41" fmla="*/ 72 h 145"/>
              <a:gd name="T42" fmla="*/ 210 w 248"/>
              <a:gd name="T43" fmla="*/ 63 h 145"/>
              <a:gd name="T44" fmla="*/ 221 w 248"/>
              <a:gd name="T45" fmla="*/ 60 h 145"/>
              <a:gd name="T46" fmla="*/ 210 w 248"/>
              <a:gd name="T47" fmla="*/ 68 h 145"/>
              <a:gd name="T48" fmla="*/ 214 w 248"/>
              <a:gd name="T49" fmla="*/ 76 h 145"/>
              <a:gd name="T50" fmla="*/ 225 w 248"/>
              <a:gd name="T51" fmla="*/ 74 h 145"/>
              <a:gd name="T52" fmla="*/ 229 w 248"/>
              <a:gd name="T53" fmla="*/ 74 h 145"/>
              <a:gd name="T54" fmla="*/ 237 w 248"/>
              <a:gd name="T55" fmla="*/ 79 h 145"/>
              <a:gd name="T56" fmla="*/ 248 w 248"/>
              <a:gd name="T57" fmla="*/ 83 h 145"/>
              <a:gd name="T58" fmla="*/ 238 w 248"/>
              <a:gd name="T59" fmla="*/ 90 h 145"/>
              <a:gd name="T60" fmla="*/ 230 w 248"/>
              <a:gd name="T61" fmla="*/ 93 h 145"/>
              <a:gd name="T62" fmla="*/ 221 w 248"/>
              <a:gd name="T63" fmla="*/ 93 h 145"/>
              <a:gd name="T64" fmla="*/ 208 w 248"/>
              <a:gd name="T65" fmla="*/ 91 h 145"/>
              <a:gd name="T66" fmla="*/ 211 w 248"/>
              <a:gd name="T67" fmla="*/ 83 h 145"/>
              <a:gd name="T68" fmla="*/ 199 w 248"/>
              <a:gd name="T69" fmla="*/ 85 h 145"/>
              <a:gd name="T70" fmla="*/ 192 w 248"/>
              <a:gd name="T71" fmla="*/ 91 h 145"/>
              <a:gd name="T72" fmla="*/ 184 w 248"/>
              <a:gd name="T73" fmla="*/ 95 h 145"/>
              <a:gd name="T74" fmla="*/ 186 w 248"/>
              <a:gd name="T75" fmla="*/ 99 h 145"/>
              <a:gd name="T76" fmla="*/ 183 w 248"/>
              <a:gd name="T77" fmla="*/ 104 h 145"/>
              <a:gd name="T78" fmla="*/ 166 w 248"/>
              <a:gd name="T79" fmla="*/ 106 h 145"/>
              <a:gd name="T80" fmla="*/ 172 w 248"/>
              <a:gd name="T81" fmla="*/ 115 h 145"/>
              <a:gd name="T82" fmla="*/ 178 w 248"/>
              <a:gd name="T83" fmla="*/ 128 h 145"/>
              <a:gd name="T84" fmla="*/ 170 w 248"/>
              <a:gd name="T85" fmla="*/ 143 h 145"/>
              <a:gd name="T86" fmla="*/ 156 w 248"/>
              <a:gd name="T87" fmla="*/ 142 h 145"/>
              <a:gd name="T88" fmla="*/ 148 w 248"/>
              <a:gd name="T89" fmla="*/ 129 h 145"/>
              <a:gd name="T90" fmla="*/ 128 w 248"/>
              <a:gd name="T91" fmla="*/ 120 h 145"/>
              <a:gd name="T92" fmla="*/ 102 w 248"/>
              <a:gd name="T93" fmla="*/ 104 h 145"/>
              <a:gd name="T94" fmla="*/ 87 w 248"/>
              <a:gd name="T95" fmla="*/ 80 h 145"/>
              <a:gd name="T96" fmla="*/ 74 w 248"/>
              <a:gd name="T97" fmla="*/ 77 h 145"/>
              <a:gd name="T98" fmla="*/ 60 w 248"/>
              <a:gd name="T99" fmla="*/ 69 h 145"/>
              <a:gd name="T100" fmla="*/ 57 w 248"/>
              <a:gd name="T101" fmla="*/ 63 h 145"/>
              <a:gd name="T102" fmla="*/ 50 w 248"/>
              <a:gd name="T103" fmla="*/ 58 h 145"/>
              <a:gd name="T104" fmla="*/ 36 w 248"/>
              <a:gd name="T105" fmla="*/ 50 h 145"/>
              <a:gd name="T106" fmla="*/ 36 w 248"/>
              <a:gd name="T107" fmla="*/ 57 h 145"/>
              <a:gd name="T108" fmla="*/ 30 w 248"/>
              <a:gd name="T109" fmla="*/ 55 h 145"/>
              <a:gd name="T110" fmla="*/ 19 w 248"/>
              <a:gd name="T111" fmla="*/ 58 h 145"/>
              <a:gd name="T112" fmla="*/ 16 w 248"/>
              <a:gd name="T113" fmla="*/ 74 h 145"/>
              <a:gd name="T114" fmla="*/ 0 w 248"/>
              <a:gd name="T115" fmla="*/ 43 h 145"/>
              <a:gd name="T116" fmla="*/ 17 w 248"/>
              <a:gd name="T117" fmla="*/ 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8" h="145">
                <a:moveTo>
                  <a:pt x="229" y="98"/>
                </a:moveTo>
                <a:lnTo>
                  <a:pt x="229" y="98"/>
                </a:lnTo>
                <a:lnTo>
                  <a:pt x="229" y="99"/>
                </a:lnTo>
                <a:lnTo>
                  <a:pt x="227" y="99"/>
                </a:lnTo>
                <a:lnTo>
                  <a:pt x="227" y="98"/>
                </a:lnTo>
                <a:lnTo>
                  <a:pt x="227" y="98"/>
                </a:lnTo>
                <a:lnTo>
                  <a:pt x="227" y="98"/>
                </a:lnTo>
                <a:lnTo>
                  <a:pt x="229" y="98"/>
                </a:lnTo>
                <a:lnTo>
                  <a:pt x="229" y="98"/>
                </a:lnTo>
                <a:close/>
                <a:moveTo>
                  <a:pt x="218" y="95"/>
                </a:moveTo>
                <a:lnTo>
                  <a:pt x="218" y="95"/>
                </a:lnTo>
                <a:lnTo>
                  <a:pt x="218" y="96"/>
                </a:lnTo>
                <a:lnTo>
                  <a:pt x="219" y="96"/>
                </a:lnTo>
                <a:lnTo>
                  <a:pt x="221" y="96"/>
                </a:lnTo>
                <a:lnTo>
                  <a:pt x="219" y="98"/>
                </a:lnTo>
                <a:lnTo>
                  <a:pt x="221" y="99"/>
                </a:lnTo>
                <a:lnTo>
                  <a:pt x="221" y="99"/>
                </a:lnTo>
                <a:lnTo>
                  <a:pt x="219" y="99"/>
                </a:lnTo>
                <a:lnTo>
                  <a:pt x="218" y="99"/>
                </a:lnTo>
                <a:lnTo>
                  <a:pt x="218" y="99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6" y="96"/>
                </a:lnTo>
                <a:lnTo>
                  <a:pt x="216" y="96"/>
                </a:lnTo>
                <a:lnTo>
                  <a:pt x="216" y="95"/>
                </a:lnTo>
                <a:lnTo>
                  <a:pt x="218" y="95"/>
                </a:lnTo>
                <a:close/>
                <a:moveTo>
                  <a:pt x="211" y="80"/>
                </a:moveTo>
                <a:lnTo>
                  <a:pt x="211" y="80"/>
                </a:lnTo>
                <a:lnTo>
                  <a:pt x="211" y="80"/>
                </a:lnTo>
                <a:lnTo>
                  <a:pt x="211" y="82"/>
                </a:lnTo>
                <a:lnTo>
                  <a:pt x="213" y="82"/>
                </a:lnTo>
                <a:lnTo>
                  <a:pt x="211" y="80"/>
                </a:lnTo>
                <a:lnTo>
                  <a:pt x="211" y="80"/>
                </a:lnTo>
                <a:lnTo>
                  <a:pt x="211" y="80"/>
                </a:lnTo>
                <a:close/>
                <a:moveTo>
                  <a:pt x="38" y="0"/>
                </a:moveTo>
                <a:lnTo>
                  <a:pt x="38" y="0"/>
                </a:lnTo>
                <a:lnTo>
                  <a:pt x="38" y="0"/>
                </a:lnTo>
                <a:lnTo>
                  <a:pt x="38" y="2"/>
                </a:lnTo>
                <a:lnTo>
                  <a:pt x="36" y="3"/>
                </a:lnTo>
                <a:lnTo>
                  <a:pt x="36" y="5"/>
                </a:lnTo>
                <a:lnTo>
                  <a:pt x="35" y="6"/>
                </a:lnTo>
                <a:lnTo>
                  <a:pt x="35" y="8"/>
                </a:lnTo>
                <a:lnTo>
                  <a:pt x="33" y="11"/>
                </a:lnTo>
                <a:lnTo>
                  <a:pt x="33" y="13"/>
                </a:lnTo>
                <a:lnTo>
                  <a:pt x="33" y="13"/>
                </a:lnTo>
                <a:lnTo>
                  <a:pt x="33" y="14"/>
                </a:lnTo>
                <a:lnTo>
                  <a:pt x="33" y="16"/>
                </a:lnTo>
                <a:lnTo>
                  <a:pt x="33" y="17"/>
                </a:lnTo>
                <a:lnTo>
                  <a:pt x="33" y="17"/>
                </a:lnTo>
                <a:lnTo>
                  <a:pt x="33" y="19"/>
                </a:lnTo>
                <a:lnTo>
                  <a:pt x="33" y="19"/>
                </a:lnTo>
                <a:lnTo>
                  <a:pt x="33" y="20"/>
                </a:lnTo>
                <a:lnTo>
                  <a:pt x="33" y="20"/>
                </a:lnTo>
                <a:lnTo>
                  <a:pt x="35" y="20"/>
                </a:lnTo>
                <a:lnTo>
                  <a:pt x="36" y="20"/>
                </a:lnTo>
                <a:lnTo>
                  <a:pt x="36" y="19"/>
                </a:lnTo>
                <a:lnTo>
                  <a:pt x="38" y="19"/>
                </a:lnTo>
                <a:lnTo>
                  <a:pt x="39" y="16"/>
                </a:lnTo>
                <a:lnTo>
                  <a:pt x="39" y="16"/>
                </a:lnTo>
                <a:lnTo>
                  <a:pt x="38" y="16"/>
                </a:lnTo>
                <a:lnTo>
                  <a:pt x="38" y="16"/>
                </a:lnTo>
                <a:lnTo>
                  <a:pt x="38" y="14"/>
                </a:lnTo>
                <a:lnTo>
                  <a:pt x="38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41" y="14"/>
                </a:lnTo>
                <a:lnTo>
                  <a:pt x="41" y="14"/>
                </a:lnTo>
                <a:lnTo>
                  <a:pt x="39" y="14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41" y="11"/>
                </a:lnTo>
                <a:lnTo>
                  <a:pt x="41" y="11"/>
                </a:lnTo>
                <a:lnTo>
                  <a:pt x="41" y="9"/>
                </a:lnTo>
                <a:lnTo>
                  <a:pt x="41" y="9"/>
                </a:lnTo>
                <a:lnTo>
                  <a:pt x="39" y="11"/>
                </a:lnTo>
                <a:lnTo>
                  <a:pt x="38" y="11"/>
                </a:lnTo>
                <a:lnTo>
                  <a:pt x="38" y="9"/>
                </a:lnTo>
                <a:lnTo>
                  <a:pt x="39" y="9"/>
                </a:lnTo>
                <a:lnTo>
                  <a:pt x="39" y="8"/>
                </a:lnTo>
                <a:lnTo>
                  <a:pt x="41" y="8"/>
                </a:lnTo>
                <a:lnTo>
                  <a:pt x="41" y="6"/>
                </a:lnTo>
                <a:lnTo>
                  <a:pt x="39" y="6"/>
                </a:lnTo>
                <a:lnTo>
                  <a:pt x="39" y="5"/>
                </a:lnTo>
                <a:lnTo>
                  <a:pt x="39" y="3"/>
                </a:lnTo>
                <a:lnTo>
                  <a:pt x="39" y="3"/>
                </a:lnTo>
                <a:lnTo>
                  <a:pt x="39" y="2"/>
                </a:lnTo>
                <a:lnTo>
                  <a:pt x="41" y="3"/>
                </a:lnTo>
                <a:lnTo>
                  <a:pt x="43" y="3"/>
                </a:lnTo>
                <a:lnTo>
                  <a:pt x="44" y="5"/>
                </a:lnTo>
                <a:lnTo>
                  <a:pt x="47" y="6"/>
                </a:lnTo>
                <a:lnTo>
                  <a:pt x="49" y="6"/>
                </a:lnTo>
                <a:lnTo>
                  <a:pt x="50" y="8"/>
                </a:lnTo>
                <a:lnTo>
                  <a:pt x="49" y="9"/>
                </a:lnTo>
                <a:lnTo>
                  <a:pt x="47" y="13"/>
                </a:lnTo>
                <a:lnTo>
                  <a:pt x="47" y="14"/>
                </a:lnTo>
                <a:lnTo>
                  <a:pt x="47" y="16"/>
                </a:lnTo>
                <a:lnTo>
                  <a:pt x="47" y="16"/>
                </a:lnTo>
                <a:lnTo>
                  <a:pt x="49" y="17"/>
                </a:lnTo>
                <a:lnTo>
                  <a:pt x="54" y="22"/>
                </a:lnTo>
                <a:lnTo>
                  <a:pt x="54" y="22"/>
                </a:lnTo>
                <a:lnTo>
                  <a:pt x="52" y="24"/>
                </a:lnTo>
                <a:lnTo>
                  <a:pt x="52" y="25"/>
                </a:lnTo>
                <a:lnTo>
                  <a:pt x="52" y="25"/>
                </a:lnTo>
                <a:lnTo>
                  <a:pt x="52" y="25"/>
                </a:lnTo>
                <a:lnTo>
                  <a:pt x="54" y="25"/>
                </a:lnTo>
                <a:lnTo>
                  <a:pt x="55" y="25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2"/>
                </a:lnTo>
                <a:lnTo>
                  <a:pt x="57" y="22"/>
                </a:lnTo>
                <a:lnTo>
                  <a:pt x="57" y="22"/>
                </a:lnTo>
                <a:lnTo>
                  <a:pt x="58" y="22"/>
                </a:lnTo>
                <a:lnTo>
                  <a:pt x="58" y="22"/>
                </a:lnTo>
                <a:lnTo>
                  <a:pt x="58" y="20"/>
                </a:lnTo>
                <a:lnTo>
                  <a:pt x="58" y="19"/>
                </a:lnTo>
                <a:lnTo>
                  <a:pt x="58" y="17"/>
                </a:lnTo>
                <a:lnTo>
                  <a:pt x="58" y="16"/>
                </a:lnTo>
                <a:lnTo>
                  <a:pt x="58" y="16"/>
                </a:lnTo>
                <a:lnTo>
                  <a:pt x="58" y="13"/>
                </a:lnTo>
                <a:lnTo>
                  <a:pt x="58" y="13"/>
                </a:lnTo>
                <a:lnTo>
                  <a:pt x="61" y="14"/>
                </a:lnTo>
                <a:lnTo>
                  <a:pt x="63" y="16"/>
                </a:lnTo>
                <a:lnTo>
                  <a:pt x="65" y="16"/>
                </a:lnTo>
                <a:lnTo>
                  <a:pt x="66" y="17"/>
                </a:lnTo>
                <a:lnTo>
                  <a:pt x="69" y="19"/>
                </a:lnTo>
                <a:lnTo>
                  <a:pt x="71" y="20"/>
                </a:lnTo>
                <a:lnTo>
                  <a:pt x="73" y="20"/>
                </a:lnTo>
                <a:lnTo>
                  <a:pt x="74" y="22"/>
                </a:lnTo>
                <a:lnTo>
                  <a:pt x="74" y="24"/>
                </a:lnTo>
                <a:lnTo>
                  <a:pt x="74" y="25"/>
                </a:lnTo>
                <a:lnTo>
                  <a:pt x="77" y="27"/>
                </a:lnTo>
                <a:lnTo>
                  <a:pt x="79" y="28"/>
                </a:lnTo>
                <a:lnTo>
                  <a:pt x="80" y="30"/>
                </a:lnTo>
                <a:lnTo>
                  <a:pt x="82" y="32"/>
                </a:lnTo>
                <a:lnTo>
                  <a:pt x="84" y="33"/>
                </a:lnTo>
                <a:lnTo>
                  <a:pt x="85" y="35"/>
                </a:lnTo>
                <a:lnTo>
                  <a:pt x="87" y="36"/>
                </a:lnTo>
                <a:lnTo>
                  <a:pt x="88" y="36"/>
                </a:lnTo>
                <a:lnTo>
                  <a:pt x="90" y="36"/>
                </a:lnTo>
                <a:lnTo>
                  <a:pt x="93" y="36"/>
                </a:lnTo>
                <a:lnTo>
                  <a:pt x="96" y="36"/>
                </a:lnTo>
                <a:lnTo>
                  <a:pt x="99" y="35"/>
                </a:lnTo>
                <a:lnTo>
                  <a:pt x="102" y="35"/>
                </a:lnTo>
                <a:lnTo>
                  <a:pt x="104" y="35"/>
                </a:lnTo>
                <a:lnTo>
                  <a:pt x="107" y="35"/>
                </a:lnTo>
                <a:lnTo>
                  <a:pt x="112" y="35"/>
                </a:lnTo>
                <a:lnTo>
                  <a:pt x="114" y="35"/>
                </a:lnTo>
                <a:lnTo>
                  <a:pt x="117" y="35"/>
                </a:lnTo>
                <a:lnTo>
                  <a:pt x="118" y="36"/>
                </a:lnTo>
                <a:lnTo>
                  <a:pt x="120" y="36"/>
                </a:lnTo>
                <a:lnTo>
                  <a:pt x="123" y="36"/>
                </a:lnTo>
                <a:lnTo>
                  <a:pt x="123" y="36"/>
                </a:lnTo>
                <a:lnTo>
                  <a:pt x="125" y="35"/>
                </a:lnTo>
                <a:lnTo>
                  <a:pt x="126" y="35"/>
                </a:lnTo>
                <a:lnTo>
                  <a:pt x="128" y="33"/>
                </a:lnTo>
                <a:lnTo>
                  <a:pt x="129" y="33"/>
                </a:lnTo>
                <a:lnTo>
                  <a:pt x="131" y="35"/>
                </a:lnTo>
                <a:lnTo>
                  <a:pt x="131" y="36"/>
                </a:lnTo>
                <a:lnTo>
                  <a:pt x="132" y="36"/>
                </a:lnTo>
                <a:lnTo>
                  <a:pt x="134" y="38"/>
                </a:lnTo>
                <a:lnTo>
                  <a:pt x="136" y="39"/>
                </a:lnTo>
                <a:lnTo>
                  <a:pt x="137" y="39"/>
                </a:lnTo>
                <a:lnTo>
                  <a:pt x="139" y="43"/>
                </a:lnTo>
                <a:lnTo>
                  <a:pt x="140" y="44"/>
                </a:lnTo>
                <a:lnTo>
                  <a:pt x="140" y="46"/>
                </a:lnTo>
                <a:lnTo>
                  <a:pt x="142" y="47"/>
                </a:lnTo>
                <a:lnTo>
                  <a:pt x="143" y="47"/>
                </a:lnTo>
                <a:lnTo>
                  <a:pt x="145" y="46"/>
                </a:lnTo>
                <a:lnTo>
                  <a:pt x="147" y="46"/>
                </a:lnTo>
                <a:lnTo>
                  <a:pt x="147" y="47"/>
                </a:lnTo>
                <a:lnTo>
                  <a:pt x="147" y="49"/>
                </a:lnTo>
                <a:lnTo>
                  <a:pt x="145" y="52"/>
                </a:lnTo>
                <a:lnTo>
                  <a:pt x="145" y="55"/>
                </a:lnTo>
                <a:lnTo>
                  <a:pt x="145" y="57"/>
                </a:lnTo>
                <a:lnTo>
                  <a:pt x="145" y="60"/>
                </a:lnTo>
                <a:lnTo>
                  <a:pt x="145" y="61"/>
                </a:lnTo>
                <a:lnTo>
                  <a:pt x="145" y="63"/>
                </a:lnTo>
                <a:lnTo>
                  <a:pt x="148" y="63"/>
                </a:lnTo>
                <a:lnTo>
                  <a:pt x="150" y="63"/>
                </a:lnTo>
                <a:lnTo>
                  <a:pt x="151" y="63"/>
                </a:lnTo>
                <a:lnTo>
                  <a:pt x="153" y="65"/>
                </a:lnTo>
                <a:lnTo>
                  <a:pt x="153" y="68"/>
                </a:lnTo>
                <a:lnTo>
                  <a:pt x="153" y="69"/>
                </a:lnTo>
                <a:lnTo>
                  <a:pt x="153" y="71"/>
                </a:lnTo>
                <a:lnTo>
                  <a:pt x="155" y="74"/>
                </a:lnTo>
                <a:lnTo>
                  <a:pt x="155" y="76"/>
                </a:lnTo>
                <a:lnTo>
                  <a:pt x="155" y="77"/>
                </a:lnTo>
                <a:lnTo>
                  <a:pt x="156" y="77"/>
                </a:lnTo>
                <a:lnTo>
                  <a:pt x="156" y="77"/>
                </a:lnTo>
                <a:lnTo>
                  <a:pt x="159" y="77"/>
                </a:lnTo>
                <a:lnTo>
                  <a:pt x="162" y="77"/>
                </a:lnTo>
                <a:lnTo>
                  <a:pt x="164" y="77"/>
                </a:lnTo>
                <a:lnTo>
                  <a:pt x="167" y="77"/>
                </a:lnTo>
                <a:lnTo>
                  <a:pt x="170" y="77"/>
                </a:lnTo>
                <a:lnTo>
                  <a:pt x="170" y="77"/>
                </a:lnTo>
                <a:lnTo>
                  <a:pt x="172" y="77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5" y="79"/>
                </a:lnTo>
                <a:lnTo>
                  <a:pt x="175" y="80"/>
                </a:lnTo>
                <a:lnTo>
                  <a:pt x="175" y="80"/>
                </a:lnTo>
                <a:lnTo>
                  <a:pt x="175" y="82"/>
                </a:lnTo>
                <a:lnTo>
                  <a:pt x="175" y="83"/>
                </a:lnTo>
                <a:lnTo>
                  <a:pt x="175" y="85"/>
                </a:lnTo>
                <a:lnTo>
                  <a:pt x="177" y="85"/>
                </a:lnTo>
                <a:lnTo>
                  <a:pt x="178" y="87"/>
                </a:lnTo>
                <a:lnTo>
                  <a:pt x="180" y="87"/>
                </a:lnTo>
                <a:lnTo>
                  <a:pt x="181" y="87"/>
                </a:lnTo>
                <a:lnTo>
                  <a:pt x="181" y="87"/>
                </a:lnTo>
                <a:lnTo>
                  <a:pt x="183" y="87"/>
                </a:lnTo>
                <a:lnTo>
                  <a:pt x="183" y="85"/>
                </a:lnTo>
                <a:lnTo>
                  <a:pt x="181" y="83"/>
                </a:lnTo>
                <a:lnTo>
                  <a:pt x="181" y="83"/>
                </a:lnTo>
                <a:lnTo>
                  <a:pt x="183" y="82"/>
                </a:lnTo>
                <a:lnTo>
                  <a:pt x="183" y="80"/>
                </a:lnTo>
                <a:lnTo>
                  <a:pt x="184" y="79"/>
                </a:lnTo>
                <a:lnTo>
                  <a:pt x="186" y="79"/>
                </a:lnTo>
                <a:lnTo>
                  <a:pt x="188" y="77"/>
                </a:lnTo>
                <a:lnTo>
                  <a:pt x="189" y="76"/>
                </a:lnTo>
                <a:lnTo>
                  <a:pt x="189" y="74"/>
                </a:lnTo>
                <a:lnTo>
                  <a:pt x="191" y="72"/>
                </a:lnTo>
                <a:lnTo>
                  <a:pt x="192" y="72"/>
                </a:lnTo>
                <a:lnTo>
                  <a:pt x="194" y="72"/>
                </a:lnTo>
                <a:lnTo>
                  <a:pt x="194" y="71"/>
                </a:lnTo>
                <a:lnTo>
                  <a:pt x="197" y="69"/>
                </a:lnTo>
                <a:lnTo>
                  <a:pt x="197" y="69"/>
                </a:lnTo>
                <a:lnTo>
                  <a:pt x="200" y="68"/>
                </a:lnTo>
                <a:lnTo>
                  <a:pt x="202" y="68"/>
                </a:lnTo>
                <a:lnTo>
                  <a:pt x="203" y="66"/>
                </a:lnTo>
                <a:lnTo>
                  <a:pt x="207" y="65"/>
                </a:lnTo>
                <a:lnTo>
                  <a:pt x="208" y="63"/>
                </a:lnTo>
                <a:lnTo>
                  <a:pt x="208" y="61"/>
                </a:lnTo>
                <a:lnTo>
                  <a:pt x="210" y="61"/>
                </a:lnTo>
                <a:lnTo>
                  <a:pt x="210" y="63"/>
                </a:lnTo>
                <a:lnTo>
                  <a:pt x="211" y="63"/>
                </a:lnTo>
                <a:lnTo>
                  <a:pt x="211" y="61"/>
                </a:lnTo>
                <a:lnTo>
                  <a:pt x="213" y="61"/>
                </a:lnTo>
                <a:lnTo>
                  <a:pt x="213" y="60"/>
                </a:lnTo>
                <a:lnTo>
                  <a:pt x="214" y="60"/>
                </a:lnTo>
                <a:lnTo>
                  <a:pt x="214" y="60"/>
                </a:lnTo>
                <a:lnTo>
                  <a:pt x="216" y="58"/>
                </a:lnTo>
                <a:lnTo>
                  <a:pt x="218" y="58"/>
                </a:lnTo>
                <a:lnTo>
                  <a:pt x="218" y="58"/>
                </a:lnTo>
                <a:lnTo>
                  <a:pt x="219" y="58"/>
                </a:lnTo>
                <a:lnTo>
                  <a:pt x="221" y="60"/>
                </a:lnTo>
                <a:lnTo>
                  <a:pt x="221" y="60"/>
                </a:lnTo>
                <a:lnTo>
                  <a:pt x="221" y="60"/>
                </a:lnTo>
                <a:lnTo>
                  <a:pt x="218" y="61"/>
                </a:lnTo>
                <a:lnTo>
                  <a:pt x="216" y="63"/>
                </a:lnTo>
                <a:lnTo>
                  <a:pt x="214" y="63"/>
                </a:lnTo>
                <a:lnTo>
                  <a:pt x="214" y="63"/>
                </a:lnTo>
                <a:lnTo>
                  <a:pt x="214" y="65"/>
                </a:lnTo>
                <a:lnTo>
                  <a:pt x="213" y="65"/>
                </a:lnTo>
                <a:lnTo>
                  <a:pt x="211" y="65"/>
                </a:lnTo>
                <a:lnTo>
                  <a:pt x="211" y="66"/>
                </a:lnTo>
                <a:lnTo>
                  <a:pt x="210" y="68"/>
                </a:lnTo>
                <a:lnTo>
                  <a:pt x="205" y="71"/>
                </a:lnTo>
                <a:lnTo>
                  <a:pt x="205" y="71"/>
                </a:lnTo>
                <a:lnTo>
                  <a:pt x="205" y="71"/>
                </a:lnTo>
                <a:lnTo>
                  <a:pt x="207" y="71"/>
                </a:lnTo>
                <a:lnTo>
                  <a:pt x="208" y="72"/>
                </a:lnTo>
                <a:lnTo>
                  <a:pt x="210" y="72"/>
                </a:lnTo>
                <a:lnTo>
                  <a:pt x="211" y="72"/>
                </a:lnTo>
                <a:lnTo>
                  <a:pt x="213" y="72"/>
                </a:lnTo>
                <a:lnTo>
                  <a:pt x="213" y="74"/>
                </a:lnTo>
                <a:lnTo>
                  <a:pt x="214" y="76"/>
                </a:lnTo>
                <a:lnTo>
                  <a:pt x="214" y="76"/>
                </a:lnTo>
                <a:lnTo>
                  <a:pt x="216" y="77"/>
                </a:lnTo>
                <a:lnTo>
                  <a:pt x="218" y="77"/>
                </a:lnTo>
                <a:lnTo>
                  <a:pt x="219" y="77"/>
                </a:lnTo>
                <a:lnTo>
                  <a:pt x="221" y="77"/>
                </a:lnTo>
                <a:lnTo>
                  <a:pt x="221" y="77"/>
                </a:lnTo>
                <a:lnTo>
                  <a:pt x="222" y="79"/>
                </a:lnTo>
                <a:lnTo>
                  <a:pt x="222" y="77"/>
                </a:lnTo>
                <a:lnTo>
                  <a:pt x="224" y="74"/>
                </a:lnTo>
                <a:lnTo>
                  <a:pt x="224" y="76"/>
                </a:lnTo>
                <a:lnTo>
                  <a:pt x="225" y="76"/>
                </a:lnTo>
                <a:lnTo>
                  <a:pt x="225" y="74"/>
                </a:lnTo>
                <a:lnTo>
                  <a:pt x="225" y="74"/>
                </a:lnTo>
                <a:lnTo>
                  <a:pt x="225" y="72"/>
                </a:lnTo>
                <a:lnTo>
                  <a:pt x="225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2"/>
                </a:lnTo>
                <a:lnTo>
                  <a:pt x="229" y="72"/>
                </a:lnTo>
                <a:lnTo>
                  <a:pt x="229" y="72"/>
                </a:lnTo>
                <a:lnTo>
                  <a:pt x="229" y="74"/>
                </a:lnTo>
                <a:lnTo>
                  <a:pt x="230" y="74"/>
                </a:lnTo>
                <a:lnTo>
                  <a:pt x="230" y="77"/>
                </a:lnTo>
                <a:lnTo>
                  <a:pt x="230" y="77"/>
                </a:lnTo>
                <a:lnTo>
                  <a:pt x="232" y="77"/>
                </a:lnTo>
                <a:lnTo>
                  <a:pt x="233" y="77"/>
                </a:lnTo>
                <a:lnTo>
                  <a:pt x="233" y="77"/>
                </a:lnTo>
                <a:lnTo>
                  <a:pt x="235" y="79"/>
                </a:lnTo>
                <a:lnTo>
                  <a:pt x="235" y="79"/>
                </a:lnTo>
                <a:lnTo>
                  <a:pt x="235" y="80"/>
                </a:lnTo>
                <a:lnTo>
                  <a:pt x="235" y="80"/>
                </a:lnTo>
                <a:lnTo>
                  <a:pt x="237" y="79"/>
                </a:lnTo>
                <a:lnTo>
                  <a:pt x="237" y="79"/>
                </a:lnTo>
                <a:lnTo>
                  <a:pt x="238" y="80"/>
                </a:lnTo>
                <a:lnTo>
                  <a:pt x="240" y="80"/>
                </a:lnTo>
                <a:lnTo>
                  <a:pt x="241" y="82"/>
                </a:lnTo>
                <a:lnTo>
                  <a:pt x="241" y="82"/>
                </a:lnTo>
                <a:lnTo>
                  <a:pt x="243" y="82"/>
                </a:lnTo>
                <a:lnTo>
                  <a:pt x="244" y="83"/>
                </a:lnTo>
                <a:lnTo>
                  <a:pt x="244" y="83"/>
                </a:lnTo>
                <a:lnTo>
                  <a:pt x="246" y="82"/>
                </a:lnTo>
                <a:lnTo>
                  <a:pt x="248" y="83"/>
                </a:lnTo>
                <a:lnTo>
                  <a:pt x="248" y="83"/>
                </a:lnTo>
                <a:lnTo>
                  <a:pt x="248" y="83"/>
                </a:lnTo>
                <a:lnTo>
                  <a:pt x="243" y="87"/>
                </a:lnTo>
                <a:lnTo>
                  <a:pt x="243" y="87"/>
                </a:lnTo>
                <a:lnTo>
                  <a:pt x="241" y="88"/>
                </a:lnTo>
                <a:lnTo>
                  <a:pt x="240" y="88"/>
                </a:lnTo>
                <a:lnTo>
                  <a:pt x="240" y="88"/>
                </a:lnTo>
                <a:lnTo>
                  <a:pt x="238" y="87"/>
                </a:lnTo>
                <a:lnTo>
                  <a:pt x="237" y="88"/>
                </a:lnTo>
                <a:lnTo>
                  <a:pt x="237" y="88"/>
                </a:lnTo>
                <a:lnTo>
                  <a:pt x="237" y="88"/>
                </a:lnTo>
                <a:lnTo>
                  <a:pt x="238" y="90"/>
                </a:lnTo>
                <a:lnTo>
                  <a:pt x="237" y="90"/>
                </a:lnTo>
                <a:lnTo>
                  <a:pt x="237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3" y="90"/>
                </a:lnTo>
                <a:lnTo>
                  <a:pt x="232" y="91"/>
                </a:lnTo>
                <a:lnTo>
                  <a:pt x="232" y="93"/>
                </a:lnTo>
                <a:lnTo>
                  <a:pt x="230" y="93"/>
                </a:lnTo>
                <a:lnTo>
                  <a:pt x="230" y="93"/>
                </a:lnTo>
                <a:lnTo>
                  <a:pt x="229" y="93"/>
                </a:lnTo>
                <a:lnTo>
                  <a:pt x="229" y="95"/>
                </a:lnTo>
                <a:lnTo>
                  <a:pt x="227" y="95"/>
                </a:lnTo>
                <a:lnTo>
                  <a:pt x="227" y="95"/>
                </a:lnTo>
                <a:lnTo>
                  <a:pt x="227" y="93"/>
                </a:lnTo>
                <a:lnTo>
                  <a:pt x="225" y="93"/>
                </a:lnTo>
                <a:lnTo>
                  <a:pt x="225" y="93"/>
                </a:lnTo>
                <a:lnTo>
                  <a:pt x="224" y="93"/>
                </a:lnTo>
                <a:lnTo>
                  <a:pt x="224" y="93"/>
                </a:lnTo>
                <a:lnTo>
                  <a:pt x="222" y="93"/>
                </a:lnTo>
                <a:lnTo>
                  <a:pt x="221" y="93"/>
                </a:lnTo>
                <a:lnTo>
                  <a:pt x="219" y="93"/>
                </a:lnTo>
                <a:lnTo>
                  <a:pt x="218" y="93"/>
                </a:lnTo>
                <a:lnTo>
                  <a:pt x="216" y="93"/>
                </a:lnTo>
                <a:lnTo>
                  <a:pt x="216" y="93"/>
                </a:lnTo>
                <a:lnTo>
                  <a:pt x="213" y="95"/>
                </a:lnTo>
                <a:lnTo>
                  <a:pt x="211" y="93"/>
                </a:lnTo>
                <a:lnTo>
                  <a:pt x="211" y="93"/>
                </a:lnTo>
                <a:lnTo>
                  <a:pt x="210" y="91"/>
                </a:lnTo>
                <a:lnTo>
                  <a:pt x="210" y="91"/>
                </a:lnTo>
                <a:lnTo>
                  <a:pt x="208" y="91"/>
                </a:lnTo>
                <a:lnTo>
                  <a:pt x="208" y="91"/>
                </a:lnTo>
                <a:lnTo>
                  <a:pt x="208" y="90"/>
                </a:lnTo>
                <a:lnTo>
                  <a:pt x="208" y="90"/>
                </a:lnTo>
                <a:lnTo>
                  <a:pt x="208" y="90"/>
                </a:lnTo>
                <a:lnTo>
                  <a:pt x="211" y="88"/>
                </a:lnTo>
                <a:lnTo>
                  <a:pt x="213" y="87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1" y="83"/>
                </a:lnTo>
                <a:lnTo>
                  <a:pt x="211" y="83"/>
                </a:lnTo>
                <a:lnTo>
                  <a:pt x="213" y="83"/>
                </a:lnTo>
                <a:lnTo>
                  <a:pt x="213" y="83"/>
                </a:lnTo>
                <a:lnTo>
                  <a:pt x="211" y="82"/>
                </a:lnTo>
                <a:lnTo>
                  <a:pt x="210" y="80"/>
                </a:lnTo>
                <a:lnTo>
                  <a:pt x="208" y="79"/>
                </a:lnTo>
                <a:lnTo>
                  <a:pt x="208" y="80"/>
                </a:lnTo>
                <a:lnTo>
                  <a:pt x="207" y="82"/>
                </a:lnTo>
                <a:lnTo>
                  <a:pt x="207" y="82"/>
                </a:lnTo>
                <a:lnTo>
                  <a:pt x="205" y="83"/>
                </a:lnTo>
                <a:lnTo>
                  <a:pt x="203" y="83"/>
                </a:lnTo>
                <a:lnTo>
                  <a:pt x="199" y="85"/>
                </a:lnTo>
                <a:lnTo>
                  <a:pt x="199" y="87"/>
                </a:lnTo>
                <a:lnTo>
                  <a:pt x="199" y="87"/>
                </a:lnTo>
                <a:lnTo>
                  <a:pt x="197" y="85"/>
                </a:lnTo>
                <a:lnTo>
                  <a:pt x="196" y="83"/>
                </a:lnTo>
                <a:lnTo>
                  <a:pt x="194" y="83"/>
                </a:lnTo>
                <a:lnTo>
                  <a:pt x="194" y="83"/>
                </a:lnTo>
                <a:lnTo>
                  <a:pt x="192" y="85"/>
                </a:lnTo>
                <a:lnTo>
                  <a:pt x="192" y="87"/>
                </a:lnTo>
                <a:lnTo>
                  <a:pt x="192" y="87"/>
                </a:lnTo>
                <a:lnTo>
                  <a:pt x="191" y="88"/>
                </a:lnTo>
                <a:lnTo>
                  <a:pt x="192" y="91"/>
                </a:lnTo>
                <a:lnTo>
                  <a:pt x="192" y="93"/>
                </a:lnTo>
                <a:lnTo>
                  <a:pt x="191" y="93"/>
                </a:lnTo>
                <a:lnTo>
                  <a:pt x="192" y="95"/>
                </a:lnTo>
                <a:lnTo>
                  <a:pt x="191" y="95"/>
                </a:lnTo>
                <a:lnTo>
                  <a:pt x="189" y="93"/>
                </a:lnTo>
                <a:lnTo>
                  <a:pt x="188" y="93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4" y="95"/>
                </a:lnTo>
                <a:lnTo>
                  <a:pt x="188" y="95"/>
                </a:lnTo>
                <a:lnTo>
                  <a:pt x="188" y="95"/>
                </a:lnTo>
                <a:lnTo>
                  <a:pt x="188" y="96"/>
                </a:lnTo>
                <a:lnTo>
                  <a:pt x="188" y="96"/>
                </a:lnTo>
                <a:lnTo>
                  <a:pt x="188" y="96"/>
                </a:lnTo>
                <a:lnTo>
                  <a:pt x="186" y="96"/>
                </a:lnTo>
                <a:lnTo>
                  <a:pt x="184" y="96"/>
                </a:lnTo>
                <a:lnTo>
                  <a:pt x="184" y="98"/>
                </a:lnTo>
                <a:lnTo>
                  <a:pt x="186" y="98"/>
                </a:lnTo>
                <a:lnTo>
                  <a:pt x="186" y="98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3" y="99"/>
                </a:lnTo>
                <a:lnTo>
                  <a:pt x="183" y="99"/>
                </a:lnTo>
                <a:lnTo>
                  <a:pt x="183" y="101"/>
                </a:lnTo>
                <a:lnTo>
                  <a:pt x="183" y="104"/>
                </a:lnTo>
                <a:lnTo>
                  <a:pt x="181" y="104"/>
                </a:lnTo>
                <a:lnTo>
                  <a:pt x="180" y="106"/>
                </a:lnTo>
                <a:lnTo>
                  <a:pt x="180" y="106"/>
                </a:lnTo>
                <a:lnTo>
                  <a:pt x="178" y="106"/>
                </a:lnTo>
                <a:lnTo>
                  <a:pt x="177" y="106"/>
                </a:lnTo>
                <a:lnTo>
                  <a:pt x="175" y="104"/>
                </a:lnTo>
                <a:lnTo>
                  <a:pt x="172" y="104"/>
                </a:lnTo>
                <a:lnTo>
                  <a:pt x="170" y="104"/>
                </a:lnTo>
                <a:lnTo>
                  <a:pt x="167" y="104"/>
                </a:lnTo>
                <a:lnTo>
                  <a:pt x="167" y="106"/>
                </a:lnTo>
                <a:lnTo>
                  <a:pt x="166" y="106"/>
                </a:lnTo>
                <a:lnTo>
                  <a:pt x="166" y="106"/>
                </a:lnTo>
                <a:lnTo>
                  <a:pt x="164" y="110"/>
                </a:lnTo>
                <a:lnTo>
                  <a:pt x="164" y="110"/>
                </a:lnTo>
                <a:lnTo>
                  <a:pt x="166" y="110"/>
                </a:lnTo>
                <a:lnTo>
                  <a:pt x="169" y="112"/>
                </a:lnTo>
                <a:lnTo>
                  <a:pt x="169" y="112"/>
                </a:lnTo>
                <a:lnTo>
                  <a:pt x="169" y="112"/>
                </a:lnTo>
                <a:lnTo>
                  <a:pt x="169" y="113"/>
                </a:lnTo>
                <a:lnTo>
                  <a:pt x="169" y="113"/>
                </a:lnTo>
                <a:lnTo>
                  <a:pt x="170" y="115"/>
                </a:lnTo>
                <a:lnTo>
                  <a:pt x="172" y="115"/>
                </a:lnTo>
                <a:lnTo>
                  <a:pt x="173" y="115"/>
                </a:lnTo>
                <a:lnTo>
                  <a:pt x="175" y="115"/>
                </a:lnTo>
                <a:lnTo>
                  <a:pt x="175" y="115"/>
                </a:lnTo>
                <a:lnTo>
                  <a:pt x="175" y="115"/>
                </a:lnTo>
                <a:lnTo>
                  <a:pt x="177" y="117"/>
                </a:lnTo>
                <a:lnTo>
                  <a:pt x="175" y="120"/>
                </a:lnTo>
                <a:lnTo>
                  <a:pt x="175" y="121"/>
                </a:lnTo>
                <a:lnTo>
                  <a:pt x="175" y="123"/>
                </a:lnTo>
                <a:lnTo>
                  <a:pt x="177" y="124"/>
                </a:lnTo>
                <a:lnTo>
                  <a:pt x="178" y="126"/>
                </a:lnTo>
                <a:lnTo>
                  <a:pt x="178" y="128"/>
                </a:lnTo>
                <a:lnTo>
                  <a:pt x="178" y="128"/>
                </a:lnTo>
                <a:lnTo>
                  <a:pt x="178" y="128"/>
                </a:lnTo>
                <a:lnTo>
                  <a:pt x="178" y="129"/>
                </a:lnTo>
                <a:lnTo>
                  <a:pt x="178" y="131"/>
                </a:lnTo>
                <a:lnTo>
                  <a:pt x="177" y="132"/>
                </a:lnTo>
                <a:lnTo>
                  <a:pt x="177" y="132"/>
                </a:lnTo>
                <a:lnTo>
                  <a:pt x="175" y="134"/>
                </a:lnTo>
                <a:lnTo>
                  <a:pt x="173" y="135"/>
                </a:lnTo>
                <a:lnTo>
                  <a:pt x="172" y="139"/>
                </a:lnTo>
                <a:lnTo>
                  <a:pt x="170" y="139"/>
                </a:lnTo>
                <a:lnTo>
                  <a:pt x="170" y="143"/>
                </a:lnTo>
                <a:lnTo>
                  <a:pt x="170" y="145"/>
                </a:lnTo>
                <a:lnTo>
                  <a:pt x="170" y="145"/>
                </a:lnTo>
                <a:lnTo>
                  <a:pt x="169" y="143"/>
                </a:lnTo>
                <a:lnTo>
                  <a:pt x="169" y="143"/>
                </a:lnTo>
                <a:lnTo>
                  <a:pt x="167" y="143"/>
                </a:lnTo>
                <a:lnTo>
                  <a:pt x="167" y="143"/>
                </a:lnTo>
                <a:lnTo>
                  <a:pt x="166" y="143"/>
                </a:lnTo>
                <a:lnTo>
                  <a:pt x="164" y="143"/>
                </a:lnTo>
                <a:lnTo>
                  <a:pt x="162" y="143"/>
                </a:lnTo>
                <a:lnTo>
                  <a:pt x="161" y="142"/>
                </a:lnTo>
                <a:lnTo>
                  <a:pt x="156" y="142"/>
                </a:lnTo>
                <a:lnTo>
                  <a:pt x="153" y="142"/>
                </a:lnTo>
                <a:lnTo>
                  <a:pt x="153" y="140"/>
                </a:lnTo>
                <a:lnTo>
                  <a:pt x="153" y="137"/>
                </a:lnTo>
                <a:lnTo>
                  <a:pt x="153" y="134"/>
                </a:lnTo>
                <a:lnTo>
                  <a:pt x="155" y="132"/>
                </a:lnTo>
                <a:lnTo>
                  <a:pt x="155" y="132"/>
                </a:lnTo>
                <a:lnTo>
                  <a:pt x="153" y="131"/>
                </a:lnTo>
                <a:lnTo>
                  <a:pt x="153" y="131"/>
                </a:lnTo>
                <a:lnTo>
                  <a:pt x="150" y="131"/>
                </a:lnTo>
                <a:lnTo>
                  <a:pt x="150" y="129"/>
                </a:lnTo>
                <a:lnTo>
                  <a:pt x="148" y="129"/>
                </a:lnTo>
                <a:lnTo>
                  <a:pt x="147" y="128"/>
                </a:lnTo>
                <a:lnTo>
                  <a:pt x="147" y="128"/>
                </a:lnTo>
                <a:lnTo>
                  <a:pt x="145" y="126"/>
                </a:lnTo>
                <a:lnTo>
                  <a:pt x="143" y="126"/>
                </a:lnTo>
                <a:lnTo>
                  <a:pt x="142" y="126"/>
                </a:lnTo>
                <a:lnTo>
                  <a:pt x="140" y="128"/>
                </a:lnTo>
                <a:lnTo>
                  <a:pt x="140" y="128"/>
                </a:lnTo>
                <a:lnTo>
                  <a:pt x="139" y="128"/>
                </a:lnTo>
                <a:lnTo>
                  <a:pt x="136" y="124"/>
                </a:lnTo>
                <a:lnTo>
                  <a:pt x="131" y="121"/>
                </a:lnTo>
                <a:lnTo>
                  <a:pt x="128" y="120"/>
                </a:lnTo>
                <a:lnTo>
                  <a:pt x="126" y="118"/>
                </a:lnTo>
                <a:lnTo>
                  <a:pt x="125" y="118"/>
                </a:lnTo>
                <a:lnTo>
                  <a:pt x="123" y="117"/>
                </a:lnTo>
                <a:lnTo>
                  <a:pt x="120" y="115"/>
                </a:lnTo>
                <a:lnTo>
                  <a:pt x="118" y="115"/>
                </a:lnTo>
                <a:lnTo>
                  <a:pt x="115" y="113"/>
                </a:lnTo>
                <a:lnTo>
                  <a:pt x="112" y="112"/>
                </a:lnTo>
                <a:lnTo>
                  <a:pt x="112" y="110"/>
                </a:lnTo>
                <a:lnTo>
                  <a:pt x="109" y="107"/>
                </a:lnTo>
                <a:lnTo>
                  <a:pt x="106" y="106"/>
                </a:lnTo>
                <a:lnTo>
                  <a:pt x="102" y="104"/>
                </a:lnTo>
                <a:lnTo>
                  <a:pt x="101" y="102"/>
                </a:lnTo>
                <a:lnTo>
                  <a:pt x="96" y="99"/>
                </a:lnTo>
                <a:lnTo>
                  <a:pt x="95" y="98"/>
                </a:lnTo>
                <a:lnTo>
                  <a:pt x="95" y="98"/>
                </a:lnTo>
                <a:lnTo>
                  <a:pt x="93" y="96"/>
                </a:lnTo>
                <a:lnTo>
                  <a:pt x="93" y="91"/>
                </a:lnTo>
                <a:lnTo>
                  <a:pt x="91" y="90"/>
                </a:lnTo>
                <a:lnTo>
                  <a:pt x="90" y="88"/>
                </a:lnTo>
                <a:lnTo>
                  <a:pt x="88" y="85"/>
                </a:lnTo>
                <a:lnTo>
                  <a:pt x="87" y="82"/>
                </a:lnTo>
                <a:lnTo>
                  <a:pt x="87" y="80"/>
                </a:lnTo>
                <a:lnTo>
                  <a:pt x="85" y="79"/>
                </a:lnTo>
                <a:lnTo>
                  <a:pt x="84" y="77"/>
                </a:lnTo>
                <a:lnTo>
                  <a:pt x="82" y="76"/>
                </a:lnTo>
                <a:lnTo>
                  <a:pt x="80" y="76"/>
                </a:lnTo>
                <a:lnTo>
                  <a:pt x="79" y="76"/>
                </a:lnTo>
                <a:lnTo>
                  <a:pt x="79" y="76"/>
                </a:lnTo>
                <a:lnTo>
                  <a:pt x="79" y="76"/>
                </a:lnTo>
                <a:lnTo>
                  <a:pt x="77" y="77"/>
                </a:lnTo>
                <a:lnTo>
                  <a:pt x="76" y="77"/>
                </a:lnTo>
                <a:lnTo>
                  <a:pt x="76" y="77"/>
                </a:lnTo>
                <a:lnTo>
                  <a:pt x="74" y="77"/>
                </a:lnTo>
                <a:lnTo>
                  <a:pt x="71" y="76"/>
                </a:lnTo>
                <a:lnTo>
                  <a:pt x="71" y="76"/>
                </a:lnTo>
                <a:lnTo>
                  <a:pt x="69" y="76"/>
                </a:lnTo>
                <a:lnTo>
                  <a:pt x="66" y="77"/>
                </a:lnTo>
                <a:lnTo>
                  <a:pt x="65" y="76"/>
                </a:lnTo>
                <a:lnTo>
                  <a:pt x="61" y="74"/>
                </a:lnTo>
                <a:lnTo>
                  <a:pt x="60" y="74"/>
                </a:lnTo>
                <a:lnTo>
                  <a:pt x="58" y="72"/>
                </a:lnTo>
                <a:lnTo>
                  <a:pt x="58" y="72"/>
                </a:lnTo>
                <a:lnTo>
                  <a:pt x="60" y="71"/>
                </a:lnTo>
                <a:lnTo>
                  <a:pt x="60" y="69"/>
                </a:lnTo>
                <a:lnTo>
                  <a:pt x="60" y="69"/>
                </a:lnTo>
                <a:lnTo>
                  <a:pt x="60" y="68"/>
                </a:lnTo>
                <a:lnTo>
                  <a:pt x="60" y="68"/>
                </a:lnTo>
                <a:lnTo>
                  <a:pt x="60" y="66"/>
                </a:lnTo>
                <a:lnTo>
                  <a:pt x="60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60" y="65"/>
                </a:lnTo>
                <a:lnTo>
                  <a:pt x="58" y="63"/>
                </a:lnTo>
                <a:lnTo>
                  <a:pt x="57" y="63"/>
                </a:lnTo>
                <a:lnTo>
                  <a:pt x="57" y="63"/>
                </a:lnTo>
                <a:lnTo>
                  <a:pt x="58" y="63"/>
                </a:lnTo>
                <a:lnTo>
                  <a:pt x="58" y="61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7" y="58"/>
                </a:lnTo>
                <a:lnTo>
                  <a:pt x="57" y="58"/>
                </a:lnTo>
                <a:lnTo>
                  <a:pt x="55" y="58"/>
                </a:lnTo>
                <a:lnTo>
                  <a:pt x="50" y="58"/>
                </a:lnTo>
                <a:lnTo>
                  <a:pt x="49" y="57"/>
                </a:lnTo>
                <a:lnTo>
                  <a:pt x="47" y="57"/>
                </a:lnTo>
                <a:lnTo>
                  <a:pt x="47" y="55"/>
                </a:lnTo>
                <a:lnTo>
                  <a:pt x="46" y="54"/>
                </a:lnTo>
                <a:lnTo>
                  <a:pt x="46" y="54"/>
                </a:lnTo>
                <a:lnTo>
                  <a:pt x="44" y="54"/>
                </a:lnTo>
                <a:lnTo>
                  <a:pt x="43" y="54"/>
                </a:lnTo>
                <a:lnTo>
                  <a:pt x="43" y="54"/>
                </a:lnTo>
                <a:lnTo>
                  <a:pt x="39" y="50"/>
                </a:lnTo>
                <a:lnTo>
                  <a:pt x="38" y="49"/>
                </a:lnTo>
                <a:lnTo>
                  <a:pt x="36" y="50"/>
                </a:lnTo>
                <a:lnTo>
                  <a:pt x="36" y="52"/>
                </a:lnTo>
                <a:lnTo>
                  <a:pt x="35" y="52"/>
                </a:lnTo>
                <a:lnTo>
                  <a:pt x="33" y="50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4"/>
                </a:lnTo>
                <a:lnTo>
                  <a:pt x="33" y="54"/>
                </a:lnTo>
                <a:lnTo>
                  <a:pt x="35" y="55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6" y="58"/>
                </a:lnTo>
                <a:lnTo>
                  <a:pt x="35" y="58"/>
                </a:lnTo>
                <a:lnTo>
                  <a:pt x="35" y="58"/>
                </a:lnTo>
                <a:lnTo>
                  <a:pt x="35" y="58"/>
                </a:lnTo>
                <a:lnTo>
                  <a:pt x="35" y="57"/>
                </a:lnTo>
                <a:lnTo>
                  <a:pt x="35" y="57"/>
                </a:lnTo>
                <a:lnTo>
                  <a:pt x="33" y="55"/>
                </a:lnTo>
                <a:lnTo>
                  <a:pt x="33" y="55"/>
                </a:lnTo>
                <a:lnTo>
                  <a:pt x="32" y="55"/>
                </a:lnTo>
                <a:lnTo>
                  <a:pt x="30" y="55"/>
                </a:lnTo>
                <a:lnTo>
                  <a:pt x="30" y="55"/>
                </a:lnTo>
                <a:lnTo>
                  <a:pt x="28" y="55"/>
                </a:lnTo>
                <a:lnTo>
                  <a:pt x="28" y="55"/>
                </a:lnTo>
                <a:lnTo>
                  <a:pt x="28" y="57"/>
                </a:lnTo>
                <a:lnTo>
                  <a:pt x="27" y="58"/>
                </a:lnTo>
                <a:lnTo>
                  <a:pt x="27" y="60"/>
                </a:lnTo>
                <a:lnTo>
                  <a:pt x="25" y="60"/>
                </a:lnTo>
                <a:lnTo>
                  <a:pt x="24" y="60"/>
                </a:lnTo>
                <a:lnTo>
                  <a:pt x="22" y="58"/>
                </a:lnTo>
                <a:lnTo>
                  <a:pt x="20" y="57"/>
                </a:lnTo>
                <a:lnTo>
                  <a:pt x="19" y="58"/>
                </a:lnTo>
                <a:lnTo>
                  <a:pt x="17" y="60"/>
                </a:lnTo>
                <a:lnTo>
                  <a:pt x="16" y="63"/>
                </a:lnTo>
                <a:lnTo>
                  <a:pt x="16" y="65"/>
                </a:lnTo>
                <a:lnTo>
                  <a:pt x="16" y="65"/>
                </a:lnTo>
                <a:lnTo>
                  <a:pt x="14" y="66"/>
                </a:lnTo>
                <a:lnTo>
                  <a:pt x="14" y="69"/>
                </a:lnTo>
                <a:lnTo>
                  <a:pt x="16" y="72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6"/>
                </a:lnTo>
                <a:lnTo>
                  <a:pt x="16" y="76"/>
                </a:lnTo>
                <a:lnTo>
                  <a:pt x="14" y="76"/>
                </a:lnTo>
                <a:lnTo>
                  <a:pt x="13" y="76"/>
                </a:lnTo>
                <a:lnTo>
                  <a:pt x="11" y="76"/>
                </a:lnTo>
                <a:lnTo>
                  <a:pt x="8" y="76"/>
                </a:lnTo>
                <a:lnTo>
                  <a:pt x="3" y="74"/>
                </a:lnTo>
                <a:lnTo>
                  <a:pt x="0" y="74"/>
                </a:lnTo>
                <a:lnTo>
                  <a:pt x="0" y="71"/>
                </a:lnTo>
                <a:lnTo>
                  <a:pt x="0" y="66"/>
                </a:lnTo>
                <a:lnTo>
                  <a:pt x="0" y="43"/>
                </a:lnTo>
                <a:lnTo>
                  <a:pt x="0" y="39"/>
                </a:lnTo>
                <a:lnTo>
                  <a:pt x="0" y="22"/>
                </a:lnTo>
                <a:lnTo>
                  <a:pt x="0" y="19"/>
                </a:lnTo>
                <a:lnTo>
                  <a:pt x="0" y="11"/>
                </a:lnTo>
                <a:lnTo>
                  <a:pt x="2" y="9"/>
                </a:lnTo>
                <a:lnTo>
                  <a:pt x="5" y="9"/>
                </a:lnTo>
                <a:lnTo>
                  <a:pt x="6" y="8"/>
                </a:lnTo>
                <a:lnTo>
                  <a:pt x="9" y="8"/>
                </a:lnTo>
                <a:lnTo>
                  <a:pt x="11" y="6"/>
                </a:lnTo>
                <a:lnTo>
                  <a:pt x="14" y="6"/>
                </a:lnTo>
                <a:lnTo>
                  <a:pt x="17" y="5"/>
                </a:lnTo>
                <a:lnTo>
                  <a:pt x="19" y="5"/>
                </a:lnTo>
                <a:lnTo>
                  <a:pt x="22" y="5"/>
                </a:lnTo>
                <a:lnTo>
                  <a:pt x="24" y="3"/>
                </a:lnTo>
                <a:lnTo>
                  <a:pt x="28" y="3"/>
                </a:lnTo>
                <a:lnTo>
                  <a:pt x="32" y="2"/>
                </a:lnTo>
                <a:lnTo>
                  <a:pt x="33" y="2"/>
                </a:lnTo>
                <a:lnTo>
                  <a:pt x="36" y="0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5" name="Freeform 29"/>
          <p:cNvSpPr>
            <a:spLocks noEditPoints="1"/>
          </p:cNvSpPr>
          <p:nvPr/>
        </p:nvSpPr>
        <p:spPr bwMode="auto">
          <a:xfrm>
            <a:off x="1038701" y="2452155"/>
            <a:ext cx="867234" cy="495448"/>
          </a:xfrm>
          <a:custGeom>
            <a:avLst/>
            <a:gdLst>
              <a:gd name="T0" fmla="*/ 161 w 260"/>
              <a:gd name="T1" fmla="*/ 0 h 146"/>
              <a:gd name="T2" fmla="*/ 175 w 260"/>
              <a:gd name="T3" fmla="*/ 13 h 146"/>
              <a:gd name="T4" fmla="*/ 174 w 260"/>
              <a:gd name="T5" fmla="*/ 20 h 146"/>
              <a:gd name="T6" fmla="*/ 188 w 260"/>
              <a:gd name="T7" fmla="*/ 25 h 146"/>
              <a:gd name="T8" fmla="*/ 193 w 260"/>
              <a:gd name="T9" fmla="*/ 31 h 146"/>
              <a:gd name="T10" fmla="*/ 202 w 260"/>
              <a:gd name="T11" fmla="*/ 38 h 146"/>
              <a:gd name="T12" fmla="*/ 216 w 260"/>
              <a:gd name="T13" fmla="*/ 38 h 146"/>
              <a:gd name="T14" fmla="*/ 230 w 260"/>
              <a:gd name="T15" fmla="*/ 46 h 146"/>
              <a:gd name="T16" fmla="*/ 245 w 260"/>
              <a:gd name="T17" fmla="*/ 49 h 146"/>
              <a:gd name="T18" fmla="*/ 257 w 260"/>
              <a:gd name="T19" fmla="*/ 52 h 146"/>
              <a:gd name="T20" fmla="*/ 256 w 260"/>
              <a:gd name="T21" fmla="*/ 63 h 146"/>
              <a:gd name="T22" fmla="*/ 254 w 260"/>
              <a:gd name="T23" fmla="*/ 68 h 146"/>
              <a:gd name="T24" fmla="*/ 256 w 260"/>
              <a:gd name="T25" fmla="*/ 77 h 146"/>
              <a:gd name="T26" fmla="*/ 246 w 260"/>
              <a:gd name="T27" fmla="*/ 85 h 146"/>
              <a:gd name="T28" fmla="*/ 232 w 260"/>
              <a:gd name="T29" fmla="*/ 93 h 146"/>
              <a:gd name="T30" fmla="*/ 232 w 260"/>
              <a:gd name="T31" fmla="*/ 99 h 146"/>
              <a:gd name="T32" fmla="*/ 207 w 260"/>
              <a:gd name="T33" fmla="*/ 106 h 146"/>
              <a:gd name="T34" fmla="*/ 189 w 260"/>
              <a:gd name="T35" fmla="*/ 113 h 146"/>
              <a:gd name="T36" fmla="*/ 186 w 260"/>
              <a:gd name="T37" fmla="*/ 124 h 146"/>
              <a:gd name="T38" fmla="*/ 207 w 260"/>
              <a:gd name="T39" fmla="*/ 129 h 146"/>
              <a:gd name="T40" fmla="*/ 196 w 260"/>
              <a:gd name="T41" fmla="*/ 134 h 146"/>
              <a:gd name="T42" fmla="*/ 170 w 260"/>
              <a:gd name="T43" fmla="*/ 146 h 146"/>
              <a:gd name="T44" fmla="*/ 161 w 260"/>
              <a:gd name="T45" fmla="*/ 134 h 146"/>
              <a:gd name="T46" fmla="*/ 166 w 260"/>
              <a:gd name="T47" fmla="*/ 120 h 146"/>
              <a:gd name="T48" fmla="*/ 142 w 260"/>
              <a:gd name="T49" fmla="*/ 113 h 146"/>
              <a:gd name="T50" fmla="*/ 137 w 260"/>
              <a:gd name="T51" fmla="*/ 109 h 146"/>
              <a:gd name="T52" fmla="*/ 144 w 260"/>
              <a:gd name="T53" fmla="*/ 107 h 146"/>
              <a:gd name="T54" fmla="*/ 141 w 260"/>
              <a:gd name="T55" fmla="*/ 106 h 146"/>
              <a:gd name="T56" fmla="*/ 125 w 260"/>
              <a:gd name="T57" fmla="*/ 110 h 146"/>
              <a:gd name="T58" fmla="*/ 109 w 260"/>
              <a:gd name="T59" fmla="*/ 123 h 146"/>
              <a:gd name="T60" fmla="*/ 100 w 260"/>
              <a:gd name="T61" fmla="*/ 131 h 146"/>
              <a:gd name="T62" fmla="*/ 87 w 260"/>
              <a:gd name="T63" fmla="*/ 128 h 146"/>
              <a:gd name="T64" fmla="*/ 95 w 260"/>
              <a:gd name="T65" fmla="*/ 121 h 146"/>
              <a:gd name="T66" fmla="*/ 101 w 260"/>
              <a:gd name="T67" fmla="*/ 109 h 146"/>
              <a:gd name="T68" fmla="*/ 106 w 260"/>
              <a:gd name="T69" fmla="*/ 110 h 146"/>
              <a:gd name="T70" fmla="*/ 112 w 260"/>
              <a:gd name="T71" fmla="*/ 109 h 146"/>
              <a:gd name="T72" fmla="*/ 106 w 260"/>
              <a:gd name="T73" fmla="*/ 98 h 146"/>
              <a:gd name="T74" fmla="*/ 101 w 260"/>
              <a:gd name="T75" fmla="*/ 91 h 146"/>
              <a:gd name="T76" fmla="*/ 96 w 260"/>
              <a:gd name="T77" fmla="*/ 82 h 146"/>
              <a:gd name="T78" fmla="*/ 88 w 260"/>
              <a:gd name="T79" fmla="*/ 77 h 146"/>
              <a:gd name="T80" fmla="*/ 77 w 260"/>
              <a:gd name="T81" fmla="*/ 72 h 146"/>
              <a:gd name="T82" fmla="*/ 62 w 260"/>
              <a:gd name="T83" fmla="*/ 77 h 146"/>
              <a:gd name="T84" fmla="*/ 40 w 260"/>
              <a:gd name="T85" fmla="*/ 87 h 146"/>
              <a:gd name="T86" fmla="*/ 22 w 260"/>
              <a:gd name="T87" fmla="*/ 82 h 146"/>
              <a:gd name="T88" fmla="*/ 10 w 260"/>
              <a:gd name="T89" fmla="*/ 83 h 146"/>
              <a:gd name="T90" fmla="*/ 3 w 260"/>
              <a:gd name="T91" fmla="*/ 77 h 146"/>
              <a:gd name="T92" fmla="*/ 2 w 260"/>
              <a:gd name="T93" fmla="*/ 69 h 146"/>
              <a:gd name="T94" fmla="*/ 10 w 260"/>
              <a:gd name="T95" fmla="*/ 63 h 146"/>
              <a:gd name="T96" fmla="*/ 11 w 260"/>
              <a:gd name="T97" fmla="*/ 49 h 146"/>
              <a:gd name="T98" fmla="*/ 29 w 260"/>
              <a:gd name="T99" fmla="*/ 35 h 146"/>
              <a:gd name="T100" fmla="*/ 25 w 260"/>
              <a:gd name="T101" fmla="*/ 25 h 146"/>
              <a:gd name="T102" fmla="*/ 22 w 260"/>
              <a:gd name="T103" fmla="*/ 14 h 146"/>
              <a:gd name="T104" fmla="*/ 36 w 260"/>
              <a:gd name="T105" fmla="*/ 9 h 146"/>
              <a:gd name="T106" fmla="*/ 63 w 260"/>
              <a:gd name="T107" fmla="*/ 11 h 146"/>
              <a:gd name="T108" fmla="*/ 81 w 260"/>
              <a:gd name="T109" fmla="*/ 16 h 146"/>
              <a:gd name="T110" fmla="*/ 90 w 260"/>
              <a:gd name="T111" fmla="*/ 16 h 146"/>
              <a:gd name="T112" fmla="*/ 100 w 260"/>
              <a:gd name="T113" fmla="*/ 14 h 146"/>
              <a:gd name="T114" fmla="*/ 114 w 260"/>
              <a:gd name="T115" fmla="*/ 17 h 146"/>
              <a:gd name="T116" fmla="*/ 122 w 260"/>
              <a:gd name="T117" fmla="*/ 16 h 146"/>
              <a:gd name="T118" fmla="*/ 133 w 260"/>
              <a:gd name="T119" fmla="*/ 5 h 146"/>
              <a:gd name="T120" fmla="*/ 148 w 260"/>
              <a:gd name="T121" fmla="*/ 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146">
                <a:moveTo>
                  <a:pt x="136" y="112"/>
                </a:moveTo>
                <a:lnTo>
                  <a:pt x="136" y="113"/>
                </a:lnTo>
                <a:lnTo>
                  <a:pt x="137" y="113"/>
                </a:lnTo>
                <a:lnTo>
                  <a:pt x="142" y="115"/>
                </a:lnTo>
                <a:lnTo>
                  <a:pt x="145" y="115"/>
                </a:lnTo>
                <a:lnTo>
                  <a:pt x="142" y="115"/>
                </a:lnTo>
                <a:lnTo>
                  <a:pt x="137" y="115"/>
                </a:lnTo>
                <a:lnTo>
                  <a:pt x="136" y="113"/>
                </a:lnTo>
                <a:lnTo>
                  <a:pt x="136" y="113"/>
                </a:lnTo>
                <a:lnTo>
                  <a:pt x="136" y="112"/>
                </a:lnTo>
                <a:close/>
                <a:moveTo>
                  <a:pt x="161" y="0"/>
                </a:moveTo>
                <a:lnTo>
                  <a:pt x="163" y="0"/>
                </a:lnTo>
                <a:lnTo>
                  <a:pt x="166" y="0"/>
                </a:lnTo>
                <a:lnTo>
                  <a:pt x="167" y="0"/>
                </a:lnTo>
                <a:lnTo>
                  <a:pt x="169" y="0"/>
                </a:lnTo>
                <a:lnTo>
                  <a:pt x="170" y="2"/>
                </a:lnTo>
                <a:lnTo>
                  <a:pt x="172" y="3"/>
                </a:lnTo>
                <a:lnTo>
                  <a:pt x="174" y="6"/>
                </a:lnTo>
                <a:lnTo>
                  <a:pt x="177" y="11"/>
                </a:lnTo>
                <a:lnTo>
                  <a:pt x="177" y="11"/>
                </a:lnTo>
                <a:lnTo>
                  <a:pt x="177" y="13"/>
                </a:lnTo>
                <a:lnTo>
                  <a:pt x="175" y="13"/>
                </a:lnTo>
                <a:lnTo>
                  <a:pt x="174" y="13"/>
                </a:lnTo>
                <a:lnTo>
                  <a:pt x="174" y="14"/>
                </a:lnTo>
                <a:lnTo>
                  <a:pt x="174" y="14"/>
                </a:lnTo>
                <a:lnTo>
                  <a:pt x="174" y="16"/>
                </a:lnTo>
                <a:lnTo>
                  <a:pt x="174" y="17"/>
                </a:lnTo>
                <a:lnTo>
                  <a:pt x="174" y="17"/>
                </a:lnTo>
                <a:lnTo>
                  <a:pt x="175" y="19"/>
                </a:lnTo>
                <a:lnTo>
                  <a:pt x="175" y="19"/>
                </a:lnTo>
                <a:lnTo>
                  <a:pt x="175" y="20"/>
                </a:lnTo>
                <a:lnTo>
                  <a:pt x="175" y="20"/>
                </a:lnTo>
                <a:lnTo>
                  <a:pt x="174" y="20"/>
                </a:lnTo>
                <a:lnTo>
                  <a:pt x="175" y="20"/>
                </a:lnTo>
                <a:lnTo>
                  <a:pt x="178" y="22"/>
                </a:lnTo>
                <a:lnTo>
                  <a:pt x="180" y="22"/>
                </a:lnTo>
                <a:lnTo>
                  <a:pt x="182" y="22"/>
                </a:lnTo>
                <a:lnTo>
                  <a:pt x="182" y="22"/>
                </a:lnTo>
                <a:lnTo>
                  <a:pt x="183" y="22"/>
                </a:lnTo>
                <a:lnTo>
                  <a:pt x="186" y="22"/>
                </a:lnTo>
                <a:lnTo>
                  <a:pt x="186" y="22"/>
                </a:lnTo>
                <a:lnTo>
                  <a:pt x="188" y="22"/>
                </a:lnTo>
                <a:lnTo>
                  <a:pt x="188" y="24"/>
                </a:lnTo>
                <a:lnTo>
                  <a:pt x="188" y="25"/>
                </a:lnTo>
                <a:lnTo>
                  <a:pt x="188" y="25"/>
                </a:lnTo>
                <a:lnTo>
                  <a:pt x="189" y="25"/>
                </a:lnTo>
                <a:lnTo>
                  <a:pt x="191" y="25"/>
                </a:lnTo>
                <a:lnTo>
                  <a:pt x="191" y="25"/>
                </a:lnTo>
                <a:lnTo>
                  <a:pt x="189" y="27"/>
                </a:lnTo>
                <a:lnTo>
                  <a:pt x="191" y="27"/>
                </a:lnTo>
                <a:lnTo>
                  <a:pt x="191" y="28"/>
                </a:lnTo>
                <a:lnTo>
                  <a:pt x="191" y="30"/>
                </a:lnTo>
                <a:lnTo>
                  <a:pt x="191" y="30"/>
                </a:lnTo>
                <a:lnTo>
                  <a:pt x="193" y="31"/>
                </a:lnTo>
                <a:lnTo>
                  <a:pt x="193" y="31"/>
                </a:lnTo>
                <a:lnTo>
                  <a:pt x="191" y="33"/>
                </a:lnTo>
                <a:lnTo>
                  <a:pt x="191" y="33"/>
                </a:lnTo>
                <a:lnTo>
                  <a:pt x="191" y="35"/>
                </a:lnTo>
                <a:lnTo>
                  <a:pt x="193" y="36"/>
                </a:lnTo>
                <a:lnTo>
                  <a:pt x="194" y="36"/>
                </a:lnTo>
                <a:lnTo>
                  <a:pt x="194" y="38"/>
                </a:lnTo>
                <a:lnTo>
                  <a:pt x="196" y="38"/>
                </a:lnTo>
                <a:lnTo>
                  <a:pt x="197" y="38"/>
                </a:lnTo>
                <a:lnTo>
                  <a:pt x="199" y="36"/>
                </a:lnTo>
                <a:lnTo>
                  <a:pt x="200" y="36"/>
                </a:lnTo>
                <a:lnTo>
                  <a:pt x="202" y="38"/>
                </a:lnTo>
                <a:lnTo>
                  <a:pt x="204" y="38"/>
                </a:lnTo>
                <a:lnTo>
                  <a:pt x="204" y="39"/>
                </a:lnTo>
                <a:lnTo>
                  <a:pt x="205" y="39"/>
                </a:lnTo>
                <a:lnTo>
                  <a:pt x="205" y="39"/>
                </a:lnTo>
                <a:lnTo>
                  <a:pt x="207" y="39"/>
                </a:lnTo>
                <a:lnTo>
                  <a:pt x="208" y="41"/>
                </a:lnTo>
                <a:lnTo>
                  <a:pt x="210" y="41"/>
                </a:lnTo>
                <a:lnTo>
                  <a:pt x="210" y="39"/>
                </a:lnTo>
                <a:lnTo>
                  <a:pt x="211" y="39"/>
                </a:lnTo>
                <a:lnTo>
                  <a:pt x="215" y="38"/>
                </a:lnTo>
                <a:lnTo>
                  <a:pt x="216" y="38"/>
                </a:lnTo>
                <a:lnTo>
                  <a:pt x="218" y="38"/>
                </a:lnTo>
                <a:lnTo>
                  <a:pt x="218" y="38"/>
                </a:lnTo>
                <a:lnTo>
                  <a:pt x="219" y="36"/>
                </a:lnTo>
                <a:lnTo>
                  <a:pt x="221" y="36"/>
                </a:lnTo>
                <a:lnTo>
                  <a:pt x="222" y="38"/>
                </a:lnTo>
                <a:lnTo>
                  <a:pt x="222" y="39"/>
                </a:lnTo>
                <a:lnTo>
                  <a:pt x="224" y="41"/>
                </a:lnTo>
                <a:lnTo>
                  <a:pt x="224" y="42"/>
                </a:lnTo>
                <a:lnTo>
                  <a:pt x="229" y="46"/>
                </a:lnTo>
                <a:lnTo>
                  <a:pt x="230" y="46"/>
                </a:lnTo>
                <a:lnTo>
                  <a:pt x="230" y="46"/>
                </a:lnTo>
                <a:lnTo>
                  <a:pt x="232" y="46"/>
                </a:lnTo>
                <a:lnTo>
                  <a:pt x="232" y="46"/>
                </a:lnTo>
                <a:lnTo>
                  <a:pt x="232" y="44"/>
                </a:lnTo>
                <a:lnTo>
                  <a:pt x="232" y="44"/>
                </a:lnTo>
                <a:lnTo>
                  <a:pt x="234" y="44"/>
                </a:lnTo>
                <a:lnTo>
                  <a:pt x="235" y="46"/>
                </a:lnTo>
                <a:lnTo>
                  <a:pt x="237" y="46"/>
                </a:lnTo>
                <a:lnTo>
                  <a:pt x="238" y="46"/>
                </a:lnTo>
                <a:lnTo>
                  <a:pt x="240" y="47"/>
                </a:lnTo>
                <a:lnTo>
                  <a:pt x="243" y="49"/>
                </a:lnTo>
                <a:lnTo>
                  <a:pt x="245" y="49"/>
                </a:lnTo>
                <a:lnTo>
                  <a:pt x="245" y="47"/>
                </a:lnTo>
                <a:lnTo>
                  <a:pt x="246" y="47"/>
                </a:lnTo>
                <a:lnTo>
                  <a:pt x="246" y="47"/>
                </a:lnTo>
                <a:lnTo>
                  <a:pt x="248" y="49"/>
                </a:lnTo>
                <a:lnTo>
                  <a:pt x="248" y="49"/>
                </a:lnTo>
                <a:lnTo>
                  <a:pt x="249" y="50"/>
                </a:lnTo>
                <a:lnTo>
                  <a:pt x="251" y="50"/>
                </a:lnTo>
                <a:lnTo>
                  <a:pt x="252" y="52"/>
                </a:lnTo>
                <a:lnTo>
                  <a:pt x="254" y="54"/>
                </a:lnTo>
                <a:lnTo>
                  <a:pt x="256" y="54"/>
                </a:lnTo>
                <a:lnTo>
                  <a:pt x="257" y="52"/>
                </a:lnTo>
                <a:lnTo>
                  <a:pt x="259" y="52"/>
                </a:lnTo>
                <a:lnTo>
                  <a:pt x="259" y="52"/>
                </a:lnTo>
                <a:lnTo>
                  <a:pt x="259" y="54"/>
                </a:lnTo>
                <a:lnTo>
                  <a:pt x="259" y="54"/>
                </a:lnTo>
                <a:lnTo>
                  <a:pt x="259" y="55"/>
                </a:lnTo>
                <a:lnTo>
                  <a:pt x="260" y="57"/>
                </a:lnTo>
                <a:lnTo>
                  <a:pt x="260" y="58"/>
                </a:lnTo>
                <a:lnTo>
                  <a:pt x="259" y="58"/>
                </a:lnTo>
                <a:lnTo>
                  <a:pt x="259" y="60"/>
                </a:lnTo>
                <a:lnTo>
                  <a:pt x="257" y="61"/>
                </a:lnTo>
                <a:lnTo>
                  <a:pt x="256" y="63"/>
                </a:lnTo>
                <a:lnTo>
                  <a:pt x="254" y="63"/>
                </a:lnTo>
                <a:lnTo>
                  <a:pt x="254" y="63"/>
                </a:lnTo>
                <a:lnTo>
                  <a:pt x="254" y="65"/>
                </a:lnTo>
                <a:lnTo>
                  <a:pt x="254" y="65"/>
                </a:lnTo>
                <a:lnTo>
                  <a:pt x="256" y="66"/>
                </a:lnTo>
                <a:lnTo>
                  <a:pt x="257" y="66"/>
                </a:lnTo>
                <a:lnTo>
                  <a:pt x="259" y="66"/>
                </a:lnTo>
                <a:lnTo>
                  <a:pt x="257" y="68"/>
                </a:lnTo>
                <a:lnTo>
                  <a:pt x="257" y="68"/>
                </a:lnTo>
                <a:lnTo>
                  <a:pt x="256" y="68"/>
                </a:lnTo>
                <a:lnTo>
                  <a:pt x="254" y="68"/>
                </a:lnTo>
                <a:lnTo>
                  <a:pt x="254" y="68"/>
                </a:lnTo>
                <a:lnTo>
                  <a:pt x="252" y="69"/>
                </a:lnTo>
                <a:lnTo>
                  <a:pt x="252" y="71"/>
                </a:lnTo>
                <a:lnTo>
                  <a:pt x="254" y="71"/>
                </a:lnTo>
                <a:lnTo>
                  <a:pt x="256" y="72"/>
                </a:lnTo>
                <a:lnTo>
                  <a:pt x="256" y="72"/>
                </a:lnTo>
                <a:lnTo>
                  <a:pt x="256" y="74"/>
                </a:lnTo>
                <a:lnTo>
                  <a:pt x="256" y="76"/>
                </a:lnTo>
                <a:lnTo>
                  <a:pt x="256" y="76"/>
                </a:lnTo>
                <a:lnTo>
                  <a:pt x="256" y="77"/>
                </a:lnTo>
                <a:lnTo>
                  <a:pt x="256" y="77"/>
                </a:lnTo>
                <a:lnTo>
                  <a:pt x="257" y="77"/>
                </a:lnTo>
                <a:lnTo>
                  <a:pt x="257" y="77"/>
                </a:lnTo>
                <a:lnTo>
                  <a:pt x="257" y="77"/>
                </a:lnTo>
                <a:lnTo>
                  <a:pt x="256" y="79"/>
                </a:lnTo>
                <a:lnTo>
                  <a:pt x="256" y="82"/>
                </a:lnTo>
                <a:lnTo>
                  <a:pt x="254" y="82"/>
                </a:lnTo>
                <a:lnTo>
                  <a:pt x="254" y="83"/>
                </a:lnTo>
                <a:lnTo>
                  <a:pt x="254" y="85"/>
                </a:lnTo>
                <a:lnTo>
                  <a:pt x="252" y="85"/>
                </a:lnTo>
                <a:lnTo>
                  <a:pt x="249" y="85"/>
                </a:lnTo>
                <a:lnTo>
                  <a:pt x="246" y="85"/>
                </a:lnTo>
                <a:lnTo>
                  <a:pt x="245" y="85"/>
                </a:lnTo>
                <a:lnTo>
                  <a:pt x="241" y="85"/>
                </a:lnTo>
                <a:lnTo>
                  <a:pt x="241" y="85"/>
                </a:lnTo>
                <a:lnTo>
                  <a:pt x="240" y="87"/>
                </a:lnTo>
                <a:lnTo>
                  <a:pt x="238" y="88"/>
                </a:lnTo>
                <a:lnTo>
                  <a:pt x="237" y="88"/>
                </a:lnTo>
                <a:lnTo>
                  <a:pt x="235" y="90"/>
                </a:lnTo>
                <a:lnTo>
                  <a:pt x="234" y="90"/>
                </a:lnTo>
                <a:lnTo>
                  <a:pt x="234" y="91"/>
                </a:lnTo>
                <a:lnTo>
                  <a:pt x="234" y="93"/>
                </a:lnTo>
                <a:lnTo>
                  <a:pt x="232" y="93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4" y="94"/>
                </a:lnTo>
                <a:lnTo>
                  <a:pt x="234" y="96"/>
                </a:lnTo>
                <a:lnTo>
                  <a:pt x="234" y="96"/>
                </a:lnTo>
                <a:lnTo>
                  <a:pt x="232" y="96"/>
                </a:lnTo>
                <a:lnTo>
                  <a:pt x="232" y="98"/>
                </a:lnTo>
                <a:lnTo>
                  <a:pt x="232" y="98"/>
                </a:lnTo>
                <a:lnTo>
                  <a:pt x="232" y="99"/>
                </a:lnTo>
                <a:lnTo>
                  <a:pt x="232" y="99"/>
                </a:lnTo>
                <a:lnTo>
                  <a:pt x="227" y="99"/>
                </a:lnTo>
                <a:lnTo>
                  <a:pt x="222" y="99"/>
                </a:lnTo>
                <a:lnTo>
                  <a:pt x="219" y="102"/>
                </a:lnTo>
                <a:lnTo>
                  <a:pt x="218" y="102"/>
                </a:lnTo>
                <a:lnTo>
                  <a:pt x="215" y="102"/>
                </a:lnTo>
                <a:lnTo>
                  <a:pt x="213" y="104"/>
                </a:lnTo>
                <a:lnTo>
                  <a:pt x="211" y="106"/>
                </a:lnTo>
                <a:lnTo>
                  <a:pt x="210" y="104"/>
                </a:lnTo>
                <a:lnTo>
                  <a:pt x="208" y="104"/>
                </a:lnTo>
                <a:lnTo>
                  <a:pt x="207" y="106"/>
                </a:lnTo>
                <a:lnTo>
                  <a:pt x="204" y="107"/>
                </a:lnTo>
                <a:lnTo>
                  <a:pt x="204" y="107"/>
                </a:lnTo>
                <a:lnTo>
                  <a:pt x="200" y="107"/>
                </a:lnTo>
                <a:lnTo>
                  <a:pt x="197" y="107"/>
                </a:lnTo>
                <a:lnTo>
                  <a:pt x="191" y="112"/>
                </a:lnTo>
                <a:lnTo>
                  <a:pt x="189" y="115"/>
                </a:lnTo>
                <a:lnTo>
                  <a:pt x="189" y="115"/>
                </a:lnTo>
                <a:lnTo>
                  <a:pt x="188" y="117"/>
                </a:lnTo>
                <a:lnTo>
                  <a:pt x="186" y="117"/>
                </a:lnTo>
                <a:lnTo>
                  <a:pt x="186" y="117"/>
                </a:lnTo>
                <a:lnTo>
                  <a:pt x="189" y="113"/>
                </a:lnTo>
                <a:lnTo>
                  <a:pt x="189" y="113"/>
                </a:lnTo>
                <a:lnTo>
                  <a:pt x="189" y="113"/>
                </a:lnTo>
                <a:lnTo>
                  <a:pt x="189" y="112"/>
                </a:lnTo>
                <a:lnTo>
                  <a:pt x="189" y="110"/>
                </a:lnTo>
                <a:lnTo>
                  <a:pt x="186" y="113"/>
                </a:lnTo>
                <a:lnTo>
                  <a:pt x="185" y="113"/>
                </a:lnTo>
                <a:lnTo>
                  <a:pt x="183" y="115"/>
                </a:lnTo>
                <a:lnTo>
                  <a:pt x="183" y="117"/>
                </a:lnTo>
                <a:lnTo>
                  <a:pt x="183" y="118"/>
                </a:lnTo>
                <a:lnTo>
                  <a:pt x="185" y="121"/>
                </a:lnTo>
                <a:lnTo>
                  <a:pt x="186" y="124"/>
                </a:lnTo>
                <a:lnTo>
                  <a:pt x="189" y="128"/>
                </a:lnTo>
                <a:lnTo>
                  <a:pt x="191" y="131"/>
                </a:lnTo>
                <a:lnTo>
                  <a:pt x="193" y="131"/>
                </a:lnTo>
                <a:lnTo>
                  <a:pt x="194" y="131"/>
                </a:lnTo>
                <a:lnTo>
                  <a:pt x="197" y="129"/>
                </a:lnTo>
                <a:lnTo>
                  <a:pt x="197" y="129"/>
                </a:lnTo>
                <a:lnTo>
                  <a:pt x="200" y="129"/>
                </a:lnTo>
                <a:lnTo>
                  <a:pt x="202" y="129"/>
                </a:lnTo>
                <a:lnTo>
                  <a:pt x="202" y="128"/>
                </a:lnTo>
                <a:lnTo>
                  <a:pt x="204" y="128"/>
                </a:lnTo>
                <a:lnTo>
                  <a:pt x="207" y="129"/>
                </a:lnTo>
                <a:lnTo>
                  <a:pt x="208" y="129"/>
                </a:lnTo>
                <a:lnTo>
                  <a:pt x="208" y="131"/>
                </a:lnTo>
                <a:lnTo>
                  <a:pt x="207" y="132"/>
                </a:lnTo>
                <a:lnTo>
                  <a:pt x="207" y="134"/>
                </a:lnTo>
                <a:lnTo>
                  <a:pt x="205" y="135"/>
                </a:lnTo>
                <a:lnTo>
                  <a:pt x="204" y="135"/>
                </a:lnTo>
                <a:lnTo>
                  <a:pt x="200" y="135"/>
                </a:lnTo>
                <a:lnTo>
                  <a:pt x="199" y="135"/>
                </a:lnTo>
                <a:lnTo>
                  <a:pt x="197" y="135"/>
                </a:lnTo>
                <a:lnTo>
                  <a:pt x="197" y="135"/>
                </a:lnTo>
                <a:lnTo>
                  <a:pt x="196" y="134"/>
                </a:lnTo>
                <a:lnTo>
                  <a:pt x="194" y="134"/>
                </a:lnTo>
                <a:lnTo>
                  <a:pt x="193" y="134"/>
                </a:lnTo>
                <a:lnTo>
                  <a:pt x="191" y="137"/>
                </a:lnTo>
                <a:lnTo>
                  <a:pt x="188" y="139"/>
                </a:lnTo>
                <a:lnTo>
                  <a:pt x="186" y="140"/>
                </a:lnTo>
                <a:lnTo>
                  <a:pt x="185" y="140"/>
                </a:lnTo>
                <a:lnTo>
                  <a:pt x="182" y="140"/>
                </a:lnTo>
                <a:lnTo>
                  <a:pt x="178" y="142"/>
                </a:lnTo>
                <a:lnTo>
                  <a:pt x="175" y="145"/>
                </a:lnTo>
                <a:lnTo>
                  <a:pt x="172" y="146"/>
                </a:lnTo>
                <a:lnTo>
                  <a:pt x="170" y="146"/>
                </a:lnTo>
                <a:lnTo>
                  <a:pt x="167" y="146"/>
                </a:lnTo>
                <a:lnTo>
                  <a:pt x="166" y="146"/>
                </a:lnTo>
                <a:lnTo>
                  <a:pt x="163" y="145"/>
                </a:lnTo>
                <a:lnTo>
                  <a:pt x="164" y="143"/>
                </a:lnTo>
                <a:lnTo>
                  <a:pt x="164" y="143"/>
                </a:lnTo>
                <a:lnTo>
                  <a:pt x="164" y="142"/>
                </a:lnTo>
                <a:lnTo>
                  <a:pt x="166" y="139"/>
                </a:lnTo>
                <a:lnTo>
                  <a:pt x="166" y="137"/>
                </a:lnTo>
                <a:lnTo>
                  <a:pt x="164" y="134"/>
                </a:lnTo>
                <a:lnTo>
                  <a:pt x="163" y="132"/>
                </a:lnTo>
                <a:lnTo>
                  <a:pt x="161" y="134"/>
                </a:lnTo>
                <a:lnTo>
                  <a:pt x="159" y="132"/>
                </a:lnTo>
                <a:lnTo>
                  <a:pt x="156" y="131"/>
                </a:lnTo>
                <a:lnTo>
                  <a:pt x="153" y="129"/>
                </a:lnTo>
                <a:lnTo>
                  <a:pt x="152" y="131"/>
                </a:lnTo>
                <a:lnTo>
                  <a:pt x="150" y="131"/>
                </a:lnTo>
                <a:lnTo>
                  <a:pt x="150" y="129"/>
                </a:lnTo>
                <a:lnTo>
                  <a:pt x="155" y="126"/>
                </a:lnTo>
                <a:lnTo>
                  <a:pt x="159" y="123"/>
                </a:lnTo>
                <a:lnTo>
                  <a:pt x="161" y="123"/>
                </a:lnTo>
                <a:lnTo>
                  <a:pt x="164" y="121"/>
                </a:lnTo>
                <a:lnTo>
                  <a:pt x="166" y="120"/>
                </a:lnTo>
                <a:lnTo>
                  <a:pt x="166" y="118"/>
                </a:lnTo>
                <a:lnTo>
                  <a:pt x="166" y="117"/>
                </a:lnTo>
                <a:lnTo>
                  <a:pt x="164" y="117"/>
                </a:lnTo>
                <a:lnTo>
                  <a:pt x="163" y="117"/>
                </a:lnTo>
                <a:lnTo>
                  <a:pt x="161" y="117"/>
                </a:lnTo>
                <a:lnTo>
                  <a:pt x="159" y="115"/>
                </a:lnTo>
                <a:lnTo>
                  <a:pt x="156" y="117"/>
                </a:lnTo>
                <a:lnTo>
                  <a:pt x="153" y="117"/>
                </a:lnTo>
                <a:lnTo>
                  <a:pt x="150" y="117"/>
                </a:lnTo>
                <a:lnTo>
                  <a:pt x="147" y="117"/>
                </a:lnTo>
                <a:lnTo>
                  <a:pt x="142" y="113"/>
                </a:lnTo>
                <a:lnTo>
                  <a:pt x="141" y="113"/>
                </a:lnTo>
                <a:lnTo>
                  <a:pt x="141" y="113"/>
                </a:lnTo>
                <a:lnTo>
                  <a:pt x="139" y="112"/>
                </a:lnTo>
                <a:lnTo>
                  <a:pt x="141" y="112"/>
                </a:lnTo>
                <a:lnTo>
                  <a:pt x="141" y="112"/>
                </a:lnTo>
                <a:lnTo>
                  <a:pt x="142" y="112"/>
                </a:lnTo>
                <a:lnTo>
                  <a:pt x="142" y="112"/>
                </a:lnTo>
                <a:lnTo>
                  <a:pt x="142" y="110"/>
                </a:lnTo>
                <a:lnTo>
                  <a:pt x="141" y="110"/>
                </a:lnTo>
                <a:lnTo>
                  <a:pt x="139" y="110"/>
                </a:lnTo>
                <a:lnTo>
                  <a:pt x="137" y="109"/>
                </a:lnTo>
                <a:lnTo>
                  <a:pt x="136" y="109"/>
                </a:lnTo>
                <a:lnTo>
                  <a:pt x="139" y="109"/>
                </a:lnTo>
                <a:lnTo>
                  <a:pt x="141" y="109"/>
                </a:lnTo>
                <a:lnTo>
                  <a:pt x="144" y="109"/>
                </a:lnTo>
                <a:lnTo>
                  <a:pt x="147" y="110"/>
                </a:lnTo>
                <a:lnTo>
                  <a:pt x="148" y="109"/>
                </a:lnTo>
                <a:lnTo>
                  <a:pt x="150" y="107"/>
                </a:lnTo>
                <a:lnTo>
                  <a:pt x="150" y="107"/>
                </a:lnTo>
                <a:lnTo>
                  <a:pt x="147" y="109"/>
                </a:lnTo>
                <a:lnTo>
                  <a:pt x="144" y="107"/>
                </a:lnTo>
                <a:lnTo>
                  <a:pt x="144" y="107"/>
                </a:lnTo>
                <a:lnTo>
                  <a:pt x="142" y="106"/>
                </a:lnTo>
                <a:lnTo>
                  <a:pt x="142" y="104"/>
                </a:lnTo>
                <a:lnTo>
                  <a:pt x="142" y="102"/>
                </a:lnTo>
                <a:lnTo>
                  <a:pt x="142" y="101"/>
                </a:lnTo>
                <a:lnTo>
                  <a:pt x="141" y="99"/>
                </a:lnTo>
                <a:lnTo>
                  <a:pt x="141" y="98"/>
                </a:lnTo>
                <a:lnTo>
                  <a:pt x="139" y="96"/>
                </a:lnTo>
                <a:lnTo>
                  <a:pt x="141" y="99"/>
                </a:lnTo>
                <a:lnTo>
                  <a:pt x="141" y="101"/>
                </a:lnTo>
                <a:lnTo>
                  <a:pt x="141" y="102"/>
                </a:lnTo>
                <a:lnTo>
                  <a:pt x="141" y="106"/>
                </a:lnTo>
                <a:lnTo>
                  <a:pt x="141" y="107"/>
                </a:lnTo>
                <a:lnTo>
                  <a:pt x="139" y="107"/>
                </a:lnTo>
                <a:lnTo>
                  <a:pt x="137" y="107"/>
                </a:lnTo>
                <a:lnTo>
                  <a:pt x="136" y="107"/>
                </a:lnTo>
                <a:lnTo>
                  <a:pt x="136" y="104"/>
                </a:lnTo>
                <a:lnTo>
                  <a:pt x="136" y="106"/>
                </a:lnTo>
                <a:lnTo>
                  <a:pt x="134" y="107"/>
                </a:lnTo>
                <a:lnTo>
                  <a:pt x="133" y="107"/>
                </a:lnTo>
                <a:lnTo>
                  <a:pt x="129" y="107"/>
                </a:lnTo>
                <a:lnTo>
                  <a:pt x="125" y="109"/>
                </a:lnTo>
                <a:lnTo>
                  <a:pt x="125" y="110"/>
                </a:lnTo>
                <a:lnTo>
                  <a:pt x="123" y="112"/>
                </a:lnTo>
                <a:lnTo>
                  <a:pt x="123" y="113"/>
                </a:lnTo>
                <a:lnTo>
                  <a:pt x="123" y="113"/>
                </a:lnTo>
                <a:lnTo>
                  <a:pt x="122" y="117"/>
                </a:lnTo>
                <a:lnTo>
                  <a:pt x="120" y="117"/>
                </a:lnTo>
                <a:lnTo>
                  <a:pt x="117" y="121"/>
                </a:lnTo>
                <a:lnTo>
                  <a:pt x="117" y="121"/>
                </a:lnTo>
                <a:lnTo>
                  <a:pt x="114" y="121"/>
                </a:lnTo>
                <a:lnTo>
                  <a:pt x="112" y="123"/>
                </a:lnTo>
                <a:lnTo>
                  <a:pt x="111" y="123"/>
                </a:lnTo>
                <a:lnTo>
                  <a:pt x="109" y="123"/>
                </a:lnTo>
                <a:lnTo>
                  <a:pt x="107" y="123"/>
                </a:lnTo>
                <a:lnTo>
                  <a:pt x="107" y="124"/>
                </a:lnTo>
                <a:lnTo>
                  <a:pt x="107" y="126"/>
                </a:lnTo>
                <a:lnTo>
                  <a:pt x="109" y="126"/>
                </a:lnTo>
                <a:lnTo>
                  <a:pt x="109" y="131"/>
                </a:lnTo>
                <a:lnTo>
                  <a:pt x="109" y="132"/>
                </a:lnTo>
                <a:lnTo>
                  <a:pt x="109" y="131"/>
                </a:lnTo>
                <a:lnTo>
                  <a:pt x="107" y="129"/>
                </a:lnTo>
                <a:lnTo>
                  <a:pt x="104" y="129"/>
                </a:lnTo>
                <a:lnTo>
                  <a:pt x="103" y="129"/>
                </a:lnTo>
                <a:lnTo>
                  <a:pt x="100" y="131"/>
                </a:lnTo>
                <a:lnTo>
                  <a:pt x="98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2"/>
                </a:lnTo>
                <a:lnTo>
                  <a:pt x="96" y="132"/>
                </a:lnTo>
                <a:lnTo>
                  <a:pt x="95" y="132"/>
                </a:lnTo>
                <a:lnTo>
                  <a:pt x="92" y="131"/>
                </a:lnTo>
                <a:lnTo>
                  <a:pt x="88" y="131"/>
                </a:lnTo>
                <a:lnTo>
                  <a:pt x="87" y="128"/>
                </a:lnTo>
                <a:lnTo>
                  <a:pt x="88" y="128"/>
                </a:lnTo>
                <a:lnTo>
                  <a:pt x="88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6"/>
                </a:lnTo>
                <a:lnTo>
                  <a:pt x="92" y="126"/>
                </a:lnTo>
                <a:lnTo>
                  <a:pt x="92" y="126"/>
                </a:lnTo>
                <a:lnTo>
                  <a:pt x="92" y="124"/>
                </a:lnTo>
                <a:lnTo>
                  <a:pt x="93" y="123"/>
                </a:lnTo>
                <a:lnTo>
                  <a:pt x="95" y="123"/>
                </a:lnTo>
                <a:lnTo>
                  <a:pt x="95" y="121"/>
                </a:lnTo>
                <a:lnTo>
                  <a:pt x="95" y="120"/>
                </a:lnTo>
                <a:lnTo>
                  <a:pt x="96" y="118"/>
                </a:lnTo>
                <a:lnTo>
                  <a:pt x="98" y="118"/>
                </a:lnTo>
                <a:lnTo>
                  <a:pt x="98" y="117"/>
                </a:lnTo>
                <a:lnTo>
                  <a:pt x="100" y="115"/>
                </a:lnTo>
                <a:lnTo>
                  <a:pt x="98" y="113"/>
                </a:lnTo>
                <a:lnTo>
                  <a:pt x="98" y="112"/>
                </a:lnTo>
                <a:lnTo>
                  <a:pt x="98" y="110"/>
                </a:lnTo>
                <a:lnTo>
                  <a:pt x="98" y="110"/>
                </a:lnTo>
                <a:lnTo>
                  <a:pt x="100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3" y="112"/>
                </a:lnTo>
                <a:lnTo>
                  <a:pt x="103" y="112"/>
                </a:lnTo>
                <a:lnTo>
                  <a:pt x="103" y="112"/>
                </a:lnTo>
                <a:lnTo>
                  <a:pt x="103" y="110"/>
                </a:lnTo>
                <a:lnTo>
                  <a:pt x="104" y="110"/>
                </a:lnTo>
                <a:lnTo>
                  <a:pt x="104" y="110"/>
                </a:lnTo>
                <a:lnTo>
                  <a:pt x="106" y="110"/>
                </a:lnTo>
                <a:lnTo>
                  <a:pt x="106" y="110"/>
                </a:lnTo>
                <a:lnTo>
                  <a:pt x="106" y="110"/>
                </a:lnTo>
                <a:lnTo>
                  <a:pt x="107" y="110"/>
                </a:lnTo>
                <a:lnTo>
                  <a:pt x="107" y="112"/>
                </a:lnTo>
                <a:lnTo>
                  <a:pt x="109" y="110"/>
                </a:lnTo>
                <a:lnTo>
                  <a:pt x="109" y="110"/>
                </a:lnTo>
                <a:lnTo>
                  <a:pt x="111" y="110"/>
                </a:lnTo>
                <a:lnTo>
                  <a:pt x="111" y="112"/>
                </a:lnTo>
                <a:lnTo>
                  <a:pt x="112" y="112"/>
                </a:lnTo>
                <a:lnTo>
                  <a:pt x="115" y="112"/>
                </a:lnTo>
                <a:lnTo>
                  <a:pt x="115" y="112"/>
                </a:lnTo>
                <a:lnTo>
                  <a:pt x="115" y="110"/>
                </a:lnTo>
                <a:lnTo>
                  <a:pt x="112" y="109"/>
                </a:lnTo>
                <a:lnTo>
                  <a:pt x="112" y="107"/>
                </a:lnTo>
                <a:lnTo>
                  <a:pt x="112" y="106"/>
                </a:lnTo>
                <a:lnTo>
                  <a:pt x="112" y="104"/>
                </a:lnTo>
                <a:lnTo>
                  <a:pt x="112" y="104"/>
                </a:lnTo>
                <a:lnTo>
                  <a:pt x="109" y="102"/>
                </a:lnTo>
                <a:lnTo>
                  <a:pt x="107" y="101"/>
                </a:lnTo>
                <a:lnTo>
                  <a:pt x="107" y="101"/>
                </a:lnTo>
                <a:lnTo>
                  <a:pt x="107" y="101"/>
                </a:lnTo>
                <a:lnTo>
                  <a:pt x="107" y="99"/>
                </a:lnTo>
                <a:lnTo>
                  <a:pt x="106" y="99"/>
                </a:lnTo>
                <a:lnTo>
                  <a:pt x="106" y="98"/>
                </a:lnTo>
                <a:lnTo>
                  <a:pt x="107" y="98"/>
                </a:lnTo>
                <a:lnTo>
                  <a:pt x="107" y="96"/>
                </a:lnTo>
                <a:lnTo>
                  <a:pt x="107" y="96"/>
                </a:lnTo>
                <a:lnTo>
                  <a:pt x="106" y="94"/>
                </a:lnTo>
                <a:lnTo>
                  <a:pt x="106" y="94"/>
                </a:lnTo>
                <a:lnTo>
                  <a:pt x="104" y="94"/>
                </a:lnTo>
                <a:lnTo>
                  <a:pt x="104" y="93"/>
                </a:lnTo>
                <a:lnTo>
                  <a:pt x="101" y="93"/>
                </a:lnTo>
                <a:lnTo>
                  <a:pt x="101" y="91"/>
                </a:lnTo>
                <a:lnTo>
                  <a:pt x="101" y="91"/>
                </a:lnTo>
                <a:lnTo>
                  <a:pt x="101" y="91"/>
                </a:lnTo>
                <a:lnTo>
                  <a:pt x="101" y="90"/>
                </a:lnTo>
                <a:lnTo>
                  <a:pt x="101" y="88"/>
                </a:lnTo>
                <a:lnTo>
                  <a:pt x="103" y="87"/>
                </a:lnTo>
                <a:lnTo>
                  <a:pt x="103" y="87"/>
                </a:lnTo>
                <a:lnTo>
                  <a:pt x="101" y="83"/>
                </a:lnTo>
                <a:lnTo>
                  <a:pt x="101" y="82"/>
                </a:lnTo>
                <a:lnTo>
                  <a:pt x="101" y="82"/>
                </a:lnTo>
                <a:lnTo>
                  <a:pt x="100" y="83"/>
                </a:lnTo>
                <a:lnTo>
                  <a:pt x="98" y="83"/>
                </a:lnTo>
                <a:lnTo>
                  <a:pt x="98" y="83"/>
                </a:lnTo>
                <a:lnTo>
                  <a:pt x="96" y="82"/>
                </a:lnTo>
                <a:lnTo>
                  <a:pt x="96" y="80"/>
                </a:lnTo>
                <a:lnTo>
                  <a:pt x="93" y="79"/>
                </a:lnTo>
                <a:lnTo>
                  <a:pt x="92" y="79"/>
                </a:lnTo>
                <a:lnTo>
                  <a:pt x="92" y="80"/>
                </a:lnTo>
                <a:lnTo>
                  <a:pt x="92" y="80"/>
                </a:lnTo>
                <a:lnTo>
                  <a:pt x="90" y="79"/>
                </a:lnTo>
                <a:lnTo>
                  <a:pt x="90" y="79"/>
                </a:lnTo>
                <a:lnTo>
                  <a:pt x="90" y="79"/>
                </a:lnTo>
                <a:lnTo>
                  <a:pt x="88" y="79"/>
                </a:lnTo>
                <a:lnTo>
                  <a:pt x="90" y="79"/>
                </a:lnTo>
                <a:lnTo>
                  <a:pt x="88" y="77"/>
                </a:lnTo>
                <a:lnTo>
                  <a:pt x="87" y="77"/>
                </a:lnTo>
                <a:lnTo>
                  <a:pt x="85" y="77"/>
                </a:lnTo>
                <a:lnTo>
                  <a:pt x="85" y="77"/>
                </a:lnTo>
                <a:lnTo>
                  <a:pt x="85" y="76"/>
                </a:lnTo>
                <a:lnTo>
                  <a:pt x="84" y="76"/>
                </a:lnTo>
                <a:lnTo>
                  <a:pt x="82" y="76"/>
                </a:lnTo>
                <a:lnTo>
                  <a:pt x="82" y="74"/>
                </a:lnTo>
                <a:lnTo>
                  <a:pt x="81" y="74"/>
                </a:lnTo>
                <a:lnTo>
                  <a:pt x="79" y="74"/>
                </a:lnTo>
                <a:lnTo>
                  <a:pt x="77" y="74"/>
                </a:lnTo>
                <a:lnTo>
                  <a:pt x="77" y="72"/>
                </a:lnTo>
                <a:lnTo>
                  <a:pt x="77" y="74"/>
                </a:lnTo>
                <a:lnTo>
                  <a:pt x="76" y="74"/>
                </a:lnTo>
                <a:lnTo>
                  <a:pt x="74" y="74"/>
                </a:lnTo>
                <a:lnTo>
                  <a:pt x="73" y="76"/>
                </a:lnTo>
                <a:lnTo>
                  <a:pt x="70" y="76"/>
                </a:lnTo>
                <a:lnTo>
                  <a:pt x="68" y="76"/>
                </a:lnTo>
                <a:lnTo>
                  <a:pt x="68" y="76"/>
                </a:lnTo>
                <a:lnTo>
                  <a:pt x="65" y="77"/>
                </a:lnTo>
                <a:lnTo>
                  <a:pt x="65" y="77"/>
                </a:lnTo>
                <a:lnTo>
                  <a:pt x="63" y="77"/>
                </a:lnTo>
                <a:lnTo>
                  <a:pt x="62" y="77"/>
                </a:lnTo>
                <a:lnTo>
                  <a:pt x="60" y="79"/>
                </a:lnTo>
                <a:lnTo>
                  <a:pt x="60" y="80"/>
                </a:lnTo>
                <a:lnTo>
                  <a:pt x="59" y="80"/>
                </a:lnTo>
                <a:lnTo>
                  <a:pt x="59" y="82"/>
                </a:lnTo>
                <a:lnTo>
                  <a:pt x="54" y="82"/>
                </a:lnTo>
                <a:lnTo>
                  <a:pt x="51" y="83"/>
                </a:lnTo>
                <a:lnTo>
                  <a:pt x="47" y="83"/>
                </a:lnTo>
                <a:lnTo>
                  <a:pt x="44" y="85"/>
                </a:lnTo>
                <a:lnTo>
                  <a:pt x="43" y="87"/>
                </a:lnTo>
                <a:lnTo>
                  <a:pt x="41" y="87"/>
                </a:lnTo>
                <a:lnTo>
                  <a:pt x="40" y="87"/>
                </a:lnTo>
                <a:lnTo>
                  <a:pt x="40" y="87"/>
                </a:lnTo>
                <a:lnTo>
                  <a:pt x="36" y="83"/>
                </a:lnTo>
                <a:lnTo>
                  <a:pt x="35" y="83"/>
                </a:lnTo>
                <a:lnTo>
                  <a:pt x="33" y="83"/>
                </a:lnTo>
                <a:lnTo>
                  <a:pt x="32" y="83"/>
                </a:lnTo>
                <a:lnTo>
                  <a:pt x="30" y="83"/>
                </a:lnTo>
                <a:lnTo>
                  <a:pt x="29" y="83"/>
                </a:lnTo>
                <a:lnTo>
                  <a:pt x="27" y="83"/>
                </a:lnTo>
                <a:lnTo>
                  <a:pt x="27" y="83"/>
                </a:lnTo>
                <a:lnTo>
                  <a:pt x="27" y="83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1" y="82"/>
                </a:lnTo>
                <a:lnTo>
                  <a:pt x="18" y="82"/>
                </a:lnTo>
                <a:lnTo>
                  <a:pt x="16" y="80"/>
                </a:lnTo>
                <a:lnTo>
                  <a:pt x="14" y="80"/>
                </a:lnTo>
                <a:lnTo>
                  <a:pt x="13" y="80"/>
                </a:lnTo>
                <a:lnTo>
                  <a:pt x="13" y="82"/>
                </a:lnTo>
                <a:lnTo>
                  <a:pt x="11" y="82"/>
                </a:lnTo>
                <a:lnTo>
                  <a:pt x="11" y="83"/>
                </a:lnTo>
                <a:lnTo>
                  <a:pt x="10" y="83"/>
                </a:lnTo>
                <a:lnTo>
                  <a:pt x="10" y="82"/>
                </a:lnTo>
                <a:lnTo>
                  <a:pt x="10" y="82"/>
                </a:lnTo>
                <a:lnTo>
                  <a:pt x="10" y="80"/>
                </a:lnTo>
                <a:lnTo>
                  <a:pt x="10" y="80"/>
                </a:lnTo>
                <a:lnTo>
                  <a:pt x="10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6" y="79"/>
                </a:lnTo>
                <a:lnTo>
                  <a:pt x="5" y="79"/>
                </a:lnTo>
                <a:lnTo>
                  <a:pt x="3" y="77"/>
                </a:lnTo>
                <a:lnTo>
                  <a:pt x="3" y="77"/>
                </a:lnTo>
                <a:lnTo>
                  <a:pt x="2" y="77"/>
                </a:lnTo>
                <a:lnTo>
                  <a:pt x="2" y="76"/>
                </a:lnTo>
                <a:lnTo>
                  <a:pt x="2" y="76"/>
                </a:lnTo>
                <a:lnTo>
                  <a:pt x="2" y="76"/>
                </a:lnTo>
                <a:lnTo>
                  <a:pt x="2" y="74"/>
                </a:lnTo>
                <a:lnTo>
                  <a:pt x="2" y="74"/>
                </a:lnTo>
                <a:lnTo>
                  <a:pt x="2" y="74"/>
                </a:lnTo>
                <a:lnTo>
                  <a:pt x="0" y="74"/>
                </a:lnTo>
                <a:lnTo>
                  <a:pt x="0" y="71"/>
                </a:lnTo>
                <a:lnTo>
                  <a:pt x="2" y="69"/>
                </a:lnTo>
                <a:lnTo>
                  <a:pt x="3" y="68"/>
                </a:lnTo>
                <a:lnTo>
                  <a:pt x="3" y="66"/>
                </a:lnTo>
                <a:lnTo>
                  <a:pt x="3" y="65"/>
                </a:lnTo>
                <a:lnTo>
                  <a:pt x="5" y="63"/>
                </a:lnTo>
                <a:lnTo>
                  <a:pt x="5" y="63"/>
                </a:lnTo>
                <a:lnTo>
                  <a:pt x="5" y="61"/>
                </a:lnTo>
                <a:lnTo>
                  <a:pt x="6" y="61"/>
                </a:lnTo>
                <a:lnTo>
                  <a:pt x="8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1"/>
                </a:lnTo>
                <a:lnTo>
                  <a:pt x="8" y="61"/>
                </a:lnTo>
                <a:lnTo>
                  <a:pt x="8" y="60"/>
                </a:lnTo>
                <a:lnTo>
                  <a:pt x="8" y="60"/>
                </a:lnTo>
                <a:lnTo>
                  <a:pt x="8" y="58"/>
                </a:lnTo>
                <a:lnTo>
                  <a:pt x="8" y="58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2"/>
                </a:lnTo>
                <a:lnTo>
                  <a:pt x="11" y="49"/>
                </a:lnTo>
                <a:lnTo>
                  <a:pt x="11" y="47"/>
                </a:lnTo>
                <a:lnTo>
                  <a:pt x="13" y="47"/>
                </a:lnTo>
                <a:lnTo>
                  <a:pt x="16" y="44"/>
                </a:lnTo>
                <a:lnTo>
                  <a:pt x="18" y="41"/>
                </a:lnTo>
                <a:lnTo>
                  <a:pt x="19" y="41"/>
                </a:lnTo>
                <a:lnTo>
                  <a:pt x="22" y="38"/>
                </a:lnTo>
                <a:lnTo>
                  <a:pt x="22" y="38"/>
                </a:lnTo>
                <a:lnTo>
                  <a:pt x="27" y="36"/>
                </a:lnTo>
                <a:lnTo>
                  <a:pt x="27" y="36"/>
                </a:lnTo>
                <a:lnTo>
                  <a:pt x="27" y="35"/>
                </a:lnTo>
                <a:lnTo>
                  <a:pt x="29" y="35"/>
                </a:lnTo>
                <a:lnTo>
                  <a:pt x="29" y="33"/>
                </a:lnTo>
                <a:lnTo>
                  <a:pt x="27" y="31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9" y="28"/>
                </a:lnTo>
                <a:lnTo>
                  <a:pt x="29" y="28"/>
                </a:lnTo>
                <a:lnTo>
                  <a:pt x="27" y="27"/>
                </a:lnTo>
                <a:lnTo>
                  <a:pt x="25" y="25"/>
                </a:lnTo>
                <a:lnTo>
                  <a:pt x="25" y="24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2" y="17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2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5" y="14"/>
                </a:lnTo>
                <a:lnTo>
                  <a:pt x="27" y="14"/>
                </a:lnTo>
                <a:lnTo>
                  <a:pt x="29" y="13"/>
                </a:lnTo>
                <a:lnTo>
                  <a:pt x="30" y="11"/>
                </a:lnTo>
                <a:lnTo>
                  <a:pt x="32" y="9"/>
                </a:lnTo>
                <a:lnTo>
                  <a:pt x="32" y="9"/>
                </a:lnTo>
                <a:lnTo>
                  <a:pt x="33" y="9"/>
                </a:lnTo>
                <a:lnTo>
                  <a:pt x="35" y="9"/>
                </a:lnTo>
                <a:lnTo>
                  <a:pt x="36" y="9"/>
                </a:lnTo>
                <a:lnTo>
                  <a:pt x="40" y="8"/>
                </a:lnTo>
                <a:lnTo>
                  <a:pt x="41" y="8"/>
                </a:lnTo>
                <a:lnTo>
                  <a:pt x="43" y="8"/>
                </a:lnTo>
                <a:lnTo>
                  <a:pt x="44" y="8"/>
                </a:lnTo>
                <a:lnTo>
                  <a:pt x="49" y="8"/>
                </a:lnTo>
                <a:lnTo>
                  <a:pt x="52" y="8"/>
                </a:lnTo>
                <a:lnTo>
                  <a:pt x="54" y="8"/>
                </a:lnTo>
                <a:lnTo>
                  <a:pt x="60" y="9"/>
                </a:lnTo>
                <a:lnTo>
                  <a:pt x="62" y="9"/>
                </a:lnTo>
                <a:lnTo>
                  <a:pt x="62" y="9"/>
                </a:lnTo>
                <a:lnTo>
                  <a:pt x="63" y="11"/>
                </a:lnTo>
                <a:lnTo>
                  <a:pt x="66" y="11"/>
                </a:lnTo>
                <a:lnTo>
                  <a:pt x="70" y="11"/>
                </a:lnTo>
                <a:lnTo>
                  <a:pt x="71" y="11"/>
                </a:lnTo>
                <a:lnTo>
                  <a:pt x="73" y="11"/>
                </a:lnTo>
                <a:lnTo>
                  <a:pt x="74" y="14"/>
                </a:lnTo>
                <a:lnTo>
                  <a:pt x="74" y="14"/>
                </a:lnTo>
                <a:lnTo>
                  <a:pt x="76" y="14"/>
                </a:lnTo>
                <a:lnTo>
                  <a:pt x="76" y="14"/>
                </a:lnTo>
                <a:lnTo>
                  <a:pt x="79" y="14"/>
                </a:lnTo>
                <a:lnTo>
                  <a:pt x="81" y="14"/>
                </a:lnTo>
                <a:lnTo>
                  <a:pt x="81" y="16"/>
                </a:lnTo>
                <a:lnTo>
                  <a:pt x="81" y="17"/>
                </a:lnTo>
                <a:lnTo>
                  <a:pt x="81" y="17"/>
                </a:lnTo>
                <a:lnTo>
                  <a:pt x="82" y="16"/>
                </a:lnTo>
                <a:lnTo>
                  <a:pt x="82" y="14"/>
                </a:lnTo>
                <a:lnTo>
                  <a:pt x="82" y="14"/>
                </a:lnTo>
                <a:lnTo>
                  <a:pt x="85" y="16"/>
                </a:lnTo>
                <a:lnTo>
                  <a:pt x="85" y="16"/>
                </a:lnTo>
                <a:lnTo>
                  <a:pt x="87" y="14"/>
                </a:lnTo>
                <a:lnTo>
                  <a:pt x="87" y="14"/>
                </a:lnTo>
                <a:lnTo>
                  <a:pt x="88" y="14"/>
                </a:lnTo>
                <a:lnTo>
                  <a:pt x="90" y="16"/>
                </a:lnTo>
                <a:lnTo>
                  <a:pt x="92" y="16"/>
                </a:lnTo>
                <a:lnTo>
                  <a:pt x="93" y="16"/>
                </a:lnTo>
                <a:lnTo>
                  <a:pt x="93" y="17"/>
                </a:lnTo>
                <a:lnTo>
                  <a:pt x="95" y="17"/>
                </a:lnTo>
                <a:lnTo>
                  <a:pt x="95" y="17"/>
                </a:lnTo>
                <a:lnTo>
                  <a:pt x="96" y="16"/>
                </a:lnTo>
                <a:lnTo>
                  <a:pt x="96" y="16"/>
                </a:lnTo>
                <a:lnTo>
                  <a:pt x="98" y="16"/>
                </a:lnTo>
                <a:lnTo>
                  <a:pt x="98" y="14"/>
                </a:lnTo>
                <a:lnTo>
                  <a:pt x="100" y="14"/>
                </a:lnTo>
                <a:lnTo>
                  <a:pt x="100" y="14"/>
                </a:lnTo>
                <a:lnTo>
                  <a:pt x="101" y="14"/>
                </a:lnTo>
                <a:lnTo>
                  <a:pt x="101" y="14"/>
                </a:lnTo>
                <a:lnTo>
                  <a:pt x="101" y="14"/>
                </a:lnTo>
                <a:lnTo>
                  <a:pt x="103" y="16"/>
                </a:lnTo>
                <a:lnTo>
                  <a:pt x="103" y="17"/>
                </a:lnTo>
                <a:lnTo>
                  <a:pt x="104" y="19"/>
                </a:lnTo>
                <a:lnTo>
                  <a:pt x="106" y="17"/>
                </a:lnTo>
                <a:lnTo>
                  <a:pt x="107" y="17"/>
                </a:lnTo>
                <a:lnTo>
                  <a:pt x="109" y="17"/>
                </a:lnTo>
                <a:lnTo>
                  <a:pt x="112" y="17"/>
                </a:lnTo>
                <a:lnTo>
                  <a:pt x="114" y="17"/>
                </a:lnTo>
                <a:lnTo>
                  <a:pt x="115" y="17"/>
                </a:lnTo>
                <a:lnTo>
                  <a:pt x="117" y="17"/>
                </a:lnTo>
                <a:lnTo>
                  <a:pt x="118" y="19"/>
                </a:lnTo>
                <a:lnTo>
                  <a:pt x="118" y="19"/>
                </a:lnTo>
                <a:lnTo>
                  <a:pt x="120" y="20"/>
                </a:lnTo>
                <a:lnTo>
                  <a:pt x="122" y="20"/>
                </a:lnTo>
                <a:lnTo>
                  <a:pt x="122" y="20"/>
                </a:lnTo>
                <a:lnTo>
                  <a:pt x="123" y="19"/>
                </a:lnTo>
                <a:lnTo>
                  <a:pt x="122" y="17"/>
                </a:lnTo>
                <a:lnTo>
                  <a:pt x="122" y="17"/>
                </a:lnTo>
                <a:lnTo>
                  <a:pt x="122" y="16"/>
                </a:lnTo>
                <a:lnTo>
                  <a:pt x="122" y="14"/>
                </a:lnTo>
                <a:lnTo>
                  <a:pt x="122" y="13"/>
                </a:lnTo>
                <a:lnTo>
                  <a:pt x="123" y="11"/>
                </a:lnTo>
                <a:lnTo>
                  <a:pt x="123" y="9"/>
                </a:lnTo>
                <a:lnTo>
                  <a:pt x="125" y="8"/>
                </a:lnTo>
                <a:lnTo>
                  <a:pt x="126" y="8"/>
                </a:lnTo>
                <a:lnTo>
                  <a:pt x="128" y="6"/>
                </a:lnTo>
                <a:lnTo>
                  <a:pt x="129" y="5"/>
                </a:lnTo>
                <a:lnTo>
                  <a:pt x="131" y="5"/>
                </a:lnTo>
                <a:lnTo>
                  <a:pt x="131" y="6"/>
                </a:lnTo>
                <a:lnTo>
                  <a:pt x="133" y="5"/>
                </a:lnTo>
                <a:lnTo>
                  <a:pt x="136" y="5"/>
                </a:lnTo>
                <a:lnTo>
                  <a:pt x="139" y="5"/>
                </a:lnTo>
                <a:lnTo>
                  <a:pt x="139" y="5"/>
                </a:lnTo>
                <a:lnTo>
                  <a:pt x="141" y="5"/>
                </a:lnTo>
                <a:lnTo>
                  <a:pt x="142" y="6"/>
                </a:lnTo>
                <a:lnTo>
                  <a:pt x="144" y="6"/>
                </a:lnTo>
                <a:lnTo>
                  <a:pt x="144" y="6"/>
                </a:lnTo>
                <a:lnTo>
                  <a:pt x="145" y="5"/>
                </a:lnTo>
                <a:lnTo>
                  <a:pt x="147" y="5"/>
                </a:lnTo>
                <a:lnTo>
                  <a:pt x="147" y="2"/>
                </a:lnTo>
                <a:lnTo>
                  <a:pt x="148" y="2"/>
                </a:lnTo>
                <a:lnTo>
                  <a:pt x="148" y="0"/>
                </a:lnTo>
                <a:lnTo>
                  <a:pt x="150" y="0"/>
                </a:lnTo>
                <a:lnTo>
                  <a:pt x="152" y="2"/>
                </a:lnTo>
                <a:lnTo>
                  <a:pt x="155" y="2"/>
                </a:lnTo>
                <a:lnTo>
                  <a:pt x="155" y="2"/>
                </a:lnTo>
                <a:lnTo>
                  <a:pt x="159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6" name="Freeform 31"/>
          <p:cNvSpPr>
            <a:spLocks noEditPoints="1"/>
          </p:cNvSpPr>
          <p:nvPr/>
        </p:nvSpPr>
        <p:spPr bwMode="auto">
          <a:xfrm>
            <a:off x="5671729" y="4013159"/>
            <a:ext cx="180118" cy="169674"/>
          </a:xfrm>
          <a:custGeom>
            <a:avLst/>
            <a:gdLst>
              <a:gd name="T0" fmla="*/ 4 w 54"/>
              <a:gd name="T1" fmla="*/ 13 h 50"/>
              <a:gd name="T2" fmla="*/ 0 w 54"/>
              <a:gd name="T3" fmla="*/ 13 h 50"/>
              <a:gd name="T4" fmla="*/ 2 w 54"/>
              <a:gd name="T5" fmla="*/ 13 h 50"/>
              <a:gd name="T6" fmla="*/ 48 w 54"/>
              <a:gd name="T7" fmla="*/ 0 h 50"/>
              <a:gd name="T8" fmla="*/ 49 w 54"/>
              <a:gd name="T9" fmla="*/ 0 h 50"/>
              <a:gd name="T10" fmla="*/ 51 w 54"/>
              <a:gd name="T11" fmla="*/ 2 h 50"/>
              <a:gd name="T12" fmla="*/ 52 w 54"/>
              <a:gd name="T13" fmla="*/ 3 h 50"/>
              <a:gd name="T14" fmla="*/ 52 w 54"/>
              <a:gd name="T15" fmla="*/ 6 h 50"/>
              <a:gd name="T16" fmla="*/ 52 w 54"/>
              <a:gd name="T17" fmla="*/ 8 h 50"/>
              <a:gd name="T18" fmla="*/ 52 w 54"/>
              <a:gd name="T19" fmla="*/ 11 h 50"/>
              <a:gd name="T20" fmla="*/ 49 w 54"/>
              <a:gd name="T21" fmla="*/ 17 h 50"/>
              <a:gd name="T22" fmla="*/ 48 w 54"/>
              <a:gd name="T23" fmla="*/ 22 h 50"/>
              <a:gd name="T24" fmla="*/ 46 w 54"/>
              <a:gd name="T25" fmla="*/ 28 h 50"/>
              <a:gd name="T26" fmla="*/ 45 w 54"/>
              <a:gd name="T27" fmla="*/ 33 h 50"/>
              <a:gd name="T28" fmla="*/ 43 w 54"/>
              <a:gd name="T29" fmla="*/ 38 h 50"/>
              <a:gd name="T30" fmla="*/ 40 w 54"/>
              <a:gd name="T31" fmla="*/ 43 h 50"/>
              <a:gd name="T32" fmla="*/ 38 w 54"/>
              <a:gd name="T33" fmla="*/ 46 h 50"/>
              <a:gd name="T34" fmla="*/ 38 w 54"/>
              <a:gd name="T35" fmla="*/ 49 h 50"/>
              <a:gd name="T36" fmla="*/ 37 w 54"/>
              <a:gd name="T37" fmla="*/ 50 h 50"/>
              <a:gd name="T38" fmla="*/ 35 w 54"/>
              <a:gd name="T39" fmla="*/ 47 h 50"/>
              <a:gd name="T40" fmla="*/ 33 w 54"/>
              <a:gd name="T41" fmla="*/ 44 h 50"/>
              <a:gd name="T42" fmla="*/ 30 w 54"/>
              <a:gd name="T43" fmla="*/ 43 h 50"/>
              <a:gd name="T44" fmla="*/ 30 w 54"/>
              <a:gd name="T45" fmla="*/ 41 h 50"/>
              <a:gd name="T46" fmla="*/ 29 w 54"/>
              <a:gd name="T47" fmla="*/ 39 h 50"/>
              <a:gd name="T48" fmla="*/ 27 w 54"/>
              <a:gd name="T49" fmla="*/ 33 h 50"/>
              <a:gd name="T50" fmla="*/ 27 w 54"/>
              <a:gd name="T51" fmla="*/ 32 h 50"/>
              <a:gd name="T52" fmla="*/ 27 w 54"/>
              <a:gd name="T53" fmla="*/ 30 h 50"/>
              <a:gd name="T54" fmla="*/ 27 w 54"/>
              <a:gd name="T55" fmla="*/ 27 h 50"/>
              <a:gd name="T56" fmla="*/ 27 w 54"/>
              <a:gd name="T57" fmla="*/ 24 h 50"/>
              <a:gd name="T58" fmla="*/ 37 w 54"/>
              <a:gd name="T59" fmla="*/ 9 h 50"/>
              <a:gd name="T60" fmla="*/ 38 w 54"/>
              <a:gd name="T61" fmla="*/ 6 h 50"/>
              <a:gd name="T62" fmla="*/ 40 w 54"/>
              <a:gd name="T63" fmla="*/ 3 h 50"/>
              <a:gd name="T64" fmla="*/ 45 w 54"/>
              <a:gd name="T65" fmla="*/ 2 h 50"/>
              <a:gd name="T66" fmla="*/ 48 w 54"/>
              <a:gd name="T6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" h="50">
                <a:moveTo>
                  <a:pt x="2" y="11"/>
                </a:moveTo>
                <a:lnTo>
                  <a:pt x="4" y="13"/>
                </a:lnTo>
                <a:lnTo>
                  <a:pt x="4" y="13"/>
                </a:lnTo>
                <a:lnTo>
                  <a:pt x="0" y="13"/>
                </a:lnTo>
                <a:lnTo>
                  <a:pt x="0" y="13"/>
                </a:lnTo>
                <a:lnTo>
                  <a:pt x="2" y="13"/>
                </a:lnTo>
                <a:lnTo>
                  <a:pt x="2" y="11"/>
                </a:lnTo>
                <a:close/>
                <a:moveTo>
                  <a:pt x="48" y="0"/>
                </a:moveTo>
                <a:lnTo>
                  <a:pt x="49" y="0"/>
                </a:lnTo>
                <a:lnTo>
                  <a:pt x="49" y="0"/>
                </a:lnTo>
                <a:lnTo>
                  <a:pt x="49" y="2"/>
                </a:lnTo>
                <a:lnTo>
                  <a:pt x="51" y="2"/>
                </a:lnTo>
                <a:lnTo>
                  <a:pt x="52" y="2"/>
                </a:lnTo>
                <a:lnTo>
                  <a:pt x="52" y="3"/>
                </a:lnTo>
                <a:lnTo>
                  <a:pt x="54" y="5"/>
                </a:lnTo>
                <a:lnTo>
                  <a:pt x="52" y="6"/>
                </a:lnTo>
                <a:lnTo>
                  <a:pt x="52" y="6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4"/>
                </a:lnTo>
                <a:lnTo>
                  <a:pt x="49" y="17"/>
                </a:lnTo>
                <a:lnTo>
                  <a:pt x="49" y="19"/>
                </a:lnTo>
                <a:lnTo>
                  <a:pt x="48" y="22"/>
                </a:lnTo>
                <a:lnTo>
                  <a:pt x="48" y="24"/>
                </a:lnTo>
                <a:lnTo>
                  <a:pt x="46" y="28"/>
                </a:lnTo>
                <a:lnTo>
                  <a:pt x="46" y="32"/>
                </a:lnTo>
                <a:lnTo>
                  <a:pt x="45" y="33"/>
                </a:lnTo>
                <a:lnTo>
                  <a:pt x="45" y="35"/>
                </a:lnTo>
                <a:lnTo>
                  <a:pt x="43" y="38"/>
                </a:lnTo>
                <a:lnTo>
                  <a:pt x="40" y="39"/>
                </a:lnTo>
                <a:lnTo>
                  <a:pt x="40" y="43"/>
                </a:lnTo>
                <a:lnTo>
                  <a:pt x="38" y="44"/>
                </a:lnTo>
                <a:lnTo>
                  <a:pt x="38" y="46"/>
                </a:lnTo>
                <a:lnTo>
                  <a:pt x="38" y="47"/>
                </a:lnTo>
                <a:lnTo>
                  <a:pt x="38" y="49"/>
                </a:lnTo>
                <a:lnTo>
                  <a:pt x="38" y="50"/>
                </a:lnTo>
                <a:lnTo>
                  <a:pt x="37" y="50"/>
                </a:lnTo>
                <a:lnTo>
                  <a:pt x="35" y="49"/>
                </a:lnTo>
                <a:lnTo>
                  <a:pt x="35" y="47"/>
                </a:lnTo>
                <a:lnTo>
                  <a:pt x="33" y="44"/>
                </a:lnTo>
                <a:lnTo>
                  <a:pt x="33" y="44"/>
                </a:lnTo>
                <a:lnTo>
                  <a:pt x="32" y="43"/>
                </a:lnTo>
                <a:lnTo>
                  <a:pt x="30" y="43"/>
                </a:lnTo>
                <a:lnTo>
                  <a:pt x="30" y="41"/>
                </a:lnTo>
                <a:lnTo>
                  <a:pt x="30" y="41"/>
                </a:lnTo>
                <a:lnTo>
                  <a:pt x="29" y="39"/>
                </a:lnTo>
                <a:lnTo>
                  <a:pt x="29" y="39"/>
                </a:lnTo>
                <a:lnTo>
                  <a:pt x="27" y="35"/>
                </a:lnTo>
                <a:lnTo>
                  <a:pt x="27" y="33"/>
                </a:lnTo>
                <a:lnTo>
                  <a:pt x="27" y="33"/>
                </a:lnTo>
                <a:lnTo>
                  <a:pt x="27" y="32"/>
                </a:lnTo>
                <a:lnTo>
                  <a:pt x="27" y="32"/>
                </a:lnTo>
                <a:lnTo>
                  <a:pt x="27" y="30"/>
                </a:lnTo>
                <a:lnTo>
                  <a:pt x="27" y="28"/>
                </a:lnTo>
                <a:lnTo>
                  <a:pt x="27" y="27"/>
                </a:lnTo>
                <a:lnTo>
                  <a:pt x="27" y="24"/>
                </a:lnTo>
                <a:lnTo>
                  <a:pt x="27" y="24"/>
                </a:lnTo>
                <a:lnTo>
                  <a:pt x="35" y="13"/>
                </a:lnTo>
                <a:lnTo>
                  <a:pt x="37" y="9"/>
                </a:lnTo>
                <a:lnTo>
                  <a:pt x="38" y="8"/>
                </a:lnTo>
                <a:lnTo>
                  <a:pt x="38" y="6"/>
                </a:lnTo>
                <a:lnTo>
                  <a:pt x="40" y="5"/>
                </a:lnTo>
                <a:lnTo>
                  <a:pt x="40" y="3"/>
                </a:lnTo>
                <a:lnTo>
                  <a:pt x="41" y="3"/>
                </a:lnTo>
                <a:lnTo>
                  <a:pt x="45" y="2"/>
                </a:lnTo>
                <a:lnTo>
                  <a:pt x="46" y="0"/>
                </a:lnTo>
                <a:lnTo>
                  <a:pt x="4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7" name="Freeform 33"/>
          <p:cNvSpPr>
            <a:spLocks noEditPoints="1"/>
          </p:cNvSpPr>
          <p:nvPr/>
        </p:nvSpPr>
        <p:spPr bwMode="auto">
          <a:xfrm>
            <a:off x="1208812" y="3086736"/>
            <a:ext cx="923939" cy="359709"/>
          </a:xfrm>
          <a:custGeom>
            <a:avLst/>
            <a:gdLst>
              <a:gd name="T0" fmla="*/ 135 w 277"/>
              <a:gd name="T1" fmla="*/ 0 h 106"/>
              <a:gd name="T2" fmla="*/ 149 w 277"/>
              <a:gd name="T3" fmla="*/ 7 h 106"/>
              <a:gd name="T4" fmla="*/ 164 w 277"/>
              <a:gd name="T5" fmla="*/ 15 h 106"/>
              <a:gd name="T6" fmla="*/ 205 w 277"/>
              <a:gd name="T7" fmla="*/ 19 h 106"/>
              <a:gd name="T8" fmla="*/ 227 w 277"/>
              <a:gd name="T9" fmla="*/ 11 h 106"/>
              <a:gd name="T10" fmla="*/ 239 w 277"/>
              <a:gd name="T11" fmla="*/ 11 h 106"/>
              <a:gd name="T12" fmla="*/ 247 w 277"/>
              <a:gd name="T13" fmla="*/ 10 h 106"/>
              <a:gd name="T14" fmla="*/ 255 w 277"/>
              <a:gd name="T15" fmla="*/ 16 h 106"/>
              <a:gd name="T16" fmla="*/ 260 w 277"/>
              <a:gd name="T17" fmla="*/ 21 h 106"/>
              <a:gd name="T18" fmla="*/ 260 w 277"/>
              <a:gd name="T19" fmla="*/ 32 h 106"/>
              <a:gd name="T20" fmla="*/ 271 w 277"/>
              <a:gd name="T21" fmla="*/ 37 h 106"/>
              <a:gd name="T22" fmla="*/ 272 w 277"/>
              <a:gd name="T23" fmla="*/ 41 h 106"/>
              <a:gd name="T24" fmla="*/ 266 w 277"/>
              <a:gd name="T25" fmla="*/ 48 h 106"/>
              <a:gd name="T26" fmla="*/ 268 w 277"/>
              <a:gd name="T27" fmla="*/ 54 h 106"/>
              <a:gd name="T28" fmla="*/ 271 w 277"/>
              <a:gd name="T29" fmla="*/ 63 h 106"/>
              <a:gd name="T30" fmla="*/ 268 w 277"/>
              <a:gd name="T31" fmla="*/ 70 h 106"/>
              <a:gd name="T32" fmla="*/ 272 w 277"/>
              <a:gd name="T33" fmla="*/ 76 h 106"/>
              <a:gd name="T34" fmla="*/ 276 w 277"/>
              <a:gd name="T35" fmla="*/ 84 h 106"/>
              <a:gd name="T36" fmla="*/ 269 w 277"/>
              <a:gd name="T37" fmla="*/ 87 h 106"/>
              <a:gd name="T38" fmla="*/ 265 w 277"/>
              <a:gd name="T39" fmla="*/ 81 h 106"/>
              <a:gd name="T40" fmla="*/ 252 w 277"/>
              <a:gd name="T41" fmla="*/ 81 h 106"/>
              <a:gd name="T42" fmla="*/ 239 w 277"/>
              <a:gd name="T43" fmla="*/ 82 h 106"/>
              <a:gd name="T44" fmla="*/ 225 w 277"/>
              <a:gd name="T45" fmla="*/ 86 h 106"/>
              <a:gd name="T46" fmla="*/ 198 w 277"/>
              <a:gd name="T47" fmla="*/ 92 h 106"/>
              <a:gd name="T48" fmla="*/ 181 w 277"/>
              <a:gd name="T49" fmla="*/ 89 h 106"/>
              <a:gd name="T50" fmla="*/ 164 w 277"/>
              <a:gd name="T51" fmla="*/ 92 h 106"/>
              <a:gd name="T52" fmla="*/ 159 w 277"/>
              <a:gd name="T53" fmla="*/ 100 h 106"/>
              <a:gd name="T54" fmla="*/ 151 w 277"/>
              <a:gd name="T55" fmla="*/ 106 h 106"/>
              <a:gd name="T56" fmla="*/ 153 w 277"/>
              <a:gd name="T57" fmla="*/ 90 h 106"/>
              <a:gd name="T58" fmla="*/ 143 w 277"/>
              <a:gd name="T59" fmla="*/ 93 h 106"/>
              <a:gd name="T60" fmla="*/ 119 w 277"/>
              <a:gd name="T61" fmla="*/ 98 h 106"/>
              <a:gd name="T62" fmla="*/ 96 w 277"/>
              <a:gd name="T63" fmla="*/ 98 h 106"/>
              <a:gd name="T64" fmla="*/ 71 w 277"/>
              <a:gd name="T65" fmla="*/ 95 h 106"/>
              <a:gd name="T66" fmla="*/ 58 w 277"/>
              <a:gd name="T67" fmla="*/ 100 h 106"/>
              <a:gd name="T68" fmla="*/ 47 w 277"/>
              <a:gd name="T69" fmla="*/ 92 h 106"/>
              <a:gd name="T70" fmla="*/ 34 w 277"/>
              <a:gd name="T71" fmla="*/ 90 h 106"/>
              <a:gd name="T72" fmla="*/ 34 w 277"/>
              <a:gd name="T73" fmla="*/ 89 h 106"/>
              <a:gd name="T74" fmla="*/ 23 w 277"/>
              <a:gd name="T75" fmla="*/ 86 h 106"/>
              <a:gd name="T76" fmla="*/ 22 w 277"/>
              <a:gd name="T77" fmla="*/ 78 h 106"/>
              <a:gd name="T78" fmla="*/ 17 w 277"/>
              <a:gd name="T79" fmla="*/ 68 h 106"/>
              <a:gd name="T80" fmla="*/ 9 w 277"/>
              <a:gd name="T81" fmla="*/ 63 h 106"/>
              <a:gd name="T82" fmla="*/ 14 w 277"/>
              <a:gd name="T83" fmla="*/ 63 h 106"/>
              <a:gd name="T84" fmla="*/ 19 w 277"/>
              <a:gd name="T85" fmla="*/ 62 h 106"/>
              <a:gd name="T86" fmla="*/ 19 w 277"/>
              <a:gd name="T87" fmla="*/ 54 h 106"/>
              <a:gd name="T88" fmla="*/ 15 w 277"/>
              <a:gd name="T89" fmla="*/ 48 h 106"/>
              <a:gd name="T90" fmla="*/ 6 w 277"/>
              <a:gd name="T91" fmla="*/ 43 h 106"/>
              <a:gd name="T92" fmla="*/ 23 w 277"/>
              <a:gd name="T93" fmla="*/ 29 h 106"/>
              <a:gd name="T94" fmla="*/ 31 w 277"/>
              <a:gd name="T95" fmla="*/ 27 h 106"/>
              <a:gd name="T96" fmla="*/ 49 w 277"/>
              <a:gd name="T97" fmla="*/ 29 h 106"/>
              <a:gd name="T98" fmla="*/ 60 w 277"/>
              <a:gd name="T99" fmla="*/ 24 h 106"/>
              <a:gd name="T100" fmla="*/ 50 w 277"/>
              <a:gd name="T101" fmla="*/ 16 h 106"/>
              <a:gd name="T102" fmla="*/ 93 w 277"/>
              <a:gd name="T103" fmla="*/ 8 h 106"/>
              <a:gd name="T104" fmla="*/ 23 w 277"/>
              <a:gd name="T105" fmla="*/ 0 h 106"/>
              <a:gd name="T106" fmla="*/ 31 w 277"/>
              <a:gd name="T107" fmla="*/ 2 h 106"/>
              <a:gd name="T108" fmla="*/ 49 w 277"/>
              <a:gd name="T109" fmla="*/ 16 h 106"/>
              <a:gd name="T110" fmla="*/ 26 w 277"/>
              <a:gd name="T111" fmla="*/ 19 h 106"/>
              <a:gd name="T112" fmla="*/ 8 w 277"/>
              <a:gd name="T113" fmla="*/ 34 h 106"/>
              <a:gd name="T114" fmla="*/ 9 w 277"/>
              <a:gd name="T115" fmla="*/ 26 h 106"/>
              <a:gd name="T116" fmla="*/ 9 w 277"/>
              <a:gd name="T117" fmla="*/ 19 h 106"/>
              <a:gd name="T118" fmla="*/ 14 w 277"/>
              <a:gd name="T119" fmla="*/ 11 h 106"/>
              <a:gd name="T120" fmla="*/ 9 w 277"/>
              <a:gd name="T121" fmla="*/ 5 h 106"/>
              <a:gd name="T122" fmla="*/ 17 w 277"/>
              <a:gd name="T123" fmla="*/ 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" h="106">
                <a:moveTo>
                  <a:pt x="3" y="32"/>
                </a:moveTo>
                <a:lnTo>
                  <a:pt x="4" y="34"/>
                </a:lnTo>
                <a:lnTo>
                  <a:pt x="4" y="34"/>
                </a:lnTo>
                <a:lnTo>
                  <a:pt x="1" y="35"/>
                </a:lnTo>
                <a:lnTo>
                  <a:pt x="0" y="34"/>
                </a:lnTo>
                <a:lnTo>
                  <a:pt x="1" y="34"/>
                </a:lnTo>
                <a:lnTo>
                  <a:pt x="3" y="32"/>
                </a:lnTo>
                <a:lnTo>
                  <a:pt x="3" y="32"/>
                </a:lnTo>
                <a:close/>
                <a:moveTo>
                  <a:pt x="135" y="0"/>
                </a:moveTo>
                <a:lnTo>
                  <a:pt x="137" y="2"/>
                </a:lnTo>
                <a:lnTo>
                  <a:pt x="137" y="2"/>
                </a:lnTo>
                <a:lnTo>
                  <a:pt x="137" y="2"/>
                </a:lnTo>
                <a:lnTo>
                  <a:pt x="137" y="4"/>
                </a:lnTo>
                <a:lnTo>
                  <a:pt x="138" y="5"/>
                </a:lnTo>
                <a:lnTo>
                  <a:pt x="138" y="7"/>
                </a:lnTo>
                <a:lnTo>
                  <a:pt x="143" y="8"/>
                </a:lnTo>
                <a:lnTo>
                  <a:pt x="148" y="7"/>
                </a:lnTo>
                <a:lnTo>
                  <a:pt x="149" y="7"/>
                </a:lnTo>
                <a:lnTo>
                  <a:pt x="149" y="7"/>
                </a:lnTo>
                <a:lnTo>
                  <a:pt x="151" y="11"/>
                </a:lnTo>
                <a:lnTo>
                  <a:pt x="153" y="13"/>
                </a:lnTo>
                <a:lnTo>
                  <a:pt x="156" y="15"/>
                </a:lnTo>
                <a:lnTo>
                  <a:pt x="157" y="15"/>
                </a:lnTo>
                <a:lnTo>
                  <a:pt x="157" y="13"/>
                </a:lnTo>
                <a:lnTo>
                  <a:pt x="159" y="13"/>
                </a:lnTo>
                <a:lnTo>
                  <a:pt x="160" y="13"/>
                </a:lnTo>
                <a:lnTo>
                  <a:pt x="164" y="15"/>
                </a:lnTo>
                <a:lnTo>
                  <a:pt x="165" y="16"/>
                </a:lnTo>
                <a:lnTo>
                  <a:pt x="170" y="18"/>
                </a:lnTo>
                <a:lnTo>
                  <a:pt x="175" y="18"/>
                </a:lnTo>
                <a:lnTo>
                  <a:pt x="176" y="19"/>
                </a:lnTo>
                <a:lnTo>
                  <a:pt x="184" y="21"/>
                </a:lnTo>
                <a:lnTo>
                  <a:pt x="186" y="21"/>
                </a:lnTo>
                <a:lnTo>
                  <a:pt x="190" y="19"/>
                </a:lnTo>
                <a:lnTo>
                  <a:pt x="198" y="18"/>
                </a:lnTo>
                <a:lnTo>
                  <a:pt x="205" y="19"/>
                </a:lnTo>
                <a:lnTo>
                  <a:pt x="206" y="19"/>
                </a:lnTo>
                <a:lnTo>
                  <a:pt x="208" y="19"/>
                </a:lnTo>
                <a:lnTo>
                  <a:pt x="209" y="19"/>
                </a:lnTo>
                <a:lnTo>
                  <a:pt x="211" y="19"/>
                </a:lnTo>
                <a:lnTo>
                  <a:pt x="217" y="18"/>
                </a:lnTo>
                <a:lnTo>
                  <a:pt x="219" y="16"/>
                </a:lnTo>
                <a:lnTo>
                  <a:pt x="220" y="16"/>
                </a:lnTo>
                <a:lnTo>
                  <a:pt x="222" y="15"/>
                </a:lnTo>
                <a:lnTo>
                  <a:pt x="227" y="11"/>
                </a:lnTo>
                <a:lnTo>
                  <a:pt x="228" y="10"/>
                </a:lnTo>
                <a:lnTo>
                  <a:pt x="230" y="10"/>
                </a:lnTo>
                <a:lnTo>
                  <a:pt x="231" y="11"/>
                </a:lnTo>
                <a:lnTo>
                  <a:pt x="233" y="11"/>
                </a:lnTo>
                <a:lnTo>
                  <a:pt x="233" y="11"/>
                </a:lnTo>
                <a:lnTo>
                  <a:pt x="235" y="10"/>
                </a:lnTo>
                <a:lnTo>
                  <a:pt x="238" y="10"/>
                </a:lnTo>
                <a:lnTo>
                  <a:pt x="239" y="11"/>
                </a:lnTo>
                <a:lnTo>
                  <a:pt x="239" y="11"/>
                </a:lnTo>
                <a:lnTo>
                  <a:pt x="241" y="11"/>
                </a:lnTo>
                <a:lnTo>
                  <a:pt x="242" y="11"/>
                </a:lnTo>
                <a:lnTo>
                  <a:pt x="242" y="11"/>
                </a:lnTo>
                <a:lnTo>
                  <a:pt x="244" y="10"/>
                </a:lnTo>
                <a:lnTo>
                  <a:pt x="244" y="10"/>
                </a:lnTo>
                <a:lnTo>
                  <a:pt x="244" y="10"/>
                </a:lnTo>
                <a:lnTo>
                  <a:pt x="246" y="8"/>
                </a:lnTo>
                <a:lnTo>
                  <a:pt x="247" y="10"/>
                </a:lnTo>
                <a:lnTo>
                  <a:pt x="247" y="10"/>
                </a:lnTo>
                <a:lnTo>
                  <a:pt x="247" y="11"/>
                </a:lnTo>
                <a:lnTo>
                  <a:pt x="249" y="11"/>
                </a:lnTo>
                <a:lnTo>
                  <a:pt x="252" y="13"/>
                </a:lnTo>
                <a:lnTo>
                  <a:pt x="252" y="15"/>
                </a:lnTo>
                <a:lnTo>
                  <a:pt x="253" y="15"/>
                </a:lnTo>
                <a:lnTo>
                  <a:pt x="252" y="15"/>
                </a:lnTo>
                <a:lnTo>
                  <a:pt x="252" y="15"/>
                </a:lnTo>
                <a:lnTo>
                  <a:pt x="253" y="16"/>
                </a:lnTo>
                <a:lnTo>
                  <a:pt x="255" y="16"/>
                </a:lnTo>
                <a:lnTo>
                  <a:pt x="255" y="16"/>
                </a:lnTo>
                <a:lnTo>
                  <a:pt x="257" y="16"/>
                </a:lnTo>
                <a:lnTo>
                  <a:pt x="257" y="16"/>
                </a:lnTo>
                <a:lnTo>
                  <a:pt x="257" y="18"/>
                </a:lnTo>
                <a:lnTo>
                  <a:pt x="257" y="18"/>
                </a:lnTo>
                <a:lnTo>
                  <a:pt x="257" y="18"/>
                </a:lnTo>
                <a:lnTo>
                  <a:pt x="258" y="19"/>
                </a:lnTo>
                <a:lnTo>
                  <a:pt x="258" y="19"/>
                </a:lnTo>
                <a:lnTo>
                  <a:pt x="260" y="21"/>
                </a:lnTo>
                <a:lnTo>
                  <a:pt x="260" y="22"/>
                </a:lnTo>
                <a:lnTo>
                  <a:pt x="261" y="24"/>
                </a:lnTo>
                <a:lnTo>
                  <a:pt x="261" y="26"/>
                </a:lnTo>
                <a:lnTo>
                  <a:pt x="260" y="26"/>
                </a:lnTo>
                <a:lnTo>
                  <a:pt x="258" y="27"/>
                </a:lnTo>
                <a:lnTo>
                  <a:pt x="258" y="29"/>
                </a:lnTo>
                <a:lnTo>
                  <a:pt x="260" y="29"/>
                </a:lnTo>
                <a:lnTo>
                  <a:pt x="260" y="30"/>
                </a:lnTo>
                <a:lnTo>
                  <a:pt x="260" y="32"/>
                </a:lnTo>
                <a:lnTo>
                  <a:pt x="261" y="34"/>
                </a:lnTo>
                <a:lnTo>
                  <a:pt x="260" y="34"/>
                </a:lnTo>
                <a:lnTo>
                  <a:pt x="260" y="34"/>
                </a:lnTo>
                <a:lnTo>
                  <a:pt x="261" y="35"/>
                </a:lnTo>
                <a:lnTo>
                  <a:pt x="265" y="35"/>
                </a:lnTo>
                <a:lnTo>
                  <a:pt x="265" y="37"/>
                </a:lnTo>
                <a:lnTo>
                  <a:pt x="268" y="35"/>
                </a:lnTo>
                <a:lnTo>
                  <a:pt x="269" y="35"/>
                </a:lnTo>
                <a:lnTo>
                  <a:pt x="271" y="37"/>
                </a:lnTo>
                <a:lnTo>
                  <a:pt x="272" y="38"/>
                </a:lnTo>
                <a:lnTo>
                  <a:pt x="276" y="40"/>
                </a:lnTo>
                <a:lnTo>
                  <a:pt x="276" y="41"/>
                </a:lnTo>
                <a:lnTo>
                  <a:pt x="276" y="41"/>
                </a:lnTo>
                <a:lnTo>
                  <a:pt x="277" y="41"/>
                </a:lnTo>
                <a:lnTo>
                  <a:pt x="276" y="41"/>
                </a:lnTo>
                <a:lnTo>
                  <a:pt x="276" y="41"/>
                </a:lnTo>
                <a:lnTo>
                  <a:pt x="274" y="40"/>
                </a:lnTo>
                <a:lnTo>
                  <a:pt x="272" y="41"/>
                </a:lnTo>
                <a:lnTo>
                  <a:pt x="271" y="41"/>
                </a:lnTo>
                <a:lnTo>
                  <a:pt x="271" y="46"/>
                </a:lnTo>
                <a:lnTo>
                  <a:pt x="269" y="46"/>
                </a:lnTo>
                <a:lnTo>
                  <a:pt x="268" y="46"/>
                </a:lnTo>
                <a:lnTo>
                  <a:pt x="266" y="46"/>
                </a:lnTo>
                <a:lnTo>
                  <a:pt x="266" y="46"/>
                </a:lnTo>
                <a:lnTo>
                  <a:pt x="265" y="46"/>
                </a:lnTo>
                <a:lnTo>
                  <a:pt x="265" y="48"/>
                </a:lnTo>
                <a:lnTo>
                  <a:pt x="266" y="48"/>
                </a:lnTo>
                <a:lnTo>
                  <a:pt x="266" y="49"/>
                </a:lnTo>
                <a:lnTo>
                  <a:pt x="266" y="49"/>
                </a:lnTo>
                <a:lnTo>
                  <a:pt x="266" y="51"/>
                </a:lnTo>
                <a:lnTo>
                  <a:pt x="268" y="51"/>
                </a:lnTo>
                <a:lnTo>
                  <a:pt x="268" y="51"/>
                </a:lnTo>
                <a:lnTo>
                  <a:pt x="268" y="52"/>
                </a:lnTo>
                <a:lnTo>
                  <a:pt x="268" y="52"/>
                </a:lnTo>
                <a:lnTo>
                  <a:pt x="266" y="52"/>
                </a:lnTo>
                <a:lnTo>
                  <a:pt x="268" y="54"/>
                </a:lnTo>
                <a:lnTo>
                  <a:pt x="268" y="56"/>
                </a:lnTo>
                <a:lnTo>
                  <a:pt x="269" y="56"/>
                </a:lnTo>
                <a:lnTo>
                  <a:pt x="269" y="59"/>
                </a:lnTo>
                <a:lnTo>
                  <a:pt x="269" y="59"/>
                </a:lnTo>
                <a:lnTo>
                  <a:pt x="269" y="60"/>
                </a:lnTo>
                <a:lnTo>
                  <a:pt x="269" y="63"/>
                </a:lnTo>
                <a:lnTo>
                  <a:pt x="269" y="63"/>
                </a:lnTo>
                <a:lnTo>
                  <a:pt x="269" y="63"/>
                </a:lnTo>
                <a:lnTo>
                  <a:pt x="271" y="63"/>
                </a:lnTo>
                <a:lnTo>
                  <a:pt x="271" y="63"/>
                </a:lnTo>
                <a:lnTo>
                  <a:pt x="271" y="65"/>
                </a:lnTo>
                <a:lnTo>
                  <a:pt x="271" y="65"/>
                </a:lnTo>
                <a:lnTo>
                  <a:pt x="271" y="65"/>
                </a:lnTo>
                <a:lnTo>
                  <a:pt x="271" y="67"/>
                </a:lnTo>
                <a:lnTo>
                  <a:pt x="269" y="68"/>
                </a:lnTo>
                <a:lnTo>
                  <a:pt x="269" y="68"/>
                </a:lnTo>
                <a:lnTo>
                  <a:pt x="269" y="70"/>
                </a:lnTo>
                <a:lnTo>
                  <a:pt x="268" y="70"/>
                </a:lnTo>
                <a:lnTo>
                  <a:pt x="268" y="71"/>
                </a:lnTo>
                <a:lnTo>
                  <a:pt x="268" y="71"/>
                </a:lnTo>
                <a:lnTo>
                  <a:pt x="269" y="71"/>
                </a:lnTo>
                <a:lnTo>
                  <a:pt x="271" y="73"/>
                </a:lnTo>
                <a:lnTo>
                  <a:pt x="272" y="74"/>
                </a:lnTo>
                <a:lnTo>
                  <a:pt x="274" y="74"/>
                </a:lnTo>
                <a:lnTo>
                  <a:pt x="272" y="76"/>
                </a:lnTo>
                <a:lnTo>
                  <a:pt x="272" y="76"/>
                </a:lnTo>
                <a:lnTo>
                  <a:pt x="272" y="76"/>
                </a:lnTo>
                <a:lnTo>
                  <a:pt x="272" y="78"/>
                </a:lnTo>
                <a:lnTo>
                  <a:pt x="272" y="78"/>
                </a:lnTo>
                <a:lnTo>
                  <a:pt x="272" y="79"/>
                </a:lnTo>
                <a:lnTo>
                  <a:pt x="274" y="79"/>
                </a:lnTo>
                <a:lnTo>
                  <a:pt x="276" y="81"/>
                </a:lnTo>
                <a:lnTo>
                  <a:pt x="276" y="82"/>
                </a:lnTo>
                <a:lnTo>
                  <a:pt x="276" y="82"/>
                </a:lnTo>
                <a:lnTo>
                  <a:pt x="276" y="82"/>
                </a:lnTo>
                <a:lnTo>
                  <a:pt x="276" y="84"/>
                </a:lnTo>
                <a:lnTo>
                  <a:pt x="276" y="84"/>
                </a:lnTo>
                <a:lnTo>
                  <a:pt x="276" y="84"/>
                </a:lnTo>
                <a:lnTo>
                  <a:pt x="274" y="84"/>
                </a:lnTo>
                <a:lnTo>
                  <a:pt x="274" y="84"/>
                </a:lnTo>
                <a:lnTo>
                  <a:pt x="272" y="84"/>
                </a:lnTo>
                <a:lnTo>
                  <a:pt x="272" y="84"/>
                </a:lnTo>
                <a:lnTo>
                  <a:pt x="271" y="86"/>
                </a:lnTo>
                <a:lnTo>
                  <a:pt x="269" y="87"/>
                </a:lnTo>
                <a:lnTo>
                  <a:pt x="269" y="87"/>
                </a:lnTo>
                <a:lnTo>
                  <a:pt x="268" y="87"/>
                </a:lnTo>
                <a:lnTo>
                  <a:pt x="268" y="87"/>
                </a:lnTo>
                <a:lnTo>
                  <a:pt x="268" y="86"/>
                </a:lnTo>
                <a:lnTo>
                  <a:pt x="268" y="82"/>
                </a:lnTo>
                <a:lnTo>
                  <a:pt x="268" y="82"/>
                </a:lnTo>
                <a:lnTo>
                  <a:pt x="268" y="82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5" y="82"/>
                </a:lnTo>
                <a:lnTo>
                  <a:pt x="263" y="82"/>
                </a:lnTo>
                <a:lnTo>
                  <a:pt x="260" y="82"/>
                </a:lnTo>
                <a:lnTo>
                  <a:pt x="258" y="82"/>
                </a:lnTo>
                <a:lnTo>
                  <a:pt x="258" y="82"/>
                </a:lnTo>
                <a:lnTo>
                  <a:pt x="255" y="81"/>
                </a:lnTo>
                <a:lnTo>
                  <a:pt x="253" y="81"/>
                </a:lnTo>
                <a:lnTo>
                  <a:pt x="253" y="81"/>
                </a:lnTo>
                <a:lnTo>
                  <a:pt x="252" y="81"/>
                </a:lnTo>
                <a:lnTo>
                  <a:pt x="249" y="81"/>
                </a:lnTo>
                <a:lnTo>
                  <a:pt x="249" y="81"/>
                </a:lnTo>
                <a:lnTo>
                  <a:pt x="247" y="81"/>
                </a:lnTo>
                <a:lnTo>
                  <a:pt x="247" y="81"/>
                </a:lnTo>
                <a:lnTo>
                  <a:pt x="246" y="82"/>
                </a:lnTo>
                <a:lnTo>
                  <a:pt x="242" y="84"/>
                </a:lnTo>
                <a:lnTo>
                  <a:pt x="241" y="84"/>
                </a:lnTo>
                <a:lnTo>
                  <a:pt x="241" y="82"/>
                </a:lnTo>
                <a:lnTo>
                  <a:pt x="239" y="82"/>
                </a:lnTo>
                <a:lnTo>
                  <a:pt x="239" y="82"/>
                </a:lnTo>
                <a:lnTo>
                  <a:pt x="239" y="81"/>
                </a:lnTo>
                <a:lnTo>
                  <a:pt x="238" y="82"/>
                </a:lnTo>
                <a:lnTo>
                  <a:pt x="236" y="82"/>
                </a:lnTo>
                <a:lnTo>
                  <a:pt x="235" y="84"/>
                </a:lnTo>
                <a:lnTo>
                  <a:pt x="231" y="84"/>
                </a:lnTo>
                <a:lnTo>
                  <a:pt x="228" y="86"/>
                </a:lnTo>
                <a:lnTo>
                  <a:pt x="227" y="86"/>
                </a:lnTo>
                <a:lnTo>
                  <a:pt x="225" y="86"/>
                </a:lnTo>
                <a:lnTo>
                  <a:pt x="224" y="86"/>
                </a:lnTo>
                <a:lnTo>
                  <a:pt x="220" y="84"/>
                </a:lnTo>
                <a:lnTo>
                  <a:pt x="219" y="84"/>
                </a:lnTo>
                <a:lnTo>
                  <a:pt x="217" y="86"/>
                </a:lnTo>
                <a:lnTo>
                  <a:pt x="214" y="87"/>
                </a:lnTo>
                <a:lnTo>
                  <a:pt x="208" y="89"/>
                </a:lnTo>
                <a:lnTo>
                  <a:pt x="203" y="90"/>
                </a:lnTo>
                <a:lnTo>
                  <a:pt x="200" y="92"/>
                </a:lnTo>
                <a:lnTo>
                  <a:pt x="198" y="92"/>
                </a:lnTo>
                <a:lnTo>
                  <a:pt x="194" y="92"/>
                </a:lnTo>
                <a:lnTo>
                  <a:pt x="190" y="92"/>
                </a:lnTo>
                <a:lnTo>
                  <a:pt x="189" y="92"/>
                </a:lnTo>
                <a:lnTo>
                  <a:pt x="187" y="92"/>
                </a:lnTo>
                <a:lnTo>
                  <a:pt x="186" y="90"/>
                </a:lnTo>
                <a:lnTo>
                  <a:pt x="184" y="89"/>
                </a:lnTo>
                <a:lnTo>
                  <a:pt x="184" y="89"/>
                </a:lnTo>
                <a:lnTo>
                  <a:pt x="183" y="89"/>
                </a:lnTo>
                <a:lnTo>
                  <a:pt x="181" y="89"/>
                </a:lnTo>
                <a:lnTo>
                  <a:pt x="176" y="90"/>
                </a:lnTo>
                <a:lnTo>
                  <a:pt x="175" y="90"/>
                </a:lnTo>
                <a:lnTo>
                  <a:pt x="175" y="90"/>
                </a:lnTo>
                <a:lnTo>
                  <a:pt x="171" y="92"/>
                </a:lnTo>
                <a:lnTo>
                  <a:pt x="170" y="92"/>
                </a:lnTo>
                <a:lnTo>
                  <a:pt x="168" y="92"/>
                </a:lnTo>
                <a:lnTo>
                  <a:pt x="167" y="92"/>
                </a:lnTo>
                <a:lnTo>
                  <a:pt x="165" y="92"/>
                </a:lnTo>
                <a:lnTo>
                  <a:pt x="164" y="92"/>
                </a:lnTo>
                <a:lnTo>
                  <a:pt x="162" y="90"/>
                </a:lnTo>
                <a:lnTo>
                  <a:pt x="160" y="90"/>
                </a:lnTo>
                <a:lnTo>
                  <a:pt x="159" y="90"/>
                </a:lnTo>
                <a:lnTo>
                  <a:pt x="159" y="90"/>
                </a:lnTo>
                <a:lnTo>
                  <a:pt x="157" y="92"/>
                </a:lnTo>
                <a:lnTo>
                  <a:pt x="157" y="95"/>
                </a:lnTo>
                <a:lnTo>
                  <a:pt x="157" y="95"/>
                </a:lnTo>
                <a:lnTo>
                  <a:pt x="159" y="98"/>
                </a:lnTo>
                <a:lnTo>
                  <a:pt x="159" y="100"/>
                </a:lnTo>
                <a:lnTo>
                  <a:pt x="157" y="100"/>
                </a:lnTo>
                <a:lnTo>
                  <a:pt x="156" y="100"/>
                </a:lnTo>
                <a:lnTo>
                  <a:pt x="156" y="100"/>
                </a:lnTo>
                <a:lnTo>
                  <a:pt x="154" y="100"/>
                </a:lnTo>
                <a:lnTo>
                  <a:pt x="154" y="103"/>
                </a:lnTo>
                <a:lnTo>
                  <a:pt x="153" y="103"/>
                </a:lnTo>
                <a:lnTo>
                  <a:pt x="153" y="104"/>
                </a:lnTo>
                <a:lnTo>
                  <a:pt x="151" y="106"/>
                </a:lnTo>
                <a:lnTo>
                  <a:pt x="151" y="106"/>
                </a:lnTo>
                <a:lnTo>
                  <a:pt x="149" y="104"/>
                </a:lnTo>
                <a:lnTo>
                  <a:pt x="148" y="104"/>
                </a:lnTo>
                <a:lnTo>
                  <a:pt x="148" y="103"/>
                </a:lnTo>
                <a:lnTo>
                  <a:pt x="148" y="100"/>
                </a:lnTo>
                <a:lnTo>
                  <a:pt x="146" y="98"/>
                </a:lnTo>
                <a:lnTo>
                  <a:pt x="148" y="97"/>
                </a:lnTo>
                <a:lnTo>
                  <a:pt x="149" y="95"/>
                </a:lnTo>
                <a:lnTo>
                  <a:pt x="153" y="92"/>
                </a:lnTo>
                <a:lnTo>
                  <a:pt x="153" y="90"/>
                </a:lnTo>
                <a:lnTo>
                  <a:pt x="151" y="90"/>
                </a:lnTo>
                <a:lnTo>
                  <a:pt x="151" y="89"/>
                </a:lnTo>
                <a:lnTo>
                  <a:pt x="149" y="89"/>
                </a:lnTo>
                <a:lnTo>
                  <a:pt x="148" y="89"/>
                </a:lnTo>
                <a:lnTo>
                  <a:pt x="146" y="90"/>
                </a:lnTo>
                <a:lnTo>
                  <a:pt x="145" y="90"/>
                </a:lnTo>
                <a:lnTo>
                  <a:pt x="145" y="92"/>
                </a:lnTo>
                <a:lnTo>
                  <a:pt x="143" y="92"/>
                </a:lnTo>
                <a:lnTo>
                  <a:pt x="143" y="93"/>
                </a:lnTo>
                <a:lnTo>
                  <a:pt x="140" y="93"/>
                </a:lnTo>
                <a:lnTo>
                  <a:pt x="137" y="92"/>
                </a:lnTo>
                <a:lnTo>
                  <a:pt x="134" y="92"/>
                </a:lnTo>
                <a:lnTo>
                  <a:pt x="132" y="90"/>
                </a:lnTo>
                <a:lnTo>
                  <a:pt x="131" y="90"/>
                </a:lnTo>
                <a:lnTo>
                  <a:pt x="129" y="90"/>
                </a:lnTo>
                <a:lnTo>
                  <a:pt x="124" y="93"/>
                </a:lnTo>
                <a:lnTo>
                  <a:pt x="121" y="98"/>
                </a:lnTo>
                <a:lnTo>
                  <a:pt x="119" y="98"/>
                </a:lnTo>
                <a:lnTo>
                  <a:pt x="116" y="100"/>
                </a:lnTo>
                <a:lnTo>
                  <a:pt x="113" y="101"/>
                </a:lnTo>
                <a:lnTo>
                  <a:pt x="112" y="100"/>
                </a:lnTo>
                <a:lnTo>
                  <a:pt x="107" y="101"/>
                </a:lnTo>
                <a:lnTo>
                  <a:pt x="105" y="101"/>
                </a:lnTo>
                <a:lnTo>
                  <a:pt x="102" y="103"/>
                </a:lnTo>
                <a:lnTo>
                  <a:pt x="99" y="101"/>
                </a:lnTo>
                <a:lnTo>
                  <a:pt x="97" y="100"/>
                </a:lnTo>
                <a:lnTo>
                  <a:pt x="96" y="98"/>
                </a:lnTo>
                <a:lnTo>
                  <a:pt x="93" y="95"/>
                </a:lnTo>
                <a:lnTo>
                  <a:pt x="91" y="93"/>
                </a:lnTo>
                <a:lnTo>
                  <a:pt x="88" y="93"/>
                </a:lnTo>
                <a:lnTo>
                  <a:pt x="82" y="90"/>
                </a:lnTo>
                <a:lnTo>
                  <a:pt x="80" y="89"/>
                </a:lnTo>
                <a:lnTo>
                  <a:pt x="77" y="89"/>
                </a:lnTo>
                <a:lnTo>
                  <a:pt x="72" y="89"/>
                </a:lnTo>
                <a:lnTo>
                  <a:pt x="71" y="90"/>
                </a:lnTo>
                <a:lnTo>
                  <a:pt x="71" y="95"/>
                </a:lnTo>
                <a:lnTo>
                  <a:pt x="69" y="95"/>
                </a:lnTo>
                <a:lnTo>
                  <a:pt x="69" y="98"/>
                </a:lnTo>
                <a:lnTo>
                  <a:pt x="69" y="98"/>
                </a:lnTo>
                <a:lnTo>
                  <a:pt x="67" y="100"/>
                </a:lnTo>
                <a:lnTo>
                  <a:pt x="67" y="98"/>
                </a:lnTo>
                <a:lnTo>
                  <a:pt x="66" y="98"/>
                </a:lnTo>
                <a:lnTo>
                  <a:pt x="64" y="98"/>
                </a:lnTo>
                <a:lnTo>
                  <a:pt x="60" y="100"/>
                </a:lnTo>
                <a:lnTo>
                  <a:pt x="58" y="100"/>
                </a:lnTo>
                <a:lnTo>
                  <a:pt x="53" y="98"/>
                </a:lnTo>
                <a:lnTo>
                  <a:pt x="52" y="98"/>
                </a:lnTo>
                <a:lnTo>
                  <a:pt x="50" y="97"/>
                </a:lnTo>
                <a:lnTo>
                  <a:pt x="50" y="95"/>
                </a:lnTo>
                <a:lnTo>
                  <a:pt x="49" y="93"/>
                </a:lnTo>
                <a:lnTo>
                  <a:pt x="49" y="92"/>
                </a:lnTo>
                <a:lnTo>
                  <a:pt x="49" y="92"/>
                </a:lnTo>
                <a:lnTo>
                  <a:pt x="47" y="92"/>
                </a:lnTo>
                <a:lnTo>
                  <a:pt x="47" y="92"/>
                </a:lnTo>
                <a:lnTo>
                  <a:pt x="45" y="92"/>
                </a:lnTo>
                <a:lnTo>
                  <a:pt x="44" y="92"/>
                </a:lnTo>
                <a:lnTo>
                  <a:pt x="41" y="90"/>
                </a:lnTo>
                <a:lnTo>
                  <a:pt x="37" y="90"/>
                </a:lnTo>
                <a:lnTo>
                  <a:pt x="36" y="92"/>
                </a:lnTo>
                <a:lnTo>
                  <a:pt x="36" y="92"/>
                </a:lnTo>
                <a:lnTo>
                  <a:pt x="34" y="92"/>
                </a:lnTo>
                <a:lnTo>
                  <a:pt x="34" y="92"/>
                </a:lnTo>
                <a:lnTo>
                  <a:pt x="34" y="90"/>
                </a:lnTo>
                <a:lnTo>
                  <a:pt x="31" y="90"/>
                </a:lnTo>
                <a:lnTo>
                  <a:pt x="28" y="92"/>
                </a:lnTo>
                <a:lnTo>
                  <a:pt x="26" y="92"/>
                </a:lnTo>
                <a:lnTo>
                  <a:pt x="25" y="92"/>
                </a:lnTo>
                <a:lnTo>
                  <a:pt x="26" y="90"/>
                </a:lnTo>
                <a:lnTo>
                  <a:pt x="26" y="90"/>
                </a:lnTo>
                <a:lnTo>
                  <a:pt x="28" y="90"/>
                </a:lnTo>
                <a:lnTo>
                  <a:pt x="33" y="90"/>
                </a:lnTo>
                <a:lnTo>
                  <a:pt x="34" y="89"/>
                </a:lnTo>
                <a:lnTo>
                  <a:pt x="34" y="87"/>
                </a:lnTo>
                <a:lnTo>
                  <a:pt x="37" y="87"/>
                </a:lnTo>
                <a:lnTo>
                  <a:pt x="37" y="86"/>
                </a:lnTo>
                <a:lnTo>
                  <a:pt x="36" y="86"/>
                </a:lnTo>
                <a:lnTo>
                  <a:pt x="28" y="87"/>
                </a:lnTo>
                <a:lnTo>
                  <a:pt x="25" y="86"/>
                </a:lnTo>
                <a:lnTo>
                  <a:pt x="23" y="87"/>
                </a:lnTo>
                <a:lnTo>
                  <a:pt x="23" y="87"/>
                </a:lnTo>
                <a:lnTo>
                  <a:pt x="23" y="86"/>
                </a:lnTo>
                <a:lnTo>
                  <a:pt x="23" y="84"/>
                </a:lnTo>
                <a:lnTo>
                  <a:pt x="25" y="84"/>
                </a:lnTo>
                <a:lnTo>
                  <a:pt x="26" y="84"/>
                </a:lnTo>
                <a:lnTo>
                  <a:pt x="26" y="82"/>
                </a:lnTo>
                <a:lnTo>
                  <a:pt x="25" y="81"/>
                </a:lnTo>
                <a:lnTo>
                  <a:pt x="25" y="81"/>
                </a:lnTo>
                <a:lnTo>
                  <a:pt x="23" y="81"/>
                </a:lnTo>
                <a:lnTo>
                  <a:pt x="22" y="81"/>
                </a:lnTo>
                <a:lnTo>
                  <a:pt x="22" y="78"/>
                </a:lnTo>
                <a:lnTo>
                  <a:pt x="22" y="76"/>
                </a:lnTo>
                <a:lnTo>
                  <a:pt x="20" y="76"/>
                </a:lnTo>
                <a:lnTo>
                  <a:pt x="20" y="74"/>
                </a:lnTo>
                <a:lnTo>
                  <a:pt x="22" y="74"/>
                </a:lnTo>
                <a:lnTo>
                  <a:pt x="23" y="71"/>
                </a:lnTo>
                <a:lnTo>
                  <a:pt x="22" y="70"/>
                </a:lnTo>
                <a:lnTo>
                  <a:pt x="22" y="70"/>
                </a:lnTo>
                <a:lnTo>
                  <a:pt x="19" y="68"/>
                </a:lnTo>
                <a:lnTo>
                  <a:pt x="17" y="68"/>
                </a:lnTo>
                <a:lnTo>
                  <a:pt x="17" y="68"/>
                </a:lnTo>
                <a:lnTo>
                  <a:pt x="14" y="67"/>
                </a:lnTo>
                <a:lnTo>
                  <a:pt x="14" y="67"/>
                </a:lnTo>
                <a:lnTo>
                  <a:pt x="12" y="67"/>
                </a:lnTo>
                <a:lnTo>
                  <a:pt x="12" y="67"/>
                </a:lnTo>
                <a:lnTo>
                  <a:pt x="11" y="67"/>
                </a:lnTo>
                <a:lnTo>
                  <a:pt x="9" y="67"/>
                </a:lnTo>
                <a:lnTo>
                  <a:pt x="9" y="65"/>
                </a:lnTo>
                <a:lnTo>
                  <a:pt x="9" y="63"/>
                </a:lnTo>
                <a:lnTo>
                  <a:pt x="11" y="63"/>
                </a:lnTo>
                <a:lnTo>
                  <a:pt x="11" y="62"/>
                </a:lnTo>
                <a:lnTo>
                  <a:pt x="11" y="60"/>
                </a:lnTo>
                <a:lnTo>
                  <a:pt x="11" y="59"/>
                </a:lnTo>
                <a:lnTo>
                  <a:pt x="11" y="59"/>
                </a:lnTo>
                <a:lnTo>
                  <a:pt x="12" y="59"/>
                </a:lnTo>
                <a:lnTo>
                  <a:pt x="14" y="60"/>
                </a:lnTo>
                <a:lnTo>
                  <a:pt x="14" y="62"/>
                </a:lnTo>
                <a:lnTo>
                  <a:pt x="14" y="63"/>
                </a:lnTo>
                <a:lnTo>
                  <a:pt x="14" y="63"/>
                </a:lnTo>
                <a:lnTo>
                  <a:pt x="14" y="65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7" y="63"/>
                </a:lnTo>
                <a:lnTo>
                  <a:pt x="20" y="63"/>
                </a:lnTo>
                <a:lnTo>
                  <a:pt x="22" y="62"/>
                </a:lnTo>
                <a:lnTo>
                  <a:pt x="19" y="62"/>
                </a:lnTo>
                <a:lnTo>
                  <a:pt x="17" y="62"/>
                </a:lnTo>
                <a:lnTo>
                  <a:pt x="17" y="60"/>
                </a:lnTo>
                <a:lnTo>
                  <a:pt x="15" y="59"/>
                </a:lnTo>
                <a:lnTo>
                  <a:pt x="15" y="59"/>
                </a:lnTo>
                <a:lnTo>
                  <a:pt x="15" y="59"/>
                </a:lnTo>
                <a:lnTo>
                  <a:pt x="15" y="57"/>
                </a:lnTo>
                <a:lnTo>
                  <a:pt x="17" y="57"/>
                </a:lnTo>
                <a:lnTo>
                  <a:pt x="19" y="56"/>
                </a:lnTo>
                <a:lnTo>
                  <a:pt x="19" y="54"/>
                </a:lnTo>
                <a:lnTo>
                  <a:pt x="19" y="54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7" y="51"/>
                </a:lnTo>
                <a:lnTo>
                  <a:pt x="15" y="49"/>
                </a:lnTo>
                <a:lnTo>
                  <a:pt x="14" y="48"/>
                </a:lnTo>
                <a:lnTo>
                  <a:pt x="15" y="48"/>
                </a:lnTo>
                <a:lnTo>
                  <a:pt x="17" y="46"/>
                </a:lnTo>
                <a:lnTo>
                  <a:pt x="19" y="45"/>
                </a:lnTo>
                <a:lnTo>
                  <a:pt x="17" y="45"/>
                </a:lnTo>
                <a:lnTo>
                  <a:pt x="17" y="43"/>
                </a:lnTo>
                <a:lnTo>
                  <a:pt x="12" y="45"/>
                </a:lnTo>
                <a:lnTo>
                  <a:pt x="9" y="45"/>
                </a:lnTo>
                <a:lnTo>
                  <a:pt x="6" y="45"/>
                </a:lnTo>
                <a:lnTo>
                  <a:pt x="6" y="45"/>
                </a:lnTo>
                <a:lnTo>
                  <a:pt x="6" y="43"/>
                </a:lnTo>
                <a:lnTo>
                  <a:pt x="8" y="41"/>
                </a:lnTo>
                <a:lnTo>
                  <a:pt x="8" y="38"/>
                </a:lnTo>
                <a:lnTo>
                  <a:pt x="8" y="37"/>
                </a:lnTo>
                <a:lnTo>
                  <a:pt x="9" y="35"/>
                </a:lnTo>
                <a:lnTo>
                  <a:pt x="12" y="34"/>
                </a:lnTo>
                <a:lnTo>
                  <a:pt x="15" y="29"/>
                </a:lnTo>
                <a:lnTo>
                  <a:pt x="19" y="29"/>
                </a:lnTo>
                <a:lnTo>
                  <a:pt x="20" y="29"/>
                </a:lnTo>
                <a:lnTo>
                  <a:pt x="23" y="29"/>
                </a:lnTo>
                <a:lnTo>
                  <a:pt x="23" y="29"/>
                </a:lnTo>
                <a:lnTo>
                  <a:pt x="23" y="30"/>
                </a:lnTo>
                <a:lnTo>
                  <a:pt x="26" y="30"/>
                </a:lnTo>
                <a:lnTo>
                  <a:pt x="30" y="30"/>
                </a:lnTo>
                <a:lnTo>
                  <a:pt x="31" y="30"/>
                </a:lnTo>
                <a:lnTo>
                  <a:pt x="31" y="30"/>
                </a:lnTo>
                <a:lnTo>
                  <a:pt x="30" y="29"/>
                </a:lnTo>
                <a:lnTo>
                  <a:pt x="30" y="27"/>
                </a:lnTo>
                <a:lnTo>
                  <a:pt x="31" y="27"/>
                </a:lnTo>
                <a:lnTo>
                  <a:pt x="33" y="27"/>
                </a:ln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3" y="30"/>
                </a:lnTo>
                <a:lnTo>
                  <a:pt x="37" y="29"/>
                </a:lnTo>
                <a:lnTo>
                  <a:pt x="42" y="30"/>
                </a:lnTo>
                <a:lnTo>
                  <a:pt x="44" y="29"/>
                </a:lnTo>
                <a:lnTo>
                  <a:pt x="49" y="29"/>
                </a:lnTo>
                <a:lnTo>
                  <a:pt x="49" y="29"/>
                </a:lnTo>
                <a:lnTo>
                  <a:pt x="47" y="29"/>
                </a:lnTo>
                <a:lnTo>
                  <a:pt x="47" y="27"/>
                </a:lnTo>
                <a:lnTo>
                  <a:pt x="45" y="27"/>
                </a:lnTo>
                <a:lnTo>
                  <a:pt x="45" y="27"/>
                </a:lnTo>
                <a:lnTo>
                  <a:pt x="47" y="26"/>
                </a:lnTo>
                <a:lnTo>
                  <a:pt x="49" y="26"/>
                </a:lnTo>
                <a:lnTo>
                  <a:pt x="55" y="24"/>
                </a:lnTo>
                <a:lnTo>
                  <a:pt x="60" y="24"/>
                </a:lnTo>
                <a:lnTo>
                  <a:pt x="60" y="22"/>
                </a:lnTo>
                <a:lnTo>
                  <a:pt x="60" y="22"/>
                </a:lnTo>
                <a:lnTo>
                  <a:pt x="53" y="22"/>
                </a:lnTo>
                <a:lnTo>
                  <a:pt x="52" y="22"/>
                </a:lnTo>
                <a:lnTo>
                  <a:pt x="50" y="21"/>
                </a:lnTo>
                <a:lnTo>
                  <a:pt x="49" y="19"/>
                </a:lnTo>
                <a:lnTo>
                  <a:pt x="49" y="19"/>
                </a:lnTo>
                <a:lnTo>
                  <a:pt x="49" y="18"/>
                </a:lnTo>
                <a:lnTo>
                  <a:pt x="50" y="16"/>
                </a:lnTo>
                <a:lnTo>
                  <a:pt x="50" y="15"/>
                </a:lnTo>
                <a:lnTo>
                  <a:pt x="53" y="15"/>
                </a:lnTo>
                <a:lnTo>
                  <a:pt x="61" y="16"/>
                </a:lnTo>
                <a:lnTo>
                  <a:pt x="67" y="16"/>
                </a:lnTo>
                <a:lnTo>
                  <a:pt x="74" y="18"/>
                </a:lnTo>
                <a:lnTo>
                  <a:pt x="80" y="18"/>
                </a:lnTo>
                <a:lnTo>
                  <a:pt x="82" y="16"/>
                </a:lnTo>
                <a:lnTo>
                  <a:pt x="83" y="13"/>
                </a:lnTo>
                <a:lnTo>
                  <a:pt x="93" y="8"/>
                </a:lnTo>
                <a:lnTo>
                  <a:pt x="96" y="7"/>
                </a:lnTo>
                <a:lnTo>
                  <a:pt x="99" y="5"/>
                </a:lnTo>
                <a:lnTo>
                  <a:pt x="105" y="4"/>
                </a:lnTo>
                <a:lnTo>
                  <a:pt x="110" y="2"/>
                </a:lnTo>
                <a:lnTo>
                  <a:pt x="112" y="2"/>
                </a:lnTo>
                <a:lnTo>
                  <a:pt x="123" y="2"/>
                </a:lnTo>
                <a:lnTo>
                  <a:pt x="131" y="2"/>
                </a:lnTo>
                <a:lnTo>
                  <a:pt x="135" y="0"/>
                </a:lnTo>
                <a:close/>
                <a:moveTo>
                  <a:pt x="23" y="0"/>
                </a:moveTo>
                <a:lnTo>
                  <a:pt x="23" y="0"/>
                </a:lnTo>
                <a:lnTo>
                  <a:pt x="25" y="2"/>
                </a:lnTo>
                <a:lnTo>
                  <a:pt x="26" y="4"/>
                </a:lnTo>
                <a:lnTo>
                  <a:pt x="26" y="4"/>
                </a:lnTo>
                <a:lnTo>
                  <a:pt x="28" y="4"/>
                </a:lnTo>
                <a:lnTo>
                  <a:pt x="28" y="2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34" y="2"/>
                </a:lnTo>
                <a:lnTo>
                  <a:pt x="33" y="5"/>
                </a:lnTo>
                <a:lnTo>
                  <a:pt x="34" y="7"/>
                </a:lnTo>
                <a:lnTo>
                  <a:pt x="36" y="10"/>
                </a:lnTo>
                <a:lnTo>
                  <a:pt x="39" y="11"/>
                </a:lnTo>
                <a:lnTo>
                  <a:pt x="47" y="15"/>
                </a:lnTo>
                <a:lnTo>
                  <a:pt x="49" y="15"/>
                </a:lnTo>
                <a:lnTo>
                  <a:pt x="49" y="16"/>
                </a:lnTo>
                <a:lnTo>
                  <a:pt x="49" y="18"/>
                </a:lnTo>
                <a:lnTo>
                  <a:pt x="47" y="19"/>
                </a:lnTo>
                <a:lnTo>
                  <a:pt x="45" y="19"/>
                </a:lnTo>
                <a:lnTo>
                  <a:pt x="37" y="18"/>
                </a:lnTo>
                <a:lnTo>
                  <a:pt x="36" y="18"/>
                </a:lnTo>
                <a:lnTo>
                  <a:pt x="34" y="18"/>
                </a:lnTo>
                <a:lnTo>
                  <a:pt x="33" y="19"/>
                </a:lnTo>
                <a:lnTo>
                  <a:pt x="30" y="19"/>
                </a:lnTo>
                <a:lnTo>
                  <a:pt x="26" y="19"/>
                </a:lnTo>
                <a:lnTo>
                  <a:pt x="25" y="22"/>
                </a:lnTo>
                <a:lnTo>
                  <a:pt x="23" y="24"/>
                </a:lnTo>
                <a:lnTo>
                  <a:pt x="19" y="27"/>
                </a:lnTo>
                <a:lnTo>
                  <a:pt x="15" y="27"/>
                </a:lnTo>
                <a:lnTo>
                  <a:pt x="11" y="32"/>
                </a:lnTo>
                <a:lnTo>
                  <a:pt x="9" y="34"/>
                </a:lnTo>
                <a:lnTo>
                  <a:pt x="9" y="35"/>
                </a:lnTo>
                <a:lnTo>
                  <a:pt x="8" y="35"/>
                </a:lnTo>
                <a:lnTo>
                  <a:pt x="8" y="34"/>
                </a:lnTo>
                <a:lnTo>
                  <a:pt x="9" y="34"/>
                </a:lnTo>
                <a:lnTo>
                  <a:pt x="8" y="32"/>
                </a:lnTo>
                <a:lnTo>
                  <a:pt x="8" y="30"/>
                </a:lnTo>
                <a:lnTo>
                  <a:pt x="9" y="29"/>
                </a:lnTo>
                <a:lnTo>
                  <a:pt x="11" y="29"/>
                </a:lnTo>
                <a:lnTo>
                  <a:pt x="15" y="27"/>
                </a:lnTo>
                <a:lnTo>
                  <a:pt x="15" y="26"/>
                </a:lnTo>
                <a:lnTo>
                  <a:pt x="12" y="26"/>
                </a:lnTo>
                <a:lnTo>
                  <a:pt x="9" y="26"/>
                </a:lnTo>
                <a:lnTo>
                  <a:pt x="8" y="26"/>
                </a:lnTo>
                <a:lnTo>
                  <a:pt x="6" y="26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8" y="22"/>
                </a:lnTo>
                <a:lnTo>
                  <a:pt x="8" y="21"/>
                </a:lnTo>
                <a:lnTo>
                  <a:pt x="9" y="19"/>
                </a:lnTo>
                <a:lnTo>
                  <a:pt x="9" y="19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6"/>
                </a:lnTo>
                <a:lnTo>
                  <a:pt x="9" y="15"/>
                </a:lnTo>
                <a:lnTo>
                  <a:pt x="12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1" y="8"/>
                </a:lnTo>
                <a:lnTo>
                  <a:pt x="11" y="7"/>
                </a:lnTo>
                <a:lnTo>
                  <a:pt x="9" y="7"/>
                </a:lnTo>
                <a:lnTo>
                  <a:pt x="9" y="7"/>
                </a:lnTo>
                <a:lnTo>
                  <a:pt x="9" y="5"/>
                </a:lnTo>
                <a:lnTo>
                  <a:pt x="9" y="5"/>
                </a:lnTo>
                <a:lnTo>
                  <a:pt x="12" y="5"/>
                </a:lnTo>
                <a:lnTo>
                  <a:pt x="12" y="5"/>
                </a:lnTo>
                <a:lnTo>
                  <a:pt x="12" y="4"/>
                </a:lnTo>
                <a:lnTo>
                  <a:pt x="12" y="4"/>
                </a:lnTo>
                <a:lnTo>
                  <a:pt x="14" y="2"/>
                </a:lnTo>
                <a:lnTo>
                  <a:pt x="14" y="2"/>
                </a:lnTo>
                <a:lnTo>
                  <a:pt x="15" y="2"/>
                </a:lnTo>
                <a:lnTo>
                  <a:pt x="17" y="2"/>
                </a:lnTo>
                <a:lnTo>
                  <a:pt x="19" y="2"/>
                </a:lnTo>
                <a:lnTo>
                  <a:pt x="19" y="0"/>
                </a:lnTo>
                <a:lnTo>
                  <a:pt x="22" y="0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8" name="Freeform 35"/>
          <p:cNvSpPr>
            <a:spLocks noEditPoints="1"/>
          </p:cNvSpPr>
          <p:nvPr/>
        </p:nvSpPr>
        <p:spPr bwMode="auto">
          <a:xfrm>
            <a:off x="179512" y="1131590"/>
            <a:ext cx="193460" cy="390252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9" name="Freeform 36"/>
          <p:cNvSpPr>
            <a:spLocks noEditPoints="1"/>
          </p:cNvSpPr>
          <p:nvPr/>
        </p:nvSpPr>
        <p:spPr bwMode="auto">
          <a:xfrm>
            <a:off x="2502991" y="3046014"/>
            <a:ext cx="683781" cy="437760"/>
          </a:xfrm>
          <a:custGeom>
            <a:avLst/>
            <a:gdLst>
              <a:gd name="T0" fmla="*/ 7 w 205"/>
              <a:gd name="T1" fmla="*/ 63 h 129"/>
              <a:gd name="T2" fmla="*/ 97 w 205"/>
              <a:gd name="T3" fmla="*/ 6 h 129"/>
              <a:gd name="T4" fmla="*/ 108 w 205"/>
              <a:gd name="T5" fmla="*/ 11 h 129"/>
              <a:gd name="T6" fmla="*/ 110 w 205"/>
              <a:gd name="T7" fmla="*/ 16 h 129"/>
              <a:gd name="T8" fmla="*/ 110 w 205"/>
              <a:gd name="T9" fmla="*/ 20 h 129"/>
              <a:gd name="T10" fmla="*/ 116 w 205"/>
              <a:gd name="T11" fmla="*/ 28 h 129"/>
              <a:gd name="T12" fmla="*/ 129 w 205"/>
              <a:gd name="T13" fmla="*/ 27 h 129"/>
              <a:gd name="T14" fmla="*/ 137 w 205"/>
              <a:gd name="T15" fmla="*/ 33 h 129"/>
              <a:gd name="T16" fmla="*/ 146 w 205"/>
              <a:gd name="T17" fmla="*/ 50 h 129"/>
              <a:gd name="T18" fmla="*/ 168 w 205"/>
              <a:gd name="T19" fmla="*/ 66 h 129"/>
              <a:gd name="T20" fmla="*/ 189 w 205"/>
              <a:gd name="T21" fmla="*/ 79 h 129"/>
              <a:gd name="T22" fmla="*/ 198 w 205"/>
              <a:gd name="T23" fmla="*/ 80 h 129"/>
              <a:gd name="T24" fmla="*/ 203 w 205"/>
              <a:gd name="T25" fmla="*/ 88 h 129"/>
              <a:gd name="T26" fmla="*/ 192 w 205"/>
              <a:gd name="T27" fmla="*/ 90 h 129"/>
              <a:gd name="T28" fmla="*/ 178 w 205"/>
              <a:gd name="T29" fmla="*/ 96 h 129"/>
              <a:gd name="T30" fmla="*/ 168 w 205"/>
              <a:gd name="T31" fmla="*/ 113 h 129"/>
              <a:gd name="T32" fmla="*/ 159 w 205"/>
              <a:gd name="T33" fmla="*/ 116 h 129"/>
              <a:gd name="T34" fmla="*/ 152 w 205"/>
              <a:gd name="T35" fmla="*/ 121 h 129"/>
              <a:gd name="T36" fmla="*/ 145 w 205"/>
              <a:gd name="T37" fmla="*/ 127 h 129"/>
              <a:gd name="T38" fmla="*/ 137 w 205"/>
              <a:gd name="T39" fmla="*/ 124 h 129"/>
              <a:gd name="T40" fmla="*/ 127 w 205"/>
              <a:gd name="T41" fmla="*/ 121 h 129"/>
              <a:gd name="T42" fmla="*/ 124 w 205"/>
              <a:gd name="T43" fmla="*/ 115 h 129"/>
              <a:gd name="T44" fmla="*/ 118 w 205"/>
              <a:gd name="T45" fmla="*/ 104 h 129"/>
              <a:gd name="T46" fmla="*/ 100 w 205"/>
              <a:gd name="T47" fmla="*/ 94 h 129"/>
              <a:gd name="T48" fmla="*/ 91 w 205"/>
              <a:gd name="T49" fmla="*/ 86 h 129"/>
              <a:gd name="T50" fmla="*/ 82 w 205"/>
              <a:gd name="T51" fmla="*/ 85 h 129"/>
              <a:gd name="T52" fmla="*/ 69 w 205"/>
              <a:gd name="T53" fmla="*/ 82 h 129"/>
              <a:gd name="T54" fmla="*/ 59 w 205"/>
              <a:gd name="T55" fmla="*/ 77 h 129"/>
              <a:gd name="T56" fmla="*/ 53 w 205"/>
              <a:gd name="T57" fmla="*/ 80 h 129"/>
              <a:gd name="T58" fmla="*/ 34 w 205"/>
              <a:gd name="T59" fmla="*/ 86 h 129"/>
              <a:gd name="T60" fmla="*/ 20 w 205"/>
              <a:gd name="T61" fmla="*/ 93 h 129"/>
              <a:gd name="T62" fmla="*/ 18 w 205"/>
              <a:gd name="T63" fmla="*/ 71 h 129"/>
              <a:gd name="T64" fmla="*/ 15 w 205"/>
              <a:gd name="T65" fmla="*/ 61 h 129"/>
              <a:gd name="T66" fmla="*/ 9 w 205"/>
              <a:gd name="T67" fmla="*/ 58 h 129"/>
              <a:gd name="T68" fmla="*/ 14 w 205"/>
              <a:gd name="T69" fmla="*/ 53 h 129"/>
              <a:gd name="T70" fmla="*/ 7 w 205"/>
              <a:gd name="T71" fmla="*/ 49 h 129"/>
              <a:gd name="T72" fmla="*/ 4 w 205"/>
              <a:gd name="T73" fmla="*/ 39 h 129"/>
              <a:gd name="T74" fmla="*/ 12 w 205"/>
              <a:gd name="T75" fmla="*/ 34 h 129"/>
              <a:gd name="T76" fmla="*/ 25 w 205"/>
              <a:gd name="T77" fmla="*/ 36 h 129"/>
              <a:gd name="T78" fmla="*/ 31 w 205"/>
              <a:gd name="T79" fmla="*/ 33 h 129"/>
              <a:gd name="T80" fmla="*/ 25 w 205"/>
              <a:gd name="T81" fmla="*/ 25 h 129"/>
              <a:gd name="T82" fmla="*/ 18 w 205"/>
              <a:gd name="T83" fmla="*/ 12 h 129"/>
              <a:gd name="T84" fmla="*/ 4 w 205"/>
              <a:gd name="T85" fmla="*/ 19 h 129"/>
              <a:gd name="T86" fmla="*/ 1 w 205"/>
              <a:gd name="T87" fmla="*/ 22 h 129"/>
              <a:gd name="T88" fmla="*/ 17 w 205"/>
              <a:gd name="T89" fmla="*/ 9 h 129"/>
              <a:gd name="T90" fmla="*/ 34 w 205"/>
              <a:gd name="T91" fmla="*/ 14 h 129"/>
              <a:gd name="T92" fmla="*/ 42 w 205"/>
              <a:gd name="T93" fmla="*/ 25 h 129"/>
              <a:gd name="T94" fmla="*/ 53 w 205"/>
              <a:gd name="T95" fmla="*/ 25 h 129"/>
              <a:gd name="T96" fmla="*/ 66 w 205"/>
              <a:gd name="T97" fmla="*/ 25 h 129"/>
              <a:gd name="T98" fmla="*/ 66 w 205"/>
              <a:gd name="T99" fmla="*/ 17 h 129"/>
              <a:gd name="T100" fmla="*/ 75 w 205"/>
              <a:gd name="T101" fmla="*/ 20 h 129"/>
              <a:gd name="T102" fmla="*/ 74 w 205"/>
              <a:gd name="T103" fmla="*/ 11 h 129"/>
              <a:gd name="T104" fmla="*/ 80 w 205"/>
              <a:gd name="T105" fmla="*/ 6 h 129"/>
              <a:gd name="T106" fmla="*/ 85 w 205"/>
              <a:gd name="T107" fmla="*/ 9 h 129"/>
              <a:gd name="T108" fmla="*/ 82 w 205"/>
              <a:gd name="T109" fmla="*/ 5 h 129"/>
              <a:gd name="T110" fmla="*/ 88 w 205"/>
              <a:gd name="T1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129">
                <a:moveTo>
                  <a:pt x="7" y="63"/>
                </a:moveTo>
                <a:lnTo>
                  <a:pt x="9" y="63"/>
                </a:lnTo>
                <a:lnTo>
                  <a:pt x="7" y="64"/>
                </a:lnTo>
                <a:lnTo>
                  <a:pt x="9" y="69"/>
                </a:lnTo>
                <a:lnTo>
                  <a:pt x="9" y="69"/>
                </a:lnTo>
                <a:lnTo>
                  <a:pt x="7" y="68"/>
                </a:lnTo>
                <a:lnTo>
                  <a:pt x="7" y="64"/>
                </a:lnTo>
                <a:lnTo>
                  <a:pt x="7" y="63"/>
                </a:lnTo>
                <a:close/>
                <a:moveTo>
                  <a:pt x="88" y="0"/>
                </a:moveTo>
                <a:lnTo>
                  <a:pt x="89" y="1"/>
                </a:lnTo>
                <a:lnTo>
                  <a:pt x="93" y="5"/>
                </a:lnTo>
                <a:lnTo>
                  <a:pt x="93" y="5"/>
                </a:lnTo>
                <a:lnTo>
                  <a:pt x="94" y="5"/>
                </a:lnTo>
                <a:lnTo>
                  <a:pt x="96" y="5"/>
                </a:lnTo>
                <a:lnTo>
                  <a:pt x="96" y="5"/>
                </a:lnTo>
                <a:lnTo>
                  <a:pt x="97" y="6"/>
                </a:lnTo>
                <a:lnTo>
                  <a:pt x="97" y="8"/>
                </a:lnTo>
                <a:lnTo>
                  <a:pt x="99" y="8"/>
                </a:lnTo>
                <a:lnTo>
                  <a:pt x="100" y="9"/>
                </a:lnTo>
                <a:lnTo>
                  <a:pt x="105" y="9"/>
                </a:lnTo>
                <a:lnTo>
                  <a:pt x="107" y="9"/>
                </a:lnTo>
                <a:lnTo>
                  <a:pt x="107" y="9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2"/>
                </a:lnTo>
                <a:lnTo>
                  <a:pt x="108" y="14"/>
                </a:lnTo>
                <a:lnTo>
                  <a:pt x="107" y="14"/>
                </a:lnTo>
                <a:lnTo>
                  <a:pt x="107" y="14"/>
                </a:lnTo>
                <a:lnTo>
                  <a:pt x="108" y="14"/>
                </a:lnTo>
                <a:lnTo>
                  <a:pt x="110" y="16"/>
                </a:lnTo>
                <a:lnTo>
                  <a:pt x="110" y="17"/>
                </a:lnTo>
                <a:lnTo>
                  <a:pt x="111" y="17"/>
                </a:lnTo>
                <a:lnTo>
                  <a:pt x="111" y="17"/>
                </a:lnTo>
                <a:lnTo>
                  <a:pt x="110" y="17"/>
                </a:lnTo>
                <a:lnTo>
                  <a:pt x="110" y="17"/>
                </a:lnTo>
                <a:lnTo>
                  <a:pt x="110" y="19"/>
                </a:lnTo>
                <a:lnTo>
                  <a:pt x="110" y="19"/>
                </a:lnTo>
                <a:lnTo>
                  <a:pt x="110" y="20"/>
                </a:lnTo>
                <a:lnTo>
                  <a:pt x="110" y="20"/>
                </a:lnTo>
                <a:lnTo>
                  <a:pt x="110" y="22"/>
                </a:lnTo>
                <a:lnTo>
                  <a:pt x="108" y="23"/>
                </a:lnTo>
                <a:lnTo>
                  <a:pt x="108" y="23"/>
                </a:lnTo>
                <a:lnTo>
                  <a:pt x="110" y="25"/>
                </a:lnTo>
                <a:lnTo>
                  <a:pt x="111" y="25"/>
                </a:lnTo>
                <a:lnTo>
                  <a:pt x="115" y="27"/>
                </a:lnTo>
                <a:lnTo>
                  <a:pt x="116" y="28"/>
                </a:lnTo>
                <a:lnTo>
                  <a:pt x="119" y="27"/>
                </a:lnTo>
                <a:lnTo>
                  <a:pt x="121" y="27"/>
                </a:lnTo>
                <a:lnTo>
                  <a:pt x="121" y="27"/>
                </a:lnTo>
                <a:lnTo>
                  <a:pt x="124" y="28"/>
                </a:lnTo>
                <a:lnTo>
                  <a:pt x="126" y="28"/>
                </a:lnTo>
                <a:lnTo>
                  <a:pt x="126" y="28"/>
                </a:lnTo>
                <a:lnTo>
                  <a:pt x="127" y="28"/>
                </a:lnTo>
                <a:lnTo>
                  <a:pt x="129" y="27"/>
                </a:lnTo>
                <a:lnTo>
                  <a:pt x="129" y="27"/>
                </a:lnTo>
                <a:lnTo>
                  <a:pt x="129" y="27"/>
                </a:lnTo>
                <a:lnTo>
                  <a:pt x="130" y="27"/>
                </a:lnTo>
                <a:lnTo>
                  <a:pt x="132" y="27"/>
                </a:lnTo>
                <a:lnTo>
                  <a:pt x="134" y="28"/>
                </a:lnTo>
                <a:lnTo>
                  <a:pt x="135" y="30"/>
                </a:lnTo>
                <a:lnTo>
                  <a:pt x="137" y="31"/>
                </a:lnTo>
                <a:lnTo>
                  <a:pt x="137" y="33"/>
                </a:lnTo>
                <a:lnTo>
                  <a:pt x="138" y="36"/>
                </a:lnTo>
                <a:lnTo>
                  <a:pt x="140" y="39"/>
                </a:lnTo>
                <a:lnTo>
                  <a:pt x="141" y="41"/>
                </a:lnTo>
                <a:lnTo>
                  <a:pt x="143" y="42"/>
                </a:lnTo>
                <a:lnTo>
                  <a:pt x="143" y="47"/>
                </a:lnTo>
                <a:lnTo>
                  <a:pt x="145" y="49"/>
                </a:lnTo>
                <a:lnTo>
                  <a:pt x="145" y="49"/>
                </a:lnTo>
                <a:lnTo>
                  <a:pt x="146" y="50"/>
                </a:lnTo>
                <a:lnTo>
                  <a:pt x="151" y="53"/>
                </a:lnTo>
                <a:lnTo>
                  <a:pt x="152" y="55"/>
                </a:lnTo>
                <a:lnTo>
                  <a:pt x="156" y="57"/>
                </a:lnTo>
                <a:lnTo>
                  <a:pt x="159" y="58"/>
                </a:lnTo>
                <a:lnTo>
                  <a:pt x="162" y="61"/>
                </a:lnTo>
                <a:lnTo>
                  <a:pt x="162" y="63"/>
                </a:lnTo>
                <a:lnTo>
                  <a:pt x="165" y="64"/>
                </a:lnTo>
                <a:lnTo>
                  <a:pt x="168" y="66"/>
                </a:lnTo>
                <a:lnTo>
                  <a:pt x="170" y="66"/>
                </a:lnTo>
                <a:lnTo>
                  <a:pt x="173" y="68"/>
                </a:lnTo>
                <a:lnTo>
                  <a:pt x="175" y="69"/>
                </a:lnTo>
                <a:lnTo>
                  <a:pt x="176" y="69"/>
                </a:lnTo>
                <a:lnTo>
                  <a:pt x="178" y="71"/>
                </a:lnTo>
                <a:lnTo>
                  <a:pt x="181" y="72"/>
                </a:lnTo>
                <a:lnTo>
                  <a:pt x="186" y="75"/>
                </a:lnTo>
                <a:lnTo>
                  <a:pt x="189" y="79"/>
                </a:lnTo>
                <a:lnTo>
                  <a:pt x="190" y="79"/>
                </a:lnTo>
                <a:lnTo>
                  <a:pt x="190" y="79"/>
                </a:lnTo>
                <a:lnTo>
                  <a:pt x="192" y="77"/>
                </a:lnTo>
                <a:lnTo>
                  <a:pt x="193" y="77"/>
                </a:lnTo>
                <a:lnTo>
                  <a:pt x="195" y="77"/>
                </a:lnTo>
                <a:lnTo>
                  <a:pt x="197" y="79"/>
                </a:lnTo>
                <a:lnTo>
                  <a:pt x="197" y="79"/>
                </a:lnTo>
                <a:lnTo>
                  <a:pt x="198" y="80"/>
                </a:lnTo>
                <a:lnTo>
                  <a:pt x="200" y="80"/>
                </a:lnTo>
                <a:lnTo>
                  <a:pt x="200" y="82"/>
                </a:lnTo>
                <a:lnTo>
                  <a:pt x="203" y="82"/>
                </a:lnTo>
                <a:lnTo>
                  <a:pt x="203" y="82"/>
                </a:lnTo>
                <a:lnTo>
                  <a:pt x="205" y="83"/>
                </a:lnTo>
                <a:lnTo>
                  <a:pt x="205" y="83"/>
                </a:lnTo>
                <a:lnTo>
                  <a:pt x="203" y="85"/>
                </a:lnTo>
                <a:lnTo>
                  <a:pt x="203" y="88"/>
                </a:lnTo>
                <a:lnTo>
                  <a:pt x="203" y="91"/>
                </a:lnTo>
                <a:lnTo>
                  <a:pt x="203" y="93"/>
                </a:lnTo>
                <a:lnTo>
                  <a:pt x="201" y="93"/>
                </a:lnTo>
                <a:lnTo>
                  <a:pt x="200" y="93"/>
                </a:lnTo>
                <a:lnTo>
                  <a:pt x="197" y="91"/>
                </a:lnTo>
                <a:lnTo>
                  <a:pt x="193" y="90"/>
                </a:lnTo>
                <a:lnTo>
                  <a:pt x="192" y="90"/>
                </a:lnTo>
                <a:lnTo>
                  <a:pt x="192" y="90"/>
                </a:lnTo>
                <a:lnTo>
                  <a:pt x="190" y="90"/>
                </a:lnTo>
                <a:lnTo>
                  <a:pt x="190" y="91"/>
                </a:lnTo>
                <a:lnTo>
                  <a:pt x="189" y="93"/>
                </a:lnTo>
                <a:lnTo>
                  <a:pt x="189" y="94"/>
                </a:lnTo>
                <a:lnTo>
                  <a:pt x="184" y="94"/>
                </a:lnTo>
                <a:lnTo>
                  <a:pt x="182" y="94"/>
                </a:lnTo>
                <a:lnTo>
                  <a:pt x="179" y="96"/>
                </a:lnTo>
                <a:lnTo>
                  <a:pt x="178" y="96"/>
                </a:lnTo>
                <a:lnTo>
                  <a:pt x="178" y="98"/>
                </a:lnTo>
                <a:lnTo>
                  <a:pt x="176" y="99"/>
                </a:lnTo>
                <a:lnTo>
                  <a:pt x="176" y="102"/>
                </a:lnTo>
                <a:lnTo>
                  <a:pt x="175" y="105"/>
                </a:lnTo>
                <a:lnTo>
                  <a:pt x="175" y="109"/>
                </a:lnTo>
                <a:lnTo>
                  <a:pt x="173" y="110"/>
                </a:lnTo>
                <a:lnTo>
                  <a:pt x="171" y="112"/>
                </a:lnTo>
                <a:lnTo>
                  <a:pt x="168" y="113"/>
                </a:lnTo>
                <a:lnTo>
                  <a:pt x="167" y="113"/>
                </a:lnTo>
                <a:lnTo>
                  <a:pt x="167" y="113"/>
                </a:lnTo>
                <a:lnTo>
                  <a:pt x="167" y="115"/>
                </a:lnTo>
                <a:lnTo>
                  <a:pt x="167" y="115"/>
                </a:lnTo>
                <a:lnTo>
                  <a:pt x="165" y="115"/>
                </a:lnTo>
                <a:lnTo>
                  <a:pt x="164" y="115"/>
                </a:lnTo>
                <a:lnTo>
                  <a:pt x="162" y="115"/>
                </a:lnTo>
                <a:lnTo>
                  <a:pt x="159" y="116"/>
                </a:lnTo>
                <a:lnTo>
                  <a:pt x="156" y="118"/>
                </a:lnTo>
                <a:lnTo>
                  <a:pt x="154" y="118"/>
                </a:lnTo>
                <a:lnTo>
                  <a:pt x="154" y="118"/>
                </a:lnTo>
                <a:lnTo>
                  <a:pt x="152" y="118"/>
                </a:lnTo>
                <a:lnTo>
                  <a:pt x="154" y="120"/>
                </a:lnTo>
                <a:lnTo>
                  <a:pt x="154" y="120"/>
                </a:lnTo>
                <a:lnTo>
                  <a:pt x="154" y="120"/>
                </a:lnTo>
                <a:lnTo>
                  <a:pt x="152" y="121"/>
                </a:lnTo>
                <a:lnTo>
                  <a:pt x="152" y="123"/>
                </a:lnTo>
                <a:lnTo>
                  <a:pt x="152" y="124"/>
                </a:lnTo>
                <a:lnTo>
                  <a:pt x="151" y="124"/>
                </a:lnTo>
                <a:lnTo>
                  <a:pt x="149" y="126"/>
                </a:lnTo>
                <a:lnTo>
                  <a:pt x="148" y="127"/>
                </a:lnTo>
                <a:lnTo>
                  <a:pt x="146" y="127"/>
                </a:lnTo>
                <a:lnTo>
                  <a:pt x="146" y="127"/>
                </a:lnTo>
                <a:lnTo>
                  <a:pt x="145" y="127"/>
                </a:lnTo>
                <a:lnTo>
                  <a:pt x="143" y="127"/>
                </a:lnTo>
                <a:lnTo>
                  <a:pt x="143" y="127"/>
                </a:lnTo>
                <a:lnTo>
                  <a:pt x="141" y="129"/>
                </a:lnTo>
                <a:lnTo>
                  <a:pt x="141" y="129"/>
                </a:lnTo>
                <a:lnTo>
                  <a:pt x="141" y="127"/>
                </a:lnTo>
                <a:lnTo>
                  <a:pt x="140" y="126"/>
                </a:lnTo>
                <a:lnTo>
                  <a:pt x="138" y="126"/>
                </a:lnTo>
                <a:lnTo>
                  <a:pt x="137" y="124"/>
                </a:lnTo>
                <a:lnTo>
                  <a:pt x="137" y="124"/>
                </a:lnTo>
                <a:lnTo>
                  <a:pt x="135" y="124"/>
                </a:lnTo>
                <a:lnTo>
                  <a:pt x="134" y="124"/>
                </a:lnTo>
                <a:lnTo>
                  <a:pt x="132" y="124"/>
                </a:lnTo>
                <a:lnTo>
                  <a:pt x="130" y="124"/>
                </a:lnTo>
                <a:lnTo>
                  <a:pt x="129" y="123"/>
                </a:lnTo>
                <a:lnTo>
                  <a:pt x="127" y="121"/>
                </a:lnTo>
                <a:lnTo>
                  <a:pt x="127" y="121"/>
                </a:lnTo>
                <a:lnTo>
                  <a:pt x="126" y="121"/>
                </a:lnTo>
                <a:lnTo>
                  <a:pt x="126" y="121"/>
                </a:lnTo>
                <a:lnTo>
                  <a:pt x="126" y="120"/>
                </a:lnTo>
                <a:lnTo>
                  <a:pt x="126" y="120"/>
                </a:lnTo>
                <a:lnTo>
                  <a:pt x="126" y="116"/>
                </a:lnTo>
                <a:lnTo>
                  <a:pt x="126" y="116"/>
                </a:lnTo>
                <a:lnTo>
                  <a:pt x="124" y="115"/>
                </a:lnTo>
                <a:lnTo>
                  <a:pt x="124" y="115"/>
                </a:lnTo>
                <a:lnTo>
                  <a:pt x="126" y="115"/>
                </a:lnTo>
                <a:lnTo>
                  <a:pt x="126" y="113"/>
                </a:lnTo>
                <a:lnTo>
                  <a:pt x="126" y="112"/>
                </a:lnTo>
                <a:lnTo>
                  <a:pt x="126" y="110"/>
                </a:lnTo>
                <a:lnTo>
                  <a:pt x="124" y="109"/>
                </a:lnTo>
                <a:lnTo>
                  <a:pt x="126" y="105"/>
                </a:lnTo>
                <a:lnTo>
                  <a:pt x="124" y="104"/>
                </a:lnTo>
                <a:lnTo>
                  <a:pt x="118" y="104"/>
                </a:lnTo>
                <a:lnTo>
                  <a:pt x="113" y="104"/>
                </a:lnTo>
                <a:lnTo>
                  <a:pt x="113" y="104"/>
                </a:lnTo>
                <a:lnTo>
                  <a:pt x="110" y="101"/>
                </a:lnTo>
                <a:lnTo>
                  <a:pt x="108" y="99"/>
                </a:lnTo>
                <a:lnTo>
                  <a:pt x="107" y="98"/>
                </a:lnTo>
                <a:lnTo>
                  <a:pt x="104" y="96"/>
                </a:lnTo>
                <a:lnTo>
                  <a:pt x="102" y="96"/>
                </a:lnTo>
                <a:lnTo>
                  <a:pt x="100" y="94"/>
                </a:lnTo>
                <a:lnTo>
                  <a:pt x="99" y="93"/>
                </a:lnTo>
                <a:lnTo>
                  <a:pt x="99" y="91"/>
                </a:lnTo>
                <a:lnTo>
                  <a:pt x="99" y="91"/>
                </a:lnTo>
                <a:lnTo>
                  <a:pt x="97" y="90"/>
                </a:lnTo>
                <a:lnTo>
                  <a:pt x="97" y="90"/>
                </a:lnTo>
                <a:lnTo>
                  <a:pt x="97" y="90"/>
                </a:lnTo>
                <a:lnTo>
                  <a:pt x="93" y="88"/>
                </a:lnTo>
                <a:lnTo>
                  <a:pt x="91" y="86"/>
                </a:lnTo>
                <a:lnTo>
                  <a:pt x="89" y="88"/>
                </a:lnTo>
                <a:lnTo>
                  <a:pt x="88" y="88"/>
                </a:lnTo>
                <a:lnTo>
                  <a:pt x="88" y="86"/>
                </a:lnTo>
                <a:lnTo>
                  <a:pt x="86" y="88"/>
                </a:lnTo>
                <a:lnTo>
                  <a:pt x="85" y="88"/>
                </a:lnTo>
                <a:lnTo>
                  <a:pt x="83" y="88"/>
                </a:lnTo>
                <a:lnTo>
                  <a:pt x="83" y="88"/>
                </a:lnTo>
                <a:lnTo>
                  <a:pt x="82" y="85"/>
                </a:lnTo>
                <a:lnTo>
                  <a:pt x="78" y="85"/>
                </a:lnTo>
                <a:lnTo>
                  <a:pt x="77" y="85"/>
                </a:lnTo>
                <a:lnTo>
                  <a:pt x="75" y="83"/>
                </a:lnTo>
                <a:lnTo>
                  <a:pt x="72" y="83"/>
                </a:lnTo>
                <a:lnTo>
                  <a:pt x="70" y="83"/>
                </a:lnTo>
                <a:lnTo>
                  <a:pt x="70" y="82"/>
                </a:lnTo>
                <a:lnTo>
                  <a:pt x="69" y="82"/>
                </a:lnTo>
                <a:lnTo>
                  <a:pt x="69" y="82"/>
                </a:lnTo>
                <a:lnTo>
                  <a:pt x="69" y="80"/>
                </a:lnTo>
                <a:lnTo>
                  <a:pt x="69" y="80"/>
                </a:lnTo>
                <a:lnTo>
                  <a:pt x="69" y="79"/>
                </a:lnTo>
                <a:lnTo>
                  <a:pt x="67" y="79"/>
                </a:lnTo>
                <a:lnTo>
                  <a:pt x="66" y="79"/>
                </a:lnTo>
                <a:lnTo>
                  <a:pt x="63" y="79"/>
                </a:lnTo>
                <a:lnTo>
                  <a:pt x="61" y="77"/>
                </a:lnTo>
                <a:lnTo>
                  <a:pt x="59" y="77"/>
                </a:lnTo>
                <a:lnTo>
                  <a:pt x="58" y="77"/>
                </a:lnTo>
                <a:lnTo>
                  <a:pt x="56" y="77"/>
                </a:lnTo>
                <a:lnTo>
                  <a:pt x="56" y="79"/>
                </a:lnTo>
                <a:lnTo>
                  <a:pt x="55" y="79"/>
                </a:lnTo>
                <a:lnTo>
                  <a:pt x="55" y="80"/>
                </a:lnTo>
                <a:lnTo>
                  <a:pt x="55" y="80"/>
                </a:lnTo>
                <a:lnTo>
                  <a:pt x="53" y="80"/>
                </a:lnTo>
                <a:lnTo>
                  <a:pt x="53" y="80"/>
                </a:lnTo>
                <a:lnTo>
                  <a:pt x="52" y="80"/>
                </a:lnTo>
                <a:lnTo>
                  <a:pt x="48" y="80"/>
                </a:lnTo>
                <a:lnTo>
                  <a:pt x="44" y="80"/>
                </a:lnTo>
                <a:lnTo>
                  <a:pt x="42" y="82"/>
                </a:lnTo>
                <a:lnTo>
                  <a:pt x="39" y="82"/>
                </a:lnTo>
                <a:lnTo>
                  <a:pt x="37" y="83"/>
                </a:lnTo>
                <a:lnTo>
                  <a:pt x="34" y="85"/>
                </a:lnTo>
                <a:lnTo>
                  <a:pt x="34" y="86"/>
                </a:lnTo>
                <a:lnTo>
                  <a:pt x="33" y="90"/>
                </a:lnTo>
                <a:lnTo>
                  <a:pt x="31" y="91"/>
                </a:lnTo>
                <a:lnTo>
                  <a:pt x="31" y="91"/>
                </a:lnTo>
                <a:lnTo>
                  <a:pt x="29" y="91"/>
                </a:lnTo>
                <a:lnTo>
                  <a:pt x="28" y="91"/>
                </a:lnTo>
                <a:lnTo>
                  <a:pt x="26" y="93"/>
                </a:lnTo>
                <a:lnTo>
                  <a:pt x="25" y="93"/>
                </a:lnTo>
                <a:lnTo>
                  <a:pt x="20" y="93"/>
                </a:lnTo>
                <a:lnTo>
                  <a:pt x="20" y="91"/>
                </a:lnTo>
                <a:lnTo>
                  <a:pt x="18" y="88"/>
                </a:lnTo>
                <a:lnTo>
                  <a:pt x="18" y="83"/>
                </a:lnTo>
                <a:lnTo>
                  <a:pt x="18" y="82"/>
                </a:lnTo>
                <a:lnTo>
                  <a:pt x="20" y="77"/>
                </a:lnTo>
                <a:lnTo>
                  <a:pt x="18" y="75"/>
                </a:lnTo>
                <a:lnTo>
                  <a:pt x="18" y="74"/>
                </a:lnTo>
                <a:lnTo>
                  <a:pt x="18" y="71"/>
                </a:lnTo>
                <a:lnTo>
                  <a:pt x="20" y="69"/>
                </a:lnTo>
                <a:lnTo>
                  <a:pt x="20" y="68"/>
                </a:lnTo>
                <a:lnTo>
                  <a:pt x="20" y="66"/>
                </a:lnTo>
                <a:lnTo>
                  <a:pt x="18" y="64"/>
                </a:lnTo>
                <a:lnTo>
                  <a:pt x="17" y="63"/>
                </a:lnTo>
                <a:lnTo>
                  <a:pt x="17" y="63"/>
                </a:lnTo>
                <a:lnTo>
                  <a:pt x="17" y="61"/>
                </a:lnTo>
                <a:lnTo>
                  <a:pt x="15" y="61"/>
                </a:lnTo>
                <a:lnTo>
                  <a:pt x="15" y="61"/>
                </a:lnTo>
                <a:lnTo>
                  <a:pt x="14" y="60"/>
                </a:lnTo>
                <a:lnTo>
                  <a:pt x="12" y="60"/>
                </a:lnTo>
                <a:lnTo>
                  <a:pt x="11" y="60"/>
                </a:lnTo>
                <a:lnTo>
                  <a:pt x="11" y="60"/>
                </a:lnTo>
                <a:lnTo>
                  <a:pt x="9" y="61"/>
                </a:lnTo>
                <a:lnTo>
                  <a:pt x="9" y="60"/>
                </a:lnTo>
                <a:lnTo>
                  <a:pt x="9" y="58"/>
                </a:lnTo>
                <a:lnTo>
                  <a:pt x="11" y="55"/>
                </a:lnTo>
                <a:lnTo>
                  <a:pt x="11" y="55"/>
                </a:lnTo>
                <a:lnTo>
                  <a:pt x="12" y="57"/>
                </a:lnTo>
                <a:lnTo>
                  <a:pt x="14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4" y="53"/>
                </a:lnTo>
                <a:lnTo>
                  <a:pt x="14" y="52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2" y="49"/>
                </a:lnTo>
                <a:lnTo>
                  <a:pt x="11" y="49"/>
                </a:lnTo>
                <a:lnTo>
                  <a:pt x="9" y="49"/>
                </a:lnTo>
                <a:lnTo>
                  <a:pt x="7" y="49"/>
                </a:lnTo>
                <a:lnTo>
                  <a:pt x="6" y="50"/>
                </a:lnTo>
                <a:lnTo>
                  <a:pt x="7" y="52"/>
                </a:lnTo>
                <a:lnTo>
                  <a:pt x="6" y="50"/>
                </a:lnTo>
                <a:lnTo>
                  <a:pt x="6" y="50"/>
                </a:lnTo>
                <a:lnTo>
                  <a:pt x="4" y="47"/>
                </a:lnTo>
                <a:lnTo>
                  <a:pt x="3" y="44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3"/>
                </a:lnTo>
                <a:lnTo>
                  <a:pt x="6" y="30"/>
                </a:lnTo>
                <a:lnTo>
                  <a:pt x="7" y="31"/>
                </a:lnTo>
                <a:lnTo>
                  <a:pt x="7" y="33"/>
                </a:lnTo>
                <a:lnTo>
                  <a:pt x="9" y="34"/>
                </a:lnTo>
                <a:lnTo>
                  <a:pt x="9" y="34"/>
                </a:lnTo>
                <a:lnTo>
                  <a:pt x="12" y="34"/>
                </a:lnTo>
                <a:lnTo>
                  <a:pt x="14" y="34"/>
                </a:lnTo>
                <a:lnTo>
                  <a:pt x="14" y="34"/>
                </a:lnTo>
                <a:lnTo>
                  <a:pt x="15" y="34"/>
                </a:lnTo>
                <a:lnTo>
                  <a:pt x="17" y="36"/>
                </a:lnTo>
                <a:lnTo>
                  <a:pt x="18" y="38"/>
                </a:lnTo>
                <a:lnTo>
                  <a:pt x="20" y="38"/>
                </a:lnTo>
                <a:lnTo>
                  <a:pt x="23" y="36"/>
                </a:lnTo>
                <a:lnTo>
                  <a:pt x="25" y="36"/>
                </a:lnTo>
                <a:lnTo>
                  <a:pt x="25" y="36"/>
                </a:lnTo>
                <a:lnTo>
                  <a:pt x="26" y="36"/>
                </a:lnTo>
                <a:lnTo>
                  <a:pt x="26" y="36"/>
                </a:lnTo>
                <a:lnTo>
                  <a:pt x="26" y="34"/>
                </a:lnTo>
                <a:lnTo>
                  <a:pt x="26" y="34"/>
                </a:lnTo>
                <a:lnTo>
                  <a:pt x="26" y="33"/>
                </a:lnTo>
                <a:lnTo>
                  <a:pt x="29" y="34"/>
                </a:lnTo>
                <a:lnTo>
                  <a:pt x="31" y="33"/>
                </a:lnTo>
                <a:lnTo>
                  <a:pt x="31" y="33"/>
                </a:lnTo>
                <a:lnTo>
                  <a:pt x="31" y="33"/>
                </a:lnTo>
                <a:lnTo>
                  <a:pt x="31" y="31"/>
                </a:lnTo>
                <a:lnTo>
                  <a:pt x="31" y="31"/>
                </a:lnTo>
                <a:lnTo>
                  <a:pt x="31" y="30"/>
                </a:lnTo>
                <a:lnTo>
                  <a:pt x="31" y="30"/>
                </a:lnTo>
                <a:lnTo>
                  <a:pt x="29" y="28"/>
                </a:lnTo>
                <a:lnTo>
                  <a:pt x="25" y="25"/>
                </a:lnTo>
                <a:lnTo>
                  <a:pt x="25" y="23"/>
                </a:lnTo>
                <a:lnTo>
                  <a:pt x="23" y="22"/>
                </a:lnTo>
                <a:lnTo>
                  <a:pt x="22" y="20"/>
                </a:lnTo>
                <a:lnTo>
                  <a:pt x="22" y="17"/>
                </a:lnTo>
                <a:lnTo>
                  <a:pt x="20" y="16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5" y="11"/>
                </a:lnTo>
                <a:lnTo>
                  <a:pt x="14" y="12"/>
                </a:lnTo>
                <a:lnTo>
                  <a:pt x="11" y="12"/>
                </a:lnTo>
                <a:lnTo>
                  <a:pt x="9" y="12"/>
                </a:lnTo>
                <a:lnTo>
                  <a:pt x="9" y="12"/>
                </a:lnTo>
                <a:lnTo>
                  <a:pt x="6" y="14"/>
                </a:lnTo>
                <a:lnTo>
                  <a:pt x="6" y="16"/>
                </a:lnTo>
                <a:lnTo>
                  <a:pt x="4" y="19"/>
                </a:lnTo>
                <a:lnTo>
                  <a:pt x="6" y="20"/>
                </a:lnTo>
                <a:lnTo>
                  <a:pt x="6" y="20"/>
                </a:lnTo>
                <a:lnTo>
                  <a:pt x="4" y="25"/>
                </a:lnTo>
                <a:lnTo>
                  <a:pt x="4" y="28"/>
                </a:lnTo>
                <a:lnTo>
                  <a:pt x="4" y="28"/>
                </a:lnTo>
                <a:lnTo>
                  <a:pt x="4" y="27"/>
                </a:lnTo>
                <a:lnTo>
                  <a:pt x="3" y="25"/>
                </a:lnTo>
                <a:lnTo>
                  <a:pt x="1" y="22"/>
                </a:lnTo>
                <a:lnTo>
                  <a:pt x="0" y="17"/>
                </a:lnTo>
                <a:lnTo>
                  <a:pt x="3" y="16"/>
                </a:lnTo>
                <a:lnTo>
                  <a:pt x="4" y="12"/>
                </a:lnTo>
                <a:lnTo>
                  <a:pt x="7" y="12"/>
                </a:lnTo>
                <a:lnTo>
                  <a:pt x="7" y="11"/>
                </a:lnTo>
                <a:lnTo>
                  <a:pt x="11" y="11"/>
                </a:lnTo>
                <a:lnTo>
                  <a:pt x="14" y="9"/>
                </a:lnTo>
                <a:lnTo>
                  <a:pt x="17" y="9"/>
                </a:lnTo>
                <a:lnTo>
                  <a:pt x="20" y="8"/>
                </a:lnTo>
                <a:lnTo>
                  <a:pt x="22" y="8"/>
                </a:lnTo>
                <a:lnTo>
                  <a:pt x="23" y="8"/>
                </a:lnTo>
                <a:lnTo>
                  <a:pt x="25" y="9"/>
                </a:lnTo>
                <a:lnTo>
                  <a:pt x="25" y="9"/>
                </a:lnTo>
                <a:lnTo>
                  <a:pt x="28" y="11"/>
                </a:lnTo>
                <a:lnTo>
                  <a:pt x="31" y="12"/>
                </a:lnTo>
                <a:lnTo>
                  <a:pt x="34" y="14"/>
                </a:lnTo>
                <a:lnTo>
                  <a:pt x="34" y="16"/>
                </a:lnTo>
                <a:lnTo>
                  <a:pt x="34" y="16"/>
                </a:lnTo>
                <a:lnTo>
                  <a:pt x="36" y="17"/>
                </a:lnTo>
                <a:lnTo>
                  <a:pt x="37" y="20"/>
                </a:lnTo>
                <a:lnTo>
                  <a:pt x="39" y="22"/>
                </a:lnTo>
                <a:lnTo>
                  <a:pt x="39" y="23"/>
                </a:lnTo>
                <a:lnTo>
                  <a:pt x="41" y="23"/>
                </a:lnTo>
                <a:lnTo>
                  <a:pt x="42" y="25"/>
                </a:lnTo>
                <a:lnTo>
                  <a:pt x="42" y="27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48" y="25"/>
                </a:lnTo>
                <a:lnTo>
                  <a:pt x="50" y="25"/>
                </a:lnTo>
                <a:lnTo>
                  <a:pt x="50" y="25"/>
                </a:lnTo>
                <a:lnTo>
                  <a:pt x="53" y="25"/>
                </a:lnTo>
                <a:lnTo>
                  <a:pt x="58" y="27"/>
                </a:lnTo>
                <a:lnTo>
                  <a:pt x="61" y="27"/>
                </a:lnTo>
                <a:lnTo>
                  <a:pt x="63" y="27"/>
                </a:lnTo>
                <a:lnTo>
                  <a:pt x="64" y="27"/>
                </a:lnTo>
                <a:lnTo>
                  <a:pt x="66" y="27"/>
                </a:lnTo>
                <a:lnTo>
                  <a:pt x="66" y="27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4" y="20"/>
                </a:lnTo>
                <a:lnTo>
                  <a:pt x="64" y="17"/>
                </a:lnTo>
                <a:lnTo>
                  <a:pt x="66" y="16"/>
                </a:lnTo>
                <a:lnTo>
                  <a:pt x="66" y="16"/>
                </a:lnTo>
                <a:lnTo>
                  <a:pt x="66" y="17"/>
                </a:lnTo>
                <a:lnTo>
                  <a:pt x="66" y="19"/>
                </a:lnTo>
                <a:lnTo>
                  <a:pt x="66" y="19"/>
                </a:lnTo>
                <a:lnTo>
                  <a:pt x="67" y="19"/>
                </a:lnTo>
                <a:lnTo>
                  <a:pt x="69" y="20"/>
                </a:lnTo>
                <a:lnTo>
                  <a:pt x="70" y="22"/>
                </a:lnTo>
                <a:lnTo>
                  <a:pt x="70" y="22"/>
                </a:lnTo>
                <a:lnTo>
                  <a:pt x="72" y="20"/>
                </a:lnTo>
                <a:lnTo>
                  <a:pt x="75" y="20"/>
                </a:lnTo>
                <a:lnTo>
                  <a:pt x="77" y="19"/>
                </a:lnTo>
                <a:lnTo>
                  <a:pt x="77" y="17"/>
                </a:lnTo>
                <a:lnTo>
                  <a:pt x="77" y="17"/>
                </a:lnTo>
                <a:lnTo>
                  <a:pt x="75" y="16"/>
                </a:lnTo>
                <a:lnTo>
                  <a:pt x="75" y="14"/>
                </a:lnTo>
                <a:lnTo>
                  <a:pt x="74" y="12"/>
                </a:lnTo>
                <a:lnTo>
                  <a:pt x="74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9"/>
                </a:lnTo>
                <a:lnTo>
                  <a:pt x="78" y="8"/>
                </a:lnTo>
                <a:lnTo>
                  <a:pt x="78" y="6"/>
                </a:lnTo>
                <a:lnTo>
                  <a:pt x="78" y="6"/>
                </a:lnTo>
                <a:lnTo>
                  <a:pt x="80" y="6"/>
                </a:lnTo>
                <a:lnTo>
                  <a:pt x="80" y="6"/>
                </a:lnTo>
                <a:lnTo>
                  <a:pt x="82" y="6"/>
                </a:lnTo>
                <a:lnTo>
                  <a:pt x="83" y="6"/>
                </a:lnTo>
                <a:lnTo>
                  <a:pt x="83" y="6"/>
                </a:lnTo>
                <a:lnTo>
                  <a:pt x="85" y="8"/>
                </a:lnTo>
                <a:lnTo>
                  <a:pt x="85" y="8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6" y="9"/>
                </a:lnTo>
                <a:lnTo>
                  <a:pt x="86" y="8"/>
                </a:lnTo>
                <a:lnTo>
                  <a:pt x="86" y="8"/>
                </a:lnTo>
                <a:lnTo>
                  <a:pt x="85" y="6"/>
                </a:lnTo>
                <a:lnTo>
                  <a:pt x="83" y="5"/>
                </a:lnTo>
                <a:lnTo>
                  <a:pt x="82" y="5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3" y="1"/>
                </a:lnTo>
                <a:lnTo>
                  <a:pt x="85" y="3"/>
                </a:lnTo>
                <a:lnTo>
                  <a:pt x="86" y="3"/>
                </a:lnTo>
                <a:lnTo>
                  <a:pt x="86" y="1"/>
                </a:lnTo>
                <a:lnTo>
                  <a:pt x="8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0" name="Freeform 38"/>
          <p:cNvSpPr>
            <a:spLocks noEditPoints="1"/>
          </p:cNvSpPr>
          <p:nvPr/>
        </p:nvSpPr>
        <p:spPr bwMode="auto">
          <a:xfrm>
            <a:off x="3216791" y="3147819"/>
            <a:ext cx="373578" cy="251117"/>
          </a:xfrm>
          <a:custGeom>
            <a:avLst/>
            <a:gdLst>
              <a:gd name="T0" fmla="*/ 49 w 112"/>
              <a:gd name="T1" fmla="*/ 22 h 74"/>
              <a:gd name="T2" fmla="*/ 47 w 112"/>
              <a:gd name="T3" fmla="*/ 1 h 74"/>
              <a:gd name="T4" fmla="*/ 47 w 112"/>
              <a:gd name="T5" fmla="*/ 1 h 74"/>
              <a:gd name="T6" fmla="*/ 49 w 112"/>
              <a:gd name="T7" fmla="*/ 4 h 74"/>
              <a:gd name="T8" fmla="*/ 49 w 112"/>
              <a:gd name="T9" fmla="*/ 6 h 74"/>
              <a:gd name="T10" fmla="*/ 44 w 112"/>
              <a:gd name="T11" fmla="*/ 12 h 74"/>
              <a:gd name="T12" fmla="*/ 49 w 112"/>
              <a:gd name="T13" fmla="*/ 16 h 74"/>
              <a:gd name="T14" fmla="*/ 47 w 112"/>
              <a:gd name="T15" fmla="*/ 17 h 74"/>
              <a:gd name="T16" fmla="*/ 44 w 112"/>
              <a:gd name="T17" fmla="*/ 17 h 74"/>
              <a:gd name="T18" fmla="*/ 32 w 112"/>
              <a:gd name="T19" fmla="*/ 17 h 74"/>
              <a:gd name="T20" fmla="*/ 30 w 112"/>
              <a:gd name="T21" fmla="*/ 19 h 74"/>
              <a:gd name="T22" fmla="*/ 28 w 112"/>
              <a:gd name="T23" fmla="*/ 27 h 74"/>
              <a:gd name="T24" fmla="*/ 38 w 112"/>
              <a:gd name="T25" fmla="*/ 27 h 74"/>
              <a:gd name="T26" fmla="*/ 44 w 112"/>
              <a:gd name="T27" fmla="*/ 25 h 74"/>
              <a:gd name="T28" fmla="*/ 50 w 112"/>
              <a:gd name="T29" fmla="*/ 28 h 74"/>
              <a:gd name="T30" fmla="*/ 58 w 112"/>
              <a:gd name="T31" fmla="*/ 25 h 74"/>
              <a:gd name="T32" fmla="*/ 60 w 112"/>
              <a:gd name="T33" fmla="*/ 27 h 74"/>
              <a:gd name="T34" fmla="*/ 65 w 112"/>
              <a:gd name="T35" fmla="*/ 30 h 74"/>
              <a:gd name="T36" fmla="*/ 71 w 112"/>
              <a:gd name="T37" fmla="*/ 31 h 74"/>
              <a:gd name="T38" fmla="*/ 77 w 112"/>
              <a:gd name="T39" fmla="*/ 28 h 74"/>
              <a:gd name="T40" fmla="*/ 88 w 112"/>
              <a:gd name="T41" fmla="*/ 28 h 74"/>
              <a:gd name="T42" fmla="*/ 91 w 112"/>
              <a:gd name="T43" fmla="*/ 31 h 74"/>
              <a:gd name="T44" fmla="*/ 93 w 112"/>
              <a:gd name="T45" fmla="*/ 36 h 74"/>
              <a:gd name="T46" fmla="*/ 95 w 112"/>
              <a:gd name="T47" fmla="*/ 42 h 74"/>
              <a:gd name="T48" fmla="*/ 101 w 112"/>
              <a:gd name="T49" fmla="*/ 41 h 74"/>
              <a:gd name="T50" fmla="*/ 107 w 112"/>
              <a:gd name="T51" fmla="*/ 49 h 74"/>
              <a:gd name="T52" fmla="*/ 110 w 112"/>
              <a:gd name="T53" fmla="*/ 55 h 74"/>
              <a:gd name="T54" fmla="*/ 112 w 112"/>
              <a:gd name="T55" fmla="*/ 63 h 74"/>
              <a:gd name="T56" fmla="*/ 109 w 112"/>
              <a:gd name="T57" fmla="*/ 64 h 74"/>
              <a:gd name="T58" fmla="*/ 101 w 112"/>
              <a:gd name="T59" fmla="*/ 61 h 74"/>
              <a:gd name="T60" fmla="*/ 91 w 112"/>
              <a:gd name="T61" fmla="*/ 64 h 74"/>
              <a:gd name="T62" fmla="*/ 91 w 112"/>
              <a:gd name="T63" fmla="*/ 61 h 74"/>
              <a:gd name="T64" fmla="*/ 80 w 112"/>
              <a:gd name="T65" fmla="*/ 64 h 74"/>
              <a:gd name="T66" fmla="*/ 65 w 112"/>
              <a:gd name="T67" fmla="*/ 74 h 74"/>
              <a:gd name="T68" fmla="*/ 60 w 112"/>
              <a:gd name="T69" fmla="*/ 66 h 74"/>
              <a:gd name="T70" fmla="*/ 61 w 112"/>
              <a:gd name="T71" fmla="*/ 53 h 74"/>
              <a:gd name="T72" fmla="*/ 57 w 112"/>
              <a:gd name="T73" fmla="*/ 52 h 74"/>
              <a:gd name="T74" fmla="*/ 47 w 112"/>
              <a:gd name="T75" fmla="*/ 47 h 74"/>
              <a:gd name="T76" fmla="*/ 41 w 112"/>
              <a:gd name="T77" fmla="*/ 53 h 74"/>
              <a:gd name="T78" fmla="*/ 38 w 112"/>
              <a:gd name="T79" fmla="*/ 60 h 74"/>
              <a:gd name="T80" fmla="*/ 30 w 112"/>
              <a:gd name="T81" fmla="*/ 61 h 74"/>
              <a:gd name="T82" fmla="*/ 27 w 112"/>
              <a:gd name="T83" fmla="*/ 66 h 74"/>
              <a:gd name="T84" fmla="*/ 22 w 112"/>
              <a:gd name="T85" fmla="*/ 63 h 74"/>
              <a:gd name="T86" fmla="*/ 17 w 112"/>
              <a:gd name="T87" fmla="*/ 66 h 74"/>
              <a:gd name="T88" fmla="*/ 11 w 112"/>
              <a:gd name="T89" fmla="*/ 69 h 74"/>
              <a:gd name="T90" fmla="*/ 6 w 112"/>
              <a:gd name="T91" fmla="*/ 60 h 74"/>
              <a:gd name="T92" fmla="*/ 14 w 112"/>
              <a:gd name="T93" fmla="*/ 52 h 74"/>
              <a:gd name="T94" fmla="*/ 13 w 112"/>
              <a:gd name="T95" fmla="*/ 45 h 74"/>
              <a:gd name="T96" fmla="*/ 11 w 112"/>
              <a:gd name="T97" fmla="*/ 36 h 74"/>
              <a:gd name="T98" fmla="*/ 5 w 112"/>
              <a:gd name="T99" fmla="*/ 34 h 74"/>
              <a:gd name="T100" fmla="*/ 0 w 112"/>
              <a:gd name="T101" fmla="*/ 31 h 74"/>
              <a:gd name="T102" fmla="*/ 8 w 112"/>
              <a:gd name="T103" fmla="*/ 25 h 74"/>
              <a:gd name="T104" fmla="*/ 17 w 112"/>
              <a:gd name="T105" fmla="*/ 25 h 74"/>
              <a:gd name="T106" fmla="*/ 20 w 112"/>
              <a:gd name="T107" fmla="*/ 20 h 74"/>
              <a:gd name="T108" fmla="*/ 22 w 112"/>
              <a:gd name="T109" fmla="*/ 20 h 74"/>
              <a:gd name="T110" fmla="*/ 24 w 112"/>
              <a:gd name="T111" fmla="*/ 17 h 74"/>
              <a:gd name="T112" fmla="*/ 19 w 112"/>
              <a:gd name="T113" fmla="*/ 16 h 74"/>
              <a:gd name="T114" fmla="*/ 27 w 112"/>
              <a:gd name="T115" fmla="*/ 16 h 74"/>
              <a:gd name="T116" fmla="*/ 28 w 112"/>
              <a:gd name="T117" fmla="*/ 8 h 74"/>
              <a:gd name="T118" fmla="*/ 33 w 112"/>
              <a:gd name="T119" fmla="*/ 6 h 74"/>
              <a:gd name="T120" fmla="*/ 43 w 112"/>
              <a:gd name="T121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" h="74">
                <a:moveTo>
                  <a:pt x="46" y="20"/>
                </a:moveTo>
                <a:lnTo>
                  <a:pt x="46" y="20"/>
                </a:lnTo>
                <a:lnTo>
                  <a:pt x="47" y="20"/>
                </a:lnTo>
                <a:lnTo>
                  <a:pt x="49" y="20"/>
                </a:lnTo>
                <a:lnTo>
                  <a:pt x="49" y="20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0"/>
                </a:lnTo>
                <a:lnTo>
                  <a:pt x="46" y="20"/>
                </a:lnTo>
                <a:close/>
                <a:moveTo>
                  <a:pt x="47" y="1"/>
                </a:moveTo>
                <a:lnTo>
                  <a:pt x="47" y="1"/>
                </a:lnTo>
                <a:lnTo>
                  <a:pt x="47" y="1"/>
                </a:lnTo>
                <a:lnTo>
                  <a:pt x="49" y="3"/>
                </a:lnTo>
                <a:lnTo>
                  <a:pt x="47" y="3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close/>
                <a:moveTo>
                  <a:pt x="44" y="0"/>
                </a:moveTo>
                <a:lnTo>
                  <a:pt x="46" y="1"/>
                </a:lnTo>
                <a:lnTo>
                  <a:pt x="47" y="3"/>
                </a:lnTo>
                <a:lnTo>
                  <a:pt x="49" y="4"/>
                </a:lnTo>
                <a:lnTo>
                  <a:pt x="49" y="4"/>
                </a:lnTo>
                <a:lnTo>
                  <a:pt x="47" y="4"/>
                </a:lnTo>
                <a:lnTo>
                  <a:pt x="47" y="4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8"/>
                </a:lnTo>
                <a:lnTo>
                  <a:pt x="47" y="9"/>
                </a:lnTo>
                <a:lnTo>
                  <a:pt x="44" y="11"/>
                </a:lnTo>
                <a:lnTo>
                  <a:pt x="44" y="11"/>
                </a:lnTo>
                <a:lnTo>
                  <a:pt x="44" y="11"/>
                </a:lnTo>
                <a:lnTo>
                  <a:pt x="44" y="12"/>
                </a:lnTo>
                <a:lnTo>
                  <a:pt x="44" y="12"/>
                </a:lnTo>
                <a:lnTo>
                  <a:pt x="46" y="12"/>
                </a:lnTo>
                <a:lnTo>
                  <a:pt x="46" y="12"/>
                </a:lnTo>
                <a:lnTo>
                  <a:pt x="47" y="14"/>
                </a:lnTo>
                <a:lnTo>
                  <a:pt x="47" y="14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6"/>
                </a:lnTo>
                <a:lnTo>
                  <a:pt x="49" y="16"/>
                </a:lnTo>
                <a:lnTo>
                  <a:pt x="47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6" y="19"/>
                </a:lnTo>
                <a:lnTo>
                  <a:pt x="46" y="17"/>
                </a:lnTo>
                <a:lnTo>
                  <a:pt x="44" y="17"/>
                </a:lnTo>
                <a:lnTo>
                  <a:pt x="43" y="17"/>
                </a:lnTo>
                <a:lnTo>
                  <a:pt x="39" y="16"/>
                </a:lnTo>
                <a:lnTo>
                  <a:pt x="38" y="16"/>
                </a:lnTo>
                <a:lnTo>
                  <a:pt x="35" y="16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9"/>
                </a:lnTo>
                <a:lnTo>
                  <a:pt x="32" y="19"/>
                </a:lnTo>
                <a:lnTo>
                  <a:pt x="32" y="20"/>
                </a:lnTo>
                <a:lnTo>
                  <a:pt x="30" y="20"/>
                </a:lnTo>
                <a:lnTo>
                  <a:pt x="30" y="19"/>
                </a:lnTo>
                <a:lnTo>
                  <a:pt x="28" y="19"/>
                </a:lnTo>
                <a:lnTo>
                  <a:pt x="28" y="20"/>
                </a:lnTo>
                <a:lnTo>
                  <a:pt x="28" y="22"/>
                </a:lnTo>
                <a:lnTo>
                  <a:pt x="27" y="22"/>
                </a:lnTo>
                <a:lnTo>
                  <a:pt x="28" y="23"/>
                </a:lnTo>
                <a:lnTo>
                  <a:pt x="28" y="27"/>
                </a:lnTo>
                <a:lnTo>
                  <a:pt x="30" y="27"/>
                </a:lnTo>
                <a:lnTo>
                  <a:pt x="32" y="27"/>
                </a:lnTo>
                <a:lnTo>
                  <a:pt x="33" y="25"/>
                </a:lnTo>
                <a:lnTo>
                  <a:pt x="33" y="25"/>
                </a:lnTo>
                <a:lnTo>
                  <a:pt x="35" y="25"/>
                </a:lnTo>
                <a:lnTo>
                  <a:pt x="38" y="27"/>
                </a:lnTo>
                <a:lnTo>
                  <a:pt x="39" y="25"/>
                </a:lnTo>
                <a:lnTo>
                  <a:pt x="41" y="25"/>
                </a:lnTo>
                <a:lnTo>
                  <a:pt x="41" y="25"/>
                </a:lnTo>
                <a:lnTo>
                  <a:pt x="41" y="25"/>
                </a:lnTo>
                <a:lnTo>
                  <a:pt x="43" y="27"/>
                </a:lnTo>
                <a:lnTo>
                  <a:pt x="44" y="25"/>
                </a:lnTo>
                <a:lnTo>
                  <a:pt x="46" y="25"/>
                </a:lnTo>
                <a:lnTo>
                  <a:pt x="47" y="25"/>
                </a:lnTo>
                <a:lnTo>
                  <a:pt x="47" y="25"/>
                </a:lnTo>
                <a:lnTo>
                  <a:pt x="49" y="27"/>
                </a:lnTo>
                <a:lnTo>
                  <a:pt x="49" y="28"/>
                </a:lnTo>
                <a:lnTo>
                  <a:pt x="50" y="28"/>
                </a:lnTo>
                <a:lnTo>
                  <a:pt x="54" y="28"/>
                </a:lnTo>
                <a:lnTo>
                  <a:pt x="54" y="27"/>
                </a:lnTo>
                <a:lnTo>
                  <a:pt x="55" y="27"/>
                </a:lnTo>
                <a:lnTo>
                  <a:pt x="57" y="27"/>
                </a:lnTo>
                <a:lnTo>
                  <a:pt x="57" y="27"/>
                </a:lnTo>
                <a:lnTo>
                  <a:pt x="58" y="25"/>
                </a:lnTo>
                <a:lnTo>
                  <a:pt x="58" y="25"/>
                </a:lnTo>
                <a:lnTo>
                  <a:pt x="60" y="25"/>
                </a:lnTo>
                <a:lnTo>
                  <a:pt x="60" y="25"/>
                </a:lnTo>
                <a:lnTo>
                  <a:pt x="60" y="25"/>
                </a:lnTo>
                <a:lnTo>
                  <a:pt x="60" y="27"/>
                </a:lnTo>
                <a:lnTo>
                  <a:pt x="60" y="27"/>
                </a:lnTo>
                <a:lnTo>
                  <a:pt x="61" y="28"/>
                </a:lnTo>
                <a:lnTo>
                  <a:pt x="63" y="28"/>
                </a:lnTo>
                <a:lnTo>
                  <a:pt x="63" y="28"/>
                </a:lnTo>
                <a:lnTo>
                  <a:pt x="63" y="28"/>
                </a:lnTo>
                <a:lnTo>
                  <a:pt x="63" y="30"/>
                </a:lnTo>
                <a:lnTo>
                  <a:pt x="65" y="30"/>
                </a:lnTo>
                <a:lnTo>
                  <a:pt x="65" y="30"/>
                </a:lnTo>
                <a:lnTo>
                  <a:pt x="68" y="30"/>
                </a:lnTo>
                <a:lnTo>
                  <a:pt x="68" y="30"/>
                </a:lnTo>
                <a:lnTo>
                  <a:pt x="69" y="30"/>
                </a:lnTo>
                <a:lnTo>
                  <a:pt x="69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3" y="30"/>
                </a:lnTo>
                <a:lnTo>
                  <a:pt x="74" y="30"/>
                </a:lnTo>
                <a:lnTo>
                  <a:pt x="76" y="28"/>
                </a:lnTo>
                <a:lnTo>
                  <a:pt x="77" y="28"/>
                </a:lnTo>
                <a:lnTo>
                  <a:pt x="80" y="30"/>
                </a:lnTo>
                <a:lnTo>
                  <a:pt x="82" y="30"/>
                </a:lnTo>
                <a:lnTo>
                  <a:pt x="84" y="30"/>
                </a:lnTo>
                <a:lnTo>
                  <a:pt x="85" y="28"/>
                </a:lnTo>
                <a:lnTo>
                  <a:pt x="87" y="28"/>
                </a:lnTo>
                <a:lnTo>
                  <a:pt x="88" y="28"/>
                </a:lnTo>
                <a:lnTo>
                  <a:pt x="88" y="28"/>
                </a:lnTo>
                <a:lnTo>
                  <a:pt x="90" y="28"/>
                </a:lnTo>
                <a:lnTo>
                  <a:pt x="91" y="28"/>
                </a:lnTo>
                <a:lnTo>
                  <a:pt x="91" y="28"/>
                </a:lnTo>
                <a:lnTo>
                  <a:pt x="91" y="30"/>
                </a:lnTo>
                <a:lnTo>
                  <a:pt x="91" y="31"/>
                </a:lnTo>
                <a:lnTo>
                  <a:pt x="91" y="33"/>
                </a:lnTo>
                <a:lnTo>
                  <a:pt x="93" y="34"/>
                </a:lnTo>
                <a:lnTo>
                  <a:pt x="93" y="34"/>
                </a:lnTo>
                <a:lnTo>
                  <a:pt x="93" y="36"/>
                </a:lnTo>
                <a:lnTo>
                  <a:pt x="93" y="36"/>
                </a:lnTo>
                <a:lnTo>
                  <a:pt x="93" y="36"/>
                </a:lnTo>
                <a:lnTo>
                  <a:pt x="93" y="38"/>
                </a:lnTo>
                <a:lnTo>
                  <a:pt x="91" y="38"/>
                </a:lnTo>
                <a:lnTo>
                  <a:pt x="93" y="38"/>
                </a:lnTo>
                <a:lnTo>
                  <a:pt x="93" y="41"/>
                </a:lnTo>
                <a:lnTo>
                  <a:pt x="93" y="42"/>
                </a:lnTo>
                <a:lnTo>
                  <a:pt x="95" y="42"/>
                </a:lnTo>
                <a:lnTo>
                  <a:pt x="96" y="42"/>
                </a:lnTo>
                <a:lnTo>
                  <a:pt x="96" y="42"/>
                </a:lnTo>
                <a:lnTo>
                  <a:pt x="98" y="42"/>
                </a:lnTo>
                <a:lnTo>
                  <a:pt x="98" y="41"/>
                </a:lnTo>
                <a:lnTo>
                  <a:pt x="99" y="41"/>
                </a:lnTo>
                <a:lnTo>
                  <a:pt x="101" y="41"/>
                </a:lnTo>
                <a:lnTo>
                  <a:pt x="104" y="42"/>
                </a:lnTo>
                <a:lnTo>
                  <a:pt x="107" y="44"/>
                </a:lnTo>
                <a:lnTo>
                  <a:pt x="109" y="44"/>
                </a:lnTo>
                <a:lnTo>
                  <a:pt x="109" y="45"/>
                </a:lnTo>
                <a:lnTo>
                  <a:pt x="107" y="47"/>
                </a:lnTo>
                <a:lnTo>
                  <a:pt x="107" y="49"/>
                </a:lnTo>
                <a:lnTo>
                  <a:pt x="107" y="50"/>
                </a:lnTo>
                <a:lnTo>
                  <a:pt x="109" y="52"/>
                </a:lnTo>
                <a:lnTo>
                  <a:pt x="109" y="53"/>
                </a:lnTo>
                <a:lnTo>
                  <a:pt x="109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6"/>
                </a:lnTo>
                <a:lnTo>
                  <a:pt x="109" y="58"/>
                </a:lnTo>
                <a:lnTo>
                  <a:pt x="110" y="60"/>
                </a:lnTo>
                <a:lnTo>
                  <a:pt x="110" y="60"/>
                </a:lnTo>
                <a:lnTo>
                  <a:pt x="112" y="61"/>
                </a:lnTo>
                <a:lnTo>
                  <a:pt x="112" y="63"/>
                </a:lnTo>
                <a:lnTo>
                  <a:pt x="112" y="63"/>
                </a:lnTo>
                <a:lnTo>
                  <a:pt x="110" y="64"/>
                </a:lnTo>
                <a:lnTo>
                  <a:pt x="110" y="64"/>
                </a:lnTo>
                <a:lnTo>
                  <a:pt x="109" y="64"/>
                </a:lnTo>
                <a:lnTo>
                  <a:pt x="109" y="64"/>
                </a:lnTo>
                <a:lnTo>
                  <a:pt x="109" y="64"/>
                </a:lnTo>
                <a:lnTo>
                  <a:pt x="107" y="63"/>
                </a:lnTo>
                <a:lnTo>
                  <a:pt x="106" y="61"/>
                </a:lnTo>
                <a:lnTo>
                  <a:pt x="104" y="63"/>
                </a:lnTo>
                <a:lnTo>
                  <a:pt x="102" y="61"/>
                </a:lnTo>
                <a:lnTo>
                  <a:pt x="101" y="61"/>
                </a:lnTo>
                <a:lnTo>
                  <a:pt x="101" y="61"/>
                </a:lnTo>
                <a:lnTo>
                  <a:pt x="99" y="63"/>
                </a:lnTo>
                <a:lnTo>
                  <a:pt x="99" y="63"/>
                </a:lnTo>
                <a:lnTo>
                  <a:pt x="98" y="63"/>
                </a:lnTo>
                <a:lnTo>
                  <a:pt x="96" y="64"/>
                </a:lnTo>
                <a:lnTo>
                  <a:pt x="93" y="64"/>
                </a:lnTo>
                <a:lnTo>
                  <a:pt x="91" y="64"/>
                </a:lnTo>
                <a:lnTo>
                  <a:pt x="91" y="64"/>
                </a:lnTo>
                <a:lnTo>
                  <a:pt x="91" y="64"/>
                </a:lnTo>
                <a:lnTo>
                  <a:pt x="93" y="63"/>
                </a:lnTo>
                <a:lnTo>
                  <a:pt x="93" y="63"/>
                </a:lnTo>
                <a:lnTo>
                  <a:pt x="93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88" y="61"/>
                </a:lnTo>
                <a:lnTo>
                  <a:pt x="88" y="61"/>
                </a:lnTo>
                <a:lnTo>
                  <a:pt x="85" y="61"/>
                </a:lnTo>
                <a:lnTo>
                  <a:pt x="80" y="64"/>
                </a:lnTo>
                <a:lnTo>
                  <a:pt x="79" y="66"/>
                </a:lnTo>
                <a:lnTo>
                  <a:pt x="77" y="68"/>
                </a:lnTo>
                <a:lnTo>
                  <a:pt x="73" y="69"/>
                </a:lnTo>
                <a:lnTo>
                  <a:pt x="69" y="71"/>
                </a:lnTo>
                <a:lnTo>
                  <a:pt x="66" y="72"/>
                </a:lnTo>
                <a:lnTo>
                  <a:pt x="65" y="74"/>
                </a:lnTo>
                <a:lnTo>
                  <a:pt x="63" y="74"/>
                </a:lnTo>
                <a:lnTo>
                  <a:pt x="63" y="74"/>
                </a:lnTo>
                <a:lnTo>
                  <a:pt x="61" y="72"/>
                </a:lnTo>
                <a:lnTo>
                  <a:pt x="61" y="71"/>
                </a:lnTo>
                <a:lnTo>
                  <a:pt x="60" y="68"/>
                </a:lnTo>
                <a:lnTo>
                  <a:pt x="60" y="66"/>
                </a:lnTo>
                <a:lnTo>
                  <a:pt x="60" y="64"/>
                </a:lnTo>
                <a:lnTo>
                  <a:pt x="60" y="61"/>
                </a:lnTo>
                <a:lnTo>
                  <a:pt x="60" y="58"/>
                </a:lnTo>
                <a:lnTo>
                  <a:pt x="61" y="55"/>
                </a:lnTo>
                <a:lnTo>
                  <a:pt x="61" y="55"/>
                </a:lnTo>
                <a:lnTo>
                  <a:pt x="61" y="53"/>
                </a:lnTo>
                <a:lnTo>
                  <a:pt x="61" y="53"/>
                </a:lnTo>
                <a:lnTo>
                  <a:pt x="60" y="53"/>
                </a:lnTo>
                <a:lnTo>
                  <a:pt x="58" y="53"/>
                </a:lnTo>
                <a:lnTo>
                  <a:pt x="58" y="53"/>
                </a:lnTo>
                <a:lnTo>
                  <a:pt x="57" y="53"/>
                </a:lnTo>
                <a:lnTo>
                  <a:pt x="57" y="52"/>
                </a:lnTo>
                <a:lnTo>
                  <a:pt x="58" y="49"/>
                </a:lnTo>
                <a:lnTo>
                  <a:pt x="57" y="47"/>
                </a:lnTo>
                <a:lnTo>
                  <a:pt x="54" y="45"/>
                </a:lnTo>
                <a:lnTo>
                  <a:pt x="52" y="44"/>
                </a:lnTo>
                <a:lnTo>
                  <a:pt x="49" y="45"/>
                </a:lnTo>
                <a:lnTo>
                  <a:pt x="47" y="47"/>
                </a:lnTo>
                <a:lnTo>
                  <a:pt x="46" y="49"/>
                </a:lnTo>
                <a:lnTo>
                  <a:pt x="44" y="50"/>
                </a:lnTo>
                <a:lnTo>
                  <a:pt x="43" y="52"/>
                </a:lnTo>
                <a:lnTo>
                  <a:pt x="43" y="53"/>
                </a:lnTo>
                <a:lnTo>
                  <a:pt x="41" y="53"/>
                </a:lnTo>
                <a:lnTo>
                  <a:pt x="41" y="53"/>
                </a:lnTo>
                <a:lnTo>
                  <a:pt x="43" y="56"/>
                </a:lnTo>
                <a:lnTo>
                  <a:pt x="43" y="58"/>
                </a:lnTo>
                <a:lnTo>
                  <a:pt x="41" y="58"/>
                </a:lnTo>
                <a:lnTo>
                  <a:pt x="41" y="60"/>
                </a:lnTo>
                <a:lnTo>
                  <a:pt x="39" y="60"/>
                </a:lnTo>
                <a:lnTo>
                  <a:pt x="38" y="60"/>
                </a:lnTo>
                <a:lnTo>
                  <a:pt x="38" y="58"/>
                </a:lnTo>
                <a:lnTo>
                  <a:pt x="36" y="58"/>
                </a:lnTo>
                <a:lnTo>
                  <a:pt x="33" y="58"/>
                </a:lnTo>
                <a:lnTo>
                  <a:pt x="32" y="60"/>
                </a:lnTo>
                <a:lnTo>
                  <a:pt x="30" y="61"/>
                </a:lnTo>
                <a:lnTo>
                  <a:pt x="30" y="61"/>
                </a:lnTo>
                <a:lnTo>
                  <a:pt x="30" y="64"/>
                </a:lnTo>
                <a:lnTo>
                  <a:pt x="30" y="64"/>
                </a:lnTo>
                <a:lnTo>
                  <a:pt x="30" y="66"/>
                </a:lnTo>
                <a:lnTo>
                  <a:pt x="28" y="66"/>
                </a:lnTo>
                <a:lnTo>
                  <a:pt x="28" y="66"/>
                </a:lnTo>
                <a:lnTo>
                  <a:pt x="27" y="66"/>
                </a:lnTo>
                <a:lnTo>
                  <a:pt x="25" y="64"/>
                </a:lnTo>
                <a:lnTo>
                  <a:pt x="24" y="63"/>
                </a:lnTo>
                <a:lnTo>
                  <a:pt x="24" y="63"/>
                </a:lnTo>
                <a:lnTo>
                  <a:pt x="22" y="63"/>
                </a:lnTo>
                <a:lnTo>
                  <a:pt x="22" y="63"/>
                </a:lnTo>
                <a:lnTo>
                  <a:pt x="22" y="63"/>
                </a:lnTo>
                <a:lnTo>
                  <a:pt x="22" y="64"/>
                </a:lnTo>
                <a:lnTo>
                  <a:pt x="20" y="64"/>
                </a:lnTo>
                <a:lnTo>
                  <a:pt x="20" y="64"/>
                </a:lnTo>
                <a:lnTo>
                  <a:pt x="19" y="64"/>
                </a:lnTo>
                <a:lnTo>
                  <a:pt x="19" y="64"/>
                </a:lnTo>
                <a:lnTo>
                  <a:pt x="17" y="66"/>
                </a:lnTo>
                <a:lnTo>
                  <a:pt x="16" y="66"/>
                </a:lnTo>
                <a:lnTo>
                  <a:pt x="14" y="68"/>
                </a:lnTo>
                <a:lnTo>
                  <a:pt x="14" y="68"/>
                </a:lnTo>
                <a:lnTo>
                  <a:pt x="14" y="68"/>
                </a:lnTo>
                <a:lnTo>
                  <a:pt x="13" y="68"/>
                </a:lnTo>
                <a:lnTo>
                  <a:pt x="11" y="69"/>
                </a:lnTo>
                <a:lnTo>
                  <a:pt x="9" y="69"/>
                </a:lnTo>
                <a:lnTo>
                  <a:pt x="8" y="68"/>
                </a:lnTo>
                <a:lnTo>
                  <a:pt x="6" y="66"/>
                </a:lnTo>
                <a:lnTo>
                  <a:pt x="6" y="66"/>
                </a:lnTo>
                <a:lnTo>
                  <a:pt x="6" y="64"/>
                </a:lnTo>
                <a:lnTo>
                  <a:pt x="6" y="60"/>
                </a:lnTo>
                <a:lnTo>
                  <a:pt x="8" y="60"/>
                </a:lnTo>
                <a:lnTo>
                  <a:pt x="9" y="56"/>
                </a:lnTo>
                <a:lnTo>
                  <a:pt x="11" y="55"/>
                </a:lnTo>
                <a:lnTo>
                  <a:pt x="13" y="53"/>
                </a:lnTo>
                <a:lnTo>
                  <a:pt x="13" y="53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7"/>
                </a:lnTo>
                <a:lnTo>
                  <a:pt x="13" y="45"/>
                </a:lnTo>
                <a:lnTo>
                  <a:pt x="11" y="44"/>
                </a:lnTo>
                <a:lnTo>
                  <a:pt x="11" y="42"/>
                </a:lnTo>
                <a:lnTo>
                  <a:pt x="11" y="41"/>
                </a:lnTo>
                <a:lnTo>
                  <a:pt x="13" y="38"/>
                </a:lnTo>
                <a:lnTo>
                  <a:pt x="11" y="36"/>
                </a:lnTo>
                <a:lnTo>
                  <a:pt x="11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2" y="31"/>
                </a:lnTo>
                <a:lnTo>
                  <a:pt x="0" y="31"/>
                </a:lnTo>
                <a:lnTo>
                  <a:pt x="0" y="31"/>
                </a:lnTo>
                <a:lnTo>
                  <a:pt x="2" y="27"/>
                </a:lnTo>
                <a:lnTo>
                  <a:pt x="2" y="27"/>
                </a:lnTo>
                <a:lnTo>
                  <a:pt x="3" y="27"/>
                </a:lnTo>
                <a:lnTo>
                  <a:pt x="3" y="25"/>
                </a:lnTo>
                <a:lnTo>
                  <a:pt x="6" y="25"/>
                </a:lnTo>
                <a:lnTo>
                  <a:pt x="8" y="25"/>
                </a:lnTo>
                <a:lnTo>
                  <a:pt x="11" y="25"/>
                </a:lnTo>
                <a:lnTo>
                  <a:pt x="13" y="27"/>
                </a:lnTo>
                <a:lnTo>
                  <a:pt x="14" y="27"/>
                </a:lnTo>
                <a:lnTo>
                  <a:pt x="16" y="27"/>
                </a:lnTo>
                <a:lnTo>
                  <a:pt x="16" y="27"/>
                </a:lnTo>
                <a:lnTo>
                  <a:pt x="17" y="25"/>
                </a:lnTo>
                <a:lnTo>
                  <a:pt x="19" y="25"/>
                </a:lnTo>
                <a:lnTo>
                  <a:pt x="19" y="22"/>
                </a:lnTo>
                <a:lnTo>
                  <a:pt x="19" y="20"/>
                </a:lnTo>
                <a:lnTo>
                  <a:pt x="19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0" y="19"/>
                </a:lnTo>
                <a:lnTo>
                  <a:pt x="20" y="17"/>
                </a:lnTo>
                <a:lnTo>
                  <a:pt x="22" y="17"/>
                </a:lnTo>
                <a:lnTo>
                  <a:pt x="24" y="17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0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24" y="14"/>
                </a:lnTo>
                <a:lnTo>
                  <a:pt x="25" y="14"/>
                </a:lnTo>
                <a:lnTo>
                  <a:pt x="27" y="16"/>
                </a:lnTo>
                <a:lnTo>
                  <a:pt x="28" y="16"/>
                </a:lnTo>
                <a:lnTo>
                  <a:pt x="27" y="14"/>
                </a:lnTo>
                <a:lnTo>
                  <a:pt x="28" y="14"/>
                </a:lnTo>
                <a:lnTo>
                  <a:pt x="28" y="12"/>
                </a:lnTo>
                <a:lnTo>
                  <a:pt x="27" y="9"/>
                </a:lnTo>
                <a:lnTo>
                  <a:pt x="28" y="8"/>
                </a:lnTo>
                <a:lnTo>
                  <a:pt x="28" y="8"/>
                </a:lnTo>
                <a:lnTo>
                  <a:pt x="28" y="6"/>
                </a:lnTo>
                <a:lnTo>
                  <a:pt x="30" y="4"/>
                </a:lnTo>
                <a:lnTo>
                  <a:pt x="30" y="4"/>
                </a:lnTo>
                <a:lnTo>
                  <a:pt x="32" y="4"/>
                </a:lnTo>
                <a:lnTo>
                  <a:pt x="33" y="6"/>
                </a:lnTo>
                <a:lnTo>
                  <a:pt x="35" y="8"/>
                </a:lnTo>
                <a:lnTo>
                  <a:pt x="35" y="8"/>
                </a:lnTo>
                <a:lnTo>
                  <a:pt x="35" y="6"/>
                </a:lnTo>
                <a:lnTo>
                  <a:pt x="39" y="4"/>
                </a:lnTo>
                <a:lnTo>
                  <a:pt x="41" y="4"/>
                </a:lnTo>
                <a:lnTo>
                  <a:pt x="43" y="3"/>
                </a:lnTo>
                <a:lnTo>
                  <a:pt x="43" y="3"/>
                </a:lnTo>
                <a:lnTo>
                  <a:pt x="44" y="1"/>
                </a:lnTo>
                <a:lnTo>
                  <a:pt x="4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1" name="Freeform 39"/>
          <p:cNvSpPr>
            <a:spLocks noEditPoints="1"/>
          </p:cNvSpPr>
          <p:nvPr/>
        </p:nvSpPr>
        <p:spPr bwMode="auto">
          <a:xfrm>
            <a:off x="4664404" y="4257490"/>
            <a:ext cx="396927" cy="739779"/>
          </a:xfrm>
          <a:custGeom>
            <a:avLst/>
            <a:gdLst>
              <a:gd name="T0" fmla="*/ 25 w 119"/>
              <a:gd name="T1" fmla="*/ 191 h 218"/>
              <a:gd name="T2" fmla="*/ 14 w 119"/>
              <a:gd name="T3" fmla="*/ 182 h 218"/>
              <a:gd name="T4" fmla="*/ 14 w 119"/>
              <a:gd name="T5" fmla="*/ 182 h 218"/>
              <a:gd name="T6" fmla="*/ 39 w 119"/>
              <a:gd name="T7" fmla="*/ 163 h 218"/>
              <a:gd name="T8" fmla="*/ 39 w 119"/>
              <a:gd name="T9" fmla="*/ 158 h 218"/>
              <a:gd name="T10" fmla="*/ 75 w 119"/>
              <a:gd name="T11" fmla="*/ 130 h 218"/>
              <a:gd name="T12" fmla="*/ 71 w 119"/>
              <a:gd name="T13" fmla="*/ 123 h 218"/>
              <a:gd name="T14" fmla="*/ 42 w 119"/>
              <a:gd name="T15" fmla="*/ 2 h 218"/>
              <a:gd name="T16" fmla="*/ 44 w 119"/>
              <a:gd name="T17" fmla="*/ 12 h 218"/>
              <a:gd name="T18" fmla="*/ 56 w 119"/>
              <a:gd name="T19" fmla="*/ 15 h 218"/>
              <a:gd name="T20" fmla="*/ 53 w 119"/>
              <a:gd name="T21" fmla="*/ 30 h 218"/>
              <a:gd name="T22" fmla="*/ 53 w 119"/>
              <a:gd name="T23" fmla="*/ 45 h 218"/>
              <a:gd name="T24" fmla="*/ 64 w 119"/>
              <a:gd name="T25" fmla="*/ 37 h 218"/>
              <a:gd name="T26" fmla="*/ 75 w 119"/>
              <a:gd name="T27" fmla="*/ 38 h 218"/>
              <a:gd name="T28" fmla="*/ 83 w 119"/>
              <a:gd name="T29" fmla="*/ 37 h 218"/>
              <a:gd name="T30" fmla="*/ 89 w 119"/>
              <a:gd name="T31" fmla="*/ 30 h 218"/>
              <a:gd name="T32" fmla="*/ 105 w 119"/>
              <a:gd name="T33" fmla="*/ 45 h 218"/>
              <a:gd name="T34" fmla="*/ 113 w 119"/>
              <a:gd name="T35" fmla="*/ 65 h 218"/>
              <a:gd name="T36" fmla="*/ 119 w 119"/>
              <a:gd name="T37" fmla="*/ 73 h 218"/>
              <a:gd name="T38" fmla="*/ 118 w 119"/>
              <a:gd name="T39" fmla="*/ 87 h 218"/>
              <a:gd name="T40" fmla="*/ 112 w 119"/>
              <a:gd name="T41" fmla="*/ 93 h 218"/>
              <a:gd name="T42" fmla="*/ 96 w 119"/>
              <a:gd name="T43" fmla="*/ 90 h 218"/>
              <a:gd name="T44" fmla="*/ 80 w 119"/>
              <a:gd name="T45" fmla="*/ 93 h 218"/>
              <a:gd name="T46" fmla="*/ 72 w 119"/>
              <a:gd name="T47" fmla="*/ 103 h 218"/>
              <a:gd name="T48" fmla="*/ 78 w 119"/>
              <a:gd name="T49" fmla="*/ 120 h 218"/>
              <a:gd name="T50" fmla="*/ 75 w 119"/>
              <a:gd name="T51" fmla="*/ 122 h 218"/>
              <a:gd name="T52" fmla="*/ 66 w 119"/>
              <a:gd name="T53" fmla="*/ 117 h 218"/>
              <a:gd name="T54" fmla="*/ 52 w 119"/>
              <a:gd name="T55" fmla="*/ 111 h 218"/>
              <a:gd name="T56" fmla="*/ 41 w 119"/>
              <a:gd name="T57" fmla="*/ 104 h 218"/>
              <a:gd name="T58" fmla="*/ 36 w 119"/>
              <a:gd name="T59" fmla="*/ 127 h 218"/>
              <a:gd name="T60" fmla="*/ 26 w 119"/>
              <a:gd name="T61" fmla="*/ 150 h 218"/>
              <a:gd name="T62" fmla="*/ 34 w 119"/>
              <a:gd name="T63" fmla="*/ 164 h 218"/>
              <a:gd name="T64" fmla="*/ 41 w 119"/>
              <a:gd name="T65" fmla="*/ 175 h 218"/>
              <a:gd name="T66" fmla="*/ 42 w 119"/>
              <a:gd name="T67" fmla="*/ 190 h 218"/>
              <a:gd name="T68" fmla="*/ 45 w 119"/>
              <a:gd name="T69" fmla="*/ 196 h 218"/>
              <a:gd name="T70" fmla="*/ 64 w 119"/>
              <a:gd name="T71" fmla="*/ 205 h 218"/>
              <a:gd name="T72" fmla="*/ 63 w 119"/>
              <a:gd name="T73" fmla="*/ 215 h 218"/>
              <a:gd name="T74" fmla="*/ 53 w 119"/>
              <a:gd name="T75" fmla="*/ 216 h 218"/>
              <a:gd name="T76" fmla="*/ 52 w 119"/>
              <a:gd name="T77" fmla="*/ 208 h 218"/>
              <a:gd name="T78" fmla="*/ 41 w 119"/>
              <a:gd name="T79" fmla="*/ 202 h 218"/>
              <a:gd name="T80" fmla="*/ 33 w 119"/>
              <a:gd name="T81" fmla="*/ 193 h 218"/>
              <a:gd name="T82" fmla="*/ 23 w 119"/>
              <a:gd name="T83" fmla="*/ 183 h 218"/>
              <a:gd name="T84" fmla="*/ 14 w 119"/>
              <a:gd name="T85" fmla="*/ 180 h 218"/>
              <a:gd name="T86" fmla="*/ 20 w 119"/>
              <a:gd name="T87" fmla="*/ 150 h 218"/>
              <a:gd name="T88" fmla="*/ 30 w 119"/>
              <a:gd name="T89" fmla="*/ 134 h 218"/>
              <a:gd name="T90" fmla="*/ 30 w 119"/>
              <a:gd name="T91" fmla="*/ 120 h 218"/>
              <a:gd name="T92" fmla="*/ 26 w 119"/>
              <a:gd name="T93" fmla="*/ 108 h 218"/>
              <a:gd name="T94" fmla="*/ 17 w 119"/>
              <a:gd name="T95" fmla="*/ 89 h 218"/>
              <a:gd name="T96" fmla="*/ 15 w 119"/>
              <a:gd name="T97" fmla="*/ 76 h 218"/>
              <a:gd name="T98" fmla="*/ 22 w 119"/>
              <a:gd name="T99" fmla="*/ 62 h 218"/>
              <a:gd name="T100" fmla="*/ 17 w 119"/>
              <a:gd name="T101" fmla="*/ 54 h 218"/>
              <a:gd name="T102" fmla="*/ 6 w 119"/>
              <a:gd name="T103" fmla="*/ 38 h 218"/>
              <a:gd name="T104" fmla="*/ 1 w 119"/>
              <a:gd name="T105" fmla="*/ 29 h 218"/>
              <a:gd name="T106" fmla="*/ 6 w 119"/>
              <a:gd name="T107" fmla="*/ 21 h 218"/>
              <a:gd name="T108" fmla="*/ 15 w 119"/>
              <a:gd name="T109" fmla="*/ 12 h 218"/>
              <a:gd name="T110" fmla="*/ 25 w 119"/>
              <a:gd name="T111" fmla="*/ 7 h 218"/>
              <a:gd name="T112" fmla="*/ 31 w 119"/>
              <a:gd name="T113" fmla="*/ 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" h="218">
                <a:moveTo>
                  <a:pt x="33" y="202"/>
                </a:moveTo>
                <a:lnTo>
                  <a:pt x="34" y="204"/>
                </a:lnTo>
                <a:lnTo>
                  <a:pt x="33" y="205"/>
                </a:lnTo>
                <a:lnTo>
                  <a:pt x="33" y="205"/>
                </a:lnTo>
                <a:lnTo>
                  <a:pt x="33" y="204"/>
                </a:lnTo>
                <a:lnTo>
                  <a:pt x="33" y="202"/>
                </a:lnTo>
                <a:close/>
                <a:moveTo>
                  <a:pt x="25" y="188"/>
                </a:moveTo>
                <a:lnTo>
                  <a:pt x="25" y="190"/>
                </a:lnTo>
                <a:lnTo>
                  <a:pt x="25" y="191"/>
                </a:lnTo>
                <a:lnTo>
                  <a:pt x="25" y="191"/>
                </a:lnTo>
                <a:lnTo>
                  <a:pt x="25" y="190"/>
                </a:lnTo>
                <a:lnTo>
                  <a:pt x="25" y="188"/>
                </a:lnTo>
                <a:lnTo>
                  <a:pt x="25" y="188"/>
                </a:lnTo>
                <a:close/>
                <a:moveTo>
                  <a:pt x="17" y="182"/>
                </a:moveTo>
                <a:lnTo>
                  <a:pt x="19" y="183"/>
                </a:lnTo>
                <a:lnTo>
                  <a:pt x="19" y="185"/>
                </a:lnTo>
                <a:lnTo>
                  <a:pt x="19" y="185"/>
                </a:lnTo>
                <a:lnTo>
                  <a:pt x="17" y="182"/>
                </a:lnTo>
                <a:close/>
                <a:moveTo>
                  <a:pt x="14" y="182"/>
                </a:moveTo>
                <a:lnTo>
                  <a:pt x="14" y="182"/>
                </a:lnTo>
                <a:lnTo>
                  <a:pt x="15" y="182"/>
                </a:lnTo>
                <a:lnTo>
                  <a:pt x="15" y="183"/>
                </a:lnTo>
                <a:lnTo>
                  <a:pt x="15" y="185"/>
                </a:lnTo>
                <a:lnTo>
                  <a:pt x="15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5"/>
                </a:lnTo>
                <a:lnTo>
                  <a:pt x="14" y="182"/>
                </a:lnTo>
                <a:lnTo>
                  <a:pt x="14" y="182"/>
                </a:lnTo>
                <a:close/>
                <a:moveTo>
                  <a:pt x="14" y="167"/>
                </a:moveTo>
                <a:lnTo>
                  <a:pt x="14" y="167"/>
                </a:lnTo>
                <a:lnTo>
                  <a:pt x="14" y="167"/>
                </a:lnTo>
                <a:lnTo>
                  <a:pt x="14" y="169"/>
                </a:lnTo>
                <a:lnTo>
                  <a:pt x="14" y="167"/>
                </a:lnTo>
                <a:lnTo>
                  <a:pt x="14" y="167"/>
                </a:lnTo>
                <a:lnTo>
                  <a:pt x="14" y="167"/>
                </a:lnTo>
                <a:close/>
                <a:moveTo>
                  <a:pt x="39" y="160"/>
                </a:moveTo>
                <a:lnTo>
                  <a:pt x="39" y="161"/>
                </a:lnTo>
                <a:lnTo>
                  <a:pt x="39" y="163"/>
                </a:lnTo>
                <a:lnTo>
                  <a:pt x="37" y="163"/>
                </a:lnTo>
                <a:lnTo>
                  <a:pt x="37" y="163"/>
                </a:lnTo>
                <a:lnTo>
                  <a:pt x="37" y="161"/>
                </a:lnTo>
                <a:lnTo>
                  <a:pt x="37" y="161"/>
                </a:lnTo>
                <a:lnTo>
                  <a:pt x="39" y="161"/>
                </a:lnTo>
                <a:lnTo>
                  <a:pt x="39" y="160"/>
                </a:lnTo>
                <a:close/>
                <a:moveTo>
                  <a:pt x="37" y="158"/>
                </a:moveTo>
                <a:lnTo>
                  <a:pt x="39" y="158"/>
                </a:lnTo>
                <a:lnTo>
                  <a:pt x="39" y="158"/>
                </a:lnTo>
                <a:lnTo>
                  <a:pt x="39" y="158"/>
                </a:lnTo>
                <a:lnTo>
                  <a:pt x="39" y="160"/>
                </a:lnTo>
                <a:lnTo>
                  <a:pt x="39" y="158"/>
                </a:lnTo>
                <a:lnTo>
                  <a:pt x="39" y="158"/>
                </a:lnTo>
                <a:lnTo>
                  <a:pt x="37" y="158"/>
                </a:lnTo>
                <a:close/>
                <a:moveTo>
                  <a:pt x="75" y="130"/>
                </a:moveTo>
                <a:lnTo>
                  <a:pt x="75" y="130"/>
                </a:lnTo>
                <a:lnTo>
                  <a:pt x="75" y="131"/>
                </a:lnTo>
                <a:lnTo>
                  <a:pt x="75" y="131"/>
                </a:lnTo>
                <a:lnTo>
                  <a:pt x="75" y="130"/>
                </a:lnTo>
                <a:lnTo>
                  <a:pt x="75" y="130"/>
                </a:lnTo>
                <a:close/>
                <a:moveTo>
                  <a:pt x="71" y="123"/>
                </a:moveTo>
                <a:lnTo>
                  <a:pt x="72" y="123"/>
                </a:lnTo>
                <a:lnTo>
                  <a:pt x="72" y="125"/>
                </a:lnTo>
                <a:lnTo>
                  <a:pt x="74" y="125"/>
                </a:lnTo>
                <a:lnTo>
                  <a:pt x="74" y="125"/>
                </a:lnTo>
                <a:lnTo>
                  <a:pt x="74" y="127"/>
                </a:lnTo>
                <a:lnTo>
                  <a:pt x="72" y="125"/>
                </a:lnTo>
                <a:lnTo>
                  <a:pt x="72" y="125"/>
                </a:lnTo>
                <a:lnTo>
                  <a:pt x="72" y="125"/>
                </a:lnTo>
                <a:lnTo>
                  <a:pt x="71" y="123"/>
                </a:lnTo>
                <a:lnTo>
                  <a:pt x="71" y="123"/>
                </a:lnTo>
                <a:close/>
                <a:moveTo>
                  <a:pt x="37" y="0"/>
                </a:moveTo>
                <a:lnTo>
                  <a:pt x="37" y="2"/>
                </a:lnTo>
                <a:lnTo>
                  <a:pt x="39" y="2"/>
                </a:lnTo>
                <a:lnTo>
                  <a:pt x="41" y="2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7" y="5"/>
                </a:lnTo>
                <a:lnTo>
                  <a:pt x="47" y="7"/>
                </a:lnTo>
                <a:lnTo>
                  <a:pt x="45" y="7"/>
                </a:lnTo>
                <a:lnTo>
                  <a:pt x="45" y="10"/>
                </a:lnTo>
                <a:lnTo>
                  <a:pt x="44" y="12"/>
                </a:lnTo>
                <a:lnTo>
                  <a:pt x="44" y="13"/>
                </a:lnTo>
                <a:lnTo>
                  <a:pt x="45" y="15"/>
                </a:lnTo>
                <a:lnTo>
                  <a:pt x="47" y="15"/>
                </a:lnTo>
                <a:lnTo>
                  <a:pt x="48" y="15"/>
                </a:lnTo>
                <a:lnTo>
                  <a:pt x="50" y="15"/>
                </a:lnTo>
                <a:lnTo>
                  <a:pt x="50" y="13"/>
                </a:lnTo>
                <a:lnTo>
                  <a:pt x="52" y="13"/>
                </a:lnTo>
                <a:lnTo>
                  <a:pt x="52" y="13"/>
                </a:lnTo>
                <a:lnTo>
                  <a:pt x="55" y="13"/>
                </a:lnTo>
                <a:lnTo>
                  <a:pt x="56" y="15"/>
                </a:lnTo>
                <a:lnTo>
                  <a:pt x="56" y="15"/>
                </a:lnTo>
                <a:lnTo>
                  <a:pt x="56" y="18"/>
                </a:lnTo>
                <a:lnTo>
                  <a:pt x="56" y="19"/>
                </a:lnTo>
                <a:lnTo>
                  <a:pt x="56" y="21"/>
                </a:lnTo>
                <a:lnTo>
                  <a:pt x="56" y="23"/>
                </a:lnTo>
                <a:lnTo>
                  <a:pt x="56" y="26"/>
                </a:lnTo>
                <a:lnTo>
                  <a:pt x="55" y="29"/>
                </a:lnTo>
                <a:lnTo>
                  <a:pt x="55" y="29"/>
                </a:lnTo>
                <a:lnTo>
                  <a:pt x="53" y="30"/>
                </a:lnTo>
                <a:lnTo>
                  <a:pt x="53" y="30"/>
                </a:lnTo>
                <a:lnTo>
                  <a:pt x="53" y="32"/>
                </a:lnTo>
                <a:lnTo>
                  <a:pt x="55" y="32"/>
                </a:lnTo>
                <a:lnTo>
                  <a:pt x="55" y="34"/>
                </a:lnTo>
                <a:lnTo>
                  <a:pt x="55" y="34"/>
                </a:lnTo>
                <a:lnTo>
                  <a:pt x="55" y="35"/>
                </a:lnTo>
                <a:lnTo>
                  <a:pt x="55" y="37"/>
                </a:lnTo>
                <a:lnTo>
                  <a:pt x="53" y="40"/>
                </a:lnTo>
                <a:lnTo>
                  <a:pt x="52" y="43"/>
                </a:lnTo>
                <a:lnTo>
                  <a:pt x="52" y="45"/>
                </a:lnTo>
                <a:lnTo>
                  <a:pt x="53" y="45"/>
                </a:lnTo>
                <a:lnTo>
                  <a:pt x="55" y="45"/>
                </a:lnTo>
                <a:lnTo>
                  <a:pt x="55" y="45"/>
                </a:lnTo>
                <a:lnTo>
                  <a:pt x="56" y="43"/>
                </a:lnTo>
                <a:lnTo>
                  <a:pt x="60" y="41"/>
                </a:lnTo>
                <a:lnTo>
                  <a:pt x="61" y="40"/>
                </a:lnTo>
                <a:lnTo>
                  <a:pt x="61" y="40"/>
                </a:lnTo>
                <a:lnTo>
                  <a:pt x="63" y="38"/>
                </a:lnTo>
                <a:lnTo>
                  <a:pt x="64" y="38"/>
                </a:lnTo>
                <a:lnTo>
                  <a:pt x="64" y="37"/>
                </a:lnTo>
                <a:lnTo>
                  <a:pt x="64" y="37"/>
                </a:lnTo>
                <a:lnTo>
                  <a:pt x="66" y="37"/>
                </a:lnTo>
                <a:lnTo>
                  <a:pt x="66" y="37"/>
                </a:lnTo>
                <a:lnTo>
                  <a:pt x="67" y="35"/>
                </a:lnTo>
                <a:lnTo>
                  <a:pt x="69" y="34"/>
                </a:lnTo>
                <a:lnTo>
                  <a:pt x="69" y="34"/>
                </a:lnTo>
                <a:lnTo>
                  <a:pt x="71" y="35"/>
                </a:lnTo>
                <a:lnTo>
                  <a:pt x="72" y="37"/>
                </a:lnTo>
                <a:lnTo>
                  <a:pt x="74" y="37"/>
                </a:lnTo>
                <a:lnTo>
                  <a:pt x="75" y="38"/>
                </a:lnTo>
                <a:lnTo>
                  <a:pt x="75" y="38"/>
                </a:lnTo>
                <a:lnTo>
                  <a:pt x="75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38"/>
                </a:lnTo>
                <a:lnTo>
                  <a:pt x="78" y="38"/>
                </a:lnTo>
                <a:lnTo>
                  <a:pt x="80" y="38"/>
                </a:lnTo>
                <a:lnTo>
                  <a:pt x="82" y="37"/>
                </a:lnTo>
                <a:lnTo>
                  <a:pt x="83" y="37"/>
                </a:lnTo>
                <a:lnTo>
                  <a:pt x="83" y="35"/>
                </a:lnTo>
                <a:lnTo>
                  <a:pt x="83" y="34"/>
                </a:lnTo>
                <a:lnTo>
                  <a:pt x="85" y="34"/>
                </a:lnTo>
                <a:lnTo>
                  <a:pt x="85" y="34"/>
                </a:lnTo>
                <a:lnTo>
                  <a:pt x="86" y="32"/>
                </a:lnTo>
                <a:lnTo>
                  <a:pt x="85" y="32"/>
                </a:lnTo>
                <a:lnTo>
                  <a:pt x="85" y="32"/>
                </a:lnTo>
                <a:lnTo>
                  <a:pt x="86" y="32"/>
                </a:lnTo>
                <a:lnTo>
                  <a:pt x="86" y="30"/>
                </a:lnTo>
                <a:lnTo>
                  <a:pt x="89" y="30"/>
                </a:lnTo>
                <a:lnTo>
                  <a:pt x="91" y="32"/>
                </a:lnTo>
                <a:lnTo>
                  <a:pt x="93" y="32"/>
                </a:lnTo>
                <a:lnTo>
                  <a:pt x="94" y="34"/>
                </a:lnTo>
                <a:lnTo>
                  <a:pt x="96" y="32"/>
                </a:lnTo>
                <a:lnTo>
                  <a:pt x="97" y="34"/>
                </a:lnTo>
                <a:lnTo>
                  <a:pt x="99" y="37"/>
                </a:lnTo>
                <a:lnTo>
                  <a:pt x="101" y="40"/>
                </a:lnTo>
                <a:lnTo>
                  <a:pt x="102" y="41"/>
                </a:lnTo>
                <a:lnTo>
                  <a:pt x="104" y="43"/>
                </a:lnTo>
                <a:lnTo>
                  <a:pt x="105" y="45"/>
                </a:lnTo>
                <a:lnTo>
                  <a:pt x="107" y="45"/>
                </a:lnTo>
                <a:lnTo>
                  <a:pt x="108" y="48"/>
                </a:lnTo>
                <a:lnTo>
                  <a:pt x="107" y="51"/>
                </a:lnTo>
                <a:lnTo>
                  <a:pt x="107" y="54"/>
                </a:lnTo>
                <a:lnTo>
                  <a:pt x="107" y="57"/>
                </a:lnTo>
                <a:lnTo>
                  <a:pt x="108" y="60"/>
                </a:lnTo>
                <a:lnTo>
                  <a:pt x="110" y="62"/>
                </a:lnTo>
                <a:lnTo>
                  <a:pt x="112" y="63"/>
                </a:lnTo>
                <a:lnTo>
                  <a:pt x="112" y="65"/>
                </a:lnTo>
                <a:lnTo>
                  <a:pt x="113" y="65"/>
                </a:lnTo>
                <a:lnTo>
                  <a:pt x="115" y="67"/>
                </a:lnTo>
                <a:lnTo>
                  <a:pt x="116" y="67"/>
                </a:lnTo>
                <a:lnTo>
                  <a:pt x="116" y="68"/>
                </a:lnTo>
                <a:lnTo>
                  <a:pt x="116" y="68"/>
                </a:lnTo>
                <a:lnTo>
                  <a:pt x="116" y="70"/>
                </a:lnTo>
                <a:lnTo>
                  <a:pt x="118" y="70"/>
                </a:lnTo>
                <a:lnTo>
                  <a:pt x="119" y="71"/>
                </a:lnTo>
                <a:lnTo>
                  <a:pt x="119" y="71"/>
                </a:lnTo>
                <a:lnTo>
                  <a:pt x="119" y="71"/>
                </a:lnTo>
                <a:lnTo>
                  <a:pt x="119" y="73"/>
                </a:lnTo>
                <a:lnTo>
                  <a:pt x="119" y="75"/>
                </a:lnTo>
                <a:lnTo>
                  <a:pt x="119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8"/>
                </a:lnTo>
                <a:lnTo>
                  <a:pt x="118" y="79"/>
                </a:lnTo>
                <a:lnTo>
                  <a:pt x="118" y="81"/>
                </a:lnTo>
                <a:lnTo>
                  <a:pt x="118" y="82"/>
                </a:lnTo>
                <a:lnTo>
                  <a:pt x="118" y="84"/>
                </a:lnTo>
                <a:lnTo>
                  <a:pt x="118" y="87"/>
                </a:lnTo>
                <a:lnTo>
                  <a:pt x="118" y="87"/>
                </a:lnTo>
                <a:lnTo>
                  <a:pt x="118" y="89"/>
                </a:lnTo>
                <a:lnTo>
                  <a:pt x="116" y="89"/>
                </a:lnTo>
                <a:lnTo>
                  <a:pt x="116" y="90"/>
                </a:lnTo>
                <a:lnTo>
                  <a:pt x="115" y="90"/>
                </a:lnTo>
                <a:lnTo>
                  <a:pt x="113" y="92"/>
                </a:lnTo>
                <a:lnTo>
                  <a:pt x="113" y="92"/>
                </a:lnTo>
                <a:lnTo>
                  <a:pt x="113" y="92"/>
                </a:lnTo>
                <a:lnTo>
                  <a:pt x="112" y="93"/>
                </a:lnTo>
                <a:lnTo>
                  <a:pt x="112" y="93"/>
                </a:lnTo>
                <a:lnTo>
                  <a:pt x="110" y="92"/>
                </a:lnTo>
                <a:lnTo>
                  <a:pt x="110" y="92"/>
                </a:lnTo>
                <a:lnTo>
                  <a:pt x="110" y="90"/>
                </a:lnTo>
                <a:lnTo>
                  <a:pt x="108" y="90"/>
                </a:lnTo>
                <a:lnTo>
                  <a:pt x="107" y="90"/>
                </a:lnTo>
                <a:lnTo>
                  <a:pt x="105" y="90"/>
                </a:lnTo>
                <a:lnTo>
                  <a:pt x="102" y="90"/>
                </a:lnTo>
                <a:lnTo>
                  <a:pt x="99" y="90"/>
                </a:lnTo>
                <a:lnTo>
                  <a:pt x="97" y="90"/>
                </a:lnTo>
                <a:lnTo>
                  <a:pt x="96" y="90"/>
                </a:lnTo>
                <a:lnTo>
                  <a:pt x="94" y="90"/>
                </a:lnTo>
                <a:lnTo>
                  <a:pt x="94" y="90"/>
                </a:lnTo>
                <a:lnTo>
                  <a:pt x="93" y="90"/>
                </a:lnTo>
                <a:lnTo>
                  <a:pt x="91" y="90"/>
                </a:lnTo>
                <a:lnTo>
                  <a:pt x="89" y="90"/>
                </a:lnTo>
                <a:lnTo>
                  <a:pt x="88" y="90"/>
                </a:lnTo>
                <a:lnTo>
                  <a:pt x="86" y="90"/>
                </a:lnTo>
                <a:lnTo>
                  <a:pt x="85" y="92"/>
                </a:lnTo>
                <a:lnTo>
                  <a:pt x="82" y="92"/>
                </a:lnTo>
                <a:lnTo>
                  <a:pt x="80" y="93"/>
                </a:lnTo>
                <a:lnTo>
                  <a:pt x="80" y="95"/>
                </a:lnTo>
                <a:lnTo>
                  <a:pt x="78" y="97"/>
                </a:lnTo>
                <a:lnTo>
                  <a:pt x="78" y="98"/>
                </a:lnTo>
                <a:lnTo>
                  <a:pt x="77" y="100"/>
                </a:lnTo>
                <a:lnTo>
                  <a:pt x="75" y="101"/>
                </a:lnTo>
                <a:lnTo>
                  <a:pt x="75" y="101"/>
                </a:lnTo>
                <a:lnTo>
                  <a:pt x="75" y="103"/>
                </a:lnTo>
                <a:lnTo>
                  <a:pt x="74" y="103"/>
                </a:lnTo>
                <a:lnTo>
                  <a:pt x="72" y="103"/>
                </a:lnTo>
                <a:lnTo>
                  <a:pt x="72" y="103"/>
                </a:lnTo>
                <a:lnTo>
                  <a:pt x="72" y="106"/>
                </a:lnTo>
                <a:lnTo>
                  <a:pt x="72" y="108"/>
                </a:lnTo>
                <a:lnTo>
                  <a:pt x="74" y="109"/>
                </a:lnTo>
                <a:lnTo>
                  <a:pt x="74" y="111"/>
                </a:lnTo>
                <a:lnTo>
                  <a:pt x="74" y="114"/>
                </a:lnTo>
                <a:lnTo>
                  <a:pt x="74" y="115"/>
                </a:lnTo>
                <a:lnTo>
                  <a:pt x="77" y="117"/>
                </a:lnTo>
                <a:lnTo>
                  <a:pt x="77" y="119"/>
                </a:lnTo>
                <a:lnTo>
                  <a:pt x="78" y="119"/>
                </a:lnTo>
                <a:lnTo>
                  <a:pt x="78" y="120"/>
                </a:lnTo>
                <a:lnTo>
                  <a:pt x="77" y="122"/>
                </a:lnTo>
                <a:lnTo>
                  <a:pt x="78" y="123"/>
                </a:lnTo>
                <a:lnTo>
                  <a:pt x="80" y="130"/>
                </a:lnTo>
                <a:lnTo>
                  <a:pt x="80" y="130"/>
                </a:lnTo>
                <a:lnTo>
                  <a:pt x="80" y="130"/>
                </a:lnTo>
                <a:lnTo>
                  <a:pt x="80" y="128"/>
                </a:lnTo>
                <a:lnTo>
                  <a:pt x="78" y="127"/>
                </a:lnTo>
                <a:lnTo>
                  <a:pt x="78" y="125"/>
                </a:lnTo>
                <a:lnTo>
                  <a:pt x="77" y="123"/>
                </a:lnTo>
                <a:lnTo>
                  <a:pt x="75" y="122"/>
                </a:lnTo>
                <a:lnTo>
                  <a:pt x="75" y="123"/>
                </a:lnTo>
                <a:lnTo>
                  <a:pt x="75" y="123"/>
                </a:lnTo>
                <a:lnTo>
                  <a:pt x="74" y="123"/>
                </a:lnTo>
                <a:lnTo>
                  <a:pt x="72" y="122"/>
                </a:lnTo>
                <a:lnTo>
                  <a:pt x="71" y="120"/>
                </a:lnTo>
                <a:lnTo>
                  <a:pt x="71" y="120"/>
                </a:lnTo>
                <a:lnTo>
                  <a:pt x="71" y="120"/>
                </a:lnTo>
                <a:lnTo>
                  <a:pt x="69" y="119"/>
                </a:lnTo>
                <a:lnTo>
                  <a:pt x="67" y="117"/>
                </a:lnTo>
                <a:lnTo>
                  <a:pt x="66" y="117"/>
                </a:lnTo>
                <a:lnTo>
                  <a:pt x="66" y="117"/>
                </a:lnTo>
                <a:lnTo>
                  <a:pt x="64" y="115"/>
                </a:lnTo>
                <a:lnTo>
                  <a:pt x="63" y="115"/>
                </a:lnTo>
                <a:lnTo>
                  <a:pt x="60" y="117"/>
                </a:lnTo>
                <a:lnTo>
                  <a:pt x="55" y="115"/>
                </a:lnTo>
                <a:lnTo>
                  <a:pt x="52" y="117"/>
                </a:lnTo>
                <a:lnTo>
                  <a:pt x="52" y="115"/>
                </a:lnTo>
                <a:lnTo>
                  <a:pt x="50" y="115"/>
                </a:lnTo>
                <a:lnTo>
                  <a:pt x="52" y="114"/>
                </a:lnTo>
                <a:lnTo>
                  <a:pt x="52" y="111"/>
                </a:lnTo>
                <a:lnTo>
                  <a:pt x="52" y="108"/>
                </a:lnTo>
                <a:lnTo>
                  <a:pt x="52" y="106"/>
                </a:lnTo>
                <a:lnTo>
                  <a:pt x="52" y="106"/>
                </a:lnTo>
                <a:lnTo>
                  <a:pt x="52" y="104"/>
                </a:lnTo>
                <a:lnTo>
                  <a:pt x="52" y="104"/>
                </a:lnTo>
                <a:lnTo>
                  <a:pt x="48" y="103"/>
                </a:lnTo>
                <a:lnTo>
                  <a:pt x="47" y="103"/>
                </a:lnTo>
                <a:lnTo>
                  <a:pt x="45" y="103"/>
                </a:lnTo>
                <a:lnTo>
                  <a:pt x="42" y="104"/>
                </a:lnTo>
                <a:lnTo>
                  <a:pt x="41" y="104"/>
                </a:lnTo>
                <a:lnTo>
                  <a:pt x="39" y="106"/>
                </a:lnTo>
                <a:lnTo>
                  <a:pt x="37" y="108"/>
                </a:lnTo>
                <a:lnTo>
                  <a:pt x="39" y="108"/>
                </a:lnTo>
                <a:lnTo>
                  <a:pt x="39" y="111"/>
                </a:lnTo>
                <a:lnTo>
                  <a:pt x="37" y="114"/>
                </a:lnTo>
                <a:lnTo>
                  <a:pt x="37" y="115"/>
                </a:lnTo>
                <a:lnTo>
                  <a:pt x="39" y="120"/>
                </a:lnTo>
                <a:lnTo>
                  <a:pt x="37" y="123"/>
                </a:lnTo>
                <a:lnTo>
                  <a:pt x="37" y="125"/>
                </a:lnTo>
                <a:lnTo>
                  <a:pt x="36" y="127"/>
                </a:lnTo>
                <a:lnTo>
                  <a:pt x="36" y="130"/>
                </a:lnTo>
                <a:lnTo>
                  <a:pt x="34" y="130"/>
                </a:lnTo>
                <a:lnTo>
                  <a:pt x="33" y="133"/>
                </a:lnTo>
                <a:lnTo>
                  <a:pt x="33" y="138"/>
                </a:lnTo>
                <a:lnTo>
                  <a:pt x="31" y="139"/>
                </a:lnTo>
                <a:lnTo>
                  <a:pt x="31" y="142"/>
                </a:lnTo>
                <a:lnTo>
                  <a:pt x="28" y="145"/>
                </a:lnTo>
                <a:lnTo>
                  <a:pt x="28" y="149"/>
                </a:lnTo>
                <a:lnTo>
                  <a:pt x="26" y="150"/>
                </a:lnTo>
                <a:lnTo>
                  <a:pt x="26" y="150"/>
                </a:lnTo>
                <a:lnTo>
                  <a:pt x="26" y="152"/>
                </a:lnTo>
                <a:lnTo>
                  <a:pt x="26" y="155"/>
                </a:lnTo>
                <a:lnTo>
                  <a:pt x="26" y="158"/>
                </a:lnTo>
                <a:lnTo>
                  <a:pt x="26" y="160"/>
                </a:lnTo>
                <a:lnTo>
                  <a:pt x="28" y="163"/>
                </a:lnTo>
                <a:lnTo>
                  <a:pt x="28" y="164"/>
                </a:lnTo>
                <a:lnTo>
                  <a:pt x="28" y="164"/>
                </a:lnTo>
                <a:lnTo>
                  <a:pt x="28" y="166"/>
                </a:lnTo>
                <a:lnTo>
                  <a:pt x="30" y="166"/>
                </a:lnTo>
                <a:lnTo>
                  <a:pt x="34" y="164"/>
                </a:lnTo>
                <a:lnTo>
                  <a:pt x="36" y="164"/>
                </a:lnTo>
                <a:lnTo>
                  <a:pt x="36" y="166"/>
                </a:lnTo>
                <a:lnTo>
                  <a:pt x="37" y="167"/>
                </a:lnTo>
                <a:lnTo>
                  <a:pt x="37" y="174"/>
                </a:lnTo>
                <a:lnTo>
                  <a:pt x="37" y="175"/>
                </a:lnTo>
                <a:lnTo>
                  <a:pt x="39" y="175"/>
                </a:lnTo>
                <a:lnTo>
                  <a:pt x="41" y="177"/>
                </a:lnTo>
                <a:lnTo>
                  <a:pt x="41" y="177"/>
                </a:lnTo>
                <a:lnTo>
                  <a:pt x="41" y="177"/>
                </a:lnTo>
                <a:lnTo>
                  <a:pt x="41" y="175"/>
                </a:lnTo>
                <a:lnTo>
                  <a:pt x="42" y="177"/>
                </a:lnTo>
                <a:lnTo>
                  <a:pt x="42" y="180"/>
                </a:lnTo>
                <a:lnTo>
                  <a:pt x="45" y="191"/>
                </a:lnTo>
                <a:lnTo>
                  <a:pt x="45" y="193"/>
                </a:lnTo>
                <a:lnTo>
                  <a:pt x="47" y="194"/>
                </a:lnTo>
                <a:lnTo>
                  <a:pt x="45" y="194"/>
                </a:lnTo>
                <a:lnTo>
                  <a:pt x="44" y="191"/>
                </a:lnTo>
                <a:lnTo>
                  <a:pt x="44" y="190"/>
                </a:lnTo>
                <a:lnTo>
                  <a:pt x="44" y="190"/>
                </a:lnTo>
                <a:lnTo>
                  <a:pt x="42" y="190"/>
                </a:lnTo>
                <a:lnTo>
                  <a:pt x="42" y="190"/>
                </a:lnTo>
                <a:lnTo>
                  <a:pt x="44" y="188"/>
                </a:lnTo>
                <a:lnTo>
                  <a:pt x="42" y="188"/>
                </a:lnTo>
                <a:lnTo>
                  <a:pt x="42" y="186"/>
                </a:lnTo>
                <a:lnTo>
                  <a:pt x="41" y="188"/>
                </a:lnTo>
                <a:lnTo>
                  <a:pt x="41" y="190"/>
                </a:lnTo>
                <a:lnTo>
                  <a:pt x="41" y="191"/>
                </a:lnTo>
                <a:lnTo>
                  <a:pt x="44" y="194"/>
                </a:lnTo>
                <a:lnTo>
                  <a:pt x="44" y="194"/>
                </a:lnTo>
                <a:lnTo>
                  <a:pt x="45" y="196"/>
                </a:lnTo>
                <a:lnTo>
                  <a:pt x="47" y="196"/>
                </a:lnTo>
                <a:lnTo>
                  <a:pt x="48" y="196"/>
                </a:lnTo>
                <a:lnTo>
                  <a:pt x="50" y="197"/>
                </a:lnTo>
                <a:lnTo>
                  <a:pt x="53" y="199"/>
                </a:lnTo>
                <a:lnTo>
                  <a:pt x="55" y="199"/>
                </a:lnTo>
                <a:lnTo>
                  <a:pt x="56" y="199"/>
                </a:lnTo>
                <a:lnTo>
                  <a:pt x="58" y="199"/>
                </a:lnTo>
                <a:lnTo>
                  <a:pt x="60" y="199"/>
                </a:lnTo>
                <a:lnTo>
                  <a:pt x="61" y="201"/>
                </a:lnTo>
                <a:lnTo>
                  <a:pt x="64" y="205"/>
                </a:lnTo>
                <a:lnTo>
                  <a:pt x="69" y="208"/>
                </a:lnTo>
                <a:lnTo>
                  <a:pt x="69" y="210"/>
                </a:lnTo>
                <a:lnTo>
                  <a:pt x="67" y="210"/>
                </a:lnTo>
                <a:lnTo>
                  <a:pt x="66" y="213"/>
                </a:lnTo>
                <a:lnTo>
                  <a:pt x="66" y="213"/>
                </a:lnTo>
                <a:lnTo>
                  <a:pt x="66" y="215"/>
                </a:lnTo>
                <a:lnTo>
                  <a:pt x="64" y="215"/>
                </a:lnTo>
                <a:lnTo>
                  <a:pt x="63" y="215"/>
                </a:lnTo>
                <a:lnTo>
                  <a:pt x="63" y="215"/>
                </a:lnTo>
                <a:lnTo>
                  <a:pt x="63" y="215"/>
                </a:lnTo>
                <a:lnTo>
                  <a:pt x="61" y="213"/>
                </a:lnTo>
                <a:lnTo>
                  <a:pt x="61" y="213"/>
                </a:lnTo>
                <a:lnTo>
                  <a:pt x="61" y="213"/>
                </a:lnTo>
                <a:lnTo>
                  <a:pt x="58" y="215"/>
                </a:lnTo>
                <a:lnTo>
                  <a:pt x="56" y="215"/>
                </a:lnTo>
                <a:lnTo>
                  <a:pt x="56" y="216"/>
                </a:lnTo>
                <a:lnTo>
                  <a:pt x="55" y="216"/>
                </a:lnTo>
                <a:lnTo>
                  <a:pt x="55" y="218"/>
                </a:lnTo>
                <a:lnTo>
                  <a:pt x="55" y="218"/>
                </a:lnTo>
                <a:lnTo>
                  <a:pt x="53" y="216"/>
                </a:lnTo>
                <a:lnTo>
                  <a:pt x="53" y="216"/>
                </a:lnTo>
                <a:lnTo>
                  <a:pt x="53" y="215"/>
                </a:lnTo>
                <a:lnTo>
                  <a:pt x="53" y="215"/>
                </a:lnTo>
                <a:lnTo>
                  <a:pt x="53" y="213"/>
                </a:lnTo>
                <a:lnTo>
                  <a:pt x="55" y="212"/>
                </a:lnTo>
                <a:lnTo>
                  <a:pt x="53" y="210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0" y="207"/>
                </a:lnTo>
                <a:lnTo>
                  <a:pt x="50" y="205"/>
                </a:lnTo>
                <a:lnTo>
                  <a:pt x="48" y="205"/>
                </a:lnTo>
                <a:lnTo>
                  <a:pt x="48" y="205"/>
                </a:lnTo>
                <a:lnTo>
                  <a:pt x="47" y="205"/>
                </a:lnTo>
                <a:lnTo>
                  <a:pt x="47" y="205"/>
                </a:lnTo>
                <a:lnTo>
                  <a:pt x="44" y="204"/>
                </a:lnTo>
                <a:lnTo>
                  <a:pt x="42" y="202"/>
                </a:lnTo>
                <a:lnTo>
                  <a:pt x="42" y="202"/>
                </a:lnTo>
                <a:lnTo>
                  <a:pt x="41" y="202"/>
                </a:lnTo>
                <a:lnTo>
                  <a:pt x="41" y="202"/>
                </a:lnTo>
                <a:lnTo>
                  <a:pt x="41" y="205"/>
                </a:lnTo>
                <a:lnTo>
                  <a:pt x="41" y="205"/>
                </a:lnTo>
                <a:lnTo>
                  <a:pt x="36" y="202"/>
                </a:lnTo>
                <a:lnTo>
                  <a:pt x="34" y="199"/>
                </a:lnTo>
                <a:lnTo>
                  <a:pt x="34" y="196"/>
                </a:lnTo>
                <a:lnTo>
                  <a:pt x="34" y="196"/>
                </a:lnTo>
                <a:lnTo>
                  <a:pt x="33" y="196"/>
                </a:lnTo>
                <a:lnTo>
                  <a:pt x="31" y="194"/>
                </a:lnTo>
                <a:lnTo>
                  <a:pt x="33" y="193"/>
                </a:lnTo>
                <a:lnTo>
                  <a:pt x="31" y="193"/>
                </a:lnTo>
                <a:lnTo>
                  <a:pt x="30" y="193"/>
                </a:lnTo>
                <a:lnTo>
                  <a:pt x="30" y="193"/>
                </a:lnTo>
                <a:lnTo>
                  <a:pt x="28" y="190"/>
                </a:lnTo>
                <a:lnTo>
                  <a:pt x="28" y="190"/>
                </a:lnTo>
                <a:lnTo>
                  <a:pt x="26" y="188"/>
                </a:lnTo>
                <a:lnTo>
                  <a:pt x="25" y="188"/>
                </a:lnTo>
                <a:lnTo>
                  <a:pt x="25" y="186"/>
                </a:lnTo>
                <a:lnTo>
                  <a:pt x="25" y="185"/>
                </a:lnTo>
                <a:lnTo>
                  <a:pt x="23" y="183"/>
                </a:lnTo>
                <a:lnTo>
                  <a:pt x="22" y="183"/>
                </a:lnTo>
                <a:lnTo>
                  <a:pt x="20" y="183"/>
                </a:lnTo>
                <a:lnTo>
                  <a:pt x="20" y="180"/>
                </a:lnTo>
                <a:lnTo>
                  <a:pt x="19" y="179"/>
                </a:lnTo>
                <a:lnTo>
                  <a:pt x="19" y="179"/>
                </a:lnTo>
                <a:lnTo>
                  <a:pt x="17" y="179"/>
                </a:lnTo>
                <a:lnTo>
                  <a:pt x="17" y="180"/>
                </a:lnTo>
                <a:lnTo>
                  <a:pt x="15" y="180"/>
                </a:lnTo>
                <a:lnTo>
                  <a:pt x="15" y="180"/>
                </a:lnTo>
                <a:lnTo>
                  <a:pt x="14" y="180"/>
                </a:lnTo>
                <a:lnTo>
                  <a:pt x="12" y="177"/>
                </a:lnTo>
                <a:lnTo>
                  <a:pt x="12" y="175"/>
                </a:lnTo>
                <a:lnTo>
                  <a:pt x="12" y="172"/>
                </a:lnTo>
                <a:lnTo>
                  <a:pt x="14" y="169"/>
                </a:lnTo>
                <a:lnTo>
                  <a:pt x="15" y="164"/>
                </a:lnTo>
                <a:lnTo>
                  <a:pt x="15" y="161"/>
                </a:lnTo>
                <a:lnTo>
                  <a:pt x="17" y="161"/>
                </a:lnTo>
                <a:lnTo>
                  <a:pt x="17" y="156"/>
                </a:lnTo>
                <a:lnTo>
                  <a:pt x="20" y="152"/>
                </a:lnTo>
                <a:lnTo>
                  <a:pt x="20" y="150"/>
                </a:lnTo>
                <a:lnTo>
                  <a:pt x="20" y="149"/>
                </a:lnTo>
                <a:lnTo>
                  <a:pt x="20" y="149"/>
                </a:lnTo>
                <a:lnTo>
                  <a:pt x="20" y="147"/>
                </a:lnTo>
                <a:lnTo>
                  <a:pt x="20" y="145"/>
                </a:lnTo>
                <a:lnTo>
                  <a:pt x="20" y="145"/>
                </a:lnTo>
                <a:lnTo>
                  <a:pt x="20" y="144"/>
                </a:lnTo>
                <a:lnTo>
                  <a:pt x="22" y="142"/>
                </a:lnTo>
                <a:lnTo>
                  <a:pt x="25" y="141"/>
                </a:lnTo>
                <a:lnTo>
                  <a:pt x="26" y="139"/>
                </a:lnTo>
                <a:lnTo>
                  <a:pt x="30" y="134"/>
                </a:lnTo>
                <a:lnTo>
                  <a:pt x="30" y="131"/>
                </a:lnTo>
                <a:lnTo>
                  <a:pt x="31" y="131"/>
                </a:lnTo>
                <a:lnTo>
                  <a:pt x="31" y="131"/>
                </a:lnTo>
                <a:lnTo>
                  <a:pt x="33" y="130"/>
                </a:lnTo>
                <a:lnTo>
                  <a:pt x="33" y="130"/>
                </a:lnTo>
                <a:lnTo>
                  <a:pt x="33" y="128"/>
                </a:lnTo>
                <a:lnTo>
                  <a:pt x="31" y="123"/>
                </a:lnTo>
                <a:lnTo>
                  <a:pt x="31" y="122"/>
                </a:lnTo>
                <a:lnTo>
                  <a:pt x="30" y="120"/>
                </a:lnTo>
                <a:lnTo>
                  <a:pt x="30" y="120"/>
                </a:lnTo>
                <a:lnTo>
                  <a:pt x="30" y="119"/>
                </a:lnTo>
                <a:lnTo>
                  <a:pt x="30" y="117"/>
                </a:lnTo>
                <a:lnTo>
                  <a:pt x="30" y="117"/>
                </a:lnTo>
                <a:lnTo>
                  <a:pt x="28" y="115"/>
                </a:lnTo>
                <a:lnTo>
                  <a:pt x="26" y="114"/>
                </a:lnTo>
                <a:lnTo>
                  <a:pt x="26" y="112"/>
                </a:lnTo>
                <a:lnTo>
                  <a:pt x="26" y="111"/>
                </a:lnTo>
                <a:lnTo>
                  <a:pt x="26" y="111"/>
                </a:lnTo>
                <a:lnTo>
                  <a:pt x="25" y="109"/>
                </a:lnTo>
                <a:lnTo>
                  <a:pt x="26" y="108"/>
                </a:lnTo>
                <a:lnTo>
                  <a:pt x="26" y="108"/>
                </a:lnTo>
                <a:lnTo>
                  <a:pt x="26" y="103"/>
                </a:lnTo>
                <a:lnTo>
                  <a:pt x="26" y="103"/>
                </a:lnTo>
                <a:lnTo>
                  <a:pt x="26" y="100"/>
                </a:lnTo>
                <a:lnTo>
                  <a:pt x="25" y="98"/>
                </a:lnTo>
                <a:lnTo>
                  <a:pt x="25" y="97"/>
                </a:lnTo>
                <a:lnTo>
                  <a:pt x="23" y="95"/>
                </a:lnTo>
                <a:lnTo>
                  <a:pt x="20" y="93"/>
                </a:lnTo>
                <a:lnTo>
                  <a:pt x="17" y="90"/>
                </a:lnTo>
                <a:lnTo>
                  <a:pt x="17" y="89"/>
                </a:lnTo>
                <a:lnTo>
                  <a:pt x="15" y="87"/>
                </a:lnTo>
                <a:lnTo>
                  <a:pt x="14" y="86"/>
                </a:lnTo>
                <a:lnTo>
                  <a:pt x="12" y="84"/>
                </a:lnTo>
                <a:lnTo>
                  <a:pt x="12" y="82"/>
                </a:lnTo>
                <a:lnTo>
                  <a:pt x="12" y="79"/>
                </a:lnTo>
                <a:lnTo>
                  <a:pt x="12" y="79"/>
                </a:lnTo>
                <a:lnTo>
                  <a:pt x="12" y="78"/>
                </a:lnTo>
                <a:lnTo>
                  <a:pt x="14" y="78"/>
                </a:lnTo>
                <a:lnTo>
                  <a:pt x="14" y="78"/>
                </a:lnTo>
                <a:lnTo>
                  <a:pt x="15" y="76"/>
                </a:lnTo>
                <a:lnTo>
                  <a:pt x="17" y="76"/>
                </a:lnTo>
                <a:lnTo>
                  <a:pt x="17" y="76"/>
                </a:lnTo>
                <a:lnTo>
                  <a:pt x="17" y="76"/>
                </a:lnTo>
                <a:lnTo>
                  <a:pt x="17" y="73"/>
                </a:lnTo>
                <a:lnTo>
                  <a:pt x="17" y="70"/>
                </a:lnTo>
                <a:lnTo>
                  <a:pt x="17" y="68"/>
                </a:lnTo>
                <a:lnTo>
                  <a:pt x="19" y="67"/>
                </a:lnTo>
                <a:lnTo>
                  <a:pt x="22" y="63"/>
                </a:lnTo>
                <a:lnTo>
                  <a:pt x="22" y="63"/>
                </a:lnTo>
                <a:lnTo>
                  <a:pt x="22" y="62"/>
                </a:lnTo>
                <a:lnTo>
                  <a:pt x="22" y="62"/>
                </a:lnTo>
                <a:lnTo>
                  <a:pt x="22" y="60"/>
                </a:lnTo>
                <a:lnTo>
                  <a:pt x="22" y="60"/>
                </a:lnTo>
                <a:lnTo>
                  <a:pt x="20" y="62"/>
                </a:lnTo>
                <a:lnTo>
                  <a:pt x="19" y="62"/>
                </a:lnTo>
                <a:lnTo>
                  <a:pt x="19" y="59"/>
                </a:lnTo>
                <a:lnTo>
                  <a:pt x="17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5" y="52"/>
                </a:lnTo>
                <a:lnTo>
                  <a:pt x="14" y="49"/>
                </a:lnTo>
                <a:lnTo>
                  <a:pt x="12" y="48"/>
                </a:lnTo>
                <a:lnTo>
                  <a:pt x="11" y="46"/>
                </a:lnTo>
                <a:lnTo>
                  <a:pt x="9" y="45"/>
                </a:lnTo>
                <a:lnTo>
                  <a:pt x="6" y="41"/>
                </a:lnTo>
                <a:lnTo>
                  <a:pt x="6" y="40"/>
                </a:lnTo>
                <a:lnTo>
                  <a:pt x="6" y="40"/>
                </a:lnTo>
                <a:lnTo>
                  <a:pt x="4" y="40"/>
                </a:lnTo>
                <a:lnTo>
                  <a:pt x="6" y="38"/>
                </a:lnTo>
                <a:lnTo>
                  <a:pt x="6" y="37"/>
                </a:lnTo>
                <a:lnTo>
                  <a:pt x="4" y="35"/>
                </a:lnTo>
                <a:lnTo>
                  <a:pt x="4" y="34"/>
                </a:lnTo>
                <a:lnTo>
                  <a:pt x="4" y="34"/>
                </a:lnTo>
                <a:lnTo>
                  <a:pt x="4" y="32"/>
                </a:lnTo>
                <a:lnTo>
                  <a:pt x="3" y="34"/>
                </a:lnTo>
                <a:lnTo>
                  <a:pt x="1" y="32"/>
                </a:lnTo>
                <a:lnTo>
                  <a:pt x="1" y="30"/>
                </a:lnTo>
                <a:lnTo>
                  <a:pt x="0" y="29"/>
                </a:lnTo>
                <a:lnTo>
                  <a:pt x="1" y="29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4" y="29"/>
                </a:lnTo>
                <a:lnTo>
                  <a:pt x="6" y="29"/>
                </a:lnTo>
                <a:lnTo>
                  <a:pt x="6" y="29"/>
                </a:lnTo>
                <a:lnTo>
                  <a:pt x="6" y="27"/>
                </a:lnTo>
                <a:lnTo>
                  <a:pt x="6" y="24"/>
                </a:lnTo>
                <a:lnTo>
                  <a:pt x="6" y="23"/>
                </a:lnTo>
                <a:lnTo>
                  <a:pt x="6" y="21"/>
                </a:lnTo>
                <a:lnTo>
                  <a:pt x="6" y="18"/>
                </a:lnTo>
                <a:lnTo>
                  <a:pt x="7" y="16"/>
                </a:lnTo>
                <a:lnTo>
                  <a:pt x="7" y="13"/>
                </a:lnTo>
                <a:lnTo>
                  <a:pt x="9" y="13"/>
                </a:lnTo>
                <a:lnTo>
                  <a:pt x="9" y="12"/>
                </a:lnTo>
                <a:lnTo>
                  <a:pt x="11" y="12"/>
                </a:lnTo>
                <a:lnTo>
                  <a:pt x="11" y="12"/>
                </a:lnTo>
                <a:lnTo>
                  <a:pt x="12" y="12"/>
                </a:lnTo>
                <a:lnTo>
                  <a:pt x="14" y="12"/>
                </a:lnTo>
                <a:lnTo>
                  <a:pt x="15" y="12"/>
                </a:lnTo>
                <a:lnTo>
                  <a:pt x="15" y="12"/>
                </a:lnTo>
                <a:lnTo>
                  <a:pt x="17" y="12"/>
                </a:lnTo>
                <a:lnTo>
                  <a:pt x="20" y="12"/>
                </a:lnTo>
                <a:lnTo>
                  <a:pt x="22" y="12"/>
                </a:lnTo>
                <a:lnTo>
                  <a:pt x="22" y="12"/>
                </a:lnTo>
                <a:lnTo>
                  <a:pt x="23" y="12"/>
                </a:lnTo>
                <a:lnTo>
                  <a:pt x="23" y="10"/>
                </a:lnTo>
                <a:lnTo>
                  <a:pt x="23" y="10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6" y="5"/>
                </a:lnTo>
                <a:lnTo>
                  <a:pt x="26" y="5"/>
                </a:lnTo>
                <a:lnTo>
                  <a:pt x="28" y="7"/>
                </a:lnTo>
                <a:lnTo>
                  <a:pt x="28" y="7"/>
                </a:lnTo>
                <a:lnTo>
                  <a:pt x="30" y="7"/>
                </a:lnTo>
                <a:lnTo>
                  <a:pt x="31" y="5"/>
                </a:lnTo>
                <a:lnTo>
                  <a:pt x="31" y="5"/>
                </a:lnTo>
                <a:lnTo>
                  <a:pt x="31" y="5"/>
                </a:lnTo>
                <a:lnTo>
                  <a:pt x="31" y="4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4" y="2"/>
                </a:lnTo>
                <a:lnTo>
                  <a:pt x="34" y="2"/>
                </a:lnTo>
                <a:lnTo>
                  <a:pt x="36" y="2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2" name="Freeform 45"/>
          <p:cNvSpPr>
            <a:spLocks/>
          </p:cNvSpPr>
          <p:nvPr/>
        </p:nvSpPr>
        <p:spPr bwMode="auto">
          <a:xfrm>
            <a:off x="1695796" y="3361610"/>
            <a:ext cx="316875" cy="278266"/>
          </a:xfrm>
          <a:custGeom>
            <a:avLst/>
            <a:gdLst>
              <a:gd name="T0" fmla="*/ 93 w 95"/>
              <a:gd name="T1" fmla="*/ 1 h 82"/>
              <a:gd name="T2" fmla="*/ 95 w 95"/>
              <a:gd name="T3" fmla="*/ 5 h 82"/>
              <a:gd name="T4" fmla="*/ 92 w 95"/>
              <a:gd name="T5" fmla="*/ 8 h 82"/>
              <a:gd name="T6" fmla="*/ 85 w 95"/>
              <a:gd name="T7" fmla="*/ 12 h 82"/>
              <a:gd name="T8" fmla="*/ 79 w 95"/>
              <a:gd name="T9" fmla="*/ 16 h 82"/>
              <a:gd name="T10" fmla="*/ 79 w 95"/>
              <a:gd name="T11" fmla="*/ 20 h 82"/>
              <a:gd name="T12" fmla="*/ 81 w 95"/>
              <a:gd name="T13" fmla="*/ 27 h 82"/>
              <a:gd name="T14" fmla="*/ 79 w 95"/>
              <a:gd name="T15" fmla="*/ 31 h 82"/>
              <a:gd name="T16" fmla="*/ 78 w 95"/>
              <a:gd name="T17" fmla="*/ 41 h 82"/>
              <a:gd name="T18" fmla="*/ 76 w 95"/>
              <a:gd name="T19" fmla="*/ 47 h 82"/>
              <a:gd name="T20" fmla="*/ 66 w 95"/>
              <a:gd name="T21" fmla="*/ 52 h 82"/>
              <a:gd name="T22" fmla="*/ 55 w 95"/>
              <a:gd name="T23" fmla="*/ 58 h 82"/>
              <a:gd name="T24" fmla="*/ 43 w 95"/>
              <a:gd name="T25" fmla="*/ 64 h 82"/>
              <a:gd name="T26" fmla="*/ 33 w 95"/>
              <a:gd name="T27" fmla="*/ 71 h 82"/>
              <a:gd name="T28" fmla="*/ 22 w 95"/>
              <a:gd name="T29" fmla="*/ 77 h 82"/>
              <a:gd name="T30" fmla="*/ 10 w 95"/>
              <a:gd name="T31" fmla="*/ 82 h 82"/>
              <a:gd name="T32" fmla="*/ 7 w 95"/>
              <a:gd name="T33" fmla="*/ 79 h 82"/>
              <a:gd name="T34" fmla="*/ 2 w 95"/>
              <a:gd name="T35" fmla="*/ 75 h 82"/>
              <a:gd name="T36" fmla="*/ 2 w 95"/>
              <a:gd name="T37" fmla="*/ 72 h 82"/>
              <a:gd name="T38" fmla="*/ 2 w 95"/>
              <a:gd name="T39" fmla="*/ 71 h 82"/>
              <a:gd name="T40" fmla="*/ 2 w 95"/>
              <a:gd name="T41" fmla="*/ 68 h 82"/>
              <a:gd name="T42" fmla="*/ 0 w 95"/>
              <a:gd name="T43" fmla="*/ 66 h 82"/>
              <a:gd name="T44" fmla="*/ 2 w 95"/>
              <a:gd name="T45" fmla="*/ 63 h 82"/>
              <a:gd name="T46" fmla="*/ 3 w 95"/>
              <a:gd name="T47" fmla="*/ 61 h 82"/>
              <a:gd name="T48" fmla="*/ 3 w 95"/>
              <a:gd name="T49" fmla="*/ 61 h 82"/>
              <a:gd name="T50" fmla="*/ 3 w 95"/>
              <a:gd name="T51" fmla="*/ 58 h 82"/>
              <a:gd name="T52" fmla="*/ 5 w 95"/>
              <a:gd name="T53" fmla="*/ 57 h 82"/>
              <a:gd name="T54" fmla="*/ 8 w 95"/>
              <a:gd name="T55" fmla="*/ 58 h 82"/>
              <a:gd name="T56" fmla="*/ 7 w 95"/>
              <a:gd name="T57" fmla="*/ 57 h 82"/>
              <a:gd name="T58" fmla="*/ 8 w 95"/>
              <a:gd name="T59" fmla="*/ 55 h 82"/>
              <a:gd name="T60" fmla="*/ 11 w 95"/>
              <a:gd name="T61" fmla="*/ 52 h 82"/>
              <a:gd name="T62" fmla="*/ 10 w 95"/>
              <a:gd name="T63" fmla="*/ 47 h 82"/>
              <a:gd name="T64" fmla="*/ 8 w 95"/>
              <a:gd name="T65" fmla="*/ 47 h 82"/>
              <a:gd name="T66" fmla="*/ 8 w 95"/>
              <a:gd name="T67" fmla="*/ 44 h 82"/>
              <a:gd name="T68" fmla="*/ 5 w 95"/>
              <a:gd name="T69" fmla="*/ 44 h 82"/>
              <a:gd name="T70" fmla="*/ 2 w 95"/>
              <a:gd name="T71" fmla="*/ 39 h 82"/>
              <a:gd name="T72" fmla="*/ 2 w 95"/>
              <a:gd name="T73" fmla="*/ 33 h 82"/>
              <a:gd name="T74" fmla="*/ 0 w 95"/>
              <a:gd name="T75" fmla="*/ 30 h 82"/>
              <a:gd name="T76" fmla="*/ 3 w 95"/>
              <a:gd name="T77" fmla="*/ 23 h 82"/>
              <a:gd name="T78" fmla="*/ 7 w 95"/>
              <a:gd name="T79" fmla="*/ 23 h 82"/>
              <a:gd name="T80" fmla="*/ 8 w 95"/>
              <a:gd name="T81" fmla="*/ 19 h 82"/>
              <a:gd name="T82" fmla="*/ 11 w 95"/>
              <a:gd name="T83" fmla="*/ 19 h 82"/>
              <a:gd name="T84" fmla="*/ 11 w 95"/>
              <a:gd name="T85" fmla="*/ 14 h 82"/>
              <a:gd name="T86" fmla="*/ 13 w 95"/>
              <a:gd name="T87" fmla="*/ 9 h 82"/>
              <a:gd name="T88" fmla="*/ 16 w 95"/>
              <a:gd name="T89" fmla="*/ 9 h 82"/>
              <a:gd name="T90" fmla="*/ 21 w 95"/>
              <a:gd name="T91" fmla="*/ 11 h 82"/>
              <a:gd name="T92" fmla="*/ 25 w 95"/>
              <a:gd name="T93" fmla="*/ 11 h 82"/>
              <a:gd name="T94" fmla="*/ 30 w 95"/>
              <a:gd name="T95" fmla="*/ 9 h 82"/>
              <a:gd name="T96" fmla="*/ 38 w 95"/>
              <a:gd name="T97" fmla="*/ 8 h 82"/>
              <a:gd name="T98" fmla="*/ 41 w 95"/>
              <a:gd name="T99" fmla="*/ 11 h 82"/>
              <a:gd name="T100" fmla="*/ 48 w 95"/>
              <a:gd name="T101" fmla="*/ 11 h 82"/>
              <a:gd name="T102" fmla="*/ 57 w 95"/>
              <a:gd name="T103" fmla="*/ 9 h 82"/>
              <a:gd name="T104" fmla="*/ 71 w 95"/>
              <a:gd name="T105" fmla="*/ 5 h 82"/>
              <a:gd name="T106" fmla="*/ 78 w 95"/>
              <a:gd name="T107" fmla="*/ 5 h 82"/>
              <a:gd name="T108" fmla="*/ 82 w 95"/>
              <a:gd name="T109" fmla="*/ 5 h 82"/>
              <a:gd name="T110" fmla="*/ 90 w 95"/>
              <a:gd name="T111" fmla="*/ 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5" h="82">
                <a:moveTo>
                  <a:pt x="93" y="0"/>
                </a:moveTo>
                <a:lnTo>
                  <a:pt x="93" y="1"/>
                </a:lnTo>
                <a:lnTo>
                  <a:pt x="93" y="1"/>
                </a:lnTo>
                <a:lnTo>
                  <a:pt x="95" y="1"/>
                </a:lnTo>
                <a:lnTo>
                  <a:pt x="95" y="3"/>
                </a:lnTo>
                <a:lnTo>
                  <a:pt x="95" y="5"/>
                </a:lnTo>
                <a:lnTo>
                  <a:pt x="95" y="5"/>
                </a:lnTo>
                <a:lnTo>
                  <a:pt x="93" y="6"/>
                </a:lnTo>
                <a:lnTo>
                  <a:pt x="92" y="8"/>
                </a:lnTo>
                <a:lnTo>
                  <a:pt x="90" y="9"/>
                </a:lnTo>
                <a:lnTo>
                  <a:pt x="87" y="12"/>
                </a:lnTo>
                <a:lnTo>
                  <a:pt x="85" y="12"/>
                </a:lnTo>
                <a:lnTo>
                  <a:pt x="81" y="14"/>
                </a:lnTo>
                <a:lnTo>
                  <a:pt x="81" y="14"/>
                </a:lnTo>
                <a:lnTo>
                  <a:pt x="79" y="16"/>
                </a:lnTo>
                <a:lnTo>
                  <a:pt x="79" y="17"/>
                </a:lnTo>
                <a:lnTo>
                  <a:pt x="79" y="19"/>
                </a:lnTo>
                <a:lnTo>
                  <a:pt x="79" y="20"/>
                </a:lnTo>
                <a:lnTo>
                  <a:pt x="79" y="23"/>
                </a:lnTo>
                <a:lnTo>
                  <a:pt x="81" y="25"/>
                </a:lnTo>
                <a:lnTo>
                  <a:pt x="81" y="27"/>
                </a:lnTo>
                <a:lnTo>
                  <a:pt x="81" y="28"/>
                </a:lnTo>
                <a:lnTo>
                  <a:pt x="79" y="30"/>
                </a:lnTo>
                <a:lnTo>
                  <a:pt x="79" y="31"/>
                </a:lnTo>
                <a:lnTo>
                  <a:pt x="79" y="33"/>
                </a:lnTo>
                <a:lnTo>
                  <a:pt x="78" y="38"/>
                </a:lnTo>
                <a:lnTo>
                  <a:pt x="78" y="41"/>
                </a:lnTo>
                <a:lnTo>
                  <a:pt x="78" y="42"/>
                </a:lnTo>
                <a:lnTo>
                  <a:pt x="78" y="44"/>
                </a:lnTo>
                <a:lnTo>
                  <a:pt x="76" y="47"/>
                </a:lnTo>
                <a:lnTo>
                  <a:pt x="74" y="49"/>
                </a:lnTo>
                <a:lnTo>
                  <a:pt x="71" y="49"/>
                </a:lnTo>
                <a:lnTo>
                  <a:pt x="66" y="52"/>
                </a:lnTo>
                <a:lnTo>
                  <a:pt x="63" y="53"/>
                </a:lnTo>
                <a:lnTo>
                  <a:pt x="59" y="57"/>
                </a:lnTo>
                <a:lnTo>
                  <a:pt x="55" y="58"/>
                </a:lnTo>
                <a:lnTo>
                  <a:pt x="51" y="61"/>
                </a:lnTo>
                <a:lnTo>
                  <a:pt x="48" y="63"/>
                </a:lnTo>
                <a:lnTo>
                  <a:pt x="43" y="64"/>
                </a:lnTo>
                <a:lnTo>
                  <a:pt x="40" y="68"/>
                </a:lnTo>
                <a:lnTo>
                  <a:pt x="35" y="69"/>
                </a:lnTo>
                <a:lnTo>
                  <a:pt x="33" y="71"/>
                </a:lnTo>
                <a:lnTo>
                  <a:pt x="29" y="74"/>
                </a:lnTo>
                <a:lnTo>
                  <a:pt x="25" y="75"/>
                </a:lnTo>
                <a:lnTo>
                  <a:pt x="22" y="77"/>
                </a:lnTo>
                <a:lnTo>
                  <a:pt x="19" y="79"/>
                </a:lnTo>
                <a:lnTo>
                  <a:pt x="14" y="82"/>
                </a:lnTo>
                <a:lnTo>
                  <a:pt x="10" y="82"/>
                </a:lnTo>
                <a:lnTo>
                  <a:pt x="8" y="80"/>
                </a:lnTo>
                <a:lnTo>
                  <a:pt x="7" y="80"/>
                </a:lnTo>
                <a:lnTo>
                  <a:pt x="7" y="79"/>
                </a:lnTo>
                <a:lnTo>
                  <a:pt x="3" y="79"/>
                </a:lnTo>
                <a:lnTo>
                  <a:pt x="2" y="75"/>
                </a:lnTo>
                <a:lnTo>
                  <a:pt x="2" y="75"/>
                </a:lnTo>
                <a:lnTo>
                  <a:pt x="0" y="75"/>
                </a:lnTo>
                <a:lnTo>
                  <a:pt x="0" y="74"/>
                </a:lnTo>
                <a:lnTo>
                  <a:pt x="2" y="72"/>
                </a:lnTo>
                <a:lnTo>
                  <a:pt x="2" y="72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2" y="69"/>
                </a:lnTo>
                <a:lnTo>
                  <a:pt x="2" y="68"/>
                </a:lnTo>
                <a:lnTo>
                  <a:pt x="2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2" y="64"/>
                </a:lnTo>
                <a:lnTo>
                  <a:pt x="2" y="63"/>
                </a:lnTo>
                <a:lnTo>
                  <a:pt x="2" y="63"/>
                </a:lnTo>
                <a:lnTo>
                  <a:pt x="3" y="63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2" y="60"/>
                </a:lnTo>
                <a:lnTo>
                  <a:pt x="3" y="60"/>
                </a:lnTo>
                <a:lnTo>
                  <a:pt x="3" y="58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7" y="57"/>
                </a:lnTo>
                <a:lnTo>
                  <a:pt x="7" y="57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7" y="57"/>
                </a:lnTo>
                <a:lnTo>
                  <a:pt x="7" y="57"/>
                </a:lnTo>
                <a:lnTo>
                  <a:pt x="8" y="55"/>
                </a:lnTo>
                <a:lnTo>
                  <a:pt x="8" y="55"/>
                </a:lnTo>
                <a:lnTo>
                  <a:pt x="10" y="53"/>
                </a:lnTo>
                <a:lnTo>
                  <a:pt x="10" y="53"/>
                </a:lnTo>
                <a:lnTo>
                  <a:pt x="11" y="52"/>
                </a:lnTo>
                <a:lnTo>
                  <a:pt x="11" y="52"/>
                </a:lnTo>
                <a:lnTo>
                  <a:pt x="10" y="47"/>
                </a:lnTo>
                <a:lnTo>
                  <a:pt x="10" y="47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5"/>
                </a:lnTo>
                <a:lnTo>
                  <a:pt x="10" y="44"/>
                </a:lnTo>
                <a:lnTo>
                  <a:pt x="8" y="44"/>
                </a:lnTo>
                <a:lnTo>
                  <a:pt x="8" y="44"/>
                </a:lnTo>
                <a:lnTo>
                  <a:pt x="7" y="44"/>
                </a:lnTo>
                <a:lnTo>
                  <a:pt x="5" y="44"/>
                </a:lnTo>
                <a:lnTo>
                  <a:pt x="3" y="44"/>
                </a:lnTo>
                <a:lnTo>
                  <a:pt x="2" y="41"/>
                </a:lnTo>
                <a:lnTo>
                  <a:pt x="2" y="39"/>
                </a:lnTo>
                <a:lnTo>
                  <a:pt x="2" y="38"/>
                </a:lnTo>
                <a:lnTo>
                  <a:pt x="2" y="34"/>
                </a:lnTo>
                <a:lnTo>
                  <a:pt x="2" y="33"/>
                </a:lnTo>
                <a:lnTo>
                  <a:pt x="2" y="33"/>
                </a:lnTo>
                <a:lnTo>
                  <a:pt x="2" y="31"/>
                </a:lnTo>
                <a:lnTo>
                  <a:pt x="0" y="30"/>
                </a:lnTo>
                <a:lnTo>
                  <a:pt x="0" y="25"/>
                </a:lnTo>
                <a:lnTo>
                  <a:pt x="2" y="23"/>
                </a:lnTo>
                <a:lnTo>
                  <a:pt x="3" y="23"/>
                </a:lnTo>
                <a:lnTo>
                  <a:pt x="5" y="25"/>
                </a:lnTo>
                <a:lnTo>
                  <a:pt x="5" y="25"/>
                </a:lnTo>
                <a:lnTo>
                  <a:pt x="7" y="23"/>
                </a:lnTo>
                <a:lnTo>
                  <a:pt x="7" y="22"/>
                </a:lnTo>
                <a:lnTo>
                  <a:pt x="8" y="22"/>
                </a:lnTo>
                <a:lnTo>
                  <a:pt x="8" y="19"/>
                </a:lnTo>
                <a:lnTo>
                  <a:pt x="10" y="19"/>
                </a:lnTo>
                <a:lnTo>
                  <a:pt x="10" y="19"/>
                </a:lnTo>
                <a:lnTo>
                  <a:pt x="11" y="19"/>
                </a:lnTo>
                <a:lnTo>
                  <a:pt x="13" y="19"/>
                </a:lnTo>
                <a:lnTo>
                  <a:pt x="13" y="17"/>
                </a:lnTo>
                <a:lnTo>
                  <a:pt x="11" y="14"/>
                </a:lnTo>
                <a:lnTo>
                  <a:pt x="11" y="14"/>
                </a:lnTo>
                <a:lnTo>
                  <a:pt x="11" y="11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6" y="9"/>
                </a:lnTo>
                <a:lnTo>
                  <a:pt x="18" y="11"/>
                </a:lnTo>
                <a:lnTo>
                  <a:pt x="19" y="11"/>
                </a:lnTo>
                <a:lnTo>
                  <a:pt x="21" y="11"/>
                </a:lnTo>
                <a:lnTo>
                  <a:pt x="22" y="11"/>
                </a:lnTo>
                <a:lnTo>
                  <a:pt x="24" y="11"/>
                </a:lnTo>
                <a:lnTo>
                  <a:pt x="25" y="11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5" y="8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40" y="9"/>
                </a:lnTo>
                <a:lnTo>
                  <a:pt x="41" y="11"/>
                </a:lnTo>
                <a:lnTo>
                  <a:pt x="43" y="11"/>
                </a:lnTo>
                <a:lnTo>
                  <a:pt x="44" y="11"/>
                </a:lnTo>
                <a:lnTo>
                  <a:pt x="48" y="11"/>
                </a:lnTo>
                <a:lnTo>
                  <a:pt x="52" y="11"/>
                </a:lnTo>
                <a:lnTo>
                  <a:pt x="54" y="11"/>
                </a:lnTo>
                <a:lnTo>
                  <a:pt x="57" y="9"/>
                </a:lnTo>
                <a:lnTo>
                  <a:pt x="62" y="8"/>
                </a:lnTo>
                <a:lnTo>
                  <a:pt x="68" y="6"/>
                </a:lnTo>
                <a:lnTo>
                  <a:pt x="71" y="5"/>
                </a:lnTo>
                <a:lnTo>
                  <a:pt x="73" y="3"/>
                </a:lnTo>
                <a:lnTo>
                  <a:pt x="74" y="3"/>
                </a:lnTo>
                <a:lnTo>
                  <a:pt x="78" y="5"/>
                </a:lnTo>
                <a:lnTo>
                  <a:pt x="79" y="5"/>
                </a:lnTo>
                <a:lnTo>
                  <a:pt x="81" y="5"/>
                </a:lnTo>
                <a:lnTo>
                  <a:pt x="82" y="5"/>
                </a:lnTo>
                <a:lnTo>
                  <a:pt x="85" y="3"/>
                </a:lnTo>
                <a:lnTo>
                  <a:pt x="89" y="3"/>
                </a:lnTo>
                <a:lnTo>
                  <a:pt x="90" y="1"/>
                </a:lnTo>
                <a:lnTo>
                  <a:pt x="92" y="1"/>
                </a:lnTo>
                <a:lnTo>
                  <a:pt x="9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3" name="Freeform 53"/>
          <p:cNvSpPr>
            <a:spLocks/>
          </p:cNvSpPr>
          <p:nvPr/>
        </p:nvSpPr>
        <p:spPr bwMode="auto">
          <a:xfrm>
            <a:off x="565059" y="2974752"/>
            <a:ext cx="10007" cy="6786"/>
          </a:xfrm>
          <a:custGeom>
            <a:avLst/>
            <a:gdLst>
              <a:gd name="T0" fmla="*/ 2 w 3"/>
              <a:gd name="T1" fmla="*/ 0 h 2"/>
              <a:gd name="T2" fmla="*/ 3 w 3"/>
              <a:gd name="T3" fmla="*/ 0 h 2"/>
              <a:gd name="T4" fmla="*/ 2 w 3"/>
              <a:gd name="T5" fmla="*/ 2 h 2"/>
              <a:gd name="T6" fmla="*/ 2 w 3"/>
              <a:gd name="T7" fmla="*/ 2 h 2"/>
              <a:gd name="T8" fmla="*/ 0 w 3"/>
              <a:gd name="T9" fmla="*/ 2 h 2"/>
              <a:gd name="T10" fmla="*/ 2 w 3"/>
              <a:gd name="T11" fmla="*/ 0 h 2"/>
              <a:gd name="T12" fmla="*/ 2 w 3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2" y="0"/>
                </a:moveTo>
                <a:lnTo>
                  <a:pt x="3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4" name="Freeform 54"/>
          <p:cNvSpPr>
            <a:spLocks/>
          </p:cNvSpPr>
          <p:nvPr/>
        </p:nvSpPr>
        <p:spPr bwMode="auto">
          <a:xfrm>
            <a:off x="611756" y="2798291"/>
            <a:ext cx="153433" cy="91626"/>
          </a:xfrm>
          <a:custGeom>
            <a:avLst/>
            <a:gdLst>
              <a:gd name="T0" fmla="*/ 43 w 46"/>
              <a:gd name="T1" fmla="*/ 2 h 27"/>
              <a:gd name="T2" fmla="*/ 45 w 46"/>
              <a:gd name="T3" fmla="*/ 4 h 27"/>
              <a:gd name="T4" fmla="*/ 45 w 46"/>
              <a:gd name="T5" fmla="*/ 5 h 27"/>
              <a:gd name="T6" fmla="*/ 45 w 46"/>
              <a:gd name="T7" fmla="*/ 7 h 27"/>
              <a:gd name="T8" fmla="*/ 43 w 46"/>
              <a:gd name="T9" fmla="*/ 7 h 27"/>
              <a:gd name="T10" fmla="*/ 43 w 46"/>
              <a:gd name="T11" fmla="*/ 10 h 27"/>
              <a:gd name="T12" fmla="*/ 38 w 46"/>
              <a:gd name="T13" fmla="*/ 11 h 27"/>
              <a:gd name="T14" fmla="*/ 37 w 46"/>
              <a:gd name="T15" fmla="*/ 11 h 27"/>
              <a:gd name="T16" fmla="*/ 34 w 46"/>
              <a:gd name="T17" fmla="*/ 13 h 27"/>
              <a:gd name="T18" fmla="*/ 34 w 46"/>
              <a:gd name="T19" fmla="*/ 16 h 27"/>
              <a:gd name="T20" fmla="*/ 34 w 46"/>
              <a:gd name="T21" fmla="*/ 19 h 27"/>
              <a:gd name="T22" fmla="*/ 29 w 46"/>
              <a:gd name="T23" fmla="*/ 21 h 27"/>
              <a:gd name="T24" fmla="*/ 30 w 46"/>
              <a:gd name="T25" fmla="*/ 22 h 27"/>
              <a:gd name="T26" fmla="*/ 29 w 46"/>
              <a:gd name="T27" fmla="*/ 24 h 27"/>
              <a:gd name="T28" fmla="*/ 29 w 46"/>
              <a:gd name="T29" fmla="*/ 27 h 27"/>
              <a:gd name="T30" fmla="*/ 23 w 46"/>
              <a:gd name="T31" fmla="*/ 26 h 27"/>
              <a:gd name="T32" fmla="*/ 21 w 46"/>
              <a:gd name="T33" fmla="*/ 26 h 27"/>
              <a:gd name="T34" fmla="*/ 19 w 46"/>
              <a:gd name="T35" fmla="*/ 22 h 27"/>
              <a:gd name="T36" fmla="*/ 18 w 46"/>
              <a:gd name="T37" fmla="*/ 24 h 27"/>
              <a:gd name="T38" fmla="*/ 15 w 46"/>
              <a:gd name="T39" fmla="*/ 26 h 27"/>
              <a:gd name="T40" fmla="*/ 10 w 46"/>
              <a:gd name="T41" fmla="*/ 26 h 27"/>
              <a:gd name="T42" fmla="*/ 10 w 46"/>
              <a:gd name="T43" fmla="*/ 26 h 27"/>
              <a:gd name="T44" fmla="*/ 4 w 46"/>
              <a:gd name="T45" fmla="*/ 26 h 27"/>
              <a:gd name="T46" fmla="*/ 7 w 46"/>
              <a:gd name="T47" fmla="*/ 24 h 27"/>
              <a:gd name="T48" fmla="*/ 8 w 46"/>
              <a:gd name="T49" fmla="*/ 22 h 27"/>
              <a:gd name="T50" fmla="*/ 4 w 46"/>
              <a:gd name="T51" fmla="*/ 19 h 27"/>
              <a:gd name="T52" fmla="*/ 4 w 46"/>
              <a:gd name="T53" fmla="*/ 16 h 27"/>
              <a:gd name="T54" fmla="*/ 2 w 46"/>
              <a:gd name="T55" fmla="*/ 16 h 27"/>
              <a:gd name="T56" fmla="*/ 5 w 46"/>
              <a:gd name="T57" fmla="*/ 15 h 27"/>
              <a:gd name="T58" fmla="*/ 4 w 46"/>
              <a:gd name="T59" fmla="*/ 13 h 27"/>
              <a:gd name="T60" fmla="*/ 2 w 46"/>
              <a:gd name="T61" fmla="*/ 13 h 27"/>
              <a:gd name="T62" fmla="*/ 2 w 46"/>
              <a:gd name="T63" fmla="*/ 11 h 27"/>
              <a:gd name="T64" fmla="*/ 5 w 46"/>
              <a:gd name="T65" fmla="*/ 8 h 27"/>
              <a:gd name="T66" fmla="*/ 7 w 46"/>
              <a:gd name="T67" fmla="*/ 7 h 27"/>
              <a:gd name="T68" fmla="*/ 10 w 46"/>
              <a:gd name="T69" fmla="*/ 8 h 27"/>
              <a:gd name="T70" fmla="*/ 16 w 46"/>
              <a:gd name="T71" fmla="*/ 8 h 27"/>
              <a:gd name="T72" fmla="*/ 18 w 46"/>
              <a:gd name="T73" fmla="*/ 10 h 27"/>
              <a:gd name="T74" fmla="*/ 19 w 46"/>
              <a:gd name="T75" fmla="*/ 8 h 27"/>
              <a:gd name="T76" fmla="*/ 23 w 46"/>
              <a:gd name="T77" fmla="*/ 5 h 27"/>
              <a:gd name="T78" fmla="*/ 24 w 46"/>
              <a:gd name="T79" fmla="*/ 5 h 27"/>
              <a:gd name="T80" fmla="*/ 32 w 46"/>
              <a:gd name="T81" fmla="*/ 5 h 27"/>
              <a:gd name="T82" fmla="*/ 35 w 46"/>
              <a:gd name="T83" fmla="*/ 4 h 27"/>
              <a:gd name="T84" fmla="*/ 38 w 46"/>
              <a:gd name="T85" fmla="*/ 4 h 27"/>
              <a:gd name="T86" fmla="*/ 40 w 46"/>
              <a:gd name="T8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" h="27">
                <a:moveTo>
                  <a:pt x="40" y="0"/>
                </a:moveTo>
                <a:lnTo>
                  <a:pt x="43" y="0"/>
                </a:lnTo>
                <a:lnTo>
                  <a:pt x="43" y="2"/>
                </a:lnTo>
                <a:lnTo>
                  <a:pt x="43" y="2"/>
                </a:lnTo>
                <a:lnTo>
                  <a:pt x="45" y="4"/>
                </a:lnTo>
                <a:lnTo>
                  <a:pt x="45" y="4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6" y="7"/>
                </a:lnTo>
                <a:lnTo>
                  <a:pt x="46" y="7"/>
                </a:lnTo>
                <a:lnTo>
                  <a:pt x="45" y="7"/>
                </a:ln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3" y="8"/>
                </a:lnTo>
                <a:lnTo>
                  <a:pt x="43" y="10"/>
                </a:lnTo>
                <a:lnTo>
                  <a:pt x="43" y="10"/>
                </a:lnTo>
                <a:lnTo>
                  <a:pt x="40" y="10"/>
                </a:lnTo>
                <a:lnTo>
                  <a:pt x="40" y="10"/>
                </a:lnTo>
                <a:lnTo>
                  <a:pt x="38" y="11"/>
                </a:lnTo>
                <a:lnTo>
                  <a:pt x="38" y="11"/>
                </a:lnTo>
                <a:lnTo>
                  <a:pt x="37" y="11"/>
                </a:lnTo>
                <a:lnTo>
                  <a:pt x="37" y="11"/>
                </a:lnTo>
                <a:lnTo>
                  <a:pt x="35" y="13"/>
                </a:lnTo>
                <a:lnTo>
                  <a:pt x="34" y="13"/>
                </a:lnTo>
                <a:lnTo>
                  <a:pt x="34" y="13"/>
                </a:lnTo>
                <a:lnTo>
                  <a:pt x="34" y="15"/>
                </a:lnTo>
                <a:lnTo>
                  <a:pt x="34" y="15"/>
                </a:lnTo>
                <a:lnTo>
                  <a:pt x="34" y="16"/>
                </a:lnTo>
                <a:lnTo>
                  <a:pt x="35" y="16"/>
                </a:lnTo>
                <a:lnTo>
                  <a:pt x="34" y="18"/>
                </a:lnTo>
                <a:lnTo>
                  <a:pt x="34" y="19"/>
                </a:lnTo>
                <a:lnTo>
                  <a:pt x="34" y="19"/>
                </a:lnTo>
                <a:lnTo>
                  <a:pt x="30" y="19"/>
                </a:lnTo>
                <a:lnTo>
                  <a:pt x="29" y="21"/>
                </a:lnTo>
                <a:lnTo>
                  <a:pt x="29" y="21"/>
                </a:lnTo>
                <a:lnTo>
                  <a:pt x="30" y="22"/>
                </a:lnTo>
                <a:lnTo>
                  <a:pt x="30" y="22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6"/>
                </a:lnTo>
                <a:lnTo>
                  <a:pt x="29" y="26"/>
                </a:lnTo>
                <a:lnTo>
                  <a:pt x="29" y="27"/>
                </a:lnTo>
                <a:lnTo>
                  <a:pt x="26" y="26"/>
                </a:lnTo>
                <a:lnTo>
                  <a:pt x="24" y="26"/>
                </a:lnTo>
                <a:lnTo>
                  <a:pt x="23" y="26"/>
                </a:lnTo>
                <a:lnTo>
                  <a:pt x="23" y="26"/>
                </a:lnTo>
                <a:lnTo>
                  <a:pt x="21" y="26"/>
                </a:lnTo>
                <a:lnTo>
                  <a:pt x="21" y="26"/>
                </a:lnTo>
                <a:lnTo>
                  <a:pt x="19" y="24"/>
                </a:lnTo>
                <a:lnTo>
                  <a:pt x="19" y="24"/>
                </a:lnTo>
                <a:lnTo>
                  <a:pt x="19" y="22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6" y="26"/>
                </a:lnTo>
                <a:lnTo>
                  <a:pt x="16" y="26"/>
                </a:lnTo>
                <a:lnTo>
                  <a:pt x="15" y="26"/>
                </a:lnTo>
                <a:lnTo>
                  <a:pt x="13" y="26"/>
                </a:lnTo>
                <a:lnTo>
                  <a:pt x="11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8" y="27"/>
                </a:lnTo>
                <a:lnTo>
                  <a:pt x="5" y="26"/>
                </a:lnTo>
                <a:lnTo>
                  <a:pt x="4" y="26"/>
                </a:lnTo>
                <a:lnTo>
                  <a:pt x="5" y="24"/>
                </a:lnTo>
                <a:lnTo>
                  <a:pt x="7" y="24"/>
                </a:lnTo>
                <a:lnTo>
                  <a:pt x="7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7" y="21"/>
                </a:lnTo>
                <a:lnTo>
                  <a:pt x="5" y="21"/>
                </a:lnTo>
                <a:lnTo>
                  <a:pt x="4" y="19"/>
                </a:lnTo>
                <a:lnTo>
                  <a:pt x="4" y="19"/>
                </a:lnTo>
                <a:lnTo>
                  <a:pt x="5" y="18"/>
                </a:lnTo>
                <a:lnTo>
                  <a:pt x="4" y="16"/>
                </a:lnTo>
                <a:lnTo>
                  <a:pt x="4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4" y="15"/>
                </a:lnTo>
                <a:lnTo>
                  <a:pt x="5" y="15"/>
                </a:lnTo>
                <a:lnTo>
                  <a:pt x="5" y="13"/>
                </a:lnTo>
                <a:lnTo>
                  <a:pt x="5" y="13"/>
                </a:lnTo>
                <a:lnTo>
                  <a:pt x="4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4" y="8"/>
                </a:lnTo>
                <a:lnTo>
                  <a:pt x="5" y="8"/>
                </a:lnTo>
                <a:lnTo>
                  <a:pt x="5" y="8"/>
                </a:lnTo>
                <a:lnTo>
                  <a:pt x="5" y="7"/>
                </a:lnTo>
                <a:lnTo>
                  <a:pt x="7" y="7"/>
                </a:lnTo>
                <a:lnTo>
                  <a:pt x="8" y="7"/>
                </a:lnTo>
                <a:lnTo>
                  <a:pt x="8" y="7"/>
                </a:lnTo>
                <a:lnTo>
                  <a:pt x="10" y="8"/>
                </a:lnTo>
                <a:lnTo>
                  <a:pt x="11" y="8"/>
                </a:lnTo>
                <a:lnTo>
                  <a:pt x="15" y="8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18" y="10"/>
                </a:lnTo>
                <a:lnTo>
                  <a:pt x="18" y="8"/>
                </a:lnTo>
                <a:lnTo>
                  <a:pt x="19" y="8"/>
                </a:lnTo>
                <a:lnTo>
                  <a:pt x="19" y="8"/>
                </a:lnTo>
                <a:lnTo>
                  <a:pt x="21" y="7"/>
                </a:lnTo>
                <a:lnTo>
                  <a:pt x="23" y="7"/>
                </a:lnTo>
                <a:lnTo>
                  <a:pt x="23" y="5"/>
                </a:lnTo>
                <a:lnTo>
                  <a:pt x="23" y="5"/>
                </a:lnTo>
                <a:lnTo>
                  <a:pt x="24" y="5"/>
                </a:lnTo>
                <a:lnTo>
                  <a:pt x="24" y="5"/>
                </a:lnTo>
                <a:lnTo>
                  <a:pt x="27" y="5"/>
                </a:lnTo>
                <a:lnTo>
                  <a:pt x="30" y="5"/>
                </a:lnTo>
                <a:lnTo>
                  <a:pt x="32" y="5"/>
                </a:lnTo>
                <a:lnTo>
                  <a:pt x="34" y="4"/>
                </a:lnTo>
                <a:lnTo>
                  <a:pt x="35" y="4"/>
                </a:lnTo>
                <a:lnTo>
                  <a:pt x="35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5" name="Freeform 56"/>
          <p:cNvSpPr>
            <a:spLocks/>
          </p:cNvSpPr>
          <p:nvPr/>
        </p:nvSpPr>
        <p:spPr bwMode="auto">
          <a:xfrm>
            <a:off x="781865" y="2628617"/>
            <a:ext cx="273512" cy="118772"/>
          </a:xfrm>
          <a:custGeom>
            <a:avLst/>
            <a:gdLst>
              <a:gd name="T0" fmla="*/ 39 w 82"/>
              <a:gd name="T1" fmla="*/ 2 h 35"/>
              <a:gd name="T2" fmla="*/ 41 w 82"/>
              <a:gd name="T3" fmla="*/ 3 h 35"/>
              <a:gd name="T4" fmla="*/ 42 w 82"/>
              <a:gd name="T5" fmla="*/ 5 h 35"/>
              <a:gd name="T6" fmla="*/ 42 w 82"/>
              <a:gd name="T7" fmla="*/ 8 h 35"/>
              <a:gd name="T8" fmla="*/ 44 w 82"/>
              <a:gd name="T9" fmla="*/ 8 h 35"/>
              <a:gd name="T10" fmla="*/ 47 w 82"/>
              <a:gd name="T11" fmla="*/ 6 h 35"/>
              <a:gd name="T12" fmla="*/ 50 w 82"/>
              <a:gd name="T13" fmla="*/ 5 h 35"/>
              <a:gd name="T14" fmla="*/ 52 w 82"/>
              <a:gd name="T15" fmla="*/ 5 h 35"/>
              <a:gd name="T16" fmla="*/ 55 w 82"/>
              <a:gd name="T17" fmla="*/ 5 h 35"/>
              <a:gd name="T18" fmla="*/ 58 w 82"/>
              <a:gd name="T19" fmla="*/ 6 h 35"/>
              <a:gd name="T20" fmla="*/ 61 w 82"/>
              <a:gd name="T21" fmla="*/ 3 h 35"/>
              <a:gd name="T22" fmla="*/ 66 w 82"/>
              <a:gd name="T23" fmla="*/ 3 h 35"/>
              <a:gd name="T24" fmla="*/ 72 w 82"/>
              <a:gd name="T25" fmla="*/ 5 h 35"/>
              <a:gd name="T26" fmla="*/ 76 w 82"/>
              <a:gd name="T27" fmla="*/ 8 h 35"/>
              <a:gd name="T28" fmla="*/ 82 w 82"/>
              <a:gd name="T29" fmla="*/ 9 h 35"/>
              <a:gd name="T30" fmla="*/ 80 w 82"/>
              <a:gd name="T31" fmla="*/ 13 h 35"/>
              <a:gd name="T32" fmla="*/ 79 w 82"/>
              <a:gd name="T33" fmla="*/ 17 h 35"/>
              <a:gd name="T34" fmla="*/ 77 w 82"/>
              <a:gd name="T35" fmla="*/ 22 h 35"/>
              <a:gd name="T36" fmla="*/ 71 w 82"/>
              <a:gd name="T37" fmla="*/ 24 h 35"/>
              <a:gd name="T38" fmla="*/ 69 w 82"/>
              <a:gd name="T39" fmla="*/ 22 h 35"/>
              <a:gd name="T40" fmla="*/ 66 w 82"/>
              <a:gd name="T41" fmla="*/ 20 h 35"/>
              <a:gd name="T42" fmla="*/ 61 w 82"/>
              <a:gd name="T43" fmla="*/ 20 h 35"/>
              <a:gd name="T44" fmla="*/ 55 w 82"/>
              <a:gd name="T45" fmla="*/ 20 h 35"/>
              <a:gd name="T46" fmla="*/ 50 w 82"/>
              <a:gd name="T47" fmla="*/ 25 h 35"/>
              <a:gd name="T48" fmla="*/ 44 w 82"/>
              <a:gd name="T49" fmla="*/ 28 h 35"/>
              <a:gd name="T50" fmla="*/ 41 w 82"/>
              <a:gd name="T51" fmla="*/ 25 h 35"/>
              <a:gd name="T52" fmla="*/ 38 w 82"/>
              <a:gd name="T53" fmla="*/ 28 h 35"/>
              <a:gd name="T54" fmla="*/ 28 w 82"/>
              <a:gd name="T55" fmla="*/ 30 h 35"/>
              <a:gd name="T56" fmla="*/ 28 w 82"/>
              <a:gd name="T57" fmla="*/ 33 h 35"/>
              <a:gd name="T58" fmla="*/ 24 w 82"/>
              <a:gd name="T59" fmla="*/ 35 h 35"/>
              <a:gd name="T60" fmla="*/ 14 w 82"/>
              <a:gd name="T61" fmla="*/ 35 h 35"/>
              <a:gd name="T62" fmla="*/ 8 w 82"/>
              <a:gd name="T63" fmla="*/ 30 h 35"/>
              <a:gd name="T64" fmla="*/ 5 w 82"/>
              <a:gd name="T65" fmla="*/ 30 h 35"/>
              <a:gd name="T66" fmla="*/ 3 w 82"/>
              <a:gd name="T67" fmla="*/ 28 h 35"/>
              <a:gd name="T68" fmla="*/ 0 w 82"/>
              <a:gd name="T69" fmla="*/ 22 h 35"/>
              <a:gd name="T70" fmla="*/ 1 w 82"/>
              <a:gd name="T71" fmla="*/ 19 h 35"/>
              <a:gd name="T72" fmla="*/ 3 w 82"/>
              <a:gd name="T73" fmla="*/ 16 h 35"/>
              <a:gd name="T74" fmla="*/ 6 w 82"/>
              <a:gd name="T75" fmla="*/ 14 h 35"/>
              <a:gd name="T76" fmla="*/ 14 w 82"/>
              <a:gd name="T77" fmla="*/ 14 h 35"/>
              <a:gd name="T78" fmla="*/ 16 w 82"/>
              <a:gd name="T79" fmla="*/ 11 h 35"/>
              <a:gd name="T80" fmla="*/ 19 w 82"/>
              <a:gd name="T81" fmla="*/ 11 h 35"/>
              <a:gd name="T82" fmla="*/ 19 w 82"/>
              <a:gd name="T83" fmla="*/ 8 h 35"/>
              <a:gd name="T84" fmla="*/ 22 w 82"/>
              <a:gd name="T85" fmla="*/ 5 h 35"/>
              <a:gd name="T86" fmla="*/ 25 w 82"/>
              <a:gd name="T87" fmla="*/ 3 h 35"/>
              <a:gd name="T88" fmla="*/ 28 w 82"/>
              <a:gd name="T89" fmla="*/ 2 h 35"/>
              <a:gd name="T90" fmla="*/ 30 w 82"/>
              <a:gd name="T91" fmla="*/ 2 h 35"/>
              <a:gd name="T92" fmla="*/ 33 w 82"/>
              <a:gd name="T93" fmla="*/ 5 h 35"/>
              <a:gd name="T94" fmla="*/ 38 w 82"/>
              <a:gd name="T9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35">
                <a:moveTo>
                  <a:pt x="38" y="0"/>
                </a:moveTo>
                <a:lnTo>
                  <a:pt x="38" y="0"/>
                </a:lnTo>
                <a:lnTo>
                  <a:pt x="39" y="2"/>
                </a:lnTo>
                <a:lnTo>
                  <a:pt x="39" y="3"/>
                </a:lnTo>
                <a:lnTo>
                  <a:pt x="41" y="3"/>
                </a:lnTo>
                <a:lnTo>
                  <a:pt x="41" y="3"/>
                </a:lnTo>
                <a:lnTo>
                  <a:pt x="41" y="5"/>
                </a:lnTo>
                <a:lnTo>
                  <a:pt x="42" y="5"/>
                </a:lnTo>
                <a:lnTo>
                  <a:pt x="42" y="5"/>
                </a:lnTo>
                <a:lnTo>
                  <a:pt x="42" y="6"/>
                </a:lnTo>
                <a:lnTo>
                  <a:pt x="42" y="6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4" y="8"/>
                </a:lnTo>
                <a:lnTo>
                  <a:pt x="44" y="8"/>
                </a:lnTo>
                <a:lnTo>
                  <a:pt x="47" y="8"/>
                </a:lnTo>
                <a:lnTo>
                  <a:pt x="47" y="6"/>
                </a:lnTo>
                <a:lnTo>
                  <a:pt x="49" y="6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4" y="5"/>
                </a:lnTo>
                <a:lnTo>
                  <a:pt x="55" y="5"/>
                </a:lnTo>
                <a:lnTo>
                  <a:pt x="57" y="5"/>
                </a:lnTo>
                <a:lnTo>
                  <a:pt x="57" y="5"/>
                </a:lnTo>
                <a:lnTo>
                  <a:pt x="58" y="6"/>
                </a:lnTo>
                <a:lnTo>
                  <a:pt x="60" y="6"/>
                </a:lnTo>
                <a:lnTo>
                  <a:pt x="60" y="5"/>
                </a:lnTo>
                <a:lnTo>
                  <a:pt x="61" y="3"/>
                </a:lnTo>
                <a:lnTo>
                  <a:pt x="63" y="3"/>
                </a:lnTo>
                <a:lnTo>
                  <a:pt x="63" y="3"/>
                </a:lnTo>
                <a:lnTo>
                  <a:pt x="66" y="3"/>
                </a:lnTo>
                <a:lnTo>
                  <a:pt x="69" y="3"/>
                </a:lnTo>
                <a:lnTo>
                  <a:pt x="71" y="5"/>
                </a:lnTo>
                <a:lnTo>
                  <a:pt x="72" y="5"/>
                </a:lnTo>
                <a:lnTo>
                  <a:pt x="74" y="6"/>
                </a:lnTo>
                <a:lnTo>
                  <a:pt x="76" y="6"/>
                </a:lnTo>
                <a:lnTo>
                  <a:pt x="76" y="8"/>
                </a:lnTo>
                <a:lnTo>
                  <a:pt x="77" y="8"/>
                </a:lnTo>
                <a:lnTo>
                  <a:pt x="82" y="9"/>
                </a:lnTo>
                <a:lnTo>
                  <a:pt x="82" y="9"/>
                </a:lnTo>
                <a:lnTo>
                  <a:pt x="82" y="11"/>
                </a:lnTo>
                <a:lnTo>
                  <a:pt x="82" y="11"/>
                </a:lnTo>
                <a:lnTo>
                  <a:pt x="80" y="13"/>
                </a:lnTo>
                <a:lnTo>
                  <a:pt x="80" y="14"/>
                </a:lnTo>
                <a:lnTo>
                  <a:pt x="80" y="16"/>
                </a:lnTo>
                <a:lnTo>
                  <a:pt x="79" y="17"/>
                </a:lnTo>
                <a:lnTo>
                  <a:pt x="77" y="19"/>
                </a:lnTo>
                <a:lnTo>
                  <a:pt x="77" y="22"/>
                </a:lnTo>
                <a:lnTo>
                  <a:pt x="77" y="22"/>
                </a:lnTo>
                <a:lnTo>
                  <a:pt x="71" y="24"/>
                </a:lnTo>
                <a:lnTo>
                  <a:pt x="71" y="24"/>
                </a:lnTo>
                <a:lnTo>
                  <a:pt x="71" y="24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68" y="20"/>
                </a:lnTo>
                <a:lnTo>
                  <a:pt x="68" y="20"/>
                </a:lnTo>
                <a:lnTo>
                  <a:pt x="66" y="20"/>
                </a:lnTo>
                <a:lnTo>
                  <a:pt x="66" y="20"/>
                </a:lnTo>
                <a:lnTo>
                  <a:pt x="63" y="20"/>
                </a:lnTo>
                <a:lnTo>
                  <a:pt x="61" y="20"/>
                </a:lnTo>
                <a:lnTo>
                  <a:pt x="60" y="20"/>
                </a:lnTo>
                <a:lnTo>
                  <a:pt x="58" y="20"/>
                </a:lnTo>
                <a:lnTo>
                  <a:pt x="55" y="20"/>
                </a:lnTo>
                <a:lnTo>
                  <a:pt x="54" y="20"/>
                </a:lnTo>
                <a:lnTo>
                  <a:pt x="54" y="20"/>
                </a:lnTo>
                <a:lnTo>
                  <a:pt x="50" y="25"/>
                </a:lnTo>
                <a:lnTo>
                  <a:pt x="47" y="25"/>
                </a:lnTo>
                <a:lnTo>
                  <a:pt x="46" y="27"/>
                </a:lnTo>
                <a:lnTo>
                  <a:pt x="44" y="28"/>
                </a:lnTo>
                <a:lnTo>
                  <a:pt x="42" y="27"/>
                </a:lnTo>
                <a:lnTo>
                  <a:pt x="41" y="27"/>
                </a:lnTo>
                <a:lnTo>
                  <a:pt x="41" y="25"/>
                </a:lnTo>
                <a:lnTo>
                  <a:pt x="39" y="27"/>
                </a:lnTo>
                <a:lnTo>
                  <a:pt x="39" y="27"/>
                </a:lnTo>
                <a:lnTo>
                  <a:pt x="38" y="28"/>
                </a:lnTo>
                <a:lnTo>
                  <a:pt x="35" y="28"/>
                </a:lnTo>
                <a:lnTo>
                  <a:pt x="30" y="28"/>
                </a:lnTo>
                <a:lnTo>
                  <a:pt x="28" y="30"/>
                </a:lnTo>
                <a:lnTo>
                  <a:pt x="28" y="31"/>
                </a:lnTo>
                <a:lnTo>
                  <a:pt x="28" y="31"/>
                </a:lnTo>
                <a:lnTo>
                  <a:pt x="28" y="33"/>
                </a:lnTo>
                <a:lnTo>
                  <a:pt x="28" y="33"/>
                </a:lnTo>
                <a:lnTo>
                  <a:pt x="27" y="35"/>
                </a:lnTo>
                <a:lnTo>
                  <a:pt x="24" y="35"/>
                </a:lnTo>
                <a:lnTo>
                  <a:pt x="19" y="35"/>
                </a:lnTo>
                <a:lnTo>
                  <a:pt x="16" y="35"/>
                </a:lnTo>
                <a:lnTo>
                  <a:pt x="14" y="35"/>
                </a:lnTo>
                <a:lnTo>
                  <a:pt x="11" y="33"/>
                </a:lnTo>
                <a:lnTo>
                  <a:pt x="9" y="31"/>
                </a:lnTo>
                <a:lnTo>
                  <a:pt x="8" y="30"/>
                </a:lnTo>
                <a:lnTo>
                  <a:pt x="6" y="30"/>
                </a:lnTo>
                <a:lnTo>
                  <a:pt x="6" y="30"/>
                </a:lnTo>
                <a:lnTo>
                  <a:pt x="5" y="30"/>
                </a:lnTo>
                <a:lnTo>
                  <a:pt x="5" y="30"/>
                </a:lnTo>
                <a:lnTo>
                  <a:pt x="3" y="30"/>
                </a:lnTo>
                <a:lnTo>
                  <a:pt x="3" y="28"/>
                </a:lnTo>
                <a:lnTo>
                  <a:pt x="1" y="27"/>
                </a:lnTo>
                <a:lnTo>
                  <a:pt x="0" y="24"/>
                </a:lnTo>
                <a:lnTo>
                  <a:pt x="0" y="22"/>
                </a:lnTo>
                <a:lnTo>
                  <a:pt x="1" y="20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3" y="17"/>
                </a:lnTo>
                <a:lnTo>
                  <a:pt x="3" y="16"/>
                </a:lnTo>
                <a:lnTo>
                  <a:pt x="5" y="14"/>
                </a:lnTo>
                <a:lnTo>
                  <a:pt x="5" y="14"/>
                </a:lnTo>
                <a:lnTo>
                  <a:pt x="6" y="14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4" y="13"/>
                </a:lnTo>
                <a:lnTo>
                  <a:pt x="16" y="13"/>
                </a:lnTo>
                <a:lnTo>
                  <a:pt x="16" y="11"/>
                </a:lnTo>
                <a:lnTo>
                  <a:pt x="16" y="11"/>
                </a:lnTo>
                <a:lnTo>
                  <a:pt x="17" y="11"/>
                </a:lnTo>
                <a:lnTo>
                  <a:pt x="19" y="11"/>
                </a:lnTo>
                <a:lnTo>
                  <a:pt x="19" y="9"/>
                </a:lnTo>
                <a:lnTo>
                  <a:pt x="19" y="8"/>
                </a:lnTo>
                <a:lnTo>
                  <a:pt x="19" y="8"/>
                </a:lnTo>
                <a:lnTo>
                  <a:pt x="19" y="6"/>
                </a:lnTo>
                <a:lnTo>
                  <a:pt x="22" y="5"/>
                </a:lnTo>
                <a:lnTo>
                  <a:pt x="22" y="5"/>
                </a:lnTo>
                <a:lnTo>
                  <a:pt x="24" y="5"/>
                </a:lnTo>
                <a:lnTo>
                  <a:pt x="24" y="3"/>
                </a:lnTo>
                <a:lnTo>
                  <a:pt x="25" y="3"/>
                </a:lnTo>
                <a:lnTo>
                  <a:pt x="25" y="2"/>
                </a:lnTo>
                <a:lnTo>
                  <a:pt x="27" y="3"/>
                </a:lnTo>
                <a:lnTo>
                  <a:pt x="28" y="2"/>
                </a:lnTo>
                <a:lnTo>
                  <a:pt x="28" y="2"/>
                </a:lnTo>
                <a:lnTo>
                  <a:pt x="28" y="2"/>
                </a:lnTo>
                <a:lnTo>
                  <a:pt x="30" y="2"/>
                </a:lnTo>
                <a:lnTo>
                  <a:pt x="31" y="3"/>
                </a:lnTo>
                <a:lnTo>
                  <a:pt x="31" y="5"/>
                </a:lnTo>
                <a:lnTo>
                  <a:pt x="33" y="5"/>
                </a:lnTo>
                <a:lnTo>
                  <a:pt x="35" y="2"/>
                </a:lnTo>
                <a:lnTo>
                  <a:pt x="36" y="2"/>
                </a:lnTo>
                <a:lnTo>
                  <a:pt x="38" y="2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7" name="Freeform 59"/>
          <p:cNvSpPr>
            <a:spLocks noEditPoints="1"/>
          </p:cNvSpPr>
          <p:nvPr/>
        </p:nvSpPr>
        <p:spPr bwMode="auto">
          <a:xfrm>
            <a:off x="508353" y="1206745"/>
            <a:ext cx="627077" cy="1041802"/>
          </a:xfrm>
          <a:custGeom>
            <a:avLst/>
            <a:gdLst>
              <a:gd name="T0" fmla="*/ 77 w 188"/>
              <a:gd name="T1" fmla="*/ 288 h 307"/>
              <a:gd name="T2" fmla="*/ 83 w 188"/>
              <a:gd name="T3" fmla="*/ 269 h 307"/>
              <a:gd name="T4" fmla="*/ 110 w 188"/>
              <a:gd name="T5" fmla="*/ 265 h 307"/>
              <a:gd name="T6" fmla="*/ 102 w 188"/>
              <a:gd name="T7" fmla="*/ 276 h 307"/>
              <a:gd name="T8" fmla="*/ 102 w 188"/>
              <a:gd name="T9" fmla="*/ 261 h 307"/>
              <a:gd name="T10" fmla="*/ 118 w 188"/>
              <a:gd name="T11" fmla="*/ 254 h 307"/>
              <a:gd name="T12" fmla="*/ 104 w 188"/>
              <a:gd name="T13" fmla="*/ 231 h 307"/>
              <a:gd name="T14" fmla="*/ 107 w 188"/>
              <a:gd name="T15" fmla="*/ 222 h 307"/>
              <a:gd name="T16" fmla="*/ 147 w 188"/>
              <a:gd name="T17" fmla="*/ 6 h 307"/>
              <a:gd name="T18" fmla="*/ 169 w 188"/>
              <a:gd name="T19" fmla="*/ 16 h 307"/>
              <a:gd name="T20" fmla="*/ 178 w 188"/>
              <a:gd name="T21" fmla="*/ 30 h 307"/>
              <a:gd name="T22" fmla="*/ 181 w 188"/>
              <a:gd name="T23" fmla="*/ 39 h 307"/>
              <a:gd name="T24" fmla="*/ 184 w 188"/>
              <a:gd name="T25" fmla="*/ 52 h 307"/>
              <a:gd name="T26" fmla="*/ 181 w 188"/>
              <a:gd name="T27" fmla="*/ 63 h 307"/>
              <a:gd name="T28" fmla="*/ 184 w 188"/>
              <a:gd name="T29" fmla="*/ 79 h 307"/>
              <a:gd name="T30" fmla="*/ 164 w 188"/>
              <a:gd name="T31" fmla="*/ 79 h 307"/>
              <a:gd name="T32" fmla="*/ 158 w 188"/>
              <a:gd name="T33" fmla="*/ 83 h 307"/>
              <a:gd name="T34" fmla="*/ 151 w 188"/>
              <a:gd name="T35" fmla="*/ 88 h 307"/>
              <a:gd name="T36" fmla="*/ 148 w 188"/>
              <a:gd name="T37" fmla="*/ 91 h 307"/>
              <a:gd name="T38" fmla="*/ 147 w 188"/>
              <a:gd name="T39" fmla="*/ 104 h 307"/>
              <a:gd name="T40" fmla="*/ 134 w 188"/>
              <a:gd name="T41" fmla="*/ 126 h 307"/>
              <a:gd name="T42" fmla="*/ 121 w 188"/>
              <a:gd name="T43" fmla="*/ 134 h 307"/>
              <a:gd name="T44" fmla="*/ 110 w 188"/>
              <a:gd name="T45" fmla="*/ 140 h 307"/>
              <a:gd name="T46" fmla="*/ 106 w 188"/>
              <a:gd name="T47" fmla="*/ 146 h 307"/>
              <a:gd name="T48" fmla="*/ 98 w 188"/>
              <a:gd name="T49" fmla="*/ 146 h 307"/>
              <a:gd name="T50" fmla="*/ 96 w 188"/>
              <a:gd name="T51" fmla="*/ 156 h 307"/>
              <a:gd name="T52" fmla="*/ 93 w 188"/>
              <a:gd name="T53" fmla="*/ 162 h 307"/>
              <a:gd name="T54" fmla="*/ 87 w 188"/>
              <a:gd name="T55" fmla="*/ 173 h 307"/>
              <a:gd name="T56" fmla="*/ 87 w 188"/>
              <a:gd name="T57" fmla="*/ 186 h 307"/>
              <a:gd name="T58" fmla="*/ 93 w 188"/>
              <a:gd name="T59" fmla="*/ 198 h 307"/>
              <a:gd name="T60" fmla="*/ 107 w 188"/>
              <a:gd name="T61" fmla="*/ 208 h 307"/>
              <a:gd name="T62" fmla="*/ 109 w 188"/>
              <a:gd name="T63" fmla="*/ 219 h 307"/>
              <a:gd name="T64" fmla="*/ 102 w 188"/>
              <a:gd name="T65" fmla="*/ 225 h 307"/>
              <a:gd name="T66" fmla="*/ 104 w 188"/>
              <a:gd name="T67" fmla="*/ 228 h 307"/>
              <a:gd name="T68" fmla="*/ 87 w 188"/>
              <a:gd name="T69" fmla="*/ 238 h 307"/>
              <a:gd name="T70" fmla="*/ 83 w 188"/>
              <a:gd name="T71" fmla="*/ 242 h 307"/>
              <a:gd name="T72" fmla="*/ 79 w 188"/>
              <a:gd name="T73" fmla="*/ 260 h 307"/>
              <a:gd name="T74" fmla="*/ 76 w 188"/>
              <a:gd name="T75" fmla="*/ 280 h 307"/>
              <a:gd name="T76" fmla="*/ 57 w 188"/>
              <a:gd name="T77" fmla="*/ 291 h 307"/>
              <a:gd name="T78" fmla="*/ 44 w 188"/>
              <a:gd name="T79" fmla="*/ 299 h 307"/>
              <a:gd name="T80" fmla="*/ 27 w 188"/>
              <a:gd name="T81" fmla="*/ 302 h 307"/>
              <a:gd name="T82" fmla="*/ 24 w 188"/>
              <a:gd name="T83" fmla="*/ 290 h 307"/>
              <a:gd name="T84" fmla="*/ 22 w 188"/>
              <a:gd name="T85" fmla="*/ 280 h 307"/>
              <a:gd name="T86" fmla="*/ 8 w 188"/>
              <a:gd name="T87" fmla="*/ 258 h 307"/>
              <a:gd name="T88" fmla="*/ 1 w 188"/>
              <a:gd name="T89" fmla="*/ 235 h 307"/>
              <a:gd name="T90" fmla="*/ 8 w 188"/>
              <a:gd name="T91" fmla="*/ 231 h 307"/>
              <a:gd name="T92" fmla="*/ 13 w 188"/>
              <a:gd name="T93" fmla="*/ 213 h 307"/>
              <a:gd name="T94" fmla="*/ 19 w 188"/>
              <a:gd name="T95" fmla="*/ 195 h 307"/>
              <a:gd name="T96" fmla="*/ 25 w 188"/>
              <a:gd name="T97" fmla="*/ 183 h 307"/>
              <a:gd name="T98" fmla="*/ 17 w 188"/>
              <a:gd name="T99" fmla="*/ 161 h 307"/>
              <a:gd name="T100" fmla="*/ 13 w 188"/>
              <a:gd name="T101" fmla="*/ 137 h 307"/>
              <a:gd name="T102" fmla="*/ 31 w 188"/>
              <a:gd name="T103" fmla="*/ 120 h 307"/>
              <a:gd name="T104" fmla="*/ 36 w 188"/>
              <a:gd name="T105" fmla="*/ 107 h 307"/>
              <a:gd name="T106" fmla="*/ 50 w 188"/>
              <a:gd name="T107" fmla="*/ 75 h 307"/>
              <a:gd name="T108" fmla="*/ 74 w 188"/>
              <a:gd name="T109" fmla="*/ 50 h 307"/>
              <a:gd name="T110" fmla="*/ 79 w 188"/>
              <a:gd name="T111" fmla="*/ 35 h 307"/>
              <a:gd name="T112" fmla="*/ 101 w 188"/>
              <a:gd name="T113" fmla="*/ 17 h 307"/>
              <a:gd name="T114" fmla="*/ 126 w 188"/>
              <a:gd name="T115" fmla="*/ 16 h 307"/>
              <a:gd name="T116" fmla="*/ 132 w 188"/>
              <a:gd name="T117" fmla="*/ 1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8" h="307">
                <a:moveTo>
                  <a:pt x="85" y="266"/>
                </a:moveTo>
                <a:lnTo>
                  <a:pt x="85" y="268"/>
                </a:lnTo>
                <a:lnTo>
                  <a:pt x="87" y="268"/>
                </a:lnTo>
                <a:lnTo>
                  <a:pt x="85" y="268"/>
                </a:lnTo>
                <a:lnTo>
                  <a:pt x="85" y="269"/>
                </a:lnTo>
                <a:lnTo>
                  <a:pt x="85" y="269"/>
                </a:lnTo>
                <a:lnTo>
                  <a:pt x="83" y="274"/>
                </a:lnTo>
                <a:lnTo>
                  <a:pt x="82" y="277"/>
                </a:lnTo>
                <a:lnTo>
                  <a:pt x="82" y="277"/>
                </a:lnTo>
                <a:lnTo>
                  <a:pt x="77" y="288"/>
                </a:lnTo>
                <a:lnTo>
                  <a:pt x="77" y="290"/>
                </a:lnTo>
                <a:lnTo>
                  <a:pt x="76" y="290"/>
                </a:lnTo>
                <a:lnTo>
                  <a:pt x="76" y="288"/>
                </a:lnTo>
                <a:lnTo>
                  <a:pt x="76" y="285"/>
                </a:lnTo>
                <a:lnTo>
                  <a:pt x="76" y="283"/>
                </a:lnTo>
                <a:lnTo>
                  <a:pt x="79" y="277"/>
                </a:lnTo>
                <a:lnTo>
                  <a:pt x="80" y="276"/>
                </a:lnTo>
                <a:lnTo>
                  <a:pt x="82" y="272"/>
                </a:lnTo>
                <a:lnTo>
                  <a:pt x="83" y="271"/>
                </a:lnTo>
                <a:lnTo>
                  <a:pt x="83" y="269"/>
                </a:lnTo>
                <a:lnTo>
                  <a:pt x="85" y="268"/>
                </a:lnTo>
                <a:lnTo>
                  <a:pt x="85" y="266"/>
                </a:lnTo>
                <a:close/>
                <a:moveTo>
                  <a:pt x="112" y="255"/>
                </a:moveTo>
                <a:lnTo>
                  <a:pt x="113" y="255"/>
                </a:lnTo>
                <a:lnTo>
                  <a:pt x="115" y="257"/>
                </a:lnTo>
                <a:lnTo>
                  <a:pt x="113" y="257"/>
                </a:lnTo>
                <a:lnTo>
                  <a:pt x="112" y="258"/>
                </a:lnTo>
                <a:lnTo>
                  <a:pt x="112" y="258"/>
                </a:lnTo>
                <a:lnTo>
                  <a:pt x="110" y="260"/>
                </a:lnTo>
                <a:lnTo>
                  <a:pt x="110" y="265"/>
                </a:lnTo>
                <a:lnTo>
                  <a:pt x="112" y="266"/>
                </a:lnTo>
                <a:lnTo>
                  <a:pt x="112" y="266"/>
                </a:lnTo>
                <a:lnTo>
                  <a:pt x="110" y="266"/>
                </a:lnTo>
                <a:lnTo>
                  <a:pt x="110" y="268"/>
                </a:lnTo>
                <a:lnTo>
                  <a:pt x="109" y="269"/>
                </a:lnTo>
                <a:lnTo>
                  <a:pt x="107" y="269"/>
                </a:lnTo>
                <a:lnTo>
                  <a:pt x="106" y="271"/>
                </a:lnTo>
                <a:lnTo>
                  <a:pt x="104" y="272"/>
                </a:lnTo>
                <a:lnTo>
                  <a:pt x="104" y="274"/>
                </a:lnTo>
                <a:lnTo>
                  <a:pt x="102" y="276"/>
                </a:lnTo>
                <a:lnTo>
                  <a:pt x="101" y="276"/>
                </a:lnTo>
                <a:lnTo>
                  <a:pt x="102" y="274"/>
                </a:lnTo>
                <a:lnTo>
                  <a:pt x="102" y="272"/>
                </a:lnTo>
                <a:lnTo>
                  <a:pt x="102" y="271"/>
                </a:lnTo>
                <a:lnTo>
                  <a:pt x="101" y="269"/>
                </a:lnTo>
                <a:lnTo>
                  <a:pt x="101" y="268"/>
                </a:lnTo>
                <a:lnTo>
                  <a:pt x="101" y="266"/>
                </a:lnTo>
                <a:lnTo>
                  <a:pt x="101" y="265"/>
                </a:lnTo>
                <a:lnTo>
                  <a:pt x="101" y="263"/>
                </a:lnTo>
                <a:lnTo>
                  <a:pt x="102" y="261"/>
                </a:lnTo>
                <a:lnTo>
                  <a:pt x="102" y="260"/>
                </a:lnTo>
                <a:lnTo>
                  <a:pt x="106" y="258"/>
                </a:lnTo>
                <a:lnTo>
                  <a:pt x="107" y="257"/>
                </a:lnTo>
                <a:lnTo>
                  <a:pt x="109" y="257"/>
                </a:lnTo>
                <a:lnTo>
                  <a:pt x="110" y="257"/>
                </a:lnTo>
                <a:lnTo>
                  <a:pt x="112" y="255"/>
                </a:lnTo>
                <a:lnTo>
                  <a:pt x="112" y="255"/>
                </a:lnTo>
                <a:close/>
                <a:moveTo>
                  <a:pt x="115" y="254"/>
                </a:moveTo>
                <a:lnTo>
                  <a:pt x="118" y="254"/>
                </a:lnTo>
                <a:lnTo>
                  <a:pt x="118" y="254"/>
                </a:lnTo>
                <a:lnTo>
                  <a:pt x="115" y="255"/>
                </a:lnTo>
                <a:lnTo>
                  <a:pt x="115" y="257"/>
                </a:lnTo>
                <a:lnTo>
                  <a:pt x="115" y="255"/>
                </a:lnTo>
                <a:lnTo>
                  <a:pt x="113" y="255"/>
                </a:lnTo>
                <a:lnTo>
                  <a:pt x="115" y="254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106" y="231"/>
                </a:lnTo>
                <a:lnTo>
                  <a:pt x="104" y="231"/>
                </a:lnTo>
                <a:lnTo>
                  <a:pt x="104" y="231"/>
                </a:lnTo>
                <a:lnTo>
                  <a:pt x="104" y="230"/>
                </a:lnTo>
                <a:lnTo>
                  <a:pt x="104" y="230"/>
                </a:lnTo>
                <a:lnTo>
                  <a:pt x="106" y="230"/>
                </a:lnTo>
                <a:close/>
                <a:moveTo>
                  <a:pt x="109" y="220"/>
                </a:moveTo>
                <a:lnTo>
                  <a:pt x="109" y="220"/>
                </a:lnTo>
                <a:lnTo>
                  <a:pt x="109" y="220"/>
                </a:lnTo>
                <a:lnTo>
                  <a:pt x="109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0"/>
                </a:lnTo>
                <a:lnTo>
                  <a:pt x="109" y="220"/>
                </a:lnTo>
                <a:close/>
                <a:moveTo>
                  <a:pt x="137" y="0"/>
                </a:move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3"/>
                </a:lnTo>
                <a:lnTo>
                  <a:pt x="145" y="5"/>
                </a:lnTo>
                <a:lnTo>
                  <a:pt x="147" y="6"/>
                </a:lnTo>
                <a:lnTo>
                  <a:pt x="148" y="8"/>
                </a:lnTo>
                <a:lnTo>
                  <a:pt x="150" y="8"/>
                </a:lnTo>
                <a:lnTo>
                  <a:pt x="151" y="9"/>
                </a:lnTo>
                <a:lnTo>
                  <a:pt x="153" y="11"/>
                </a:lnTo>
                <a:lnTo>
                  <a:pt x="154" y="11"/>
                </a:lnTo>
                <a:lnTo>
                  <a:pt x="156" y="12"/>
                </a:lnTo>
                <a:lnTo>
                  <a:pt x="159" y="14"/>
                </a:lnTo>
                <a:lnTo>
                  <a:pt x="162" y="14"/>
                </a:lnTo>
                <a:lnTo>
                  <a:pt x="169" y="16"/>
                </a:lnTo>
                <a:lnTo>
                  <a:pt x="169" y="16"/>
                </a:lnTo>
                <a:lnTo>
                  <a:pt x="170" y="17"/>
                </a:lnTo>
                <a:lnTo>
                  <a:pt x="173" y="19"/>
                </a:lnTo>
                <a:lnTo>
                  <a:pt x="173" y="22"/>
                </a:lnTo>
                <a:lnTo>
                  <a:pt x="177" y="22"/>
                </a:lnTo>
                <a:lnTo>
                  <a:pt x="177" y="23"/>
                </a:lnTo>
                <a:lnTo>
                  <a:pt x="178" y="25"/>
                </a:lnTo>
                <a:lnTo>
                  <a:pt x="181" y="27"/>
                </a:lnTo>
                <a:lnTo>
                  <a:pt x="180" y="27"/>
                </a:lnTo>
                <a:lnTo>
                  <a:pt x="178" y="28"/>
                </a:lnTo>
                <a:lnTo>
                  <a:pt x="178" y="30"/>
                </a:lnTo>
                <a:lnTo>
                  <a:pt x="178" y="33"/>
                </a:lnTo>
                <a:lnTo>
                  <a:pt x="180" y="35"/>
                </a:lnTo>
                <a:lnTo>
                  <a:pt x="180" y="36"/>
                </a:lnTo>
                <a:lnTo>
                  <a:pt x="178" y="36"/>
                </a:lnTo>
                <a:lnTo>
                  <a:pt x="178" y="38"/>
                </a:lnTo>
                <a:lnTo>
                  <a:pt x="178" y="38"/>
                </a:lnTo>
                <a:lnTo>
                  <a:pt x="178" y="39"/>
                </a:lnTo>
                <a:lnTo>
                  <a:pt x="178" y="39"/>
                </a:lnTo>
                <a:lnTo>
                  <a:pt x="180" y="39"/>
                </a:lnTo>
                <a:lnTo>
                  <a:pt x="181" y="39"/>
                </a:lnTo>
                <a:lnTo>
                  <a:pt x="181" y="39"/>
                </a:lnTo>
                <a:lnTo>
                  <a:pt x="183" y="42"/>
                </a:lnTo>
                <a:lnTo>
                  <a:pt x="183" y="42"/>
                </a:lnTo>
                <a:lnTo>
                  <a:pt x="181" y="44"/>
                </a:lnTo>
                <a:lnTo>
                  <a:pt x="180" y="44"/>
                </a:lnTo>
                <a:lnTo>
                  <a:pt x="180" y="46"/>
                </a:lnTo>
                <a:lnTo>
                  <a:pt x="181" y="47"/>
                </a:lnTo>
                <a:lnTo>
                  <a:pt x="181" y="49"/>
                </a:lnTo>
                <a:lnTo>
                  <a:pt x="183" y="50"/>
                </a:lnTo>
                <a:lnTo>
                  <a:pt x="184" y="52"/>
                </a:lnTo>
                <a:lnTo>
                  <a:pt x="184" y="53"/>
                </a:lnTo>
                <a:lnTo>
                  <a:pt x="186" y="53"/>
                </a:lnTo>
                <a:lnTo>
                  <a:pt x="186" y="55"/>
                </a:lnTo>
                <a:lnTo>
                  <a:pt x="184" y="55"/>
                </a:lnTo>
                <a:lnTo>
                  <a:pt x="184" y="57"/>
                </a:lnTo>
                <a:lnTo>
                  <a:pt x="184" y="60"/>
                </a:lnTo>
                <a:lnTo>
                  <a:pt x="184" y="60"/>
                </a:lnTo>
                <a:lnTo>
                  <a:pt x="183" y="61"/>
                </a:lnTo>
                <a:lnTo>
                  <a:pt x="181" y="63"/>
                </a:lnTo>
                <a:lnTo>
                  <a:pt x="181" y="63"/>
                </a:lnTo>
                <a:lnTo>
                  <a:pt x="181" y="64"/>
                </a:lnTo>
                <a:lnTo>
                  <a:pt x="181" y="68"/>
                </a:lnTo>
                <a:lnTo>
                  <a:pt x="181" y="68"/>
                </a:lnTo>
                <a:lnTo>
                  <a:pt x="181" y="69"/>
                </a:lnTo>
                <a:lnTo>
                  <a:pt x="183" y="69"/>
                </a:lnTo>
                <a:lnTo>
                  <a:pt x="184" y="71"/>
                </a:lnTo>
                <a:lnTo>
                  <a:pt x="186" y="72"/>
                </a:lnTo>
                <a:lnTo>
                  <a:pt x="186" y="74"/>
                </a:lnTo>
                <a:lnTo>
                  <a:pt x="188" y="79"/>
                </a:lnTo>
                <a:lnTo>
                  <a:pt x="184" y="79"/>
                </a:lnTo>
                <a:lnTo>
                  <a:pt x="181" y="79"/>
                </a:lnTo>
                <a:lnTo>
                  <a:pt x="180" y="79"/>
                </a:lnTo>
                <a:lnTo>
                  <a:pt x="177" y="79"/>
                </a:lnTo>
                <a:lnTo>
                  <a:pt x="175" y="79"/>
                </a:lnTo>
                <a:lnTo>
                  <a:pt x="173" y="80"/>
                </a:lnTo>
                <a:lnTo>
                  <a:pt x="173" y="80"/>
                </a:lnTo>
                <a:lnTo>
                  <a:pt x="170" y="79"/>
                </a:lnTo>
                <a:lnTo>
                  <a:pt x="167" y="77"/>
                </a:lnTo>
                <a:lnTo>
                  <a:pt x="165" y="79"/>
                </a:lnTo>
                <a:lnTo>
                  <a:pt x="164" y="79"/>
                </a:lnTo>
                <a:lnTo>
                  <a:pt x="164" y="77"/>
                </a:lnTo>
                <a:lnTo>
                  <a:pt x="162" y="77"/>
                </a:lnTo>
                <a:lnTo>
                  <a:pt x="162" y="79"/>
                </a:lnTo>
                <a:lnTo>
                  <a:pt x="162" y="79"/>
                </a:lnTo>
                <a:lnTo>
                  <a:pt x="161" y="80"/>
                </a:lnTo>
                <a:lnTo>
                  <a:pt x="161" y="80"/>
                </a:lnTo>
                <a:lnTo>
                  <a:pt x="161" y="83"/>
                </a:lnTo>
                <a:lnTo>
                  <a:pt x="161" y="83"/>
                </a:lnTo>
                <a:lnTo>
                  <a:pt x="158" y="83"/>
                </a:lnTo>
                <a:lnTo>
                  <a:pt x="158" y="83"/>
                </a:lnTo>
                <a:lnTo>
                  <a:pt x="159" y="85"/>
                </a:lnTo>
                <a:lnTo>
                  <a:pt x="159" y="85"/>
                </a:lnTo>
                <a:lnTo>
                  <a:pt x="158" y="85"/>
                </a:lnTo>
                <a:lnTo>
                  <a:pt x="156" y="85"/>
                </a:lnTo>
                <a:lnTo>
                  <a:pt x="156" y="87"/>
                </a:lnTo>
                <a:lnTo>
                  <a:pt x="156" y="87"/>
                </a:lnTo>
                <a:lnTo>
                  <a:pt x="156" y="88"/>
                </a:lnTo>
                <a:lnTo>
                  <a:pt x="154" y="88"/>
                </a:lnTo>
                <a:lnTo>
                  <a:pt x="153" y="88"/>
                </a:lnTo>
                <a:lnTo>
                  <a:pt x="151" y="88"/>
                </a:lnTo>
                <a:lnTo>
                  <a:pt x="150" y="88"/>
                </a:lnTo>
                <a:lnTo>
                  <a:pt x="150" y="90"/>
                </a:lnTo>
                <a:lnTo>
                  <a:pt x="150" y="90"/>
                </a:lnTo>
                <a:lnTo>
                  <a:pt x="151" y="90"/>
                </a:lnTo>
                <a:lnTo>
                  <a:pt x="151" y="91"/>
                </a:lnTo>
                <a:lnTo>
                  <a:pt x="151" y="91"/>
                </a:lnTo>
                <a:lnTo>
                  <a:pt x="151" y="91"/>
                </a:lnTo>
                <a:lnTo>
                  <a:pt x="148" y="90"/>
                </a:lnTo>
                <a:lnTo>
                  <a:pt x="148" y="90"/>
                </a:lnTo>
                <a:lnTo>
                  <a:pt x="148" y="91"/>
                </a:lnTo>
                <a:lnTo>
                  <a:pt x="150" y="93"/>
                </a:lnTo>
                <a:lnTo>
                  <a:pt x="150" y="93"/>
                </a:lnTo>
                <a:lnTo>
                  <a:pt x="151" y="94"/>
                </a:lnTo>
                <a:lnTo>
                  <a:pt x="151" y="94"/>
                </a:lnTo>
                <a:lnTo>
                  <a:pt x="148" y="98"/>
                </a:lnTo>
                <a:lnTo>
                  <a:pt x="147" y="99"/>
                </a:lnTo>
                <a:lnTo>
                  <a:pt x="145" y="101"/>
                </a:lnTo>
                <a:lnTo>
                  <a:pt x="145" y="102"/>
                </a:lnTo>
                <a:lnTo>
                  <a:pt x="145" y="104"/>
                </a:lnTo>
                <a:lnTo>
                  <a:pt x="147" y="104"/>
                </a:lnTo>
                <a:lnTo>
                  <a:pt x="147" y="107"/>
                </a:lnTo>
                <a:lnTo>
                  <a:pt x="148" y="109"/>
                </a:lnTo>
                <a:lnTo>
                  <a:pt x="150" y="110"/>
                </a:lnTo>
                <a:lnTo>
                  <a:pt x="150" y="112"/>
                </a:lnTo>
                <a:lnTo>
                  <a:pt x="150" y="112"/>
                </a:lnTo>
                <a:lnTo>
                  <a:pt x="147" y="115"/>
                </a:lnTo>
                <a:lnTo>
                  <a:pt x="142" y="116"/>
                </a:lnTo>
                <a:lnTo>
                  <a:pt x="139" y="124"/>
                </a:lnTo>
                <a:lnTo>
                  <a:pt x="137" y="126"/>
                </a:lnTo>
                <a:lnTo>
                  <a:pt x="134" y="126"/>
                </a:lnTo>
                <a:lnTo>
                  <a:pt x="134" y="127"/>
                </a:lnTo>
                <a:lnTo>
                  <a:pt x="131" y="129"/>
                </a:lnTo>
                <a:lnTo>
                  <a:pt x="126" y="131"/>
                </a:lnTo>
                <a:lnTo>
                  <a:pt x="124" y="132"/>
                </a:lnTo>
                <a:lnTo>
                  <a:pt x="124" y="134"/>
                </a:lnTo>
                <a:lnTo>
                  <a:pt x="123" y="134"/>
                </a:lnTo>
                <a:lnTo>
                  <a:pt x="121" y="132"/>
                </a:lnTo>
                <a:lnTo>
                  <a:pt x="121" y="132"/>
                </a:lnTo>
                <a:lnTo>
                  <a:pt x="120" y="134"/>
                </a:lnTo>
                <a:lnTo>
                  <a:pt x="121" y="134"/>
                </a:lnTo>
                <a:lnTo>
                  <a:pt x="118" y="134"/>
                </a:lnTo>
                <a:lnTo>
                  <a:pt x="118" y="134"/>
                </a:lnTo>
                <a:lnTo>
                  <a:pt x="117" y="137"/>
                </a:lnTo>
                <a:lnTo>
                  <a:pt x="113" y="139"/>
                </a:lnTo>
                <a:lnTo>
                  <a:pt x="110" y="139"/>
                </a:lnTo>
                <a:lnTo>
                  <a:pt x="110" y="139"/>
                </a:lnTo>
                <a:lnTo>
                  <a:pt x="112" y="139"/>
                </a:lnTo>
                <a:lnTo>
                  <a:pt x="112" y="140"/>
                </a:lnTo>
                <a:lnTo>
                  <a:pt x="110" y="140"/>
                </a:lnTo>
                <a:lnTo>
                  <a:pt x="110" y="140"/>
                </a:lnTo>
                <a:lnTo>
                  <a:pt x="109" y="140"/>
                </a:lnTo>
                <a:lnTo>
                  <a:pt x="107" y="140"/>
                </a:lnTo>
                <a:lnTo>
                  <a:pt x="107" y="142"/>
                </a:lnTo>
                <a:lnTo>
                  <a:pt x="107" y="143"/>
                </a:lnTo>
                <a:lnTo>
                  <a:pt x="106" y="143"/>
                </a:lnTo>
                <a:lnTo>
                  <a:pt x="104" y="143"/>
                </a:lnTo>
                <a:lnTo>
                  <a:pt x="104" y="145"/>
                </a:lnTo>
                <a:lnTo>
                  <a:pt x="106" y="145"/>
                </a:lnTo>
                <a:lnTo>
                  <a:pt x="106" y="145"/>
                </a:lnTo>
                <a:lnTo>
                  <a:pt x="106" y="146"/>
                </a:lnTo>
                <a:lnTo>
                  <a:pt x="106" y="146"/>
                </a:lnTo>
                <a:lnTo>
                  <a:pt x="102" y="148"/>
                </a:lnTo>
                <a:lnTo>
                  <a:pt x="102" y="148"/>
                </a:lnTo>
                <a:lnTo>
                  <a:pt x="101" y="150"/>
                </a:lnTo>
                <a:lnTo>
                  <a:pt x="99" y="150"/>
                </a:lnTo>
                <a:lnTo>
                  <a:pt x="101" y="148"/>
                </a:lnTo>
                <a:lnTo>
                  <a:pt x="101" y="148"/>
                </a:lnTo>
                <a:lnTo>
                  <a:pt x="98" y="148"/>
                </a:lnTo>
                <a:lnTo>
                  <a:pt x="98" y="146"/>
                </a:lnTo>
                <a:lnTo>
                  <a:pt x="98" y="146"/>
                </a:lnTo>
                <a:lnTo>
                  <a:pt x="98" y="148"/>
                </a:lnTo>
                <a:lnTo>
                  <a:pt x="98" y="150"/>
                </a:lnTo>
                <a:lnTo>
                  <a:pt x="99" y="151"/>
                </a:lnTo>
                <a:lnTo>
                  <a:pt x="98" y="151"/>
                </a:lnTo>
                <a:lnTo>
                  <a:pt x="98" y="151"/>
                </a:lnTo>
                <a:lnTo>
                  <a:pt x="98" y="153"/>
                </a:lnTo>
                <a:lnTo>
                  <a:pt x="99" y="153"/>
                </a:lnTo>
                <a:lnTo>
                  <a:pt x="99" y="153"/>
                </a:lnTo>
                <a:lnTo>
                  <a:pt x="98" y="154"/>
                </a:lnTo>
                <a:lnTo>
                  <a:pt x="96" y="156"/>
                </a:lnTo>
                <a:lnTo>
                  <a:pt x="95" y="156"/>
                </a:lnTo>
                <a:lnTo>
                  <a:pt x="95" y="156"/>
                </a:lnTo>
                <a:lnTo>
                  <a:pt x="93" y="156"/>
                </a:lnTo>
                <a:lnTo>
                  <a:pt x="91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7"/>
                </a:lnTo>
                <a:lnTo>
                  <a:pt x="91" y="159"/>
                </a:lnTo>
                <a:lnTo>
                  <a:pt x="93" y="161"/>
                </a:lnTo>
                <a:lnTo>
                  <a:pt x="93" y="162"/>
                </a:lnTo>
                <a:lnTo>
                  <a:pt x="93" y="162"/>
                </a:lnTo>
                <a:lnTo>
                  <a:pt x="91" y="162"/>
                </a:lnTo>
                <a:lnTo>
                  <a:pt x="91" y="167"/>
                </a:lnTo>
                <a:lnTo>
                  <a:pt x="90" y="167"/>
                </a:lnTo>
                <a:lnTo>
                  <a:pt x="90" y="170"/>
                </a:lnTo>
                <a:lnTo>
                  <a:pt x="90" y="172"/>
                </a:lnTo>
                <a:lnTo>
                  <a:pt x="90" y="172"/>
                </a:lnTo>
                <a:lnTo>
                  <a:pt x="91" y="173"/>
                </a:lnTo>
                <a:lnTo>
                  <a:pt x="90" y="173"/>
                </a:lnTo>
                <a:lnTo>
                  <a:pt x="87" y="173"/>
                </a:lnTo>
                <a:lnTo>
                  <a:pt x="88" y="175"/>
                </a:lnTo>
                <a:lnTo>
                  <a:pt x="87" y="176"/>
                </a:lnTo>
                <a:lnTo>
                  <a:pt x="87" y="178"/>
                </a:lnTo>
                <a:lnTo>
                  <a:pt x="87" y="178"/>
                </a:lnTo>
                <a:lnTo>
                  <a:pt x="87" y="181"/>
                </a:lnTo>
                <a:lnTo>
                  <a:pt x="87" y="181"/>
                </a:lnTo>
                <a:lnTo>
                  <a:pt x="87" y="183"/>
                </a:lnTo>
                <a:lnTo>
                  <a:pt x="87" y="183"/>
                </a:lnTo>
                <a:lnTo>
                  <a:pt x="87" y="183"/>
                </a:lnTo>
                <a:lnTo>
                  <a:pt x="87" y="186"/>
                </a:lnTo>
                <a:lnTo>
                  <a:pt x="88" y="189"/>
                </a:lnTo>
                <a:lnTo>
                  <a:pt x="88" y="191"/>
                </a:lnTo>
                <a:lnTo>
                  <a:pt x="88" y="192"/>
                </a:lnTo>
                <a:lnTo>
                  <a:pt x="88" y="194"/>
                </a:lnTo>
                <a:lnTo>
                  <a:pt x="88" y="195"/>
                </a:lnTo>
                <a:lnTo>
                  <a:pt x="90" y="197"/>
                </a:lnTo>
                <a:lnTo>
                  <a:pt x="91" y="197"/>
                </a:lnTo>
                <a:lnTo>
                  <a:pt x="93" y="197"/>
                </a:lnTo>
                <a:lnTo>
                  <a:pt x="93" y="197"/>
                </a:lnTo>
                <a:lnTo>
                  <a:pt x="93" y="198"/>
                </a:lnTo>
                <a:lnTo>
                  <a:pt x="95" y="198"/>
                </a:lnTo>
                <a:lnTo>
                  <a:pt x="95" y="198"/>
                </a:lnTo>
                <a:lnTo>
                  <a:pt x="98" y="198"/>
                </a:lnTo>
                <a:lnTo>
                  <a:pt x="98" y="198"/>
                </a:lnTo>
                <a:lnTo>
                  <a:pt x="99" y="200"/>
                </a:lnTo>
                <a:lnTo>
                  <a:pt x="101" y="202"/>
                </a:lnTo>
                <a:lnTo>
                  <a:pt x="102" y="203"/>
                </a:lnTo>
                <a:lnTo>
                  <a:pt x="104" y="203"/>
                </a:lnTo>
                <a:lnTo>
                  <a:pt x="107" y="205"/>
                </a:lnTo>
                <a:lnTo>
                  <a:pt x="107" y="208"/>
                </a:lnTo>
                <a:lnTo>
                  <a:pt x="107" y="208"/>
                </a:lnTo>
                <a:lnTo>
                  <a:pt x="110" y="209"/>
                </a:lnTo>
                <a:lnTo>
                  <a:pt x="112" y="209"/>
                </a:lnTo>
                <a:lnTo>
                  <a:pt x="112" y="211"/>
                </a:lnTo>
                <a:lnTo>
                  <a:pt x="112" y="211"/>
                </a:lnTo>
                <a:lnTo>
                  <a:pt x="113" y="214"/>
                </a:lnTo>
                <a:lnTo>
                  <a:pt x="113" y="216"/>
                </a:lnTo>
                <a:lnTo>
                  <a:pt x="112" y="216"/>
                </a:lnTo>
                <a:lnTo>
                  <a:pt x="109" y="217"/>
                </a:lnTo>
                <a:lnTo>
                  <a:pt x="109" y="219"/>
                </a:lnTo>
                <a:lnTo>
                  <a:pt x="107" y="220"/>
                </a:lnTo>
                <a:lnTo>
                  <a:pt x="106" y="222"/>
                </a:lnTo>
                <a:lnTo>
                  <a:pt x="104" y="222"/>
                </a:lnTo>
                <a:lnTo>
                  <a:pt x="102" y="222"/>
                </a:lnTo>
                <a:lnTo>
                  <a:pt x="102" y="224"/>
                </a:lnTo>
                <a:lnTo>
                  <a:pt x="101" y="222"/>
                </a:lnTo>
                <a:lnTo>
                  <a:pt x="98" y="224"/>
                </a:lnTo>
                <a:lnTo>
                  <a:pt x="99" y="225"/>
                </a:lnTo>
                <a:lnTo>
                  <a:pt x="101" y="225"/>
                </a:lnTo>
                <a:lnTo>
                  <a:pt x="102" y="225"/>
                </a:lnTo>
                <a:lnTo>
                  <a:pt x="102" y="224"/>
                </a:lnTo>
                <a:lnTo>
                  <a:pt x="104" y="224"/>
                </a:lnTo>
                <a:lnTo>
                  <a:pt x="104" y="224"/>
                </a:lnTo>
                <a:lnTo>
                  <a:pt x="106" y="224"/>
                </a:lnTo>
                <a:lnTo>
                  <a:pt x="106" y="224"/>
                </a:lnTo>
                <a:lnTo>
                  <a:pt x="107" y="224"/>
                </a:lnTo>
                <a:lnTo>
                  <a:pt x="107" y="225"/>
                </a:lnTo>
                <a:lnTo>
                  <a:pt x="106" y="225"/>
                </a:lnTo>
                <a:lnTo>
                  <a:pt x="106" y="225"/>
                </a:lnTo>
                <a:lnTo>
                  <a:pt x="104" y="228"/>
                </a:lnTo>
                <a:lnTo>
                  <a:pt x="104" y="230"/>
                </a:lnTo>
                <a:lnTo>
                  <a:pt x="102" y="230"/>
                </a:lnTo>
                <a:lnTo>
                  <a:pt x="101" y="230"/>
                </a:lnTo>
                <a:lnTo>
                  <a:pt x="99" y="231"/>
                </a:lnTo>
                <a:lnTo>
                  <a:pt x="96" y="233"/>
                </a:lnTo>
                <a:lnTo>
                  <a:pt x="96" y="233"/>
                </a:lnTo>
                <a:lnTo>
                  <a:pt x="95" y="233"/>
                </a:lnTo>
                <a:lnTo>
                  <a:pt x="91" y="235"/>
                </a:lnTo>
                <a:lnTo>
                  <a:pt x="90" y="236"/>
                </a:lnTo>
                <a:lnTo>
                  <a:pt x="87" y="238"/>
                </a:lnTo>
                <a:lnTo>
                  <a:pt x="83" y="239"/>
                </a:lnTo>
                <a:lnTo>
                  <a:pt x="79" y="239"/>
                </a:lnTo>
                <a:lnTo>
                  <a:pt x="74" y="239"/>
                </a:lnTo>
                <a:lnTo>
                  <a:pt x="72" y="239"/>
                </a:lnTo>
                <a:lnTo>
                  <a:pt x="74" y="239"/>
                </a:lnTo>
                <a:lnTo>
                  <a:pt x="76" y="241"/>
                </a:lnTo>
                <a:lnTo>
                  <a:pt x="77" y="241"/>
                </a:lnTo>
                <a:lnTo>
                  <a:pt x="80" y="241"/>
                </a:lnTo>
                <a:lnTo>
                  <a:pt x="82" y="241"/>
                </a:lnTo>
                <a:lnTo>
                  <a:pt x="83" y="242"/>
                </a:lnTo>
                <a:lnTo>
                  <a:pt x="82" y="244"/>
                </a:lnTo>
                <a:lnTo>
                  <a:pt x="79" y="244"/>
                </a:lnTo>
                <a:lnTo>
                  <a:pt x="80" y="247"/>
                </a:lnTo>
                <a:lnTo>
                  <a:pt x="82" y="249"/>
                </a:lnTo>
                <a:lnTo>
                  <a:pt x="80" y="250"/>
                </a:lnTo>
                <a:lnTo>
                  <a:pt x="80" y="255"/>
                </a:lnTo>
                <a:lnTo>
                  <a:pt x="79" y="255"/>
                </a:lnTo>
                <a:lnTo>
                  <a:pt x="79" y="257"/>
                </a:lnTo>
                <a:lnTo>
                  <a:pt x="79" y="258"/>
                </a:lnTo>
                <a:lnTo>
                  <a:pt x="79" y="260"/>
                </a:lnTo>
                <a:lnTo>
                  <a:pt x="79" y="261"/>
                </a:lnTo>
                <a:lnTo>
                  <a:pt x="79" y="263"/>
                </a:lnTo>
                <a:lnTo>
                  <a:pt x="79" y="265"/>
                </a:lnTo>
                <a:lnTo>
                  <a:pt x="77" y="268"/>
                </a:lnTo>
                <a:lnTo>
                  <a:pt x="77" y="269"/>
                </a:lnTo>
                <a:lnTo>
                  <a:pt x="77" y="271"/>
                </a:lnTo>
                <a:lnTo>
                  <a:pt x="77" y="272"/>
                </a:lnTo>
                <a:lnTo>
                  <a:pt x="77" y="276"/>
                </a:lnTo>
                <a:lnTo>
                  <a:pt x="76" y="277"/>
                </a:lnTo>
                <a:lnTo>
                  <a:pt x="76" y="280"/>
                </a:lnTo>
                <a:lnTo>
                  <a:pt x="72" y="282"/>
                </a:lnTo>
                <a:lnTo>
                  <a:pt x="72" y="283"/>
                </a:lnTo>
                <a:lnTo>
                  <a:pt x="69" y="290"/>
                </a:lnTo>
                <a:lnTo>
                  <a:pt x="69" y="291"/>
                </a:lnTo>
                <a:lnTo>
                  <a:pt x="68" y="291"/>
                </a:lnTo>
                <a:lnTo>
                  <a:pt x="66" y="291"/>
                </a:lnTo>
                <a:lnTo>
                  <a:pt x="65" y="291"/>
                </a:lnTo>
                <a:lnTo>
                  <a:pt x="63" y="291"/>
                </a:lnTo>
                <a:lnTo>
                  <a:pt x="60" y="291"/>
                </a:lnTo>
                <a:lnTo>
                  <a:pt x="57" y="291"/>
                </a:lnTo>
                <a:lnTo>
                  <a:pt x="52" y="291"/>
                </a:lnTo>
                <a:lnTo>
                  <a:pt x="52" y="291"/>
                </a:lnTo>
                <a:lnTo>
                  <a:pt x="52" y="293"/>
                </a:lnTo>
                <a:lnTo>
                  <a:pt x="50" y="294"/>
                </a:lnTo>
                <a:lnTo>
                  <a:pt x="49" y="293"/>
                </a:lnTo>
                <a:lnTo>
                  <a:pt x="47" y="294"/>
                </a:lnTo>
                <a:lnTo>
                  <a:pt x="47" y="294"/>
                </a:lnTo>
                <a:lnTo>
                  <a:pt x="46" y="296"/>
                </a:lnTo>
                <a:lnTo>
                  <a:pt x="44" y="298"/>
                </a:lnTo>
                <a:lnTo>
                  <a:pt x="44" y="299"/>
                </a:lnTo>
                <a:lnTo>
                  <a:pt x="46" y="302"/>
                </a:lnTo>
                <a:lnTo>
                  <a:pt x="46" y="304"/>
                </a:lnTo>
                <a:lnTo>
                  <a:pt x="44" y="307"/>
                </a:lnTo>
                <a:lnTo>
                  <a:pt x="42" y="307"/>
                </a:lnTo>
                <a:lnTo>
                  <a:pt x="38" y="306"/>
                </a:lnTo>
                <a:lnTo>
                  <a:pt x="31" y="307"/>
                </a:lnTo>
                <a:lnTo>
                  <a:pt x="25" y="306"/>
                </a:lnTo>
                <a:lnTo>
                  <a:pt x="25" y="306"/>
                </a:lnTo>
                <a:lnTo>
                  <a:pt x="25" y="304"/>
                </a:lnTo>
                <a:lnTo>
                  <a:pt x="27" y="302"/>
                </a:lnTo>
                <a:lnTo>
                  <a:pt x="27" y="301"/>
                </a:lnTo>
                <a:lnTo>
                  <a:pt x="27" y="299"/>
                </a:lnTo>
                <a:lnTo>
                  <a:pt x="25" y="298"/>
                </a:lnTo>
                <a:lnTo>
                  <a:pt x="24" y="296"/>
                </a:lnTo>
                <a:lnTo>
                  <a:pt x="20" y="291"/>
                </a:lnTo>
                <a:lnTo>
                  <a:pt x="20" y="290"/>
                </a:lnTo>
                <a:lnTo>
                  <a:pt x="19" y="288"/>
                </a:lnTo>
                <a:lnTo>
                  <a:pt x="19" y="288"/>
                </a:lnTo>
                <a:lnTo>
                  <a:pt x="22" y="290"/>
                </a:lnTo>
                <a:lnTo>
                  <a:pt x="24" y="290"/>
                </a:lnTo>
                <a:lnTo>
                  <a:pt x="24" y="288"/>
                </a:lnTo>
                <a:lnTo>
                  <a:pt x="24" y="287"/>
                </a:lnTo>
                <a:lnTo>
                  <a:pt x="22" y="287"/>
                </a:lnTo>
                <a:lnTo>
                  <a:pt x="22" y="285"/>
                </a:lnTo>
                <a:lnTo>
                  <a:pt x="24" y="285"/>
                </a:lnTo>
                <a:lnTo>
                  <a:pt x="25" y="285"/>
                </a:lnTo>
                <a:lnTo>
                  <a:pt x="25" y="283"/>
                </a:lnTo>
                <a:lnTo>
                  <a:pt x="25" y="282"/>
                </a:lnTo>
                <a:lnTo>
                  <a:pt x="24" y="280"/>
                </a:lnTo>
                <a:lnTo>
                  <a:pt x="22" y="280"/>
                </a:lnTo>
                <a:lnTo>
                  <a:pt x="20" y="277"/>
                </a:lnTo>
                <a:lnTo>
                  <a:pt x="19" y="276"/>
                </a:lnTo>
                <a:lnTo>
                  <a:pt x="14" y="269"/>
                </a:lnTo>
                <a:lnTo>
                  <a:pt x="13" y="265"/>
                </a:lnTo>
                <a:lnTo>
                  <a:pt x="11" y="265"/>
                </a:lnTo>
                <a:lnTo>
                  <a:pt x="11" y="263"/>
                </a:lnTo>
                <a:lnTo>
                  <a:pt x="11" y="261"/>
                </a:lnTo>
                <a:lnTo>
                  <a:pt x="11" y="260"/>
                </a:lnTo>
                <a:lnTo>
                  <a:pt x="8" y="258"/>
                </a:lnTo>
                <a:lnTo>
                  <a:pt x="8" y="258"/>
                </a:lnTo>
                <a:lnTo>
                  <a:pt x="8" y="254"/>
                </a:lnTo>
                <a:lnTo>
                  <a:pt x="6" y="254"/>
                </a:lnTo>
                <a:lnTo>
                  <a:pt x="5" y="250"/>
                </a:lnTo>
                <a:lnTo>
                  <a:pt x="5" y="246"/>
                </a:lnTo>
                <a:lnTo>
                  <a:pt x="3" y="246"/>
                </a:lnTo>
                <a:lnTo>
                  <a:pt x="1" y="246"/>
                </a:lnTo>
                <a:lnTo>
                  <a:pt x="1" y="244"/>
                </a:lnTo>
                <a:lnTo>
                  <a:pt x="1" y="242"/>
                </a:lnTo>
                <a:lnTo>
                  <a:pt x="1" y="239"/>
                </a:lnTo>
                <a:lnTo>
                  <a:pt x="1" y="235"/>
                </a:lnTo>
                <a:lnTo>
                  <a:pt x="0" y="233"/>
                </a:lnTo>
                <a:lnTo>
                  <a:pt x="0" y="231"/>
                </a:lnTo>
                <a:lnTo>
                  <a:pt x="0" y="231"/>
                </a:lnTo>
                <a:lnTo>
                  <a:pt x="0" y="230"/>
                </a:lnTo>
                <a:lnTo>
                  <a:pt x="1" y="230"/>
                </a:lnTo>
                <a:lnTo>
                  <a:pt x="3" y="231"/>
                </a:lnTo>
                <a:lnTo>
                  <a:pt x="5" y="235"/>
                </a:lnTo>
                <a:lnTo>
                  <a:pt x="6" y="235"/>
                </a:lnTo>
                <a:lnTo>
                  <a:pt x="6" y="233"/>
                </a:lnTo>
                <a:lnTo>
                  <a:pt x="8" y="231"/>
                </a:lnTo>
                <a:lnTo>
                  <a:pt x="9" y="228"/>
                </a:lnTo>
                <a:lnTo>
                  <a:pt x="9" y="225"/>
                </a:lnTo>
                <a:lnTo>
                  <a:pt x="8" y="222"/>
                </a:lnTo>
                <a:lnTo>
                  <a:pt x="6" y="220"/>
                </a:lnTo>
                <a:lnTo>
                  <a:pt x="6" y="219"/>
                </a:lnTo>
                <a:lnTo>
                  <a:pt x="9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4" y="213"/>
                </a:lnTo>
                <a:lnTo>
                  <a:pt x="16" y="211"/>
                </a:lnTo>
                <a:lnTo>
                  <a:pt x="17" y="209"/>
                </a:lnTo>
                <a:lnTo>
                  <a:pt x="19" y="208"/>
                </a:lnTo>
                <a:lnTo>
                  <a:pt x="20" y="205"/>
                </a:lnTo>
                <a:lnTo>
                  <a:pt x="20" y="203"/>
                </a:lnTo>
                <a:lnTo>
                  <a:pt x="20" y="203"/>
                </a:lnTo>
                <a:lnTo>
                  <a:pt x="20" y="200"/>
                </a:lnTo>
                <a:lnTo>
                  <a:pt x="20" y="198"/>
                </a:lnTo>
                <a:lnTo>
                  <a:pt x="19" y="195"/>
                </a:lnTo>
                <a:lnTo>
                  <a:pt x="17" y="191"/>
                </a:lnTo>
                <a:lnTo>
                  <a:pt x="17" y="189"/>
                </a:lnTo>
                <a:lnTo>
                  <a:pt x="17" y="189"/>
                </a:lnTo>
                <a:lnTo>
                  <a:pt x="19" y="187"/>
                </a:lnTo>
                <a:lnTo>
                  <a:pt x="22" y="187"/>
                </a:lnTo>
                <a:lnTo>
                  <a:pt x="22" y="187"/>
                </a:lnTo>
                <a:lnTo>
                  <a:pt x="22" y="186"/>
                </a:lnTo>
                <a:lnTo>
                  <a:pt x="24" y="184"/>
                </a:lnTo>
                <a:lnTo>
                  <a:pt x="24" y="184"/>
                </a:lnTo>
                <a:lnTo>
                  <a:pt x="25" y="183"/>
                </a:lnTo>
                <a:lnTo>
                  <a:pt x="25" y="181"/>
                </a:lnTo>
                <a:lnTo>
                  <a:pt x="24" y="179"/>
                </a:lnTo>
                <a:lnTo>
                  <a:pt x="20" y="176"/>
                </a:lnTo>
                <a:lnTo>
                  <a:pt x="19" y="176"/>
                </a:lnTo>
                <a:lnTo>
                  <a:pt x="16" y="175"/>
                </a:lnTo>
                <a:lnTo>
                  <a:pt x="14" y="173"/>
                </a:lnTo>
                <a:lnTo>
                  <a:pt x="16" y="167"/>
                </a:lnTo>
                <a:lnTo>
                  <a:pt x="16" y="162"/>
                </a:lnTo>
                <a:lnTo>
                  <a:pt x="17" y="162"/>
                </a:lnTo>
                <a:lnTo>
                  <a:pt x="17" y="161"/>
                </a:lnTo>
                <a:lnTo>
                  <a:pt x="14" y="153"/>
                </a:lnTo>
                <a:lnTo>
                  <a:pt x="14" y="151"/>
                </a:lnTo>
                <a:lnTo>
                  <a:pt x="14" y="151"/>
                </a:lnTo>
                <a:lnTo>
                  <a:pt x="14" y="148"/>
                </a:lnTo>
                <a:lnTo>
                  <a:pt x="14" y="146"/>
                </a:lnTo>
                <a:lnTo>
                  <a:pt x="14" y="145"/>
                </a:lnTo>
                <a:lnTo>
                  <a:pt x="16" y="145"/>
                </a:lnTo>
                <a:lnTo>
                  <a:pt x="14" y="142"/>
                </a:lnTo>
                <a:lnTo>
                  <a:pt x="14" y="142"/>
                </a:lnTo>
                <a:lnTo>
                  <a:pt x="13" y="137"/>
                </a:lnTo>
                <a:lnTo>
                  <a:pt x="16" y="132"/>
                </a:lnTo>
                <a:lnTo>
                  <a:pt x="14" y="131"/>
                </a:lnTo>
                <a:lnTo>
                  <a:pt x="17" y="129"/>
                </a:lnTo>
                <a:lnTo>
                  <a:pt x="20" y="124"/>
                </a:lnTo>
                <a:lnTo>
                  <a:pt x="22" y="123"/>
                </a:lnTo>
                <a:lnTo>
                  <a:pt x="22" y="123"/>
                </a:lnTo>
                <a:lnTo>
                  <a:pt x="24" y="121"/>
                </a:lnTo>
                <a:lnTo>
                  <a:pt x="27" y="120"/>
                </a:lnTo>
                <a:lnTo>
                  <a:pt x="30" y="120"/>
                </a:lnTo>
                <a:lnTo>
                  <a:pt x="31" y="120"/>
                </a:lnTo>
                <a:lnTo>
                  <a:pt x="36" y="120"/>
                </a:lnTo>
                <a:lnTo>
                  <a:pt x="41" y="121"/>
                </a:lnTo>
                <a:lnTo>
                  <a:pt x="41" y="120"/>
                </a:lnTo>
                <a:lnTo>
                  <a:pt x="42" y="120"/>
                </a:lnTo>
                <a:lnTo>
                  <a:pt x="42" y="116"/>
                </a:lnTo>
                <a:lnTo>
                  <a:pt x="44" y="115"/>
                </a:lnTo>
                <a:lnTo>
                  <a:pt x="42" y="112"/>
                </a:lnTo>
                <a:lnTo>
                  <a:pt x="42" y="110"/>
                </a:lnTo>
                <a:lnTo>
                  <a:pt x="39" y="109"/>
                </a:lnTo>
                <a:lnTo>
                  <a:pt x="36" y="107"/>
                </a:lnTo>
                <a:lnTo>
                  <a:pt x="39" y="102"/>
                </a:lnTo>
                <a:lnTo>
                  <a:pt x="42" y="99"/>
                </a:lnTo>
                <a:lnTo>
                  <a:pt x="46" y="94"/>
                </a:lnTo>
                <a:lnTo>
                  <a:pt x="47" y="91"/>
                </a:lnTo>
                <a:lnTo>
                  <a:pt x="49" y="91"/>
                </a:lnTo>
                <a:lnTo>
                  <a:pt x="49" y="83"/>
                </a:lnTo>
                <a:lnTo>
                  <a:pt x="50" y="80"/>
                </a:lnTo>
                <a:lnTo>
                  <a:pt x="50" y="79"/>
                </a:lnTo>
                <a:lnTo>
                  <a:pt x="50" y="79"/>
                </a:lnTo>
                <a:lnTo>
                  <a:pt x="50" y="75"/>
                </a:lnTo>
                <a:lnTo>
                  <a:pt x="49" y="71"/>
                </a:lnTo>
                <a:lnTo>
                  <a:pt x="55" y="71"/>
                </a:lnTo>
                <a:lnTo>
                  <a:pt x="57" y="71"/>
                </a:lnTo>
                <a:lnTo>
                  <a:pt x="58" y="69"/>
                </a:lnTo>
                <a:lnTo>
                  <a:pt x="61" y="68"/>
                </a:lnTo>
                <a:lnTo>
                  <a:pt x="63" y="68"/>
                </a:lnTo>
                <a:lnTo>
                  <a:pt x="61" y="63"/>
                </a:lnTo>
                <a:lnTo>
                  <a:pt x="63" y="61"/>
                </a:lnTo>
                <a:lnTo>
                  <a:pt x="68" y="55"/>
                </a:lnTo>
                <a:lnTo>
                  <a:pt x="74" y="50"/>
                </a:lnTo>
                <a:lnTo>
                  <a:pt x="76" y="49"/>
                </a:lnTo>
                <a:lnTo>
                  <a:pt x="76" y="47"/>
                </a:lnTo>
                <a:lnTo>
                  <a:pt x="76" y="46"/>
                </a:lnTo>
                <a:lnTo>
                  <a:pt x="76" y="44"/>
                </a:lnTo>
                <a:lnTo>
                  <a:pt x="74" y="42"/>
                </a:lnTo>
                <a:lnTo>
                  <a:pt x="72" y="39"/>
                </a:lnTo>
                <a:lnTo>
                  <a:pt x="72" y="38"/>
                </a:lnTo>
                <a:lnTo>
                  <a:pt x="74" y="38"/>
                </a:lnTo>
                <a:lnTo>
                  <a:pt x="77" y="36"/>
                </a:lnTo>
                <a:lnTo>
                  <a:pt x="79" y="35"/>
                </a:lnTo>
                <a:lnTo>
                  <a:pt x="79" y="35"/>
                </a:lnTo>
                <a:lnTo>
                  <a:pt x="82" y="28"/>
                </a:lnTo>
                <a:lnTo>
                  <a:pt x="87" y="25"/>
                </a:lnTo>
                <a:lnTo>
                  <a:pt x="90" y="23"/>
                </a:lnTo>
                <a:lnTo>
                  <a:pt x="93" y="23"/>
                </a:lnTo>
                <a:lnTo>
                  <a:pt x="98" y="27"/>
                </a:lnTo>
                <a:lnTo>
                  <a:pt x="99" y="23"/>
                </a:lnTo>
                <a:lnTo>
                  <a:pt x="101" y="22"/>
                </a:lnTo>
                <a:lnTo>
                  <a:pt x="101" y="20"/>
                </a:lnTo>
                <a:lnTo>
                  <a:pt x="101" y="17"/>
                </a:lnTo>
                <a:lnTo>
                  <a:pt x="101" y="14"/>
                </a:lnTo>
                <a:lnTo>
                  <a:pt x="101" y="12"/>
                </a:lnTo>
                <a:lnTo>
                  <a:pt x="104" y="11"/>
                </a:lnTo>
                <a:lnTo>
                  <a:pt x="104" y="11"/>
                </a:lnTo>
                <a:lnTo>
                  <a:pt x="110" y="12"/>
                </a:lnTo>
                <a:lnTo>
                  <a:pt x="112" y="12"/>
                </a:lnTo>
                <a:lnTo>
                  <a:pt x="113" y="12"/>
                </a:lnTo>
                <a:lnTo>
                  <a:pt x="117" y="14"/>
                </a:lnTo>
                <a:lnTo>
                  <a:pt x="123" y="16"/>
                </a:lnTo>
                <a:lnTo>
                  <a:pt x="126" y="16"/>
                </a:lnTo>
                <a:lnTo>
                  <a:pt x="128" y="17"/>
                </a:lnTo>
                <a:lnTo>
                  <a:pt x="129" y="16"/>
                </a:lnTo>
                <a:lnTo>
                  <a:pt x="131" y="14"/>
                </a:lnTo>
                <a:lnTo>
                  <a:pt x="128" y="12"/>
                </a:lnTo>
                <a:lnTo>
                  <a:pt x="129" y="11"/>
                </a:lnTo>
                <a:lnTo>
                  <a:pt x="131" y="9"/>
                </a:lnTo>
                <a:lnTo>
                  <a:pt x="132" y="6"/>
                </a:lnTo>
                <a:lnTo>
                  <a:pt x="132" y="5"/>
                </a:lnTo>
                <a:lnTo>
                  <a:pt x="132" y="3"/>
                </a:lnTo>
                <a:lnTo>
                  <a:pt x="132" y="1"/>
                </a:lnTo>
                <a:lnTo>
                  <a:pt x="129" y="0"/>
                </a:lnTo>
                <a:lnTo>
                  <a:pt x="136" y="0"/>
                </a:lnTo>
                <a:lnTo>
                  <a:pt x="1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8" name="Freeform 62"/>
          <p:cNvSpPr>
            <a:spLocks noEditPoints="1"/>
          </p:cNvSpPr>
          <p:nvPr/>
        </p:nvSpPr>
        <p:spPr bwMode="auto">
          <a:xfrm>
            <a:off x="1639094" y="3650055"/>
            <a:ext cx="1013996" cy="817831"/>
          </a:xfrm>
          <a:custGeom>
            <a:avLst/>
            <a:gdLst>
              <a:gd name="T0" fmla="*/ 107 w 304"/>
              <a:gd name="T1" fmla="*/ 235 h 241"/>
              <a:gd name="T2" fmla="*/ 109 w 304"/>
              <a:gd name="T3" fmla="*/ 238 h 241"/>
              <a:gd name="T4" fmla="*/ 104 w 304"/>
              <a:gd name="T5" fmla="*/ 235 h 241"/>
              <a:gd name="T6" fmla="*/ 28 w 304"/>
              <a:gd name="T7" fmla="*/ 101 h 241"/>
              <a:gd name="T8" fmla="*/ 31 w 304"/>
              <a:gd name="T9" fmla="*/ 104 h 241"/>
              <a:gd name="T10" fmla="*/ 28 w 304"/>
              <a:gd name="T11" fmla="*/ 99 h 241"/>
              <a:gd name="T12" fmla="*/ 66 w 304"/>
              <a:gd name="T13" fmla="*/ 0 h 241"/>
              <a:gd name="T14" fmla="*/ 93 w 304"/>
              <a:gd name="T15" fmla="*/ 8 h 241"/>
              <a:gd name="T16" fmla="*/ 120 w 304"/>
              <a:gd name="T17" fmla="*/ 25 h 241"/>
              <a:gd name="T18" fmla="*/ 147 w 304"/>
              <a:gd name="T19" fmla="*/ 46 h 241"/>
              <a:gd name="T20" fmla="*/ 180 w 304"/>
              <a:gd name="T21" fmla="*/ 49 h 241"/>
              <a:gd name="T22" fmla="*/ 192 w 304"/>
              <a:gd name="T23" fmla="*/ 57 h 241"/>
              <a:gd name="T24" fmla="*/ 205 w 304"/>
              <a:gd name="T25" fmla="*/ 66 h 241"/>
              <a:gd name="T26" fmla="*/ 210 w 304"/>
              <a:gd name="T27" fmla="*/ 72 h 241"/>
              <a:gd name="T28" fmla="*/ 222 w 304"/>
              <a:gd name="T29" fmla="*/ 83 h 241"/>
              <a:gd name="T30" fmla="*/ 222 w 304"/>
              <a:gd name="T31" fmla="*/ 88 h 241"/>
              <a:gd name="T32" fmla="*/ 224 w 304"/>
              <a:gd name="T33" fmla="*/ 94 h 241"/>
              <a:gd name="T34" fmla="*/ 229 w 304"/>
              <a:gd name="T35" fmla="*/ 104 h 241"/>
              <a:gd name="T36" fmla="*/ 236 w 304"/>
              <a:gd name="T37" fmla="*/ 116 h 241"/>
              <a:gd name="T38" fmla="*/ 243 w 304"/>
              <a:gd name="T39" fmla="*/ 118 h 241"/>
              <a:gd name="T40" fmla="*/ 246 w 304"/>
              <a:gd name="T41" fmla="*/ 121 h 241"/>
              <a:gd name="T42" fmla="*/ 249 w 304"/>
              <a:gd name="T43" fmla="*/ 129 h 241"/>
              <a:gd name="T44" fmla="*/ 254 w 304"/>
              <a:gd name="T45" fmla="*/ 135 h 241"/>
              <a:gd name="T46" fmla="*/ 260 w 304"/>
              <a:gd name="T47" fmla="*/ 142 h 241"/>
              <a:gd name="T48" fmla="*/ 271 w 304"/>
              <a:gd name="T49" fmla="*/ 143 h 241"/>
              <a:gd name="T50" fmla="*/ 292 w 304"/>
              <a:gd name="T51" fmla="*/ 146 h 241"/>
              <a:gd name="T52" fmla="*/ 298 w 304"/>
              <a:gd name="T53" fmla="*/ 148 h 241"/>
              <a:gd name="T54" fmla="*/ 303 w 304"/>
              <a:gd name="T55" fmla="*/ 159 h 241"/>
              <a:gd name="T56" fmla="*/ 300 w 304"/>
              <a:gd name="T57" fmla="*/ 172 h 241"/>
              <a:gd name="T58" fmla="*/ 296 w 304"/>
              <a:gd name="T59" fmla="*/ 183 h 241"/>
              <a:gd name="T60" fmla="*/ 284 w 304"/>
              <a:gd name="T61" fmla="*/ 191 h 241"/>
              <a:gd name="T62" fmla="*/ 265 w 304"/>
              <a:gd name="T63" fmla="*/ 197 h 241"/>
              <a:gd name="T64" fmla="*/ 247 w 304"/>
              <a:gd name="T65" fmla="*/ 202 h 241"/>
              <a:gd name="T66" fmla="*/ 219 w 304"/>
              <a:gd name="T67" fmla="*/ 206 h 241"/>
              <a:gd name="T68" fmla="*/ 195 w 304"/>
              <a:gd name="T69" fmla="*/ 214 h 241"/>
              <a:gd name="T70" fmla="*/ 186 w 304"/>
              <a:gd name="T71" fmla="*/ 230 h 241"/>
              <a:gd name="T72" fmla="*/ 175 w 304"/>
              <a:gd name="T73" fmla="*/ 227 h 241"/>
              <a:gd name="T74" fmla="*/ 156 w 304"/>
              <a:gd name="T75" fmla="*/ 227 h 241"/>
              <a:gd name="T76" fmla="*/ 140 w 304"/>
              <a:gd name="T77" fmla="*/ 225 h 241"/>
              <a:gd name="T78" fmla="*/ 132 w 304"/>
              <a:gd name="T79" fmla="*/ 227 h 241"/>
              <a:gd name="T80" fmla="*/ 126 w 304"/>
              <a:gd name="T81" fmla="*/ 224 h 241"/>
              <a:gd name="T82" fmla="*/ 123 w 304"/>
              <a:gd name="T83" fmla="*/ 230 h 241"/>
              <a:gd name="T84" fmla="*/ 123 w 304"/>
              <a:gd name="T85" fmla="*/ 236 h 241"/>
              <a:gd name="T86" fmla="*/ 117 w 304"/>
              <a:gd name="T87" fmla="*/ 236 h 241"/>
              <a:gd name="T88" fmla="*/ 112 w 304"/>
              <a:gd name="T89" fmla="*/ 227 h 241"/>
              <a:gd name="T90" fmla="*/ 96 w 304"/>
              <a:gd name="T91" fmla="*/ 206 h 241"/>
              <a:gd name="T92" fmla="*/ 90 w 304"/>
              <a:gd name="T93" fmla="*/ 192 h 241"/>
              <a:gd name="T94" fmla="*/ 74 w 304"/>
              <a:gd name="T95" fmla="*/ 181 h 241"/>
              <a:gd name="T96" fmla="*/ 65 w 304"/>
              <a:gd name="T97" fmla="*/ 162 h 241"/>
              <a:gd name="T98" fmla="*/ 65 w 304"/>
              <a:gd name="T99" fmla="*/ 148 h 241"/>
              <a:gd name="T100" fmla="*/ 60 w 304"/>
              <a:gd name="T101" fmla="*/ 140 h 241"/>
              <a:gd name="T102" fmla="*/ 49 w 304"/>
              <a:gd name="T103" fmla="*/ 124 h 241"/>
              <a:gd name="T104" fmla="*/ 39 w 304"/>
              <a:gd name="T105" fmla="*/ 116 h 241"/>
              <a:gd name="T106" fmla="*/ 33 w 304"/>
              <a:gd name="T107" fmla="*/ 101 h 241"/>
              <a:gd name="T108" fmla="*/ 22 w 304"/>
              <a:gd name="T109" fmla="*/ 83 h 241"/>
              <a:gd name="T110" fmla="*/ 6 w 304"/>
              <a:gd name="T111" fmla="*/ 63 h 241"/>
              <a:gd name="T112" fmla="*/ 3 w 304"/>
              <a:gd name="T113" fmla="*/ 53 h 241"/>
              <a:gd name="T114" fmla="*/ 20 w 304"/>
              <a:gd name="T115" fmla="*/ 46 h 241"/>
              <a:gd name="T116" fmla="*/ 38 w 304"/>
              <a:gd name="T117" fmla="*/ 35 h 241"/>
              <a:gd name="T118" fmla="*/ 47 w 304"/>
              <a:gd name="T119" fmla="*/ 27 h 241"/>
              <a:gd name="T120" fmla="*/ 35 w 304"/>
              <a:gd name="T121" fmla="*/ 9 h 241"/>
              <a:gd name="T122" fmla="*/ 63 w 304"/>
              <a:gd name="T123" fmla="*/ 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4" h="241">
                <a:moveTo>
                  <a:pt x="106" y="231"/>
                </a:moveTo>
                <a:lnTo>
                  <a:pt x="106" y="231"/>
                </a:lnTo>
                <a:lnTo>
                  <a:pt x="106" y="231"/>
                </a:lnTo>
                <a:lnTo>
                  <a:pt x="106" y="235"/>
                </a:lnTo>
                <a:lnTo>
                  <a:pt x="106" y="235"/>
                </a:lnTo>
                <a:lnTo>
                  <a:pt x="106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9" y="235"/>
                </a:lnTo>
                <a:lnTo>
                  <a:pt x="109" y="238"/>
                </a:lnTo>
                <a:lnTo>
                  <a:pt x="109" y="238"/>
                </a:lnTo>
                <a:lnTo>
                  <a:pt x="109" y="238"/>
                </a:lnTo>
                <a:lnTo>
                  <a:pt x="109" y="236"/>
                </a:lnTo>
                <a:lnTo>
                  <a:pt x="109" y="236"/>
                </a:lnTo>
                <a:lnTo>
                  <a:pt x="107" y="236"/>
                </a:lnTo>
                <a:lnTo>
                  <a:pt x="107" y="236"/>
                </a:lnTo>
                <a:lnTo>
                  <a:pt x="106" y="236"/>
                </a:lnTo>
                <a:lnTo>
                  <a:pt x="104" y="235"/>
                </a:lnTo>
                <a:lnTo>
                  <a:pt x="104" y="233"/>
                </a:lnTo>
                <a:lnTo>
                  <a:pt x="104" y="233"/>
                </a:lnTo>
                <a:lnTo>
                  <a:pt x="106" y="233"/>
                </a:lnTo>
                <a:lnTo>
                  <a:pt x="106" y="231"/>
                </a:lnTo>
                <a:lnTo>
                  <a:pt x="106" y="231"/>
                </a:lnTo>
                <a:close/>
                <a:moveTo>
                  <a:pt x="28" y="101"/>
                </a:moveTo>
                <a:lnTo>
                  <a:pt x="28" y="101"/>
                </a:lnTo>
                <a:lnTo>
                  <a:pt x="28" y="101"/>
                </a:lnTo>
                <a:lnTo>
                  <a:pt x="31" y="102"/>
                </a:lnTo>
                <a:lnTo>
                  <a:pt x="33" y="104"/>
                </a:lnTo>
                <a:lnTo>
                  <a:pt x="35" y="104"/>
                </a:lnTo>
                <a:lnTo>
                  <a:pt x="33" y="105"/>
                </a:lnTo>
                <a:lnTo>
                  <a:pt x="33" y="105"/>
                </a:lnTo>
                <a:lnTo>
                  <a:pt x="31" y="104"/>
                </a:lnTo>
                <a:lnTo>
                  <a:pt x="31" y="104"/>
                </a:lnTo>
                <a:lnTo>
                  <a:pt x="30" y="102"/>
                </a:lnTo>
                <a:lnTo>
                  <a:pt x="28" y="102"/>
                </a:lnTo>
                <a:lnTo>
                  <a:pt x="27" y="101"/>
                </a:lnTo>
                <a:lnTo>
                  <a:pt x="28" y="101"/>
                </a:lnTo>
                <a:close/>
                <a:moveTo>
                  <a:pt x="28" y="98"/>
                </a:moveTo>
                <a:lnTo>
                  <a:pt x="28" y="99"/>
                </a:lnTo>
                <a:lnTo>
                  <a:pt x="28" y="99"/>
                </a:lnTo>
                <a:lnTo>
                  <a:pt x="28" y="101"/>
                </a:lnTo>
                <a:lnTo>
                  <a:pt x="28" y="101"/>
                </a:lnTo>
                <a:lnTo>
                  <a:pt x="28" y="99"/>
                </a:lnTo>
                <a:lnTo>
                  <a:pt x="28" y="99"/>
                </a:lnTo>
                <a:lnTo>
                  <a:pt x="28" y="98"/>
                </a:lnTo>
                <a:close/>
                <a:moveTo>
                  <a:pt x="66" y="0"/>
                </a:moveTo>
                <a:lnTo>
                  <a:pt x="69" y="0"/>
                </a:lnTo>
                <a:lnTo>
                  <a:pt x="74" y="1"/>
                </a:lnTo>
                <a:lnTo>
                  <a:pt x="79" y="1"/>
                </a:lnTo>
                <a:lnTo>
                  <a:pt x="83" y="3"/>
                </a:lnTo>
                <a:lnTo>
                  <a:pt x="85" y="3"/>
                </a:lnTo>
                <a:lnTo>
                  <a:pt x="90" y="6"/>
                </a:lnTo>
                <a:lnTo>
                  <a:pt x="93" y="8"/>
                </a:lnTo>
                <a:lnTo>
                  <a:pt x="96" y="9"/>
                </a:lnTo>
                <a:lnTo>
                  <a:pt x="101" y="12"/>
                </a:lnTo>
                <a:lnTo>
                  <a:pt x="104" y="14"/>
                </a:lnTo>
                <a:lnTo>
                  <a:pt x="109" y="16"/>
                </a:lnTo>
                <a:lnTo>
                  <a:pt x="110" y="19"/>
                </a:lnTo>
                <a:lnTo>
                  <a:pt x="115" y="22"/>
                </a:lnTo>
                <a:lnTo>
                  <a:pt x="120" y="25"/>
                </a:lnTo>
                <a:lnTo>
                  <a:pt x="123" y="28"/>
                </a:lnTo>
                <a:lnTo>
                  <a:pt x="128" y="31"/>
                </a:lnTo>
                <a:lnTo>
                  <a:pt x="132" y="36"/>
                </a:lnTo>
                <a:lnTo>
                  <a:pt x="137" y="39"/>
                </a:lnTo>
                <a:lnTo>
                  <a:pt x="140" y="42"/>
                </a:lnTo>
                <a:lnTo>
                  <a:pt x="147" y="46"/>
                </a:lnTo>
                <a:lnTo>
                  <a:pt x="147" y="46"/>
                </a:lnTo>
                <a:lnTo>
                  <a:pt x="151" y="47"/>
                </a:lnTo>
                <a:lnTo>
                  <a:pt x="158" y="47"/>
                </a:lnTo>
                <a:lnTo>
                  <a:pt x="164" y="47"/>
                </a:lnTo>
                <a:lnTo>
                  <a:pt x="170" y="49"/>
                </a:lnTo>
                <a:lnTo>
                  <a:pt x="172" y="47"/>
                </a:lnTo>
                <a:lnTo>
                  <a:pt x="175" y="49"/>
                </a:lnTo>
                <a:lnTo>
                  <a:pt x="180" y="49"/>
                </a:lnTo>
                <a:lnTo>
                  <a:pt x="181" y="49"/>
                </a:lnTo>
                <a:lnTo>
                  <a:pt x="186" y="49"/>
                </a:lnTo>
                <a:lnTo>
                  <a:pt x="186" y="52"/>
                </a:lnTo>
                <a:lnTo>
                  <a:pt x="188" y="53"/>
                </a:lnTo>
                <a:lnTo>
                  <a:pt x="188" y="55"/>
                </a:lnTo>
                <a:lnTo>
                  <a:pt x="189" y="57"/>
                </a:lnTo>
                <a:lnTo>
                  <a:pt x="192" y="57"/>
                </a:lnTo>
                <a:lnTo>
                  <a:pt x="194" y="57"/>
                </a:lnTo>
                <a:lnTo>
                  <a:pt x="197" y="57"/>
                </a:lnTo>
                <a:lnTo>
                  <a:pt x="200" y="57"/>
                </a:lnTo>
                <a:lnTo>
                  <a:pt x="200" y="58"/>
                </a:lnTo>
                <a:lnTo>
                  <a:pt x="202" y="60"/>
                </a:lnTo>
                <a:lnTo>
                  <a:pt x="203" y="63"/>
                </a:lnTo>
                <a:lnTo>
                  <a:pt x="205" y="66"/>
                </a:lnTo>
                <a:lnTo>
                  <a:pt x="205" y="66"/>
                </a:lnTo>
                <a:lnTo>
                  <a:pt x="205" y="68"/>
                </a:lnTo>
                <a:lnTo>
                  <a:pt x="205" y="68"/>
                </a:lnTo>
                <a:lnTo>
                  <a:pt x="205" y="69"/>
                </a:lnTo>
                <a:lnTo>
                  <a:pt x="206" y="71"/>
                </a:lnTo>
                <a:lnTo>
                  <a:pt x="210" y="72"/>
                </a:lnTo>
                <a:lnTo>
                  <a:pt x="210" y="72"/>
                </a:lnTo>
                <a:lnTo>
                  <a:pt x="211" y="72"/>
                </a:lnTo>
                <a:lnTo>
                  <a:pt x="211" y="74"/>
                </a:lnTo>
                <a:lnTo>
                  <a:pt x="213" y="75"/>
                </a:lnTo>
                <a:lnTo>
                  <a:pt x="214" y="77"/>
                </a:lnTo>
                <a:lnTo>
                  <a:pt x="216" y="77"/>
                </a:lnTo>
                <a:lnTo>
                  <a:pt x="219" y="80"/>
                </a:lnTo>
                <a:lnTo>
                  <a:pt x="222" y="83"/>
                </a:lnTo>
                <a:lnTo>
                  <a:pt x="225" y="85"/>
                </a:lnTo>
                <a:lnTo>
                  <a:pt x="224" y="85"/>
                </a:lnTo>
                <a:lnTo>
                  <a:pt x="224" y="85"/>
                </a:lnTo>
                <a:lnTo>
                  <a:pt x="222" y="85"/>
                </a:lnTo>
                <a:lnTo>
                  <a:pt x="222" y="85"/>
                </a:lnTo>
                <a:lnTo>
                  <a:pt x="222" y="87"/>
                </a:lnTo>
                <a:lnTo>
                  <a:pt x="222" y="88"/>
                </a:lnTo>
                <a:lnTo>
                  <a:pt x="224" y="88"/>
                </a:lnTo>
                <a:lnTo>
                  <a:pt x="225" y="90"/>
                </a:lnTo>
                <a:lnTo>
                  <a:pt x="225" y="91"/>
                </a:lnTo>
                <a:lnTo>
                  <a:pt x="225" y="94"/>
                </a:lnTo>
                <a:lnTo>
                  <a:pt x="224" y="94"/>
                </a:lnTo>
                <a:lnTo>
                  <a:pt x="224" y="94"/>
                </a:lnTo>
                <a:lnTo>
                  <a:pt x="224" y="94"/>
                </a:lnTo>
                <a:lnTo>
                  <a:pt x="222" y="94"/>
                </a:lnTo>
                <a:lnTo>
                  <a:pt x="224" y="96"/>
                </a:lnTo>
                <a:lnTo>
                  <a:pt x="224" y="98"/>
                </a:lnTo>
                <a:lnTo>
                  <a:pt x="225" y="99"/>
                </a:lnTo>
                <a:lnTo>
                  <a:pt x="225" y="101"/>
                </a:lnTo>
                <a:lnTo>
                  <a:pt x="227" y="102"/>
                </a:lnTo>
                <a:lnTo>
                  <a:pt x="229" y="104"/>
                </a:lnTo>
                <a:lnTo>
                  <a:pt x="230" y="107"/>
                </a:lnTo>
                <a:lnTo>
                  <a:pt x="230" y="110"/>
                </a:lnTo>
                <a:lnTo>
                  <a:pt x="232" y="112"/>
                </a:lnTo>
                <a:lnTo>
                  <a:pt x="233" y="113"/>
                </a:lnTo>
                <a:lnTo>
                  <a:pt x="235" y="115"/>
                </a:lnTo>
                <a:lnTo>
                  <a:pt x="235" y="116"/>
                </a:lnTo>
                <a:lnTo>
                  <a:pt x="236" y="116"/>
                </a:lnTo>
                <a:lnTo>
                  <a:pt x="236" y="118"/>
                </a:lnTo>
                <a:lnTo>
                  <a:pt x="238" y="118"/>
                </a:lnTo>
                <a:lnTo>
                  <a:pt x="238" y="118"/>
                </a:lnTo>
                <a:lnTo>
                  <a:pt x="240" y="118"/>
                </a:lnTo>
                <a:lnTo>
                  <a:pt x="241" y="116"/>
                </a:lnTo>
                <a:lnTo>
                  <a:pt x="241" y="118"/>
                </a:lnTo>
                <a:lnTo>
                  <a:pt x="243" y="118"/>
                </a:lnTo>
                <a:lnTo>
                  <a:pt x="243" y="118"/>
                </a:lnTo>
                <a:lnTo>
                  <a:pt x="243" y="120"/>
                </a:lnTo>
                <a:lnTo>
                  <a:pt x="241" y="121"/>
                </a:lnTo>
                <a:lnTo>
                  <a:pt x="243" y="121"/>
                </a:lnTo>
                <a:lnTo>
                  <a:pt x="244" y="121"/>
                </a:lnTo>
                <a:lnTo>
                  <a:pt x="244" y="121"/>
                </a:lnTo>
                <a:lnTo>
                  <a:pt x="246" y="121"/>
                </a:lnTo>
                <a:lnTo>
                  <a:pt x="246" y="123"/>
                </a:lnTo>
                <a:lnTo>
                  <a:pt x="246" y="124"/>
                </a:lnTo>
                <a:lnTo>
                  <a:pt x="246" y="124"/>
                </a:lnTo>
                <a:lnTo>
                  <a:pt x="246" y="126"/>
                </a:lnTo>
                <a:lnTo>
                  <a:pt x="247" y="126"/>
                </a:lnTo>
                <a:lnTo>
                  <a:pt x="247" y="127"/>
                </a:lnTo>
                <a:lnTo>
                  <a:pt x="249" y="129"/>
                </a:lnTo>
                <a:lnTo>
                  <a:pt x="249" y="129"/>
                </a:lnTo>
                <a:lnTo>
                  <a:pt x="251" y="131"/>
                </a:lnTo>
                <a:lnTo>
                  <a:pt x="251" y="131"/>
                </a:lnTo>
                <a:lnTo>
                  <a:pt x="252" y="132"/>
                </a:lnTo>
                <a:lnTo>
                  <a:pt x="252" y="134"/>
                </a:lnTo>
                <a:lnTo>
                  <a:pt x="254" y="135"/>
                </a:lnTo>
                <a:lnTo>
                  <a:pt x="254" y="135"/>
                </a:lnTo>
                <a:lnTo>
                  <a:pt x="255" y="137"/>
                </a:lnTo>
                <a:lnTo>
                  <a:pt x="255" y="137"/>
                </a:lnTo>
                <a:lnTo>
                  <a:pt x="257" y="139"/>
                </a:lnTo>
                <a:lnTo>
                  <a:pt x="257" y="140"/>
                </a:lnTo>
                <a:lnTo>
                  <a:pt x="259" y="140"/>
                </a:lnTo>
                <a:lnTo>
                  <a:pt x="259" y="142"/>
                </a:lnTo>
                <a:lnTo>
                  <a:pt x="260" y="142"/>
                </a:lnTo>
                <a:lnTo>
                  <a:pt x="260" y="143"/>
                </a:lnTo>
                <a:lnTo>
                  <a:pt x="262" y="143"/>
                </a:lnTo>
                <a:lnTo>
                  <a:pt x="262" y="143"/>
                </a:lnTo>
                <a:lnTo>
                  <a:pt x="263" y="143"/>
                </a:lnTo>
                <a:lnTo>
                  <a:pt x="266" y="143"/>
                </a:lnTo>
                <a:lnTo>
                  <a:pt x="268" y="143"/>
                </a:lnTo>
                <a:lnTo>
                  <a:pt x="271" y="143"/>
                </a:lnTo>
                <a:lnTo>
                  <a:pt x="274" y="145"/>
                </a:lnTo>
                <a:lnTo>
                  <a:pt x="277" y="145"/>
                </a:lnTo>
                <a:lnTo>
                  <a:pt x="281" y="145"/>
                </a:lnTo>
                <a:lnTo>
                  <a:pt x="284" y="145"/>
                </a:lnTo>
                <a:lnTo>
                  <a:pt x="287" y="146"/>
                </a:lnTo>
                <a:lnTo>
                  <a:pt x="290" y="146"/>
                </a:lnTo>
                <a:lnTo>
                  <a:pt x="292" y="146"/>
                </a:lnTo>
                <a:lnTo>
                  <a:pt x="293" y="146"/>
                </a:lnTo>
                <a:lnTo>
                  <a:pt x="295" y="146"/>
                </a:lnTo>
                <a:lnTo>
                  <a:pt x="295" y="146"/>
                </a:lnTo>
                <a:lnTo>
                  <a:pt x="296" y="146"/>
                </a:lnTo>
                <a:lnTo>
                  <a:pt x="296" y="146"/>
                </a:lnTo>
                <a:lnTo>
                  <a:pt x="298" y="146"/>
                </a:lnTo>
                <a:lnTo>
                  <a:pt x="298" y="148"/>
                </a:lnTo>
                <a:lnTo>
                  <a:pt x="300" y="150"/>
                </a:lnTo>
                <a:lnTo>
                  <a:pt x="301" y="151"/>
                </a:lnTo>
                <a:lnTo>
                  <a:pt x="303" y="153"/>
                </a:lnTo>
                <a:lnTo>
                  <a:pt x="303" y="154"/>
                </a:lnTo>
                <a:lnTo>
                  <a:pt x="304" y="156"/>
                </a:lnTo>
                <a:lnTo>
                  <a:pt x="304" y="157"/>
                </a:lnTo>
                <a:lnTo>
                  <a:pt x="303" y="159"/>
                </a:lnTo>
                <a:lnTo>
                  <a:pt x="303" y="161"/>
                </a:lnTo>
                <a:lnTo>
                  <a:pt x="303" y="164"/>
                </a:lnTo>
                <a:lnTo>
                  <a:pt x="301" y="165"/>
                </a:lnTo>
                <a:lnTo>
                  <a:pt x="301" y="167"/>
                </a:lnTo>
                <a:lnTo>
                  <a:pt x="301" y="168"/>
                </a:lnTo>
                <a:lnTo>
                  <a:pt x="300" y="170"/>
                </a:lnTo>
                <a:lnTo>
                  <a:pt x="300" y="172"/>
                </a:lnTo>
                <a:lnTo>
                  <a:pt x="300" y="173"/>
                </a:lnTo>
                <a:lnTo>
                  <a:pt x="298" y="175"/>
                </a:lnTo>
                <a:lnTo>
                  <a:pt x="298" y="176"/>
                </a:lnTo>
                <a:lnTo>
                  <a:pt x="298" y="178"/>
                </a:lnTo>
                <a:lnTo>
                  <a:pt x="296" y="179"/>
                </a:lnTo>
                <a:lnTo>
                  <a:pt x="296" y="181"/>
                </a:lnTo>
                <a:lnTo>
                  <a:pt x="296" y="183"/>
                </a:lnTo>
                <a:lnTo>
                  <a:pt x="295" y="184"/>
                </a:lnTo>
                <a:lnTo>
                  <a:pt x="295" y="186"/>
                </a:lnTo>
                <a:lnTo>
                  <a:pt x="293" y="187"/>
                </a:lnTo>
                <a:lnTo>
                  <a:pt x="290" y="187"/>
                </a:lnTo>
                <a:lnTo>
                  <a:pt x="288" y="189"/>
                </a:lnTo>
                <a:lnTo>
                  <a:pt x="285" y="189"/>
                </a:lnTo>
                <a:lnTo>
                  <a:pt x="284" y="191"/>
                </a:lnTo>
                <a:lnTo>
                  <a:pt x="281" y="192"/>
                </a:lnTo>
                <a:lnTo>
                  <a:pt x="277" y="192"/>
                </a:lnTo>
                <a:lnTo>
                  <a:pt x="276" y="194"/>
                </a:lnTo>
                <a:lnTo>
                  <a:pt x="273" y="194"/>
                </a:lnTo>
                <a:lnTo>
                  <a:pt x="271" y="195"/>
                </a:lnTo>
                <a:lnTo>
                  <a:pt x="268" y="195"/>
                </a:lnTo>
                <a:lnTo>
                  <a:pt x="265" y="197"/>
                </a:lnTo>
                <a:lnTo>
                  <a:pt x="263" y="197"/>
                </a:lnTo>
                <a:lnTo>
                  <a:pt x="260" y="198"/>
                </a:lnTo>
                <a:lnTo>
                  <a:pt x="259" y="198"/>
                </a:lnTo>
                <a:lnTo>
                  <a:pt x="255" y="200"/>
                </a:lnTo>
                <a:lnTo>
                  <a:pt x="254" y="202"/>
                </a:lnTo>
                <a:lnTo>
                  <a:pt x="251" y="202"/>
                </a:lnTo>
                <a:lnTo>
                  <a:pt x="247" y="202"/>
                </a:lnTo>
                <a:lnTo>
                  <a:pt x="244" y="203"/>
                </a:lnTo>
                <a:lnTo>
                  <a:pt x="241" y="203"/>
                </a:lnTo>
                <a:lnTo>
                  <a:pt x="236" y="203"/>
                </a:lnTo>
                <a:lnTo>
                  <a:pt x="233" y="205"/>
                </a:lnTo>
                <a:lnTo>
                  <a:pt x="227" y="205"/>
                </a:lnTo>
                <a:lnTo>
                  <a:pt x="224" y="205"/>
                </a:lnTo>
                <a:lnTo>
                  <a:pt x="219" y="206"/>
                </a:lnTo>
                <a:lnTo>
                  <a:pt x="214" y="206"/>
                </a:lnTo>
                <a:lnTo>
                  <a:pt x="211" y="206"/>
                </a:lnTo>
                <a:lnTo>
                  <a:pt x="208" y="208"/>
                </a:lnTo>
                <a:lnTo>
                  <a:pt x="206" y="209"/>
                </a:lnTo>
                <a:lnTo>
                  <a:pt x="202" y="211"/>
                </a:lnTo>
                <a:lnTo>
                  <a:pt x="199" y="213"/>
                </a:lnTo>
                <a:lnTo>
                  <a:pt x="195" y="214"/>
                </a:lnTo>
                <a:lnTo>
                  <a:pt x="194" y="217"/>
                </a:lnTo>
                <a:lnTo>
                  <a:pt x="192" y="217"/>
                </a:lnTo>
                <a:lnTo>
                  <a:pt x="191" y="220"/>
                </a:lnTo>
                <a:lnTo>
                  <a:pt x="189" y="222"/>
                </a:lnTo>
                <a:lnTo>
                  <a:pt x="188" y="225"/>
                </a:lnTo>
                <a:lnTo>
                  <a:pt x="186" y="227"/>
                </a:lnTo>
                <a:lnTo>
                  <a:pt x="186" y="230"/>
                </a:lnTo>
                <a:lnTo>
                  <a:pt x="184" y="230"/>
                </a:lnTo>
                <a:lnTo>
                  <a:pt x="183" y="231"/>
                </a:lnTo>
                <a:lnTo>
                  <a:pt x="181" y="231"/>
                </a:lnTo>
                <a:lnTo>
                  <a:pt x="178" y="231"/>
                </a:lnTo>
                <a:lnTo>
                  <a:pt x="178" y="230"/>
                </a:lnTo>
                <a:lnTo>
                  <a:pt x="177" y="228"/>
                </a:lnTo>
                <a:lnTo>
                  <a:pt x="175" y="227"/>
                </a:lnTo>
                <a:lnTo>
                  <a:pt x="175" y="227"/>
                </a:lnTo>
                <a:lnTo>
                  <a:pt x="172" y="227"/>
                </a:lnTo>
                <a:lnTo>
                  <a:pt x="169" y="228"/>
                </a:lnTo>
                <a:lnTo>
                  <a:pt x="165" y="227"/>
                </a:lnTo>
                <a:lnTo>
                  <a:pt x="162" y="227"/>
                </a:lnTo>
                <a:lnTo>
                  <a:pt x="158" y="227"/>
                </a:lnTo>
                <a:lnTo>
                  <a:pt x="156" y="227"/>
                </a:lnTo>
                <a:lnTo>
                  <a:pt x="154" y="225"/>
                </a:lnTo>
                <a:lnTo>
                  <a:pt x="153" y="225"/>
                </a:lnTo>
                <a:lnTo>
                  <a:pt x="153" y="225"/>
                </a:lnTo>
                <a:lnTo>
                  <a:pt x="150" y="225"/>
                </a:lnTo>
                <a:lnTo>
                  <a:pt x="147" y="225"/>
                </a:lnTo>
                <a:lnTo>
                  <a:pt x="143" y="225"/>
                </a:lnTo>
                <a:lnTo>
                  <a:pt x="140" y="225"/>
                </a:lnTo>
                <a:lnTo>
                  <a:pt x="139" y="225"/>
                </a:lnTo>
                <a:lnTo>
                  <a:pt x="137" y="225"/>
                </a:lnTo>
                <a:lnTo>
                  <a:pt x="136" y="225"/>
                </a:lnTo>
                <a:lnTo>
                  <a:pt x="136" y="227"/>
                </a:lnTo>
                <a:lnTo>
                  <a:pt x="134" y="227"/>
                </a:lnTo>
                <a:lnTo>
                  <a:pt x="134" y="225"/>
                </a:lnTo>
                <a:lnTo>
                  <a:pt x="132" y="227"/>
                </a:lnTo>
                <a:lnTo>
                  <a:pt x="132" y="225"/>
                </a:lnTo>
                <a:lnTo>
                  <a:pt x="131" y="225"/>
                </a:lnTo>
                <a:lnTo>
                  <a:pt x="129" y="224"/>
                </a:lnTo>
                <a:lnTo>
                  <a:pt x="129" y="224"/>
                </a:lnTo>
                <a:lnTo>
                  <a:pt x="128" y="224"/>
                </a:lnTo>
                <a:lnTo>
                  <a:pt x="128" y="224"/>
                </a:lnTo>
                <a:lnTo>
                  <a:pt x="126" y="224"/>
                </a:lnTo>
                <a:lnTo>
                  <a:pt x="126" y="224"/>
                </a:lnTo>
                <a:lnTo>
                  <a:pt x="124" y="225"/>
                </a:lnTo>
                <a:lnTo>
                  <a:pt x="124" y="227"/>
                </a:lnTo>
                <a:lnTo>
                  <a:pt x="124" y="227"/>
                </a:lnTo>
                <a:lnTo>
                  <a:pt x="124" y="227"/>
                </a:lnTo>
                <a:lnTo>
                  <a:pt x="123" y="228"/>
                </a:lnTo>
                <a:lnTo>
                  <a:pt x="123" y="230"/>
                </a:lnTo>
                <a:lnTo>
                  <a:pt x="123" y="230"/>
                </a:lnTo>
                <a:lnTo>
                  <a:pt x="123" y="231"/>
                </a:lnTo>
                <a:lnTo>
                  <a:pt x="123" y="233"/>
                </a:lnTo>
                <a:lnTo>
                  <a:pt x="124" y="235"/>
                </a:lnTo>
                <a:lnTo>
                  <a:pt x="124" y="235"/>
                </a:lnTo>
                <a:lnTo>
                  <a:pt x="124" y="236"/>
                </a:lnTo>
                <a:lnTo>
                  <a:pt x="123" y="236"/>
                </a:lnTo>
                <a:lnTo>
                  <a:pt x="123" y="238"/>
                </a:lnTo>
                <a:lnTo>
                  <a:pt x="121" y="238"/>
                </a:lnTo>
                <a:lnTo>
                  <a:pt x="121" y="238"/>
                </a:lnTo>
                <a:lnTo>
                  <a:pt x="118" y="241"/>
                </a:lnTo>
                <a:lnTo>
                  <a:pt x="118" y="239"/>
                </a:lnTo>
                <a:lnTo>
                  <a:pt x="118" y="238"/>
                </a:lnTo>
                <a:lnTo>
                  <a:pt x="117" y="236"/>
                </a:lnTo>
                <a:lnTo>
                  <a:pt x="117" y="235"/>
                </a:lnTo>
                <a:lnTo>
                  <a:pt x="117" y="235"/>
                </a:lnTo>
                <a:lnTo>
                  <a:pt x="115" y="233"/>
                </a:lnTo>
                <a:lnTo>
                  <a:pt x="115" y="231"/>
                </a:lnTo>
                <a:lnTo>
                  <a:pt x="113" y="230"/>
                </a:lnTo>
                <a:lnTo>
                  <a:pt x="112" y="230"/>
                </a:lnTo>
                <a:lnTo>
                  <a:pt x="112" y="227"/>
                </a:lnTo>
                <a:lnTo>
                  <a:pt x="112" y="225"/>
                </a:lnTo>
                <a:lnTo>
                  <a:pt x="107" y="220"/>
                </a:lnTo>
                <a:lnTo>
                  <a:pt x="104" y="217"/>
                </a:lnTo>
                <a:lnTo>
                  <a:pt x="102" y="216"/>
                </a:lnTo>
                <a:lnTo>
                  <a:pt x="99" y="213"/>
                </a:lnTo>
                <a:lnTo>
                  <a:pt x="99" y="209"/>
                </a:lnTo>
                <a:lnTo>
                  <a:pt x="96" y="206"/>
                </a:lnTo>
                <a:lnTo>
                  <a:pt x="96" y="205"/>
                </a:lnTo>
                <a:lnTo>
                  <a:pt x="95" y="203"/>
                </a:lnTo>
                <a:lnTo>
                  <a:pt x="95" y="202"/>
                </a:lnTo>
                <a:lnTo>
                  <a:pt x="95" y="200"/>
                </a:lnTo>
                <a:lnTo>
                  <a:pt x="91" y="194"/>
                </a:lnTo>
                <a:lnTo>
                  <a:pt x="90" y="194"/>
                </a:lnTo>
                <a:lnTo>
                  <a:pt x="90" y="192"/>
                </a:lnTo>
                <a:lnTo>
                  <a:pt x="90" y="191"/>
                </a:lnTo>
                <a:lnTo>
                  <a:pt x="88" y="191"/>
                </a:lnTo>
                <a:lnTo>
                  <a:pt x="87" y="189"/>
                </a:lnTo>
                <a:lnTo>
                  <a:pt x="85" y="187"/>
                </a:lnTo>
                <a:lnTo>
                  <a:pt x="79" y="183"/>
                </a:lnTo>
                <a:lnTo>
                  <a:pt x="76" y="183"/>
                </a:lnTo>
                <a:lnTo>
                  <a:pt x="74" y="181"/>
                </a:lnTo>
                <a:lnTo>
                  <a:pt x="72" y="179"/>
                </a:lnTo>
                <a:lnTo>
                  <a:pt x="71" y="175"/>
                </a:lnTo>
                <a:lnTo>
                  <a:pt x="68" y="172"/>
                </a:lnTo>
                <a:lnTo>
                  <a:pt x="65" y="167"/>
                </a:lnTo>
                <a:lnTo>
                  <a:pt x="66" y="165"/>
                </a:lnTo>
                <a:lnTo>
                  <a:pt x="66" y="164"/>
                </a:lnTo>
                <a:lnTo>
                  <a:pt x="65" y="162"/>
                </a:lnTo>
                <a:lnTo>
                  <a:pt x="65" y="161"/>
                </a:lnTo>
                <a:lnTo>
                  <a:pt x="63" y="159"/>
                </a:lnTo>
                <a:lnTo>
                  <a:pt x="65" y="156"/>
                </a:lnTo>
                <a:lnTo>
                  <a:pt x="65" y="153"/>
                </a:lnTo>
                <a:lnTo>
                  <a:pt x="65" y="153"/>
                </a:lnTo>
                <a:lnTo>
                  <a:pt x="65" y="151"/>
                </a:lnTo>
                <a:lnTo>
                  <a:pt x="65" y="148"/>
                </a:lnTo>
                <a:lnTo>
                  <a:pt x="63" y="146"/>
                </a:lnTo>
                <a:lnTo>
                  <a:pt x="63" y="145"/>
                </a:lnTo>
                <a:lnTo>
                  <a:pt x="63" y="145"/>
                </a:lnTo>
                <a:lnTo>
                  <a:pt x="61" y="143"/>
                </a:lnTo>
                <a:lnTo>
                  <a:pt x="63" y="143"/>
                </a:lnTo>
                <a:lnTo>
                  <a:pt x="61" y="142"/>
                </a:lnTo>
                <a:lnTo>
                  <a:pt x="60" y="140"/>
                </a:lnTo>
                <a:lnTo>
                  <a:pt x="60" y="139"/>
                </a:lnTo>
                <a:lnTo>
                  <a:pt x="60" y="137"/>
                </a:lnTo>
                <a:lnTo>
                  <a:pt x="57" y="132"/>
                </a:lnTo>
                <a:lnTo>
                  <a:pt x="55" y="131"/>
                </a:lnTo>
                <a:lnTo>
                  <a:pt x="54" y="127"/>
                </a:lnTo>
                <a:lnTo>
                  <a:pt x="50" y="126"/>
                </a:lnTo>
                <a:lnTo>
                  <a:pt x="49" y="124"/>
                </a:lnTo>
                <a:lnTo>
                  <a:pt x="47" y="123"/>
                </a:lnTo>
                <a:lnTo>
                  <a:pt x="47" y="123"/>
                </a:lnTo>
                <a:lnTo>
                  <a:pt x="46" y="123"/>
                </a:lnTo>
                <a:lnTo>
                  <a:pt x="44" y="123"/>
                </a:lnTo>
                <a:lnTo>
                  <a:pt x="42" y="121"/>
                </a:lnTo>
                <a:lnTo>
                  <a:pt x="41" y="120"/>
                </a:lnTo>
                <a:lnTo>
                  <a:pt x="39" y="116"/>
                </a:lnTo>
                <a:lnTo>
                  <a:pt x="38" y="113"/>
                </a:lnTo>
                <a:lnTo>
                  <a:pt x="38" y="113"/>
                </a:lnTo>
                <a:lnTo>
                  <a:pt x="38" y="112"/>
                </a:lnTo>
                <a:lnTo>
                  <a:pt x="38" y="110"/>
                </a:lnTo>
                <a:lnTo>
                  <a:pt x="38" y="109"/>
                </a:lnTo>
                <a:lnTo>
                  <a:pt x="36" y="107"/>
                </a:lnTo>
                <a:lnTo>
                  <a:pt x="33" y="101"/>
                </a:lnTo>
                <a:lnTo>
                  <a:pt x="33" y="101"/>
                </a:lnTo>
                <a:lnTo>
                  <a:pt x="31" y="99"/>
                </a:lnTo>
                <a:lnTo>
                  <a:pt x="30" y="98"/>
                </a:lnTo>
                <a:lnTo>
                  <a:pt x="30" y="94"/>
                </a:lnTo>
                <a:lnTo>
                  <a:pt x="28" y="94"/>
                </a:lnTo>
                <a:lnTo>
                  <a:pt x="24" y="87"/>
                </a:lnTo>
                <a:lnTo>
                  <a:pt x="22" y="83"/>
                </a:lnTo>
                <a:lnTo>
                  <a:pt x="20" y="82"/>
                </a:lnTo>
                <a:lnTo>
                  <a:pt x="17" y="79"/>
                </a:lnTo>
                <a:lnTo>
                  <a:pt x="17" y="75"/>
                </a:lnTo>
                <a:lnTo>
                  <a:pt x="14" y="74"/>
                </a:lnTo>
                <a:lnTo>
                  <a:pt x="13" y="69"/>
                </a:lnTo>
                <a:lnTo>
                  <a:pt x="8" y="64"/>
                </a:lnTo>
                <a:lnTo>
                  <a:pt x="6" y="63"/>
                </a:lnTo>
                <a:lnTo>
                  <a:pt x="3" y="63"/>
                </a:lnTo>
                <a:lnTo>
                  <a:pt x="2" y="63"/>
                </a:lnTo>
                <a:lnTo>
                  <a:pt x="0" y="64"/>
                </a:lnTo>
                <a:lnTo>
                  <a:pt x="0" y="63"/>
                </a:lnTo>
                <a:lnTo>
                  <a:pt x="2" y="61"/>
                </a:lnTo>
                <a:lnTo>
                  <a:pt x="3" y="57"/>
                </a:lnTo>
                <a:lnTo>
                  <a:pt x="3" y="53"/>
                </a:lnTo>
                <a:lnTo>
                  <a:pt x="5" y="44"/>
                </a:lnTo>
                <a:lnTo>
                  <a:pt x="8" y="44"/>
                </a:lnTo>
                <a:lnTo>
                  <a:pt x="11" y="44"/>
                </a:lnTo>
                <a:lnTo>
                  <a:pt x="14" y="46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4" y="44"/>
                </a:lnTo>
                <a:lnTo>
                  <a:pt x="27" y="41"/>
                </a:lnTo>
                <a:lnTo>
                  <a:pt x="28" y="39"/>
                </a:lnTo>
                <a:lnTo>
                  <a:pt x="30" y="36"/>
                </a:lnTo>
                <a:lnTo>
                  <a:pt x="31" y="36"/>
                </a:lnTo>
                <a:lnTo>
                  <a:pt x="33" y="35"/>
                </a:lnTo>
                <a:lnTo>
                  <a:pt x="38" y="35"/>
                </a:lnTo>
                <a:lnTo>
                  <a:pt x="41" y="33"/>
                </a:lnTo>
                <a:lnTo>
                  <a:pt x="41" y="33"/>
                </a:lnTo>
                <a:lnTo>
                  <a:pt x="42" y="31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7" y="27"/>
                </a:lnTo>
                <a:lnTo>
                  <a:pt x="49" y="25"/>
                </a:lnTo>
                <a:lnTo>
                  <a:pt x="46" y="24"/>
                </a:lnTo>
                <a:lnTo>
                  <a:pt x="44" y="20"/>
                </a:lnTo>
                <a:lnTo>
                  <a:pt x="41" y="17"/>
                </a:lnTo>
                <a:lnTo>
                  <a:pt x="39" y="16"/>
                </a:lnTo>
                <a:lnTo>
                  <a:pt x="36" y="12"/>
                </a:lnTo>
                <a:lnTo>
                  <a:pt x="35" y="9"/>
                </a:lnTo>
                <a:lnTo>
                  <a:pt x="38" y="9"/>
                </a:lnTo>
                <a:lnTo>
                  <a:pt x="42" y="8"/>
                </a:lnTo>
                <a:lnTo>
                  <a:pt x="46" y="6"/>
                </a:lnTo>
                <a:lnTo>
                  <a:pt x="50" y="5"/>
                </a:lnTo>
                <a:lnTo>
                  <a:pt x="55" y="5"/>
                </a:lnTo>
                <a:lnTo>
                  <a:pt x="60" y="3"/>
                </a:lnTo>
                <a:lnTo>
                  <a:pt x="63" y="1"/>
                </a:lnTo>
                <a:lnTo>
                  <a:pt x="63" y="1"/>
                </a:lnTo>
                <a:lnTo>
                  <a:pt x="6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9" name="Freeform 64"/>
          <p:cNvSpPr>
            <a:spLocks/>
          </p:cNvSpPr>
          <p:nvPr/>
        </p:nvSpPr>
        <p:spPr bwMode="auto">
          <a:xfrm>
            <a:off x="4037326" y="704510"/>
            <a:ext cx="26685" cy="10181"/>
          </a:xfrm>
          <a:custGeom>
            <a:avLst/>
            <a:gdLst>
              <a:gd name="T0" fmla="*/ 8 w 8"/>
              <a:gd name="T1" fmla="*/ 0 h 3"/>
              <a:gd name="T2" fmla="*/ 6 w 8"/>
              <a:gd name="T3" fmla="*/ 1 h 3"/>
              <a:gd name="T4" fmla="*/ 5 w 8"/>
              <a:gd name="T5" fmla="*/ 3 h 3"/>
              <a:gd name="T6" fmla="*/ 2 w 8"/>
              <a:gd name="T7" fmla="*/ 3 h 3"/>
              <a:gd name="T8" fmla="*/ 0 w 8"/>
              <a:gd name="T9" fmla="*/ 1 h 3"/>
              <a:gd name="T10" fmla="*/ 3 w 8"/>
              <a:gd name="T11" fmla="*/ 0 h 3"/>
              <a:gd name="T12" fmla="*/ 5 w 8"/>
              <a:gd name="T13" fmla="*/ 0 h 3"/>
              <a:gd name="T14" fmla="*/ 8 w 8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3">
                <a:moveTo>
                  <a:pt x="8" y="0"/>
                </a:moveTo>
                <a:lnTo>
                  <a:pt x="6" y="1"/>
                </a:lnTo>
                <a:lnTo>
                  <a:pt x="5" y="3"/>
                </a:lnTo>
                <a:lnTo>
                  <a:pt x="2" y="3"/>
                </a:ln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0" name="Freeform 65"/>
          <p:cNvSpPr>
            <a:spLocks/>
          </p:cNvSpPr>
          <p:nvPr/>
        </p:nvSpPr>
        <p:spPr bwMode="auto">
          <a:xfrm>
            <a:off x="4130722" y="657002"/>
            <a:ext cx="43362" cy="13574"/>
          </a:xfrm>
          <a:custGeom>
            <a:avLst/>
            <a:gdLst>
              <a:gd name="T0" fmla="*/ 5 w 13"/>
              <a:gd name="T1" fmla="*/ 0 h 4"/>
              <a:gd name="T2" fmla="*/ 5 w 13"/>
              <a:gd name="T3" fmla="*/ 0 h 4"/>
              <a:gd name="T4" fmla="*/ 7 w 13"/>
              <a:gd name="T5" fmla="*/ 1 h 4"/>
              <a:gd name="T6" fmla="*/ 10 w 13"/>
              <a:gd name="T7" fmla="*/ 0 h 4"/>
              <a:gd name="T8" fmla="*/ 11 w 13"/>
              <a:gd name="T9" fmla="*/ 0 h 4"/>
              <a:gd name="T10" fmla="*/ 13 w 13"/>
              <a:gd name="T11" fmla="*/ 1 h 4"/>
              <a:gd name="T12" fmla="*/ 10 w 13"/>
              <a:gd name="T13" fmla="*/ 4 h 4"/>
              <a:gd name="T14" fmla="*/ 10 w 13"/>
              <a:gd name="T15" fmla="*/ 4 h 4"/>
              <a:gd name="T16" fmla="*/ 7 w 13"/>
              <a:gd name="T17" fmla="*/ 4 h 4"/>
              <a:gd name="T18" fmla="*/ 2 w 13"/>
              <a:gd name="T19" fmla="*/ 4 h 4"/>
              <a:gd name="T20" fmla="*/ 0 w 13"/>
              <a:gd name="T21" fmla="*/ 3 h 4"/>
              <a:gd name="T22" fmla="*/ 0 w 13"/>
              <a:gd name="T23" fmla="*/ 1 h 4"/>
              <a:gd name="T24" fmla="*/ 4 w 13"/>
              <a:gd name="T25" fmla="*/ 1 h 4"/>
              <a:gd name="T26" fmla="*/ 5 w 13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">
                <a:moveTo>
                  <a:pt x="5" y="0"/>
                </a:moveTo>
                <a:lnTo>
                  <a:pt x="5" y="0"/>
                </a:lnTo>
                <a:lnTo>
                  <a:pt x="7" y="1"/>
                </a:lnTo>
                <a:lnTo>
                  <a:pt x="10" y="0"/>
                </a:lnTo>
                <a:lnTo>
                  <a:pt x="11" y="0"/>
                </a:lnTo>
                <a:lnTo>
                  <a:pt x="13" y="1"/>
                </a:lnTo>
                <a:lnTo>
                  <a:pt x="10" y="4"/>
                </a:lnTo>
                <a:lnTo>
                  <a:pt x="10" y="4"/>
                </a:lnTo>
                <a:lnTo>
                  <a:pt x="7" y="4"/>
                </a:lnTo>
                <a:lnTo>
                  <a:pt x="2" y="4"/>
                </a:lnTo>
                <a:lnTo>
                  <a:pt x="0" y="3"/>
                </a:lnTo>
                <a:lnTo>
                  <a:pt x="0" y="1"/>
                </a:lnTo>
                <a:lnTo>
                  <a:pt x="4" y="1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1" name="Freeform 66"/>
          <p:cNvSpPr>
            <a:spLocks/>
          </p:cNvSpPr>
          <p:nvPr/>
        </p:nvSpPr>
        <p:spPr bwMode="auto">
          <a:xfrm>
            <a:off x="4267478" y="419457"/>
            <a:ext cx="26685" cy="16969"/>
          </a:xfrm>
          <a:custGeom>
            <a:avLst/>
            <a:gdLst>
              <a:gd name="T0" fmla="*/ 7 w 8"/>
              <a:gd name="T1" fmla="*/ 0 h 5"/>
              <a:gd name="T2" fmla="*/ 8 w 8"/>
              <a:gd name="T3" fmla="*/ 2 h 5"/>
              <a:gd name="T4" fmla="*/ 8 w 8"/>
              <a:gd name="T5" fmla="*/ 2 h 5"/>
              <a:gd name="T6" fmla="*/ 5 w 8"/>
              <a:gd name="T7" fmla="*/ 5 h 5"/>
              <a:gd name="T8" fmla="*/ 2 w 8"/>
              <a:gd name="T9" fmla="*/ 5 h 5"/>
              <a:gd name="T10" fmla="*/ 0 w 8"/>
              <a:gd name="T11" fmla="*/ 3 h 5"/>
              <a:gd name="T12" fmla="*/ 0 w 8"/>
              <a:gd name="T13" fmla="*/ 3 h 5"/>
              <a:gd name="T14" fmla="*/ 2 w 8"/>
              <a:gd name="T15" fmla="*/ 2 h 5"/>
              <a:gd name="T16" fmla="*/ 2 w 8"/>
              <a:gd name="T17" fmla="*/ 2 h 5"/>
              <a:gd name="T18" fmla="*/ 7 w 8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5">
                <a:moveTo>
                  <a:pt x="7" y="0"/>
                </a:moveTo>
                <a:lnTo>
                  <a:pt x="8" y="2"/>
                </a:lnTo>
                <a:lnTo>
                  <a:pt x="8" y="2"/>
                </a:lnTo>
                <a:lnTo>
                  <a:pt x="5" y="5"/>
                </a:lnTo>
                <a:lnTo>
                  <a:pt x="2" y="5"/>
                </a:lnTo>
                <a:lnTo>
                  <a:pt x="0" y="3"/>
                </a:lnTo>
                <a:lnTo>
                  <a:pt x="0" y="3"/>
                </a:lnTo>
                <a:lnTo>
                  <a:pt x="2" y="2"/>
                </a:lnTo>
                <a:lnTo>
                  <a:pt x="2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2" name="Freeform 67"/>
          <p:cNvSpPr>
            <a:spLocks/>
          </p:cNvSpPr>
          <p:nvPr/>
        </p:nvSpPr>
        <p:spPr bwMode="auto">
          <a:xfrm>
            <a:off x="4567674" y="528048"/>
            <a:ext cx="63376" cy="16969"/>
          </a:xfrm>
          <a:custGeom>
            <a:avLst/>
            <a:gdLst>
              <a:gd name="T0" fmla="*/ 13 w 19"/>
              <a:gd name="T1" fmla="*/ 0 h 5"/>
              <a:gd name="T2" fmla="*/ 18 w 19"/>
              <a:gd name="T3" fmla="*/ 0 h 5"/>
              <a:gd name="T4" fmla="*/ 19 w 19"/>
              <a:gd name="T5" fmla="*/ 1 h 5"/>
              <a:gd name="T6" fmla="*/ 18 w 19"/>
              <a:gd name="T7" fmla="*/ 1 h 5"/>
              <a:gd name="T8" fmla="*/ 16 w 19"/>
              <a:gd name="T9" fmla="*/ 1 h 5"/>
              <a:gd name="T10" fmla="*/ 14 w 19"/>
              <a:gd name="T11" fmla="*/ 1 h 5"/>
              <a:gd name="T12" fmla="*/ 14 w 19"/>
              <a:gd name="T13" fmla="*/ 3 h 5"/>
              <a:gd name="T14" fmla="*/ 14 w 19"/>
              <a:gd name="T15" fmla="*/ 5 h 5"/>
              <a:gd name="T16" fmla="*/ 11 w 19"/>
              <a:gd name="T17" fmla="*/ 5 h 5"/>
              <a:gd name="T18" fmla="*/ 7 w 19"/>
              <a:gd name="T19" fmla="*/ 3 h 5"/>
              <a:gd name="T20" fmla="*/ 5 w 19"/>
              <a:gd name="T21" fmla="*/ 3 h 5"/>
              <a:gd name="T22" fmla="*/ 0 w 19"/>
              <a:gd name="T23" fmla="*/ 1 h 5"/>
              <a:gd name="T24" fmla="*/ 0 w 19"/>
              <a:gd name="T25" fmla="*/ 1 h 5"/>
              <a:gd name="T26" fmla="*/ 0 w 19"/>
              <a:gd name="T27" fmla="*/ 0 h 5"/>
              <a:gd name="T28" fmla="*/ 3 w 19"/>
              <a:gd name="T29" fmla="*/ 1 h 5"/>
              <a:gd name="T30" fmla="*/ 7 w 19"/>
              <a:gd name="T31" fmla="*/ 0 h 5"/>
              <a:gd name="T32" fmla="*/ 11 w 19"/>
              <a:gd name="T33" fmla="*/ 0 h 5"/>
              <a:gd name="T34" fmla="*/ 13 w 19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5">
                <a:moveTo>
                  <a:pt x="13" y="0"/>
                </a:moveTo>
                <a:lnTo>
                  <a:pt x="18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4" y="1"/>
                </a:lnTo>
                <a:lnTo>
                  <a:pt x="14" y="3"/>
                </a:lnTo>
                <a:lnTo>
                  <a:pt x="14" y="5"/>
                </a:lnTo>
                <a:lnTo>
                  <a:pt x="11" y="5"/>
                </a:lnTo>
                <a:lnTo>
                  <a:pt x="7" y="3"/>
                </a:lnTo>
                <a:lnTo>
                  <a:pt x="5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lnTo>
                  <a:pt x="7" y="0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3" name="Freeform 68"/>
          <p:cNvSpPr>
            <a:spLocks/>
          </p:cNvSpPr>
          <p:nvPr/>
        </p:nvSpPr>
        <p:spPr bwMode="auto">
          <a:xfrm>
            <a:off x="4637719" y="521262"/>
            <a:ext cx="13342" cy="16969"/>
          </a:xfrm>
          <a:custGeom>
            <a:avLst/>
            <a:gdLst>
              <a:gd name="T0" fmla="*/ 1 w 4"/>
              <a:gd name="T1" fmla="*/ 0 h 5"/>
              <a:gd name="T2" fmla="*/ 3 w 4"/>
              <a:gd name="T3" fmla="*/ 0 h 5"/>
              <a:gd name="T4" fmla="*/ 3 w 4"/>
              <a:gd name="T5" fmla="*/ 2 h 5"/>
              <a:gd name="T6" fmla="*/ 4 w 4"/>
              <a:gd name="T7" fmla="*/ 2 h 5"/>
              <a:gd name="T8" fmla="*/ 3 w 4"/>
              <a:gd name="T9" fmla="*/ 3 h 5"/>
              <a:gd name="T10" fmla="*/ 1 w 4"/>
              <a:gd name="T11" fmla="*/ 5 h 5"/>
              <a:gd name="T12" fmla="*/ 0 w 4"/>
              <a:gd name="T13" fmla="*/ 5 h 5"/>
              <a:gd name="T14" fmla="*/ 0 w 4"/>
              <a:gd name="T15" fmla="*/ 5 h 5"/>
              <a:gd name="T16" fmla="*/ 0 w 4"/>
              <a:gd name="T17" fmla="*/ 5 h 5"/>
              <a:gd name="T18" fmla="*/ 0 w 4"/>
              <a:gd name="T19" fmla="*/ 3 h 5"/>
              <a:gd name="T20" fmla="*/ 1 w 4"/>
              <a:gd name="T21" fmla="*/ 0 h 5"/>
              <a:gd name="T22" fmla="*/ 1 w 4"/>
              <a:gd name="T23" fmla="*/ 0 h 5"/>
              <a:gd name="T24" fmla="*/ 1 w 4"/>
              <a:gd name="T2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5">
                <a:moveTo>
                  <a:pt x="1" y="0"/>
                </a:moveTo>
                <a:lnTo>
                  <a:pt x="3" y="0"/>
                </a:lnTo>
                <a:lnTo>
                  <a:pt x="3" y="2"/>
                </a:lnTo>
                <a:lnTo>
                  <a:pt x="4" y="2"/>
                </a:lnTo>
                <a:lnTo>
                  <a:pt x="3" y="3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4" name="Freeform 69"/>
          <p:cNvSpPr>
            <a:spLocks/>
          </p:cNvSpPr>
          <p:nvPr/>
        </p:nvSpPr>
        <p:spPr bwMode="auto">
          <a:xfrm>
            <a:off x="3943932" y="735052"/>
            <a:ext cx="13342" cy="10181"/>
          </a:xfrm>
          <a:custGeom>
            <a:avLst/>
            <a:gdLst>
              <a:gd name="T0" fmla="*/ 1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4 w 4"/>
              <a:gd name="T7" fmla="*/ 3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2 h 3"/>
              <a:gd name="T16" fmla="*/ 0 w 4"/>
              <a:gd name="T17" fmla="*/ 2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5" name="Freeform 70"/>
          <p:cNvSpPr>
            <a:spLocks/>
          </p:cNvSpPr>
          <p:nvPr/>
        </p:nvSpPr>
        <p:spPr bwMode="auto">
          <a:xfrm>
            <a:off x="3963946" y="741840"/>
            <a:ext cx="36692" cy="10181"/>
          </a:xfrm>
          <a:custGeom>
            <a:avLst/>
            <a:gdLst>
              <a:gd name="T0" fmla="*/ 5 w 11"/>
              <a:gd name="T1" fmla="*/ 0 h 3"/>
              <a:gd name="T2" fmla="*/ 9 w 11"/>
              <a:gd name="T3" fmla="*/ 0 h 3"/>
              <a:gd name="T4" fmla="*/ 11 w 11"/>
              <a:gd name="T5" fmla="*/ 1 h 3"/>
              <a:gd name="T6" fmla="*/ 11 w 11"/>
              <a:gd name="T7" fmla="*/ 1 h 3"/>
              <a:gd name="T8" fmla="*/ 9 w 11"/>
              <a:gd name="T9" fmla="*/ 1 h 3"/>
              <a:gd name="T10" fmla="*/ 9 w 11"/>
              <a:gd name="T11" fmla="*/ 1 h 3"/>
              <a:gd name="T12" fmla="*/ 8 w 11"/>
              <a:gd name="T13" fmla="*/ 3 h 3"/>
              <a:gd name="T14" fmla="*/ 5 w 11"/>
              <a:gd name="T15" fmla="*/ 1 h 3"/>
              <a:gd name="T16" fmla="*/ 0 w 11"/>
              <a:gd name="T17" fmla="*/ 1 h 3"/>
              <a:gd name="T18" fmla="*/ 1 w 11"/>
              <a:gd name="T19" fmla="*/ 0 h 3"/>
              <a:gd name="T20" fmla="*/ 5 w 11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3">
                <a:moveTo>
                  <a:pt x="5" y="0"/>
                </a:moveTo>
                <a:lnTo>
                  <a:pt x="9" y="0"/>
                </a:lnTo>
                <a:lnTo>
                  <a:pt x="11" y="1"/>
                </a:lnTo>
                <a:lnTo>
                  <a:pt x="11" y="1"/>
                </a:lnTo>
                <a:lnTo>
                  <a:pt x="9" y="1"/>
                </a:lnTo>
                <a:lnTo>
                  <a:pt x="9" y="1"/>
                </a:lnTo>
                <a:lnTo>
                  <a:pt x="8" y="3"/>
                </a:lnTo>
                <a:lnTo>
                  <a:pt x="5" y="1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6" name="Freeform 73"/>
          <p:cNvSpPr>
            <a:spLocks/>
          </p:cNvSpPr>
          <p:nvPr/>
        </p:nvSpPr>
        <p:spPr bwMode="auto">
          <a:xfrm>
            <a:off x="4564337" y="429638"/>
            <a:ext cx="63376" cy="27148"/>
          </a:xfrm>
          <a:custGeom>
            <a:avLst/>
            <a:gdLst>
              <a:gd name="T0" fmla="*/ 19 w 19"/>
              <a:gd name="T1" fmla="*/ 0 h 8"/>
              <a:gd name="T2" fmla="*/ 19 w 19"/>
              <a:gd name="T3" fmla="*/ 2 h 8"/>
              <a:gd name="T4" fmla="*/ 19 w 19"/>
              <a:gd name="T5" fmla="*/ 4 h 8"/>
              <a:gd name="T6" fmla="*/ 17 w 19"/>
              <a:gd name="T7" fmla="*/ 5 h 8"/>
              <a:gd name="T8" fmla="*/ 15 w 19"/>
              <a:gd name="T9" fmla="*/ 7 h 8"/>
              <a:gd name="T10" fmla="*/ 14 w 19"/>
              <a:gd name="T11" fmla="*/ 7 h 8"/>
              <a:gd name="T12" fmla="*/ 14 w 19"/>
              <a:gd name="T13" fmla="*/ 8 h 8"/>
              <a:gd name="T14" fmla="*/ 12 w 19"/>
              <a:gd name="T15" fmla="*/ 7 h 8"/>
              <a:gd name="T16" fmla="*/ 9 w 19"/>
              <a:gd name="T17" fmla="*/ 8 h 8"/>
              <a:gd name="T18" fmla="*/ 8 w 19"/>
              <a:gd name="T19" fmla="*/ 8 h 8"/>
              <a:gd name="T20" fmla="*/ 6 w 19"/>
              <a:gd name="T21" fmla="*/ 7 h 8"/>
              <a:gd name="T22" fmla="*/ 1 w 19"/>
              <a:gd name="T23" fmla="*/ 7 h 8"/>
              <a:gd name="T24" fmla="*/ 0 w 19"/>
              <a:gd name="T25" fmla="*/ 7 h 8"/>
              <a:gd name="T26" fmla="*/ 3 w 19"/>
              <a:gd name="T27" fmla="*/ 5 h 8"/>
              <a:gd name="T28" fmla="*/ 9 w 19"/>
              <a:gd name="T29" fmla="*/ 5 h 8"/>
              <a:gd name="T30" fmla="*/ 19 w 19"/>
              <a:gd name="T3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8">
                <a:moveTo>
                  <a:pt x="19" y="0"/>
                </a:moveTo>
                <a:lnTo>
                  <a:pt x="19" y="2"/>
                </a:lnTo>
                <a:lnTo>
                  <a:pt x="19" y="4"/>
                </a:lnTo>
                <a:lnTo>
                  <a:pt x="17" y="5"/>
                </a:lnTo>
                <a:lnTo>
                  <a:pt x="15" y="7"/>
                </a:lnTo>
                <a:lnTo>
                  <a:pt x="14" y="7"/>
                </a:lnTo>
                <a:lnTo>
                  <a:pt x="14" y="8"/>
                </a:lnTo>
                <a:lnTo>
                  <a:pt x="12" y="7"/>
                </a:lnTo>
                <a:lnTo>
                  <a:pt x="9" y="8"/>
                </a:lnTo>
                <a:lnTo>
                  <a:pt x="8" y="8"/>
                </a:lnTo>
                <a:lnTo>
                  <a:pt x="6" y="7"/>
                </a:lnTo>
                <a:lnTo>
                  <a:pt x="1" y="7"/>
                </a:lnTo>
                <a:lnTo>
                  <a:pt x="0" y="7"/>
                </a:lnTo>
                <a:lnTo>
                  <a:pt x="3" y="5"/>
                </a:lnTo>
                <a:lnTo>
                  <a:pt x="9" y="5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7" name="Freeform 76"/>
          <p:cNvSpPr>
            <a:spLocks/>
          </p:cNvSpPr>
          <p:nvPr/>
        </p:nvSpPr>
        <p:spPr bwMode="auto">
          <a:xfrm>
            <a:off x="2563030" y="453391"/>
            <a:ext cx="733814" cy="366497"/>
          </a:xfrm>
          <a:custGeom>
            <a:avLst/>
            <a:gdLst>
              <a:gd name="T0" fmla="*/ 216 w 220"/>
              <a:gd name="T1" fmla="*/ 4 h 108"/>
              <a:gd name="T2" fmla="*/ 218 w 220"/>
              <a:gd name="T3" fmla="*/ 11 h 108"/>
              <a:gd name="T4" fmla="*/ 209 w 220"/>
              <a:gd name="T5" fmla="*/ 22 h 108"/>
              <a:gd name="T6" fmla="*/ 193 w 220"/>
              <a:gd name="T7" fmla="*/ 27 h 108"/>
              <a:gd name="T8" fmla="*/ 171 w 220"/>
              <a:gd name="T9" fmla="*/ 33 h 108"/>
              <a:gd name="T10" fmla="*/ 144 w 220"/>
              <a:gd name="T11" fmla="*/ 41 h 108"/>
              <a:gd name="T12" fmla="*/ 120 w 220"/>
              <a:gd name="T13" fmla="*/ 47 h 108"/>
              <a:gd name="T14" fmla="*/ 108 w 220"/>
              <a:gd name="T15" fmla="*/ 52 h 108"/>
              <a:gd name="T16" fmla="*/ 100 w 220"/>
              <a:gd name="T17" fmla="*/ 58 h 108"/>
              <a:gd name="T18" fmla="*/ 93 w 220"/>
              <a:gd name="T19" fmla="*/ 60 h 108"/>
              <a:gd name="T20" fmla="*/ 97 w 220"/>
              <a:gd name="T21" fmla="*/ 63 h 108"/>
              <a:gd name="T22" fmla="*/ 90 w 220"/>
              <a:gd name="T23" fmla="*/ 67 h 108"/>
              <a:gd name="T24" fmla="*/ 87 w 220"/>
              <a:gd name="T25" fmla="*/ 71 h 108"/>
              <a:gd name="T26" fmla="*/ 78 w 220"/>
              <a:gd name="T27" fmla="*/ 69 h 108"/>
              <a:gd name="T28" fmla="*/ 76 w 220"/>
              <a:gd name="T29" fmla="*/ 75 h 108"/>
              <a:gd name="T30" fmla="*/ 70 w 220"/>
              <a:gd name="T31" fmla="*/ 77 h 108"/>
              <a:gd name="T32" fmla="*/ 68 w 220"/>
              <a:gd name="T33" fmla="*/ 85 h 108"/>
              <a:gd name="T34" fmla="*/ 59 w 220"/>
              <a:gd name="T35" fmla="*/ 93 h 108"/>
              <a:gd name="T36" fmla="*/ 56 w 220"/>
              <a:gd name="T37" fmla="*/ 94 h 108"/>
              <a:gd name="T38" fmla="*/ 54 w 220"/>
              <a:gd name="T39" fmla="*/ 96 h 108"/>
              <a:gd name="T40" fmla="*/ 46 w 220"/>
              <a:gd name="T41" fmla="*/ 107 h 108"/>
              <a:gd name="T42" fmla="*/ 32 w 220"/>
              <a:gd name="T43" fmla="*/ 107 h 108"/>
              <a:gd name="T44" fmla="*/ 15 w 220"/>
              <a:gd name="T45" fmla="*/ 104 h 108"/>
              <a:gd name="T46" fmla="*/ 7 w 220"/>
              <a:gd name="T47" fmla="*/ 101 h 108"/>
              <a:gd name="T48" fmla="*/ 4 w 220"/>
              <a:gd name="T49" fmla="*/ 94 h 108"/>
              <a:gd name="T50" fmla="*/ 13 w 220"/>
              <a:gd name="T51" fmla="*/ 90 h 108"/>
              <a:gd name="T52" fmla="*/ 18 w 220"/>
              <a:gd name="T53" fmla="*/ 83 h 108"/>
              <a:gd name="T54" fmla="*/ 34 w 220"/>
              <a:gd name="T55" fmla="*/ 74 h 108"/>
              <a:gd name="T56" fmla="*/ 27 w 220"/>
              <a:gd name="T57" fmla="*/ 72 h 108"/>
              <a:gd name="T58" fmla="*/ 35 w 220"/>
              <a:gd name="T59" fmla="*/ 63 h 108"/>
              <a:gd name="T60" fmla="*/ 32 w 220"/>
              <a:gd name="T61" fmla="*/ 60 h 108"/>
              <a:gd name="T62" fmla="*/ 30 w 220"/>
              <a:gd name="T63" fmla="*/ 55 h 108"/>
              <a:gd name="T64" fmla="*/ 38 w 220"/>
              <a:gd name="T65" fmla="*/ 56 h 108"/>
              <a:gd name="T66" fmla="*/ 45 w 220"/>
              <a:gd name="T67" fmla="*/ 52 h 108"/>
              <a:gd name="T68" fmla="*/ 48 w 220"/>
              <a:gd name="T69" fmla="*/ 49 h 108"/>
              <a:gd name="T70" fmla="*/ 57 w 220"/>
              <a:gd name="T71" fmla="*/ 47 h 108"/>
              <a:gd name="T72" fmla="*/ 62 w 220"/>
              <a:gd name="T73" fmla="*/ 41 h 108"/>
              <a:gd name="T74" fmla="*/ 76 w 220"/>
              <a:gd name="T75" fmla="*/ 34 h 108"/>
              <a:gd name="T76" fmla="*/ 90 w 220"/>
              <a:gd name="T77" fmla="*/ 31 h 108"/>
              <a:gd name="T78" fmla="*/ 101 w 220"/>
              <a:gd name="T79" fmla="*/ 28 h 108"/>
              <a:gd name="T80" fmla="*/ 106 w 220"/>
              <a:gd name="T81" fmla="*/ 27 h 108"/>
              <a:gd name="T82" fmla="*/ 108 w 220"/>
              <a:gd name="T83" fmla="*/ 22 h 108"/>
              <a:gd name="T84" fmla="*/ 127 w 220"/>
              <a:gd name="T85" fmla="*/ 23 h 108"/>
              <a:gd name="T86" fmla="*/ 155 w 220"/>
              <a:gd name="T87" fmla="*/ 19 h 108"/>
              <a:gd name="T88" fmla="*/ 164 w 220"/>
              <a:gd name="T89" fmla="*/ 15 h 108"/>
              <a:gd name="T90" fmla="*/ 174 w 220"/>
              <a:gd name="T91" fmla="*/ 14 h 108"/>
              <a:gd name="T92" fmla="*/ 182 w 220"/>
              <a:gd name="T93" fmla="*/ 6 h 108"/>
              <a:gd name="T94" fmla="*/ 201 w 220"/>
              <a:gd name="T9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0" h="108">
                <a:moveTo>
                  <a:pt x="201" y="0"/>
                </a:moveTo>
                <a:lnTo>
                  <a:pt x="205" y="1"/>
                </a:lnTo>
                <a:lnTo>
                  <a:pt x="213" y="3"/>
                </a:lnTo>
                <a:lnTo>
                  <a:pt x="216" y="4"/>
                </a:lnTo>
                <a:lnTo>
                  <a:pt x="218" y="6"/>
                </a:lnTo>
                <a:lnTo>
                  <a:pt x="220" y="8"/>
                </a:lnTo>
                <a:lnTo>
                  <a:pt x="220" y="9"/>
                </a:lnTo>
                <a:lnTo>
                  <a:pt x="218" y="11"/>
                </a:lnTo>
                <a:lnTo>
                  <a:pt x="218" y="12"/>
                </a:lnTo>
                <a:lnTo>
                  <a:pt x="218" y="14"/>
                </a:lnTo>
                <a:lnTo>
                  <a:pt x="213" y="17"/>
                </a:lnTo>
                <a:lnTo>
                  <a:pt x="209" y="22"/>
                </a:lnTo>
                <a:lnTo>
                  <a:pt x="209" y="22"/>
                </a:lnTo>
                <a:lnTo>
                  <a:pt x="202" y="23"/>
                </a:lnTo>
                <a:lnTo>
                  <a:pt x="196" y="25"/>
                </a:lnTo>
                <a:lnTo>
                  <a:pt x="193" y="27"/>
                </a:lnTo>
                <a:lnTo>
                  <a:pt x="190" y="28"/>
                </a:lnTo>
                <a:lnTo>
                  <a:pt x="187" y="30"/>
                </a:lnTo>
                <a:lnTo>
                  <a:pt x="180" y="31"/>
                </a:lnTo>
                <a:lnTo>
                  <a:pt x="171" y="33"/>
                </a:lnTo>
                <a:lnTo>
                  <a:pt x="166" y="36"/>
                </a:lnTo>
                <a:lnTo>
                  <a:pt x="158" y="36"/>
                </a:lnTo>
                <a:lnTo>
                  <a:pt x="152" y="39"/>
                </a:lnTo>
                <a:lnTo>
                  <a:pt x="144" y="41"/>
                </a:lnTo>
                <a:lnTo>
                  <a:pt x="142" y="41"/>
                </a:lnTo>
                <a:lnTo>
                  <a:pt x="138" y="42"/>
                </a:lnTo>
                <a:lnTo>
                  <a:pt x="134" y="42"/>
                </a:lnTo>
                <a:lnTo>
                  <a:pt x="120" y="47"/>
                </a:lnTo>
                <a:lnTo>
                  <a:pt x="114" y="50"/>
                </a:lnTo>
                <a:lnTo>
                  <a:pt x="111" y="50"/>
                </a:lnTo>
                <a:lnTo>
                  <a:pt x="109" y="50"/>
                </a:lnTo>
                <a:lnTo>
                  <a:pt x="108" y="52"/>
                </a:lnTo>
                <a:lnTo>
                  <a:pt x="106" y="53"/>
                </a:lnTo>
                <a:lnTo>
                  <a:pt x="103" y="55"/>
                </a:lnTo>
                <a:lnTo>
                  <a:pt x="101" y="56"/>
                </a:lnTo>
                <a:lnTo>
                  <a:pt x="100" y="58"/>
                </a:lnTo>
                <a:lnTo>
                  <a:pt x="100" y="58"/>
                </a:lnTo>
                <a:lnTo>
                  <a:pt x="98" y="58"/>
                </a:lnTo>
                <a:lnTo>
                  <a:pt x="97" y="58"/>
                </a:lnTo>
                <a:lnTo>
                  <a:pt x="93" y="60"/>
                </a:lnTo>
                <a:lnTo>
                  <a:pt x="93" y="61"/>
                </a:lnTo>
                <a:lnTo>
                  <a:pt x="97" y="61"/>
                </a:lnTo>
                <a:lnTo>
                  <a:pt x="97" y="63"/>
                </a:lnTo>
                <a:lnTo>
                  <a:pt x="97" y="63"/>
                </a:lnTo>
                <a:lnTo>
                  <a:pt x="95" y="64"/>
                </a:lnTo>
                <a:lnTo>
                  <a:pt x="93" y="66"/>
                </a:lnTo>
                <a:lnTo>
                  <a:pt x="92" y="67"/>
                </a:lnTo>
                <a:lnTo>
                  <a:pt x="90" y="67"/>
                </a:lnTo>
                <a:lnTo>
                  <a:pt x="87" y="67"/>
                </a:lnTo>
                <a:lnTo>
                  <a:pt x="86" y="69"/>
                </a:lnTo>
                <a:lnTo>
                  <a:pt x="87" y="69"/>
                </a:lnTo>
                <a:lnTo>
                  <a:pt x="87" y="71"/>
                </a:lnTo>
                <a:lnTo>
                  <a:pt x="86" y="71"/>
                </a:lnTo>
                <a:lnTo>
                  <a:pt x="84" y="71"/>
                </a:lnTo>
                <a:lnTo>
                  <a:pt x="79" y="69"/>
                </a:lnTo>
                <a:lnTo>
                  <a:pt x="78" y="69"/>
                </a:lnTo>
                <a:lnTo>
                  <a:pt x="78" y="71"/>
                </a:lnTo>
                <a:lnTo>
                  <a:pt x="78" y="72"/>
                </a:lnTo>
                <a:lnTo>
                  <a:pt x="78" y="74"/>
                </a:lnTo>
                <a:lnTo>
                  <a:pt x="76" y="75"/>
                </a:lnTo>
                <a:lnTo>
                  <a:pt x="75" y="75"/>
                </a:lnTo>
                <a:lnTo>
                  <a:pt x="68" y="74"/>
                </a:lnTo>
                <a:lnTo>
                  <a:pt x="68" y="75"/>
                </a:lnTo>
                <a:lnTo>
                  <a:pt x="70" y="77"/>
                </a:lnTo>
                <a:lnTo>
                  <a:pt x="70" y="78"/>
                </a:lnTo>
                <a:lnTo>
                  <a:pt x="71" y="80"/>
                </a:lnTo>
                <a:lnTo>
                  <a:pt x="70" y="82"/>
                </a:lnTo>
                <a:lnTo>
                  <a:pt x="68" y="85"/>
                </a:lnTo>
                <a:lnTo>
                  <a:pt x="57" y="88"/>
                </a:lnTo>
                <a:lnTo>
                  <a:pt x="57" y="90"/>
                </a:lnTo>
                <a:lnTo>
                  <a:pt x="59" y="91"/>
                </a:lnTo>
                <a:lnTo>
                  <a:pt x="59" y="93"/>
                </a:lnTo>
                <a:lnTo>
                  <a:pt x="59" y="94"/>
                </a:lnTo>
                <a:lnTo>
                  <a:pt x="57" y="94"/>
                </a:lnTo>
                <a:lnTo>
                  <a:pt x="56" y="94"/>
                </a:lnTo>
                <a:lnTo>
                  <a:pt x="56" y="94"/>
                </a:lnTo>
                <a:lnTo>
                  <a:pt x="52" y="93"/>
                </a:lnTo>
                <a:lnTo>
                  <a:pt x="51" y="93"/>
                </a:lnTo>
                <a:lnTo>
                  <a:pt x="51" y="94"/>
                </a:lnTo>
                <a:lnTo>
                  <a:pt x="54" y="96"/>
                </a:lnTo>
                <a:lnTo>
                  <a:pt x="54" y="97"/>
                </a:lnTo>
                <a:lnTo>
                  <a:pt x="54" y="99"/>
                </a:lnTo>
                <a:lnTo>
                  <a:pt x="49" y="102"/>
                </a:lnTo>
                <a:lnTo>
                  <a:pt x="46" y="107"/>
                </a:lnTo>
                <a:lnTo>
                  <a:pt x="41" y="108"/>
                </a:lnTo>
                <a:lnTo>
                  <a:pt x="38" y="108"/>
                </a:lnTo>
                <a:lnTo>
                  <a:pt x="35" y="108"/>
                </a:lnTo>
                <a:lnTo>
                  <a:pt x="32" y="107"/>
                </a:lnTo>
                <a:lnTo>
                  <a:pt x="26" y="107"/>
                </a:lnTo>
                <a:lnTo>
                  <a:pt x="23" y="105"/>
                </a:lnTo>
                <a:lnTo>
                  <a:pt x="18" y="104"/>
                </a:lnTo>
                <a:lnTo>
                  <a:pt x="15" y="104"/>
                </a:lnTo>
                <a:lnTo>
                  <a:pt x="11" y="105"/>
                </a:lnTo>
                <a:lnTo>
                  <a:pt x="8" y="107"/>
                </a:lnTo>
                <a:lnTo>
                  <a:pt x="5" y="104"/>
                </a:lnTo>
                <a:lnTo>
                  <a:pt x="7" y="101"/>
                </a:lnTo>
                <a:lnTo>
                  <a:pt x="0" y="97"/>
                </a:lnTo>
                <a:lnTo>
                  <a:pt x="0" y="96"/>
                </a:lnTo>
                <a:lnTo>
                  <a:pt x="0" y="94"/>
                </a:lnTo>
                <a:lnTo>
                  <a:pt x="4" y="94"/>
                </a:lnTo>
                <a:lnTo>
                  <a:pt x="5" y="91"/>
                </a:lnTo>
                <a:lnTo>
                  <a:pt x="8" y="90"/>
                </a:lnTo>
                <a:lnTo>
                  <a:pt x="11" y="90"/>
                </a:lnTo>
                <a:lnTo>
                  <a:pt x="13" y="90"/>
                </a:lnTo>
                <a:lnTo>
                  <a:pt x="15" y="88"/>
                </a:lnTo>
                <a:lnTo>
                  <a:pt x="15" y="86"/>
                </a:lnTo>
                <a:lnTo>
                  <a:pt x="16" y="85"/>
                </a:lnTo>
                <a:lnTo>
                  <a:pt x="18" y="83"/>
                </a:lnTo>
                <a:lnTo>
                  <a:pt x="23" y="77"/>
                </a:lnTo>
                <a:lnTo>
                  <a:pt x="24" y="75"/>
                </a:lnTo>
                <a:lnTo>
                  <a:pt x="34" y="75"/>
                </a:lnTo>
                <a:lnTo>
                  <a:pt x="34" y="74"/>
                </a:lnTo>
                <a:lnTo>
                  <a:pt x="32" y="74"/>
                </a:lnTo>
                <a:lnTo>
                  <a:pt x="29" y="74"/>
                </a:lnTo>
                <a:lnTo>
                  <a:pt x="27" y="72"/>
                </a:lnTo>
                <a:lnTo>
                  <a:pt x="27" y="72"/>
                </a:lnTo>
                <a:lnTo>
                  <a:pt x="26" y="71"/>
                </a:lnTo>
                <a:lnTo>
                  <a:pt x="27" y="69"/>
                </a:lnTo>
                <a:lnTo>
                  <a:pt x="30" y="66"/>
                </a:lnTo>
                <a:lnTo>
                  <a:pt x="35" y="63"/>
                </a:lnTo>
                <a:lnTo>
                  <a:pt x="40" y="61"/>
                </a:lnTo>
                <a:lnTo>
                  <a:pt x="38" y="61"/>
                </a:lnTo>
                <a:lnTo>
                  <a:pt x="37" y="60"/>
                </a:lnTo>
                <a:lnTo>
                  <a:pt x="32" y="60"/>
                </a:lnTo>
                <a:lnTo>
                  <a:pt x="30" y="58"/>
                </a:lnTo>
                <a:lnTo>
                  <a:pt x="30" y="56"/>
                </a:lnTo>
                <a:lnTo>
                  <a:pt x="29" y="56"/>
                </a:lnTo>
                <a:lnTo>
                  <a:pt x="30" y="55"/>
                </a:lnTo>
                <a:lnTo>
                  <a:pt x="34" y="55"/>
                </a:lnTo>
                <a:lnTo>
                  <a:pt x="35" y="55"/>
                </a:lnTo>
                <a:lnTo>
                  <a:pt x="37" y="55"/>
                </a:lnTo>
                <a:lnTo>
                  <a:pt x="38" y="56"/>
                </a:lnTo>
                <a:lnTo>
                  <a:pt x="40" y="56"/>
                </a:lnTo>
                <a:lnTo>
                  <a:pt x="40" y="56"/>
                </a:lnTo>
                <a:lnTo>
                  <a:pt x="45" y="53"/>
                </a:lnTo>
                <a:lnTo>
                  <a:pt x="45" y="52"/>
                </a:lnTo>
                <a:lnTo>
                  <a:pt x="45" y="50"/>
                </a:lnTo>
                <a:lnTo>
                  <a:pt x="45" y="50"/>
                </a:lnTo>
                <a:lnTo>
                  <a:pt x="46" y="49"/>
                </a:lnTo>
                <a:lnTo>
                  <a:pt x="48" y="49"/>
                </a:lnTo>
                <a:lnTo>
                  <a:pt x="51" y="49"/>
                </a:lnTo>
                <a:lnTo>
                  <a:pt x="56" y="50"/>
                </a:lnTo>
                <a:lnTo>
                  <a:pt x="56" y="50"/>
                </a:lnTo>
                <a:lnTo>
                  <a:pt x="57" y="47"/>
                </a:lnTo>
                <a:lnTo>
                  <a:pt x="59" y="45"/>
                </a:lnTo>
                <a:lnTo>
                  <a:pt x="62" y="42"/>
                </a:lnTo>
                <a:lnTo>
                  <a:pt x="62" y="42"/>
                </a:lnTo>
                <a:lnTo>
                  <a:pt x="62" y="41"/>
                </a:lnTo>
                <a:lnTo>
                  <a:pt x="67" y="39"/>
                </a:lnTo>
                <a:lnTo>
                  <a:pt x="71" y="38"/>
                </a:lnTo>
                <a:lnTo>
                  <a:pt x="75" y="34"/>
                </a:lnTo>
                <a:lnTo>
                  <a:pt x="76" y="34"/>
                </a:lnTo>
                <a:lnTo>
                  <a:pt x="78" y="34"/>
                </a:lnTo>
                <a:lnTo>
                  <a:pt x="81" y="33"/>
                </a:lnTo>
                <a:lnTo>
                  <a:pt x="87" y="33"/>
                </a:lnTo>
                <a:lnTo>
                  <a:pt x="90" y="31"/>
                </a:lnTo>
                <a:lnTo>
                  <a:pt x="92" y="28"/>
                </a:lnTo>
                <a:lnTo>
                  <a:pt x="93" y="28"/>
                </a:lnTo>
                <a:lnTo>
                  <a:pt x="98" y="27"/>
                </a:lnTo>
                <a:lnTo>
                  <a:pt x="101" y="28"/>
                </a:lnTo>
                <a:lnTo>
                  <a:pt x="101" y="28"/>
                </a:lnTo>
                <a:lnTo>
                  <a:pt x="103" y="28"/>
                </a:lnTo>
                <a:lnTo>
                  <a:pt x="105" y="28"/>
                </a:lnTo>
                <a:lnTo>
                  <a:pt x="106" y="27"/>
                </a:lnTo>
                <a:lnTo>
                  <a:pt x="105" y="25"/>
                </a:lnTo>
                <a:lnTo>
                  <a:pt x="105" y="23"/>
                </a:lnTo>
                <a:lnTo>
                  <a:pt x="106" y="22"/>
                </a:lnTo>
                <a:lnTo>
                  <a:pt x="108" y="22"/>
                </a:lnTo>
                <a:lnTo>
                  <a:pt x="112" y="22"/>
                </a:lnTo>
                <a:lnTo>
                  <a:pt x="116" y="22"/>
                </a:lnTo>
                <a:lnTo>
                  <a:pt x="122" y="23"/>
                </a:lnTo>
                <a:lnTo>
                  <a:pt x="127" y="23"/>
                </a:lnTo>
                <a:lnTo>
                  <a:pt x="130" y="23"/>
                </a:lnTo>
                <a:lnTo>
                  <a:pt x="133" y="23"/>
                </a:lnTo>
                <a:lnTo>
                  <a:pt x="141" y="22"/>
                </a:lnTo>
                <a:lnTo>
                  <a:pt x="155" y="19"/>
                </a:lnTo>
                <a:lnTo>
                  <a:pt x="158" y="17"/>
                </a:lnTo>
                <a:lnTo>
                  <a:pt x="161" y="15"/>
                </a:lnTo>
                <a:lnTo>
                  <a:pt x="163" y="15"/>
                </a:lnTo>
                <a:lnTo>
                  <a:pt x="164" y="15"/>
                </a:lnTo>
                <a:lnTo>
                  <a:pt x="168" y="15"/>
                </a:lnTo>
                <a:lnTo>
                  <a:pt x="171" y="14"/>
                </a:lnTo>
                <a:lnTo>
                  <a:pt x="172" y="14"/>
                </a:lnTo>
                <a:lnTo>
                  <a:pt x="174" y="14"/>
                </a:lnTo>
                <a:lnTo>
                  <a:pt x="175" y="12"/>
                </a:lnTo>
                <a:lnTo>
                  <a:pt x="175" y="9"/>
                </a:lnTo>
                <a:lnTo>
                  <a:pt x="177" y="8"/>
                </a:lnTo>
                <a:lnTo>
                  <a:pt x="182" y="6"/>
                </a:lnTo>
                <a:lnTo>
                  <a:pt x="188" y="3"/>
                </a:lnTo>
                <a:lnTo>
                  <a:pt x="194" y="1"/>
                </a:lnTo>
                <a:lnTo>
                  <a:pt x="199" y="0"/>
                </a:lnTo>
                <a:lnTo>
                  <a:pt x="20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8" name="Freeform 77"/>
          <p:cNvSpPr>
            <a:spLocks/>
          </p:cNvSpPr>
          <p:nvPr/>
        </p:nvSpPr>
        <p:spPr bwMode="auto">
          <a:xfrm>
            <a:off x="3170094" y="1050645"/>
            <a:ext cx="10007" cy="27148"/>
          </a:xfrm>
          <a:custGeom>
            <a:avLst/>
            <a:gdLst>
              <a:gd name="T0" fmla="*/ 1 w 3"/>
              <a:gd name="T1" fmla="*/ 0 h 8"/>
              <a:gd name="T2" fmla="*/ 1 w 3"/>
              <a:gd name="T3" fmla="*/ 0 h 8"/>
              <a:gd name="T4" fmla="*/ 1 w 3"/>
              <a:gd name="T5" fmla="*/ 2 h 8"/>
              <a:gd name="T6" fmla="*/ 3 w 3"/>
              <a:gd name="T7" fmla="*/ 6 h 8"/>
              <a:gd name="T8" fmla="*/ 3 w 3"/>
              <a:gd name="T9" fmla="*/ 8 h 8"/>
              <a:gd name="T10" fmla="*/ 3 w 3"/>
              <a:gd name="T11" fmla="*/ 6 h 8"/>
              <a:gd name="T12" fmla="*/ 1 w 3"/>
              <a:gd name="T13" fmla="*/ 6 h 8"/>
              <a:gd name="T14" fmla="*/ 1 w 3"/>
              <a:gd name="T15" fmla="*/ 5 h 8"/>
              <a:gd name="T16" fmla="*/ 0 w 3"/>
              <a:gd name="T17" fmla="*/ 2 h 8"/>
              <a:gd name="T18" fmla="*/ 1 w 3"/>
              <a:gd name="T19" fmla="*/ 0 h 8"/>
              <a:gd name="T20" fmla="*/ 1 w 3"/>
              <a:gd name="T2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1" y="0"/>
                </a:lnTo>
                <a:lnTo>
                  <a:pt x="1" y="2"/>
                </a:lnTo>
                <a:lnTo>
                  <a:pt x="3" y="6"/>
                </a:lnTo>
                <a:lnTo>
                  <a:pt x="3" y="8"/>
                </a:lnTo>
                <a:lnTo>
                  <a:pt x="3" y="6"/>
                </a:lnTo>
                <a:lnTo>
                  <a:pt x="1" y="6"/>
                </a:lnTo>
                <a:lnTo>
                  <a:pt x="1" y="5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9" name="Freeform 78"/>
          <p:cNvSpPr>
            <a:spLocks/>
          </p:cNvSpPr>
          <p:nvPr/>
        </p:nvSpPr>
        <p:spPr bwMode="auto">
          <a:xfrm>
            <a:off x="3763814" y="836857"/>
            <a:ext cx="43362" cy="37329"/>
          </a:xfrm>
          <a:custGeom>
            <a:avLst/>
            <a:gdLst>
              <a:gd name="T0" fmla="*/ 8 w 13"/>
              <a:gd name="T1" fmla="*/ 0 h 11"/>
              <a:gd name="T2" fmla="*/ 9 w 13"/>
              <a:gd name="T3" fmla="*/ 2 h 11"/>
              <a:gd name="T4" fmla="*/ 11 w 13"/>
              <a:gd name="T5" fmla="*/ 3 h 11"/>
              <a:gd name="T6" fmla="*/ 13 w 13"/>
              <a:gd name="T7" fmla="*/ 5 h 11"/>
              <a:gd name="T8" fmla="*/ 13 w 13"/>
              <a:gd name="T9" fmla="*/ 10 h 11"/>
              <a:gd name="T10" fmla="*/ 13 w 13"/>
              <a:gd name="T11" fmla="*/ 11 h 11"/>
              <a:gd name="T12" fmla="*/ 11 w 13"/>
              <a:gd name="T13" fmla="*/ 11 h 11"/>
              <a:gd name="T14" fmla="*/ 3 w 13"/>
              <a:gd name="T15" fmla="*/ 10 h 11"/>
              <a:gd name="T16" fmla="*/ 0 w 13"/>
              <a:gd name="T17" fmla="*/ 10 h 11"/>
              <a:gd name="T18" fmla="*/ 0 w 13"/>
              <a:gd name="T19" fmla="*/ 8 h 11"/>
              <a:gd name="T20" fmla="*/ 0 w 13"/>
              <a:gd name="T21" fmla="*/ 6 h 11"/>
              <a:gd name="T22" fmla="*/ 8 w 13"/>
              <a:gd name="T2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11">
                <a:moveTo>
                  <a:pt x="8" y="0"/>
                </a:moveTo>
                <a:lnTo>
                  <a:pt x="9" y="2"/>
                </a:lnTo>
                <a:lnTo>
                  <a:pt x="11" y="3"/>
                </a:lnTo>
                <a:lnTo>
                  <a:pt x="13" y="5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3" y="10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0" name="Freeform 79"/>
          <p:cNvSpPr>
            <a:spLocks/>
          </p:cNvSpPr>
          <p:nvPr/>
        </p:nvSpPr>
        <p:spPr bwMode="auto">
          <a:xfrm>
            <a:off x="2789845" y="1077793"/>
            <a:ext cx="96731" cy="71264"/>
          </a:xfrm>
          <a:custGeom>
            <a:avLst/>
            <a:gdLst>
              <a:gd name="T0" fmla="*/ 8 w 29"/>
              <a:gd name="T1" fmla="*/ 0 h 21"/>
              <a:gd name="T2" fmla="*/ 8 w 29"/>
              <a:gd name="T3" fmla="*/ 0 h 21"/>
              <a:gd name="T4" fmla="*/ 8 w 29"/>
              <a:gd name="T5" fmla="*/ 2 h 21"/>
              <a:gd name="T6" fmla="*/ 13 w 29"/>
              <a:gd name="T7" fmla="*/ 3 h 21"/>
              <a:gd name="T8" fmla="*/ 14 w 29"/>
              <a:gd name="T9" fmla="*/ 5 h 21"/>
              <a:gd name="T10" fmla="*/ 16 w 29"/>
              <a:gd name="T11" fmla="*/ 6 h 21"/>
              <a:gd name="T12" fmla="*/ 18 w 29"/>
              <a:gd name="T13" fmla="*/ 8 h 21"/>
              <a:gd name="T14" fmla="*/ 21 w 29"/>
              <a:gd name="T15" fmla="*/ 10 h 21"/>
              <a:gd name="T16" fmla="*/ 24 w 29"/>
              <a:gd name="T17" fmla="*/ 13 h 21"/>
              <a:gd name="T18" fmla="*/ 27 w 29"/>
              <a:gd name="T19" fmla="*/ 14 h 21"/>
              <a:gd name="T20" fmla="*/ 29 w 29"/>
              <a:gd name="T21" fmla="*/ 14 h 21"/>
              <a:gd name="T22" fmla="*/ 29 w 29"/>
              <a:gd name="T23" fmla="*/ 16 h 21"/>
              <a:gd name="T24" fmla="*/ 29 w 29"/>
              <a:gd name="T25" fmla="*/ 17 h 21"/>
              <a:gd name="T26" fmla="*/ 29 w 29"/>
              <a:gd name="T27" fmla="*/ 19 h 21"/>
              <a:gd name="T28" fmla="*/ 27 w 29"/>
              <a:gd name="T29" fmla="*/ 21 h 21"/>
              <a:gd name="T30" fmla="*/ 25 w 29"/>
              <a:gd name="T31" fmla="*/ 21 h 21"/>
              <a:gd name="T32" fmla="*/ 22 w 29"/>
              <a:gd name="T33" fmla="*/ 21 h 21"/>
              <a:gd name="T34" fmla="*/ 21 w 29"/>
              <a:gd name="T35" fmla="*/ 21 h 21"/>
              <a:gd name="T36" fmla="*/ 19 w 29"/>
              <a:gd name="T37" fmla="*/ 21 h 21"/>
              <a:gd name="T38" fmla="*/ 18 w 29"/>
              <a:gd name="T39" fmla="*/ 21 h 21"/>
              <a:gd name="T40" fmla="*/ 18 w 29"/>
              <a:gd name="T41" fmla="*/ 21 h 21"/>
              <a:gd name="T42" fmla="*/ 16 w 29"/>
              <a:gd name="T43" fmla="*/ 19 h 21"/>
              <a:gd name="T44" fmla="*/ 16 w 29"/>
              <a:gd name="T45" fmla="*/ 17 h 21"/>
              <a:gd name="T46" fmla="*/ 14 w 29"/>
              <a:gd name="T47" fmla="*/ 16 h 21"/>
              <a:gd name="T48" fmla="*/ 13 w 29"/>
              <a:gd name="T49" fmla="*/ 16 h 21"/>
              <a:gd name="T50" fmla="*/ 11 w 29"/>
              <a:gd name="T51" fmla="*/ 16 h 21"/>
              <a:gd name="T52" fmla="*/ 10 w 29"/>
              <a:gd name="T53" fmla="*/ 14 h 21"/>
              <a:gd name="T54" fmla="*/ 8 w 29"/>
              <a:gd name="T55" fmla="*/ 14 h 21"/>
              <a:gd name="T56" fmla="*/ 8 w 29"/>
              <a:gd name="T57" fmla="*/ 16 h 21"/>
              <a:gd name="T58" fmla="*/ 7 w 29"/>
              <a:gd name="T59" fmla="*/ 16 h 21"/>
              <a:gd name="T60" fmla="*/ 3 w 29"/>
              <a:gd name="T61" fmla="*/ 11 h 21"/>
              <a:gd name="T62" fmla="*/ 2 w 29"/>
              <a:gd name="T63" fmla="*/ 11 h 21"/>
              <a:gd name="T64" fmla="*/ 2 w 29"/>
              <a:gd name="T65" fmla="*/ 10 h 21"/>
              <a:gd name="T66" fmla="*/ 2 w 29"/>
              <a:gd name="T67" fmla="*/ 8 h 21"/>
              <a:gd name="T68" fmla="*/ 0 w 29"/>
              <a:gd name="T69" fmla="*/ 6 h 21"/>
              <a:gd name="T70" fmla="*/ 0 w 29"/>
              <a:gd name="T71" fmla="*/ 5 h 21"/>
              <a:gd name="T72" fmla="*/ 2 w 29"/>
              <a:gd name="T73" fmla="*/ 3 h 21"/>
              <a:gd name="T74" fmla="*/ 3 w 29"/>
              <a:gd name="T75" fmla="*/ 3 h 21"/>
              <a:gd name="T76" fmla="*/ 5 w 29"/>
              <a:gd name="T77" fmla="*/ 2 h 21"/>
              <a:gd name="T78" fmla="*/ 8 w 29"/>
              <a:gd name="T7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21">
                <a:moveTo>
                  <a:pt x="8" y="0"/>
                </a:moveTo>
                <a:lnTo>
                  <a:pt x="8" y="0"/>
                </a:lnTo>
                <a:lnTo>
                  <a:pt x="8" y="2"/>
                </a:lnTo>
                <a:lnTo>
                  <a:pt x="13" y="3"/>
                </a:lnTo>
                <a:lnTo>
                  <a:pt x="14" y="5"/>
                </a:lnTo>
                <a:lnTo>
                  <a:pt x="16" y="6"/>
                </a:lnTo>
                <a:lnTo>
                  <a:pt x="18" y="8"/>
                </a:lnTo>
                <a:lnTo>
                  <a:pt x="21" y="10"/>
                </a:lnTo>
                <a:lnTo>
                  <a:pt x="24" y="13"/>
                </a:lnTo>
                <a:lnTo>
                  <a:pt x="27" y="14"/>
                </a:lnTo>
                <a:lnTo>
                  <a:pt x="29" y="14"/>
                </a:lnTo>
                <a:lnTo>
                  <a:pt x="29" y="16"/>
                </a:lnTo>
                <a:lnTo>
                  <a:pt x="29" y="17"/>
                </a:lnTo>
                <a:lnTo>
                  <a:pt x="29" y="19"/>
                </a:lnTo>
                <a:lnTo>
                  <a:pt x="27" y="21"/>
                </a:lnTo>
                <a:lnTo>
                  <a:pt x="25" y="21"/>
                </a:lnTo>
                <a:lnTo>
                  <a:pt x="22" y="21"/>
                </a:lnTo>
                <a:lnTo>
                  <a:pt x="21" y="21"/>
                </a:lnTo>
                <a:lnTo>
                  <a:pt x="19" y="21"/>
                </a:lnTo>
                <a:lnTo>
                  <a:pt x="18" y="21"/>
                </a:lnTo>
                <a:lnTo>
                  <a:pt x="18" y="21"/>
                </a:lnTo>
                <a:lnTo>
                  <a:pt x="16" y="19"/>
                </a:lnTo>
                <a:lnTo>
                  <a:pt x="16" y="17"/>
                </a:lnTo>
                <a:lnTo>
                  <a:pt x="14" y="16"/>
                </a:lnTo>
                <a:lnTo>
                  <a:pt x="13" y="16"/>
                </a:lnTo>
                <a:lnTo>
                  <a:pt x="11" y="16"/>
                </a:lnTo>
                <a:lnTo>
                  <a:pt x="10" y="14"/>
                </a:lnTo>
                <a:lnTo>
                  <a:pt x="8" y="14"/>
                </a:lnTo>
                <a:lnTo>
                  <a:pt x="8" y="16"/>
                </a:lnTo>
                <a:lnTo>
                  <a:pt x="7" y="16"/>
                </a:lnTo>
                <a:lnTo>
                  <a:pt x="3" y="11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2" y="3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1" name="Freeform 82"/>
          <p:cNvSpPr>
            <a:spLocks/>
          </p:cNvSpPr>
          <p:nvPr/>
        </p:nvSpPr>
        <p:spPr bwMode="auto">
          <a:xfrm>
            <a:off x="3343539" y="799527"/>
            <a:ext cx="76718" cy="44116"/>
          </a:xfrm>
          <a:custGeom>
            <a:avLst/>
            <a:gdLst>
              <a:gd name="T0" fmla="*/ 14 w 23"/>
              <a:gd name="T1" fmla="*/ 0 h 13"/>
              <a:gd name="T2" fmla="*/ 16 w 23"/>
              <a:gd name="T3" fmla="*/ 0 h 13"/>
              <a:gd name="T4" fmla="*/ 17 w 23"/>
              <a:gd name="T5" fmla="*/ 2 h 13"/>
              <a:gd name="T6" fmla="*/ 19 w 23"/>
              <a:gd name="T7" fmla="*/ 2 h 13"/>
              <a:gd name="T8" fmla="*/ 20 w 23"/>
              <a:gd name="T9" fmla="*/ 5 h 13"/>
              <a:gd name="T10" fmla="*/ 22 w 23"/>
              <a:gd name="T11" fmla="*/ 5 h 13"/>
              <a:gd name="T12" fmla="*/ 23 w 23"/>
              <a:gd name="T13" fmla="*/ 6 h 13"/>
              <a:gd name="T14" fmla="*/ 23 w 23"/>
              <a:gd name="T15" fmla="*/ 8 h 13"/>
              <a:gd name="T16" fmla="*/ 23 w 23"/>
              <a:gd name="T17" fmla="*/ 10 h 13"/>
              <a:gd name="T18" fmla="*/ 20 w 23"/>
              <a:gd name="T19" fmla="*/ 10 h 13"/>
              <a:gd name="T20" fmla="*/ 14 w 23"/>
              <a:gd name="T21" fmla="*/ 11 h 13"/>
              <a:gd name="T22" fmla="*/ 11 w 23"/>
              <a:gd name="T23" fmla="*/ 11 h 13"/>
              <a:gd name="T24" fmla="*/ 6 w 23"/>
              <a:gd name="T25" fmla="*/ 13 h 13"/>
              <a:gd name="T26" fmla="*/ 5 w 23"/>
              <a:gd name="T27" fmla="*/ 13 h 13"/>
              <a:gd name="T28" fmla="*/ 3 w 23"/>
              <a:gd name="T29" fmla="*/ 13 h 13"/>
              <a:gd name="T30" fmla="*/ 1 w 23"/>
              <a:gd name="T31" fmla="*/ 13 h 13"/>
              <a:gd name="T32" fmla="*/ 0 w 23"/>
              <a:gd name="T33" fmla="*/ 13 h 13"/>
              <a:gd name="T34" fmla="*/ 0 w 23"/>
              <a:gd name="T35" fmla="*/ 11 h 13"/>
              <a:gd name="T36" fmla="*/ 0 w 23"/>
              <a:gd name="T37" fmla="*/ 10 h 13"/>
              <a:gd name="T38" fmla="*/ 1 w 23"/>
              <a:gd name="T39" fmla="*/ 8 h 13"/>
              <a:gd name="T40" fmla="*/ 0 w 23"/>
              <a:gd name="T41" fmla="*/ 5 h 13"/>
              <a:gd name="T42" fmla="*/ 3 w 23"/>
              <a:gd name="T43" fmla="*/ 2 h 13"/>
              <a:gd name="T44" fmla="*/ 6 w 23"/>
              <a:gd name="T45" fmla="*/ 2 h 13"/>
              <a:gd name="T46" fmla="*/ 14 w 23"/>
              <a:gd name="T4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" h="13">
                <a:moveTo>
                  <a:pt x="14" y="0"/>
                </a:moveTo>
                <a:lnTo>
                  <a:pt x="16" y="0"/>
                </a:lnTo>
                <a:lnTo>
                  <a:pt x="17" y="2"/>
                </a:lnTo>
                <a:lnTo>
                  <a:pt x="19" y="2"/>
                </a:lnTo>
                <a:lnTo>
                  <a:pt x="20" y="5"/>
                </a:lnTo>
                <a:lnTo>
                  <a:pt x="22" y="5"/>
                </a:lnTo>
                <a:lnTo>
                  <a:pt x="23" y="6"/>
                </a:lnTo>
                <a:lnTo>
                  <a:pt x="23" y="8"/>
                </a:lnTo>
                <a:lnTo>
                  <a:pt x="23" y="10"/>
                </a:lnTo>
                <a:lnTo>
                  <a:pt x="20" y="10"/>
                </a:lnTo>
                <a:lnTo>
                  <a:pt x="14" y="11"/>
                </a:lnTo>
                <a:lnTo>
                  <a:pt x="11" y="11"/>
                </a:lnTo>
                <a:lnTo>
                  <a:pt x="6" y="13"/>
                </a:lnTo>
                <a:lnTo>
                  <a:pt x="5" y="13"/>
                </a:lnTo>
                <a:lnTo>
                  <a:pt x="3" y="13"/>
                </a:lnTo>
                <a:lnTo>
                  <a:pt x="1" y="13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1" y="8"/>
                </a:lnTo>
                <a:lnTo>
                  <a:pt x="0" y="5"/>
                </a:lnTo>
                <a:lnTo>
                  <a:pt x="3" y="2"/>
                </a:lnTo>
                <a:lnTo>
                  <a:pt x="6" y="2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2" name="Freeform 83"/>
          <p:cNvSpPr>
            <a:spLocks/>
          </p:cNvSpPr>
          <p:nvPr/>
        </p:nvSpPr>
        <p:spPr bwMode="auto">
          <a:xfrm>
            <a:off x="3680427" y="884365"/>
            <a:ext cx="66710" cy="33934"/>
          </a:xfrm>
          <a:custGeom>
            <a:avLst/>
            <a:gdLst>
              <a:gd name="T0" fmla="*/ 12 w 20"/>
              <a:gd name="T1" fmla="*/ 0 h 10"/>
              <a:gd name="T2" fmla="*/ 19 w 20"/>
              <a:gd name="T3" fmla="*/ 2 h 10"/>
              <a:gd name="T4" fmla="*/ 20 w 20"/>
              <a:gd name="T5" fmla="*/ 3 h 10"/>
              <a:gd name="T6" fmla="*/ 20 w 20"/>
              <a:gd name="T7" fmla="*/ 3 h 10"/>
              <a:gd name="T8" fmla="*/ 17 w 20"/>
              <a:gd name="T9" fmla="*/ 5 h 10"/>
              <a:gd name="T10" fmla="*/ 16 w 20"/>
              <a:gd name="T11" fmla="*/ 7 h 10"/>
              <a:gd name="T12" fmla="*/ 12 w 20"/>
              <a:gd name="T13" fmla="*/ 8 h 10"/>
              <a:gd name="T14" fmla="*/ 11 w 20"/>
              <a:gd name="T15" fmla="*/ 8 h 10"/>
              <a:gd name="T16" fmla="*/ 3 w 20"/>
              <a:gd name="T17" fmla="*/ 10 h 10"/>
              <a:gd name="T18" fmla="*/ 0 w 20"/>
              <a:gd name="T19" fmla="*/ 8 h 10"/>
              <a:gd name="T20" fmla="*/ 0 w 20"/>
              <a:gd name="T21" fmla="*/ 8 h 10"/>
              <a:gd name="T22" fmla="*/ 0 w 20"/>
              <a:gd name="T23" fmla="*/ 7 h 10"/>
              <a:gd name="T24" fmla="*/ 3 w 20"/>
              <a:gd name="T25" fmla="*/ 5 h 10"/>
              <a:gd name="T26" fmla="*/ 4 w 20"/>
              <a:gd name="T27" fmla="*/ 3 h 10"/>
              <a:gd name="T28" fmla="*/ 6 w 20"/>
              <a:gd name="T29" fmla="*/ 2 h 10"/>
              <a:gd name="T30" fmla="*/ 9 w 20"/>
              <a:gd name="T31" fmla="*/ 0 h 10"/>
              <a:gd name="T32" fmla="*/ 12 w 20"/>
              <a:gd name="T3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0">
                <a:moveTo>
                  <a:pt x="12" y="0"/>
                </a:move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17" y="5"/>
                </a:lnTo>
                <a:lnTo>
                  <a:pt x="16" y="7"/>
                </a:lnTo>
                <a:lnTo>
                  <a:pt x="12" y="8"/>
                </a:lnTo>
                <a:lnTo>
                  <a:pt x="11" y="8"/>
                </a:lnTo>
                <a:lnTo>
                  <a:pt x="3" y="10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3" y="5"/>
                </a:lnTo>
                <a:lnTo>
                  <a:pt x="4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3" name="Freeform 85"/>
          <p:cNvSpPr>
            <a:spLocks/>
          </p:cNvSpPr>
          <p:nvPr/>
        </p:nvSpPr>
        <p:spPr bwMode="auto">
          <a:xfrm>
            <a:off x="3637066" y="796134"/>
            <a:ext cx="33355" cy="10181"/>
          </a:xfrm>
          <a:custGeom>
            <a:avLst/>
            <a:gdLst>
              <a:gd name="T0" fmla="*/ 3 w 10"/>
              <a:gd name="T1" fmla="*/ 0 h 3"/>
              <a:gd name="T2" fmla="*/ 10 w 10"/>
              <a:gd name="T3" fmla="*/ 3 h 3"/>
              <a:gd name="T4" fmla="*/ 10 w 10"/>
              <a:gd name="T5" fmla="*/ 3 h 3"/>
              <a:gd name="T6" fmla="*/ 3 w 10"/>
              <a:gd name="T7" fmla="*/ 3 h 3"/>
              <a:gd name="T8" fmla="*/ 0 w 10"/>
              <a:gd name="T9" fmla="*/ 1 h 3"/>
              <a:gd name="T10" fmla="*/ 2 w 10"/>
              <a:gd name="T11" fmla="*/ 0 h 3"/>
              <a:gd name="T12" fmla="*/ 3 w 1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">
                <a:moveTo>
                  <a:pt x="3" y="0"/>
                </a:moveTo>
                <a:lnTo>
                  <a:pt x="10" y="3"/>
                </a:lnTo>
                <a:lnTo>
                  <a:pt x="10" y="3"/>
                </a:lnTo>
                <a:lnTo>
                  <a:pt x="3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4" name="Freeform 86"/>
          <p:cNvSpPr>
            <a:spLocks/>
          </p:cNvSpPr>
          <p:nvPr/>
        </p:nvSpPr>
        <p:spPr bwMode="auto">
          <a:xfrm>
            <a:off x="3607046" y="796134"/>
            <a:ext cx="30021" cy="10181"/>
          </a:xfrm>
          <a:custGeom>
            <a:avLst/>
            <a:gdLst>
              <a:gd name="T0" fmla="*/ 8 w 9"/>
              <a:gd name="T1" fmla="*/ 0 h 3"/>
              <a:gd name="T2" fmla="*/ 9 w 9"/>
              <a:gd name="T3" fmla="*/ 0 h 3"/>
              <a:gd name="T4" fmla="*/ 9 w 9"/>
              <a:gd name="T5" fmla="*/ 0 h 3"/>
              <a:gd name="T6" fmla="*/ 8 w 9"/>
              <a:gd name="T7" fmla="*/ 3 h 3"/>
              <a:gd name="T8" fmla="*/ 6 w 9"/>
              <a:gd name="T9" fmla="*/ 3 h 3"/>
              <a:gd name="T10" fmla="*/ 1 w 9"/>
              <a:gd name="T11" fmla="*/ 3 h 3"/>
              <a:gd name="T12" fmla="*/ 0 w 9"/>
              <a:gd name="T13" fmla="*/ 3 h 3"/>
              <a:gd name="T14" fmla="*/ 0 w 9"/>
              <a:gd name="T15" fmla="*/ 3 h 3"/>
              <a:gd name="T16" fmla="*/ 3 w 9"/>
              <a:gd name="T17" fmla="*/ 1 h 3"/>
              <a:gd name="T18" fmla="*/ 8 w 9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3">
                <a:moveTo>
                  <a:pt x="8" y="0"/>
                </a:moveTo>
                <a:lnTo>
                  <a:pt x="9" y="0"/>
                </a:lnTo>
                <a:lnTo>
                  <a:pt x="9" y="0"/>
                </a:lnTo>
                <a:lnTo>
                  <a:pt x="8" y="3"/>
                </a:lnTo>
                <a:lnTo>
                  <a:pt x="6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3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5" name="Freeform 87"/>
          <p:cNvSpPr>
            <a:spLocks/>
          </p:cNvSpPr>
          <p:nvPr/>
        </p:nvSpPr>
        <p:spPr bwMode="auto">
          <a:xfrm>
            <a:off x="3543671" y="836857"/>
            <a:ext cx="40027" cy="20360"/>
          </a:xfrm>
          <a:custGeom>
            <a:avLst/>
            <a:gdLst>
              <a:gd name="T0" fmla="*/ 4 w 12"/>
              <a:gd name="T1" fmla="*/ 0 h 6"/>
              <a:gd name="T2" fmla="*/ 8 w 12"/>
              <a:gd name="T3" fmla="*/ 0 h 6"/>
              <a:gd name="T4" fmla="*/ 9 w 12"/>
              <a:gd name="T5" fmla="*/ 0 h 6"/>
              <a:gd name="T6" fmla="*/ 12 w 12"/>
              <a:gd name="T7" fmla="*/ 2 h 6"/>
              <a:gd name="T8" fmla="*/ 9 w 12"/>
              <a:gd name="T9" fmla="*/ 2 h 6"/>
              <a:gd name="T10" fmla="*/ 8 w 12"/>
              <a:gd name="T11" fmla="*/ 5 h 6"/>
              <a:gd name="T12" fmla="*/ 8 w 12"/>
              <a:gd name="T13" fmla="*/ 5 h 6"/>
              <a:gd name="T14" fmla="*/ 9 w 12"/>
              <a:gd name="T15" fmla="*/ 6 h 6"/>
              <a:gd name="T16" fmla="*/ 8 w 12"/>
              <a:gd name="T17" fmla="*/ 6 h 6"/>
              <a:gd name="T18" fmla="*/ 8 w 12"/>
              <a:gd name="T19" fmla="*/ 6 h 6"/>
              <a:gd name="T20" fmla="*/ 8 w 12"/>
              <a:gd name="T21" fmla="*/ 6 h 6"/>
              <a:gd name="T22" fmla="*/ 4 w 12"/>
              <a:gd name="T23" fmla="*/ 6 h 6"/>
              <a:gd name="T24" fmla="*/ 1 w 12"/>
              <a:gd name="T25" fmla="*/ 5 h 6"/>
              <a:gd name="T26" fmla="*/ 0 w 12"/>
              <a:gd name="T27" fmla="*/ 3 h 6"/>
              <a:gd name="T28" fmla="*/ 1 w 12"/>
              <a:gd name="T29" fmla="*/ 2 h 6"/>
              <a:gd name="T30" fmla="*/ 1 w 12"/>
              <a:gd name="T31" fmla="*/ 0 h 6"/>
              <a:gd name="T32" fmla="*/ 4 w 12"/>
              <a:gd name="T3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6">
                <a:moveTo>
                  <a:pt x="4" y="0"/>
                </a:move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9" y="2"/>
                </a:lnTo>
                <a:lnTo>
                  <a:pt x="8" y="5"/>
                </a:lnTo>
                <a:lnTo>
                  <a:pt x="8" y="5"/>
                </a:lnTo>
                <a:lnTo>
                  <a:pt x="9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1" y="5"/>
                </a:lnTo>
                <a:lnTo>
                  <a:pt x="0" y="3"/>
                </a:lnTo>
                <a:lnTo>
                  <a:pt x="1" y="2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6" name="Freeform 88"/>
          <p:cNvSpPr>
            <a:spLocks/>
          </p:cNvSpPr>
          <p:nvPr/>
        </p:nvSpPr>
        <p:spPr bwMode="auto">
          <a:xfrm>
            <a:off x="6702404" y="762200"/>
            <a:ext cx="186788" cy="64478"/>
          </a:xfrm>
          <a:custGeom>
            <a:avLst/>
            <a:gdLst>
              <a:gd name="T0" fmla="*/ 34 w 56"/>
              <a:gd name="T1" fmla="*/ 0 h 19"/>
              <a:gd name="T2" fmla="*/ 37 w 56"/>
              <a:gd name="T3" fmla="*/ 0 h 19"/>
              <a:gd name="T4" fmla="*/ 41 w 56"/>
              <a:gd name="T5" fmla="*/ 2 h 19"/>
              <a:gd name="T6" fmla="*/ 43 w 56"/>
              <a:gd name="T7" fmla="*/ 3 h 19"/>
              <a:gd name="T8" fmla="*/ 54 w 56"/>
              <a:gd name="T9" fmla="*/ 10 h 19"/>
              <a:gd name="T10" fmla="*/ 56 w 56"/>
              <a:gd name="T11" fmla="*/ 11 h 19"/>
              <a:gd name="T12" fmla="*/ 56 w 56"/>
              <a:gd name="T13" fmla="*/ 13 h 19"/>
              <a:gd name="T14" fmla="*/ 56 w 56"/>
              <a:gd name="T15" fmla="*/ 19 h 19"/>
              <a:gd name="T16" fmla="*/ 56 w 56"/>
              <a:gd name="T17" fmla="*/ 19 h 19"/>
              <a:gd name="T18" fmla="*/ 52 w 56"/>
              <a:gd name="T19" fmla="*/ 19 h 19"/>
              <a:gd name="T20" fmla="*/ 46 w 56"/>
              <a:gd name="T21" fmla="*/ 19 h 19"/>
              <a:gd name="T22" fmla="*/ 43 w 56"/>
              <a:gd name="T23" fmla="*/ 19 h 19"/>
              <a:gd name="T24" fmla="*/ 40 w 56"/>
              <a:gd name="T25" fmla="*/ 19 h 19"/>
              <a:gd name="T26" fmla="*/ 37 w 56"/>
              <a:gd name="T27" fmla="*/ 17 h 19"/>
              <a:gd name="T28" fmla="*/ 29 w 56"/>
              <a:gd name="T29" fmla="*/ 17 h 19"/>
              <a:gd name="T30" fmla="*/ 22 w 56"/>
              <a:gd name="T31" fmla="*/ 14 h 19"/>
              <a:gd name="T32" fmla="*/ 16 w 56"/>
              <a:gd name="T33" fmla="*/ 13 h 19"/>
              <a:gd name="T34" fmla="*/ 15 w 56"/>
              <a:gd name="T35" fmla="*/ 13 h 19"/>
              <a:gd name="T36" fmla="*/ 11 w 56"/>
              <a:gd name="T37" fmla="*/ 13 h 19"/>
              <a:gd name="T38" fmla="*/ 7 w 56"/>
              <a:gd name="T39" fmla="*/ 16 h 19"/>
              <a:gd name="T40" fmla="*/ 5 w 56"/>
              <a:gd name="T41" fmla="*/ 16 h 19"/>
              <a:gd name="T42" fmla="*/ 2 w 56"/>
              <a:gd name="T43" fmla="*/ 16 h 19"/>
              <a:gd name="T44" fmla="*/ 0 w 56"/>
              <a:gd name="T45" fmla="*/ 14 h 19"/>
              <a:gd name="T46" fmla="*/ 5 w 56"/>
              <a:gd name="T47" fmla="*/ 13 h 19"/>
              <a:gd name="T48" fmla="*/ 8 w 56"/>
              <a:gd name="T49" fmla="*/ 13 h 19"/>
              <a:gd name="T50" fmla="*/ 11 w 56"/>
              <a:gd name="T51" fmla="*/ 13 h 19"/>
              <a:gd name="T52" fmla="*/ 15 w 56"/>
              <a:gd name="T53" fmla="*/ 10 h 19"/>
              <a:gd name="T54" fmla="*/ 16 w 56"/>
              <a:gd name="T55" fmla="*/ 8 h 19"/>
              <a:gd name="T56" fmla="*/ 18 w 56"/>
              <a:gd name="T57" fmla="*/ 3 h 19"/>
              <a:gd name="T58" fmla="*/ 19 w 56"/>
              <a:gd name="T59" fmla="*/ 2 h 19"/>
              <a:gd name="T60" fmla="*/ 21 w 56"/>
              <a:gd name="T61" fmla="*/ 2 h 19"/>
              <a:gd name="T62" fmla="*/ 22 w 56"/>
              <a:gd name="T63" fmla="*/ 2 h 19"/>
              <a:gd name="T64" fmla="*/ 24 w 56"/>
              <a:gd name="T65" fmla="*/ 2 h 19"/>
              <a:gd name="T66" fmla="*/ 30 w 56"/>
              <a:gd name="T67" fmla="*/ 0 h 19"/>
              <a:gd name="T68" fmla="*/ 34 w 56"/>
              <a:gd name="T6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9">
                <a:moveTo>
                  <a:pt x="34" y="0"/>
                </a:moveTo>
                <a:lnTo>
                  <a:pt x="37" y="0"/>
                </a:lnTo>
                <a:lnTo>
                  <a:pt x="41" y="2"/>
                </a:lnTo>
                <a:lnTo>
                  <a:pt x="43" y="3"/>
                </a:lnTo>
                <a:lnTo>
                  <a:pt x="54" y="10"/>
                </a:lnTo>
                <a:lnTo>
                  <a:pt x="56" y="11"/>
                </a:lnTo>
                <a:lnTo>
                  <a:pt x="56" y="13"/>
                </a:lnTo>
                <a:lnTo>
                  <a:pt x="56" y="19"/>
                </a:lnTo>
                <a:lnTo>
                  <a:pt x="56" y="19"/>
                </a:lnTo>
                <a:lnTo>
                  <a:pt x="52" y="19"/>
                </a:lnTo>
                <a:lnTo>
                  <a:pt x="46" y="19"/>
                </a:lnTo>
                <a:lnTo>
                  <a:pt x="43" y="19"/>
                </a:lnTo>
                <a:lnTo>
                  <a:pt x="40" y="19"/>
                </a:lnTo>
                <a:lnTo>
                  <a:pt x="37" y="17"/>
                </a:lnTo>
                <a:lnTo>
                  <a:pt x="29" y="17"/>
                </a:lnTo>
                <a:lnTo>
                  <a:pt x="22" y="14"/>
                </a:lnTo>
                <a:lnTo>
                  <a:pt x="16" y="13"/>
                </a:lnTo>
                <a:lnTo>
                  <a:pt x="15" y="13"/>
                </a:lnTo>
                <a:lnTo>
                  <a:pt x="11" y="13"/>
                </a:lnTo>
                <a:lnTo>
                  <a:pt x="7" y="16"/>
                </a:lnTo>
                <a:lnTo>
                  <a:pt x="5" y="16"/>
                </a:lnTo>
                <a:lnTo>
                  <a:pt x="2" y="16"/>
                </a:lnTo>
                <a:lnTo>
                  <a:pt x="0" y="14"/>
                </a:lnTo>
                <a:lnTo>
                  <a:pt x="5" y="13"/>
                </a:lnTo>
                <a:lnTo>
                  <a:pt x="8" y="13"/>
                </a:lnTo>
                <a:lnTo>
                  <a:pt x="11" y="13"/>
                </a:lnTo>
                <a:lnTo>
                  <a:pt x="15" y="10"/>
                </a:lnTo>
                <a:lnTo>
                  <a:pt x="16" y="8"/>
                </a:lnTo>
                <a:lnTo>
                  <a:pt x="18" y="3"/>
                </a:lnTo>
                <a:lnTo>
                  <a:pt x="19" y="2"/>
                </a:lnTo>
                <a:lnTo>
                  <a:pt x="21" y="2"/>
                </a:lnTo>
                <a:lnTo>
                  <a:pt x="22" y="2"/>
                </a:lnTo>
                <a:lnTo>
                  <a:pt x="24" y="2"/>
                </a:lnTo>
                <a:lnTo>
                  <a:pt x="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7" name="Freeform 89"/>
          <p:cNvSpPr>
            <a:spLocks/>
          </p:cNvSpPr>
          <p:nvPr/>
        </p:nvSpPr>
        <p:spPr bwMode="auto">
          <a:xfrm>
            <a:off x="4664404" y="483934"/>
            <a:ext cx="10007" cy="10181"/>
          </a:xfrm>
          <a:custGeom>
            <a:avLst/>
            <a:gdLst>
              <a:gd name="T0" fmla="*/ 1 w 3"/>
              <a:gd name="T1" fmla="*/ 0 h 3"/>
              <a:gd name="T2" fmla="*/ 3 w 3"/>
              <a:gd name="T3" fmla="*/ 3 h 3"/>
              <a:gd name="T4" fmla="*/ 3 w 3"/>
              <a:gd name="T5" fmla="*/ 3 h 3"/>
              <a:gd name="T6" fmla="*/ 1 w 3"/>
              <a:gd name="T7" fmla="*/ 3 h 3"/>
              <a:gd name="T8" fmla="*/ 0 w 3"/>
              <a:gd name="T9" fmla="*/ 3 h 3"/>
              <a:gd name="T10" fmla="*/ 0 w 3"/>
              <a:gd name="T11" fmla="*/ 0 h 3"/>
              <a:gd name="T12" fmla="*/ 1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8" name="Freeform 90"/>
          <p:cNvSpPr>
            <a:spLocks/>
          </p:cNvSpPr>
          <p:nvPr/>
        </p:nvSpPr>
        <p:spPr bwMode="auto">
          <a:xfrm>
            <a:off x="7019276" y="595919"/>
            <a:ext cx="220145" cy="81443"/>
          </a:xfrm>
          <a:custGeom>
            <a:avLst/>
            <a:gdLst>
              <a:gd name="T0" fmla="*/ 5 w 66"/>
              <a:gd name="T1" fmla="*/ 0 h 24"/>
              <a:gd name="T2" fmla="*/ 8 w 66"/>
              <a:gd name="T3" fmla="*/ 3 h 24"/>
              <a:gd name="T4" fmla="*/ 8 w 66"/>
              <a:gd name="T5" fmla="*/ 5 h 24"/>
              <a:gd name="T6" fmla="*/ 9 w 66"/>
              <a:gd name="T7" fmla="*/ 7 h 24"/>
              <a:gd name="T8" fmla="*/ 13 w 66"/>
              <a:gd name="T9" fmla="*/ 7 h 24"/>
              <a:gd name="T10" fmla="*/ 19 w 66"/>
              <a:gd name="T11" fmla="*/ 5 h 24"/>
              <a:gd name="T12" fmla="*/ 19 w 66"/>
              <a:gd name="T13" fmla="*/ 5 h 24"/>
              <a:gd name="T14" fmla="*/ 33 w 66"/>
              <a:gd name="T15" fmla="*/ 5 h 24"/>
              <a:gd name="T16" fmla="*/ 33 w 66"/>
              <a:gd name="T17" fmla="*/ 7 h 24"/>
              <a:gd name="T18" fmla="*/ 33 w 66"/>
              <a:gd name="T19" fmla="*/ 8 h 24"/>
              <a:gd name="T20" fmla="*/ 33 w 66"/>
              <a:gd name="T21" fmla="*/ 8 h 24"/>
              <a:gd name="T22" fmla="*/ 33 w 66"/>
              <a:gd name="T23" fmla="*/ 10 h 24"/>
              <a:gd name="T24" fmla="*/ 35 w 66"/>
              <a:gd name="T25" fmla="*/ 11 h 24"/>
              <a:gd name="T26" fmla="*/ 39 w 66"/>
              <a:gd name="T27" fmla="*/ 11 h 24"/>
              <a:gd name="T28" fmla="*/ 43 w 66"/>
              <a:gd name="T29" fmla="*/ 10 h 24"/>
              <a:gd name="T30" fmla="*/ 50 w 66"/>
              <a:gd name="T31" fmla="*/ 11 h 24"/>
              <a:gd name="T32" fmla="*/ 57 w 66"/>
              <a:gd name="T33" fmla="*/ 11 h 24"/>
              <a:gd name="T34" fmla="*/ 60 w 66"/>
              <a:gd name="T35" fmla="*/ 13 h 24"/>
              <a:gd name="T36" fmla="*/ 62 w 66"/>
              <a:gd name="T37" fmla="*/ 14 h 24"/>
              <a:gd name="T38" fmla="*/ 63 w 66"/>
              <a:gd name="T39" fmla="*/ 14 h 24"/>
              <a:gd name="T40" fmla="*/ 65 w 66"/>
              <a:gd name="T41" fmla="*/ 14 h 24"/>
              <a:gd name="T42" fmla="*/ 65 w 66"/>
              <a:gd name="T43" fmla="*/ 13 h 24"/>
              <a:gd name="T44" fmla="*/ 66 w 66"/>
              <a:gd name="T45" fmla="*/ 13 h 24"/>
              <a:gd name="T46" fmla="*/ 66 w 66"/>
              <a:gd name="T47" fmla="*/ 13 h 24"/>
              <a:gd name="T48" fmla="*/ 65 w 66"/>
              <a:gd name="T49" fmla="*/ 19 h 24"/>
              <a:gd name="T50" fmla="*/ 63 w 66"/>
              <a:gd name="T51" fmla="*/ 21 h 24"/>
              <a:gd name="T52" fmla="*/ 60 w 66"/>
              <a:gd name="T53" fmla="*/ 22 h 24"/>
              <a:gd name="T54" fmla="*/ 52 w 66"/>
              <a:gd name="T55" fmla="*/ 24 h 24"/>
              <a:gd name="T56" fmla="*/ 49 w 66"/>
              <a:gd name="T57" fmla="*/ 24 h 24"/>
              <a:gd name="T58" fmla="*/ 41 w 66"/>
              <a:gd name="T59" fmla="*/ 24 h 24"/>
              <a:gd name="T60" fmla="*/ 30 w 66"/>
              <a:gd name="T61" fmla="*/ 24 h 24"/>
              <a:gd name="T62" fmla="*/ 27 w 66"/>
              <a:gd name="T63" fmla="*/ 22 h 24"/>
              <a:gd name="T64" fmla="*/ 25 w 66"/>
              <a:gd name="T65" fmla="*/ 22 h 24"/>
              <a:gd name="T66" fmla="*/ 22 w 66"/>
              <a:gd name="T67" fmla="*/ 19 h 24"/>
              <a:gd name="T68" fmla="*/ 21 w 66"/>
              <a:gd name="T69" fmla="*/ 19 h 24"/>
              <a:gd name="T70" fmla="*/ 16 w 66"/>
              <a:gd name="T71" fmla="*/ 18 h 24"/>
              <a:gd name="T72" fmla="*/ 14 w 66"/>
              <a:gd name="T73" fmla="*/ 18 h 24"/>
              <a:gd name="T74" fmla="*/ 11 w 66"/>
              <a:gd name="T75" fmla="*/ 16 h 24"/>
              <a:gd name="T76" fmla="*/ 8 w 66"/>
              <a:gd name="T77" fmla="*/ 14 h 24"/>
              <a:gd name="T78" fmla="*/ 0 w 66"/>
              <a:gd name="T79" fmla="*/ 11 h 24"/>
              <a:gd name="T80" fmla="*/ 0 w 66"/>
              <a:gd name="T81" fmla="*/ 10 h 24"/>
              <a:gd name="T82" fmla="*/ 2 w 66"/>
              <a:gd name="T83" fmla="*/ 7 h 24"/>
              <a:gd name="T84" fmla="*/ 2 w 66"/>
              <a:gd name="T85" fmla="*/ 3 h 24"/>
              <a:gd name="T86" fmla="*/ 3 w 66"/>
              <a:gd name="T87" fmla="*/ 2 h 24"/>
              <a:gd name="T88" fmla="*/ 5 w 66"/>
              <a:gd name="T8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24">
                <a:moveTo>
                  <a:pt x="5" y="0"/>
                </a:moveTo>
                <a:lnTo>
                  <a:pt x="8" y="3"/>
                </a:lnTo>
                <a:lnTo>
                  <a:pt x="8" y="5"/>
                </a:lnTo>
                <a:lnTo>
                  <a:pt x="9" y="7"/>
                </a:lnTo>
                <a:lnTo>
                  <a:pt x="13" y="7"/>
                </a:lnTo>
                <a:lnTo>
                  <a:pt x="19" y="5"/>
                </a:lnTo>
                <a:lnTo>
                  <a:pt x="19" y="5"/>
                </a:lnTo>
                <a:lnTo>
                  <a:pt x="33" y="5"/>
                </a:lnTo>
                <a:lnTo>
                  <a:pt x="33" y="7"/>
                </a:lnTo>
                <a:lnTo>
                  <a:pt x="33" y="8"/>
                </a:lnTo>
                <a:lnTo>
                  <a:pt x="33" y="8"/>
                </a:lnTo>
                <a:lnTo>
                  <a:pt x="33" y="10"/>
                </a:lnTo>
                <a:lnTo>
                  <a:pt x="35" y="11"/>
                </a:lnTo>
                <a:lnTo>
                  <a:pt x="39" y="11"/>
                </a:lnTo>
                <a:lnTo>
                  <a:pt x="43" y="10"/>
                </a:lnTo>
                <a:lnTo>
                  <a:pt x="50" y="11"/>
                </a:lnTo>
                <a:lnTo>
                  <a:pt x="57" y="11"/>
                </a:lnTo>
                <a:lnTo>
                  <a:pt x="60" y="13"/>
                </a:lnTo>
                <a:lnTo>
                  <a:pt x="62" y="14"/>
                </a:lnTo>
                <a:lnTo>
                  <a:pt x="63" y="14"/>
                </a:lnTo>
                <a:lnTo>
                  <a:pt x="65" y="14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5" y="19"/>
                </a:lnTo>
                <a:lnTo>
                  <a:pt x="63" y="21"/>
                </a:lnTo>
                <a:lnTo>
                  <a:pt x="60" y="22"/>
                </a:lnTo>
                <a:lnTo>
                  <a:pt x="52" y="24"/>
                </a:lnTo>
                <a:lnTo>
                  <a:pt x="49" y="24"/>
                </a:lnTo>
                <a:lnTo>
                  <a:pt x="41" y="24"/>
                </a:lnTo>
                <a:lnTo>
                  <a:pt x="30" y="24"/>
                </a:lnTo>
                <a:lnTo>
                  <a:pt x="27" y="22"/>
                </a:lnTo>
                <a:lnTo>
                  <a:pt x="25" y="22"/>
                </a:lnTo>
                <a:lnTo>
                  <a:pt x="22" y="19"/>
                </a:lnTo>
                <a:lnTo>
                  <a:pt x="21" y="19"/>
                </a:lnTo>
                <a:lnTo>
                  <a:pt x="16" y="18"/>
                </a:lnTo>
                <a:lnTo>
                  <a:pt x="14" y="18"/>
                </a:lnTo>
                <a:lnTo>
                  <a:pt x="11" y="16"/>
                </a:lnTo>
                <a:lnTo>
                  <a:pt x="8" y="14"/>
                </a:lnTo>
                <a:lnTo>
                  <a:pt x="0" y="11"/>
                </a:lnTo>
                <a:lnTo>
                  <a:pt x="0" y="10"/>
                </a:lnTo>
                <a:lnTo>
                  <a:pt x="2" y="7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9" name="Freeform 91"/>
          <p:cNvSpPr>
            <a:spLocks/>
          </p:cNvSpPr>
          <p:nvPr/>
        </p:nvSpPr>
        <p:spPr bwMode="auto">
          <a:xfrm>
            <a:off x="7126012" y="480539"/>
            <a:ext cx="46697" cy="10181"/>
          </a:xfrm>
          <a:custGeom>
            <a:avLst/>
            <a:gdLst>
              <a:gd name="T0" fmla="*/ 14 w 14"/>
              <a:gd name="T1" fmla="*/ 0 h 3"/>
              <a:gd name="T2" fmla="*/ 12 w 14"/>
              <a:gd name="T3" fmla="*/ 0 h 3"/>
              <a:gd name="T4" fmla="*/ 12 w 14"/>
              <a:gd name="T5" fmla="*/ 3 h 3"/>
              <a:gd name="T6" fmla="*/ 11 w 14"/>
              <a:gd name="T7" fmla="*/ 3 h 3"/>
              <a:gd name="T8" fmla="*/ 0 w 14"/>
              <a:gd name="T9" fmla="*/ 3 h 3"/>
              <a:gd name="T10" fmla="*/ 1 w 14"/>
              <a:gd name="T11" fmla="*/ 3 h 3"/>
              <a:gd name="T12" fmla="*/ 4 w 14"/>
              <a:gd name="T13" fmla="*/ 0 h 3"/>
              <a:gd name="T14" fmla="*/ 14 w 14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3">
                <a:moveTo>
                  <a:pt x="14" y="0"/>
                </a:moveTo>
                <a:lnTo>
                  <a:pt x="12" y="0"/>
                </a:lnTo>
                <a:lnTo>
                  <a:pt x="12" y="3"/>
                </a:lnTo>
                <a:lnTo>
                  <a:pt x="11" y="3"/>
                </a:lnTo>
                <a:lnTo>
                  <a:pt x="0" y="3"/>
                </a:lnTo>
                <a:lnTo>
                  <a:pt x="1" y="3"/>
                </a:lnTo>
                <a:lnTo>
                  <a:pt x="4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0" name="Freeform 92"/>
          <p:cNvSpPr>
            <a:spLocks/>
          </p:cNvSpPr>
          <p:nvPr/>
        </p:nvSpPr>
        <p:spPr bwMode="auto">
          <a:xfrm>
            <a:off x="7322809" y="538229"/>
            <a:ext cx="16679" cy="10181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5 w 5"/>
              <a:gd name="T5" fmla="*/ 0 h 3"/>
              <a:gd name="T6" fmla="*/ 5 w 5"/>
              <a:gd name="T7" fmla="*/ 2 h 3"/>
              <a:gd name="T8" fmla="*/ 4 w 5"/>
              <a:gd name="T9" fmla="*/ 3 h 3"/>
              <a:gd name="T10" fmla="*/ 0 w 5"/>
              <a:gd name="T11" fmla="*/ 2 h 3"/>
              <a:gd name="T12" fmla="*/ 2 w 5"/>
              <a:gd name="T13" fmla="*/ 0 h 3"/>
              <a:gd name="T14" fmla="*/ 5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1" name="Freeform 94"/>
          <p:cNvSpPr>
            <a:spLocks/>
          </p:cNvSpPr>
          <p:nvPr/>
        </p:nvSpPr>
        <p:spPr bwMode="auto">
          <a:xfrm>
            <a:off x="6725751" y="724871"/>
            <a:ext cx="46697" cy="37329"/>
          </a:xfrm>
          <a:custGeom>
            <a:avLst/>
            <a:gdLst>
              <a:gd name="T0" fmla="*/ 11 w 14"/>
              <a:gd name="T1" fmla="*/ 0 h 11"/>
              <a:gd name="T2" fmla="*/ 12 w 14"/>
              <a:gd name="T3" fmla="*/ 2 h 11"/>
              <a:gd name="T4" fmla="*/ 14 w 14"/>
              <a:gd name="T5" fmla="*/ 2 h 11"/>
              <a:gd name="T6" fmla="*/ 14 w 14"/>
              <a:gd name="T7" fmla="*/ 3 h 11"/>
              <a:gd name="T8" fmla="*/ 14 w 14"/>
              <a:gd name="T9" fmla="*/ 3 h 11"/>
              <a:gd name="T10" fmla="*/ 14 w 14"/>
              <a:gd name="T11" fmla="*/ 6 h 11"/>
              <a:gd name="T12" fmla="*/ 14 w 14"/>
              <a:gd name="T13" fmla="*/ 8 h 11"/>
              <a:gd name="T14" fmla="*/ 6 w 14"/>
              <a:gd name="T15" fmla="*/ 11 h 11"/>
              <a:gd name="T16" fmla="*/ 4 w 14"/>
              <a:gd name="T17" fmla="*/ 11 h 11"/>
              <a:gd name="T18" fmla="*/ 1 w 14"/>
              <a:gd name="T19" fmla="*/ 8 h 11"/>
              <a:gd name="T20" fmla="*/ 0 w 14"/>
              <a:gd name="T21" fmla="*/ 3 h 11"/>
              <a:gd name="T22" fmla="*/ 1 w 14"/>
              <a:gd name="T23" fmla="*/ 2 h 11"/>
              <a:gd name="T24" fmla="*/ 3 w 14"/>
              <a:gd name="T25" fmla="*/ 2 h 11"/>
              <a:gd name="T26" fmla="*/ 4 w 14"/>
              <a:gd name="T27" fmla="*/ 2 h 11"/>
              <a:gd name="T28" fmla="*/ 11 w 14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11">
                <a:moveTo>
                  <a:pt x="11" y="0"/>
                </a:moveTo>
                <a:lnTo>
                  <a:pt x="12" y="2"/>
                </a:lnTo>
                <a:lnTo>
                  <a:pt x="14" y="2"/>
                </a:lnTo>
                <a:lnTo>
                  <a:pt x="14" y="3"/>
                </a:lnTo>
                <a:lnTo>
                  <a:pt x="14" y="3"/>
                </a:lnTo>
                <a:lnTo>
                  <a:pt x="14" y="6"/>
                </a:lnTo>
                <a:lnTo>
                  <a:pt x="14" y="8"/>
                </a:lnTo>
                <a:lnTo>
                  <a:pt x="6" y="11"/>
                </a:lnTo>
                <a:lnTo>
                  <a:pt x="4" y="11"/>
                </a:lnTo>
                <a:lnTo>
                  <a:pt x="1" y="8"/>
                </a:lnTo>
                <a:lnTo>
                  <a:pt x="0" y="3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2" name="Freeform 95"/>
          <p:cNvSpPr>
            <a:spLocks/>
          </p:cNvSpPr>
          <p:nvPr/>
        </p:nvSpPr>
        <p:spPr bwMode="auto">
          <a:xfrm>
            <a:off x="6578988" y="975988"/>
            <a:ext cx="46697" cy="16969"/>
          </a:xfrm>
          <a:custGeom>
            <a:avLst/>
            <a:gdLst>
              <a:gd name="T0" fmla="*/ 11 w 14"/>
              <a:gd name="T1" fmla="*/ 0 h 5"/>
              <a:gd name="T2" fmla="*/ 12 w 14"/>
              <a:gd name="T3" fmla="*/ 2 h 5"/>
              <a:gd name="T4" fmla="*/ 12 w 14"/>
              <a:gd name="T5" fmla="*/ 2 h 5"/>
              <a:gd name="T6" fmla="*/ 14 w 14"/>
              <a:gd name="T7" fmla="*/ 3 h 5"/>
              <a:gd name="T8" fmla="*/ 9 w 14"/>
              <a:gd name="T9" fmla="*/ 5 h 5"/>
              <a:gd name="T10" fmla="*/ 7 w 14"/>
              <a:gd name="T11" fmla="*/ 5 h 5"/>
              <a:gd name="T12" fmla="*/ 6 w 14"/>
              <a:gd name="T13" fmla="*/ 3 h 5"/>
              <a:gd name="T14" fmla="*/ 6 w 14"/>
              <a:gd name="T15" fmla="*/ 3 h 5"/>
              <a:gd name="T16" fmla="*/ 4 w 14"/>
              <a:gd name="T17" fmla="*/ 3 h 5"/>
              <a:gd name="T18" fmla="*/ 4 w 14"/>
              <a:gd name="T19" fmla="*/ 5 h 5"/>
              <a:gd name="T20" fmla="*/ 3 w 14"/>
              <a:gd name="T21" fmla="*/ 5 h 5"/>
              <a:gd name="T22" fmla="*/ 0 w 14"/>
              <a:gd name="T23" fmla="*/ 3 h 5"/>
              <a:gd name="T24" fmla="*/ 0 w 14"/>
              <a:gd name="T25" fmla="*/ 2 h 5"/>
              <a:gd name="T26" fmla="*/ 1 w 14"/>
              <a:gd name="T27" fmla="*/ 2 h 5"/>
              <a:gd name="T28" fmla="*/ 1 w 14"/>
              <a:gd name="T29" fmla="*/ 2 h 5"/>
              <a:gd name="T30" fmla="*/ 1 w 14"/>
              <a:gd name="T31" fmla="*/ 2 h 5"/>
              <a:gd name="T32" fmla="*/ 3 w 14"/>
              <a:gd name="T33" fmla="*/ 2 h 5"/>
              <a:gd name="T34" fmla="*/ 11 w 14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5">
                <a:moveTo>
                  <a:pt x="11" y="0"/>
                </a:move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9" y="5"/>
                </a:lnTo>
                <a:lnTo>
                  <a:pt x="7" y="5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3" name="Freeform 96"/>
          <p:cNvSpPr>
            <a:spLocks/>
          </p:cNvSpPr>
          <p:nvPr/>
        </p:nvSpPr>
        <p:spPr bwMode="auto">
          <a:xfrm>
            <a:off x="7709729" y="1040465"/>
            <a:ext cx="10007" cy="10181"/>
          </a:xfrm>
          <a:custGeom>
            <a:avLst/>
            <a:gdLst>
              <a:gd name="T0" fmla="*/ 0 w 3"/>
              <a:gd name="T1" fmla="*/ 0 h 3"/>
              <a:gd name="T2" fmla="*/ 1 w 3"/>
              <a:gd name="T3" fmla="*/ 0 h 3"/>
              <a:gd name="T4" fmla="*/ 3 w 3"/>
              <a:gd name="T5" fmla="*/ 0 h 3"/>
              <a:gd name="T6" fmla="*/ 3 w 3"/>
              <a:gd name="T7" fmla="*/ 2 h 3"/>
              <a:gd name="T8" fmla="*/ 3 w 3"/>
              <a:gd name="T9" fmla="*/ 3 h 3"/>
              <a:gd name="T10" fmla="*/ 0 w 3"/>
              <a:gd name="T11" fmla="*/ 2 h 3"/>
              <a:gd name="T12" fmla="*/ 0 w 3"/>
              <a:gd name="T13" fmla="*/ 2 h 3"/>
              <a:gd name="T14" fmla="*/ 0 w 3"/>
              <a:gd name="T15" fmla="*/ 0 h 3"/>
              <a:gd name="T16" fmla="*/ 0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3" y="2"/>
                </a:lnTo>
                <a:lnTo>
                  <a:pt x="3" y="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4" name="Freeform 97"/>
          <p:cNvSpPr>
            <a:spLocks/>
          </p:cNvSpPr>
          <p:nvPr/>
        </p:nvSpPr>
        <p:spPr bwMode="auto">
          <a:xfrm>
            <a:off x="7739747" y="1152450"/>
            <a:ext cx="20013" cy="64478"/>
          </a:xfrm>
          <a:custGeom>
            <a:avLst/>
            <a:gdLst>
              <a:gd name="T0" fmla="*/ 5 w 6"/>
              <a:gd name="T1" fmla="*/ 0 h 19"/>
              <a:gd name="T2" fmla="*/ 6 w 6"/>
              <a:gd name="T3" fmla="*/ 0 h 19"/>
              <a:gd name="T4" fmla="*/ 6 w 6"/>
              <a:gd name="T5" fmla="*/ 2 h 19"/>
              <a:gd name="T6" fmla="*/ 6 w 6"/>
              <a:gd name="T7" fmla="*/ 3 h 19"/>
              <a:gd name="T8" fmla="*/ 6 w 6"/>
              <a:gd name="T9" fmla="*/ 5 h 19"/>
              <a:gd name="T10" fmla="*/ 3 w 6"/>
              <a:gd name="T11" fmla="*/ 6 h 19"/>
              <a:gd name="T12" fmla="*/ 3 w 6"/>
              <a:gd name="T13" fmla="*/ 6 h 19"/>
              <a:gd name="T14" fmla="*/ 3 w 6"/>
              <a:gd name="T15" fmla="*/ 10 h 19"/>
              <a:gd name="T16" fmla="*/ 3 w 6"/>
              <a:gd name="T17" fmla="*/ 11 h 19"/>
              <a:gd name="T18" fmla="*/ 3 w 6"/>
              <a:gd name="T19" fmla="*/ 14 h 19"/>
              <a:gd name="T20" fmla="*/ 5 w 6"/>
              <a:gd name="T21" fmla="*/ 16 h 19"/>
              <a:gd name="T22" fmla="*/ 6 w 6"/>
              <a:gd name="T23" fmla="*/ 17 h 19"/>
              <a:gd name="T24" fmla="*/ 5 w 6"/>
              <a:gd name="T25" fmla="*/ 17 h 19"/>
              <a:gd name="T26" fmla="*/ 5 w 6"/>
              <a:gd name="T27" fmla="*/ 19 h 19"/>
              <a:gd name="T28" fmla="*/ 5 w 6"/>
              <a:gd name="T29" fmla="*/ 19 h 19"/>
              <a:gd name="T30" fmla="*/ 5 w 6"/>
              <a:gd name="T31" fmla="*/ 17 h 19"/>
              <a:gd name="T32" fmla="*/ 5 w 6"/>
              <a:gd name="T33" fmla="*/ 16 h 19"/>
              <a:gd name="T34" fmla="*/ 3 w 6"/>
              <a:gd name="T35" fmla="*/ 16 h 19"/>
              <a:gd name="T36" fmla="*/ 0 w 6"/>
              <a:gd name="T37" fmla="*/ 14 h 19"/>
              <a:gd name="T38" fmla="*/ 0 w 6"/>
              <a:gd name="T39" fmla="*/ 13 h 19"/>
              <a:gd name="T40" fmla="*/ 0 w 6"/>
              <a:gd name="T41" fmla="*/ 11 h 19"/>
              <a:gd name="T42" fmla="*/ 0 w 6"/>
              <a:gd name="T43" fmla="*/ 8 h 19"/>
              <a:gd name="T44" fmla="*/ 0 w 6"/>
              <a:gd name="T45" fmla="*/ 6 h 19"/>
              <a:gd name="T46" fmla="*/ 0 w 6"/>
              <a:gd name="T47" fmla="*/ 5 h 19"/>
              <a:gd name="T48" fmla="*/ 3 w 6"/>
              <a:gd name="T49" fmla="*/ 3 h 19"/>
              <a:gd name="T50" fmla="*/ 5 w 6"/>
              <a:gd name="T51" fmla="*/ 2 h 19"/>
              <a:gd name="T52" fmla="*/ 5 w 6"/>
              <a:gd name="T5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" h="19">
                <a:moveTo>
                  <a:pt x="5" y="0"/>
                </a:moveTo>
                <a:lnTo>
                  <a:pt x="6" y="0"/>
                </a:lnTo>
                <a:lnTo>
                  <a:pt x="6" y="2"/>
                </a:lnTo>
                <a:lnTo>
                  <a:pt x="6" y="3"/>
                </a:lnTo>
                <a:lnTo>
                  <a:pt x="6" y="5"/>
                </a:lnTo>
                <a:lnTo>
                  <a:pt x="3" y="6"/>
                </a:lnTo>
                <a:lnTo>
                  <a:pt x="3" y="6"/>
                </a:lnTo>
                <a:lnTo>
                  <a:pt x="3" y="10"/>
                </a:lnTo>
                <a:lnTo>
                  <a:pt x="3" y="11"/>
                </a:lnTo>
                <a:lnTo>
                  <a:pt x="3" y="14"/>
                </a:lnTo>
                <a:lnTo>
                  <a:pt x="5" y="16"/>
                </a:lnTo>
                <a:lnTo>
                  <a:pt x="6" y="17"/>
                </a:lnTo>
                <a:lnTo>
                  <a:pt x="5" y="17"/>
                </a:lnTo>
                <a:lnTo>
                  <a:pt x="5" y="19"/>
                </a:lnTo>
                <a:lnTo>
                  <a:pt x="5" y="19"/>
                </a:lnTo>
                <a:lnTo>
                  <a:pt x="5" y="17"/>
                </a:lnTo>
                <a:lnTo>
                  <a:pt x="5" y="16"/>
                </a:lnTo>
                <a:lnTo>
                  <a:pt x="3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3" y="3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5" name="Freeform 98"/>
          <p:cNvSpPr>
            <a:spLocks/>
          </p:cNvSpPr>
          <p:nvPr/>
        </p:nvSpPr>
        <p:spPr bwMode="auto">
          <a:xfrm>
            <a:off x="8059956" y="1121910"/>
            <a:ext cx="80052" cy="37329"/>
          </a:xfrm>
          <a:custGeom>
            <a:avLst/>
            <a:gdLst>
              <a:gd name="T0" fmla="*/ 8 w 24"/>
              <a:gd name="T1" fmla="*/ 0 h 11"/>
              <a:gd name="T2" fmla="*/ 24 w 24"/>
              <a:gd name="T3" fmla="*/ 3 h 11"/>
              <a:gd name="T4" fmla="*/ 24 w 24"/>
              <a:gd name="T5" fmla="*/ 3 h 11"/>
              <a:gd name="T6" fmla="*/ 24 w 24"/>
              <a:gd name="T7" fmla="*/ 4 h 11"/>
              <a:gd name="T8" fmla="*/ 24 w 24"/>
              <a:gd name="T9" fmla="*/ 6 h 11"/>
              <a:gd name="T10" fmla="*/ 22 w 24"/>
              <a:gd name="T11" fmla="*/ 6 h 11"/>
              <a:gd name="T12" fmla="*/ 22 w 24"/>
              <a:gd name="T13" fmla="*/ 6 h 11"/>
              <a:gd name="T14" fmla="*/ 22 w 24"/>
              <a:gd name="T15" fmla="*/ 9 h 11"/>
              <a:gd name="T16" fmla="*/ 21 w 24"/>
              <a:gd name="T17" fmla="*/ 11 h 11"/>
              <a:gd name="T18" fmla="*/ 21 w 24"/>
              <a:gd name="T19" fmla="*/ 11 h 11"/>
              <a:gd name="T20" fmla="*/ 16 w 24"/>
              <a:gd name="T21" fmla="*/ 11 h 11"/>
              <a:gd name="T22" fmla="*/ 8 w 24"/>
              <a:gd name="T23" fmla="*/ 9 h 11"/>
              <a:gd name="T24" fmla="*/ 5 w 24"/>
              <a:gd name="T25" fmla="*/ 8 h 11"/>
              <a:gd name="T26" fmla="*/ 3 w 24"/>
              <a:gd name="T27" fmla="*/ 6 h 11"/>
              <a:gd name="T28" fmla="*/ 0 w 24"/>
              <a:gd name="T29" fmla="*/ 4 h 11"/>
              <a:gd name="T30" fmla="*/ 0 w 24"/>
              <a:gd name="T31" fmla="*/ 4 h 11"/>
              <a:gd name="T32" fmla="*/ 0 w 24"/>
              <a:gd name="T33" fmla="*/ 3 h 11"/>
              <a:gd name="T34" fmla="*/ 2 w 24"/>
              <a:gd name="T35" fmla="*/ 3 h 11"/>
              <a:gd name="T36" fmla="*/ 5 w 24"/>
              <a:gd name="T37" fmla="*/ 0 h 11"/>
              <a:gd name="T38" fmla="*/ 7 w 24"/>
              <a:gd name="T39" fmla="*/ 0 h 11"/>
              <a:gd name="T40" fmla="*/ 8 w 24"/>
              <a:gd name="T4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11">
                <a:moveTo>
                  <a:pt x="8" y="0"/>
                </a:moveTo>
                <a:lnTo>
                  <a:pt x="24" y="3"/>
                </a:lnTo>
                <a:lnTo>
                  <a:pt x="24" y="3"/>
                </a:lnTo>
                <a:lnTo>
                  <a:pt x="24" y="4"/>
                </a:lnTo>
                <a:lnTo>
                  <a:pt x="24" y="6"/>
                </a:lnTo>
                <a:lnTo>
                  <a:pt x="22" y="6"/>
                </a:lnTo>
                <a:lnTo>
                  <a:pt x="22" y="6"/>
                </a:lnTo>
                <a:lnTo>
                  <a:pt x="22" y="9"/>
                </a:lnTo>
                <a:lnTo>
                  <a:pt x="21" y="11"/>
                </a:lnTo>
                <a:lnTo>
                  <a:pt x="21" y="11"/>
                </a:lnTo>
                <a:lnTo>
                  <a:pt x="16" y="11"/>
                </a:lnTo>
                <a:lnTo>
                  <a:pt x="8" y="9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2" y="3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6" name="Freeform 99"/>
          <p:cNvSpPr>
            <a:spLocks/>
          </p:cNvSpPr>
          <p:nvPr/>
        </p:nvSpPr>
        <p:spPr bwMode="auto">
          <a:xfrm>
            <a:off x="6572318" y="538229"/>
            <a:ext cx="403598" cy="149314"/>
          </a:xfrm>
          <a:custGeom>
            <a:avLst/>
            <a:gdLst>
              <a:gd name="T0" fmla="*/ 28 w 121"/>
              <a:gd name="T1" fmla="*/ 0 h 44"/>
              <a:gd name="T2" fmla="*/ 32 w 121"/>
              <a:gd name="T3" fmla="*/ 2 h 44"/>
              <a:gd name="T4" fmla="*/ 38 w 121"/>
              <a:gd name="T5" fmla="*/ 5 h 44"/>
              <a:gd name="T6" fmla="*/ 46 w 121"/>
              <a:gd name="T7" fmla="*/ 11 h 44"/>
              <a:gd name="T8" fmla="*/ 49 w 121"/>
              <a:gd name="T9" fmla="*/ 11 h 44"/>
              <a:gd name="T10" fmla="*/ 52 w 121"/>
              <a:gd name="T11" fmla="*/ 14 h 44"/>
              <a:gd name="T12" fmla="*/ 54 w 121"/>
              <a:gd name="T13" fmla="*/ 16 h 44"/>
              <a:gd name="T14" fmla="*/ 57 w 121"/>
              <a:gd name="T15" fmla="*/ 16 h 44"/>
              <a:gd name="T16" fmla="*/ 58 w 121"/>
              <a:gd name="T17" fmla="*/ 14 h 44"/>
              <a:gd name="T18" fmla="*/ 58 w 121"/>
              <a:gd name="T19" fmla="*/ 11 h 44"/>
              <a:gd name="T20" fmla="*/ 58 w 121"/>
              <a:gd name="T21" fmla="*/ 8 h 44"/>
              <a:gd name="T22" fmla="*/ 60 w 121"/>
              <a:gd name="T23" fmla="*/ 6 h 44"/>
              <a:gd name="T24" fmla="*/ 66 w 121"/>
              <a:gd name="T25" fmla="*/ 2 h 44"/>
              <a:gd name="T26" fmla="*/ 74 w 121"/>
              <a:gd name="T27" fmla="*/ 5 h 44"/>
              <a:gd name="T28" fmla="*/ 84 w 121"/>
              <a:gd name="T29" fmla="*/ 9 h 44"/>
              <a:gd name="T30" fmla="*/ 90 w 121"/>
              <a:gd name="T31" fmla="*/ 11 h 44"/>
              <a:gd name="T32" fmla="*/ 96 w 121"/>
              <a:gd name="T33" fmla="*/ 9 h 44"/>
              <a:gd name="T34" fmla="*/ 120 w 121"/>
              <a:gd name="T35" fmla="*/ 17 h 44"/>
              <a:gd name="T36" fmla="*/ 121 w 121"/>
              <a:gd name="T37" fmla="*/ 19 h 44"/>
              <a:gd name="T38" fmla="*/ 114 w 121"/>
              <a:gd name="T39" fmla="*/ 22 h 44"/>
              <a:gd name="T40" fmla="*/ 114 w 121"/>
              <a:gd name="T41" fmla="*/ 25 h 44"/>
              <a:gd name="T42" fmla="*/ 109 w 121"/>
              <a:gd name="T43" fmla="*/ 31 h 44"/>
              <a:gd name="T44" fmla="*/ 102 w 121"/>
              <a:gd name="T45" fmla="*/ 33 h 44"/>
              <a:gd name="T46" fmla="*/ 93 w 121"/>
              <a:gd name="T47" fmla="*/ 33 h 44"/>
              <a:gd name="T48" fmla="*/ 87 w 121"/>
              <a:gd name="T49" fmla="*/ 28 h 44"/>
              <a:gd name="T50" fmla="*/ 84 w 121"/>
              <a:gd name="T51" fmla="*/ 25 h 44"/>
              <a:gd name="T52" fmla="*/ 84 w 121"/>
              <a:gd name="T53" fmla="*/ 19 h 44"/>
              <a:gd name="T54" fmla="*/ 88 w 121"/>
              <a:gd name="T55" fmla="*/ 16 h 44"/>
              <a:gd name="T56" fmla="*/ 87 w 121"/>
              <a:gd name="T57" fmla="*/ 14 h 44"/>
              <a:gd name="T58" fmla="*/ 77 w 121"/>
              <a:gd name="T59" fmla="*/ 14 h 44"/>
              <a:gd name="T60" fmla="*/ 76 w 121"/>
              <a:gd name="T61" fmla="*/ 22 h 44"/>
              <a:gd name="T62" fmla="*/ 77 w 121"/>
              <a:gd name="T63" fmla="*/ 25 h 44"/>
              <a:gd name="T64" fmla="*/ 84 w 121"/>
              <a:gd name="T65" fmla="*/ 31 h 44"/>
              <a:gd name="T66" fmla="*/ 90 w 121"/>
              <a:gd name="T67" fmla="*/ 36 h 44"/>
              <a:gd name="T68" fmla="*/ 82 w 121"/>
              <a:gd name="T69" fmla="*/ 39 h 44"/>
              <a:gd name="T70" fmla="*/ 79 w 121"/>
              <a:gd name="T71" fmla="*/ 39 h 44"/>
              <a:gd name="T72" fmla="*/ 76 w 121"/>
              <a:gd name="T73" fmla="*/ 38 h 44"/>
              <a:gd name="T74" fmla="*/ 73 w 121"/>
              <a:gd name="T75" fmla="*/ 35 h 44"/>
              <a:gd name="T76" fmla="*/ 66 w 121"/>
              <a:gd name="T77" fmla="*/ 36 h 44"/>
              <a:gd name="T78" fmla="*/ 54 w 121"/>
              <a:gd name="T79" fmla="*/ 38 h 44"/>
              <a:gd name="T80" fmla="*/ 49 w 121"/>
              <a:gd name="T81" fmla="*/ 39 h 44"/>
              <a:gd name="T82" fmla="*/ 41 w 121"/>
              <a:gd name="T83" fmla="*/ 36 h 44"/>
              <a:gd name="T84" fmla="*/ 39 w 121"/>
              <a:gd name="T85" fmla="*/ 36 h 44"/>
              <a:gd name="T86" fmla="*/ 38 w 121"/>
              <a:gd name="T87" fmla="*/ 39 h 44"/>
              <a:gd name="T88" fmla="*/ 35 w 121"/>
              <a:gd name="T89" fmla="*/ 44 h 44"/>
              <a:gd name="T90" fmla="*/ 32 w 121"/>
              <a:gd name="T91" fmla="*/ 44 h 44"/>
              <a:gd name="T92" fmla="*/ 28 w 121"/>
              <a:gd name="T93" fmla="*/ 44 h 44"/>
              <a:gd name="T94" fmla="*/ 16 w 121"/>
              <a:gd name="T95" fmla="*/ 39 h 44"/>
              <a:gd name="T96" fmla="*/ 11 w 121"/>
              <a:gd name="T97" fmla="*/ 35 h 44"/>
              <a:gd name="T98" fmla="*/ 8 w 121"/>
              <a:gd name="T99" fmla="*/ 33 h 44"/>
              <a:gd name="T100" fmla="*/ 2 w 121"/>
              <a:gd name="T101" fmla="*/ 28 h 44"/>
              <a:gd name="T102" fmla="*/ 0 w 121"/>
              <a:gd name="T103" fmla="*/ 25 h 44"/>
              <a:gd name="T104" fmla="*/ 3 w 121"/>
              <a:gd name="T105" fmla="*/ 25 h 44"/>
              <a:gd name="T106" fmla="*/ 5 w 121"/>
              <a:gd name="T107" fmla="*/ 19 h 44"/>
              <a:gd name="T108" fmla="*/ 6 w 121"/>
              <a:gd name="T109" fmla="*/ 13 h 44"/>
              <a:gd name="T110" fmla="*/ 9 w 121"/>
              <a:gd name="T111" fmla="*/ 11 h 44"/>
              <a:gd name="T112" fmla="*/ 9 w 121"/>
              <a:gd name="T113" fmla="*/ 6 h 44"/>
              <a:gd name="T114" fmla="*/ 13 w 121"/>
              <a:gd name="T115" fmla="*/ 5 h 44"/>
              <a:gd name="T116" fmla="*/ 16 w 121"/>
              <a:gd name="T117" fmla="*/ 5 h 44"/>
              <a:gd name="T118" fmla="*/ 19 w 121"/>
              <a:gd name="T119" fmla="*/ 2 h 44"/>
              <a:gd name="T120" fmla="*/ 27 w 121"/>
              <a:gd name="T12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1" h="44">
                <a:moveTo>
                  <a:pt x="27" y="0"/>
                </a:moveTo>
                <a:lnTo>
                  <a:pt x="28" y="0"/>
                </a:lnTo>
                <a:lnTo>
                  <a:pt x="30" y="0"/>
                </a:lnTo>
                <a:lnTo>
                  <a:pt x="32" y="2"/>
                </a:lnTo>
                <a:lnTo>
                  <a:pt x="33" y="3"/>
                </a:lnTo>
                <a:lnTo>
                  <a:pt x="38" y="5"/>
                </a:lnTo>
                <a:lnTo>
                  <a:pt x="41" y="6"/>
                </a:lnTo>
                <a:lnTo>
                  <a:pt x="46" y="11"/>
                </a:lnTo>
                <a:lnTo>
                  <a:pt x="47" y="11"/>
                </a:lnTo>
                <a:lnTo>
                  <a:pt x="49" y="11"/>
                </a:lnTo>
                <a:lnTo>
                  <a:pt x="50" y="11"/>
                </a:lnTo>
                <a:lnTo>
                  <a:pt x="52" y="14"/>
                </a:lnTo>
                <a:lnTo>
                  <a:pt x="52" y="16"/>
                </a:lnTo>
                <a:lnTo>
                  <a:pt x="54" y="16"/>
                </a:lnTo>
                <a:lnTo>
                  <a:pt x="54" y="16"/>
                </a:lnTo>
                <a:lnTo>
                  <a:pt x="57" y="16"/>
                </a:lnTo>
                <a:lnTo>
                  <a:pt x="57" y="16"/>
                </a:lnTo>
                <a:lnTo>
                  <a:pt x="58" y="14"/>
                </a:lnTo>
                <a:lnTo>
                  <a:pt x="58" y="13"/>
                </a:lnTo>
                <a:lnTo>
                  <a:pt x="58" y="11"/>
                </a:lnTo>
                <a:lnTo>
                  <a:pt x="58" y="9"/>
                </a:lnTo>
                <a:lnTo>
                  <a:pt x="58" y="8"/>
                </a:lnTo>
                <a:lnTo>
                  <a:pt x="58" y="6"/>
                </a:lnTo>
                <a:lnTo>
                  <a:pt x="60" y="6"/>
                </a:lnTo>
                <a:lnTo>
                  <a:pt x="63" y="3"/>
                </a:lnTo>
                <a:lnTo>
                  <a:pt x="66" y="2"/>
                </a:lnTo>
                <a:lnTo>
                  <a:pt x="69" y="2"/>
                </a:lnTo>
                <a:lnTo>
                  <a:pt x="74" y="5"/>
                </a:lnTo>
                <a:lnTo>
                  <a:pt x="80" y="8"/>
                </a:lnTo>
                <a:lnTo>
                  <a:pt x="84" y="9"/>
                </a:lnTo>
                <a:lnTo>
                  <a:pt x="87" y="11"/>
                </a:lnTo>
                <a:lnTo>
                  <a:pt x="90" y="11"/>
                </a:lnTo>
                <a:lnTo>
                  <a:pt x="93" y="11"/>
                </a:lnTo>
                <a:lnTo>
                  <a:pt x="96" y="9"/>
                </a:lnTo>
                <a:lnTo>
                  <a:pt x="98" y="9"/>
                </a:lnTo>
                <a:lnTo>
                  <a:pt x="120" y="17"/>
                </a:lnTo>
                <a:lnTo>
                  <a:pt x="121" y="19"/>
                </a:lnTo>
                <a:lnTo>
                  <a:pt x="121" y="19"/>
                </a:lnTo>
                <a:lnTo>
                  <a:pt x="117" y="20"/>
                </a:lnTo>
                <a:lnTo>
                  <a:pt x="114" y="22"/>
                </a:lnTo>
                <a:lnTo>
                  <a:pt x="114" y="24"/>
                </a:lnTo>
                <a:lnTo>
                  <a:pt x="114" y="25"/>
                </a:lnTo>
                <a:lnTo>
                  <a:pt x="115" y="27"/>
                </a:lnTo>
                <a:lnTo>
                  <a:pt x="109" y="31"/>
                </a:lnTo>
                <a:lnTo>
                  <a:pt x="106" y="33"/>
                </a:lnTo>
                <a:lnTo>
                  <a:pt x="102" y="33"/>
                </a:lnTo>
                <a:lnTo>
                  <a:pt x="98" y="33"/>
                </a:lnTo>
                <a:lnTo>
                  <a:pt x="93" y="33"/>
                </a:lnTo>
                <a:lnTo>
                  <a:pt x="90" y="31"/>
                </a:lnTo>
                <a:lnTo>
                  <a:pt x="87" y="28"/>
                </a:lnTo>
                <a:lnTo>
                  <a:pt x="85" y="27"/>
                </a:lnTo>
                <a:lnTo>
                  <a:pt x="84" y="25"/>
                </a:lnTo>
                <a:lnTo>
                  <a:pt x="84" y="22"/>
                </a:lnTo>
                <a:lnTo>
                  <a:pt x="84" y="19"/>
                </a:lnTo>
                <a:lnTo>
                  <a:pt x="87" y="19"/>
                </a:lnTo>
                <a:lnTo>
                  <a:pt x="88" y="16"/>
                </a:lnTo>
                <a:lnTo>
                  <a:pt x="88" y="16"/>
                </a:lnTo>
                <a:lnTo>
                  <a:pt x="87" y="14"/>
                </a:lnTo>
                <a:lnTo>
                  <a:pt x="82" y="14"/>
                </a:lnTo>
                <a:lnTo>
                  <a:pt x="77" y="14"/>
                </a:lnTo>
                <a:lnTo>
                  <a:pt x="74" y="16"/>
                </a:lnTo>
                <a:lnTo>
                  <a:pt x="76" y="22"/>
                </a:lnTo>
                <a:lnTo>
                  <a:pt x="76" y="24"/>
                </a:lnTo>
                <a:lnTo>
                  <a:pt x="77" y="25"/>
                </a:lnTo>
                <a:lnTo>
                  <a:pt x="82" y="31"/>
                </a:lnTo>
                <a:lnTo>
                  <a:pt x="84" y="31"/>
                </a:lnTo>
                <a:lnTo>
                  <a:pt x="87" y="33"/>
                </a:lnTo>
                <a:lnTo>
                  <a:pt x="90" y="36"/>
                </a:lnTo>
                <a:lnTo>
                  <a:pt x="85" y="39"/>
                </a:lnTo>
                <a:lnTo>
                  <a:pt x="82" y="39"/>
                </a:lnTo>
                <a:lnTo>
                  <a:pt x="80" y="39"/>
                </a:lnTo>
                <a:lnTo>
                  <a:pt x="79" y="39"/>
                </a:lnTo>
                <a:lnTo>
                  <a:pt x="77" y="39"/>
                </a:lnTo>
                <a:lnTo>
                  <a:pt x="76" y="38"/>
                </a:lnTo>
                <a:lnTo>
                  <a:pt x="76" y="36"/>
                </a:lnTo>
                <a:lnTo>
                  <a:pt x="73" y="35"/>
                </a:lnTo>
                <a:lnTo>
                  <a:pt x="69" y="35"/>
                </a:lnTo>
                <a:lnTo>
                  <a:pt x="66" y="36"/>
                </a:lnTo>
                <a:lnTo>
                  <a:pt x="63" y="38"/>
                </a:lnTo>
                <a:lnTo>
                  <a:pt x="54" y="38"/>
                </a:lnTo>
                <a:lnTo>
                  <a:pt x="52" y="39"/>
                </a:lnTo>
                <a:lnTo>
                  <a:pt x="49" y="39"/>
                </a:lnTo>
                <a:lnTo>
                  <a:pt x="44" y="38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8" y="38"/>
                </a:lnTo>
                <a:lnTo>
                  <a:pt x="38" y="39"/>
                </a:lnTo>
                <a:lnTo>
                  <a:pt x="36" y="42"/>
                </a:lnTo>
                <a:lnTo>
                  <a:pt x="35" y="44"/>
                </a:lnTo>
                <a:lnTo>
                  <a:pt x="33" y="44"/>
                </a:lnTo>
                <a:lnTo>
                  <a:pt x="32" y="44"/>
                </a:lnTo>
                <a:lnTo>
                  <a:pt x="30" y="44"/>
                </a:lnTo>
                <a:lnTo>
                  <a:pt x="28" y="44"/>
                </a:lnTo>
                <a:lnTo>
                  <a:pt x="17" y="41"/>
                </a:lnTo>
                <a:lnTo>
                  <a:pt x="16" y="39"/>
                </a:lnTo>
                <a:lnTo>
                  <a:pt x="14" y="39"/>
                </a:lnTo>
                <a:lnTo>
                  <a:pt x="11" y="35"/>
                </a:lnTo>
                <a:lnTo>
                  <a:pt x="9" y="33"/>
                </a:lnTo>
                <a:lnTo>
                  <a:pt x="8" y="33"/>
                </a:lnTo>
                <a:lnTo>
                  <a:pt x="5" y="31"/>
                </a:lnTo>
                <a:lnTo>
                  <a:pt x="2" y="28"/>
                </a:lnTo>
                <a:lnTo>
                  <a:pt x="0" y="27"/>
                </a:lnTo>
                <a:lnTo>
                  <a:pt x="0" y="25"/>
                </a:lnTo>
                <a:lnTo>
                  <a:pt x="2" y="24"/>
                </a:lnTo>
                <a:lnTo>
                  <a:pt x="3" y="25"/>
                </a:lnTo>
                <a:lnTo>
                  <a:pt x="5" y="25"/>
                </a:lnTo>
                <a:lnTo>
                  <a:pt x="5" y="19"/>
                </a:lnTo>
                <a:lnTo>
                  <a:pt x="5" y="13"/>
                </a:lnTo>
                <a:lnTo>
                  <a:pt x="6" y="13"/>
                </a:lnTo>
                <a:lnTo>
                  <a:pt x="11" y="13"/>
                </a:lnTo>
                <a:lnTo>
                  <a:pt x="9" y="11"/>
                </a:lnTo>
                <a:lnTo>
                  <a:pt x="8" y="8"/>
                </a:lnTo>
                <a:lnTo>
                  <a:pt x="9" y="6"/>
                </a:lnTo>
                <a:lnTo>
                  <a:pt x="9" y="6"/>
                </a:lnTo>
                <a:lnTo>
                  <a:pt x="13" y="5"/>
                </a:lnTo>
                <a:lnTo>
                  <a:pt x="16" y="5"/>
                </a:lnTo>
                <a:lnTo>
                  <a:pt x="16" y="5"/>
                </a:lnTo>
                <a:lnTo>
                  <a:pt x="17" y="3"/>
                </a:lnTo>
                <a:lnTo>
                  <a:pt x="19" y="2"/>
                </a:lnTo>
                <a:lnTo>
                  <a:pt x="22" y="2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7" name="Freeform 100"/>
          <p:cNvSpPr>
            <a:spLocks/>
          </p:cNvSpPr>
          <p:nvPr/>
        </p:nvSpPr>
        <p:spPr bwMode="auto">
          <a:xfrm>
            <a:off x="5141383" y="419457"/>
            <a:ext cx="20013" cy="10181"/>
          </a:xfrm>
          <a:custGeom>
            <a:avLst/>
            <a:gdLst>
              <a:gd name="T0" fmla="*/ 3 w 6"/>
              <a:gd name="T1" fmla="*/ 0 h 3"/>
              <a:gd name="T2" fmla="*/ 5 w 6"/>
              <a:gd name="T3" fmla="*/ 0 h 3"/>
              <a:gd name="T4" fmla="*/ 6 w 6"/>
              <a:gd name="T5" fmla="*/ 0 h 3"/>
              <a:gd name="T6" fmla="*/ 6 w 6"/>
              <a:gd name="T7" fmla="*/ 2 h 3"/>
              <a:gd name="T8" fmla="*/ 6 w 6"/>
              <a:gd name="T9" fmla="*/ 2 h 3"/>
              <a:gd name="T10" fmla="*/ 3 w 6"/>
              <a:gd name="T11" fmla="*/ 3 h 3"/>
              <a:gd name="T12" fmla="*/ 2 w 6"/>
              <a:gd name="T13" fmla="*/ 3 h 3"/>
              <a:gd name="T14" fmla="*/ 0 w 6"/>
              <a:gd name="T15" fmla="*/ 2 h 3"/>
              <a:gd name="T16" fmla="*/ 2 w 6"/>
              <a:gd name="T17" fmla="*/ 0 h 3"/>
              <a:gd name="T18" fmla="*/ 3 w 6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8" name="Freeform 101"/>
          <p:cNvSpPr>
            <a:spLocks/>
          </p:cNvSpPr>
          <p:nvPr/>
        </p:nvSpPr>
        <p:spPr bwMode="auto">
          <a:xfrm>
            <a:off x="5084678" y="314260"/>
            <a:ext cx="30021" cy="13574"/>
          </a:xfrm>
          <a:custGeom>
            <a:avLst/>
            <a:gdLst>
              <a:gd name="T0" fmla="*/ 6 w 9"/>
              <a:gd name="T1" fmla="*/ 0 h 4"/>
              <a:gd name="T2" fmla="*/ 8 w 9"/>
              <a:gd name="T3" fmla="*/ 0 h 4"/>
              <a:gd name="T4" fmla="*/ 9 w 9"/>
              <a:gd name="T5" fmla="*/ 0 h 4"/>
              <a:gd name="T6" fmla="*/ 9 w 9"/>
              <a:gd name="T7" fmla="*/ 1 h 4"/>
              <a:gd name="T8" fmla="*/ 9 w 9"/>
              <a:gd name="T9" fmla="*/ 3 h 4"/>
              <a:gd name="T10" fmla="*/ 9 w 9"/>
              <a:gd name="T11" fmla="*/ 3 h 4"/>
              <a:gd name="T12" fmla="*/ 6 w 9"/>
              <a:gd name="T13" fmla="*/ 3 h 4"/>
              <a:gd name="T14" fmla="*/ 6 w 9"/>
              <a:gd name="T15" fmla="*/ 3 h 4"/>
              <a:gd name="T16" fmla="*/ 3 w 9"/>
              <a:gd name="T17" fmla="*/ 4 h 4"/>
              <a:gd name="T18" fmla="*/ 1 w 9"/>
              <a:gd name="T19" fmla="*/ 4 h 4"/>
              <a:gd name="T20" fmla="*/ 0 w 9"/>
              <a:gd name="T21" fmla="*/ 3 h 4"/>
              <a:gd name="T22" fmla="*/ 0 w 9"/>
              <a:gd name="T23" fmla="*/ 3 h 4"/>
              <a:gd name="T24" fmla="*/ 4 w 9"/>
              <a:gd name="T25" fmla="*/ 1 h 4"/>
              <a:gd name="T26" fmla="*/ 6 w 9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3"/>
                </a:lnTo>
                <a:lnTo>
                  <a:pt x="6" y="3"/>
                </a:lnTo>
                <a:lnTo>
                  <a:pt x="6" y="3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4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9" name="Freeform 102"/>
          <p:cNvSpPr>
            <a:spLocks/>
          </p:cNvSpPr>
          <p:nvPr/>
        </p:nvSpPr>
        <p:spPr bwMode="auto">
          <a:xfrm>
            <a:off x="4757798" y="195486"/>
            <a:ext cx="293524" cy="159495"/>
          </a:xfrm>
          <a:custGeom>
            <a:avLst/>
            <a:gdLst>
              <a:gd name="T0" fmla="*/ 50 w 88"/>
              <a:gd name="T1" fmla="*/ 2 h 47"/>
              <a:gd name="T2" fmla="*/ 55 w 88"/>
              <a:gd name="T3" fmla="*/ 5 h 47"/>
              <a:gd name="T4" fmla="*/ 54 w 88"/>
              <a:gd name="T5" fmla="*/ 5 h 47"/>
              <a:gd name="T6" fmla="*/ 50 w 88"/>
              <a:gd name="T7" fmla="*/ 8 h 47"/>
              <a:gd name="T8" fmla="*/ 46 w 88"/>
              <a:gd name="T9" fmla="*/ 17 h 47"/>
              <a:gd name="T10" fmla="*/ 47 w 88"/>
              <a:gd name="T11" fmla="*/ 17 h 47"/>
              <a:gd name="T12" fmla="*/ 52 w 88"/>
              <a:gd name="T13" fmla="*/ 13 h 47"/>
              <a:gd name="T14" fmla="*/ 55 w 88"/>
              <a:gd name="T15" fmla="*/ 13 h 47"/>
              <a:gd name="T16" fmla="*/ 60 w 88"/>
              <a:gd name="T17" fmla="*/ 10 h 47"/>
              <a:gd name="T18" fmla="*/ 65 w 88"/>
              <a:gd name="T19" fmla="*/ 10 h 47"/>
              <a:gd name="T20" fmla="*/ 68 w 88"/>
              <a:gd name="T21" fmla="*/ 11 h 47"/>
              <a:gd name="T22" fmla="*/ 74 w 88"/>
              <a:gd name="T23" fmla="*/ 14 h 47"/>
              <a:gd name="T24" fmla="*/ 76 w 88"/>
              <a:gd name="T25" fmla="*/ 16 h 47"/>
              <a:gd name="T26" fmla="*/ 77 w 88"/>
              <a:gd name="T27" fmla="*/ 19 h 47"/>
              <a:gd name="T28" fmla="*/ 84 w 88"/>
              <a:gd name="T29" fmla="*/ 19 h 47"/>
              <a:gd name="T30" fmla="*/ 85 w 88"/>
              <a:gd name="T31" fmla="*/ 21 h 47"/>
              <a:gd name="T32" fmla="*/ 87 w 88"/>
              <a:gd name="T33" fmla="*/ 24 h 47"/>
              <a:gd name="T34" fmla="*/ 87 w 88"/>
              <a:gd name="T35" fmla="*/ 30 h 47"/>
              <a:gd name="T36" fmla="*/ 79 w 88"/>
              <a:gd name="T37" fmla="*/ 35 h 47"/>
              <a:gd name="T38" fmla="*/ 73 w 88"/>
              <a:gd name="T39" fmla="*/ 35 h 47"/>
              <a:gd name="T40" fmla="*/ 54 w 88"/>
              <a:gd name="T41" fmla="*/ 38 h 47"/>
              <a:gd name="T42" fmla="*/ 50 w 88"/>
              <a:gd name="T43" fmla="*/ 39 h 47"/>
              <a:gd name="T44" fmla="*/ 49 w 88"/>
              <a:gd name="T45" fmla="*/ 38 h 47"/>
              <a:gd name="T46" fmla="*/ 35 w 88"/>
              <a:gd name="T47" fmla="*/ 39 h 47"/>
              <a:gd name="T48" fmla="*/ 25 w 88"/>
              <a:gd name="T49" fmla="*/ 41 h 47"/>
              <a:gd name="T50" fmla="*/ 11 w 88"/>
              <a:gd name="T51" fmla="*/ 46 h 47"/>
              <a:gd name="T52" fmla="*/ 3 w 88"/>
              <a:gd name="T53" fmla="*/ 46 h 47"/>
              <a:gd name="T54" fmla="*/ 0 w 88"/>
              <a:gd name="T55" fmla="*/ 44 h 47"/>
              <a:gd name="T56" fmla="*/ 3 w 88"/>
              <a:gd name="T57" fmla="*/ 39 h 47"/>
              <a:gd name="T58" fmla="*/ 11 w 88"/>
              <a:gd name="T59" fmla="*/ 35 h 47"/>
              <a:gd name="T60" fmla="*/ 13 w 88"/>
              <a:gd name="T61" fmla="*/ 30 h 47"/>
              <a:gd name="T62" fmla="*/ 14 w 88"/>
              <a:gd name="T63" fmla="*/ 28 h 47"/>
              <a:gd name="T64" fmla="*/ 14 w 88"/>
              <a:gd name="T65" fmla="*/ 25 h 47"/>
              <a:gd name="T66" fmla="*/ 16 w 88"/>
              <a:gd name="T67" fmla="*/ 22 h 47"/>
              <a:gd name="T68" fmla="*/ 19 w 88"/>
              <a:gd name="T69" fmla="*/ 21 h 47"/>
              <a:gd name="T70" fmla="*/ 24 w 88"/>
              <a:gd name="T71" fmla="*/ 21 h 47"/>
              <a:gd name="T72" fmla="*/ 22 w 88"/>
              <a:gd name="T73" fmla="*/ 17 h 47"/>
              <a:gd name="T74" fmla="*/ 24 w 88"/>
              <a:gd name="T75" fmla="*/ 14 h 47"/>
              <a:gd name="T76" fmla="*/ 25 w 88"/>
              <a:gd name="T77" fmla="*/ 13 h 47"/>
              <a:gd name="T78" fmla="*/ 25 w 88"/>
              <a:gd name="T79" fmla="*/ 10 h 47"/>
              <a:gd name="T80" fmla="*/ 28 w 88"/>
              <a:gd name="T81" fmla="*/ 6 h 47"/>
              <a:gd name="T82" fmla="*/ 33 w 88"/>
              <a:gd name="T83" fmla="*/ 5 h 47"/>
              <a:gd name="T84" fmla="*/ 33 w 88"/>
              <a:gd name="T85" fmla="*/ 2 h 47"/>
              <a:gd name="T86" fmla="*/ 36 w 88"/>
              <a:gd name="T87" fmla="*/ 2 h 47"/>
              <a:gd name="T88" fmla="*/ 38 w 88"/>
              <a:gd name="T89" fmla="*/ 3 h 47"/>
              <a:gd name="T90" fmla="*/ 41 w 88"/>
              <a:gd name="T91" fmla="*/ 5 h 47"/>
              <a:gd name="T92" fmla="*/ 43 w 88"/>
              <a:gd name="T93" fmla="*/ 3 h 47"/>
              <a:gd name="T94" fmla="*/ 43 w 88"/>
              <a:gd name="T95" fmla="*/ 0 h 47"/>
              <a:gd name="T96" fmla="*/ 46 w 88"/>
              <a:gd name="T9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8" h="47">
                <a:moveTo>
                  <a:pt x="46" y="0"/>
                </a:moveTo>
                <a:lnTo>
                  <a:pt x="50" y="2"/>
                </a:lnTo>
                <a:lnTo>
                  <a:pt x="54" y="3"/>
                </a:lnTo>
                <a:lnTo>
                  <a:pt x="55" y="5"/>
                </a:lnTo>
                <a:lnTo>
                  <a:pt x="55" y="5"/>
                </a:lnTo>
                <a:lnTo>
                  <a:pt x="54" y="5"/>
                </a:lnTo>
                <a:lnTo>
                  <a:pt x="52" y="5"/>
                </a:lnTo>
                <a:lnTo>
                  <a:pt x="50" y="8"/>
                </a:lnTo>
                <a:lnTo>
                  <a:pt x="50" y="10"/>
                </a:lnTo>
                <a:lnTo>
                  <a:pt x="46" y="17"/>
                </a:lnTo>
                <a:lnTo>
                  <a:pt x="46" y="19"/>
                </a:lnTo>
                <a:lnTo>
                  <a:pt x="47" y="17"/>
                </a:lnTo>
                <a:lnTo>
                  <a:pt x="50" y="16"/>
                </a:lnTo>
                <a:lnTo>
                  <a:pt x="52" y="13"/>
                </a:lnTo>
                <a:lnTo>
                  <a:pt x="54" y="13"/>
                </a:lnTo>
                <a:lnTo>
                  <a:pt x="55" y="13"/>
                </a:lnTo>
                <a:lnTo>
                  <a:pt x="57" y="11"/>
                </a:lnTo>
                <a:lnTo>
                  <a:pt x="60" y="10"/>
                </a:lnTo>
                <a:lnTo>
                  <a:pt x="63" y="10"/>
                </a:lnTo>
                <a:lnTo>
                  <a:pt x="65" y="10"/>
                </a:lnTo>
                <a:lnTo>
                  <a:pt x="68" y="10"/>
                </a:lnTo>
                <a:lnTo>
                  <a:pt x="68" y="11"/>
                </a:lnTo>
                <a:lnTo>
                  <a:pt x="69" y="13"/>
                </a:lnTo>
                <a:lnTo>
                  <a:pt x="74" y="14"/>
                </a:lnTo>
                <a:lnTo>
                  <a:pt x="74" y="14"/>
                </a:lnTo>
                <a:lnTo>
                  <a:pt x="76" y="16"/>
                </a:lnTo>
                <a:lnTo>
                  <a:pt x="74" y="17"/>
                </a:lnTo>
                <a:lnTo>
                  <a:pt x="77" y="19"/>
                </a:lnTo>
                <a:lnTo>
                  <a:pt x="80" y="19"/>
                </a:lnTo>
                <a:lnTo>
                  <a:pt x="84" y="19"/>
                </a:lnTo>
                <a:lnTo>
                  <a:pt x="85" y="19"/>
                </a:lnTo>
                <a:lnTo>
                  <a:pt x="85" y="21"/>
                </a:lnTo>
                <a:lnTo>
                  <a:pt x="87" y="22"/>
                </a:lnTo>
                <a:lnTo>
                  <a:pt x="87" y="24"/>
                </a:lnTo>
                <a:lnTo>
                  <a:pt x="88" y="27"/>
                </a:lnTo>
                <a:lnTo>
                  <a:pt x="87" y="30"/>
                </a:lnTo>
                <a:lnTo>
                  <a:pt x="80" y="35"/>
                </a:lnTo>
                <a:lnTo>
                  <a:pt x="79" y="35"/>
                </a:lnTo>
                <a:lnTo>
                  <a:pt x="76" y="35"/>
                </a:lnTo>
                <a:lnTo>
                  <a:pt x="73" y="35"/>
                </a:lnTo>
                <a:lnTo>
                  <a:pt x="65" y="38"/>
                </a:lnTo>
                <a:lnTo>
                  <a:pt x="54" y="38"/>
                </a:lnTo>
                <a:lnTo>
                  <a:pt x="50" y="39"/>
                </a:lnTo>
                <a:lnTo>
                  <a:pt x="50" y="39"/>
                </a:lnTo>
                <a:lnTo>
                  <a:pt x="49" y="39"/>
                </a:lnTo>
                <a:lnTo>
                  <a:pt x="49" y="38"/>
                </a:lnTo>
                <a:lnTo>
                  <a:pt x="43" y="39"/>
                </a:lnTo>
                <a:lnTo>
                  <a:pt x="35" y="39"/>
                </a:lnTo>
                <a:lnTo>
                  <a:pt x="28" y="39"/>
                </a:lnTo>
                <a:lnTo>
                  <a:pt x="25" y="41"/>
                </a:lnTo>
                <a:lnTo>
                  <a:pt x="19" y="44"/>
                </a:lnTo>
                <a:lnTo>
                  <a:pt x="11" y="46"/>
                </a:lnTo>
                <a:lnTo>
                  <a:pt x="8" y="47"/>
                </a:lnTo>
                <a:lnTo>
                  <a:pt x="3" y="46"/>
                </a:lnTo>
                <a:lnTo>
                  <a:pt x="2" y="46"/>
                </a:lnTo>
                <a:lnTo>
                  <a:pt x="0" y="44"/>
                </a:lnTo>
                <a:lnTo>
                  <a:pt x="2" y="43"/>
                </a:lnTo>
                <a:lnTo>
                  <a:pt x="3" y="39"/>
                </a:lnTo>
                <a:lnTo>
                  <a:pt x="6" y="38"/>
                </a:lnTo>
                <a:lnTo>
                  <a:pt x="11" y="35"/>
                </a:lnTo>
                <a:lnTo>
                  <a:pt x="11" y="33"/>
                </a:lnTo>
                <a:lnTo>
                  <a:pt x="13" y="30"/>
                </a:lnTo>
                <a:lnTo>
                  <a:pt x="13" y="30"/>
                </a:lnTo>
                <a:lnTo>
                  <a:pt x="14" y="28"/>
                </a:lnTo>
                <a:lnTo>
                  <a:pt x="14" y="27"/>
                </a:lnTo>
                <a:lnTo>
                  <a:pt x="14" y="25"/>
                </a:lnTo>
                <a:lnTo>
                  <a:pt x="14" y="24"/>
                </a:lnTo>
                <a:lnTo>
                  <a:pt x="16" y="22"/>
                </a:lnTo>
                <a:lnTo>
                  <a:pt x="17" y="21"/>
                </a:lnTo>
                <a:lnTo>
                  <a:pt x="19" y="21"/>
                </a:lnTo>
                <a:lnTo>
                  <a:pt x="24" y="21"/>
                </a:lnTo>
                <a:lnTo>
                  <a:pt x="24" y="21"/>
                </a:lnTo>
                <a:lnTo>
                  <a:pt x="24" y="19"/>
                </a:lnTo>
                <a:lnTo>
                  <a:pt x="22" y="17"/>
                </a:lnTo>
                <a:lnTo>
                  <a:pt x="22" y="16"/>
                </a:lnTo>
                <a:lnTo>
                  <a:pt x="24" y="14"/>
                </a:lnTo>
                <a:lnTo>
                  <a:pt x="24" y="14"/>
                </a:lnTo>
                <a:lnTo>
                  <a:pt x="25" y="13"/>
                </a:lnTo>
                <a:lnTo>
                  <a:pt x="25" y="11"/>
                </a:lnTo>
                <a:lnTo>
                  <a:pt x="25" y="10"/>
                </a:lnTo>
                <a:lnTo>
                  <a:pt x="27" y="8"/>
                </a:lnTo>
                <a:lnTo>
                  <a:pt x="28" y="6"/>
                </a:lnTo>
                <a:lnTo>
                  <a:pt x="30" y="6"/>
                </a:lnTo>
                <a:lnTo>
                  <a:pt x="33" y="5"/>
                </a:lnTo>
                <a:lnTo>
                  <a:pt x="33" y="3"/>
                </a:lnTo>
                <a:lnTo>
                  <a:pt x="33" y="2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8" y="3"/>
                </a:lnTo>
                <a:lnTo>
                  <a:pt x="39" y="5"/>
                </a:lnTo>
                <a:lnTo>
                  <a:pt x="41" y="5"/>
                </a:lnTo>
                <a:lnTo>
                  <a:pt x="43" y="5"/>
                </a:lnTo>
                <a:lnTo>
                  <a:pt x="43" y="3"/>
                </a:lnTo>
                <a:lnTo>
                  <a:pt x="43" y="2"/>
                </a:lnTo>
                <a:lnTo>
                  <a:pt x="43" y="0"/>
                </a:lnTo>
                <a:lnTo>
                  <a:pt x="43" y="0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0" name="Freeform 105"/>
          <p:cNvSpPr>
            <a:spLocks/>
          </p:cNvSpPr>
          <p:nvPr/>
        </p:nvSpPr>
        <p:spPr bwMode="auto">
          <a:xfrm>
            <a:off x="5741775" y="833462"/>
            <a:ext cx="26685" cy="10181"/>
          </a:xfrm>
          <a:custGeom>
            <a:avLst/>
            <a:gdLst>
              <a:gd name="T0" fmla="*/ 5 w 8"/>
              <a:gd name="T1" fmla="*/ 0 h 3"/>
              <a:gd name="T2" fmla="*/ 6 w 8"/>
              <a:gd name="T3" fmla="*/ 0 h 3"/>
              <a:gd name="T4" fmla="*/ 8 w 8"/>
              <a:gd name="T5" fmla="*/ 1 h 3"/>
              <a:gd name="T6" fmla="*/ 8 w 8"/>
              <a:gd name="T7" fmla="*/ 1 h 3"/>
              <a:gd name="T8" fmla="*/ 5 w 8"/>
              <a:gd name="T9" fmla="*/ 3 h 3"/>
              <a:gd name="T10" fmla="*/ 1 w 8"/>
              <a:gd name="T11" fmla="*/ 3 h 3"/>
              <a:gd name="T12" fmla="*/ 0 w 8"/>
              <a:gd name="T13" fmla="*/ 1 h 3"/>
              <a:gd name="T14" fmla="*/ 1 w 8"/>
              <a:gd name="T15" fmla="*/ 0 h 3"/>
              <a:gd name="T16" fmla="*/ 5 w 8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3">
                <a:moveTo>
                  <a:pt x="5" y="0"/>
                </a:moveTo>
                <a:lnTo>
                  <a:pt x="6" y="0"/>
                </a:lnTo>
                <a:lnTo>
                  <a:pt x="8" y="1"/>
                </a:lnTo>
                <a:lnTo>
                  <a:pt x="8" y="1"/>
                </a:lnTo>
                <a:lnTo>
                  <a:pt x="5" y="3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1" name="Freeform 106"/>
          <p:cNvSpPr>
            <a:spLocks/>
          </p:cNvSpPr>
          <p:nvPr/>
        </p:nvSpPr>
        <p:spPr bwMode="auto">
          <a:xfrm>
            <a:off x="5968590" y="758805"/>
            <a:ext cx="13342" cy="10181"/>
          </a:xfrm>
          <a:custGeom>
            <a:avLst/>
            <a:gdLst>
              <a:gd name="T0" fmla="*/ 1 w 4"/>
              <a:gd name="T1" fmla="*/ 0 h 3"/>
              <a:gd name="T2" fmla="*/ 3 w 4"/>
              <a:gd name="T3" fmla="*/ 1 h 3"/>
              <a:gd name="T4" fmla="*/ 3 w 4"/>
              <a:gd name="T5" fmla="*/ 1 h 3"/>
              <a:gd name="T6" fmla="*/ 4 w 4"/>
              <a:gd name="T7" fmla="*/ 1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1 h 3"/>
              <a:gd name="T16" fmla="*/ 0 w 4"/>
              <a:gd name="T17" fmla="*/ 1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2" name="Freeform 107"/>
          <p:cNvSpPr>
            <a:spLocks/>
          </p:cNvSpPr>
          <p:nvPr/>
        </p:nvSpPr>
        <p:spPr bwMode="auto">
          <a:xfrm>
            <a:off x="6498937" y="731657"/>
            <a:ext cx="43362" cy="30543"/>
          </a:xfrm>
          <a:custGeom>
            <a:avLst/>
            <a:gdLst>
              <a:gd name="T0" fmla="*/ 0 w 13"/>
              <a:gd name="T1" fmla="*/ 0 h 9"/>
              <a:gd name="T2" fmla="*/ 3 w 13"/>
              <a:gd name="T3" fmla="*/ 0 h 9"/>
              <a:gd name="T4" fmla="*/ 9 w 13"/>
              <a:gd name="T5" fmla="*/ 4 h 9"/>
              <a:gd name="T6" fmla="*/ 13 w 13"/>
              <a:gd name="T7" fmla="*/ 8 h 9"/>
              <a:gd name="T8" fmla="*/ 11 w 13"/>
              <a:gd name="T9" fmla="*/ 9 h 9"/>
              <a:gd name="T10" fmla="*/ 11 w 13"/>
              <a:gd name="T11" fmla="*/ 9 h 9"/>
              <a:gd name="T12" fmla="*/ 9 w 13"/>
              <a:gd name="T13" fmla="*/ 9 h 9"/>
              <a:gd name="T14" fmla="*/ 5 w 13"/>
              <a:gd name="T15" fmla="*/ 4 h 9"/>
              <a:gd name="T16" fmla="*/ 3 w 13"/>
              <a:gd name="T17" fmla="*/ 3 h 9"/>
              <a:gd name="T18" fmla="*/ 2 w 13"/>
              <a:gd name="T19" fmla="*/ 1 h 9"/>
              <a:gd name="T20" fmla="*/ 0 w 13"/>
              <a:gd name="T21" fmla="*/ 1 h 9"/>
              <a:gd name="T22" fmla="*/ 0 w 13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9">
                <a:moveTo>
                  <a:pt x="0" y="0"/>
                </a:moveTo>
                <a:lnTo>
                  <a:pt x="3" y="0"/>
                </a:lnTo>
                <a:lnTo>
                  <a:pt x="9" y="4"/>
                </a:lnTo>
                <a:lnTo>
                  <a:pt x="13" y="8"/>
                </a:lnTo>
                <a:lnTo>
                  <a:pt x="11" y="9"/>
                </a:lnTo>
                <a:lnTo>
                  <a:pt x="11" y="9"/>
                </a:lnTo>
                <a:lnTo>
                  <a:pt x="9" y="9"/>
                </a:lnTo>
                <a:lnTo>
                  <a:pt x="5" y="4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3" name="Freeform 108"/>
          <p:cNvSpPr>
            <a:spLocks/>
          </p:cNvSpPr>
          <p:nvPr/>
        </p:nvSpPr>
        <p:spPr bwMode="auto">
          <a:xfrm>
            <a:off x="5098021" y="327834"/>
            <a:ext cx="63376" cy="16969"/>
          </a:xfrm>
          <a:custGeom>
            <a:avLst/>
            <a:gdLst>
              <a:gd name="T0" fmla="*/ 16 w 19"/>
              <a:gd name="T1" fmla="*/ 0 h 5"/>
              <a:gd name="T2" fmla="*/ 18 w 19"/>
              <a:gd name="T3" fmla="*/ 0 h 5"/>
              <a:gd name="T4" fmla="*/ 19 w 19"/>
              <a:gd name="T5" fmla="*/ 2 h 5"/>
              <a:gd name="T6" fmla="*/ 18 w 19"/>
              <a:gd name="T7" fmla="*/ 4 h 5"/>
              <a:gd name="T8" fmla="*/ 16 w 19"/>
              <a:gd name="T9" fmla="*/ 5 h 5"/>
              <a:gd name="T10" fmla="*/ 15 w 19"/>
              <a:gd name="T11" fmla="*/ 4 h 5"/>
              <a:gd name="T12" fmla="*/ 10 w 19"/>
              <a:gd name="T13" fmla="*/ 4 h 5"/>
              <a:gd name="T14" fmla="*/ 0 w 19"/>
              <a:gd name="T15" fmla="*/ 2 h 5"/>
              <a:gd name="T16" fmla="*/ 4 w 19"/>
              <a:gd name="T17" fmla="*/ 0 h 5"/>
              <a:gd name="T18" fmla="*/ 16 w 19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5">
                <a:moveTo>
                  <a:pt x="16" y="0"/>
                </a:moveTo>
                <a:lnTo>
                  <a:pt x="18" y="0"/>
                </a:lnTo>
                <a:lnTo>
                  <a:pt x="19" y="2"/>
                </a:lnTo>
                <a:lnTo>
                  <a:pt x="18" y="4"/>
                </a:lnTo>
                <a:lnTo>
                  <a:pt x="16" y="5"/>
                </a:lnTo>
                <a:lnTo>
                  <a:pt x="15" y="4"/>
                </a:lnTo>
                <a:lnTo>
                  <a:pt x="10" y="4"/>
                </a:lnTo>
                <a:lnTo>
                  <a:pt x="0" y="2"/>
                </a:lnTo>
                <a:lnTo>
                  <a:pt x="4" y="0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4" name="Freeform 109"/>
          <p:cNvSpPr>
            <a:spLocks/>
          </p:cNvSpPr>
          <p:nvPr/>
        </p:nvSpPr>
        <p:spPr bwMode="auto">
          <a:xfrm>
            <a:off x="5368197" y="490721"/>
            <a:ext cx="36692" cy="20360"/>
          </a:xfrm>
          <a:custGeom>
            <a:avLst/>
            <a:gdLst>
              <a:gd name="T0" fmla="*/ 6 w 11"/>
              <a:gd name="T1" fmla="*/ 0 h 6"/>
              <a:gd name="T2" fmla="*/ 8 w 11"/>
              <a:gd name="T3" fmla="*/ 1 h 6"/>
              <a:gd name="T4" fmla="*/ 9 w 11"/>
              <a:gd name="T5" fmla="*/ 3 h 6"/>
              <a:gd name="T6" fmla="*/ 11 w 11"/>
              <a:gd name="T7" fmla="*/ 4 h 6"/>
              <a:gd name="T8" fmla="*/ 9 w 11"/>
              <a:gd name="T9" fmla="*/ 4 h 6"/>
              <a:gd name="T10" fmla="*/ 9 w 11"/>
              <a:gd name="T11" fmla="*/ 4 h 6"/>
              <a:gd name="T12" fmla="*/ 9 w 11"/>
              <a:gd name="T13" fmla="*/ 6 h 6"/>
              <a:gd name="T14" fmla="*/ 8 w 11"/>
              <a:gd name="T15" fmla="*/ 6 h 6"/>
              <a:gd name="T16" fmla="*/ 6 w 11"/>
              <a:gd name="T17" fmla="*/ 4 h 6"/>
              <a:gd name="T18" fmla="*/ 5 w 11"/>
              <a:gd name="T19" fmla="*/ 3 h 6"/>
              <a:gd name="T20" fmla="*/ 3 w 11"/>
              <a:gd name="T21" fmla="*/ 3 h 6"/>
              <a:gd name="T22" fmla="*/ 1 w 11"/>
              <a:gd name="T23" fmla="*/ 1 h 6"/>
              <a:gd name="T24" fmla="*/ 0 w 11"/>
              <a:gd name="T25" fmla="*/ 1 h 6"/>
              <a:gd name="T26" fmla="*/ 1 w 11"/>
              <a:gd name="T27" fmla="*/ 0 h 6"/>
              <a:gd name="T28" fmla="*/ 5 w 11"/>
              <a:gd name="T29" fmla="*/ 1 h 6"/>
              <a:gd name="T30" fmla="*/ 6 w 11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6">
                <a:moveTo>
                  <a:pt x="6" y="0"/>
                </a:moveTo>
                <a:lnTo>
                  <a:pt x="8" y="1"/>
                </a:lnTo>
                <a:lnTo>
                  <a:pt x="9" y="3"/>
                </a:lnTo>
                <a:lnTo>
                  <a:pt x="11" y="4"/>
                </a:lnTo>
                <a:lnTo>
                  <a:pt x="9" y="4"/>
                </a:lnTo>
                <a:lnTo>
                  <a:pt x="9" y="4"/>
                </a:lnTo>
                <a:lnTo>
                  <a:pt x="9" y="6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5" name="Freeform 110"/>
          <p:cNvSpPr>
            <a:spLocks/>
          </p:cNvSpPr>
          <p:nvPr/>
        </p:nvSpPr>
        <p:spPr bwMode="auto">
          <a:xfrm>
            <a:off x="6505607" y="568771"/>
            <a:ext cx="30021" cy="50903"/>
          </a:xfrm>
          <a:custGeom>
            <a:avLst/>
            <a:gdLst>
              <a:gd name="T0" fmla="*/ 3 w 9"/>
              <a:gd name="T1" fmla="*/ 0 h 15"/>
              <a:gd name="T2" fmla="*/ 4 w 9"/>
              <a:gd name="T3" fmla="*/ 2 h 15"/>
              <a:gd name="T4" fmla="*/ 4 w 9"/>
              <a:gd name="T5" fmla="*/ 5 h 15"/>
              <a:gd name="T6" fmla="*/ 6 w 9"/>
              <a:gd name="T7" fmla="*/ 5 h 15"/>
              <a:gd name="T8" fmla="*/ 9 w 9"/>
              <a:gd name="T9" fmla="*/ 8 h 15"/>
              <a:gd name="T10" fmla="*/ 9 w 9"/>
              <a:gd name="T11" fmla="*/ 8 h 15"/>
              <a:gd name="T12" fmla="*/ 6 w 9"/>
              <a:gd name="T13" fmla="*/ 10 h 15"/>
              <a:gd name="T14" fmla="*/ 6 w 9"/>
              <a:gd name="T15" fmla="*/ 11 h 15"/>
              <a:gd name="T16" fmla="*/ 7 w 9"/>
              <a:gd name="T17" fmla="*/ 13 h 15"/>
              <a:gd name="T18" fmla="*/ 6 w 9"/>
              <a:gd name="T19" fmla="*/ 15 h 15"/>
              <a:gd name="T20" fmla="*/ 3 w 9"/>
              <a:gd name="T21" fmla="*/ 15 h 15"/>
              <a:gd name="T22" fmla="*/ 0 w 9"/>
              <a:gd name="T23" fmla="*/ 15 h 15"/>
              <a:gd name="T24" fmla="*/ 0 w 9"/>
              <a:gd name="T25" fmla="*/ 13 h 15"/>
              <a:gd name="T26" fmla="*/ 0 w 9"/>
              <a:gd name="T27" fmla="*/ 11 h 15"/>
              <a:gd name="T28" fmla="*/ 1 w 9"/>
              <a:gd name="T29" fmla="*/ 8 h 15"/>
              <a:gd name="T30" fmla="*/ 1 w 9"/>
              <a:gd name="T31" fmla="*/ 7 h 15"/>
              <a:gd name="T32" fmla="*/ 1 w 9"/>
              <a:gd name="T33" fmla="*/ 5 h 15"/>
              <a:gd name="T34" fmla="*/ 1 w 9"/>
              <a:gd name="T35" fmla="*/ 4 h 15"/>
              <a:gd name="T36" fmla="*/ 3 w 9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15">
                <a:moveTo>
                  <a:pt x="3" y="0"/>
                </a:moveTo>
                <a:lnTo>
                  <a:pt x="4" y="2"/>
                </a:lnTo>
                <a:lnTo>
                  <a:pt x="4" y="5"/>
                </a:lnTo>
                <a:lnTo>
                  <a:pt x="6" y="5"/>
                </a:lnTo>
                <a:lnTo>
                  <a:pt x="9" y="8"/>
                </a:lnTo>
                <a:lnTo>
                  <a:pt x="9" y="8"/>
                </a:lnTo>
                <a:lnTo>
                  <a:pt x="6" y="10"/>
                </a:lnTo>
                <a:lnTo>
                  <a:pt x="6" y="11"/>
                </a:lnTo>
                <a:lnTo>
                  <a:pt x="7" y="13"/>
                </a:lnTo>
                <a:lnTo>
                  <a:pt x="6" y="15"/>
                </a:lnTo>
                <a:lnTo>
                  <a:pt x="3" y="15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6" name="Freeform 111"/>
          <p:cNvSpPr>
            <a:spLocks/>
          </p:cNvSpPr>
          <p:nvPr/>
        </p:nvSpPr>
        <p:spPr bwMode="auto">
          <a:xfrm>
            <a:off x="3900572" y="606100"/>
            <a:ext cx="36692" cy="27148"/>
          </a:xfrm>
          <a:custGeom>
            <a:avLst/>
            <a:gdLst>
              <a:gd name="T0" fmla="*/ 9 w 11"/>
              <a:gd name="T1" fmla="*/ 0 h 8"/>
              <a:gd name="T2" fmla="*/ 9 w 11"/>
              <a:gd name="T3" fmla="*/ 2 h 8"/>
              <a:gd name="T4" fmla="*/ 9 w 11"/>
              <a:gd name="T5" fmla="*/ 4 h 8"/>
              <a:gd name="T6" fmla="*/ 11 w 11"/>
              <a:gd name="T7" fmla="*/ 5 h 8"/>
              <a:gd name="T8" fmla="*/ 9 w 11"/>
              <a:gd name="T9" fmla="*/ 5 h 8"/>
              <a:gd name="T10" fmla="*/ 8 w 11"/>
              <a:gd name="T11" fmla="*/ 5 h 8"/>
              <a:gd name="T12" fmla="*/ 6 w 11"/>
              <a:gd name="T13" fmla="*/ 8 h 8"/>
              <a:gd name="T14" fmla="*/ 6 w 11"/>
              <a:gd name="T15" fmla="*/ 7 h 8"/>
              <a:gd name="T16" fmla="*/ 5 w 11"/>
              <a:gd name="T17" fmla="*/ 5 h 8"/>
              <a:gd name="T18" fmla="*/ 3 w 11"/>
              <a:gd name="T19" fmla="*/ 7 h 8"/>
              <a:gd name="T20" fmla="*/ 2 w 11"/>
              <a:gd name="T21" fmla="*/ 7 h 8"/>
              <a:gd name="T22" fmla="*/ 2 w 11"/>
              <a:gd name="T23" fmla="*/ 5 h 8"/>
              <a:gd name="T24" fmla="*/ 0 w 11"/>
              <a:gd name="T25" fmla="*/ 5 h 8"/>
              <a:gd name="T26" fmla="*/ 0 w 11"/>
              <a:gd name="T27" fmla="*/ 4 h 8"/>
              <a:gd name="T28" fmla="*/ 3 w 11"/>
              <a:gd name="T29" fmla="*/ 2 h 8"/>
              <a:gd name="T30" fmla="*/ 5 w 11"/>
              <a:gd name="T31" fmla="*/ 4 h 8"/>
              <a:gd name="T32" fmla="*/ 6 w 11"/>
              <a:gd name="T33" fmla="*/ 4 h 8"/>
              <a:gd name="T34" fmla="*/ 6 w 11"/>
              <a:gd name="T35" fmla="*/ 2 h 8"/>
              <a:gd name="T36" fmla="*/ 6 w 11"/>
              <a:gd name="T37" fmla="*/ 0 h 8"/>
              <a:gd name="T38" fmla="*/ 8 w 11"/>
              <a:gd name="T39" fmla="*/ 0 h 8"/>
              <a:gd name="T40" fmla="*/ 9 w 11"/>
              <a:gd name="T4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" h="8">
                <a:moveTo>
                  <a:pt x="9" y="0"/>
                </a:moveTo>
                <a:lnTo>
                  <a:pt x="9" y="2"/>
                </a:lnTo>
                <a:lnTo>
                  <a:pt x="9" y="4"/>
                </a:lnTo>
                <a:lnTo>
                  <a:pt x="11" y="5"/>
                </a:lnTo>
                <a:lnTo>
                  <a:pt x="9" y="5"/>
                </a:lnTo>
                <a:lnTo>
                  <a:pt x="8" y="5"/>
                </a:lnTo>
                <a:lnTo>
                  <a:pt x="6" y="8"/>
                </a:lnTo>
                <a:lnTo>
                  <a:pt x="6" y="7"/>
                </a:lnTo>
                <a:lnTo>
                  <a:pt x="5" y="5"/>
                </a:lnTo>
                <a:lnTo>
                  <a:pt x="3" y="7"/>
                </a:lnTo>
                <a:lnTo>
                  <a:pt x="2" y="7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3" y="2"/>
                </a:lnTo>
                <a:lnTo>
                  <a:pt x="5" y="4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7" name="Freeform 112"/>
          <p:cNvSpPr>
            <a:spLocks/>
          </p:cNvSpPr>
          <p:nvPr/>
        </p:nvSpPr>
        <p:spPr bwMode="auto">
          <a:xfrm>
            <a:off x="7399526" y="2672731"/>
            <a:ext cx="10007" cy="10181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1 h 3"/>
              <a:gd name="T6" fmla="*/ 0 w 3"/>
              <a:gd name="T7" fmla="*/ 3 h 3"/>
              <a:gd name="T8" fmla="*/ 0 w 3"/>
              <a:gd name="T9" fmla="*/ 3 h 3"/>
              <a:gd name="T10" fmla="*/ 0 w 3"/>
              <a:gd name="T11" fmla="*/ 3 h 3"/>
              <a:gd name="T12" fmla="*/ 0 w 3"/>
              <a:gd name="T13" fmla="*/ 3 h 3"/>
              <a:gd name="T14" fmla="*/ 0 w 3"/>
              <a:gd name="T15" fmla="*/ 1 h 3"/>
              <a:gd name="T16" fmla="*/ 1 w 3"/>
              <a:gd name="T17" fmla="*/ 0 h 3"/>
              <a:gd name="T18" fmla="*/ 1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8" name="Freeform 113"/>
          <p:cNvSpPr>
            <a:spLocks/>
          </p:cNvSpPr>
          <p:nvPr/>
        </p:nvSpPr>
        <p:spPr bwMode="auto">
          <a:xfrm>
            <a:off x="7499590" y="2547172"/>
            <a:ext cx="13342" cy="16969"/>
          </a:xfrm>
          <a:custGeom>
            <a:avLst/>
            <a:gdLst>
              <a:gd name="T0" fmla="*/ 3 w 4"/>
              <a:gd name="T1" fmla="*/ 0 h 5"/>
              <a:gd name="T2" fmla="*/ 4 w 4"/>
              <a:gd name="T3" fmla="*/ 0 h 5"/>
              <a:gd name="T4" fmla="*/ 4 w 4"/>
              <a:gd name="T5" fmla="*/ 0 h 5"/>
              <a:gd name="T6" fmla="*/ 4 w 4"/>
              <a:gd name="T7" fmla="*/ 2 h 5"/>
              <a:gd name="T8" fmla="*/ 4 w 4"/>
              <a:gd name="T9" fmla="*/ 5 h 5"/>
              <a:gd name="T10" fmla="*/ 3 w 4"/>
              <a:gd name="T11" fmla="*/ 5 h 5"/>
              <a:gd name="T12" fmla="*/ 3 w 4"/>
              <a:gd name="T13" fmla="*/ 5 h 5"/>
              <a:gd name="T14" fmla="*/ 1 w 4"/>
              <a:gd name="T15" fmla="*/ 3 h 5"/>
              <a:gd name="T16" fmla="*/ 0 w 4"/>
              <a:gd name="T17" fmla="*/ 3 h 5"/>
              <a:gd name="T18" fmla="*/ 1 w 4"/>
              <a:gd name="T19" fmla="*/ 2 h 5"/>
              <a:gd name="T20" fmla="*/ 3 w 4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5"/>
                </a:lnTo>
                <a:lnTo>
                  <a:pt x="3" y="5"/>
                </a:lnTo>
                <a:lnTo>
                  <a:pt x="3" y="5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9" name="Freeform 114"/>
          <p:cNvSpPr>
            <a:spLocks/>
          </p:cNvSpPr>
          <p:nvPr/>
        </p:nvSpPr>
        <p:spPr bwMode="auto">
          <a:xfrm>
            <a:off x="7346157" y="2740600"/>
            <a:ext cx="3337" cy="6786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0 w 1"/>
              <a:gd name="T7" fmla="*/ 2 h 2"/>
              <a:gd name="T8" fmla="*/ 0 w 1"/>
              <a:gd name="T9" fmla="*/ 2 h 2"/>
              <a:gd name="T10" fmla="*/ 1 w 1"/>
              <a:gd name="T11" fmla="*/ 0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0" name="Freeform 115"/>
          <p:cNvSpPr>
            <a:spLocks/>
          </p:cNvSpPr>
          <p:nvPr/>
        </p:nvSpPr>
        <p:spPr bwMode="auto">
          <a:xfrm>
            <a:off x="7466235" y="2543779"/>
            <a:ext cx="10007" cy="10181"/>
          </a:xfrm>
          <a:custGeom>
            <a:avLst/>
            <a:gdLst>
              <a:gd name="T0" fmla="*/ 2 w 3"/>
              <a:gd name="T1" fmla="*/ 0 h 3"/>
              <a:gd name="T2" fmla="*/ 3 w 3"/>
              <a:gd name="T3" fmla="*/ 0 h 3"/>
              <a:gd name="T4" fmla="*/ 3 w 3"/>
              <a:gd name="T5" fmla="*/ 1 h 3"/>
              <a:gd name="T6" fmla="*/ 3 w 3"/>
              <a:gd name="T7" fmla="*/ 3 h 3"/>
              <a:gd name="T8" fmla="*/ 2 w 3"/>
              <a:gd name="T9" fmla="*/ 3 h 3"/>
              <a:gd name="T10" fmla="*/ 0 w 3"/>
              <a:gd name="T11" fmla="*/ 1 h 3"/>
              <a:gd name="T12" fmla="*/ 0 w 3"/>
              <a:gd name="T13" fmla="*/ 1 h 3"/>
              <a:gd name="T14" fmla="*/ 0 w 3"/>
              <a:gd name="T15" fmla="*/ 0 h 3"/>
              <a:gd name="T16" fmla="*/ 2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3" y="0"/>
                </a:lnTo>
                <a:lnTo>
                  <a:pt x="3" y="1"/>
                </a:lnTo>
                <a:lnTo>
                  <a:pt x="3" y="3"/>
                </a:lnTo>
                <a:lnTo>
                  <a:pt x="2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1" name="Freeform 116"/>
          <p:cNvSpPr>
            <a:spLocks/>
          </p:cNvSpPr>
          <p:nvPr/>
        </p:nvSpPr>
        <p:spPr bwMode="auto">
          <a:xfrm>
            <a:off x="7456230" y="2553960"/>
            <a:ext cx="43362" cy="47509"/>
          </a:xfrm>
          <a:custGeom>
            <a:avLst/>
            <a:gdLst>
              <a:gd name="T0" fmla="*/ 13 w 13"/>
              <a:gd name="T1" fmla="*/ 0 h 14"/>
              <a:gd name="T2" fmla="*/ 13 w 13"/>
              <a:gd name="T3" fmla="*/ 1 h 14"/>
              <a:gd name="T4" fmla="*/ 13 w 13"/>
              <a:gd name="T5" fmla="*/ 5 h 14"/>
              <a:gd name="T6" fmla="*/ 11 w 13"/>
              <a:gd name="T7" fmla="*/ 6 h 14"/>
              <a:gd name="T8" fmla="*/ 9 w 13"/>
              <a:gd name="T9" fmla="*/ 9 h 14"/>
              <a:gd name="T10" fmla="*/ 8 w 13"/>
              <a:gd name="T11" fmla="*/ 11 h 14"/>
              <a:gd name="T12" fmla="*/ 5 w 13"/>
              <a:gd name="T13" fmla="*/ 11 h 14"/>
              <a:gd name="T14" fmla="*/ 5 w 13"/>
              <a:gd name="T15" fmla="*/ 12 h 14"/>
              <a:gd name="T16" fmla="*/ 3 w 13"/>
              <a:gd name="T17" fmla="*/ 12 h 14"/>
              <a:gd name="T18" fmla="*/ 1 w 13"/>
              <a:gd name="T19" fmla="*/ 14 h 14"/>
              <a:gd name="T20" fmla="*/ 0 w 13"/>
              <a:gd name="T21" fmla="*/ 14 h 14"/>
              <a:gd name="T22" fmla="*/ 0 w 13"/>
              <a:gd name="T23" fmla="*/ 12 h 14"/>
              <a:gd name="T24" fmla="*/ 0 w 13"/>
              <a:gd name="T25" fmla="*/ 11 h 14"/>
              <a:gd name="T26" fmla="*/ 0 w 13"/>
              <a:gd name="T27" fmla="*/ 9 h 14"/>
              <a:gd name="T28" fmla="*/ 0 w 13"/>
              <a:gd name="T29" fmla="*/ 9 h 14"/>
              <a:gd name="T30" fmla="*/ 1 w 13"/>
              <a:gd name="T31" fmla="*/ 9 h 14"/>
              <a:gd name="T32" fmla="*/ 3 w 13"/>
              <a:gd name="T33" fmla="*/ 8 h 14"/>
              <a:gd name="T34" fmla="*/ 6 w 13"/>
              <a:gd name="T35" fmla="*/ 8 h 14"/>
              <a:gd name="T36" fmla="*/ 8 w 13"/>
              <a:gd name="T37" fmla="*/ 6 h 14"/>
              <a:gd name="T38" fmla="*/ 9 w 13"/>
              <a:gd name="T39" fmla="*/ 1 h 14"/>
              <a:gd name="T40" fmla="*/ 11 w 13"/>
              <a:gd name="T41" fmla="*/ 0 h 14"/>
              <a:gd name="T42" fmla="*/ 13 w 13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14">
                <a:moveTo>
                  <a:pt x="13" y="0"/>
                </a:moveTo>
                <a:lnTo>
                  <a:pt x="13" y="1"/>
                </a:lnTo>
                <a:lnTo>
                  <a:pt x="13" y="5"/>
                </a:lnTo>
                <a:lnTo>
                  <a:pt x="11" y="6"/>
                </a:lnTo>
                <a:lnTo>
                  <a:pt x="9" y="9"/>
                </a:lnTo>
                <a:lnTo>
                  <a:pt x="8" y="11"/>
                </a:lnTo>
                <a:lnTo>
                  <a:pt x="5" y="11"/>
                </a:lnTo>
                <a:lnTo>
                  <a:pt x="5" y="12"/>
                </a:lnTo>
                <a:lnTo>
                  <a:pt x="3" y="12"/>
                </a:lnTo>
                <a:lnTo>
                  <a:pt x="1" y="14"/>
                </a:lnTo>
                <a:lnTo>
                  <a:pt x="0" y="14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1" y="9"/>
                </a:lnTo>
                <a:lnTo>
                  <a:pt x="3" y="8"/>
                </a:lnTo>
                <a:lnTo>
                  <a:pt x="6" y="8"/>
                </a:lnTo>
                <a:lnTo>
                  <a:pt x="8" y="6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2" name="Freeform 117"/>
          <p:cNvSpPr>
            <a:spLocks/>
          </p:cNvSpPr>
          <p:nvPr/>
        </p:nvSpPr>
        <p:spPr bwMode="auto">
          <a:xfrm>
            <a:off x="7286118" y="2784717"/>
            <a:ext cx="26685" cy="20360"/>
          </a:xfrm>
          <a:custGeom>
            <a:avLst/>
            <a:gdLst>
              <a:gd name="T0" fmla="*/ 7 w 8"/>
              <a:gd name="T1" fmla="*/ 0 h 6"/>
              <a:gd name="T2" fmla="*/ 8 w 8"/>
              <a:gd name="T3" fmla="*/ 0 h 6"/>
              <a:gd name="T4" fmla="*/ 4 w 8"/>
              <a:gd name="T5" fmla="*/ 4 h 6"/>
              <a:gd name="T6" fmla="*/ 2 w 8"/>
              <a:gd name="T7" fmla="*/ 6 h 6"/>
              <a:gd name="T8" fmla="*/ 0 w 8"/>
              <a:gd name="T9" fmla="*/ 6 h 6"/>
              <a:gd name="T10" fmla="*/ 0 w 8"/>
              <a:gd name="T11" fmla="*/ 6 h 6"/>
              <a:gd name="T12" fmla="*/ 0 w 8"/>
              <a:gd name="T13" fmla="*/ 4 h 6"/>
              <a:gd name="T14" fmla="*/ 2 w 8"/>
              <a:gd name="T15" fmla="*/ 4 h 6"/>
              <a:gd name="T16" fmla="*/ 5 w 8"/>
              <a:gd name="T17" fmla="*/ 1 h 6"/>
              <a:gd name="T18" fmla="*/ 7 w 8"/>
              <a:gd name="T19" fmla="*/ 0 h 6"/>
              <a:gd name="T20" fmla="*/ 7 w 8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6">
                <a:moveTo>
                  <a:pt x="7" y="0"/>
                </a:moveTo>
                <a:lnTo>
                  <a:pt x="8" y="0"/>
                </a:lnTo>
                <a:lnTo>
                  <a:pt x="4" y="4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5" y="1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3" name="Freeform 118"/>
          <p:cNvSpPr>
            <a:spLocks/>
          </p:cNvSpPr>
          <p:nvPr/>
        </p:nvSpPr>
        <p:spPr bwMode="auto">
          <a:xfrm>
            <a:off x="7422875" y="2628617"/>
            <a:ext cx="16679" cy="20360"/>
          </a:xfrm>
          <a:custGeom>
            <a:avLst/>
            <a:gdLst>
              <a:gd name="T0" fmla="*/ 4 w 5"/>
              <a:gd name="T1" fmla="*/ 0 h 6"/>
              <a:gd name="T2" fmla="*/ 5 w 5"/>
              <a:gd name="T3" fmla="*/ 0 h 6"/>
              <a:gd name="T4" fmla="*/ 5 w 5"/>
              <a:gd name="T5" fmla="*/ 2 h 6"/>
              <a:gd name="T6" fmla="*/ 4 w 5"/>
              <a:gd name="T7" fmla="*/ 3 h 6"/>
              <a:gd name="T8" fmla="*/ 4 w 5"/>
              <a:gd name="T9" fmla="*/ 5 h 6"/>
              <a:gd name="T10" fmla="*/ 4 w 5"/>
              <a:gd name="T11" fmla="*/ 6 h 6"/>
              <a:gd name="T12" fmla="*/ 2 w 5"/>
              <a:gd name="T13" fmla="*/ 6 h 6"/>
              <a:gd name="T14" fmla="*/ 0 w 5"/>
              <a:gd name="T15" fmla="*/ 6 h 6"/>
              <a:gd name="T16" fmla="*/ 0 w 5"/>
              <a:gd name="T17" fmla="*/ 5 h 6"/>
              <a:gd name="T18" fmla="*/ 4 w 5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6">
                <a:moveTo>
                  <a:pt x="4" y="0"/>
                </a:move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2" y="6"/>
                </a:lnTo>
                <a:lnTo>
                  <a:pt x="0" y="6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4" name="Freeform 119"/>
          <p:cNvSpPr>
            <a:spLocks/>
          </p:cNvSpPr>
          <p:nvPr/>
        </p:nvSpPr>
        <p:spPr bwMode="auto">
          <a:xfrm>
            <a:off x="6982588" y="2944210"/>
            <a:ext cx="53369" cy="54297"/>
          </a:xfrm>
          <a:custGeom>
            <a:avLst/>
            <a:gdLst>
              <a:gd name="T0" fmla="*/ 9 w 16"/>
              <a:gd name="T1" fmla="*/ 0 h 16"/>
              <a:gd name="T2" fmla="*/ 11 w 16"/>
              <a:gd name="T3" fmla="*/ 0 h 16"/>
              <a:gd name="T4" fmla="*/ 14 w 16"/>
              <a:gd name="T5" fmla="*/ 1 h 16"/>
              <a:gd name="T6" fmla="*/ 16 w 16"/>
              <a:gd name="T7" fmla="*/ 1 h 16"/>
              <a:gd name="T8" fmla="*/ 16 w 16"/>
              <a:gd name="T9" fmla="*/ 3 h 16"/>
              <a:gd name="T10" fmla="*/ 14 w 16"/>
              <a:gd name="T11" fmla="*/ 3 h 16"/>
              <a:gd name="T12" fmla="*/ 13 w 16"/>
              <a:gd name="T13" fmla="*/ 5 h 16"/>
              <a:gd name="T14" fmla="*/ 11 w 16"/>
              <a:gd name="T15" fmla="*/ 5 h 16"/>
              <a:gd name="T16" fmla="*/ 9 w 16"/>
              <a:gd name="T17" fmla="*/ 5 h 16"/>
              <a:gd name="T18" fmla="*/ 6 w 16"/>
              <a:gd name="T19" fmla="*/ 8 h 16"/>
              <a:gd name="T20" fmla="*/ 6 w 16"/>
              <a:gd name="T21" fmla="*/ 8 h 16"/>
              <a:gd name="T22" fmla="*/ 5 w 16"/>
              <a:gd name="T23" fmla="*/ 9 h 16"/>
              <a:gd name="T24" fmla="*/ 2 w 16"/>
              <a:gd name="T25" fmla="*/ 13 h 16"/>
              <a:gd name="T26" fmla="*/ 2 w 16"/>
              <a:gd name="T27" fmla="*/ 16 h 16"/>
              <a:gd name="T28" fmla="*/ 0 w 16"/>
              <a:gd name="T29" fmla="*/ 14 h 16"/>
              <a:gd name="T30" fmla="*/ 0 w 16"/>
              <a:gd name="T31" fmla="*/ 13 h 16"/>
              <a:gd name="T32" fmla="*/ 0 w 16"/>
              <a:gd name="T33" fmla="*/ 11 h 16"/>
              <a:gd name="T34" fmla="*/ 3 w 16"/>
              <a:gd name="T35" fmla="*/ 9 h 16"/>
              <a:gd name="T36" fmla="*/ 5 w 16"/>
              <a:gd name="T37" fmla="*/ 8 h 16"/>
              <a:gd name="T38" fmla="*/ 5 w 16"/>
              <a:gd name="T39" fmla="*/ 6 h 16"/>
              <a:gd name="T40" fmla="*/ 6 w 16"/>
              <a:gd name="T41" fmla="*/ 6 h 16"/>
              <a:gd name="T42" fmla="*/ 6 w 16"/>
              <a:gd name="T43" fmla="*/ 5 h 16"/>
              <a:gd name="T44" fmla="*/ 8 w 16"/>
              <a:gd name="T45" fmla="*/ 5 h 16"/>
              <a:gd name="T46" fmla="*/ 9 w 16"/>
              <a:gd name="T4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" h="16">
                <a:moveTo>
                  <a:pt x="9" y="0"/>
                </a:moveTo>
                <a:lnTo>
                  <a:pt x="11" y="0"/>
                </a:lnTo>
                <a:lnTo>
                  <a:pt x="14" y="1"/>
                </a:lnTo>
                <a:lnTo>
                  <a:pt x="16" y="1"/>
                </a:lnTo>
                <a:lnTo>
                  <a:pt x="16" y="3"/>
                </a:lnTo>
                <a:lnTo>
                  <a:pt x="14" y="3"/>
                </a:lnTo>
                <a:lnTo>
                  <a:pt x="13" y="5"/>
                </a:lnTo>
                <a:lnTo>
                  <a:pt x="11" y="5"/>
                </a:lnTo>
                <a:lnTo>
                  <a:pt x="9" y="5"/>
                </a:lnTo>
                <a:lnTo>
                  <a:pt x="6" y="8"/>
                </a:lnTo>
                <a:lnTo>
                  <a:pt x="6" y="8"/>
                </a:lnTo>
                <a:lnTo>
                  <a:pt x="5" y="9"/>
                </a:lnTo>
                <a:lnTo>
                  <a:pt x="2" y="13"/>
                </a:lnTo>
                <a:lnTo>
                  <a:pt x="2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3" y="9"/>
                </a:lnTo>
                <a:lnTo>
                  <a:pt x="5" y="8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8" y="5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5" name="Freeform 120"/>
          <p:cNvSpPr>
            <a:spLocks/>
          </p:cNvSpPr>
          <p:nvPr/>
        </p:nvSpPr>
        <p:spPr bwMode="auto">
          <a:xfrm>
            <a:off x="7039290" y="2981540"/>
            <a:ext cx="16679" cy="10181"/>
          </a:xfrm>
          <a:custGeom>
            <a:avLst/>
            <a:gdLst>
              <a:gd name="T0" fmla="*/ 3 w 5"/>
              <a:gd name="T1" fmla="*/ 0 h 3"/>
              <a:gd name="T2" fmla="*/ 3 w 5"/>
              <a:gd name="T3" fmla="*/ 2 h 3"/>
              <a:gd name="T4" fmla="*/ 5 w 5"/>
              <a:gd name="T5" fmla="*/ 2 h 3"/>
              <a:gd name="T6" fmla="*/ 2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2 h 3"/>
              <a:gd name="T14" fmla="*/ 0 w 5"/>
              <a:gd name="T15" fmla="*/ 2 h 3"/>
              <a:gd name="T16" fmla="*/ 3 w 5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3" y="2"/>
                </a:lnTo>
                <a:lnTo>
                  <a:pt x="5" y="2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6" name="Freeform 121"/>
          <p:cNvSpPr>
            <a:spLocks/>
          </p:cNvSpPr>
          <p:nvPr/>
        </p:nvSpPr>
        <p:spPr bwMode="auto">
          <a:xfrm>
            <a:off x="7176046" y="2842405"/>
            <a:ext cx="53369" cy="37329"/>
          </a:xfrm>
          <a:custGeom>
            <a:avLst/>
            <a:gdLst>
              <a:gd name="T0" fmla="*/ 13 w 16"/>
              <a:gd name="T1" fmla="*/ 0 h 11"/>
              <a:gd name="T2" fmla="*/ 16 w 16"/>
              <a:gd name="T3" fmla="*/ 0 h 11"/>
              <a:gd name="T4" fmla="*/ 11 w 16"/>
              <a:gd name="T5" fmla="*/ 3 h 11"/>
              <a:gd name="T6" fmla="*/ 11 w 16"/>
              <a:gd name="T7" fmla="*/ 5 h 11"/>
              <a:gd name="T8" fmla="*/ 8 w 16"/>
              <a:gd name="T9" fmla="*/ 6 h 11"/>
              <a:gd name="T10" fmla="*/ 8 w 16"/>
              <a:gd name="T11" fmla="*/ 6 h 11"/>
              <a:gd name="T12" fmla="*/ 7 w 16"/>
              <a:gd name="T13" fmla="*/ 8 h 11"/>
              <a:gd name="T14" fmla="*/ 3 w 16"/>
              <a:gd name="T15" fmla="*/ 9 h 11"/>
              <a:gd name="T16" fmla="*/ 2 w 16"/>
              <a:gd name="T17" fmla="*/ 11 h 11"/>
              <a:gd name="T18" fmla="*/ 0 w 16"/>
              <a:gd name="T19" fmla="*/ 11 h 11"/>
              <a:gd name="T20" fmla="*/ 3 w 16"/>
              <a:gd name="T21" fmla="*/ 6 h 11"/>
              <a:gd name="T22" fmla="*/ 5 w 16"/>
              <a:gd name="T23" fmla="*/ 6 h 11"/>
              <a:gd name="T24" fmla="*/ 8 w 16"/>
              <a:gd name="T25" fmla="*/ 3 h 11"/>
              <a:gd name="T26" fmla="*/ 13 w 16"/>
              <a:gd name="T27" fmla="*/ 0 h 11"/>
              <a:gd name="T28" fmla="*/ 13 w 16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11">
                <a:moveTo>
                  <a:pt x="13" y="0"/>
                </a:moveTo>
                <a:lnTo>
                  <a:pt x="16" y="0"/>
                </a:lnTo>
                <a:lnTo>
                  <a:pt x="11" y="3"/>
                </a:lnTo>
                <a:lnTo>
                  <a:pt x="11" y="5"/>
                </a:lnTo>
                <a:lnTo>
                  <a:pt x="8" y="6"/>
                </a:lnTo>
                <a:lnTo>
                  <a:pt x="8" y="6"/>
                </a:lnTo>
                <a:lnTo>
                  <a:pt x="7" y="8"/>
                </a:lnTo>
                <a:lnTo>
                  <a:pt x="3" y="9"/>
                </a:lnTo>
                <a:lnTo>
                  <a:pt x="2" y="11"/>
                </a:lnTo>
                <a:lnTo>
                  <a:pt x="0" y="11"/>
                </a:lnTo>
                <a:lnTo>
                  <a:pt x="3" y="6"/>
                </a:lnTo>
                <a:lnTo>
                  <a:pt x="5" y="6"/>
                </a:lnTo>
                <a:lnTo>
                  <a:pt x="8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7" name="Freeform 122"/>
          <p:cNvSpPr>
            <a:spLocks/>
          </p:cNvSpPr>
          <p:nvPr/>
        </p:nvSpPr>
        <p:spPr bwMode="auto">
          <a:xfrm>
            <a:off x="7049297" y="2886522"/>
            <a:ext cx="96731" cy="61083"/>
          </a:xfrm>
          <a:custGeom>
            <a:avLst/>
            <a:gdLst>
              <a:gd name="T0" fmla="*/ 29 w 29"/>
              <a:gd name="T1" fmla="*/ 0 h 18"/>
              <a:gd name="T2" fmla="*/ 29 w 29"/>
              <a:gd name="T3" fmla="*/ 0 h 18"/>
              <a:gd name="T4" fmla="*/ 29 w 29"/>
              <a:gd name="T5" fmla="*/ 0 h 18"/>
              <a:gd name="T6" fmla="*/ 29 w 29"/>
              <a:gd name="T7" fmla="*/ 0 h 18"/>
              <a:gd name="T8" fmla="*/ 29 w 29"/>
              <a:gd name="T9" fmla="*/ 1 h 18"/>
              <a:gd name="T10" fmla="*/ 29 w 29"/>
              <a:gd name="T11" fmla="*/ 1 h 18"/>
              <a:gd name="T12" fmla="*/ 29 w 29"/>
              <a:gd name="T13" fmla="*/ 3 h 18"/>
              <a:gd name="T14" fmla="*/ 26 w 29"/>
              <a:gd name="T15" fmla="*/ 3 h 18"/>
              <a:gd name="T16" fmla="*/ 23 w 29"/>
              <a:gd name="T17" fmla="*/ 4 h 18"/>
              <a:gd name="T18" fmla="*/ 21 w 29"/>
              <a:gd name="T19" fmla="*/ 4 h 18"/>
              <a:gd name="T20" fmla="*/ 18 w 29"/>
              <a:gd name="T21" fmla="*/ 7 h 18"/>
              <a:gd name="T22" fmla="*/ 16 w 29"/>
              <a:gd name="T23" fmla="*/ 9 h 18"/>
              <a:gd name="T24" fmla="*/ 15 w 29"/>
              <a:gd name="T25" fmla="*/ 9 h 18"/>
              <a:gd name="T26" fmla="*/ 12 w 29"/>
              <a:gd name="T27" fmla="*/ 9 h 18"/>
              <a:gd name="T28" fmla="*/ 12 w 29"/>
              <a:gd name="T29" fmla="*/ 9 h 18"/>
              <a:gd name="T30" fmla="*/ 12 w 29"/>
              <a:gd name="T31" fmla="*/ 11 h 18"/>
              <a:gd name="T32" fmla="*/ 12 w 29"/>
              <a:gd name="T33" fmla="*/ 11 h 18"/>
              <a:gd name="T34" fmla="*/ 7 w 29"/>
              <a:gd name="T35" fmla="*/ 14 h 18"/>
              <a:gd name="T36" fmla="*/ 5 w 29"/>
              <a:gd name="T37" fmla="*/ 17 h 18"/>
              <a:gd name="T38" fmla="*/ 4 w 29"/>
              <a:gd name="T39" fmla="*/ 17 h 18"/>
              <a:gd name="T40" fmla="*/ 0 w 29"/>
              <a:gd name="T41" fmla="*/ 18 h 18"/>
              <a:gd name="T42" fmla="*/ 2 w 29"/>
              <a:gd name="T43" fmla="*/ 17 h 18"/>
              <a:gd name="T44" fmla="*/ 2 w 29"/>
              <a:gd name="T45" fmla="*/ 15 h 18"/>
              <a:gd name="T46" fmla="*/ 5 w 29"/>
              <a:gd name="T47" fmla="*/ 14 h 18"/>
              <a:gd name="T48" fmla="*/ 5 w 29"/>
              <a:gd name="T49" fmla="*/ 12 h 18"/>
              <a:gd name="T50" fmla="*/ 7 w 29"/>
              <a:gd name="T51" fmla="*/ 11 h 18"/>
              <a:gd name="T52" fmla="*/ 8 w 29"/>
              <a:gd name="T53" fmla="*/ 9 h 18"/>
              <a:gd name="T54" fmla="*/ 12 w 29"/>
              <a:gd name="T55" fmla="*/ 7 h 18"/>
              <a:gd name="T56" fmla="*/ 12 w 29"/>
              <a:gd name="T57" fmla="*/ 6 h 18"/>
              <a:gd name="T58" fmla="*/ 13 w 29"/>
              <a:gd name="T59" fmla="*/ 4 h 18"/>
              <a:gd name="T60" fmla="*/ 16 w 29"/>
              <a:gd name="T61" fmla="*/ 4 h 18"/>
              <a:gd name="T62" fmla="*/ 15 w 29"/>
              <a:gd name="T63" fmla="*/ 3 h 18"/>
              <a:gd name="T64" fmla="*/ 16 w 29"/>
              <a:gd name="T65" fmla="*/ 1 h 18"/>
              <a:gd name="T66" fmla="*/ 16 w 29"/>
              <a:gd name="T67" fmla="*/ 1 h 18"/>
              <a:gd name="T68" fmla="*/ 18 w 29"/>
              <a:gd name="T69" fmla="*/ 4 h 18"/>
              <a:gd name="T70" fmla="*/ 19 w 29"/>
              <a:gd name="T71" fmla="*/ 4 h 18"/>
              <a:gd name="T72" fmla="*/ 23 w 29"/>
              <a:gd name="T73" fmla="*/ 3 h 18"/>
              <a:gd name="T74" fmla="*/ 26 w 29"/>
              <a:gd name="T75" fmla="*/ 0 h 18"/>
              <a:gd name="T76" fmla="*/ 27 w 29"/>
              <a:gd name="T77" fmla="*/ 0 h 18"/>
              <a:gd name="T78" fmla="*/ 29 w 29"/>
              <a:gd name="T7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18">
                <a:moveTo>
                  <a:pt x="29" y="0"/>
                </a:moveTo>
                <a:lnTo>
                  <a:pt x="29" y="0"/>
                </a:lnTo>
                <a:lnTo>
                  <a:pt x="29" y="0"/>
                </a:lnTo>
                <a:lnTo>
                  <a:pt x="29" y="0"/>
                </a:lnTo>
                <a:lnTo>
                  <a:pt x="29" y="1"/>
                </a:lnTo>
                <a:lnTo>
                  <a:pt x="29" y="1"/>
                </a:lnTo>
                <a:lnTo>
                  <a:pt x="29" y="3"/>
                </a:lnTo>
                <a:lnTo>
                  <a:pt x="26" y="3"/>
                </a:lnTo>
                <a:lnTo>
                  <a:pt x="23" y="4"/>
                </a:lnTo>
                <a:lnTo>
                  <a:pt x="21" y="4"/>
                </a:lnTo>
                <a:lnTo>
                  <a:pt x="18" y="7"/>
                </a:lnTo>
                <a:lnTo>
                  <a:pt x="16" y="9"/>
                </a:lnTo>
                <a:lnTo>
                  <a:pt x="15" y="9"/>
                </a:lnTo>
                <a:lnTo>
                  <a:pt x="12" y="9"/>
                </a:lnTo>
                <a:lnTo>
                  <a:pt x="12" y="9"/>
                </a:lnTo>
                <a:lnTo>
                  <a:pt x="12" y="11"/>
                </a:lnTo>
                <a:lnTo>
                  <a:pt x="12" y="11"/>
                </a:lnTo>
                <a:lnTo>
                  <a:pt x="7" y="14"/>
                </a:lnTo>
                <a:lnTo>
                  <a:pt x="5" y="17"/>
                </a:lnTo>
                <a:lnTo>
                  <a:pt x="4" y="17"/>
                </a:lnTo>
                <a:lnTo>
                  <a:pt x="0" y="18"/>
                </a:lnTo>
                <a:lnTo>
                  <a:pt x="2" y="17"/>
                </a:lnTo>
                <a:lnTo>
                  <a:pt x="2" y="15"/>
                </a:lnTo>
                <a:lnTo>
                  <a:pt x="5" y="14"/>
                </a:lnTo>
                <a:lnTo>
                  <a:pt x="5" y="12"/>
                </a:lnTo>
                <a:lnTo>
                  <a:pt x="7" y="11"/>
                </a:lnTo>
                <a:lnTo>
                  <a:pt x="8" y="9"/>
                </a:lnTo>
                <a:lnTo>
                  <a:pt x="12" y="7"/>
                </a:lnTo>
                <a:lnTo>
                  <a:pt x="12" y="6"/>
                </a:lnTo>
                <a:lnTo>
                  <a:pt x="13" y="4"/>
                </a:lnTo>
                <a:lnTo>
                  <a:pt x="16" y="4"/>
                </a:lnTo>
                <a:lnTo>
                  <a:pt x="15" y="3"/>
                </a:lnTo>
                <a:lnTo>
                  <a:pt x="16" y="1"/>
                </a:lnTo>
                <a:lnTo>
                  <a:pt x="16" y="1"/>
                </a:lnTo>
                <a:lnTo>
                  <a:pt x="18" y="4"/>
                </a:lnTo>
                <a:lnTo>
                  <a:pt x="19" y="4"/>
                </a:lnTo>
                <a:lnTo>
                  <a:pt x="23" y="3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8" name="Freeform 123"/>
          <p:cNvSpPr>
            <a:spLocks/>
          </p:cNvSpPr>
          <p:nvPr/>
        </p:nvSpPr>
        <p:spPr bwMode="auto">
          <a:xfrm>
            <a:off x="7226078" y="1980460"/>
            <a:ext cx="13342" cy="10181"/>
          </a:xfrm>
          <a:custGeom>
            <a:avLst/>
            <a:gdLst>
              <a:gd name="T0" fmla="*/ 3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1 w 4"/>
              <a:gd name="T7" fmla="*/ 3 h 3"/>
              <a:gd name="T8" fmla="*/ 1 w 4"/>
              <a:gd name="T9" fmla="*/ 3 h 3"/>
              <a:gd name="T10" fmla="*/ 0 w 4"/>
              <a:gd name="T11" fmla="*/ 3 h 3"/>
              <a:gd name="T12" fmla="*/ 0 w 4"/>
              <a:gd name="T13" fmla="*/ 3 h 3"/>
              <a:gd name="T14" fmla="*/ 1 w 4"/>
              <a:gd name="T15" fmla="*/ 2 h 3"/>
              <a:gd name="T16" fmla="*/ 3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3" y="0"/>
                </a:moveTo>
                <a:lnTo>
                  <a:pt x="3" y="2"/>
                </a:lnTo>
                <a:lnTo>
                  <a:pt x="4" y="2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9" name="Freeform 124"/>
          <p:cNvSpPr>
            <a:spLocks/>
          </p:cNvSpPr>
          <p:nvPr/>
        </p:nvSpPr>
        <p:spPr bwMode="auto">
          <a:xfrm>
            <a:off x="6588996" y="2258726"/>
            <a:ext cx="46697" cy="37329"/>
          </a:xfrm>
          <a:custGeom>
            <a:avLst/>
            <a:gdLst>
              <a:gd name="T0" fmla="*/ 4 w 14"/>
              <a:gd name="T1" fmla="*/ 0 h 11"/>
              <a:gd name="T2" fmla="*/ 9 w 14"/>
              <a:gd name="T3" fmla="*/ 2 h 11"/>
              <a:gd name="T4" fmla="*/ 9 w 14"/>
              <a:gd name="T5" fmla="*/ 3 h 11"/>
              <a:gd name="T6" fmla="*/ 11 w 14"/>
              <a:gd name="T7" fmla="*/ 3 h 11"/>
              <a:gd name="T8" fmla="*/ 14 w 14"/>
              <a:gd name="T9" fmla="*/ 3 h 11"/>
              <a:gd name="T10" fmla="*/ 14 w 14"/>
              <a:gd name="T11" fmla="*/ 3 h 11"/>
              <a:gd name="T12" fmla="*/ 12 w 14"/>
              <a:gd name="T13" fmla="*/ 5 h 11"/>
              <a:gd name="T14" fmla="*/ 11 w 14"/>
              <a:gd name="T15" fmla="*/ 7 h 11"/>
              <a:gd name="T16" fmla="*/ 11 w 14"/>
              <a:gd name="T17" fmla="*/ 8 h 11"/>
              <a:gd name="T18" fmla="*/ 11 w 14"/>
              <a:gd name="T19" fmla="*/ 8 h 11"/>
              <a:gd name="T20" fmla="*/ 9 w 14"/>
              <a:gd name="T21" fmla="*/ 10 h 11"/>
              <a:gd name="T22" fmla="*/ 8 w 14"/>
              <a:gd name="T23" fmla="*/ 11 h 11"/>
              <a:gd name="T24" fmla="*/ 6 w 14"/>
              <a:gd name="T25" fmla="*/ 11 h 11"/>
              <a:gd name="T26" fmla="*/ 6 w 14"/>
              <a:gd name="T27" fmla="*/ 11 h 11"/>
              <a:gd name="T28" fmla="*/ 4 w 14"/>
              <a:gd name="T29" fmla="*/ 8 h 11"/>
              <a:gd name="T30" fmla="*/ 3 w 14"/>
              <a:gd name="T31" fmla="*/ 7 h 11"/>
              <a:gd name="T32" fmla="*/ 0 w 14"/>
              <a:gd name="T33" fmla="*/ 8 h 11"/>
              <a:gd name="T34" fmla="*/ 0 w 14"/>
              <a:gd name="T35" fmla="*/ 8 h 11"/>
              <a:gd name="T36" fmla="*/ 0 w 14"/>
              <a:gd name="T37" fmla="*/ 7 h 11"/>
              <a:gd name="T38" fmla="*/ 1 w 14"/>
              <a:gd name="T39" fmla="*/ 5 h 11"/>
              <a:gd name="T40" fmla="*/ 3 w 14"/>
              <a:gd name="T41" fmla="*/ 5 h 11"/>
              <a:gd name="T42" fmla="*/ 4 w 14"/>
              <a:gd name="T43" fmla="*/ 2 h 11"/>
              <a:gd name="T44" fmla="*/ 4 w 14"/>
              <a:gd name="T4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" h="11">
                <a:moveTo>
                  <a:pt x="4" y="0"/>
                </a:moveTo>
                <a:lnTo>
                  <a:pt x="9" y="2"/>
                </a:lnTo>
                <a:lnTo>
                  <a:pt x="9" y="3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2" y="5"/>
                </a:lnTo>
                <a:lnTo>
                  <a:pt x="11" y="7"/>
                </a:lnTo>
                <a:lnTo>
                  <a:pt x="11" y="8"/>
                </a:lnTo>
                <a:lnTo>
                  <a:pt x="11" y="8"/>
                </a:lnTo>
                <a:lnTo>
                  <a:pt x="9" y="10"/>
                </a:lnTo>
                <a:lnTo>
                  <a:pt x="8" y="11"/>
                </a:lnTo>
                <a:lnTo>
                  <a:pt x="6" y="11"/>
                </a:lnTo>
                <a:lnTo>
                  <a:pt x="6" y="11"/>
                </a:lnTo>
                <a:lnTo>
                  <a:pt x="4" y="8"/>
                </a:lnTo>
                <a:lnTo>
                  <a:pt x="3" y="7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1" y="5"/>
                </a:lnTo>
                <a:lnTo>
                  <a:pt x="3" y="5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0" name="Freeform 125"/>
          <p:cNvSpPr>
            <a:spLocks/>
          </p:cNvSpPr>
          <p:nvPr/>
        </p:nvSpPr>
        <p:spPr bwMode="auto">
          <a:xfrm>
            <a:off x="3200113" y="1159236"/>
            <a:ext cx="16679" cy="10181"/>
          </a:xfrm>
          <a:custGeom>
            <a:avLst/>
            <a:gdLst>
              <a:gd name="T0" fmla="*/ 3 w 5"/>
              <a:gd name="T1" fmla="*/ 0 h 3"/>
              <a:gd name="T2" fmla="*/ 5 w 5"/>
              <a:gd name="T3" fmla="*/ 0 h 3"/>
              <a:gd name="T4" fmla="*/ 5 w 5"/>
              <a:gd name="T5" fmla="*/ 1 h 3"/>
              <a:gd name="T6" fmla="*/ 3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1 h 3"/>
              <a:gd name="T14" fmla="*/ 3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5" y="0"/>
                </a:lnTo>
                <a:lnTo>
                  <a:pt x="5" y="1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1" name="Freeform 126"/>
          <p:cNvSpPr>
            <a:spLocks/>
          </p:cNvSpPr>
          <p:nvPr/>
        </p:nvSpPr>
        <p:spPr bwMode="auto">
          <a:xfrm>
            <a:off x="7849820" y="1977067"/>
            <a:ext cx="60039" cy="50903"/>
          </a:xfrm>
          <a:custGeom>
            <a:avLst/>
            <a:gdLst>
              <a:gd name="T0" fmla="*/ 16 w 18"/>
              <a:gd name="T1" fmla="*/ 0 h 15"/>
              <a:gd name="T2" fmla="*/ 18 w 18"/>
              <a:gd name="T3" fmla="*/ 0 h 15"/>
              <a:gd name="T4" fmla="*/ 18 w 18"/>
              <a:gd name="T5" fmla="*/ 3 h 15"/>
              <a:gd name="T6" fmla="*/ 18 w 18"/>
              <a:gd name="T7" fmla="*/ 6 h 15"/>
              <a:gd name="T8" fmla="*/ 18 w 18"/>
              <a:gd name="T9" fmla="*/ 8 h 15"/>
              <a:gd name="T10" fmla="*/ 13 w 18"/>
              <a:gd name="T11" fmla="*/ 8 h 15"/>
              <a:gd name="T12" fmla="*/ 8 w 18"/>
              <a:gd name="T13" fmla="*/ 11 h 15"/>
              <a:gd name="T14" fmla="*/ 3 w 18"/>
              <a:gd name="T15" fmla="*/ 14 h 15"/>
              <a:gd name="T16" fmla="*/ 0 w 18"/>
              <a:gd name="T17" fmla="*/ 15 h 15"/>
              <a:gd name="T18" fmla="*/ 0 w 18"/>
              <a:gd name="T19" fmla="*/ 15 h 15"/>
              <a:gd name="T20" fmla="*/ 0 w 18"/>
              <a:gd name="T21" fmla="*/ 14 h 15"/>
              <a:gd name="T22" fmla="*/ 0 w 18"/>
              <a:gd name="T23" fmla="*/ 14 h 15"/>
              <a:gd name="T24" fmla="*/ 2 w 18"/>
              <a:gd name="T25" fmla="*/ 12 h 15"/>
              <a:gd name="T26" fmla="*/ 5 w 18"/>
              <a:gd name="T27" fmla="*/ 9 h 15"/>
              <a:gd name="T28" fmla="*/ 5 w 18"/>
              <a:gd name="T29" fmla="*/ 6 h 15"/>
              <a:gd name="T30" fmla="*/ 5 w 18"/>
              <a:gd name="T31" fmla="*/ 6 h 15"/>
              <a:gd name="T32" fmla="*/ 5 w 18"/>
              <a:gd name="T33" fmla="*/ 4 h 15"/>
              <a:gd name="T34" fmla="*/ 11 w 18"/>
              <a:gd name="T35" fmla="*/ 3 h 15"/>
              <a:gd name="T36" fmla="*/ 16 w 18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15">
                <a:moveTo>
                  <a:pt x="16" y="0"/>
                </a:moveTo>
                <a:lnTo>
                  <a:pt x="18" y="0"/>
                </a:lnTo>
                <a:lnTo>
                  <a:pt x="18" y="3"/>
                </a:lnTo>
                <a:lnTo>
                  <a:pt x="18" y="6"/>
                </a:lnTo>
                <a:lnTo>
                  <a:pt x="18" y="8"/>
                </a:lnTo>
                <a:lnTo>
                  <a:pt x="13" y="8"/>
                </a:lnTo>
                <a:lnTo>
                  <a:pt x="8" y="11"/>
                </a:lnTo>
                <a:lnTo>
                  <a:pt x="3" y="14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2" y="12"/>
                </a:lnTo>
                <a:lnTo>
                  <a:pt x="5" y="9"/>
                </a:lnTo>
                <a:lnTo>
                  <a:pt x="5" y="6"/>
                </a:lnTo>
                <a:lnTo>
                  <a:pt x="5" y="6"/>
                </a:lnTo>
                <a:lnTo>
                  <a:pt x="5" y="4"/>
                </a:lnTo>
                <a:lnTo>
                  <a:pt x="11" y="3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2" name="Freeform 127"/>
          <p:cNvSpPr>
            <a:spLocks/>
          </p:cNvSpPr>
          <p:nvPr/>
        </p:nvSpPr>
        <p:spPr bwMode="auto">
          <a:xfrm>
            <a:off x="1685791" y="1522341"/>
            <a:ext cx="16679" cy="20360"/>
          </a:xfrm>
          <a:custGeom>
            <a:avLst/>
            <a:gdLst>
              <a:gd name="T0" fmla="*/ 2 w 5"/>
              <a:gd name="T1" fmla="*/ 0 h 6"/>
              <a:gd name="T2" fmla="*/ 3 w 5"/>
              <a:gd name="T3" fmla="*/ 1 h 6"/>
              <a:gd name="T4" fmla="*/ 3 w 5"/>
              <a:gd name="T5" fmla="*/ 1 h 6"/>
              <a:gd name="T6" fmla="*/ 5 w 5"/>
              <a:gd name="T7" fmla="*/ 3 h 6"/>
              <a:gd name="T8" fmla="*/ 3 w 5"/>
              <a:gd name="T9" fmla="*/ 5 h 6"/>
              <a:gd name="T10" fmla="*/ 3 w 5"/>
              <a:gd name="T11" fmla="*/ 5 h 6"/>
              <a:gd name="T12" fmla="*/ 3 w 5"/>
              <a:gd name="T13" fmla="*/ 6 h 6"/>
              <a:gd name="T14" fmla="*/ 2 w 5"/>
              <a:gd name="T15" fmla="*/ 3 h 6"/>
              <a:gd name="T16" fmla="*/ 0 w 5"/>
              <a:gd name="T17" fmla="*/ 3 h 6"/>
              <a:gd name="T18" fmla="*/ 0 w 5"/>
              <a:gd name="T19" fmla="*/ 3 h 6"/>
              <a:gd name="T20" fmla="*/ 0 w 5"/>
              <a:gd name="T21" fmla="*/ 1 h 6"/>
              <a:gd name="T22" fmla="*/ 0 w 5"/>
              <a:gd name="T23" fmla="*/ 1 h 6"/>
              <a:gd name="T24" fmla="*/ 0 w 5"/>
              <a:gd name="T25" fmla="*/ 1 h 6"/>
              <a:gd name="T26" fmla="*/ 2 w 5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3" y="1"/>
                </a:lnTo>
                <a:lnTo>
                  <a:pt x="3" y="1"/>
                </a:lnTo>
                <a:lnTo>
                  <a:pt x="5" y="3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3" name="Freeform 128"/>
          <p:cNvSpPr>
            <a:spLocks/>
          </p:cNvSpPr>
          <p:nvPr/>
        </p:nvSpPr>
        <p:spPr bwMode="auto">
          <a:xfrm>
            <a:off x="3323527" y="1400176"/>
            <a:ext cx="30021" cy="20360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4 w 9"/>
              <a:gd name="T5" fmla="*/ 0 h 6"/>
              <a:gd name="T6" fmla="*/ 6 w 9"/>
              <a:gd name="T7" fmla="*/ 0 h 6"/>
              <a:gd name="T8" fmla="*/ 7 w 9"/>
              <a:gd name="T9" fmla="*/ 1 h 6"/>
              <a:gd name="T10" fmla="*/ 7 w 9"/>
              <a:gd name="T11" fmla="*/ 3 h 6"/>
              <a:gd name="T12" fmla="*/ 7 w 9"/>
              <a:gd name="T13" fmla="*/ 3 h 6"/>
              <a:gd name="T14" fmla="*/ 9 w 9"/>
              <a:gd name="T15" fmla="*/ 3 h 6"/>
              <a:gd name="T16" fmla="*/ 7 w 9"/>
              <a:gd name="T17" fmla="*/ 4 h 6"/>
              <a:gd name="T18" fmla="*/ 7 w 9"/>
              <a:gd name="T19" fmla="*/ 6 h 6"/>
              <a:gd name="T20" fmla="*/ 4 w 9"/>
              <a:gd name="T21" fmla="*/ 6 h 6"/>
              <a:gd name="T22" fmla="*/ 1 w 9"/>
              <a:gd name="T23" fmla="*/ 4 h 6"/>
              <a:gd name="T24" fmla="*/ 0 w 9"/>
              <a:gd name="T25" fmla="*/ 0 h 6"/>
              <a:gd name="T26" fmla="*/ 0 w 9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6" y="0"/>
                </a:lnTo>
                <a:lnTo>
                  <a:pt x="7" y="1"/>
                </a:lnTo>
                <a:lnTo>
                  <a:pt x="7" y="3"/>
                </a:lnTo>
                <a:lnTo>
                  <a:pt x="7" y="3"/>
                </a:lnTo>
                <a:lnTo>
                  <a:pt x="9" y="3"/>
                </a:lnTo>
                <a:lnTo>
                  <a:pt x="7" y="4"/>
                </a:lnTo>
                <a:lnTo>
                  <a:pt x="7" y="6"/>
                </a:lnTo>
                <a:lnTo>
                  <a:pt x="4" y="6"/>
                </a:lnTo>
                <a:lnTo>
                  <a:pt x="1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4" name="Freeform 129"/>
          <p:cNvSpPr>
            <a:spLocks/>
          </p:cNvSpPr>
          <p:nvPr/>
        </p:nvSpPr>
        <p:spPr bwMode="auto">
          <a:xfrm>
            <a:off x="5348185" y="697722"/>
            <a:ext cx="86724" cy="47509"/>
          </a:xfrm>
          <a:custGeom>
            <a:avLst/>
            <a:gdLst>
              <a:gd name="T0" fmla="*/ 7 w 26"/>
              <a:gd name="T1" fmla="*/ 0 h 14"/>
              <a:gd name="T2" fmla="*/ 20 w 26"/>
              <a:gd name="T3" fmla="*/ 3 h 14"/>
              <a:gd name="T4" fmla="*/ 25 w 26"/>
              <a:gd name="T5" fmla="*/ 3 h 14"/>
              <a:gd name="T6" fmla="*/ 26 w 26"/>
              <a:gd name="T7" fmla="*/ 5 h 14"/>
              <a:gd name="T8" fmla="*/ 26 w 26"/>
              <a:gd name="T9" fmla="*/ 6 h 14"/>
              <a:gd name="T10" fmla="*/ 25 w 26"/>
              <a:gd name="T11" fmla="*/ 8 h 14"/>
              <a:gd name="T12" fmla="*/ 25 w 26"/>
              <a:gd name="T13" fmla="*/ 8 h 14"/>
              <a:gd name="T14" fmla="*/ 23 w 26"/>
              <a:gd name="T15" fmla="*/ 10 h 14"/>
              <a:gd name="T16" fmla="*/ 22 w 26"/>
              <a:gd name="T17" fmla="*/ 11 h 14"/>
              <a:gd name="T18" fmla="*/ 19 w 26"/>
              <a:gd name="T19" fmla="*/ 13 h 14"/>
              <a:gd name="T20" fmla="*/ 19 w 26"/>
              <a:gd name="T21" fmla="*/ 14 h 14"/>
              <a:gd name="T22" fmla="*/ 9 w 26"/>
              <a:gd name="T23" fmla="*/ 13 h 14"/>
              <a:gd name="T24" fmla="*/ 9 w 26"/>
              <a:gd name="T25" fmla="*/ 11 h 14"/>
              <a:gd name="T26" fmla="*/ 6 w 26"/>
              <a:gd name="T27" fmla="*/ 10 h 14"/>
              <a:gd name="T28" fmla="*/ 1 w 26"/>
              <a:gd name="T29" fmla="*/ 8 h 14"/>
              <a:gd name="T30" fmla="*/ 0 w 26"/>
              <a:gd name="T31" fmla="*/ 6 h 14"/>
              <a:gd name="T32" fmla="*/ 1 w 26"/>
              <a:gd name="T33" fmla="*/ 6 h 14"/>
              <a:gd name="T34" fmla="*/ 1 w 26"/>
              <a:gd name="T35" fmla="*/ 6 h 14"/>
              <a:gd name="T36" fmla="*/ 4 w 26"/>
              <a:gd name="T37" fmla="*/ 6 h 14"/>
              <a:gd name="T38" fmla="*/ 6 w 26"/>
              <a:gd name="T39" fmla="*/ 5 h 14"/>
              <a:gd name="T40" fmla="*/ 6 w 26"/>
              <a:gd name="T41" fmla="*/ 3 h 14"/>
              <a:gd name="T42" fmla="*/ 6 w 26"/>
              <a:gd name="T43" fmla="*/ 2 h 14"/>
              <a:gd name="T44" fmla="*/ 7 w 26"/>
              <a:gd name="T45" fmla="*/ 2 h 14"/>
              <a:gd name="T46" fmla="*/ 7 w 26"/>
              <a:gd name="T4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4">
                <a:moveTo>
                  <a:pt x="7" y="0"/>
                </a:moveTo>
                <a:lnTo>
                  <a:pt x="20" y="3"/>
                </a:lnTo>
                <a:lnTo>
                  <a:pt x="25" y="3"/>
                </a:lnTo>
                <a:lnTo>
                  <a:pt x="26" y="5"/>
                </a:lnTo>
                <a:lnTo>
                  <a:pt x="26" y="6"/>
                </a:lnTo>
                <a:lnTo>
                  <a:pt x="25" y="8"/>
                </a:lnTo>
                <a:lnTo>
                  <a:pt x="25" y="8"/>
                </a:lnTo>
                <a:lnTo>
                  <a:pt x="23" y="10"/>
                </a:lnTo>
                <a:lnTo>
                  <a:pt x="22" y="11"/>
                </a:lnTo>
                <a:lnTo>
                  <a:pt x="19" y="13"/>
                </a:lnTo>
                <a:lnTo>
                  <a:pt x="19" y="14"/>
                </a:lnTo>
                <a:lnTo>
                  <a:pt x="9" y="13"/>
                </a:lnTo>
                <a:lnTo>
                  <a:pt x="9" y="11"/>
                </a:lnTo>
                <a:lnTo>
                  <a:pt x="6" y="10"/>
                </a:lnTo>
                <a:lnTo>
                  <a:pt x="1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4" y="6"/>
                </a:lnTo>
                <a:lnTo>
                  <a:pt x="6" y="5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5" name="Freeform 130"/>
          <p:cNvSpPr>
            <a:spLocks/>
          </p:cNvSpPr>
          <p:nvPr/>
        </p:nvSpPr>
        <p:spPr bwMode="auto">
          <a:xfrm>
            <a:off x="2279511" y="2872948"/>
            <a:ext cx="6670" cy="13574"/>
          </a:xfrm>
          <a:custGeom>
            <a:avLst/>
            <a:gdLst>
              <a:gd name="T0" fmla="*/ 0 w 2"/>
              <a:gd name="T1" fmla="*/ 0 h 4"/>
              <a:gd name="T2" fmla="*/ 2 w 2"/>
              <a:gd name="T3" fmla="*/ 2 h 4"/>
              <a:gd name="T4" fmla="*/ 2 w 2"/>
              <a:gd name="T5" fmla="*/ 4 h 4"/>
              <a:gd name="T6" fmla="*/ 2 w 2"/>
              <a:gd name="T7" fmla="*/ 4 h 4"/>
              <a:gd name="T8" fmla="*/ 0 w 2"/>
              <a:gd name="T9" fmla="*/ 2 h 4"/>
              <a:gd name="T10" fmla="*/ 0 w 2"/>
              <a:gd name="T11" fmla="*/ 2 h 4"/>
              <a:gd name="T12" fmla="*/ 0 w 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6" name="Freeform 131"/>
          <p:cNvSpPr>
            <a:spLocks/>
          </p:cNvSpPr>
          <p:nvPr/>
        </p:nvSpPr>
        <p:spPr bwMode="auto">
          <a:xfrm>
            <a:off x="7959892" y="2248547"/>
            <a:ext cx="46697" cy="47509"/>
          </a:xfrm>
          <a:custGeom>
            <a:avLst/>
            <a:gdLst>
              <a:gd name="T0" fmla="*/ 3 w 14"/>
              <a:gd name="T1" fmla="*/ 0 h 14"/>
              <a:gd name="T2" fmla="*/ 8 w 14"/>
              <a:gd name="T3" fmla="*/ 2 h 14"/>
              <a:gd name="T4" fmla="*/ 8 w 14"/>
              <a:gd name="T5" fmla="*/ 2 h 14"/>
              <a:gd name="T6" fmla="*/ 8 w 14"/>
              <a:gd name="T7" fmla="*/ 3 h 14"/>
              <a:gd name="T8" fmla="*/ 8 w 14"/>
              <a:gd name="T9" fmla="*/ 5 h 14"/>
              <a:gd name="T10" fmla="*/ 10 w 14"/>
              <a:gd name="T11" fmla="*/ 8 h 14"/>
              <a:gd name="T12" fmla="*/ 11 w 14"/>
              <a:gd name="T13" fmla="*/ 8 h 14"/>
              <a:gd name="T14" fmla="*/ 13 w 14"/>
              <a:gd name="T15" fmla="*/ 10 h 14"/>
              <a:gd name="T16" fmla="*/ 14 w 14"/>
              <a:gd name="T17" fmla="*/ 11 h 14"/>
              <a:gd name="T18" fmla="*/ 14 w 14"/>
              <a:gd name="T19" fmla="*/ 14 h 14"/>
              <a:gd name="T20" fmla="*/ 11 w 14"/>
              <a:gd name="T21" fmla="*/ 13 h 14"/>
              <a:gd name="T22" fmla="*/ 11 w 14"/>
              <a:gd name="T23" fmla="*/ 11 h 14"/>
              <a:gd name="T24" fmla="*/ 10 w 14"/>
              <a:gd name="T25" fmla="*/ 11 h 14"/>
              <a:gd name="T26" fmla="*/ 10 w 14"/>
              <a:gd name="T27" fmla="*/ 10 h 14"/>
              <a:gd name="T28" fmla="*/ 8 w 14"/>
              <a:gd name="T29" fmla="*/ 10 h 14"/>
              <a:gd name="T30" fmla="*/ 7 w 14"/>
              <a:gd name="T31" fmla="*/ 6 h 14"/>
              <a:gd name="T32" fmla="*/ 5 w 14"/>
              <a:gd name="T33" fmla="*/ 6 h 14"/>
              <a:gd name="T34" fmla="*/ 5 w 14"/>
              <a:gd name="T35" fmla="*/ 5 h 14"/>
              <a:gd name="T36" fmla="*/ 5 w 14"/>
              <a:gd name="T37" fmla="*/ 3 h 14"/>
              <a:gd name="T38" fmla="*/ 0 w 14"/>
              <a:gd name="T39" fmla="*/ 2 h 14"/>
              <a:gd name="T40" fmla="*/ 2 w 14"/>
              <a:gd name="T41" fmla="*/ 2 h 14"/>
              <a:gd name="T42" fmla="*/ 3 w 14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4">
                <a:moveTo>
                  <a:pt x="3" y="0"/>
                </a:move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5"/>
                </a:lnTo>
                <a:lnTo>
                  <a:pt x="10" y="8"/>
                </a:lnTo>
                <a:lnTo>
                  <a:pt x="11" y="8"/>
                </a:lnTo>
                <a:lnTo>
                  <a:pt x="13" y="10"/>
                </a:lnTo>
                <a:lnTo>
                  <a:pt x="14" y="11"/>
                </a:lnTo>
                <a:lnTo>
                  <a:pt x="14" y="14"/>
                </a:lnTo>
                <a:lnTo>
                  <a:pt x="11" y="13"/>
                </a:lnTo>
                <a:lnTo>
                  <a:pt x="11" y="11"/>
                </a:lnTo>
                <a:lnTo>
                  <a:pt x="10" y="11"/>
                </a:lnTo>
                <a:lnTo>
                  <a:pt x="10" y="10"/>
                </a:lnTo>
                <a:lnTo>
                  <a:pt x="8" y="10"/>
                </a:lnTo>
                <a:lnTo>
                  <a:pt x="7" y="6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0" y="2"/>
                </a:lnTo>
                <a:lnTo>
                  <a:pt x="2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7" name="Freeform 132"/>
          <p:cNvSpPr>
            <a:spLocks/>
          </p:cNvSpPr>
          <p:nvPr/>
        </p:nvSpPr>
        <p:spPr bwMode="auto">
          <a:xfrm>
            <a:off x="8046616" y="2285874"/>
            <a:ext cx="30021" cy="20360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3 w 9"/>
              <a:gd name="T5" fmla="*/ 2 h 6"/>
              <a:gd name="T6" fmla="*/ 6 w 9"/>
              <a:gd name="T7" fmla="*/ 3 h 6"/>
              <a:gd name="T8" fmla="*/ 7 w 9"/>
              <a:gd name="T9" fmla="*/ 5 h 6"/>
              <a:gd name="T10" fmla="*/ 9 w 9"/>
              <a:gd name="T11" fmla="*/ 6 h 6"/>
              <a:gd name="T12" fmla="*/ 3 w 9"/>
              <a:gd name="T13" fmla="*/ 3 h 6"/>
              <a:gd name="T14" fmla="*/ 0 w 9"/>
              <a:gd name="T15" fmla="*/ 0 h 6"/>
              <a:gd name="T16" fmla="*/ 0 w 9"/>
              <a:gd name="T17" fmla="*/ 0 h 6"/>
              <a:gd name="T18" fmla="*/ 0 w 9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3" y="2"/>
                </a:lnTo>
                <a:lnTo>
                  <a:pt x="6" y="3"/>
                </a:lnTo>
                <a:lnTo>
                  <a:pt x="7" y="5"/>
                </a:lnTo>
                <a:lnTo>
                  <a:pt x="9" y="6"/>
                </a:lnTo>
                <a:lnTo>
                  <a:pt x="3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8" name="Freeform 133"/>
          <p:cNvSpPr>
            <a:spLocks/>
          </p:cNvSpPr>
          <p:nvPr/>
        </p:nvSpPr>
        <p:spPr bwMode="auto">
          <a:xfrm>
            <a:off x="6562313" y="2265514"/>
            <a:ext cx="20013" cy="16969"/>
          </a:xfrm>
          <a:custGeom>
            <a:avLst/>
            <a:gdLst>
              <a:gd name="T0" fmla="*/ 6 w 6"/>
              <a:gd name="T1" fmla="*/ 0 h 5"/>
              <a:gd name="T2" fmla="*/ 6 w 6"/>
              <a:gd name="T3" fmla="*/ 0 h 5"/>
              <a:gd name="T4" fmla="*/ 5 w 6"/>
              <a:gd name="T5" fmla="*/ 5 h 5"/>
              <a:gd name="T6" fmla="*/ 3 w 6"/>
              <a:gd name="T7" fmla="*/ 5 h 5"/>
              <a:gd name="T8" fmla="*/ 3 w 6"/>
              <a:gd name="T9" fmla="*/ 3 h 5"/>
              <a:gd name="T10" fmla="*/ 1 w 6"/>
              <a:gd name="T11" fmla="*/ 3 h 5"/>
              <a:gd name="T12" fmla="*/ 0 w 6"/>
              <a:gd name="T13" fmla="*/ 3 h 5"/>
              <a:gd name="T14" fmla="*/ 1 w 6"/>
              <a:gd name="T15" fmla="*/ 3 h 5"/>
              <a:gd name="T16" fmla="*/ 5 w 6"/>
              <a:gd name="T17" fmla="*/ 1 h 5"/>
              <a:gd name="T18" fmla="*/ 5 w 6"/>
              <a:gd name="T19" fmla="*/ 1 h 5"/>
              <a:gd name="T20" fmla="*/ 6 w 6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5" y="1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9" name="Freeform 134"/>
          <p:cNvSpPr>
            <a:spLocks/>
          </p:cNvSpPr>
          <p:nvPr/>
        </p:nvSpPr>
        <p:spPr bwMode="auto">
          <a:xfrm>
            <a:off x="1292200" y="378734"/>
            <a:ext cx="7851800" cy="2762297"/>
          </a:xfrm>
          <a:custGeom>
            <a:avLst/>
            <a:gdLst>
              <a:gd name="T0" fmla="*/ 1246 w 2354"/>
              <a:gd name="T1" fmla="*/ 66 h 814"/>
              <a:gd name="T2" fmla="*/ 1209 w 2354"/>
              <a:gd name="T3" fmla="*/ 112 h 814"/>
              <a:gd name="T4" fmla="*/ 1378 w 2354"/>
              <a:gd name="T5" fmla="*/ 141 h 814"/>
              <a:gd name="T6" fmla="*/ 1468 w 2354"/>
              <a:gd name="T7" fmla="*/ 164 h 814"/>
              <a:gd name="T8" fmla="*/ 1599 w 2354"/>
              <a:gd name="T9" fmla="*/ 182 h 814"/>
              <a:gd name="T10" fmla="*/ 1711 w 2354"/>
              <a:gd name="T11" fmla="*/ 160 h 814"/>
              <a:gd name="T12" fmla="*/ 1916 w 2354"/>
              <a:gd name="T13" fmla="*/ 212 h 814"/>
              <a:gd name="T14" fmla="*/ 2116 w 2354"/>
              <a:gd name="T15" fmla="*/ 222 h 814"/>
              <a:gd name="T16" fmla="*/ 2283 w 2354"/>
              <a:gd name="T17" fmla="*/ 304 h 814"/>
              <a:gd name="T18" fmla="*/ 2345 w 2354"/>
              <a:gd name="T19" fmla="*/ 312 h 814"/>
              <a:gd name="T20" fmla="*/ 2308 w 2354"/>
              <a:gd name="T21" fmla="*/ 349 h 814"/>
              <a:gd name="T22" fmla="*/ 2226 w 2354"/>
              <a:gd name="T23" fmla="*/ 308 h 814"/>
              <a:gd name="T24" fmla="*/ 2151 w 2354"/>
              <a:gd name="T25" fmla="*/ 351 h 814"/>
              <a:gd name="T26" fmla="*/ 2162 w 2354"/>
              <a:gd name="T27" fmla="*/ 398 h 814"/>
              <a:gd name="T28" fmla="*/ 2007 w 2354"/>
              <a:gd name="T29" fmla="*/ 446 h 814"/>
              <a:gd name="T30" fmla="*/ 1965 w 2354"/>
              <a:gd name="T31" fmla="*/ 534 h 814"/>
              <a:gd name="T32" fmla="*/ 1870 w 2354"/>
              <a:gd name="T33" fmla="*/ 636 h 814"/>
              <a:gd name="T34" fmla="*/ 1974 w 2354"/>
              <a:gd name="T35" fmla="*/ 417 h 814"/>
              <a:gd name="T36" fmla="*/ 1909 w 2354"/>
              <a:gd name="T37" fmla="*/ 416 h 814"/>
              <a:gd name="T38" fmla="*/ 1785 w 2354"/>
              <a:gd name="T39" fmla="*/ 464 h 814"/>
              <a:gd name="T40" fmla="*/ 1577 w 2354"/>
              <a:gd name="T41" fmla="*/ 546 h 814"/>
              <a:gd name="T42" fmla="*/ 1641 w 2354"/>
              <a:gd name="T43" fmla="*/ 589 h 814"/>
              <a:gd name="T44" fmla="*/ 1563 w 2354"/>
              <a:gd name="T45" fmla="*/ 765 h 814"/>
              <a:gd name="T46" fmla="*/ 1499 w 2354"/>
              <a:gd name="T47" fmla="*/ 773 h 814"/>
              <a:gd name="T48" fmla="*/ 1542 w 2354"/>
              <a:gd name="T49" fmla="*/ 712 h 814"/>
              <a:gd name="T50" fmla="*/ 1474 w 2354"/>
              <a:gd name="T51" fmla="*/ 668 h 814"/>
              <a:gd name="T52" fmla="*/ 1421 w 2354"/>
              <a:gd name="T53" fmla="*/ 600 h 814"/>
              <a:gd name="T54" fmla="*/ 1324 w 2354"/>
              <a:gd name="T55" fmla="*/ 657 h 814"/>
              <a:gd name="T56" fmla="*/ 1165 w 2354"/>
              <a:gd name="T57" fmla="*/ 663 h 814"/>
              <a:gd name="T58" fmla="*/ 1059 w 2354"/>
              <a:gd name="T59" fmla="*/ 624 h 814"/>
              <a:gd name="T60" fmla="*/ 995 w 2354"/>
              <a:gd name="T61" fmla="*/ 657 h 814"/>
              <a:gd name="T62" fmla="*/ 914 w 2354"/>
              <a:gd name="T63" fmla="*/ 650 h 814"/>
              <a:gd name="T64" fmla="*/ 847 w 2354"/>
              <a:gd name="T65" fmla="*/ 665 h 814"/>
              <a:gd name="T66" fmla="*/ 761 w 2354"/>
              <a:gd name="T67" fmla="*/ 639 h 814"/>
              <a:gd name="T68" fmla="*/ 664 w 2354"/>
              <a:gd name="T69" fmla="*/ 579 h 814"/>
              <a:gd name="T70" fmla="*/ 545 w 2354"/>
              <a:gd name="T71" fmla="*/ 572 h 814"/>
              <a:gd name="T72" fmla="*/ 482 w 2354"/>
              <a:gd name="T73" fmla="*/ 613 h 814"/>
              <a:gd name="T74" fmla="*/ 402 w 2354"/>
              <a:gd name="T75" fmla="*/ 641 h 814"/>
              <a:gd name="T76" fmla="*/ 309 w 2354"/>
              <a:gd name="T77" fmla="*/ 652 h 814"/>
              <a:gd name="T78" fmla="*/ 315 w 2354"/>
              <a:gd name="T79" fmla="*/ 724 h 814"/>
              <a:gd name="T80" fmla="*/ 303 w 2354"/>
              <a:gd name="T81" fmla="*/ 798 h 814"/>
              <a:gd name="T82" fmla="*/ 225 w 2354"/>
              <a:gd name="T83" fmla="*/ 781 h 814"/>
              <a:gd name="T84" fmla="*/ 151 w 2354"/>
              <a:gd name="T85" fmla="*/ 718 h 814"/>
              <a:gd name="T86" fmla="*/ 178 w 2354"/>
              <a:gd name="T87" fmla="*/ 676 h 814"/>
              <a:gd name="T88" fmla="*/ 115 w 2354"/>
              <a:gd name="T89" fmla="*/ 636 h 814"/>
              <a:gd name="T90" fmla="*/ 63 w 2354"/>
              <a:gd name="T91" fmla="*/ 595 h 814"/>
              <a:gd name="T92" fmla="*/ 28 w 2354"/>
              <a:gd name="T93" fmla="*/ 540 h 814"/>
              <a:gd name="T94" fmla="*/ 6 w 2354"/>
              <a:gd name="T95" fmla="*/ 485 h 814"/>
              <a:gd name="T96" fmla="*/ 60 w 2354"/>
              <a:gd name="T97" fmla="*/ 390 h 814"/>
              <a:gd name="T98" fmla="*/ 28 w 2354"/>
              <a:gd name="T99" fmla="*/ 267 h 814"/>
              <a:gd name="T100" fmla="*/ 83 w 2354"/>
              <a:gd name="T101" fmla="*/ 242 h 814"/>
              <a:gd name="T102" fmla="*/ 72 w 2354"/>
              <a:gd name="T103" fmla="*/ 296 h 814"/>
              <a:gd name="T104" fmla="*/ 161 w 2354"/>
              <a:gd name="T105" fmla="*/ 346 h 814"/>
              <a:gd name="T106" fmla="*/ 271 w 2354"/>
              <a:gd name="T107" fmla="*/ 263 h 814"/>
              <a:gd name="T108" fmla="*/ 381 w 2354"/>
              <a:gd name="T109" fmla="*/ 252 h 814"/>
              <a:gd name="T110" fmla="*/ 549 w 2354"/>
              <a:gd name="T111" fmla="*/ 239 h 814"/>
              <a:gd name="T112" fmla="*/ 643 w 2354"/>
              <a:gd name="T113" fmla="*/ 143 h 814"/>
              <a:gd name="T114" fmla="*/ 612 w 2354"/>
              <a:gd name="T115" fmla="*/ 307 h 814"/>
              <a:gd name="T116" fmla="*/ 667 w 2354"/>
              <a:gd name="T117" fmla="*/ 227 h 814"/>
              <a:gd name="T118" fmla="*/ 703 w 2354"/>
              <a:gd name="T119" fmla="*/ 168 h 814"/>
              <a:gd name="T120" fmla="*/ 814 w 2354"/>
              <a:gd name="T121" fmla="*/ 204 h 814"/>
              <a:gd name="T122" fmla="*/ 850 w 2354"/>
              <a:gd name="T123" fmla="*/ 124 h 814"/>
              <a:gd name="T124" fmla="*/ 990 w 2354"/>
              <a:gd name="T125" fmla="*/ 49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54" h="814">
                <a:moveTo>
                  <a:pt x="1110" y="0"/>
                </a:moveTo>
                <a:lnTo>
                  <a:pt x="1119" y="3"/>
                </a:lnTo>
                <a:lnTo>
                  <a:pt x="1121" y="4"/>
                </a:lnTo>
                <a:lnTo>
                  <a:pt x="1126" y="6"/>
                </a:lnTo>
                <a:lnTo>
                  <a:pt x="1132" y="6"/>
                </a:lnTo>
                <a:lnTo>
                  <a:pt x="1135" y="8"/>
                </a:lnTo>
                <a:lnTo>
                  <a:pt x="1135" y="9"/>
                </a:lnTo>
                <a:lnTo>
                  <a:pt x="1137" y="11"/>
                </a:lnTo>
                <a:lnTo>
                  <a:pt x="1132" y="12"/>
                </a:lnTo>
                <a:lnTo>
                  <a:pt x="1127" y="15"/>
                </a:lnTo>
                <a:lnTo>
                  <a:pt x="1121" y="17"/>
                </a:lnTo>
                <a:lnTo>
                  <a:pt x="1112" y="19"/>
                </a:lnTo>
                <a:lnTo>
                  <a:pt x="1110" y="19"/>
                </a:lnTo>
                <a:lnTo>
                  <a:pt x="1126" y="20"/>
                </a:lnTo>
                <a:lnTo>
                  <a:pt x="1130" y="19"/>
                </a:lnTo>
                <a:lnTo>
                  <a:pt x="1132" y="22"/>
                </a:lnTo>
                <a:lnTo>
                  <a:pt x="1134" y="22"/>
                </a:lnTo>
                <a:lnTo>
                  <a:pt x="1138" y="22"/>
                </a:lnTo>
                <a:lnTo>
                  <a:pt x="1141" y="20"/>
                </a:lnTo>
                <a:lnTo>
                  <a:pt x="1146" y="22"/>
                </a:lnTo>
                <a:lnTo>
                  <a:pt x="1148" y="22"/>
                </a:lnTo>
                <a:lnTo>
                  <a:pt x="1149" y="22"/>
                </a:lnTo>
                <a:lnTo>
                  <a:pt x="1154" y="23"/>
                </a:lnTo>
                <a:lnTo>
                  <a:pt x="1157" y="25"/>
                </a:lnTo>
                <a:lnTo>
                  <a:pt x="1153" y="28"/>
                </a:lnTo>
                <a:lnTo>
                  <a:pt x="1149" y="31"/>
                </a:lnTo>
                <a:lnTo>
                  <a:pt x="1145" y="36"/>
                </a:lnTo>
                <a:lnTo>
                  <a:pt x="1145" y="34"/>
                </a:lnTo>
                <a:lnTo>
                  <a:pt x="1141" y="34"/>
                </a:lnTo>
                <a:lnTo>
                  <a:pt x="1141" y="37"/>
                </a:lnTo>
                <a:lnTo>
                  <a:pt x="1146" y="37"/>
                </a:lnTo>
                <a:lnTo>
                  <a:pt x="1148" y="37"/>
                </a:lnTo>
                <a:lnTo>
                  <a:pt x="1153" y="37"/>
                </a:lnTo>
                <a:lnTo>
                  <a:pt x="1159" y="37"/>
                </a:lnTo>
                <a:lnTo>
                  <a:pt x="1160" y="37"/>
                </a:lnTo>
                <a:lnTo>
                  <a:pt x="1164" y="36"/>
                </a:lnTo>
                <a:lnTo>
                  <a:pt x="1164" y="33"/>
                </a:lnTo>
                <a:lnTo>
                  <a:pt x="1165" y="31"/>
                </a:lnTo>
                <a:lnTo>
                  <a:pt x="1168" y="30"/>
                </a:lnTo>
                <a:lnTo>
                  <a:pt x="1170" y="31"/>
                </a:lnTo>
                <a:lnTo>
                  <a:pt x="1175" y="31"/>
                </a:lnTo>
                <a:lnTo>
                  <a:pt x="1184" y="30"/>
                </a:lnTo>
                <a:lnTo>
                  <a:pt x="1194" y="31"/>
                </a:lnTo>
                <a:lnTo>
                  <a:pt x="1201" y="30"/>
                </a:lnTo>
                <a:lnTo>
                  <a:pt x="1209" y="31"/>
                </a:lnTo>
                <a:lnTo>
                  <a:pt x="1214" y="31"/>
                </a:lnTo>
                <a:lnTo>
                  <a:pt x="1217" y="34"/>
                </a:lnTo>
                <a:lnTo>
                  <a:pt x="1220" y="34"/>
                </a:lnTo>
                <a:lnTo>
                  <a:pt x="1222" y="36"/>
                </a:lnTo>
                <a:lnTo>
                  <a:pt x="1223" y="37"/>
                </a:lnTo>
                <a:lnTo>
                  <a:pt x="1223" y="41"/>
                </a:lnTo>
                <a:lnTo>
                  <a:pt x="1222" y="41"/>
                </a:lnTo>
                <a:lnTo>
                  <a:pt x="1225" y="39"/>
                </a:lnTo>
                <a:lnTo>
                  <a:pt x="1227" y="39"/>
                </a:lnTo>
                <a:lnTo>
                  <a:pt x="1228" y="41"/>
                </a:lnTo>
                <a:lnTo>
                  <a:pt x="1231" y="41"/>
                </a:lnTo>
                <a:lnTo>
                  <a:pt x="1233" y="45"/>
                </a:lnTo>
                <a:lnTo>
                  <a:pt x="1233" y="47"/>
                </a:lnTo>
                <a:lnTo>
                  <a:pt x="1235" y="49"/>
                </a:lnTo>
                <a:lnTo>
                  <a:pt x="1233" y="50"/>
                </a:lnTo>
                <a:lnTo>
                  <a:pt x="1233" y="50"/>
                </a:lnTo>
                <a:lnTo>
                  <a:pt x="1235" y="50"/>
                </a:lnTo>
                <a:lnTo>
                  <a:pt x="1238" y="49"/>
                </a:lnTo>
                <a:lnTo>
                  <a:pt x="1239" y="49"/>
                </a:lnTo>
                <a:lnTo>
                  <a:pt x="1239" y="47"/>
                </a:lnTo>
                <a:lnTo>
                  <a:pt x="1238" y="45"/>
                </a:lnTo>
                <a:lnTo>
                  <a:pt x="1238" y="45"/>
                </a:lnTo>
                <a:lnTo>
                  <a:pt x="1239" y="45"/>
                </a:lnTo>
                <a:lnTo>
                  <a:pt x="1241" y="45"/>
                </a:lnTo>
                <a:lnTo>
                  <a:pt x="1242" y="47"/>
                </a:lnTo>
                <a:lnTo>
                  <a:pt x="1244" y="49"/>
                </a:lnTo>
                <a:lnTo>
                  <a:pt x="1246" y="56"/>
                </a:lnTo>
                <a:lnTo>
                  <a:pt x="1250" y="55"/>
                </a:lnTo>
                <a:lnTo>
                  <a:pt x="1250" y="56"/>
                </a:lnTo>
                <a:lnTo>
                  <a:pt x="1249" y="61"/>
                </a:lnTo>
                <a:lnTo>
                  <a:pt x="1246" y="64"/>
                </a:lnTo>
                <a:lnTo>
                  <a:pt x="1246" y="66"/>
                </a:lnTo>
                <a:lnTo>
                  <a:pt x="1244" y="66"/>
                </a:lnTo>
                <a:lnTo>
                  <a:pt x="1244" y="64"/>
                </a:lnTo>
                <a:lnTo>
                  <a:pt x="1244" y="63"/>
                </a:lnTo>
                <a:lnTo>
                  <a:pt x="1242" y="63"/>
                </a:lnTo>
                <a:lnTo>
                  <a:pt x="1239" y="61"/>
                </a:lnTo>
                <a:lnTo>
                  <a:pt x="1231" y="58"/>
                </a:lnTo>
                <a:lnTo>
                  <a:pt x="1230" y="56"/>
                </a:lnTo>
                <a:lnTo>
                  <a:pt x="1230" y="56"/>
                </a:lnTo>
                <a:lnTo>
                  <a:pt x="1230" y="58"/>
                </a:lnTo>
                <a:lnTo>
                  <a:pt x="1233" y="60"/>
                </a:lnTo>
                <a:lnTo>
                  <a:pt x="1236" y="66"/>
                </a:lnTo>
                <a:lnTo>
                  <a:pt x="1239" y="64"/>
                </a:lnTo>
                <a:lnTo>
                  <a:pt x="1241" y="64"/>
                </a:lnTo>
                <a:lnTo>
                  <a:pt x="1242" y="66"/>
                </a:lnTo>
                <a:lnTo>
                  <a:pt x="1246" y="67"/>
                </a:lnTo>
                <a:lnTo>
                  <a:pt x="1247" y="69"/>
                </a:lnTo>
                <a:lnTo>
                  <a:pt x="1246" y="74"/>
                </a:lnTo>
                <a:lnTo>
                  <a:pt x="1236" y="82"/>
                </a:lnTo>
                <a:lnTo>
                  <a:pt x="1225" y="86"/>
                </a:lnTo>
                <a:lnTo>
                  <a:pt x="1220" y="89"/>
                </a:lnTo>
                <a:lnTo>
                  <a:pt x="1212" y="91"/>
                </a:lnTo>
                <a:lnTo>
                  <a:pt x="1206" y="94"/>
                </a:lnTo>
                <a:lnTo>
                  <a:pt x="1200" y="97"/>
                </a:lnTo>
                <a:lnTo>
                  <a:pt x="1197" y="99"/>
                </a:lnTo>
                <a:lnTo>
                  <a:pt x="1192" y="102"/>
                </a:lnTo>
                <a:lnTo>
                  <a:pt x="1192" y="102"/>
                </a:lnTo>
                <a:lnTo>
                  <a:pt x="1192" y="104"/>
                </a:lnTo>
                <a:lnTo>
                  <a:pt x="1192" y="105"/>
                </a:lnTo>
                <a:lnTo>
                  <a:pt x="1190" y="105"/>
                </a:lnTo>
                <a:lnTo>
                  <a:pt x="1187" y="108"/>
                </a:lnTo>
                <a:lnTo>
                  <a:pt x="1181" y="110"/>
                </a:lnTo>
                <a:lnTo>
                  <a:pt x="1168" y="119"/>
                </a:lnTo>
                <a:lnTo>
                  <a:pt x="1162" y="121"/>
                </a:lnTo>
                <a:lnTo>
                  <a:pt x="1154" y="121"/>
                </a:lnTo>
                <a:lnTo>
                  <a:pt x="1153" y="123"/>
                </a:lnTo>
                <a:lnTo>
                  <a:pt x="1148" y="127"/>
                </a:lnTo>
                <a:lnTo>
                  <a:pt x="1146" y="129"/>
                </a:lnTo>
                <a:lnTo>
                  <a:pt x="1138" y="130"/>
                </a:lnTo>
                <a:lnTo>
                  <a:pt x="1132" y="140"/>
                </a:lnTo>
                <a:lnTo>
                  <a:pt x="1127" y="143"/>
                </a:lnTo>
                <a:lnTo>
                  <a:pt x="1124" y="145"/>
                </a:lnTo>
                <a:lnTo>
                  <a:pt x="1127" y="145"/>
                </a:lnTo>
                <a:lnTo>
                  <a:pt x="1132" y="143"/>
                </a:lnTo>
                <a:lnTo>
                  <a:pt x="1137" y="140"/>
                </a:lnTo>
                <a:lnTo>
                  <a:pt x="1138" y="138"/>
                </a:lnTo>
                <a:lnTo>
                  <a:pt x="1138" y="137"/>
                </a:lnTo>
                <a:lnTo>
                  <a:pt x="1140" y="135"/>
                </a:lnTo>
                <a:lnTo>
                  <a:pt x="1143" y="135"/>
                </a:lnTo>
                <a:lnTo>
                  <a:pt x="1153" y="134"/>
                </a:lnTo>
                <a:lnTo>
                  <a:pt x="1156" y="134"/>
                </a:lnTo>
                <a:lnTo>
                  <a:pt x="1162" y="134"/>
                </a:lnTo>
                <a:lnTo>
                  <a:pt x="1165" y="132"/>
                </a:lnTo>
                <a:lnTo>
                  <a:pt x="1167" y="132"/>
                </a:lnTo>
                <a:lnTo>
                  <a:pt x="1170" y="130"/>
                </a:lnTo>
                <a:lnTo>
                  <a:pt x="1170" y="130"/>
                </a:lnTo>
                <a:lnTo>
                  <a:pt x="1173" y="129"/>
                </a:lnTo>
                <a:lnTo>
                  <a:pt x="1181" y="127"/>
                </a:lnTo>
                <a:lnTo>
                  <a:pt x="1182" y="127"/>
                </a:lnTo>
                <a:lnTo>
                  <a:pt x="1184" y="124"/>
                </a:lnTo>
                <a:lnTo>
                  <a:pt x="1189" y="126"/>
                </a:lnTo>
                <a:lnTo>
                  <a:pt x="1192" y="126"/>
                </a:lnTo>
                <a:lnTo>
                  <a:pt x="1200" y="121"/>
                </a:lnTo>
                <a:lnTo>
                  <a:pt x="1205" y="119"/>
                </a:lnTo>
                <a:lnTo>
                  <a:pt x="1206" y="118"/>
                </a:lnTo>
                <a:lnTo>
                  <a:pt x="1206" y="118"/>
                </a:lnTo>
                <a:lnTo>
                  <a:pt x="1205" y="116"/>
                </a:lnTo>
                <a:lnTo>
                  <a:pt x="1200" y="118"/>
                </a:lnTo>
                <a:lnTo>
                  <a:pt x="1195" y="119"/>
                </a:lnTo>
                <a:lnTo>
                  <a:pt x="1190" y="118"/>
                </a:lnTo>
                <a:lnTo>
                  <a:pt x="1190" y="118"/>
                </a:lnTo>
                <a:lnTo>
                  <a:pt x="1189" y="116"/>
                </a:lnTo>
                <a:lnTo>
                  <a:pt x="1190" y="113"/>
                </a:lnTo>
                <a:lnTo>
                  <a:pt x="1192" y="113"/>
                </a:lnTo>
                <a:lnTo>
                  <a:pt x="1195" y="110"/>
                </a:lnTo>
                <a:lnTo>
                  <a:pt x="1198" y="110"/>
                </a:lnTo>
                <a:lnTo>
                  <a:pt x="1208" y="112"/>
                </a:lnTo>
                <a:lnTo>
                  <a:pt x="1209" y="112"/>
                </a:lnTo>
                <a:lnTo>
                  <a:pt x="1211" y="108"/>
                </a:lnTo>
                <a:lnTo>
                  <a:pt x="1214" y="108"/>
                </a:lnTo>
                <a:lnTo>
                  <a:pt x="1216" y="110"/>
                </a:lnTo>
                <a:lnTo>
                  <a:pt x="1216" y="110"/>
                </a:lnTo>
                <a:lnTo>
                  <a:pt x="1211" y="112"/>
                </a:lnTo>
                <a:lnTo>
                  <a:pt x="1212" y="113"/>
                </a:lnTo>
                <a:lnTo>
                  <a:pt x="1214" y="115"/>
                </a:lnTo>
                <a:lnTo>
                  <a:pt x="1220" y="118"/>
                </a:lnTo>
                <a:lnTo>
                  <a:pt x="1225" y="119"/>
                </a:lnTo>
                <a:lnTo>
                  <a:pt x="1228" y="118"/>
                </a:lnTo>
                <a:lnTo>
                  <a:pt x="1235" y="118"/>
                </a:lnTo>
                <a:lnTo>
                  <a:pt x="1235" y="116"/>
                </a:lnTo>
                <a:lnTo>
                  <a:pt x="1236" y="115"/>
                </a:lnTo>
                <a:lnTo>
                  <a:pt x="1235" y="112"/>
                </a:lnTo>
                <a:lnTo>
                  <a:pt x="1236" y="112"/>
                </a:lnTo>
                <a:lnTo>
                  <a:pt x="1238" y="113"/>
                </a:lnTo>
                <a:lnTo>
                  <a:pt x="1239" y="115"/>
                </a:lnTo>
                <a:lnTo>
                  <a:pt x="1242" y="119"/>
                </a:lnTo>
                <a:lnTo>
                  <a:pt x="1244" y="121"/>
                </a:lnTo>
                <a:lnTo>
                  <a:pt x="1242" y="123"/>
                </a:lnTo>
                <a:lnTo>
                  <a:pt x="1239" y="126"/>
                </a:lnTo>
                <a:lnTo>
                  <a:pt x="1241" y="127"/>
                </a:lnTo>
                <a:lnTo>
                  <a:pt x="1244" y="129"/>
                </a:lnTo>
                <a:lnTo>
                  <a:pt x="1244" y="135"/>
                </a:lnTo>
                <a:lnTo>
                  <a:pt x="1244" y="137"/>
                </a:lnTo>
                <a:lnTo>
                  <a:pt x="1242" y="140"/>
                </a:lnTo>
                <a:lnTo>
                  <a:pt x="1241" y="141"/>
                </a:lnTo>
                <a:lnTo>
                  <a:pt x="1239" y="143"/>
                </a:lnTo>
                <a:lnTo>
                  <a:pt x="1239" y="145"/>
                </a:lnTo>
                <a:lnTo>
                  <a:pt x="1239" y="146"/>
                </a:lnTo>
                <a:lnTo>
                  <a:pt x="1242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2" y="146"/>
                </a:lnTo>
                <a:lnTo>
                  <a:pt x="1241" y="146"/>
                </a:lnTo>
                <a:lnTo>
                  <a:pt x="1241" y="143"/>
                </a:lnTo>
                <a:lnTo>
                  <a:pt x="1242" y="141"/>
                </a:lnTo>
                <a:lnTo>
                  <a:pt x="1244" y="140"/>
                </a:lnTo>
                <a:lnTo>
                  <a:pt x="1246" y="137"/>
                </a:lnTo>
                <a:lnTo>
                  <a:pt x="1246" y="135"/>
                </a:lnTo>
                <a:lnTo>
                  <a:pt x="1246" y="132"/>
                </a:lnTo>
                <a:lnTo>
                  <a:pt x="1247" y="130"/>
                </a:lnTo>
                <a:lnTo>
                  <a:pt x="1249" y="129"/>
                </a:lnTo>
                <a:lnTo>
                  <a:pt x="1249" y="129"/>
                </a:lnTo>
                <a:lnTo>
                  <a:pt x="1250" y="129"/>
                </a:lnTo>
                <a:lnTo>
                  <a:pt x="1249" y="129"/>
                </a:lnTo>
                <a:lnTo>
                  <a:pt x="1247" y="127"/>
                </a:lnTo>
                <a:lnTo>
                  <a:pt x="1246" y="126"/>
                </a:lnTo>
                <a:lnTo>
                  <a:pt x="1244" y="124"/>
                </a:lnTo>
                <a:lnTo>
                  <a:pt x="1250" y="124"/>
                </a:lnTo>
                <a:lnTo>
                  <a:pt x="1252" y="123"/>
                </a:lnTo>
                <a:lnTo>
                  <a:pt x="1263" y="121"/>
                </a:lnTo>
                <a:lnTo>
                  <a:pt x="1271" y="119"/>
                </a:lnTo>
                <a:lnTo>
                  <a:pt x="1288" y="119"/>
                </a:lnTo>
                <a:lnTo>
                  <a:pt x="1299" y="121"/>
                </a:lnTo>
                <a:lnTo>
                  <a:pt x="1317" y="123"/>
                </a:lnTo>
                <a:lnTo>
                  <a:pt x="1323" y="124"/>
                </a:lnTo>
                <a:lnTo>
                  <a:pt x="1323" y="124"/>
                </a:lnTo>
                <a:lnTo>
                  <a:pt x="1323" y="126"/>
                </a:lnTo>
                <a:lnTo>
                  <a:pt x="1320" y="126"/>
                </a:lnTo>
                <a:lnTo>
                  <a:pt x="1317" y="126"/>
                </a:lnTo>
                <a:lnTo>
                  <a:pt x="1315" y="129"/>
                </a:lnTo>
                <a:lnTo>
                  <a:pt x="1317" y="132"/>
                </a:lnTo>
                <a:lnTo>
                  <a:pt x="1323" y="135"/>
                </a:lnTo>
                <a:lnTo>
                  <a:pt x="1331" y="137"/>
                </a:lnTo>
                <a:lnTo>
                  <a:pt x="1335" y="138"/>
                </a:lnTo>
                <a:lnTo>
                  <a:pt x="1337" y="140"/>
                </a:lnTo>
                <a:lnTo>
                  <a:pt x="1346" y="138"/>
                </a:lnTo>
                <a:lnTo>
                  <a:pt x="1353" y="140"/>
                </a:lnTo>
                <a:lnTo>
                  <a:pt x="1358" y="140"/>
                </a:lnTo>
                <a:lnTo>
                  <a:pt x="1364" y="140"/>
                </a:lnTo>
                <a:lnTo>
                  <a:pt x="1365" y="140"/>
                </a:lnTo>
                <a:lnTo>
                  <a:pt x="1369" y="141"/>
                </a:lnTo>
                <a:lnTo>
                  <a:pt x="1372" y="141"/>
                </a:lnTo>
                <a:lnTo>
                  <a:pt x="1375" y="141"/>
                </a:lnTo>
                <a:lnTo>
                  <a:pt x="1378" y="141"/>
                </a:lnTo>
                <a:lnTo>
                  <a:pt x="1378" y="141"/>
                </a:lnTo>
                <a:lnTo>
                  <a:pt x="1378" y="140"/>
                </a:lnTo>
                <a:lnTo>
                  <a:pt x="1375" y="140"/>
                </a:lnTo>
                <a:lnTo>
                  <a:pt x="1375" y="138"/>
                </a:lnTo>
                <a:lnTo>
                  <a:pt x="1376" y="138"/>
                </a:lnTo>
                <a:lnTo>
                  <a:pt x="1381" y="140"/>
                </a:lnTo>
                <a:lnTo>
                  <a:pt x="1384" y="140"/>
                </a:lnTo>
                <a:lnTo>
                  <a:pt x="1386" y="138"/>
                </a:lnTo>
                <a:lnTo>
                  <a:pt x="1387" y="137"/>
                </a:lnTo>
                <a:lnTo>
                  <a:pt x="1389" y="135"/>
                </a:lnTo>
                <a:lnTo>
                  <a:pt x="1389" y="134"/>
                </a:lnTo>
                <a:lnTo>
                  <a:pt x="1391" y="134"/>
                </a:lnTo>
                <a:lnTo>
                  <a:pt x="1391" y="134"/>
                </a:lnTo>
                <a:lnTo>
                  <a:pt x="1389" y="130"/>
                </a:lnTo>
                <a:lnTo>
                  <a:pt x="1387" y="129"/>
                </a:lnTo>
                <a:lnTo>
                  <a:pt x="1387" y="127"/>
                </a:lnTo>
                <a:lnTo>
                  <a:pt x="1386" y="126"/>
                </a:lnTo>
                <a:lnTo>
                  <a:pt x="1386" y="124"/>
                </a:lnTo>
                <a:lnTo>
                  <a:pt x="1387" y="121"/>
                </a:lnTo>
                <a:lnTo>
                  <a:pt x="1389" y="119"/>
                </a:lnTo>
                <a:lnTo>
                  <a:pt x="1394" y="121"/>
                </a:lnTo>
                <a:lnTo>
                  <a:pt x="1395" y="119"/>
                </a:lnTo>
                <a:lnTo>
                  <a:pt x="1397" y="118"/>
                </a:lnTo>
                <a:lnTo>
                  <a:pt x="1402" y="118"/>
                </a:lnTo>
                <a:lnTo>
                  <a:pt x="1405" y="118"/>
                </a:lnTo>
                <a:lnTo>
                  <a:pt x="1408" y="118"/>
                </a:lnTo>
                <a:lnTo>
                  <a:pt x="1419" y="124"/>
                </a:lnTo>
                <a:lnTo>
                  <a:pt x="1419" y="126"/>
                </a:lnTo>
                <a:lnTo>
                  <a:pt x="1422" y="126"/>
                </a:lnTo>
                <a:lnTo>
                  <a:pt x="1424" y="124"/>
                </a:lnTo>
                <a:lnTo>
                  <a:pt x="1427" y="124"/>
                </a:lnTo>
                <a:lnTo>
                  <a:pt x="1428" y="123"/>
                </a:lnTo>
                <a:lnTo>
                  <a:pt x="1430" y="124"/>
                </a:lnTo>
                <a:lnTo>
                  <a:pt x="1430" y="124"/>
                </a:lnTo>
                <a:lnTo>
                  <a:pt x="1430" y="126"/>
                </a:lnTo>
                <a:lnTo>
                  <a:pt x="1428" y="127"/>
                </a:lnTo>
                <a:lnTo>
                  <a:pt x="1430" y="127"/>
                </a:lnTo>
                <a:lnTo>
                  <a:pt x="1430" y="127"/>
                </a:lnTo>
                <a:lnTo>
                  <a:pt x="1433" y="129"/>
                </a:lnTo>
                <a:lnTo>
                  <a:pt x="1438" y="126"/>
                </a:lnTo>
                <a:lnTo>
                  <a:pt x="1440" y="124"/>
                </a:lnTo>
                <a:lnTo>
                  <a:pt x="1440" y="123"/>
                </a:lnTo>
                <a:lnTo>
                  <a:pt x="1451" y="126"/>
                </a:lnTo>
                <a:lnTo>
                  <a:pt x="1454" y="126"/>
                </a:lnTo>
                <a:lnTo>
                  <a:pt x="1454" y="127"/>
                </a:lnTo>
                <a:lnTo>
                  <a:pt x="1454" y="127"/>
                </a:lnTo>
                <a:lnTo>
                  <a:pt x="1457" y="129"/>
                </a:lnTo>
                <a:lnTo>
                  <a:pt x="1458" y="129"/>
                </a:lnTo>
                <a:lnTo>
                  <a:pt x="1458" y="130"/>
                </a:lnTo>
                <a:lnTo>
                  <a:pt x="1458" y="130"/>
                </a:lnTo>
                <a:lnTo>
                  <a:pt x="1463" y="130"/>
                </a:lnTo>
                <a:lnTo>
                  <a:pt x="1465" y="132"/>
                </a:lnTo>
                <a:lnTo>
                  <a:pt x="1466" y="134"/>
                </a:lnTo>
                <a:lnTo>
                  <a:pt x="1466" y="135"/>
                </a:lnTo>
                <a:lnTo>
                  <a:pt x="1468" y="135"/>
                </a:lnTo>
                <a:lnTo>
                  <a:pt x="1469" y="135"/>
                </a:lnTo>
                <a:lnTo>
                  <a:pt x="1469" y="135"/>
                </a:lnTo>
                <a:lnTo>
                  <a:pt x="1469" y="137"/>
                </a:lnTo>
                <a:lnTo>
                  <a:pt x="1466" y="140"/>
                </a:lnTo>
                <a:lnTo>
                  <a:pt x="1465" y="140"/>
                </a:lnTo>
                <a:lnTo>
                  <a:pt x="1463" y="141"/>
                </a:lnTo>
                <a:lnTo>
                  <a:pt x="1463" y="141"/>
                </a:lnTo>
                <a:lnTo>
                  <a:pt x="1469" y="141"/>
                </a:lnTo>
                <a:lnTo>
                  <a:pt x="1473" y="145"/>
                </a:lnTo>
                <a:lnTo>
                  <a:pt x="1473" y="146"/>
                </a:lnTo>
                <a:lnTo>
                  <a:pt x="1469" y="148"/>
                </a:lnTo>
                <a:lnTo>
                  <a:pt x="1466" y="149"/>
                </a:lnTo>
                <a:lnTo>
                  <a:pt x="1463" y="151"/>
                </a:lnTo>
                <a:lnTo>
                  <a:pt x="1462" y="151"/>
                </a:lnTo>
                <a:lnTo>
                  <a:pt x="1460" y="151"/>
                </a:lnTo>
                <a:lnTo>
                  <a:pt x="1462" y="152"/>
                </a:lnTo>
                <a:lnTo>
                  <a:pt x="1469" y="152"/>
                </a:lnTo>
                <a:lnTo>
                  <a:pt x="1473" y="154"/>
                </a:lnTo>
                <a:lnTo>
                  <a:pt x="1474" y="157"/>
                </a:lnTo>
                <a:lnTo>
                  <a:pt x="1474" y="162"/>
                </a:lnTo>
                <a:lnTo>
                  <a:pt x="1473" y="164"/>
                </a:lnTo>
                <a:lnTo>
                  <a:pt x="1468" y="164"/>
                </a:lnTo>
                <a:lnTo>
                  <a:pt x="1462" y="159"/>
                </a:lnTo>
                <a:lnTo>
                  <a:pt x="1457" y="157"/>
                </a:lnTo>
                <a:lnTo>
                  <a:pt x="1451" y="154"/>
                </a:lnTo>
                <a:lnTo>
                  <a:pt x="1451" y="154"/>
                </a:lnTo>
                <a:lnTo>
                  <a:pt x="1452" y="157"/>
                </a:lnTo>
                <a:lnTo>
                  <a:pt x="1454" y="159"/>
                </a:lnTo>
                <a:lnTo>
                  <a:pt x="1460" y="164"/>
                </a:lnTo>
                <a:lnTo>
                  <a:pt x="1468" y="173"/>
                </a:lnTo>
                <a:lnTo>
                  <a:pt x="1469" y="171"/>
                </a:lnTo>
                <a:lnTo>
                  <a:pt x="1469" y="170"/>
                </a:lnTo>
                <a:lnTo>
                  <a:pt x="1471" y="170"/>
                </a:lnTo>
                <a:lnTo>
                  <a:pt x="1471" y="167"/>
                </a:lnTo>
                <a:lnTo>
                  <a:pt x="1471" y="168"/>
                </a:lnTo>
                <a:lnTo>
                  <a:pt x="1473" y="170"/>
                </a:lnTo>
                <a:lnTo>
                  <a:pt x="1476" y="173"/>
                </a:lnTo>
                <a:lnTo>
                  <a:pt x="1473" y="173"/>
                </a:lnTo>
                <a:lnTo>
                  <a:pt x="1468" y="173"/>
                </a:lnTo>
                <a:lnTo>
                  <a:pt x="1466" y="175"/>
                </a:lnTo>
                <a:lnTo>
                  <a:pt x="1468" y="176"/>
                </a:lnTo>
                <a:lnTo>
                  <a:pt x="1471" y="176"/>
                </a:lnTo>
                <a:lnTo>
                  <a:pt x="1471" y="179"/>
                </a:lnTo>
                <a:lnTo>
                  <a:pt x="1474" y="182"/>
                </a:lnTo>
                <a:lnTo>
                  <a:pt x="1479" y="189"/>
                </a:lnTo>
                <a:lnTo>
                  <a:pt x="1484" y="190"/>
                </a:lnTo>
                <a:lnTo>
                  <a:pt x="1487" y="193"/>
                </a:lnTo>
                <a:lnTo>
                  <a:pt x="1492" y="195"/>
                </a:lnTo>
                <a:lnTo>
                  <a:pt x="1493" y="195"/>
                </a:lnTo>
                <a:lnTo>
                  <a:pt x="1495" y="193"/>
                </a:lnTo>
                <a:lnTo>
                  <a:pt x="1495" y="193"/>
                </a:lnTo>
                <a:lnTo>
                  <a:pt x="1496" y="198"/>
                </a:lnTo>
                <a:lnTo>
                  <a:pt x="1498" y="200"/>
                </a:lnTo>
                <a:lnTo>
                  <a:pt x="1499" y="200"/>
                </a:lnTo>
                <a:lnTo>
                  <a:pt x="1501" y="198"/>
                </a:lnTo>
                <a:lnTo>
                  <a:pt x="1504" y="197"/>
                </a:lnTo>
                <a:lnTo>
                  <a:pt x="1506" y="195"/>
                </a:lnTo>
                <a:lnTo>
                  <a:pt x="1509" y="190"/>
                </a:lnTo>
                <a:lnTo>
                  <a:pt x="1510" y="187"/>
                </a:lnTo>
                <a:lnTo>
                  <a:pt x="1512" y="186"/>
                </a:lnTo>
                <a:lnTo>
                  <a:pt x="1512" y="184"/>
                </a:lnTo>
                <a:lnTo>
                  <a:pt x="1512" y="182"/>
                </a:lnTo>
                <a:lnTo>
                  <a:pt x="1514" y="179"/>
                </a:lnTo>
                <a:lnTo>
                  <a:pt x="1515" y="176"/>
                </a:lnTo>
                <a:lnTo>
                  <a:pt x="1517" y="173"/>
                </a:lnTo>
                <a:lnTo>
                  <a:pt x="1520" y="168"/>
                </a:lnTo>
                <a:lnTo>
                  <a:pt x="1522" y="168"/>
                </a:lnTo>
                <a:lnTo>
                  <a:pt x="1522" y="170"/>
                </a:lnTo>
                <a:lnTo>
                  <a:pt x="1523" y="171"/>
                </a:lnTo>
                <a:lnTo>
                  <a:pt x="1523" y="171"/>
                </a:lnTo>
                <a:lnTo>
                  <a:pt x="1525" y="173"/>
                </a:lnTo>
                <a:lnTo>
                  <a:pt x="1528" y="176"/>
                </a:lnTo>
                <a:lnTo>
                  <a:pt x="1533" y="179"/>
                </a:lnTo>
                <a:lnTo>
                  <a:pt x="1536" y="181"/>
                </a:lnTo>
                <a:lnTo>
                  <a:pt x="1542" y="182"/>
                </a:lnTo>
                <a:lnTo>
                  <a:pt x="1551" y="182"/>
                </a:lnTo>
                <a:lnTo>
                  <a:pt x="1553" y="181"/>
                </a:lnTo>
                <a:lnTo>
                  <a:pt x="1556" y="179"/>
                </a:lnTo>
                <a:lnTo>
                  <a:pt x="1561" y="178"/>
                </a:lnTo>
                <a:lnTo>
                  <a:pt x="1564" y="176"/>
                </a:lnTo>
                <a:lnTo>
                  <a:pt x="1569" y="176"/>
                </a:lnTo>
                <a:lnTo>
                  <a:pt x="1570" y="176"/>
                </a:lnTo>
                <a:lnTo>
                  <a:pt x="1575" y="178"/>
                </a:lnTo>
                <a:lnTo>
                  <a:pt x="1586" y="181"/>
                </a:lnTo>
                <a:lnTo>
                  <a:pt x="1589" y="182"/>
                </a:lnTo>
                <a:lnTo>
                  <a:pt x="1591" y="184"/>
                </a:lnTo>
                <a:lnTo>
                  <a:pt x="1594" y="187"/>
                </a:lnTo>
                <a:lnTo>
                  <a:pt x="1596" y="189"/>
                </a:lnTo>
                <a:lnTo>
                  <a:pt x="1597" y="189"/>
                </a:lnTo>
                <a:lnTo>
                  <a:pt x="1599" y="189"/>
                </a:lnTo>
                <a:lnTo>
                  <a:pt x="1599" y="189"/>
                </a:lnTo>
                <a:lnTo>
                  <a:pt x="1597" y="187"/>
                </a:lnTo>
                <a:lnTo>
                  <a:pt x="1596" y="187"/>
                </a:lnTo>
                <a:lnTo>
                  <a:pt x="1599" y="186"/>
                </a:lnTo>
                <a:lnTo>
                  <a:pt x="1599" y="186"/>
                </a:lnTo>
                <a:lnTo>
                  <a:pt x="1600" y="184"/>
                </a:lnTo>
                <a:lnTo>
                  <a:pt x="1604" y="184"/>
                </a:lnTo>
                <a:lnTo>
                  <a:pt x="1600" y="182"/>
                </a:lnTo>
                <a:lnTo>
                  <a:pt x="1599" y="182"/>
                </a:lnTo>
                <a:lnTo>
                  <a:pt x="1597" y="182"/>
                </a:lnTo>
                <a:lnTo>
                  <a:pt x="1597" y="181"/>
                </a:lnTo>
                <a:lnTo>
                  <a:pt x="1599" y="181"/>
                </a:lnTo>
                <a:lnTo>
                  <a:pt x="1599" y="179"/>
                </a:lnTo>
                <a:lnTo>
                  <a:pt x="1600" y="178"/>
                </a:lnTo>
                <a:lnTo>
                  <a:pt x="1602" y="176"/>
                </a:lnTo>
                <a:lnTo>
                  <a:pt x="1604" y="176"/>
                </a:lnTo>
                <a:lnTo>
                  <a:pt x="1607" y="178"/>
                </a:lnTo>
                <a:lnTo>
                  <a:pt x="1608" y="176"/>
                </a:lnTo>
                <a:lnTo>
                  <a:pt x="1610" y="176"/>
                </a:lnTo>
                <a:lnTo>
                  <a:pt x="1613" y="178"/>
                </a:lnTo>
                <a:lnTo>
                  <a:pt x="1616" y="181"/>
                </a:lnTo>
                <a:lnTo>
                  <a:pt x="1618" y="181"/>
                </a:lnTo>
                <a:lnTo>
                  <a:pt x="1622" y="179"/>
                </a:lnTo>
                <a:lnTo>
                  <a:pt x="1627" y="179"/>
                </a:lnTo>
                <a:lnTo>
                  <a:pt x="1627" y="178"/>
                </a:lnTo>
                <a:lnTo>
                  <a:pt x="1622" y="175"/>
                </a:lnTo>
                <a:lnTo>
                  <a:pt x="1624" y="168"/>
                </a:lnTo>
                <a:lnTo>
                  <a:pt x="1621" y="168"/>
                </a:lnTo>
                <a:lnTo>
                  <a:pt x="1618" y="167"/>
                </a:lnTo>
                <a:lnTo>
                  <a:pt x="1622" y="165"/>
                </a:lnTo>
                <a:lnTo>
                  <a:pt x="1626" y="162"/>
                </a:lnTo>
                <a:lnTo>
                  <a:pt x="1627" y="162"/>
                </a:lnTo>
                <a:lnTo>
                  <a:pt x="1630" y="160"/>
                </a:lnTo>
                <a:lnTo>
                  <a:pt x="1629" y="160"/>
                </a:lnTo>
                <a:lnTo>
                  <a:pt x="1622" y="160"/>
                </a:lnTo>
                <a:lnTo>
                  <a:pt x="1621" y="160"/>
                </a:lnTo>
                <a:lnTo>
                  <a:pt x="1619" y="162"/>
                </a:lnTo>
                <a:lnTo>
                  <a:pt x="1616" y="162"/>
                </a:lnTo>
                <a:lnTo>
                  <a:pt x="1615" y="159"/>
                </a:lnTo>
                <a:lnTo>
                  <a:pt x="1615" y="157"/>
                </a:lnTo>
                <a:lnTo>
                  <a:pt x="1619" y="152"/>
                </a:lnTo>
                <a:lnTo>
                  <a:pt x="1622" y="152"/>
                </a:lnTo>
                <a:lnTo>
                  <a:pt x="1633" y="152"/>
                </a:lnTo>
                <a:lnTo>
                  <a:pt x="1638" y="151"/>
                </a:lnTo>
                <a:lnTo>
                  <a:pt x="1643" y="149"/>
                </a:lnTo>
                <a:lnTo>
                  <a:pt x="1641" y="149"/>
                </a:lnTo>
                <a:lnTo>
                  <a:pt x="1641" y="146"/>
                </a:lnTo>
                <a:lnTo>
                  <a:pt x="1637" y="143"/>
                </a:lnTo>
                <a:lnTo>
                  <a:pt x="1637" y="141"/>
                </a:lnTo>
                <a:lnTo>
                  <a:pt x="1638" y="141"/>
                </a:lnTo>
                <a:lnTo>
                  <a:pt x="1640" y="141"/>
                </a:lnTo>
                <a:lnTo>
                  <a:pt x="1646" y="143"/>
                </a:lnTo>
                <a:lnTo>
                  <a:pt x="1649" y="145"/>
                </a:lnTo>
                <a:lnTo>
                  <a:pt x="1657" y="146"/>
                </a:lnTo>
                <a:lnTo>
                  <a:pt x="1678" y="146"/>
                </a:lnTo>
                <a:lnTo>
                  <a:pt x="1681" y="148"/>
                </a:lnTo>
                <a:lnTo>
                  <a:pt x="1690" y="148"/>
                </a:lnTo>
                <a:lnTo>
                  <a:pt x="1693" y="149"/>
                </a:lnTo>
                <a:lnTo>
                  <a:pt x="1703" y="151"/>
                </a:lnTo>
                <a:lnTo>
                  <a:pt x="1708" y="151"/>
                </a:lnTo>
                <a:lnTo>
                  <a:pt x="1711" y="152"/>
                </a:lnTo>
                <a:lnTo>
                  <a:pt x="1715" y="152"/>
                </a:lnTo>
                <a:lnTo>
                  <a:pt x="1719" y="154"/>
                </a:lnTo>
                <a:lnTo>
                  <a:pt x="1717" y="156"/>
                </a:lnTo>
                <a:lnTo>
                  <a:pt x="1706" y="156"/>
                </a:lnTo>
                <a:lnTo>
                  <a:pt x="1703" y="156"/>
                </a:lnTo>
                <a:lnTo>
                  <a:pt x="1698" y="156"/>
                </a:lnTo>
                <a:lnTo>
                  <a:pt x="1697" y="156"/>
                </a:lnTo>
                <a:lnTo>
                  <a:pt x="1693" y="157"/>
                </a:lnTo>
                <a:lnTo>
                  <a:pt x="1690" y="159"/>
                </a:lnTo>
                <a:lnTo>
                  <a:pt x="1687" y="159"/>
                </a:lnTo>
                <a:lnTo>
                  <a:pt x="1690" y="160"/>
                </a:lnTo>
                <a:lnTo>
                  <a:pt x="1692" y="160"/>
                </a:lnTo>
                <a:lnTo>
                  <a:pt x="1700" y="159"/>
                </a:lnTo>
                <a:lnTo>
                  <a:pt x="1723" y="157"/>
                </a:lnTo>
                <a:lnTo>
                  <a:pt x="1726" y="157"/>
                </a:lnTo>
                <a:lnTo>
                  <a:pt x="1726" y="159"/>
                </a:lnTo>
                <a:lnTo>
                  <a:pt x="1723" y="162"/>
                </a:lnTo>
                <a:lnTo>
                  <a:pt x="1720" y="165"/>
                </a:lnTo>
                <a:lnTo>
                  <a:pt x="1715" y="167"/>
                </a:lnTo>
                <a:lnTo>
                  <a:pt x="1714" y="167"/>
                </a:lnTo>
                <a:lnTo>
                  <a:pt x="1717" y="162"/>
                </a:lnTo>
                <a:lnTo>
                  <a:pt x="1717" y="162"/>
                </a:lnTo>
                <a:lnTo>
                  <a:pt x="1715" y="162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09" y="164"/>
                </a:lnTo>
                <a:lnTo>
                  <a:pt x="1711" y="165"/>
                </a:lnTo>
                <a:lnTo>
                  <a:pt x="1711" y="167"/>
                </a:lnTo>
                <a:lnTo>
                  <a:pt x="1706" y="168"/>
                </a:lnTo>
                <a:lnTo>
                  <a:pt x="1704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70"/>
                </a:lnTo>
                <a:lnTo>
                  <a:pt x="1701" y="170"/>
                </a:lnTo>
                <a:lnTo>
                  <a:pt x="1700" y="171"/>
                </a:lnTo>
                <a:lnTo>
                  <a:pt x="1700" y="173"/>
                </a:lnTo>
                <a:lnTo>
                  <a:pt x="1701" y="173"/>
                </a:lnTo>
                <a:lnTo>
                  <a:pt x="1703" y="175"/>
                </a:lnTo>
                <a:lnTo>
                  <a:pt x="1711" y="173"/>
                </a:lnTo>
                <a:lnTo>
                  <a:pt x="1715" y="171"/>
                </a:lnTo>
                <a:lnTo>
                  <a:pt x="1720" y="168"/>
                </a:lnTo>
                <a:lnTo>
                  <a:pt x="1726" y="160"/>
                </a:lnTo>
                <a:lnTo>
                  <a:pt x="1731" y="157"/>
                </a:lnTo>
                <a:lnTo>
                  <a:pt x="1733" y="157"/>
                </a:lnTo>
                <a:lnTo>
                  <a:pt x="1734" y="157"/>
                </a:lnTo>
                <a:lnTo>
                  <a:pt x="1749" y="157"/>
                </a:lnTo>
                <a:lnTo>
                  <a:pt x="1756" y="159"/>
                </a:lnTo>
                <a:lnTo>
                  <a:pt x="1764" y="162"/>
                </a:lnTo>
                <a:lnTo>
                  <a:pt x="1769" y="164"/>
                </a:lnTo>
                <a:lnTo>
                  <a:pt x="1772" y="167"/>
                </a:lnTo>
                <a:lnTo>
                  <a:pt x="1772" y="167"/>
                </a:lnTo>
                <a:lnTo>
                  <a:pt x="1772" y="168"/>
                </a:lnTo>
                <a:lnTo>
                  <a:pt x="1771" y="170"/>
                </a:lnTo>
                <a:lnTo>
                  <a:pt x="1761" y="170"/>
                </a:lnTo>
                <a:lnTo>
                  <a:pt x="1758" y="171"/>
                </a:lnTo>
                <a:lnTo>
                  <a:pt x="1756" y="171"/>
                </a:lnTo>
                <a:lnTo>
                  <a:pt x="1756" y="173"/>
                </a:lnTo>
                <a:lnTo>
                  <a:pt x="1756" y="173"/>
                </a:lnTo>
                <a:lnTo>
                  <a:pt x="1756" y="175"/>
                </a:lnTo>
                <a:lnTo>
                  <a:pt x="1761" y="175"/>
                </a:lnTo>
                <a:lnTo>
                  <a:pt x="1764" y="175"/>
                </a:lnTo>
                <a:lnTo>
                  <a:pt x="1771" y="176"/>
                </a:lnTo>
                <a:lnTo>
                  <a:pt x="1771" y="178"/>
                </a:lnTo>
                <a:lnTo>
                  <a:pt x="1772" y="179"/>
                </a:lnTo>
                <a:lnTo>
                  <a:pt x="1772" y="179"/>
                </a:lnTo>
                <a:lnTo>
                  <a:pt x="1780" y="179"/>
                </a:lnTo>
                <a:lnTo>
                  <a:pt x="1782" y="179"/>
                </a:lnTo>
                <a:lnTo>
                  <a:pt x="1782" y="181"/>
                </a:lnTo>
                <a:lnTo>
                  <a:pt x="1780" y="182"/>
                </a:lnTo>
                <a:lnTo>
                  <a:pt x="1777" y="184"/>
                </a:lnTo>
                <a:lnTo>
                  <a:pt x="1774" y="187"/>
                </a:lnTo>
                <a:lnTo>
                  <a:pt x="1775" y="186"/>
                </a:lnTo>
                <a:lnTo>
                  <a:pt x="1783" y="182"/>
                </a:lnTo>
                <a:lnTo>
                  <a:pt x="1786" y="182"/>
                </a:lnTo>
                <a:lnTo>
                  <a:pt x="1788" y="182"/>
                </a:lnTo>
                <a:lnTo>
                  <a:pt x="1794" y="186"/>
                </a:lnTo>
                <a:lnTo>
                  <a:pt x="1797" y="187"/>
                </a:lnTo>
                <a:lnTo>
                  <a:pt x="1802" y="192"/>
                </a:lnTo>
                <a:lnTo>
                  <a:pt x="1801" y="192"/>
                </a:lnTo>
                <a:lnTo>
                  <a:pt x="1797" y="193"/>
                </a:lnTo>
                <a:lnTo>
                  <a:pt x="1808" y="197"/>
                </a:lnTo>
                <a:lnTo>
                  <a:pt x="1813" y="197"/>
                </a:lnTo>
                <a:lnTo>
                  <a:pt x="1823" y="195"/>
                </a:lnTo>
                <a:lnTo>
                  <a:pt x="1827" y="195"/>
                </a:lnTo>
                <a:lnTo>
                  <a:pt x="1835" y="193"/>
                </a:lnTo>
                <a:lnTo>
                  <a:pt x="1845" y="192"/>
                </a:lnTo>
                <a:lnTo>
                  <a:pt x="1853" y="192"/>
                </a:lnTo>
                <a:lnTo>
                  <a:pt x="1857" y="190"/>
                </a:lnTo>
                <a:lnTo>
                  <a:pt x="1868" y="190"/>
                </a:lnTo>
                <a:lnTo>
                  <a:pt x="1879" y="190"/>
                </a:lnTo>
                <a:lnTo>
                  <a:pt x="1889" y="192"/>
                </a:lnTo>
                <a:lnTo>
                  <a:pt x="1898" y="193"/>
                </a:lnTo>
                <a:lnTo>
                  <a:pt x="1908" y="198"/>
                </a:lnTo>
                <a:lnTo>
                  <a:pt x="1913" y="201"/>
                </a:lnTo>
                <a:lnTo>
                  <a:pt x="1914" y="203"/>
                </a:lnTo>
                <a:lnTo>
                  <a:pt x="1916" y="206"/>
                </a:lnTo>
                <a:lnTo>
                  <a:pt x="1916" y="208"/>
                </a:lnTo>
                <a:lnTo>
                  <a:pt x="1917" y="211"/>
                </a:lnTo>
                <a:lnTo>
                  <a:pt x="1916" y="212"/>
                </a:lnTo>
                <a:lnTo>
                  <a:pt x="1916" y="214"/>
                </a:lnTo>
                <a:lnTo>
                  <a:pt x="1914" y="217"/>
                </a:lnTo>
                <a:lnTo>
                  <a:pt x="1914" y="219"/>
                </a:lnTo>
                <a:lnTo>
                  <a:pt x="1913" y="222"/>
                </a:lnTo>
                <a:lnTo>
                  <a:pt x="1914" y="225"/>
                </a:lnTo>
                <a:lnTo>
                  <a:pt x="1919" y="225"/>
                </a:lnTo>
                <a:lnTo>
                  <a:pt x="1927" y="228"/>
                </a:lnTo>
                <a:lnTo>
                  <a:pt x="1930" y="228"/>
                </a:lnTo>
                <a:lnTo>
                  <a:pt x="1930" y="233"/>
                </a:lnTo>
                <a:lnTo>
                  <a:pt x="1931" y="236"/>
                </a:lnTo>
                <a:lnTo>
                  <a:pt x="1931" y="242"/>
                </a:lnTo>
                <a:lnTo>
                  <a:pt x="1933" y="244"/>
                </a:lnTo>
                <a:lnTo>
                  <a:pt x="1936" y="245"/>
                </a:lnTo>
                <a:lnTo>
                  <a:pt x="1936" y="247"/>
                </a:lnTo>
                <a:lnTo>
                  <a:pt x="1933" y="253"/>
                </a:lnTo>
                <a:lnTo>
                  <a:pt x="1931" y="255"/>
                </a:lnTo>
                <a:lnTo>
                  <a:pt x="1928" y="256"/>
                </a:lnTo>
                <a:lnTo>
                  <a:pt x="1933" y="255"/>
                </a:lnTo>
                <a:lnTo>
                  <a:pt x="1935" y="253"/>
                </a:lnTo>
                <a:lnTo>
                  <a:pt x="1936" y="249"/>
                </a:lnTo>
                <a:lnTo>
                  <a:pt x="1938" y="249"/>
                </a:lnTo>
                <a:lnTo>
                  <a:pt x="1939" y="247"/>
                </a:lnTo>
                <a:lnTo>
                  <a:pt x="1939" y="242"/>
                </a:lnTo>
                <a:lnTo>
                  <a:pt x="1938" y="239"/>
                </a:lnTo>
                <a:lnTo>
                  <a:pt x="1938" y="236"/>
                </a:lnTo>
                <a:lnTo>
                  <a:pt x="1939" y="234"/>
                </a:lnTo>
                <a:lnTo>
                  <a:pt x="1944" y="230"/>
                </a:lnTo>
                <a:lnTo>
                  <a:pt x="1947" y="228"/>
                </a:lnTo>
                <a:lnTo>
                  <a:pt x="1950" y="228"/>
                </a:lnTo>
                <a:lnTo>
                  <a:pt x="1960" y="227"/>
                </a:lnTo>
                <a:lnTo>
                  <a:pt x="1963" y="227"/>
                </a:lnTo>
                <a:lnTo>
                  <a:pt x="1968" y="227"/>
                </a:lnTo>
                <a:lnTo>
                  <a:pt x="1971" y="227"/>
                </a:lnTo>
                <a:lnTo>
                  <a:pt x="1974" y="225"/>
                </a:lnTo>
                <a:lnTo>
                  <a:pt x="1977" y="227"/>
                </a:lnTo>
                <a:lnTo>
                  <a:pt x="1982" y="228"/>
                </a:lnTo>
                <a:lnTo>
                  <a:pt x="1999" y="230"/>
                </a:lnTo>
                <a:lnTo>
                  <a:pt x="2002" y="230"/>
                </a:lnTo>
                <a:lnTo>
                  <a:pt x="2015" y="231"/>
                </a:lnTo>
                <a:lnTo>
                  <a:pt x="2017" y="231"/>
                </a:lnTo>
                <a:lnTo>
                  <a:pt x="2018" y="230"/>
                </a:lnTo>
                <a:lnTo>
                  <a:pt x="2028" y="225"/>
                </a:lnTo>
                <a:lnTo>
                  <a:pt x="2031" y="225"/>
                </a:lnTo>
                <a:lnTo>
                  <a:pt x="2031" y="227"/>
                </a:lnTo>
                <a:lnTo>
                  <a:pt x="2032" y="228"/>
                </a:lnTo>
                <a:lnTo>
                  <a:pt x="2034" y="230"/>
                </a:lnTo>
                <a:lnTo>
                  <a:pt x="2036" y="233"/>
                </a:lnTo>
                <a:lnTo>
                  <a:pt x="2037" y="238"/>
                </a:lnTo>
                <a:lnTo>
                  <a:pt x="2039" y="238"/>
                </a:lnTo>
                <a:lnTo>
                  <a:pt x="2040" y="239"/>
                </a:lnTo>
                <a:lnTo>
                  <a:pt x="2047" y="241"/>
                </a:lnTo>
                <a:lnTo>
                  <a:pt x="2051" y="242"/>
                </a:lnTo>
                <a:lnTo>
                  <a:pt x="2053" y="247"/>
                </a:lnTo>
                <a:lnTo>
                  <a:pt x="2056" y="250"/>
                </a:lnTo>
                <a:lnTo>
                  <a:pt x="2062" y="250"/>
                </a:lnTo>
                <a:lnTo>
                  <a:pt x="2069" y="249"/>
                </a:lnTo>
                <a:lnTo>
                  <a:pt x="2075" y="244"/>
                </a:lnTo>
                <a:lnTo>
                  <a:pt x="2075" y="241"/>
                </a:lnTo>
                <a:lnTo>
                  <a:pt x="2073" y="238"/>
                </a:lnTo>
                <a:lnTo>
                  <a:pt x="2072" y="234"/>
                </a:lnTo>
                <a:lnTo>
                  <a:pt x="2070" y="230"/>
                </a:lnTo>
                <a:lnTo>
                  <a:pt x="2064" y="228"/>
                </a:lnTo>
                <a:lnTo>
                  <a:pt x="2064" y="227"/>
                </a:lnTo>
                <a:lnTo>
                  <a:pt x="2067" y="225"/>
                </a:lnTo>
                <a:lnTo>
                  <a:pt x="2069" y="222"/>
                </a:lnTo>
                <a:lnTo>
                  <a:pt x="2069" y="220"/>
                </a:lnTo>
                <a:lnTo>
                  <a:pt x="2069" y="216"/>
                </a:lnTo>
                <a:lnTo>
                  <a:pt x="2073" y="216"/>
                </a:lnTo>
                <a:lnTo>
                  <a:pt x="2080" y="217"/>
                </a:lnTo>
                <a:lnTo>
                  <a:pt x="2089" y="219"/>
                </a:lnTo>
                <a:lnTo>
                  <a:pt x="2099" y="220"/>
                </a:lnTo>
                <a:lnTo>
                  <a:pt x="2103" y="220"/>
                </a:lnTo>
                <a:lnTo>
                  <a:pt x="2105" y="222"/>
                </a:lnTo>
                <a:lnTo>
                  <a:pt x="2108" y="223"/>
                </a:lnTo>
                <a:lnTo>
                  <a:pt x="2110" y="220"/>
                </a:lnTo>
                <a:lnTo>
                  <a:pt x="2111" y="220"/>
                </a:lnTo>
                <a:lnTo>
                  <a:pt x="2116" y="222"/>
                </a:lnTo>
                <a:lnTo>
                  <a:pt x="2118" y="222"/>
                </a:lnTo>
                <a:lnTo>
                  <a:pt x="2124" y="222"/>
                </a:lnTo>
                <a:lnTo>
                  <a:pt x="2130" y="222"/>
                </a:lnTo>
                <a:lnTo>
                  <a:pt x="2138" y="222"/>
                </a:lnTo>
                <a:lnTo>
                  <a:pt x="2144" y="222"/>
                </a:lnTo>
                <a:lnTo>
                  <a:pt x="2148" y="222"/>
                </a:lnTo>
                <a:lnTo>
                  <a:pt x="2149" y="222"/>
                </a:lnTo>
                <a:lnTo>
                  <a:pt x="2154" y="225"/>
                </a:lnTo>
                <a:lnTo>
                  <a:pt x="2162" y="228"/>
                </a:lnTo>
                <a:lnTo>
                  <a:pt x="2168" y="228"/>
                </a:lnTo>
                <a:lnTo>
                  <a:pt x="2176" y="231"/>
                </a:lnTo>
                <a:lnTo>
                  <a:pt x="2184" y="233"/>
                </a:lnTo>
                <a:lnTo>
                  <a:pt x="2189" y="234"/>
                </a:lnTo>
                <a:lnTo>
                  <a:pt x="2190" y="234"/>
                </a:lnTo>
                <a:lnTo>
                  <a:pt x="2190" y="236"/>
                </a:lnTo>
                <a:lnTo>
                  <a:pt x="2190" y="236"/>
                </a:lnTo>
                <a:lnTo>
                  <a:pt x="2195" y="238"/>
                </a:lnTo>
                <a:lnTo>
                  <a:pt x="2204" y="244"/>
                </a:lnTo>
                <a:lnTo>
                  <a:pt x="2206" y="245"/>
                </a:lnTo>
                <a:lnTo>
                  <a:pt x="2209" y="245"/>
                </a:lnTo>
                <a:lnTo>
                  <a:pt x="2212" y="247"/>
                </a:lnTo>
                <a:lnTo>
                  <a:pt x="2212" y="247"/>
                </a:lnTo>
                <a:lnTo>
                  <a:pt x="2214" y="247"/>
                </a:lnTo>
                <a:lnTo>
                  <a:pt x="2215" y="249"/>
                </a:lnTo>
                <a:lnTo>
                  <a:pt x="2217" y="249"/>
                </a:lnTo>
                <a:lnTo>
                  <a:pt x="2222" y="250"/>
                </a:lnTo>
                <a:lnTo>
                  <a:pt x="2225" y="252"/>
                </a:lnTo>
                <a:lnTo>
                  <a:pt x="2226" y="255"/>
                </a:lnTo>
                <a:lnTo>
                  <a:pt x="2226" y="255"/>
                </a:lnTo>
                <a:lnTo>
                  <a:pt x="2223" y="253"/>
                </a:lnTo>
                <a:lnTo>
                  <a:pt x="2225" y="255"/>
                </a:lnTo>
                <a:lnTo>
                  <a:pt x="2225" y="256"/>
                </a:lnTo>
                <a:lnTo>
                  <a:pt x="2228" y="256"/>
                </a:lnTo>
                <a:lnTo>
                  <a:pt x="2231" y="258"/>
                </a:lnTo>
                <a:lnTo>
                  <a:pt x="2233" y="258"/>
                </a:lnTo>
                <a:lnTo>
                  <a:pt x="2234" y="260"/>
                </a:lnTo>
                <a:lnTo>
                  <a:pt x="2234" y="261"/>
                </a:lnTo>
                <a:lnTo>
                  <a:pt x="2234" y="263"/>
                </a:lnTo>
                <a:lnTo>
                  <a:pt x="2236" y="263"/>
                </a:lnTo>
                <a:lnTo>
                  <a:pt x="2237" y="261"/>
                </a:lnTo>
                <a:lnTo>
                  <a:pt x="2237" y="260"/>
                </a:lnTo>
                <a:lnTo>
                  <a:pt x="2231" y="256"/>
                </a:lnTo>
                <a:lnTo>
                  <a:pt x="2230" y="255"/>
                </a:lnTo>
                <a:lnTo>
                  <a:pt x="2231" y="256"/>
                </a:lnTo>
                <a:lnTo>
                  <a:pt x="2239" y="260"/>
                </a:lnTo>
                <a:lnTo>
                  <a:pt x="2242" y="263"/>
                </a:lnTo>
                <a:lnTo>
                  <a:pt x="2241" y="263"/>
                </a:lnTo>
                <a:lnTo>
                  <a:pt x="2241" y="263"/>
                </a:lnTo>
                <a:lnTo>
                  <a:pt x="2241" y="264"/>
                </a:lnTo>
                <a:lnTo>
                  <a:pt x="2242" y="263"/>
                </a:lnTo>
                <a:lnTo>
                  <a:pt x="2244" y="263"/>
                </a:lnTo>
                <a:lnTo>
                  <a:pt x="2245" y="264"/>
                </a:lnTo>
                <a:lnTo>
                  <a:pt x="2247" y="264"/>
                </a:lnTo>
                <a:lnTo>
                  <a:pt x="2250" y="266"/>
                </a:lnTo>
                <a:lnTo>
                  <a:pt x="2274" y="277"/>
                </a:lnTo>
                <a:lnTo>
                  <a:pt x="2274" y="279"/>
                </a:lnTo>
                <a:lnTo>
                  <a:pt x="2274" y="280"/>
                </a:lnTo>
                <a:lnTo>
                  <a:pt x="2275" y="282"/>
                </a:lnTo>
                <a:lnTo>
                  <a:pt x="2275" y="283"/>
                </a:lnTo>
                <a:lnTo>
                  <a:pt x="2272" y="285"/>
                </a:lnTo>
                <a:lnTo>
                  <a:pt x="2275" y="285"/>
                </a:lnTo>
                <a:lnTo>
                  <a:pt x="2277" y="285"/>
                </a:lnTo>
                <a:lnTo>
                  <a:pt x="2277" y="283"/>
                </a:lnTo>
                <a:lnTo>
                  <a:pt x="2278" y="283"/>
                </a:lnTo>
                <a:lnTo>
                  <a:pt x="2280" y="285"/>
                </a:lnTo>
                <a:lnTo>
                  <a:pt x="2280" y="285"/>
                </a:lnTo>
                <a:lnTo>
                  <a:pt x="2280" y="288"/>
                </a:lnTo>
                <a:lnTo>
                  <a:pt x="2278" y="290"/>
                </a:lnTo>
                <a:lnTo>
                  <a:pt x="2278" y="291"/>
                </a:lnTo>
                <a:lnTo>
                  <a:pt x="2280" y="294"/>
                </a:lnTo>
                <a:lnTo>
                  <a:pt x="2280" y="294"/>
                </a:lnTo>
                <a:lnTo>
                  <a:pt x="2282" y="296"/>
                </a:lnTo>
                <a:lnTo>
                  <a:pt x="2282" y="299"/>
                </a:lnTo>
                <a:lnTo>
                  <a:pt x="2280" y="301"/>
                </a:lnTo>
                <a:lnTo>
                  <a:pt x="2278" y="304"/>
                </a:lnTo>
                <a:lnTo>
                  <a:pt x="2280" y="304"/>
                </a:lnTo>
                <a:lnTo>
                  <a:pt x="2283" y="304"/>
                </a:lnTo>
                <a:lnTo>
                  <a:pt x="2283" y="304"/>
                </a:lnTo>
                <a:lnTo>
                  <a:pt x="2285" y="305"/>
                </a:lnTo>
                <a:lnTo>
                  <a:pt x="2286" y="307"/>
                </a:lnTo>
                <a:lnTo>
                  <a:pt x="2286" y="308"/>
                </a:lnTo>
                <a:lnTo>
                  <a:pt x="2286" y="310"/>
                </a:lnTo>
                <a:lnTo>
                  <a:pt x="2286" y="310"/>
                </a:lnTo>
                <a:lnTo>
                  <a:pt x="2288" y="310"/>
                </a:lnTo>
                <a:lnTo>
                  <a:pt x="2289" y="308"/>
                </a:lnTo>
                <a:lnTo>
                  <a:pt x="2289" y="307"/>
                </a:lnTo>
                <a:lnTo>
                  <a:pt x="2291" y="307"/>
                </a:lnTo>
                <a:lnTo>
                  <a:pt x="2293" y="308"/>
                </a:lnTo>
                <a:lnTo>
                  <a:pt x="2291" y="313"/>
                </a:lnTo>
                <a:lnTo>
                  <a:pt x="2293" y="313"/>
                </a:lnTo>
                <a:lnTo>
                  <a:pt x="2293" y="312"/>
                </a:lnTo>
                <a:lnTo>
                  <a:pt x="2293" y="312"/>
                </a:lnTo>
                <a:lnTo>
                  <a:pt x="2294" y="310"/>
                </a:lnTo>
                <a:lnTo>
                  <a:pt x="2296" y="310"/>
                </a:lnTo>
                <a:lnTo>
                  <a:pt x="2296" y="308"/>
                </a:lnTo>
                <a:lnTo>
                  <a:pt x="2294" y="307"/>
                </a:lnTo>
                <a:lnTo>
                  <a:pt x="2294" y="305"/>
                </a:lnTo>
                <a:lnTo>
                  <a:pt x="2291" y="305"/>
                </a:lnTo>
                <a:lnTo>
                  <a:pt x="2289" y="304"/>
                </a:lnTo>
                <a:lnTo>
                  <a:pt x="2289" y="304"/>
                </a:lnTo>
                <a:lnTo>
                  <a:pt x="2291" y="302"/>
                </a:lnTo>
                <a:lnTo>
                  <a:pt x="2291" y="302"/>
                </a:lnTo>
                <a:lnTo>
                  <a:pt x="2293" y="299"/>
                </a:lnTo>
                <a:lnTo>
                  <a:pt x="2293" y="299"/>
                </a:lnTo>
                <a:lnTo>
                  <a:pt x="2293" y="297"/>
                </a:lnTo>
                <a:lnTo>
                  <a:pt x="2291" y="296"/>
                </a:lnTo>
                <a:lnTo>
                  <a:pt x="2291" y="294"/>
                </a:lnTo>
                <a:lnTo>
                  <a:pt x="2288" y="294"/>
                </a:lnTo>
                <a:lnTo>
                  <a:pt x="2288" y="293"/>
                </a:lnTo>
                <a:lnTo>
                  <a:pt x="2286" y="293"/>
                </a:lnTo>
                <a:lnTo>
                  <a:pt x="2285" y="293"/>
                </a:lnTo>
                <a:lnTo>
                  <a:pt x="2285" y="293"/>
                </a:lnTo>
                <a:lnTo>
                  <a:pt x="2285" y="291"/>
                </a:lnTo>
                <a:lnTo>
                  <a:pt x="2286" y="291"/>
                </a:lnTo>
                <a:lnTo>
                  <a:pt x="2294" y="291"/>
                </a:lnTo>
                <a:lnTo>
                  <a:pt x="2297" y="291"/>
                </a:lnTo>
                <a:lnTo>
                  <a:pt x="2299" y="291"/>
                </a:lnTo>
                <a:lnTo>
                  <a:pt x="2300" y="291"/>
                </a:lnTo>
                <a:lnTo>
                  <a:pt x="2305" y="293"/>
                </a:lnTo>
                <a:lnTo>
                  <a:pt x="2305" y="293"/>
                </a:lnTo>
                <a:lnTo>
                  <a:pt x="2304" y="293"/>
                </a:lnTo>
                <a:lnTo>
                  <a:pt x="2302" y="296"/>
                </a:lnTo>
                <a:lnTo>
                  <a:pt x="2302" y="296"/>
                </a:lnTo>
                <a:lnTo>
                  <a:pt x="2302" y="297"/>
                </a:lnTo>
                <a:lnTo>
                  <a:pt x="2304" y="297"/>
                </a:lnTo>
                <a:lnTo>
                  <a:pt x="2305" y="297"/>
                </a:lnTo>
                <a:lnTo>
                  <a:pt x="2304" y="296"/>
                </a:lnTo>
                <a:lnTo>
                  <a:pt x="2304" y="294"/>
                </a:lnTo>
                <a:lnTo>
                  <a:pt x="2304" y="294"/>
                </a:lnTo>
                <a:lnTo>
                  <a:pt x="2305" y="294"/>
                </a:lnTo>
                <a:lnTo>
                  <a:pt x="2307" y="296"/>
                </a:lnTo>
                <a:lnTo>
                  <a:pt x="2307" y="296"/>
                </a:lnTo>
                <a:lnTo>
                  <a:pt x="2312" y="296"/>
                </a:lnTo>
                <a:lnTo>
                  <a:pt x="2313" y="296"/>
                </a:lnTo>
                <a:lnTo>
                  <a:pt x="2315" y="296"/>
                </a:lnTo>
                <a:lnTo>
                  <a:pt x="2313" y="294"/>
                </a:lnTo>
                <a:lnTo>
                  <a:pt x="2307" y="293"/>
                </a:lnTo>
                <a:lnTo>
                  <a:pt x="2307" y="293"/>
                </a:lnTo>
                <a:lnTo>
                  <a:pt x="2313" y="293"/>
                </a:lnTo>
                <a:lnTo>
                  <a:pt x="2315" y="294"/>
                </a:lnTo>
                <a:lnTo>
                  <a:pt x="2318" y="294"/>
                </a:lnTo>
                <a:lnTo>
                  <a:pt x="2321" y="294"/>
                </a:lnTo>
                <a:lnTo>
                  <a:pt x="2324" y="296"/>
                </a:lnTo>
                <a:lnTo>
                  <a:pt x="2327" y="299"/>
                </a:lnTo>
                <a:lnTo>
                  <a:pt x="2330" y="302"/>
                </a:lnTo>
                <a:lnTo>
                  <a:pt x="2334" y="304"/>
                </a:lnTo>
                <a:lnTo>
                  <a:pt x="2337" y="305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2"/>
                </a:lnTo>
                <a:lnTo>
                  <a:pt x="2341" y="312"/>
                </a:lnTo>
                <a:lnTo>
                  <a:pt x="2343" y="312"/>
                </a:lnTo>
                <a:lnTo>
                  <a:pt x="2345" y="312"/>
                </a:lnTo>
                <a:lnTo>
                  <a:pt x="2346" y="312"/>
                </a:lnTo>
                <a:lnTo>
                  <a:pt x="2346" y="312"/>
                </a:lnTo>
                <a:lnTo>
                  <a:pt x="2348" y="313"/>
                </a:lnTo>
                <a:lnTo>
                  <a:pt x="2348" y="313"/>
                </a:lnTo>
                <a:lnTo>
                  <a:pt x="2346" y="315"/>
                </a:lnTo>
                <a:lnTo>
                  <a:pt x="2353" y="315"/>
                </a:lnTo>
                <a:lnTo>
                  <a:pt x="2354" y="315"/>
                </a:lnTo>
                <a:lnTo>
                  <a:pt x="2354" y="316"/>
                </a:lnTo>
                <a:lnTo>
                  <a:pt x="2353" y="318"/>
                </a:lnTo>
                <a:lnTo>
                  <a:pt x="2353" y="318"/>
                </a:lnTo>
                <a:lnTo>
                  <a:pt x="2351" y="318"/>
                </a:lnTo>
                <a:lnTo>
                  <a:pt x="2351" y="318"/>
                </a:lnTo>
                <a:lnTo>
                  <a:pt x="2348" y="318"/>
                </a:lnTo>
                <a:lnTo>
                  <a:pt x="2345" y="319"/>
                </a:lnTo>
                <a:lnTo>
                  <a:pt x="2343" y="321"/>
                </a:lnTo>
                <a:lnTo>
                  <a:pt x="2341" y="323"/>
                </a:lnTo>
                <a:lnTo>
                  <a:pt x="2343" y="326"/>
                </a:lnTo>
                <a:lnTo>
                  <a:pt x="2341" y="326"/>
                </a:lnTo>
                <a:lnTo>
                  <a:pt x="2341" y="327"/>
                </a:lnTo>
                <a:lnTo>
                  <a:pt x="2337" y="327"/>
                </a:lnTo>
                <a:lnTo>
                  <a:pt x="2335" y="326"/>
                </a:lnTo>
                <a:lnTo>
                  <a:pt x="2334" y="326"/>
                </a:lnTo>
                <a:lnTo>
                  <a:pt x="2332" y="324"/>
                </a:lnTo>
                <a:lnTo>
                  <a:pt x="2330" y="323"/>
                </a:lnTo>
                <a:lnTo>
                  <a:pt x="2330" y="323"/>
                </a:lnTo>
                <a:lnTo>
                  <a:pt x="2329" y="323"/>
                </a:lnTo>
                <a:lnTo>
                  <a:pt x="2330" y="324"/>
                </a:lnTo>
                <a:lnTo>
                  <a:pt x="2332" y="326"/>
                </a:lnTo>
                <a:lnTo>
                  <a:pt x="2334" y="327"/>
                </a:lnTo>
                <a:lnTo>
                  <a:pt x="2335" y="329"/>
                </a:lnTo>
                <a:lnTo>
                  <a:pt x="2335" y="331"/>
                </a:lnTo>
                <a:lnTo>
                  <a:pt x="2334" y="331"/>
                </a:lnTo>
                <a:lnTo>
                  <a:pt x="2332" y="331"/>
                </a:lnTo>
                <a:lnTo>
                  <a:pt x="2330" y="329"/>
                </a:lnTo>
                <a:lnTo>
                  <a:pt x="2329" y="329"/>
                </a:lnTo>
                <a:lnTo>
                  <a:pt x="2324" y="331"/>
                </a:lnTo>
                <a:lnTo>
                  <a:pt x="2323" y="331"/>
                </a:lnTo>
                <a:lnTo>
                  <a:pt x="2323" y="331"/>
                </a:lnTo>
                <a:lnTo>
                  <a:pt x="2323" y="329"/>
                </a:lnTo>
                <a:lnTo>
                  <a:pt x="2319" y="329"/>
                </a:lnTo>
                <a:lnTo>
                  <a:pt x="2318" y="329"/>
                </a:lnTo>
                <a:lnTo>
                  <a:pt x="2318" y="329"/>
                </a:lnTo>
                <a:lnTo>
                  <a:pt x="2316" y="327"/>
                </a:lnTo>
                <a:lnTo>
                  <a:pt x="2315" y="326"/>
                </a:lnTo>
                <a:lnTo>
                  <a:pt x="2313" y="326"/>
                </a:lnTo>
                <a:lnTo>
                  <a:pt x="2312" y="326"/>
                </a:lnTo>
                <a:lnTo>
                  <a:pt x="2310" y="326"/>
                </a:lnTo>
                <a:lnTo>
                  <a:pt x="2313" y="327"/>
                </a:lnTo>
                <a:lnTo>
                  <a:pt x="2316" y="331"/>
                </a:lnTo>
                <a:lnTo>
                  <a:pt x="2316" y="331"/>
                </a:lnTo>
                <a:lnTo>
                  <a:pt x="2315" y="332"/>
                </a:lnTo>
                <a:lnTo>
                  <a:pt x="2318" y="332"/>
                </a:lnTo>
                <a:lnTo>
                  <a:pt x="2318" y="331"/>
                </a:lnTo>
                <a:lnTo>
                  <a:pt x="2318" y="332"/>
                </a:lnTo>
                <a:lnTo>
                  <a:pt x="2318" y="335"/>
                </a:lnTo>
                <a:lnTo>
                  <a:pt x="2316" y="335"/>
                </a:lnTo>
                <a:lnTo>
                  <a:pt x="2312" y="337"/>
                </a:lnTo>
                <a:lnTo>
                  <a:pt x="2313" y="337"/>
                </a:lnTo>
                <a:lnTo>
                  <a:pt x="2315" y="337"/>
                </a:lnTo>
                <a:lnTo>
                  <a:pt x="2316" y="337"/>
                </a:lnTo>
                <a:lnTo>
                  <a:pt x="2318" y="337"/>
                </a:lnTo>
                <a:lnTo>
                  <a:pt x="2318" y="338"/>
                </a:lnTo>
                <a:lnTo>
                  <a:pt x="2318" y="342"/>
                </a:lnTo>
                <a:lnTo>
                  <a:pt x="2318" y="342"/>
                </a:lnTo>
                <a:lnTo>
                  <a:pt x="2316" y="343"/>
                </a:lnTo>
                <a:lnTo>
                  <a:pt x="2313" y="345"/>
                </a:lnTo>
                <a:lnTo>
                  <a:pt x="2310" y="345"/>
                </a:lnTo>
                <a:lnTo>
                  <a:pt x="2308" y="345"/>
                </a:lnTo>
                <a:lnTo>
                  <a:pt x="2307" y="345"/>
                </a:lnTo>
                <a:lnTo>
                  <a:pt x="2307" y="346"/>
                </a:lnTo>
                <a:lnTo>
                  <a:pt x="2305" y="346"/>
                </a:lnTo>
                <a:lnTo>
                  <a:pt x="2307" y="346"/>
                </a:lnTo>
                <a:lnTo>
                  <a:pt x="2308" y="346"/>
                </a:lnTo>
                <a:lnTo>
                  <a:pt x="2310" y="346"/>
                </a:lnTo>
                <a:lnTo>
                  <a:pt x="2310" y="348"/>
                </a:lnTo>
                <a:lnTo>
                  <a:pt x="2308" y="348"/>
                </a:lnTo>
                <a:lnTo>
                  <a:pt x="2308" y="349"/>
                </a:lnTo>
                <a:lnTo>
                  <a:pt x="2308" y="349"/>
                </a:lnTo>
                <a:lnTo>
                  <a:pt x="2308" y="351"/>
                </a:lnTo>
                <a:lnTo>
                  <a:pt x="2308" y="351"/>
                </a:lnTo>
                <a:lnTo>
                  <a:pt x="2310" y="351"/>
                </a:lnTo>
                <a:lnTo>
                  <a:pt x="2313" y="353"/>
                </a:lnTo>
                <a:lnTo>
                  <a:pt x="2315" y="353"/>
                </a:lnTo>
                <a:lnTo>
                  <a:pt x="2315" y="353"/>
                </a:lnTo>
                <a:lnTo>
                  <a:pt x="2316" y="354"/>
                </a:lnTo>
                <a:lnTo>
                  <a:pt x="2316" y="356"/>
                </a:lnTo>
                <a:lnTo>
                  <a:pt x="2316" y="356"/>
                </a:lnTo>
                <a:lnTo>
                  <a:pt x="2312" y="356"/>
                </a:lnTo>
                <a:lnTo>
                  <a:pt x="2312" y="356"/>
                </a:lnTo>
                <a:lnTo>
                  <a:pt x="2310" y="354"/>
                </a:lnTo>
                <a:lnTo>
                  <a:pt x="2310" y="354"/>
                </a:lnTo>
                <a:lnTo>
                  <a:pt x="2308" y="353"/>
                </a:lnTo>
                <a:lnTo>
                  <a:pt x="2308" y="354"/>
                </a:lnTo>
                <a:lnTo>
                  <a:pt x="2308" y="357"/>
                </a:lnTo>
                <a:lnTo>
                  <a:pt x="2308" y="357"/>
                </a:lnTo>
                <a:lnTo>
                  <a:pt x="2307" y="359"/>
                </a:lnTo>
                <a:lnTo>
                  <a:pt x="2305" y="359"/>
                </a:lnTo>
                <a:lnTo>
                  <a:pt x="2304" y="359"/>
                </a:lnTo>
                <a:lnTo>
                  <a:pt x="2302" y="357"/>
                </a:lnTo>
                <a:lnTo>
                  <a:pt x="2302" y="356"/>
                </a:lnTo>
                <a:lnTo>
                  <a:pt x="2302" y="356"/>
                </a:lnTo>
                <a:lnTo>
                  <a:pt x="2302" y="354"/>
                </a:lnTo>
                <a:lnTo>
                  <a:pt x="2302" y="353"/>
                </a:lnTo>
                <a:lnTo>
                  <a:pt x="2302" y="354"/>
                </a:lnTo>
                <a:lnTo>
                  <a:pt x="2300" y="356"/>
                </a:lnTo>
                <a:lnTo>
                  <a:pt x="2299" y="357"/>
                </a:lnTo>
                <a:lnTo>
                  <a:pt x="2297" y="357"/>
                </a:lnTo>
                <a:lnTo>
                  <a:pt x="2296" y="357"/>
                </a:lnTo>
                <a:lnTo>
                  <a:pt x="2294" y="356"/>
                </a:lnTo>
                <a:lnTo>
                  <a:pt x="2293" y="354"/>
                </a:lnTo>
                <a:lnTo>
                  <a:pt x="2289" y="353"/>
                </a:lnTo>
                <a:lnTo>
                  <a:pt x="2288" y="351"/>
                </a:lnTo>
                <a:lnTo>
                  <a:pt x="2285" y="348"/>
                </a:lnTo>
                <a:lnTo>
                  <a:pt x="2280" y="348"/>
                </a:lnTo>
                <a:lnTo>
                  <a:pt x="2277" y="346"/>
                </a:lnTo>
                <a:lnTo>
                  <a:pt x="2275" y="346"/>
                </a:lnTo>
                <a:lnTo>
                  <a:pt x="2274" y="346"/>
                </a:lnTo>
                <a:lnTo>
                  <a:pt x="2272" y="346"/>
                </a:lnTo>
                <a:lnTo>
                  <a:pt x="2272" y="346"/>
                </a:lnTo>
                <a:lnTo>
                  <a:pt x="2271" y="345"/>
                </a:lnTo>
                <a:lnTo>
                  <a:pt x="2271" y="345"/>
                </a:lnTo>
                <a:lnTo>
                  <a:pt x="2267" y="343"/>
                </a:lnTo>
                <a:lnTo>
                  <a:pt x="2266" y="342"/>
                </a:lnTo>
                <a:lnTo>
                  <a:pt x="2266" y="340"/>
                </a:lnTo>
                <a:lnTo>
                  <a:pt x="2266" y="340"/>
                </a:lnTo>
                <a:lnTo>
                  <a:pt x="2266" y="337"/>
                </a:lnTo>
                <a:lnTo>
                  <a:pt x="2264" y="334"/>
                </a:lnTo>
                <a:lnTo>
                  <a:pt x="2263" y="331"/>
                </a:lnTo>
                <a:lnTo>
                  <a:pt x="2256" y="329"/>
                </a:lnTo>
                <a:lnTo>
                  <a:pt x="2250" y="327"/>
                </a:lnTo>
                <a:lnTo>
                  <a:pt x="2248" y="327"/>
                </a:lnTo>
                <a:lnTo>
                  <a:pt x="2247" y="327"/>
                </a:lnTo>
                <a:lnTo>
                  <a:pt x="2242" y="331"/>
                </a:lnTo>
                <a:lnTo>
                  <a:pt x="2239" y="331"/>
                </a:lnTo>
                <a:lnTo>
                  <a:pt x="2230" y="331"/>
                </a:lnTo>
                <a:lnTo>
                  <a:pt x="2230" y="331"/>
                </a:lnTo>
                <a:lnTo>
                  <a:pt x="2228" y="329"/>
                </a:lnTo>
                <a:lnTo>
                  <a:pt x="2226" y="327"/>
                </a:lnTo>
                <a:lnTo>
                  <a:pt x="2228" y="326"/>
                </a:lnTo>
                <a:lnTo>
                  <a:pt x="2228" y="324"/>
                </a:lnTo>
                <a:lnTo>
                  <a:pt x="2226" y="324"/>
                </a:lnTo>
                <a:lnTo>
                  <a:pt x="2226" y="324"/>
                </a:lnTo>
                <a:lnTo>
                  <a:pt x="2225" y="323"/>
                </a:lnTo>
                <a:lnTo>
                  <a:pt x="2223" y="321"/>
                </a:lnTo>
                <a:lnTo>
                  <a:pt x="2222" y="319"/>
                </a:lnTo>
                <a:lnTo>
                  <a:pt x="2222" y="318"/>
                </a:lnTo>
                <a:lnTo>
                  <a:pt x="2222" y="318"/>
                </a:lnTo>
                <a:lnTo>
                  <a:pt x="2223" y="318"/>
                </a:lnTo>
                <a:lnTo>
                  <a:pt x="2225" y="318"/>
                </a:lnTo>
                <a:lnTo>
                  <a:pt x="2225" y="315"/>
                </a:lnTo>
                <a:lnTo>
                  <a:pt x="2226" y="315"/>
                </a:lnTo>
                <a:lnTo>
                  <a:pt x="2226" y="313"/>
                </a:lnTo>
                <a:lnTo>
                  <a:pt x="2226" y="310"/>
                </a:lnTo>
                <a:lnTo>
                  <a:pt x="2226" y="308"/>
                </a:lnTo>
                <a:lnTo>
                  <a:pt x="2226" y="310"/>
                </a:lnTo>
                <a:lnTo>
                  <a:pt x="2223" y="313"/>
                </a:lnTo>
                <a:lnTo>
                  <a:pt x="2223" y="313"/>
                </a:lnTo>
                <a:lnTo>
                  <a:pt x="2222" y="313"/>
                </a:lnTo>
                <a:lnTo>
                  <a:pt x="2222" y="313"/>
                </a:lnTo>
                <a:lnTo>
                  <a:pt x="2220" y="313"/>
                </a:lnTo>
                <a:lnTo>
                  <a:pt x="2218" y="313"/>
                </a:lnTo>
                <a:lnTo>
                  <a:pt x="2218" y="310"/>
                </a:lnTo>
                <a:lnTo>
                  <a:pt x="2218" y="308"/>
                </a:lnTo>
                <a:lnTo>
                  <a:pt x="2218" y="310"/>
                </a:lnTo>
                <a:lnTo>
                  <a:pt x="2217" y="310"/>
                </a:lnTo>
                <a:lnTo>
                  <a:pt x="2215" y="312"/>
                </a:lnTo>
                <a:lnTo>
                  <a:pt x="2215" y="312"/>
                </a:lnTo>
                <a:lnTo>
                  <a:pt x="2215" y="313"/>
                </a:lnTo>
                <a:lnTo>
                  <a:pt x="2215" y="315"/>
                </a:lnTo>
                <a:lnTo>
                  <a:pt x="2214" y="315"/>
                </a:lnTo>
                <a:lnTo>
                  <a:pt x="2211" y="315"/>
                </a:lnTo>
                <a:lnTo>
                  <a:pt x="2211" y="313"/>
                </a:lnTo>
                <a:lnTo>
                  <a:pt x="2209" y="316"/>
                </a:lnTo>
                <a:lnTo>
                  <a:pt x="2209" y="318"/>
                </a:lnTo>
                <a:lnTo>
                  <a:pt x="2209" y="321"/>
                </a:lnTo>
                <a:lnTo>
                  <a:pt x="2209" y="323"/>
                </a:lnTo>
                <a:lnTo>
                  <a:pt x="2211" y="324"/>
                </a:lnTo>
                <a:lnTo>
                  <a:pt x="2214" y="326"/>
                </a:lnTo>
                <a:lnTo>
                  <a:pt x="2215" y="327"/>
                </a:lnTo>
                <a:lnTo>
                  <a:pt x="2215" y="329"/>
                </a:lnTo>
                <a:lnTo>
                  <a:pt x="2215" y="329"/>
                </a:lnTo>
                <a:lnTo>
                  <a:pt x="2214" y="332"/>
                </a:lnTo>
                <a:lnTo>
                  <a:pt x="2212" y="332"/>
                </a:lnTo>
                <a:lnTo>
                  <a:pt x="2211" y="337"/>
                </a:lnTo>
                <a:lnTo>
                  <a:pt x="2211" y="337"/>
                </a:lnTo>
                <a:lnTo>
                  <a:pt x="2206" y="340"/>
                </a:lnTo>
                <a:lnTo>
                  <a:pt x="2203" y="342"/>
                </a:lnTo>
                <a:lnTo>
                  <a:pt x="2201" y="343"/>
                </a:lnTo>
                <a:lnTo>
                  <a:pt x="2198" y="346"/>
                </a:lnTo>
                <a:lnTo>
                  <a:pt x="2193" y="346"/>
                </a:lnTo>
                <a:lnTo>
                  <a:pt x="2187" y="351"/>
                </a:lnTo>
                <a:lnTo>
                  <a:pt x="2184" y="351"/>
                </a:lnTo>
                <a:lnTo>
                  <a:pt x="2181" y="349"/>
                </a:lnTo>
                <a:lnTo>
                  <a:pt x="2173" y="348"/>
                </a:lnTo>
                <a:lnTo>
                  <a:pt x="2171" y="348"/>
                </a:lnTo>
                <a:lnTo>
                  <a:pt x="2168" y="343"/>
                </a:lnTo>
                <a:lnTo>
                  <a:pt x="2166" y="343"/>
                </a:lnTo>
                <a:lnTo>
                  <a:pt x="2165" y="342"/>
                </a:lnTo>
                <a:lnTo>
                  <a:pt x="2160" y="340"/>
                </a:lnTo>
                <a:lnTo>
                  <a:pt x="2157" y="342"/>
                </a:lnTo>
                <a:lnTo>
                  <a:pt x="2154" y="340"/>
                </a:lnTo>
                <a:lnTo>
                  <a:pt x="2152" y="342"/>
                </a:lnTo>
                <a:lnTo>
                  <a:pt x="2154" y="342"/>
                </a:lnTo>
                <a:lnTo>
                  <a:pt x="2157" y="342"/>
                </a:lnTo>
                <a:lnTo>
                  <a:pt x="2162" y="342"/>
                </a:lnTo>
                <a:lnTo>
                  <a:pt x="2163" y="342"/>
                </a:lnTo>
                <a:lnTo>
                  <a:pt x="2165" y="343"/>
                </a:lnTo>
                <a:lnTo>
                  <a:pt x="2166" y="345"/>
                </a:lnTo>
                <a:lnTo>
                  <a:pt x="2165" y="346"/>
                </a:lnTo>
                <a:lnTo>
                  <a:pt x="2163" y="346"/>
                </a:lnTo>
                <a:lnTo>
                  <a:pt x="2160" y="345"/>
                </a:lnTo>
                <a:lnTo>
                  <a:pt x="2155" y="346"/>
                </a:lnTo>
                <a:lnTo>
                  <a:pt x="2154" y="345"/>
                </a:lnTo>
                <a:lnTo>
                  <a:pt x="2149" y="343"/>
                </a:lnTo>
                <a:lnTo>
                  <a:pt x="2144" y="346"/>
                </a:lnTo>
                <a:lnTo>
                  <a:pt x="2140" y="346"/>
                </a:lnTo>
                <a:lnTo>
                  <a:pt x="2135" y="348"/>
                </a:lnTo>
                <a:lnTo>
                  <a:pt x="2127" y="349"/>
                </a:lnTo>
                <a:lnTo>
                  <a:pt x="2129" y="349"/>
                </a:lnTo>
                <a:lnTo>
                  <a:pt x="2135" y="348"/>
                </a:lnTo>
                <a:lnTo>
                  <a:pt x="2138" y="348"/>
                </a:lnTo>
                <a:lnTo>
                  <a:pt x="2143" y="346"/>
                </a:lnTo>
                <a:lnTo>
                  <a:pt x="2146" y="346"/>
                </a:lnTo>
                <a:lnTo>
                  <a:pt x="2148" y="345"/>
                </a:lnTo>
                <a:lnTo>
                  <a:pt x="2149" y="345"/>
                </a:lnTo>
                <a:lnTo>
                  <a:pt x="2151" y="345"/>
                </a:lnTo>
                <a:lnTo>
                  <a:pt x="2152" y="346"/>
                </a:lnTo>
                <a:lnTo>
                  <a:pt x="2152" y="346"/>
                </a:lnTo>
                <a:lnTo>
                  <a:pt x="2154" y="349"/>
                </a:lnTo>
                <a:lnTo>
                  <a:pt x="2152" y="349"/>
                </a:lnTo>
                <a:lnTo>
                  <a:pt x="2151" y="351"/>
                </a:lnTo>
                <a:lnTo>
                  <a:pt x="2151" y="351"/>
                </a:lnTo>
                <a:lnTo>
                  <a:pt x="2155" y="349"/>
                </a:lnTo>
                <a:lnTo>
                  <a:pt x="2159" y="351"/>
                </a:lnTo>
                <a:lnTo>
                  <a:pt x="2160" y="351"/>
                </a:lnTo>
                <a:lnTo>
                  <a:pt x="2163" y="348"/>
                </a:lnTo>
                <a:lnTo>
                  <a:pt x="2168" y="348"/>
                </a:lnTo>
                <a:lnTo>
                  <a:pt x="2168" y="348"/>
                </a:lnTo>
                <a:lnTo>
                  <a:pt x="2170" y="348"/>
                </a:lnTo>
                <a:lnTo>
                  <a:pt x="2168" y="353"/>
                </a:lnTo>
                <a:lnTo>
                  <a:pt x="2168" y="354"/>
                </a:lnTo>
                <a:lnTo>
                  <a:pt x="2173" y="359"/>
                </a:lnTo>
                <a:lnTo>
                  <a:pt x="2176" y="360"/>
                </a:lnTo>
                <a:lnTo>
                  <a:pt x="2177" y="360"/>
                </a:lnTo>
                <a:lnTo>
                  <a:pt x="2179" y="360"/>
                </a:lnTo>
                <a:lnTo>
                  <a:pt x="2179" y="357"/>
                </a:lnTo>
                <a:lnTo>
                  <a:pt x="2181" y="357"/>
                </a:lnTo>
                <a:lnTo>
                  <a:pt x="2182" y="357"/>
                </a:lnTo>
                <a:lnTo>
                  <a:pt x="2182" y="359"/>
                </a:lnTo>
                <a:lnTo>
                  <a:pt x="2184" y="362"/>
                </a:lnTo>
                <a:lnTo>
                  <a:pt x="2184" y="364"/>
                </a:lnTo>
                <a:lnTo>
                  <a:pt x="2184" y="365"/>
                </a:lnTo>
                <a:lnTo>
                  <a:pt x="2185" y="365"/>
                </a:lnTo>
                <a:lnTo>
                  <a:pt x="2187" y="367"/>
                </a:lnTo>
                <a:lnTo>
                  <a:pt x="2187" y="368"/>
                </a:lnTo>
                <a:lnTo>
                  <a:pt x="2187" y="373"/>
                </a:lnTo>
                <a:lnTo>
                  <a:pt x="2187" y="373"/>
                </a:lnTo>
                <a:lnTo>
                  <a:pt x="2185" y="373"/>
                </a:lnTo>
                <a:lnTo>
                  <a:pt x="2184" y="375"/>
                </a:lnTo>
                <a:lnTo>
                  <a:pt x="2184" y="375"/>
                </a:lnTo>
                <a:lnTo>
                  <a:pt x="2187" y="375"/>
                </a:lnTo>
                <a:lnTo>
                  <a:pt x="2187" y="376"/>
                </a:lnTo>
                <a:lnTo>
                  <a:pt x="2187" y="378"/>
                </a:lnTo>
                <a:lnTo>
                  <a:pt x="2187" y="379"/>
                </a:lnTo>
                <a:lnTo>
                  <a:pt x="2187" y="379"/>
                </a:lnTo>
                <a:lnTo>
                  <a:pt x="2189" y="378"/>
                </a:lnTo>
                <a:lnTo>
                  <a:pt x="2189" y="376"/>
                </a:lnTo>
                <a:lnTo>
                  <a:pt x="2189" y="376"/>
                </a:lnTo>
                <a:lnTo>
                  <a:pt x="2190" y="379"/>
                </a:lnTo>
                <a:lnTo>
                  <a:pt x="2190" y="381"/>
                </a:lnTo>
                <a:lnTo>
                  <a:pt x="2192" y="381"/>
                </a:lnTo>
                <a:lnTo>
                  <a:pt x="2196" y="384"/>
                </a:lnTo>
                <a:lnTo>
                  <a:pt x="2196" y="384"/>
                </a:lnTo>
                <a:lnTo>
                  <a:pt x="2198" y="386"/>
                </a:lnTo>
                <a:lnTo>
                  <a:pt x="2196" y="387"/>
                </a:lnTo>
                <a:lnTo>
                  <a:pt x="2195" y="387"/>
                </a:lnTo>
                <a:lnTo>
                  <a:pt x="2196" y="389"/>
                </a:lnTo>
                <a:lnTo>
                  <a:pt x="2196" y="390"/>
                </a:lnTo>
                <a:lnTo>
                  <a:pt x="2198" y="392"/>
                </a:lnTo>
                <a:lnTo>
                  <a:pt x="2200" y="394"/>
                </a:lnTo>
                <a:lnTo>
                  <a:pt x="2200" y="395"/>
                </a:lnTo>
                <a:lnTo>
                  <a:pt x="2198" y="397"/>
                </a:lnTo>
                <a:lnTo>
                  <a:pt x="2195" y="400"/>
                </a:lnTo>
                <a:lnTo>
                  <a:pt x="2193" y="400"/>
                </a:lnTo>
                <a:lnTo>
                  <a:pt x="2193" y="401"/>
                </a:lnTo>
                <a:lnTo>
                  <a:pt x="2193" y="403"/>
                </a:lnTo>
                <a:lnTo>
                  <a:pt x="2192" y="403"/>
                </a:lnTo>
                <a:lnTo>
                  <a:pt x="2190" y="403"/>
                </a:lnTo>
                <a:lnTo>
                  <a:pt x="2177" y="398"/>
                </a:lnTo>
                <a:lnTo>
                  <a:pt x="2173" y="398"/>
                </a:lnTo>
                <a:lnTo>
                  <a:pt x="2168" y="397"/>
                </a:lnTo>
                <a:lnTo>
                  <a:pt x="2166" y="397"/>
                </a:lnTo>
                <a:lnTo>
                  <a:pt x="2166" y="397"/>
                </a:lnTo>
                <a:lnTo>
                  <a:pt x="2166" y="395"/>
                </a:lnTo>
                <a:lnTo>
                  <a:pt x="2168" y="394"/>
                </a:lnTo>
                <a:lnTo>
                  <a:pt x="2168" y="394"/>
                </a:lnTo>
                <a:lnTo>
                  <a:pt x="2166" y="394"/>
                </a:lnTo>
                <a:lnTo>
                  <a:pt x="2166" y="394"/>
                </a:lnTo>
                <a:lnTo>
                  <a:pt x="2165" y="394"/>
                </a:lnTo>
                <a:lnTo>
                  <a:pt x="2163" y="394"/>
                </a:lnTo>
                <a:lnTo>
                  <a:pt x="2163" y="394"/>
                </a:lnTo>
                <a:lnTo>
                  <a:pt x="2162" y="395"/>
                </a:lnTo>
                <a:lnTo>
                  <a:pt x="2162" y="395"/>
                </a:lnTo>
                <a:lnTo>
                  <a:pt x="2162" y="395"/>
                </a:lnTo>
                <a:lnTo>
                  <a:pt x="2163" y="397"/>
                </a:lnTo>
                <a:lnTo>
                  <a:pt x="2165" y="397"/>
                </a:lnTo>
                <a:lnTo>
                  <a:pt x="2165" y="398"/>
                </a:lnTo>
                <a:lnTo>
                  <a:pt x="2162" y="398"/>
                </a:lnTo>
                <a:lnTo>
                  <a:pt x="2159" y="400"/>
                </a:lnTo>
                <a:lnTo>
                  <a:pt x="2154" y="401"/>
                </a:lnTo>
                <a:lnTo>
                  <a:pt x="2152" y="403"/>
                </a:lnTo>
                <a:lnTo>
                  <a:pt x="2143" y="406"/>
                </a:lnTo>
                <a:lnTo>
                  <a:pt x="2140" y="408"/>
                </a:lnTo>
                <a:lnTo>
                  <a:pt x="2138" y="408"/>
                </a:lnTo>
                <a:lnTo>
                  <a:pt x="2138" y="408"/>
                </a:lnTo>
                <a:lnTo>
                  <a:pt x="2136" y="409"/>
                </a:lnTo>
                <a:lnTo>
                  <a:pt x="2130" y="412"/>
                </a:lnTo>
                <a:lnTo>
                  <a:pt x="2130" y="412"/>
                </a:lnTo>
                <a:lnTo>
                  <a:pt x="2129" y="414"/>
                </a:lnTo>
                <a:lnTo>
                  <a:pt x="2127" y="414"/>
                </a:lnTo>
                <a:lnTo>
                  <a:pt x="2124" y="414"/>
                </a:lnTo>
                <a:lnTo>
                  <a:pt x="2121" y="416"/>
                </a:lnTo>
                <a:lnTo>
                  <a:pt x="2116" y="417"/>
                </a:lnTo>
                <a:lnTo>
                  <a:pt x="2114" y="417"/>
                </a:lnTo>
                <a:lnTo>
                  <a:pt x="2110" y="420"/>
                </a:lnTo>
                <a:lnTo>
                  <a:pt x="2107" y="423"/>
                </a:lnTo>
                <a:lnTo>
                  <a:pt x="2105" y="423"/>
                </a:lnTo>
                <a:lnTo>
                  <a:pt x="2102" y="422"/>
                </a:lnTo>
                <a:lnTo>
                  <a:pt x="2102" y="423"/>
                </a:lnTo>
                <a:lnTo>
                  <a:pt x="2102" y="425"/>
                </a:lnTo>
                <a:lnTo>
                  <a:pt x="2103" y="427"/>
                </a:lnTo>
                <a:lnTo>
                  <a:pt x="2103" y="427"/>
                </a:lnTo>
                <a:lnTo>
                  <a:pt x="2102" y="427"/>
                </a:lnTo>
                <a:lnTo>
                  <a:pt x="2100" y="425"/>
                </a:lnTo>
                <a:lnTo>
                  <a:pt x="2100" y="427"/>
                </a:lnTo>
                <a:lnTo>
                  <a:pt x="2100" y="427"/>
                </a:lnTo>
                <a:lnTo>
                  <a:pt x="2099" y="428"/>
                </a:lnTo>
                <a:lnTo>
                  <a:pt x="2097" y="428"/>
                </a:lnTo>
                <a:lnTo>
                  <a:pt x="2095" y="430"/>
                </a:lnTo>
                <a:lnTo>
                  <a:pt x="2095" y="430"/>
                </a:lnTo>
                <a:lnTo>
                  <a:pt x="2095" y="431"/>
                </a:lnTo>
                <a:lnTo>
                  <a:pt x="2094" y="433"/>
                </a:lnTo>
                <a:lnTo>
                  <a:pt x="2091" y="435"/>
                </a:lnTo>
                <a:lnTo>
                  <a:pt x="2091" y="435"/>
                </a:lnTo>
                <a:lnTo>
                  <a:pt x="2089" y="436"/>
                </a:lnTo>
                <a:lnTo>
                  <a:pt x="2088" y="436"/>
                </a:lnTo>
                <a:lnTo>
                  <a:pt x="2086" y="436"/>
                </a:lnTo>
                <a:lnTo>
                  <a:pt x="2083" y="439"/>
                </a:lnTo>
                <a:lnTo>
                  <a:pt x="2075" y="442"/>
                </a:lnTo>
                <a:lnTo>
                  <a:pt x="2073" y="444"/>
                </a:lnTo>
                <a:lnTo>
                  <a:pt x="2070" y="446"/>
                </a:lnTo>
                <a:lnTo>
                  <a:pt x="2070" y="446"/>
                </a:lnTo>
                <a:lnTo>
                  <a:pt x="2070" y="447"/>
                </a:lnTo>
                <a:lnTo>
                  <a:pt x="2069" y="449"/>
                </a:lnTo>
                <a:lnTo>
                  <a:pt x="2067" y="453"/>
                </a:lnTo>
                <a:lnTo>
                  <a:pt x="2067" y="455"/>
                </a:lnTo>
                <a:lnTo>
                  <a:pt x="2067" y="455"/>
                </a:lnTo>
                <a:lnTo>
                  <a:pt x="2064" y="455"/>
                </a:lnTo>
                <a:lnTo>
                  <a:pt x="2061" y="453"/>
                </a:lnTo>
                <a:lnTo>
                  <a:pt x="2061" y="452"/>
                </a:lnTo>
                <a:lnTo>
                  <a:pt x="2059" y="452"/>
                </a:lnTo>
                <a:lnTo>
                  <a:pt x="2059" y="450"/>
                </a:lnTo>
                <a:lnTo>
                  <a:pt x="2059" y="449"/>
                </a:lnTo>
                <a:lnTo>
                  <a:pt x="2059" y="449"/>
                </a:lnTo>
                <a:lnTo>
                  <a:pt x="2056" y="446"/>
                </a:lnTo>
                <a:lnTo>
                  <a:pt x="2051" y="442"/>
                </a:lnTo>
                <a:lnTo>
                  <a:pt x="2050" y="441"/>
                </a:lnTo>
                <a:lnTo>
                  <a:pt x="2043" y="442"/>
                </a:lnTo>
                <a:lnTo>
                  <a:pt x="2042" y="442"/>
                </a:lnTo>
                <a:lnTo>
                  <a:pt x="2039" y="442"/>
                </a:lnTo>
                <a:lnTo>
                  <a:pt x="2034" y="442"/>
                </a:lnTo>
                <a:lnTo>
                  <a:pt x="2029" y="444"/>
                </a:lnTo>
                <a:lnTo>
                  <a:pt x="2028" y="444"/>
                </a:lnTo>
                <a:lnTo>
                  <a:pt x="2021" y="446"/>
                </a:lnTo>
                <a:lnTo>
                  <a:pt x="2017" y="447"/>
                </a:lnTo>
                <a:lnTo>
                  <a:pt x="2010" y="455"/>
                </a:lnTo>
                <a:lnTo>
                  <a:pt x="2009" y="457"/>
                </a:lnTo>
                <a:lnTo>
                  <a:pt x="2007" y="458"/>
                </a:lnTo>
                <a:lnTo>
                  <a:pt x="2006" y="458"/>
                </a:lnTo>
                <a:lnTo>
                  <a:pt x="2006" y="457"/>
                </a:lnTo>
                <a:lnTo>
                  <a:pt x="2006" y="455"/>
                </a:lnTo>
                <a:lnTo>
                  <a:pt x="2006" y="452"/>
                </a:lnTo>
                <a:lnTo>
                  <a:pt x="2007" y="450"/>
                </a:lnTo>
                <a:lnTo>
                  <a:pt x="2007" y="447"/>
                </a:lnTo>
                <a:lnTo>
                  <a:pt x="2007" y="446"/>
                </a:lnTo>
                <a:lnTo>
                  <a:pt x="2009" y="444"/>
                </a:lnTo>
                <a:lnTo>
                  <a:pt x="2006" y="444"/>
                </a:lnTo>
                <a:lnTo>
                  <a:pt x="2002" y="447"/>
                </a:lnTo>
                <a:lnTo>
                  <a:pt x="1998" y="449"/>
                </a:lnTo>
                <a:lnTo>
                  <a:pt x="1995" y="450"/>
                </a:lnTo>
                <a:lnTo>
                  <a:pt x="1993" y="452"/>
                </a:lnTo>
                <a:lnTo>
                  <a:pt x="1991" y="452"/>
                </a:lnTo>
                <a:lnTo>
                  <a:pt x="1990" y="452"/>
                </a:lnTo>
                <a:lnTo>
                  <a:pt x="1990" y="455"/>
                </a:lnTo>
                <a:lnTo>
                  <a:pt x="1990" y="458"/>
                </a:lnTo>
                <a:lnTo>
                  <a:pt x="1988" y="458"/>
                </a:lnTo>
                <a:lnTo>
                  <a:pt x="1987" y="458"/>
                </a:lnTo>
                <a:lnTo>
                  <a:pt x="1985" y="457"/>
                </a:lnTo>
                <a:lnTo>
                  <a:pt x="1984" y="455"/>
                </a:lnTo>
                <a:lnTo>
                  <a:pt x="1982" y="453"/>
                </a:lnTo>
                <a:lnTo>
                  <a:pt x="1980" y="453"/>
                </a:lnTo>
                <a:lnTo>
                  <a:pt x="1980" y="453"/>
                </a:lnTo>
                <a:lnTo>
                  <a:pt x="1979" y="455"/>
                </a:lnTo>
                <a:lnTo>
                  <a:pt x="1976" y="457"/>
                </a:lnTo>
                <a:lnTo>
                  <a:pt x="1977" y="455"/>
                </a:lnTo>
                <a:lnTo>
                  <a:pt x="1974" y="453"/>
                </a:lnTo>
                <a:lnTo>
                  <a:pt x="1972" y="453"/>
                </a:lnTo>
                <a:lnTo>
                  <a:pt x="1971" y="453"/>
                </a:lnTo>
                <a:lnTo>
                  <a:pt x="1971" y="453"/>
                </a:lnTo>
                <a:lnTo>
                  <a:pt x="1969" y="455"/>
                </a:lnTo>
                <a:lnTo>
                  <a:pt x="1968" y="457"/>
                </a:lnTo>
                <a:lnTo>
                  <a:pt x="1968" y="457"/>
                </a:lnTo>
                <a:lnTo>
                  <a:pt x="1966" y="458"/>
                </a:lnTo>
                <a:lnTo>
                  <a:pt x="1965" y="460"/>
                </a:lnTo>
                <a:lnTo>
                  <a:pt x="1965" y="461"/>
                </a:lnTo>
                <a:lnTo>
                  <a:pt x="1965" y="464"/>
                </a:lnTo>
                <a:lnTo>
                  <a:pt x="1965" y="469"/>
                </a:lnTo>
                <a:lnTo>
                  <a:pt x="1961" y="474"/>
                </a:lnTo>
                <a:lnTo>
                  <a:pt x="1960" y="472"/>
                </a:lnTo>
                <a:lnTo>
                  <a:pt x="1960" y="472"/>
                </a:lnTo>
                <a:lnTo>
                  <a:pt x="1960" y="474"/>
                </a:lnTo>
                <a:lnTo>
                  <a:pt x="1960" y="475"/>
                </a:lnTo>
                <a:lnTo>
                  <a:pt x="1960" y="475"/>
                </a:lnTo>
                <a:lnTo>
                  <a:pt x="1960" y="477"/>
                </a:lnTo>
                <a:lnTo>
                  <a:pt x="1958" y="477"/>
                </a:lnTo>
                <a:lnTo>
                  <a:pt x="1955" y="480"/>
                </a:lnTo>
                <a:lnTo>
                  <a:pt x="1952" y="482"/>
                </a:lnTo>
                <a:lnTo>
                  <a:pt x="1947" y="488"/>
                </a:lnTo>
                <a:lnTo>
                  <a:pt x="1946" y="491"/>
                </a:lnTo>
                <a:lnTo>
                  <a:pt x="1946" y="496"/>
                </a:lnTo>
                <a:lnTo>
                  <a:pt x="1946" y="498"/>
                </a:lnTo>
                <a:lnTo>
                  <a:pt x="1946" y="499"/>
                </a:lnTo>
                <a:lnTo>
                  <a:pt x="1947" y="499"/>
                </a:lnTo>
                <a:lnTo>
                  <a:pt x="1949" y="501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4" y="499"/>
                </a:lnTo>
                <a:lnTo>
                  <a:pt x="1955" y="498"/>
                </a:lnTo>
                <a:lnTo>
                  <a:pt x="1957" y="498"/>
                </a:lnTo>
                <a:lnTo>
                  <a:pt x="1961" y="501"/>
                </a:lnTo>
                <a:lnTo>
                  <a:pt x="1963" y="501"/>
                </a:lnTo>
                <a:lnTo>
                  <a:pt x="1963" y="504"/>
                </a:lnTo>
                <a:lnTo>
                  <a:pt x="1963" y="505"/>
                </a:lnTo>
                <a:lnTo>
                  <a:pt x="1961" y="505"/>
                </a:lnTo>
                <a:lnTo>
                  <a:pt x="1960" y="509"/>
                </a:lnTo>
                <a:lnTo>
                  <a:pt x="1957" y="510"/>
                </a:lnTo>
                <a:lnTo>
                  <a:pt x="1957" y="512"/>
                </a:lnTo>
                <a:lnTo>
                  <a:pt x="1957" y="513"/>
                </a:lnTo>
                <a:lnTo>
                  <a:pt x="1957" y="516"/>
                </a:lnTo>
                <a:lnTo>
                  <a:pt x="1957" y="518"/>
                </a:lnTo>
                <a:lnTo>
                  <a:pt x="1957" y="521"/>
                </a:lnTo>
                <a:lnTo>
                  <a:pt x="1957" y="521"/>
                </a:lnTo>
                <a:lnTo>
                  <a:pt x="1958" y="523"/>
                </a:lnTo>
                <a:lnTo>
                  <a:pt x="1958" y="524"/>
                </a:lnTo>
                <a:lnTo>
                  <a:pt x="1961" y="523"/>
                </a:lnTo>
                <a:lnTo>
                  <a:pt x="1963" y="523"/>
                </a:lnTo>
                <a:lnTo>
                  <a:pt x="1963" y="524"/>
                </a:lnTo>
                <a:lnTo>
                  <a:pt x="1963" y="527"/>
                </a:lnTo>
                <a:lnTo>
                  <a:pt x="1965" y="529"/>
                </a:lnTo>
                <a:lnTo>
                  <a:pt x="1965" y="534"/>
                </a:lnTo>
                <a:lnTo>
                  <a:pt x="1965" y="535"/>
                </a:lnTo>
                <a:lnTo>
                  <a:pt x="1963" y="535"/>
                </a:lnTo>
                <a:lnTo>
                  <a:pt x="1961" y="537"/>
                </a:lnTo>
                <a:lnTo>
                  <a:pt x="1960" y="537"/>
                </a:lnTo>
                <a:lnTo>
                  <a:pt x="1958" y="537"/>
                </a:lnTo>
                <a:lnTo>
                  <a:pt x="1955" y="534"/>
                </a:lnTo>
                <a:lnTo>
                  <a:pt x="1955" y="532"/>
                </a:lnTo>
                <a:lnTo>
                  <a:pt x="1958" y="531"/>
                </a:lnTo>
                <a:lnTo>
                  <a:pt x="1960" y="529"/>
                </a:lnTo>
                <a:lnTo>
                  <a:pt x="1960" y="527"/>
                </a:lnTo>
                <a:lnTo>
                  <a:pt x="1960" y="527"/>
                </a:lnTo>
                <a:lnTo>
                  <a:pt x="1958" y="529"/>
                </a:lnTo>
                <a:lnTo>
                  <a:pt x="1955" y="529"/>
                </a:lnTo>
                <a:lnTo>
                  <a:pt x="1954" y="529"/>
                </a:lnTo>
                <a:lnTo>
                  <a:pt x="1952" y="531"/>
                </a:lnTo>
                <a:lnTo>
                  <a:pt x="1954" y="534"/>
                </a:lnTo>
                <a:lnTo>
                  <a:pt x="1952" y="534"/>
                </a:lnTo>
                <a:lnTo>
                  <a:pt x="1950" y="534"/>
                </a:lnTo>
                <a:lnTo>
                  <a:pt x="1947" y="535"/>
                </a:lnTo>
                <a:lnTo>
                  <a:pt x="1947" y="537"/>
                </a:lnTo>
                <a:lnTo>
                  <a:pt x="1944" y="542"/>
                </a:lnTo>
                <a:lnTo>
                  <a:pt x="1943" y="545"/>
                </a:lnTo>
                <a:lnTo>
                  <a:pt x="1941" y="548"/>
                </a:lnTo>
                <a:lnTo>
                  <a:pt x="1941" y="551"/>
                </a:lnTo>
                <a:lnTo>
                  <a:pt x="1943" y="554"/>
                </a:lnTo>
                <a:lnTo>
                  <a:pt x="1943" y="556"/>
                </a:lnTo>
                <a:lnTo>
                  <a:pt x="1946" y="559"/>
                </a:lnTo>
                <a:lnTo>
                  <a:pt x="1947" y="561"/>
                </a:lnTo>
                <a:lnTo>
                  <a:pt x="1947" y="564"/>
                </a:lnTo>
                <a:lnTo>
                  <a:pt x="1946" y="565"/>
                </a:lnTo>
                <a:lnTo>
                  <a:pt x="1941" y="568"/>
                </a:lnTo>
                <a:lnTo>
                  <a:pt x="1941" y="568"/>
                </a:lnTo>
                <a:lnTo>
                  <a:pt x="1935" y="568"/>
                </a:lnTo>
                <a:lnTo>
                  <a:pt x="1933" y="567"/>
                </a:lnTo>
                <a:lnTo>
                  <a:pt x="1930" y="567"/>
                </a:lnTo>
                <a:lnTo>
                  <a:pt x="1928" y="568"/>
                </a:lnTo>
                <a:lnTo>
                  <a:pt x="1924" y="570"/>
                </a:lnTo>
                <a:lnTo>
                  <a:pt x="1920" y="573"/>
                </a:lnTo>
                <a:lnTo>
                  <a:pt x="1917" y="575"/>
                </a:lnTo>
                <a:lnTo>
                  <a:pt x="1917" y="576"/>
                </a:lnTo>
                <a:lnTo>
                  <a:pt x="1916" y="578"/>
                </a:lnTo>
                <a:lnTo>
                  <a:pt x="1914" y="583"/>
                </a:lnTo>
                <a:lnTo>
                  <a:pt x="1914" y="586"/>
                </a:lnTo>
                <a:lnTo>
                  <a:pt x="1916" y="586"/>
                </a:lnTo>
                <a:lnTo>
                  <a:pt x="1916" y="587"/>
                </a:lnTo>
                <a:lnTo>
                  <a:pt x="1916" y="589"/>
                </a:lnTo>
                <a:lnTo>
                  <a:pt x="1916" y="590"/>
                </a:lnTo>
                <a:lnTo>
                  <a:pt x="1917" y="592"/>
                </a:lnTo>
                <a:lnTo>
                  <a:pt x="1917" y="595"/>
                </a:lnTo>
                <a:lnTo>
                  <a:pt x="1916" y="595"/>
                </a:lnTo>
                <a:lnTo>
                  <a:pt x="1914" y="594"/>
                </a:lnTo>
                <a:lnTo>
                  <a:pt x="1911" y="594"/>
                </a:lnTo>
                <a:lnTo>
                  <a:pt x="1905" y="595"/>
                </a:lnTo>
                <a:lnTo>
                  <a:pt x="1902" y="597"/>
                </a:lnTo>
                <a:lnTo>
                  <a:pt x="1898" y="600"/>
                </a:lnTo>
                <a:lnTo>
                  <a:pt x="1898" y="600"/>
                </a:lnTo>
                <a:lnTo>
                  <a:pt x="1897" y="598"/>
                </a:lnTo>
                <a:lnTo>
                  <a:pt x="1895" y="597"/>
                </a:lnTo>
                <a:lnTo>
                  <a:pt x="1895" y="597"/>
                </a:lnTo>
                <a:lnTo>
                  <a:pt x="1894" y="598"/>
                </a:lnTo>
                <a:lnTo>
                  <a:pt x="1895" y="600"/>
                </a:lnTo>
                <a:lnTo>
                  <a:pt x="1897" y="600"/>
                </a:lnTo>
                <a:lnTo>
                  <a:pt x="1895" y="605"/>
                </a:lnTo>
                <a:lnTo>
                  <a:pt x="1895" y="606"/>
                </a:lnTo>
                <a:lnTo>
                  <a:pt x="1895" y="609"/>
                </a:lnTo>
                <a:lnTo>
                  <a:pt x="1895" y="611"/>
                </a:lnTo>
                <a:lnTo>
                  <a:pt x="1895" y="611"/>
                </a:lnTo>
                <a:lnTo>
                  <a:pt x="1892" y="616"/>
                </a:lnTo>
                <a:lnTo>
                  <a:pt x="1889" y="622"/>
                </a:lnTo>
                <a:lnTo>
                  <a:pt x="1886" y="625"/>
                </a:lnTo>
                <a:lnTo>
                  <a:pt x="1883" y="627"/>
                </a:lnTo>
                <a:lnTo>
                  <a:pt x="1881" y="628"/>
                </a:lnTo>
                <a:lnTo>
                  <a:pt x="1881" y="628"/>
                </a:lnTo>
                <a:lnTo>
                  <a:pt x="1876" y="633"/>
                </a:lnTo>
                <a:lnTo>
                  <a:pt x="1872" y="636"/>
                </a:lnTo>
                <a:lnTo>
                  <a:pt x="1870" y="638"/>
                </a:lnTo>
                <a:lnTo>
                  <a:pt x="1870" y="636"/>
                </a:lnTo>
                <a:lnTo>
                  <a:pt x="1868" y="635"/>
                </a:lnTo>
                <a:lnTo>
                  <a:pt x="1868" y="633"/>
                </a:lnTo>
                <a:lnTo>
                  <a:pt x="1867" y="631"/>
                </a:lnTo>
                <a:lnTo>
                  <a:pt x="1867" y="630"/>
                </a:lnTo>
                <a:lnTo>
                  <a:pt x="1867" y="628"/>
                </a:lnTo>
                <a:lnTo>
                  <a:pt x="1865" y="619"/>
                </a:lnTo>
                <a:lnTo>
                  <a:pt x="1864" y="611"/>
                </a:lnTo>
                <a:lnTo>
                  <a:pt x="1864" y="608"/>
                </a:lnTo>
                <a:lnTo>
                  <a:pt x="1862" y="606"/>
                </a:lnTo>
                <a:lnTo>
                  <a:pt x="1861" y="603"/>
                </a:lnTo>
                <a:lnTo>
                  <a:pt x="1861" y="602"/>
                </a:lnTo>
                <a:lnTo>
                  <a:pt x="1861" y="598"/>
                </a:lnTo>
                <a:lnTo>
                  <a:pt x="1857" y="584"/>
                </a:lnTo>
                <a:lnTo>
                  <a:pt x="1857" y="579"/>
                </a:lnTo>
                <a:lnTo>
                  <a:pt x="1854" y="568"/>
                </a:lnTo>
                <a:lnTo>
                  <a:pt x="1853" y="561"/>
                </a:lnTo>
                <a:lnTo>
                  <a:pt x="1853" y="554"/>
                </a:lnTo>
                <a:lnTo>
                  <a:pt x="1853" y="551"/>
                </a:lnTo>
                <a:lnTo>
                  <a:pt x="1854" y="543"/>
                </a:lnTo>
                <a:lnTo>
                  <a:pt x="1854" y="537"/>
                </a:lnTo>
                <a:lnTo>
                  <a:pt x="1859" y="524"/>
                </a:lnTo>
                <a:lnTo>
                  <a:pt x="1859" y="523"/>
                </a:lnTo>
                <a:lnTo>
                  <a:pt x="1861" y="523"/>
                </a:lnTo>
                <a:lnTo>
                  <a:pt x="1867" y="518"/>
                </a:lnTo>
                <a:lnTo>
                  <a:pt x="1870" y="515"/>
                </a:lnTo>
                <a:lnTo>
                  <a:pt x="1872" y="512"/>
                </a:lnTo>
                <a:lnTo>
                  <a:pt x="1873" y="509"/>
                </a:lnTo>
                <a:lnTo>
                  <a:pt x="1873" y="507"/>
                </a:lnTo>
                <a:lnTo>
                  <a:pt x="1873" y="505"/>
                </a:lnTo>
                <a:lnTo>
                  <a:pt x="1872" y="504"/>
                </a:lnTo>
                <a:lnTo>
                  <a:pt x="1870" y="502"/>
                </a:lnTo>
                <a:lnTo>
                  <a:pt x="1872" y="502"/>
                </a:lnTo>
                <a:lnTo>
                  <a:pt x="1872" y="501"/>
                </a:lnTo>
                <a:lnTo>
                  <a:pt x="1873" y="501"/>
                </a:lnTo>
                <a:lnTo>
                  <a:pt x="1876" y="502"/>
                </a:lnTo>
                <a:lnTo>
                  <a:pt x="1879" y="501"/>
                </a:lnTo>
                <a:lnTo>
                  <a:pt x="1883" y="496"/>
                </a:lnTo>
                <a:lnTo>
                  <a:pt x="1887" y="498"/>
                </a:lnTo>
                <a:lnTo>
                  <a:pt x="1890" y="496"/>
                </a:lnTo>
                <a:lnTo>
                  <a:pt x="1892" y="498"/>
                </a:lnTo>
                <a:lnTo>
                  <a:pt x="1892" y="496"/>
                </a:lnTo>
                <a:lnTo>
                  <a:pt x="1894" y="494"/>
                </a:lnTo>
                <a:lnTo>
                  <a:pt x="1898" y="491"/>
                </a:lnTo>
                <a:lnTo>
                  <a:pt x="1903" y="488"/>
                </a:lnTo>
                <a:lnTo>
                  <a:pt x="1905" y="486"/>
                </a:lnTo>
                <a:lnTo>
                  <a:pt x="1906" y="485"/>
                </a:lnTo>
                <a:lnTo>
                  <a:pt x="1909" y="482"/>
                </a:lnTo>
                <a:lnTo>
                  <a:pt x="1911" y="480"/>
                </a:lnTo>
                <a:lnTo>
                  <a:pt x="1914" y="474"/>
                </a:lnTo>
                <a:lnTo>
                  <a:pt x="1922" y="468"/>
                </a:lnTo>
                <a:lnTo>
                  <a:pt x="1925" y="464"/>
                </a:lnTo>
                <a:lnTo>
                  <a:pt x="1927" y="463"/>
                </a:lnTo>
                <a:lnTo>
                  <a:pt x="1928" y="463"/>
                </a:lnTo>
                <a:lnTo>
                  <a:pt x="1935" y="458"/>
                </a:lnTo>
                <a:lnTo>
                  <a:pt x="1938" y="453"/>
                </a:lnTo>
                <a:lnTo>
                  <a:pt x="1943" y="452"/>
                </a:lnTo>
                <a:lnTo>
                  <a:pt x="1944" y="449"/>
                </a:lnTo>
                <a:lnTo>
                  <a:pt x="1946" y="446"/>
                </a:lnTo>
                <a:lnTo>
                  <a:pt x="1947" y="444"/>
                </a:lnTo>
                <a:lnTo>
                  <a:pt x="1949" y="442"/>
                </a:lnTo>
                <a:lnTo>
                  <a:pt x="1955" y="441"/>
                </a:lnTo>
                <a:lnTo>
                  <a:pt x="1960" y="438"/>
                </a:lnTo>
                <a:lnTo>
                  <a:pt x="1965" y="438"/>
                </a:lnTo>
                <a:lnTo>
                  <a:pt x="1966" y="436"/>
                </a:lnTo>
                <a:lnTo>
                  <a:pt x="1968" y="436"/>
                </a:lnTo>
                <a:lnTo>
                  <a:pt x="1971" y="435"/>
                </a:lnTo>
                <a:lnTo>
                  <a:pt x="1968" y="433"/>
                </a:lnTo>
                <a:lnTo>
                  <a:pt x="1969" y="431"/>
                </a:lnTo>
                <a:lnTo>
                  <a:pt x="1969" y="430"/>
                </a:lnTo>
                <a:lnTo>
                  <a:pt x="1972" y="428"/>
                </a:lnTo>
                <a:lnTo>
                  <a:pt x="1974" y="425"/>
                </a:lnTo>
                <a:lnTo>
                  <a:pt x="1974" y="423"/>
                </a:lnTo>
                <a:lnTo>
                  <a:pt x="1974" y="423"/>
                </a:lnTo>
                <a:lnTo>
                  <a:pt x="1971" y="422"/>
                </a:lnTo>
                <a:lnTo>
                  <a:pt x="1972" y="420"/>
                </a:lnTo>
                <a:lnTo>
                  <a:pt x="1972" y="419"/>
                </a:lnTo>
                <a:lnTo>
                  <a:pt x="1974" y="417"/>
                </a:lnTo>
                <a:lnTo>
                  <a:pt x="1976" y="414"/>
                </a:lnTo>
                <a:lnTo>
                  <a:pt x="1976" y="409"/>
                </a:lnTo>
                <a:lnTo>
                  <a:pt x="1977" y="405"/>
                </a:lnTo>
                <a:lnTo>
                  <a:pt x="1979" y="403"/>
                </a:lnTo>
                <a:lnTo>
                  <a:pt x="1984" y="400"/>
                </a:lnTo>
                <a:lnTo>
                  <a:pt x="1984" y="400"/>
                </a:lnTo>
                <a:lnTo>
                  <a:pt x="1987" y="401"/>
                </a:lnTo>
                <a:lnTo>
                  <a:pt x="1991" y="401"/>
                </a:lnTo>
                <a:lnTo>
                  <a:pt x="1991" y="403"/>
                </a:lnTo>
                <a:lnTo>
                  <a:pt x="1993" y="401"/>
                </a:lnTo>
                <a:lnTo>
                  <a:pt x="1991" y="400"/>
                </a:lnTo>
                <a:lnTo>
                  <a:pt x="1993" y="400"/>
                </a:lnTo>
                <a:lnTo>
                  <a:pt x="1995" y="400"/>
                </a:lnTo>
                <a:lnTo>
                  <a:pt x="1995" y="400"/>
                </a:lnTo>
                <a:lnTo>
                  <a:pt x="1990" y="398"/>
                </a:lnTo>
                <a:lnTo>
                  <a:pt x="1987" y="398"/>
                </a:lnTo>
                <a:lnTo>
                  <a:pt x="1982" y="395"/>
                </a:lnTo>
                <a:lnTo>
                  <a:pt x="1980" y="395"/>
                </a:lnTo>
                <a:lnTo>
                  <a:pt x="1979" y="395"/>
                </a:lnTo>
                <a:lnTo>
                  <a:pt x="1965" y="398"/>
                </a:lnTo>
                <a:lnTo>
                  <a:pt x="1965" y="400"/>
                </a:lnTo>
                <a:lnTo>
                  <a:pt x="1963" y="400"/>
                </a:lnTo>
                <a:lnTo>
                  <a:pt x="1965" y="403"/>
                </a:lnTo>
                <a:lnTo>
                  <a:pt x="1963" y="403"/>
                </a:lnTo>
                <a:lnTo>
                  <a:pt x="1963" y="403"/>
                </a:lnTo>
                <a:lnTo>
                  <a:pt x="1963" y="405"/>
                </a:lnTo>
                <a:lnTo>
                  <a:pt x="1961" y="408"/>
                </a:lnTo>
                <a:lnTo>
                  <a:pt x="1961" y="409"/>
                </a:lnTo>
                <a:lnTo>
                  <a:pt x="1960" y="412"/>
                </a:lnTo>
                <a:lnTo>
                  <a:pt x="1960" y="416"/>
                </a:lnTo>
                <a:lnTo>
                  <a:pt x="1963" y="417"/>
                </a:lnTo>
                <a:lnTo>
                  <a:pt x="1963" y="417"/>
                </a:lnTo>
                <a:lnTo>
                  <a:pt x="1963" y="419"/>
                </a:lnTo>
                <a:lnTo>
                  <a:pt x="1961" y="419"/>
                </a:lnTo>
                <a:lnTo>
                  <a:pt x="1961" y="420"/>
                </a:lnTo>
                <a:lnTo>
                  <a:pt x="1961" y="420"/>
                </a:lnTo>
                <a:lnTo>
                  <a:pt x="1960" y="420"/>
                </a:lnTo>
                <a:lnTo>
                  <a:pt x="1958" y="420"/>
                </a:lnTo>
                <a:lnTo>
                  <a:pt x="1958" y="417"/>
                </a:lnTo>
                <a:lnTo>
                  <a:pt x="1957" y="417"/>
                </a:lnTo>
                <a:lnTo>
                  <a:pt x="1957" y="417"/>
                </a:lnTo>
                <a:lnTo>
                  <a:pt x="1955" y="419"/>
                </a:lnTo>
                <a:lnTo>
                  <a:pt x="1955" y="419"/>
                </a:lnTo>
                <a:lnTo>
                  <a:pt x="1954" y="417"/>
                </a:lnTo>
                <a:lnTo>
                  <a:pt x="1952" y="419"/>
                </a:lnTo>
                <a:lnTo>
                  <a:pt x="1949" y="420"/>
                </a:lnTo>
                <a:lnTo>
                  <a:pt x="1931" y="433"/>
                </a:lnTo>
                <a:lnTo>
                  <a:pt x="1930" y="435"/>
                </a:lnTo>
                <a:lnTo>
                  <a:pt x="1928" y="438"/>
                </a:lnTo>
                <a:lnTo>
                  <a:pt x="1924" y="438"/>
                </a:lnTo>
                <a:lnTo>
                  <a:pt x="1922" y="439"/>
                </a:lnTo>
                <a:lnTo>
                  <a:pt x="1920" y="439"/>
                </a:lnTo>
                <a:lnTo>
                  <a:pt x="1919" y="441"/>
                </a:lnTo>
                <a:lnTo>
                  <a:pt x="1919" y="439"/>
                </a:lnTo>
                <a:lnTo>
                  <a:pt x="1919" y="439"/>
                </a:lnTo>
                <a:lnTo>
                  <a:pt x="1920" y="436"/>
                </a:lnTo>
                <a:lnTo>
                  <a:pt x="1922" y="433"/>
                </a:lnTo>
                <a:lnTo>
                  <a:pt x="1920" y="431"/>
                </a:lnTo>
                <a:lnTo>
                  <a:pt x="1919" y="431"/>
                </a:lnTo>
                <a:lnTo>
                  <a:pt x="1917" y="433"/>
                </a:lnTo>
                <a:lnTo>
                  <a:pt x="1916" y="435"/>
                </a:lnTo>
                <a:lnTo>
                  <a:pt x="1914" y="433"/>
                </a:lnTo>
                <a:lnTo>
                  <a:pt x="1914" y="433"/>
                </a:lnTo>
                <a:lnTo>
                  <a:pt x="1916" y="430"/>
                </a:lnTo>
                <a:lnTo>
                  <a:pt x="1916" y="428"/>
                </a:lnTo>
                <a:lnTo>
                  <a:pt x="1916" y="427"/>
                </a:lnTo>
                <a:lnTo>
                  <a:pt x="1916" y="425"/>
                </a:lnTo>
                <a:lnTo>
                  <a:pt x="1919" y="420"/>
                </a:lnTo>
                <a:lnTo>
                  <a:pt x="1920" y="419"/>
                </a:lnTo>
                <a:lnTo>
                  <a:pt x="1922" y="416"/>
                </a:lnTo>
                <a:lnTo>
                  <a:pt x="1922" y="414"/>
                </a:lnTo>
                <a:lnTo>
                  <a:pt x="1920" y="412"/>
                </a:lnTo>
                <a:lnTo>
                  <a:pt x="1920" y="412"/>
                </a:lnTo>
                <a:lnTo>
                  <a:pt x="1919" y="412"/>
                </a:lnTo>
                <a:lnTo>
                  <a:pt x="1913" y="416"/>
                </a:lnTo>
                <a:lnTo>
                  <a:pt x="1911" y="417"/>
                </a:lnTo>
                <a:lnTo>
                  <a:pt x="1909" y="416"/>
                </a:lnTo>
                <a:lnTo>
                  <a:pt x="1908" y="416"/>
                </a:lnTo>
                <a:lnTo>
                  <a:pt x="1906" y="412"/>
                </a:lnTo>
                <a:lnTo>
                  <a:pt x="1905" y="412"/>
                </a:lnTo>
                <a:lnTo>
                  <a:pt x="1903" y="412"/>
                </a:lnTo>
                <a:lnTo>
                  <a:pt x="1900" y="414"/>
                </a:lnTo>
                <a:lnTo>
                  <a:pt x="1895" y="414"/>
                </a:lnTo>
                <a:lnTo>
                  <a:pt x="1892" y="414"/>
                </a:lnTo>
                <a:lnTo>
                  <a:pt x="1890" y="416"/>
                </a:lnTo>
                <a:lnTo>
                  <a:pt x="1889" y="416"/>
                </a:lnTo>
                <a:lnTo>
                  <a:pt x="1884" y="416"/>
                </a:lnTo>
                <a:lnTo>
                  <a:pt x="1879" y="416"/>
                </a:lnTo>
                <a:lnTo>
                  <a:pt x="1879" y="416"/>
                </a:lnTo>
                <a:lnTo>
                  <a:pt x="1875" y="417"/>
                </a:lnTo>
                <a:lnTo>
                  <a:pt x="1872" y="420"/>
                </a:lnTo>
                <a:lnTo>
                  <a:pt x="1870" y="420"/>
                </a:lnTo>
                <a:lnTo>
                  <a:pt x="1868" y="422"/>
                </a:lnTo>
                <a:lnTo>
                  <a:pt x="1868" y="427"/>
                </a:lnTo>
                <a:lnTo>
                  <a:pt x="1865" y="428"/>
                </a:lnTo>
                <a:lnTo>
                  <a:pt x="1864" y="430"/>
                </a:lnTo>
                <a:lnTo>
                  <a:pt x="1859" y="433"/>
                </a:lnTo>
                <a:lnTo>
                  <a:pt x="1857" y="438"/>
                </a:lnTo>
                <a:lnTo>
                  <a:pt x="1854" y="439"/>
                </a:lnTo>
                <a:lnTo>
                  <a:pt x="1851" y="442"/>
                </a:lnTo>
                <a:lnTo>
                  <a:pt x="1845" y="447"/>
                </a:lnTo>
                <a:lnTo>
                  <a:pt x="1838" y="452"/>
                </a:lnTo>
                <a:lnTo>
                  <a:pt x="1837" y="457"/>
                </a:lnTo>
                <a:lnTo>
                  <a:pt x="1835" y="457"/>
                </a:lnTo>
                <a:lnTo>
                  <a:pt x="1834" y="458"/>
                </a:lnTo>
                <a:lnTo>
                  <a:pt x="1834" y="460"/>
                </a:lnTo>
                <a:lnTo>
                  <a:pt x="1834" y="461"/>
                </a:lnTo>
                <a:lnTo>
                  <a:pt x="1834" y="463"/>
                </a:lnTo>
                <a:lnTo>
                  <a:pt x="1832" y="464"/>
                </a:lnTo>
                <a:lnTo>
                  <a:pt x="1834" y="466"/>
                </a:lnTo>
                <a:lnTo>
                  <a:pt x="1834" y="466"/>
                </a:lnTo>
                <a:lnTo>
                  <a:pt x="1835" y="466"/>
                </a:lnTo>
                <a:lnTo>
                  <a:pt x="1838" y="464"/>
                </a:lnTo>
                <a:lnTo>
                  <a:pt x="1845" y="466"/>
                </a:lnTo>
                <a:lnTo>
                  <a:pt x="1846" y="468"/>
                </a:lnTo>
                <a:lnTo>
                  <a:pt x="1846" y="471"/>
                </a:lnTo>
                <a:lnTo>
                  <a:pt x="1846" y="472"/>
                </a:lnTo>
                <a:lnTo>
                  <a:pt x="1845" y="472"/>
                </a:lnTo>
                <a:lnTo>
                  <a:pt x="1842" y="472"/>
                </a:lnTo>
                <a:lnTo>
                  <a:pt x="1840" y="472"/>
                </a:lnTo>
                <a:lnTo>
                  <a:pt x="1837" y="471"/>
                </a:lnTo>
                <a:lnTo>
                  <a:pt x="1835" y="472"/>
                </a:lnTo>
                <a:lnTo>
                  <a:pt x="1834" y="474"/>
                </a:lnTo>
                <a:lnTo>
                  <a:pt x="1831" y="474"/>
                </a:lnTo>
                <a:lnTo>
                  <a:pt x="1829" y="474"/>
                </a:lnTo>
                <a:lnTo>
                  <a:pt x="1826" y="471"/>
                </a:lnTo>
                <a:lnTo>
                  <a:pt x="1821" y="471"/>
                </a:lnTo>
                <a:lnTo>
                  <a:pt x="1820" y="474"/>
                </a:lnTo>
                <a:lnTo>
                  <a:pt x="1818" y="474"/>
                </a:lnTo>
                <a:lnTo>
                  <a:pt x="1816" y="474"/>
                </a:lnTo>
                <a:lnTo>
                  <a:pt x="1813" y="477"/>
                </a:lnTo>
                <a:lnTo>
                  <a:pt x="1813" y="477"/>
                </a:lnTo>
                <a:lnTo>
                  <a:pt x="1810" y="477"/>
                </a:lnTo>
                <a:lnTo>
                  <a:pt x="1807" y="475"/>
                </a:lnTo>
                <a:lnTo>
                  <a:pt x="1805" y="475"/>
                </a:lnTo>
                <a:lnTo>
                  <a:pt x="1804" y="475"/>
                </a:lnTo>
                <a:lnTo>
                  <a:pt x="1802" y="479"/>
                </a:lnTo>
                <a:lnTo>
                  <a:pt x="1797" y="479"/>
                </a:lnTo>
                <a:lnTo>
                  <a:pt x="1791" y="479"/>
                </a:lnTo>
                <a:lnTo>
                  <a:pt x="1788" y="474"/>
                </a:lnTo>
                <a:lnTo>
                  <a:pt x="1794" y="472"/>
                </a:lnTo>
                <a:lnTo>
                  <a:pt x="1797" y="472"/>
                </a:lnTo>
                <a:lnTo>
                  <a:pt x="1801" y="472"/>
                </a:lnTo>
                <a:lnTo>
                  <a:pt x="1805" y="471"/>
                </a:lnTo>
                <a:lnTo>
                  <a:pt x="1804" y="471"/>
                </a:lnTo>
                <a:lnTo>
                  <a:pt x="1802" y="469"/>
                </a:lnTo>
                <a:lnTo>
                  <a:pt x="1801" y="469"/>
                </a:lnTo>
                <a:lnTo>
                  <a:pt x="1797" y="469"/>
                </a:lnTo>
                <a:lnTo>
                  <a:pt x="1794" y="464"/>
                </a:lnTo>
                <a:lnTo>
                  <a:pt x="1791" y="464"/>
                </a:lnTo>
                <a:lnTo>
                  <a:pt x="1790" y="463"/>
                </a:lnTo>
                <a:lnTo>
                  <a:pt x="1786" y="463"/>
                </a:lnTo>
                <a:lnTo>
                  <a:pt x="1786" y="464"/>
                </a:lnTo>
                <a:lnTo>
                  <a:pt x="1785" y="464"/>
                </a:lnTo>
                <a:lnTo>
                  <a:pt x="1785" y="466"/>
                </a:lnTo>
                <a:lnTo>
                  <a:pt x="1783" y="466"/>
                </a:lnTo>
                <a:lnTo>
                  <a:pt x="1783" y="466"/>
                </a:lnTo>
                <a:lnTo>
                  <a:pt x="1782" y="464"/>
                </a:lnTo>
                <a:lnTo>
                  <a:pt x="1779" y="466"/>
                </a:lnTo>
                <a:lnTo>
                  <a:pt x="1780" y="464"/>
                </a:lnTo>
                <a:lnTo>
                  <a:pt x="1782" y="464"/>
                </a:lnTo>
                <a:lnTo>
                  <a:pt x="1779" y="463"/>
                </a:lnTo>
                <a:lnTo>
                  <a:pt x="1777" y="463"/>
                </a:lnTo>
                <a:lnTo>
                  <a:pt x="1775" y="461"/>
                </a:lnTo>
                <a:lnTo>
                  <a:pt x="1767" y="460"/>
                </a:lnTo>
                <a:lnTo>
                  <a:pt x="1764" y="460"/>
                </a:lnTo>
                <a:lnTo>
                  <a:pt x="1761" y="460"/>
                </a:lnTo>
                <a:lnTo>
                  <a:pt x="1758" y="463"/>
                </a:lnTo>
                <a:lnTo>
                  <a:pt x="1760" y="464"/>
                </a:lnTo>
                <a:lnTo>
                  <a:pt x="1760" y="464"/>
                </a:lnTo>
                <a:lnTo>
                  <a:pt x="1761" y="466"/>
                </a:lnTo>
                <a:lnTo>
                  <a:pt x="1760" y="466"/>
                </a:lnTo>
                <a:lnTo>
                  <a:pt x="1756" y="466"/>
                </a:lnTo>
                <a:lnTo>
                  <a:pt x="1755" y="464"/>
                </a:lnTo>
                <a:lnTo>
                  <a:pt x="1753" y="466"/>
                </a:lnTo>
                <a:lnTo>
                  <a:pt x="1753" y="468"/>
                </a:lnTo>
                <a:lnTo>
                  <a:pt x="1756" y="468"/>
                </a:lnTo>
                <a:lnTo>
                  <a:pt x="1756" y="468"/>
                </a:lnTo>
                <a:lnTo>
                  <a:pt x="1756" y="469"/>
                </a:lnTo>
                <a:lnTo>
                  <a:pt x="1753" y="471"/>
                </a:lnTo>
                <a:lnTo>
                  <a:pt x="1750" y="471"/>
                </a:lnTo>
                <a:lnTo>
                  <a:pt x="1747" y="468"/>
                </a:lnTo>
                <a:lnTo>
                  <a:pt x="1741" y="468"/>
                </a:lnTo>
                <a:lnTo>
                  <a:pt x="1739" y="469"/>
                </a:lnTo>
                <a:lnTo>
                  <a:pt x="1736" y="471"/>
                </a:lnTo>
                <a:lnTo>
                  <a:pt x="1730" y="468"/>
                </a:lnTo>
                <a:lnTo>
                  <a:pt x="1726" y="468"/>
                </a:lnTo>
                <a:lnTo>
                  <a:pt x="1722" y="466"/>
                </a:lnTo>
                <a:lnTo>
                  <a:pt x="1720" y="466"/>
                </a:lnTo>
                <a:lnTo>
                  <a:pt x="1719" y="471"/>
                </a:lnTo>
                <a:lnTo>
                  <a:pt x="1715" y="472"/>
                </a:lnTo>
                <a:lnTo>
                  <a:pt x="1714" y="472"/>
                </a:lnTo>
                <a:lnTo>
                  <a:pt x="1712" y="469"/>
                </a:lnTo>
                <a:lnTo>
                  <a:pt x="1711" y="468"/>
                </a:lnTo>
                <a:lnTo>
                  <a:pt x="1708" y="468"/>
                </a:lnTo>
                <a:lnTo>
                  <a:pt x="1692" y="468"/>
                </a:lnTo>
                <a:lnTo>
                  <a:pt x="1687" y="468"/>
                </a:lnTo>
                <a:lnTo>
                  <a:pt x="1684" y="468"/>
                </a:lnTo>
                <a:lnTo>
                  <a:pt x="1679" y="469"/>
                </a:lnTo>
                <a:lnTo>
                  <a:pt x="1674" y="468"/>
                </a:lnTo>
                <a:lnTo>
                  <a:pt x="1665" y="471"/>
                </a:lnTo>
                <a:lnTo>
                  <a:pt x="1662" y="472"/>
                </a:lnTo>
                <a:lnTo>
                  <a:pt x="1657" y="475"/>
                </a:lnTo>
                <a:lnTo>
                  <a:pt x="1652" y="482"/>
                </a:lnTo>
                <a:lnTo>
                  <a:pt x="1651" y="483"/>
                </a:lnTo>
                <a:lnTo>
                  <a:pt x="1648" y="486"/>
                </a:lnTo>
                <a:lnTo>
                  <a:pt x="1641" y="488"/>
                </a:lnTo>
                <a:lnTo>
                  <a:pt x="1640" y="491"/>
                </a:lnTo>
                <a:lnTo>
                  <a:pt x="1638" y="493"/>
                </a:lnTo>
                <a:lnTo>
                  <a:pt x="1635" y="499"/>
                </a:lnTo>
                <a:lnTo>
                  <a:pt x="1633" y="501"/>
                </a:lnTo>
                <a:lnTo>
                  <a:pt x="1627" y="504"/>
                </a:lnTo>
                <a:lnTo>
                  <a:pt x="1626" y="507"/>
                </a:lnTo>
                <a:lnTo>
                  <a:pt x="1624" y="507"/>
                </a:lnTo>
                <a:lnTo>
                  <a:pt x="1622" y="509"/>
                </a:lnTo>
                <a:lnTo>
                  <a:pt x="1621" y="510"/>
                </a:lnTo>
                <a:lnTo>
                  <a:pt x="1619" y="512"/>
                </a:lnTo>
                <a:lnTo>
                  <a:pt x="1616" y="512"/>
                </a:lnTo>
                <a:lnTo>
                  <a:pt x="1613" y="516"/>
                </a:lnTo>
                <a:lnTo>
                  <a:pt x="1608" y="518"/>
                </a:lnTo>
                <a:lnTo>
                  <a:pt x="1602" y="526"/>
                </a:lnTo>
                <a:lnTo>
                  <a:pt x="1602" y="526"/>
                </a:lnTo>
                <a:lnTo>
                  <a:pt x="1600" y="527"/>
                </a:lnTo>
                <a:lnTo>
                  <a:pt x="1600" y="529"/>
                </a:lnTo>
                <a:lnTo>
                  <a:pt x="1594" y="535"/>
                </a:lnTo>
                <a:lnTo>
                  <a:pt x="1592" y="535"/>
                </a:lnTo>
                <a:lnTo>
                  <a:pt x="1589" y="538"/>
                </a:lnTo>
                <a:lnTo>
                  <a:pt x="1588" y="540"/>
                </a:lnTo>
                <a:lnTo>
                  <a:pt x="1585" y="543"/>
                </a:lnTo>
                <a:lnTo>
                  <a:pt x="1581" y="545"/>
                </a:lnTo>
                <a:lnTo>
                  <a:pt x="1577" y="546"/>
                </a:lnTo>
                <a:lnTo>
                  <a:pt x="1575" y="548"/>
                </a:lnTo>
                <a:lnTo>
                  <a:pt x="1572" y="551"/>
                </a:lnTo>
                <a:lnTo>
                  <a:pt x="1566" y="556"/>
                </a:lnTo>
                <a:lnTo>
                  <a:pt x="1563" y="556"/>
                </a:lnTo>
                <a:lnTo>
                  <a:pt x="1559" y="559"/>
                </a:lnTo>
                <a:lnTo>
                  <a:pt x="1559" y="561"/>
                </a:lnTo>
                <a:lnTo>
                  <a:pt x="1558" y="562"/>
                </a:lnTo>
                <a:lnTo>
                  <a:pt x="1559" y="564"/>
                </a:lnTo>
                <a:lnTo>
                  <a:pt x="1559" y="564"/>
                </a:lnTo>
                <a:lnTo>
                  <a:pt x="1561" y="565"/>
                </a:lnTo>
                <a:lnTo>
                  <a:pt x="1567" y="567"/>
                </a:lnTo>
                <a:lnTo>
                  <a:pt x="1574" y="567"/>
                </a:lnTo>
                <a:lnTo>
                  <a:pt x="1578" y="567"/>
                </a:lnTo>
                <a:lnTo>
                  <a:pt x="1580" y="567"/>
                </a:lnTo>
                <a:lnTo>
                  <a:pt x="1581" y="567"/>
                </a:lnTo>
                <a:lnTo>
                  <a:pt x="1581" y="567"/>
                </a:lnTo>
                <a:lnTo>
                  <a:pt x="1581" y="570"/>
                </a:lnTo>
                <a:lnTo>
                  <a:pt x="1581" y="572"/>
                </a:lnTo>
                <a:lnTo>
                  <a:pt x="1580" y="578"/>
                </a:lnTo>
                <a:lnTo>
                  <a:pt x="1580" y="579"/>
                </a:lnTo>
                <a:lnTo>
                  <a:pt x="1580" y="583"/>
                </a:lnTo>
                <a:lnTo>
                  <a:pt x="1581" y="583"/>
                </a:lnTo>
                <a:lnTo>
                  <a:pt x="1583" y="581"/>
                </a:lnTo>
                <a:lnTo>
                  <a:pt x="1585" y="581"/>
                </a:lnTo>
                <a:lnTo>
                  <a:pt x="1586" y="583"/>
                </a:lnTo>
                <a:lnTo>
                  <a:pt x="1588" y="578"/>
                </a:lnTo>
                <a:lnTo>
                  <a:pt x="1586" y="578"/>
                </a:lnTo>
                <a:lnTo>
                  <a:pt x="1586" y="576"/>
                </a:lnTo>
                <a:lnTo>
                  <a:pt x="1586" y="575"/>
                </a:lnTo>
                <a:lnTo>
                  <a:pt x="1589" y="573"/>
                </a:lnTo>
                <a:lnTo>
                  <a:pt x="1592" y="573"/>
                </a:lnTo>
                <a:lnTo>
                  <a:pt x="1594" y="573"/>
                </a:lnTo>
                <a:lnTo>
                  <a:pt x="1591" y="575"/>
                </a:lnTo>
                <a:lnTo>
                  <a:pt x="1591" y="576"/>
                </a:lnTo>
                <a:lnTo>
                  <a:pt x="1589" y="576"/>
                </a:lnTo>
                <a:lnTo>
                  <a:pt x="1589" y="576"/>
                </a:lnTo>
                <a:lnTo>
                  <a:pt x="1591" y="578"/>
                </a:lnTo>
                <a:lnTo>
                  <a:pt x="1592" y="579"/>
                </a:lnTo>
                <a:lnTo>
                  <a:pt x="1596" y="579"/>
                </a:lnTo>
                <a:lnTo>
                  <a:pt x="1596" y="581"/>
                </a:lnTo>
                <a:lnTo>
                  <a:pt x="1594" y="581"/>
                </a:lnTo>
                <a:lnTo>
                  <a:pt x="1591" y="584"/>
                </a:lnTo>
                <a:lnTo>
                  <a:pt x="1589" y="586"/>
                </a:lnTo>
                <a:lnTo>
                  <a:pt x="1588" y="587"/>
                </a:lnTo>
                <a:lnTo>
                  <a:pt x="1588" y="587"/>
                </a:lnTo>
                <a:lnTo>
                  <a:pt x="1589" y="587"/>
                </a:lnTo>
                <a:lnTo>
                  <a:pt x="1596" y="587"/>
                </a:lnTo>
                <a:lnTo>
                  <a:pt x="1597" y="586"/>
                </a:lnTo>
                <a:lnTo>
                  <a:pt x="1602" y="584"/>
                </a:lnTo>
                <a:lnTo>
                  <a:pt x="1604" y="581"/>
                </a:lnTo>
                <a:lnTo>
                  <a:pt x="1605" y="579"/>
                </a:lnTo>
                <a:lnTo>
                  <a:pt x="1607" y="579"/>
                </a:lnTo>
                <a:lnTo>
                  <a:pt x="1607" y="579"/>
                </a:lnTo>
                <a:lnTo>
                  <a:pt x="1607" y="583"/>
                </a:lnTo>
                <a:lnTo>
                  <a:pt x="1605" y="584"/>
                </a:lnTo>
                <a:lnTo>
                  <a:pt x="1604" y="587"/>
                </a:lnTo>
                <a:lnTo>
                  <a:pt x="1602" y="587"/>
                </a:lnTo>
                <a:lnTo>
                  <a:pt x="1604" y="587"/>
                </a:lnTo>
                <a:lnTo>
                  <a:pt x="1605" y="587"/>
                </a:lnTo>
                <a:lnTo>
                  <a:pt x="1607" y="587"/>
                </a:lnTo>
                <a:lnTo>
                  <a:pt x="1608" y="584"/>
                </a:lnTo>
                <a:lnTo>
                  <a:pt x="1608" y="581"/>
                </a:lnTo>
                <a:lnTo>
                  <a:pt x="1610" y="578"/>
                </a:lnTo>
                <a:lnTo>
                  <a:pt x="1608" y="576"/>
                </a:lnTo>
                <a:lnTo>
                  <a:pt x="1608" y="575"/>
                </a:lnTo>
                <a:lnTo>
                  <a:pt x="1608" y="573"/>
                </a:lnTo>
                <a:lnTo>
                  <a:pt x="1608" y="572"/>
                </a:lnTo>
                <a:lnTo>
                  <a:pt x="1615" y="575"/>
                </a:lnTo>
                <a:lnTo>
                  <a:pt x="1618" y="575"/>
                </a:lnTo>
                <a:lnTo>
                  <a:pt x="1624" y="573"/>
                </a:lnTo>
                <a:lnTo>
                  <a:pt x="1624" y="573"/>
                </a:lnTo>
                <a:lnTo>
                  <a:pt x="1626" y="575"/>
                </a:lnTo>
                <a:lnTo>
                  <a:pt x="1630" y="578"/>
                </a:lnTo>
                <a:lnTo>
                  <a:pt x="1630" y="578"/>
                </a:lnTo>
                <a:lnTo>
                  <a:pt x="1632" y="583"/>
                </a:lnTo>
                <a:lnTo>
                  <a:pt x="1638" y="586"/>
                </a:lnTo>
                <a:lnTo>
                  <a:pt x="1641" y="589"/>
                </a:lnTo>
                <a:lnTo>
                  <a:pt x="1643" y="589"/>
                </a:lnTo>
                <a:lnTo>
                  <a:pt x="1644" y="592"/>
                </a:lnTo>
                <a:lnTo>
                  <a:pt x="1648" y="592"/>
                </a:lnTo>
                <a:lnTo>
                  <a:pt x="1648" y="595"/>
                </a:lnTo>
                <a:lnTo>
                  <a:pt x="1646" y="597"/>
                </a:lnTo>
                <a:lnTo>
                  <a:pt x="1644" y="598"/>
                </a:lnTo>
                <a:lnTo>
                  <a:pt x="1640" y="597"/>
                </a:lnTo>
                <a:lnTo>
                  <a:pt x="1640" y="597"/>
                </a:lnTo>
                <a:lnTo>
                  <a:pt x="1640" y="597"/>
                </a:lnTo>
                <a:lnTo>
                  <a:pt x="1643" y="600"/>
                </a:lnTo>
                <a:lnTo>
                  <a:pt x="1646" y="602"/>
                </a:lnTo>
                <a:lnTo>
                  <a:pt x="1646" y="605"/>
                </a:lnTo>
                <a:lnTo>
                  <a:pt x="1646" y="606"/>
                </a:lnTo>
                <a:lnTo>
                  <a:pt x="1644" y="609"/>
                </a:lnTo>
                <a:lnTo>
                  <a:pt x="1644" y="611"/>
                </a:lnTo>
                <a:lnTo>
                  <a:pt x="1646" y="613"/>
                </a:lnTo>
                <a:lnTo>
                  <a:pt x="1648" y="613"/>
                </a:lnTo>
                <a:lnTo>
                  <a:pt x="1649" y="614"/>
                </a:lnTo>
                <a:lnTo>
                  <a:pt x="1648" y="617"/>
                </a:lnTo>
                <a:lnTo>
                  <a:pt x="1648" y="619"/>
                </a:lnTo>
                <a:lnTo>
                  <a:pt x="1646" y="620"/>
                </a:lnTo>
                <a:lnTo>
                  <a:pt x="1644" y="624"/>
                </a:lnTo>
                <a:lnTo>
                  <a:pt x="1641" y="625"/>
                </a:lnTo>
                <a:lnTo>
                  <a:pt x="1640" y="628"/>
                </a:lnTo>
                <a:lnTo>
                  <a:pt x="1638" y="633"/>
                </a:lnTo>
                <a:lnTo>
                  <a:pt x="1637" y="636"/>
                </a:lnTo>
                <a:lnTo>
                  <a:pt x="1637" y="638"/>
                </a:lnTo>
                <a:lnTo>
                  <a:pt x="1635" y="641"/>
                </a:lnTo>
                <a:lnTo>
                  <a:pt x="1635" y="646"/>
                </a:lnTo>
                <a:lnTo>
                  <a:pt x="1635" y="653"/>
                </a:lnTo>
                <a:lnTo>
                  <a:pt x="1635" y="653"/>
                </a:lnTo>
                <a:lnTo>
                  <a:pt x="1637" y="653"/>
                </a:lnTo>
                <a:lnTo>
                  <a:pt x="1637" y="655"/>
                </a:lnTo>
                <a:lnTo>
                  <a:pt x="1637" y="655"/>
                </a:lnTo>
                <a:lnTo>
                  <a:pt x="1635" y="657"/>
                </a:lnTo>
                <a:lnTo>
                  <a:pt x="1635" y="658"/>
                </a:lnTo>
                <a:lnTo>
                  <a:pt x="1635" y="660"/>
                </a:lnTo>
                <a:lnTo>
                  <a:pt x="1635" y="663"/>
                </a:lnTo>
                <a:lnTo>
                  <a:pt x="1633" y="668"/>
                </a:lnTo>
                <a:lnTo>
                  <a:pt x="1633" y="669"/>
                </a:lnTo>
                <a:lnTo>
                  <a:pt x="1633" y="671"/>
                </a:lnTo>
                <a:lnTo>
                  <a:pt x="1632" y="671"/>
                </a:lnTo>
                <a:lnTo>
                  <a:pt x="1632" y="672"/>
                </a:lnTo>
                <a:lnTo>
                  <a:pt x="1632" y="674"/>
                </a:lnTo>
                <a:lnTo>
                  <a:pt x="1632" y="674"/>
                </a:lnTo>
                <a:lnTo>
                  <a:pt x="1633" y="676"/>
                </a:lnTo>
                <a:lnTo>
                  <a:pt x="1630" y="679"/>
                </a:lnTo>
                <a:lnTo>
                  <a:pt x="1630" y="683"/>
                </a:lnTo>
                <a:lnTo>
                  <a:pt x="1629" y="685"/>
                </a:lnTo>
                <a:lnTo>
                  <a:pt x="1627" y="687"/>
                </a:lnTo>
                <a:lnTo>
                  <a:pt x="1624" y="690"/>
                </a:lnTo>
                <a:lnTo>
                  <a:pt x="1622" y="691"/>
                </a:lnTo>
                <a:lnTo>
                  <a:pt x="1621" y="693"/>
                </a:lnTo>
                <a:lnTo>
                  <a:pt x="1619" y="694"/>
                </a:lnTo>
                <a:lnTo>
                  <a:pt x="1616" y="699"/>
                </a:lnTo>
                <a:lnTo>
                  <a:pt x="1613" y="704"/>
                </a:lnTo>
                <a:lnTo>
                  <a:pt x="1607" y="710"/>
                </a:lnTo>
                <a:lnTo>
                  <a:pt x="1607" y="712"/>
                </a:lnTo>
                <a:lnTo>
                  <a:pt x="1607" y="713"/>
                </a:lnTo>
                <a:lnTo>
                  <a:pt x="1605" y="717"/>
                </a:lnTo>
                <a:lnTo>
                  <a:pt x="1604" y="720"/>
                </a:lnTo>
                <a:lnTo>
                  <a:pt x="1602" y="721"/>
                </a:lnTo>
                <a:lnTo>
                  <a:pt x="1600" y="724"/>
                </a:lnTo>
                <a:lnTo>
                  <a:pt x="1596" y="731"/>
                </a:lnTo>
                <a:lnTo>
                  <a:pt x="1594" y="732"/>
                </a:lnTo>
                <a:lnTo>
                  <a:pt x="1591" y="735"/>
                </a:lnTo>
                <a:lnTo>
                  <a:pt x="1586" y="740"/>
                </a:lnTo>
                <a:lnTo>
                  <a:pt x="1581" y="745"/>
                </a:lnTo>
                <a:lnTo>
                  <a:pt x="1580" y="746"/>
                </a:lnTo>
                <a:lnTo>
                  <a:pt x="1578" y="748"/>
                </a:lnTo>
                <a:lnTo>
                  <a:pt x="1577" y="751"/>
                </a:lnTo>
                <a:lnTo>
                  <a:pt x="1574" y="753"/>
                </a:lnTo>
                <a:lnTo>
                  <a:pt x="1574" y="754"/>
                </a:lnTo>
                <a:lnTo>
                  <a:pt x="1572" y="756"/>
                </a:lnTo>
                <a:lnTo>
                  <a:pt x="1569" y="757"/>
                </a:lnTo>
                <a:lnTo>
                  <a:pt x="1567" y="759"/>
                </a:lnTo>
                <a:lnTo>
                  <a:pt x="1563" y="765"/>
                </a:lnTo>
                <a:lnTo>
                  <a:pt x="1563" y="767"/>
                </a:lnTo>
                <a:lnTo>
                  <a:pt x="1563" y="769"/>
                </a:lnTo>
                <a:lnTo>
                  <a:pt x="1559" y="770"/>
                </a:lnTo>
                <a:lnTo>
                  <a:pt x="1558" y="773"/>
                </a:lnTo>
                <a:lnTo>
                  <a:pt x="1555" y="775"/>
                </a:lnTo>
                <a:lnTo>
                  <a:pt x="1551" y="778"/>
                </a:lnTo>
                <a:lnTo>
                  <a:pt x="1544" y="781"/>
                </a:lnTo>
                <a:lnTo>
                  <a:pt x="1540" y="783"/>
                </a:lnTo>
                <a:lnTo>
                  <a:pt x="1537" y="786"/>
                </a:lnTo>
                <a:lnTo>
                  <a:pt x="1534" y="786"/>
                </a:lnTo>
                <a:lnTo>
                  <a:pt x="1531" y="787"/>
                </a:lnTo>
                <a:lnTo>
                  <a:pt x="1529" y="787"/>
                </a:lnTo>
                <a:lnTo>
                  <a:pt x="1528" y="787"/>
                </a:lnTo>
                <a:lnTo>
                  <a:pt x="1526" y="786"/>
                </a:lnTo>
                <a:lnTo>
                  <a:pt x="1525" y="786"/>
                </a:lnTo>
                <a:lnTo>
                  <a:pt x="1525" y="786"/>
                </a:lnTo>
                <a:lnTo>
                  <a:pt x="1522" y="784"/>
                </a:lnTo>
                <a:lnTo>
                  <a:pt x="1520" y="784"/>
                </a:lnTo>
                <a:lnTo>
                  <a:pt x="1518" y="784"/>
                </a:lnTo>
                <a:lnTo>
                  <a:pt x="1517" y="784"/>
                </a:lnTo>
                <a:lnTo>
                  <a:pt x="1517" y="778"/>
                </a:lnTo>
                <a:lnTo>
                  <a:pt x="1517" y="776"/>
                </a:lnTo>
                <a:lnTo>
                  <a:pt x="1515" y="778"/>
                </a:lnTo>
                <a:lnTo>
                  <a:pt x="1512" y="781"/>
                </a:lnTo>
                <a:lnTo>
                  <a:pt x="1510" y="781"/>
                </a:lnTo>
                <a:lnTo>
                  <a:pt x="1510" y="781"/>
                </a:lnTo>
                <a:lnTo>
                  <a:pt x="1510" y="780"/>
                </a:lnTo>
                <a:lnTo>
                  <a:pt x="1512" y="778"/>
                </a:lnTo>
                <a:lnTo>
                  <a:pt x="1512" y="778"/>
                </a:lnTo>
                <a:lnTo>
                  <a:pt x="1510" y="778"/>
                </a:lnTo>
                <a:lnTo>
                  <a:pt x="1509" y="778"/>
                </a:lnTo>
                <a:lnTo>
                  <a:pt x="1507" y="780"/>
                </a:lnTo>
                <a:lnTo>
                  <a:pt x="1504" y="783"/>
                </a:lnTo>
                <a:lnTo>
                  <a:pt x="1503" y="786"/>
                </a:lnTo>
                <a:lnTo>
                  <a:pt x="1501" y="786"/>
                </a:lnTo>
                <a:lnTo>
                  <a:pt x="1501" y="787"/>
                </a:lnTo>
                <a:lnTo>
                  <a:pt x="1499" y="789"/>
                </a:lnTo>
                <a:lnTo>
                  <a:pt x="1498" y="789"/>
                </a:lnTo>
                <a:lnTo>
                  <a:pt x="1496" y="789"/>
                </a:lnTo>
                <a:lnTo>
                  <a:pt x="1495" y="789"/>
                </a:lnTo>
                <a:lnTo>
                  <a:pt x="1493" y="789"/>
                </a:lnTo>
                <a:lnTo>
                  <a:pt x="1495" y="791"/>
                </a:lnTo>
                <a:lnTo>
                  <a:pt x="1493" y="794"/>
                </a:lnTo>
                <a:lnTo>
                  <a:pt x="1493" y="795"/>
                </a:lnTo>
                <a:lnTo>
                  <a:pt x="1493" y="794"/>
                </a:lnTo>
                <a:lnTo>
                  <a:pt x="1493" y="794"/>
                </a:lnTo>
                <a:lnTo>
                  <a:pt x="1492" y="792"/>
                </a:lnTo>
                <a:lnTo>
                  <a:pt x="1492" y="792"/>
                </a:lnTo>
                <a:lnTo>
                  <a:pt x="1490" y="791"/>
                </a:lnTo>
                <a:lnTo>
                  <a:pt x="1492" y="791"/>
                </a:lnTo>
                <a:lnTo>
                  <a:pt x="1492" y="789"/>
                </a:lnTo>
                <a:lnTo>
                  <a:pt x="1490" y="789"/>
                </a:lnTo>
                <a:lnTo>
                  <a:pt x="1490" y="787"/>
                </a:lnTo>
                <a:lnTo>
                  <a:pt x="1488" y="787"/>
                </a:lnTo>
                <a:lnTo>
                  <a:pt x="1488" y="787"/>
                </a:lnTo>
                <a:lnTo>
                  <a:pt x="1490" y="787"/>
                </a:lnTo>
                <a:lnTo>
                  <a:pt x="1490" y="786"/>
                </a:lnTo>
                <a:lnTo>
                  <a:pt x="1492" y="786"/>
                </a:lnTo>
                <a:lnTo>
                  <a:pt x="1493" y="786"/>
                </a:lnTo>
                <a:lnTo>
                  <a:pt x="1495" y="784"/>
                </a:lnTo>
                <a:lnTo>
                  <a:pt x="1496" y="784"/>
                </a:lnTo>
                <a:lnTo>
                  <a:pt x="1496" y="786"/>
                </a:lnTo>
                <a:lnTo>
                  <a:pt x="1498" y="784"/>
                </a:lnTo>
                <a:lnTo>
                  <a:pt x="1498" y="784"/>
                </a:lnTo>
                <a:lnTo>
                  <a:pt x="1499" y="783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0"/>
                </a:lnTo>
                <a:lnTo>
                  <a:pt x="1501" y="778"/>
                </a:lnTo>
                <a:lnTo>
                  <a:pt x="1501" y="776"/>
                </a:lnTo>
                <a:lnTo>
                  <a:pt x="1501" y="776"/>
                </a:lnTo>
                <a:lnTo>
                  <a:pt x="1501" y="775"/>
                </a:lnTo>
                <a:lnTo>
                  <a:pt x="1501" y="775"/>
                </a:lnTo>
                <a:lnTo>
                  <a:pt x="1501" y="773"/>
                </a:lnTo>
                <a:lnTo>
                  <a:pt x="1499" y="773"/>
                </a:lnTo>
                <a:lnTo>
                  <a:pt x="1499" y="773"/>
                </a:lnTo>
                <a:lnTo>
                  <a:pt x="1499" y="772"/>
                </a:lnTo>
                <a:lnTo>
                  <a:pt x="1499" y="770"/>
                </a:lnTo>
                <a:lnTo>
                  <a:pt x="1501" y="765"/>
                </a:lnTo>
                <a:lnTo>
                  <a:pt x="1501" y="764"/>
                </a:lnTo>
                <a:lnTo>
                  <a:pt x="1499" y="757"/>
                </a:lnTo>
                <a:lnTo>
                  <a:pt x="1499" y="754"/>
                </a:lnTo>
                <a:lnTo>
                  <a:pt x="1498" y="753"/>
                </a:lnTo>
                <a:lnTo>
                  <a:pt x="1498" y="751"/>
                </a:lnTo>
                <a:lnTo>
                  <a:pt x="1496" y="751"/>
                </a:lnTo>
                <a:lnTo>
                  <a:pt x="1498" y="750"/>
                </a:lnTo>
                <a:lnTo>
                  <a:pt x="1498" y="750"/>
                </a:lnTo>
                <a:lnTo>
                  <a:pt x="1499" y="750"/>
                </a:lnTo>
                <a:lnTo>
                  <a:pt x="1501" y="748"/>
                </a:lnTo>
                <a:lnTo>
                  <a:pt x="1501" y="748"/>
                </a:lnTo>
                <a:lnTo>
                  <a:pt x="1504" y="748"/>
                </a:lnTo>
                <a:lnTo>
                  <a:pt x="1504" y="746"/>
                </a:lnTo>
                <a:lnTo>
                  <a:pt x="1506" y="746"/>
                </a:lnTo>
                <a:lnTo>
                  <a:pt x="1506" y="745"/>
                </a:lnTo>
                <a:lnTo>
                  <a:pt x="1507" y="743"/>
                </a:lnTo>
                <a:lnTo>
                  <a:pt x="1509" y="743"/>
                </a:lnTo>
                <a:lnTo>
                  <a:pt x="1509" y="742"/>
                </a:lnTo>
                <a:lnTo>
                  <a:pt x="1510" y="742"/>
                </a:lnTo>
                <a:lnTo>
                  <a:pt x="1510" y="742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5"/>
                </a:lnTo>
                <a:lnTo>
                  <a:pt x="1512" y="746"/>
                </a:lnTo>
                <a:lnTo>
                  <a:pt x="1514" y="748"/>
                </a:lnTo>
                <a:lnTo>
                  <a:pt x="1514" y="750"/>
                </a:lnTo>
                <a:lnTo>
                  <a:pt x="1514" y="751"/>
                </a:lnTo>
                <a:lnTo>
                  <a:pt x="1514" y="753"/>
                </a:lnTo>
                <a:lnTo>
                  <a:pt x="1515" y="754"/>
                </a:lnTo>
                <a:lnTo>
                  <a:pt x="1515" y="754"/>
                </a:lnTo>
                <a:lnTo>
                  <a:pt x="1515" y="754"/>
                </a:lnTo>
                <a:lnTo>
                  <a:pt x="1517" y="756"/>
                </a:lnTo>
                <a:lnTo>
                  <a:pt x="1518" y="754"/>
                </a:lnTo>
                <a:lnTo>
                  <a:pt x="1522" y="753"/>
                </a:lnTo>
                <a:lnTo>
                  <a:pt x="1523" y="748"/>
                </a:lnTo>
                <a:lnTo>
                  <a:pt x="1523" y="746"/>
                </a:lnTo>
                <a:lnTo>
                  <a:pt x="1523" y="746"/>
                </a:lnTo>
                <a:lnTo>
                  <a:pt x="1525" y="746"/>
                </a:lnTo>
                <a:lnTo>
                  <a:pt x="1525" y="746"/>
                </a:lnTo>
                <a:lnTo>
                  <a:pt x="1526" y="746"/>
                </a:lnTo>
                <a:lnTo>
                  <a:pt x="1526" y="746"/>
                </a:lnTo>
                <a:lnTo>
                  <a:pt x="1528" y="745"/>
                </a:lnTo>
                <a:lnTo>
                  <a:pt x="1528" y="743"/>
                </a:lnTo>
                <a:lnTo>
                  <a:pt x="1528" y="742"/>
                </a:lnTo>
                <a:lnTo>
                  <a:pt x="1529" y="739"/>
                </a:lnTo>
                <a:lnTo>
                  <a:pt x="1531" y="737"/>
                </a:lnTo>
                <a:lnTo>
                  <a:pt x="1531" y="737"/>
                </a:lnTo>
                <a:lnTo>
                  <a:pt x="1531" y="737"/>
                </a:lnTo>
                <a:lnTo>
                  <a:pt x="1533" y="737"/>
                </a:lnTo>
                <a:lnTo>
                  <a:pt x="1533" y="735"/>
                </a:lnTo>
                <a:lnTo>
                  <a:pt x="1533" y="735"/>
                </a:lnTo>
                <a:lnTo>
                  <a:pt x="1533" y="734"/>
                </a:lnTo>
                <a:lnTo>
                  <a:pt x="1534" y="732"/>
                </a:lnTo>
                <a:lnTo>
                  <a:pt x="1534" y="732"/>
                </a:lnTo>
                <a:lnTo>
                  <a:pt x="1534" y="731"/>
                </a:lnTo>
                <a:lnTo>
                  <a:pt x="1536" y="731"/>
                </a:lnTo>
                <a:lnTo>
                  <a:pt x="1536" y="731"/>
                </a:lnTo>
                <a:lnTo>
                  <a:pt x="1536" y="729"/>
                </a:lnTo>
                <a:lnTo>
                  <a:pt x="1537" y="728"/>
                </a:lnTo>
                <a:lnTo>
                  <a:pt x="1537" y="728"/>
                </a:lnTo>
                <a:lnTo>
                  <a:pt x="1537" y="726"/>
                </a:lnTo>
                <a:lnTo>
                  <a:pt x="1539" y="726"/>
                </a:lnTo>
                <a:lnTo>
                  <a:pt x="1539" y="724"/>
                </a:lnTo>
                <a:lnTo>
                  <a:pt x="1539" y="724"/>
                </a:lnTo>
                <a:lnTo>
                  <a:pt x="1539" y="723"/>
                </a:lnTo>
                <a:lnTo>
                  <a:pt x="1539" y="723"/>
                </a:lnTo>
                <a:lnTo>
                  <a:pt x="1539" y="721"/>
                </a:lnTo>
                <a:lnTo>
                  <a:pt x="1539" y="720"/>
                </a:lnTo>
                <a:lnTo>
                  <a:pt x="1540" y="718"/>
                </a:lnTo>
                <a:lnTo>
                  <a:pt x="1540" y="717"/>
                </a:lnTo>
                <a:lnTo>
                  <a:pt x="1542" y="713"/>
                </a:lnTo>
                <a:lnTo>
                  <a:pt x="1542" y="713"/>
                </a:lnTo>
                <a:lnTo>
                  <a:pt x="1542" y="712"/>
                </a:lnTo>
                <a:lnTo>
                  <a:pt x="1542" y="712"/>
                </a:lnTo>
                <a:lnTo>
                  <a:pt x="1544" y="710"/>
                </a:lnTo>
                <a:lnTo>
                  <a:pt x="1544" y="709"/>
                </a:lnTo>
                <a:lnTo>
                  <a:pt x="1544" y="707"/>
                </a:lnTo>
                <a:lnTo>
                  <a:pt x="1544" y="707"/>
                </a:lnTo>
                <a:lnTo>
                  <a:pt x="1544" y="705"/>
                </a:lnTo>
                <a:lnTo>
                  <a:pt x="1544" y="705"/>
                </a:lnTo>
                <a:lnTo>
                  <a:pt x="1545" y="704"/>
                </a:lnTo>
                <a:lnTo>
                  <a:pt x="1545" y="704"/>
                </a:lnTo>
                <a:lnTo>
                  <a:pt x="1545" y="704"/>
                </a:lnTo>
                <a:lnTo>
                  <a:pt x="1547" y="704"/>
                </a:lnTo>
                <a:lnTo>
                  <a:pt x="1548" y="702"/>
                </a:lnTo>
                <a:lnTo>
                  <a:pt x="1548" y="702"/>
                </a:lnTo>
                <a:lnTo>
                  <a:pt x="1550" y="702"/>
                </a:lnTo>
                <a:lnTo>
                  <a:pt x="1551" y="699"/>
                </a:lnTo>
                <a:lnTo>
                  <a:pt x="1551" y="699"/>
                </a:lnTo>
                <a:lnTo>
                  <a:pt x="1551" y="698"/>
                </a:lnTo>
                <a:lnTo>
                  <a:pt x="1551" y="696"/>
                </a:lnTo>
                <a:lnTo>
                  <a:pt x="1550" y="696"/>
                </a:lnTo>
                <a:lnTo>
                  <a:pt x="1550" y="693"/>
                </a:lnTo>
                <a:lnTo>
                  <a:pt x="1548" y="693"/>
                </a:lnTo>
                <a:lnTo>
                  <a:pt x="1550" y="691"/>
                </a:lnTo>
                <a:lnTo>
                  <a:pt x="1550" y="691"/>
                </a:lnTo>
                <a:lnTo>
                  <a:pt x="1550" y="690"/>
                </a:lnTo>
                <a:lnTo>
                  <a:pt x="1550" y="690"/>
                </a:lnTo>
                <a:lnTo>
                  <a:pt x="1550" y="688"/>
                </a:lnTo>
                <a:lnTo>
                  <a:pt x="1548" y="687"/>
                </a:lnTo>
                <a:lnTo>
                  <a:pt x="1547" y="687"/>
                </a:lnTo>
                <a:lnTo>
                  <a:pt x="1545" y="687"/>
                </a:lnTo>
                <a:lnTo>
                  <a:pt x="1545" y="687"/>
                </a:lnTo>
                <a:lnTo>
                  <a:pt x="1544" y="687"/>
                </a:lnTo>
                <a:lnTo>
                  <a:pt x="1539" y="688"/>
                </a:lnTo>
                <a:lnTo>
                  <a:pt x="1536" y="690"/>
                </a:lnTo>
                <a:lnTo>
                  <a:pt x="1534" y="690"/>
                </a:lnTo>
                <a:lnTo>
                  <a:pt x="1533" y="691"/>
                </a:lnTo>
                <a:lnTo>
                  <a:pt x="1531" y="691"/>
                </a:lnTo>
                <a:lnTo>
                  <a:pt x="1528" y="691"/>
                </a:lnTo>
                <a:lnTo>
                  <a:pt x="1526" y="691"/>
                </a:lnTo>
                <a:lnTo>
                  <a:pt x="1525" y="693"/>
                </a:lnTo>
                <a:lnTo>
                  <a:pt x="1523" y="694"/>
                </a:lnTo>
                <a:lnTo>
                  <a:pt x="1522" y="694"/>
                </a:lnTo>
                <a:lnTo>
                  <a:pt x="1522" y="694"/>
                </a:lnTo>
                <a:lnTo>
                  <a:pt x="1520" y="698"/>
                </a:lnTo>
                <a:lnTo>
                  <a:pt x="1518" y="698"/>
                </a:lnTo>
                <a:lnTo>
                  <a:pt x="1517" y="698"/>
                </a:lnTo>
                <a:lnTo>
                  <a:pt x="1514" y="698"/>
                </a:lnTo>
                <a:lnTo>
                  <a:pt x="1509" y="699"/>
                </a:lnTo>
                <a:lnTo>
                  <a:pt x="1506" y="699"/>
                </a:lnTo>
                <a:lnTo>
                  <a:pt x="1504" y="698"/>
                </a:lnTo>
                <a:lnTo>
                  <a:pt x="1503" y="698"/>
                </a:lnTo>
                <a:lnTo>
                  <a:pt x="1499" y="699"/>
                </a:lnTo>
                <a:lnTo>
                  <a:pt x="1498" y="699"/>
                </a:lnTo>
                <a:lnTo>
                  <a:pt x="1496" y="698"/>
                </a:lnTo>
                <a:lnTo>
                  <a:pt x="1496" y="698"/>
                </a:lnTo>
                <a:lnTo>
                  <a:pt x="1496" y="696"/>
                </a:lnTo>
                <a:lnTo>
                  <a:pt x="1495" y="694"/>
                </a:lnTo>
                <a:lnTo>
                  <a:pt x="1493" y="693"/>
                </a:lnTo>
                <a:lnTo>
                  <a:pt x="1493" y="691"/>
                </a:lnTo>
                <a:lnTo>
                  <a:pt x="1495" y="688"/>
                </a:lnTo>
                <a:lnTo>
                  <a:pt x="1495" y="687"/>
                </a:lnTo>
                <a:lnTo>
                  <a:pt x="1495" y="685"/>
                </a:lnTo>
                <a:lnTo>
                  <a:pt x="1493" y="685"/>
                </a:lnTo>
                <a:lnTo>
                  <a:pt x="1493" y="683"/>
                </a:lnTo>
                <a:lnTo>
                  <a:pt x="1492" y="682"/>
                </a:lnTo>
                <a:lnTo>
                  <a:pt x="1492" y="682"/>
                </a:lnTo>
                <a:lnTo>
                  <a:pt x="1492" y="680"/>
                </a:lnTo>
                <a:lnTo>
                  <a:pt x="1492" y="679"/>
                </a:lnTo>
                <a:lnTo>
                  <a:pt x="1492" y="677"/>
                </a:lnTo>
                <a:lnTo>
                  <a:pt x="1488" y="677"/>
                </a:lnTo>
                <a:lnTo>
                  <a:pt x="1485" y="677"/>
                </a:lnTo>
                <a:lnTo>
                  <a:pt x="1484" y="676"/>
                </a:lnTo>
                <a:lnTo>
                  <a:pt x="1481" y="671"/>
                </a:lnTo>
                <a:lnTo>
                  <a:pt x="1479" y="669"/>
                </a:lnTo>
                <a:lnTo>
                  <a:pt x="1477" y="669"/>
                </a:lnTo>
                <a:lnTo>
                  <a:pt x="1476" y="668"/>
                </a:lnTo>
                <a:lnTo>
                  <a:pt x="1476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3" y="668"/>
                </a:lnTo>
                <a:lnTo>
                  <a:pt x="1473" y="668"/>
                </a:lnTo>
                <a:lnTo>
                  <a:pt x="1471" y="668"/>
                </a:lnTo>
                <a:lnTo>
                  <a:pt x="1471" y="668"/>
                </a:lnTo>
                <a:lnTo>
                  <a:pt x="1469" y="668"/>
                </a:lnTo>
                <a:lnTo>
                  <a:pt x="1469" y="666"/>
                </a:lnTo>
                <a:lnTo>
                  <a:pt x="1468" y="666"/>
                </a:lnTo>
                <a:lnTo>
                  <a:pt x="1466" y="666"/>
                </a:lnTo>
                <a:lnTo>
                  <a:pt x="1465" y="665"/>
                </a:lnTo>
                <a:lnTo>
                  <a:pt x="1466" y="665"/>
                </a:lnTo>
                <a:lnTo>
                  <a:pt x="1465" y="663"/>
                </a:lnTo>
                <a:lnTo>
                  <a:pt x="1465" y="663"/>
                </a:lnTo>
                <a:lnTo>
                  <a:pt x="1462" y="663"/>
                </a:lnTo>
                <a:lnTo>
                  <a:pt x="1457" y="665"/>
                </a:lnTo>
                <a:lnTo>
                  <a:pt x="1454" y="665"/>
                </a:lnTo>
                <a:lnTo>
                  <a:pt x="1452" y="663"/>
                </a:lnTo>
                <a:lnTo>
                  <a:pt x="1451" y="661"/>
                </a:lnTo>
                <a:lnTo>
                  <a:pt x="1449" y="661"/>
                </a:lnTo>
                <a:lnTo>
                  <a:pt x="1449" y="660"/>
                </a:lnTo>
                <a:lnTo>
                  <a:pt x="1447" y="660"/>
                </a:lnTo>
                <a:lnTo>
                  <a:pt x="1447" y="658"/>
                </a:lnTo>
                <a:lnTo>
                  <a:pt x="1447" y="657"/>
                </a:lnTo>
                <a:lnTo>
                  <a:pt x="1447" y="655"/>
                </a:lnTo>
                <a:lnTo>
                  <a:pt x="1447" y="652"/>
                </a:lnTo>
                <a:lnTo>
                  <a:pt x="1446" y="650"/>
                </a:lnTo>
                <a:lnTo>
                  <a:pt x="1444" y="649"/>
                </a:lnTo>
                <a:lnTo>
                  <a:pt x="1444" y="649"/>
                </a:lnTo>
                <a:lnTo>
                  <a:pt x="1444" y="647"/>
                </a:lnTo>
                <a:lnTo>
                  <a:pt x="1444" y="647"/>
                </a:lnTo>
                <a:lnTo>
                  <a:pt x="1444" y="646"/>
                </a:lnTo>
                <a:lnTo>
                  <a:pt x="1444" y="646"/>
                </a:lnTo>
                <a:lnTo>
                  <a:pt x="1444" y="644"/>
                </a:lnTo>
                <a:lnTo>
                  <a:pt x="1444" y="642"/>
                </a:lnTo>
                <a:lnTo>
                  <a:pt x="1443" y="639"/>
                </a:lnTo>
                <a:lnTo>
                  <a:pt x="1440" y="638"/>
                </a:lnTo>
                <a:lnTo>
                  <a:pt x="1438" y="635"/>
                </a:lnTo>
                <a:lnTo>
                  <a:pt x="1438" y="633"/>
                </a:lnTo>
                <a:lnTo>
                  <a:pt x="1438" y="633"/>
                </a:lnTo>
                <a:lnTo>
                  <a:pt x="1438" y="631"/>
                </a:lnTo>
                <a:lnTo>
                  <a:pt x="1438" y="631"/>
                </a:lnTo>
                <a:lnTo>
                  <a:pt x="1438" y="630"/>
                </a:lnTo>
                <a:lnTo>
                  <a:pt x="1438" y="628"/>
                </a:lnTo>
                <a:lnTo>
                  <a:pt x="1436" y="628"/>
                </a:lnTo>
                <a:lnTo>
                  <a:pt x="1436" y="627"/>
                </a:lnTo>
                <a:lnTo>
                  <a:pt x="1436" y="627"/>
                </a:lnTo>
                <a:lnTo>
                  <a:pt x="1435" y="627"/>
                </a:lnTo>
                <a:lnTo>
                  <a:pt x="1435" y="625"/>
                </a:lnTo>
                <a:lnTo>
                  <a:pt x="1435" y="624"/>
                </a:lnTo>
                <a:lnTo>
                  <a:pt x="1435" y="622"/>
                </a:lnTo>
                <a:lnTo>
                  <a:pt x="1433" y="619"/>
                </a:lnTo>
                <a:lnTo>
                  <a:pt x="1432" y="617"/>
                </a:lnTo>
                <a:lnTo>
                  <a:pt x="1432" y="616"/>
                </a:lnTo>
                <a:lnTo>
                  <a:pt x="1432" y="614"/>
                </a:lnTo>
                <a:lnTo>
                  <a:pt x="1432" y="614"/>
                </a:lnTo>
                <a:lnTo>
                  <a:pt x="1430" y="613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09"/>
                </a:lnTo>
                <a:lnTo>
                  <a:pt x="1428" y="609"/>
                </a:lnTo>
                <a:lnTo>
                  <a:pt x="1428" y="608"/>
                </a:lnTo>
                <a:lnTo>
                  <a:pt x="1428" y="608"/>
                </a:lnTo>
                <a:lnTo>
                  <a:pt x="1427" y="606"/>
                </a:lnTo>
                <a:lnTo>
                  <a:pt x="1425" y="606"/>
                </a:lnTo>
                <a:lnTo>
                  <a:pt x="1425" y="606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3"/>
                </a:lnTo>
                <a:lnTo>
                  <a:pt x="1425" y="603"/>
                </a:lnTo>
                <a:lnTo>
                  <a:pt x="1425" y="603"/>
                </a:lnTo>
                <a:lnTo>
                  <a:pt x="1424" y="602"/>
                </a:lnTo>
                <a:lnTo>
                  <a:pt x="1424" y="600"/>
                </a:lnTo>
                <a:lnTo>
                  <a:pt x="1422" y="600"/>
                </a:lnTo>
                <a:lnTo>
                  <a:pt x="1421" y="600"/>
                </a:lnTo>
                <a:lnTo>
                  <a:pt x="1421" y="600"/>
                </a:lnTo>
                <a:lnTo>
                  <a:pt x="1421" y="598"/>
                </a:lnTo>
                <a:lnTo>
                  <a:pt x="1421" y="598"/>
                </a:lnTo>
                <a:lnTo>
                  <a:pt x="1421" y="597"/>
                </a:lnTo>
                <a:lnTo>
                  <a:pt x="1419" y="597"/>
                </a:lnTo>
                <a:lnTo>
                  <a:pt x="1419" y="597"/>
                </a:lnTo>
                <a:lnTo>
                  <a:pt x="1417" y="597"/>
                </a:lnTo>
                <a:lnTo>
                  <a:pt x="1414" y="595"/>
                </a:lnTo>
                <a:lnTo>
                  <a:pt x="1411" y="594"/>
                </a:lnTo>
                <a:lnTo>
                  <a:pt x="1410" y="594"/>
                </a:lnTo>
                <a:lnTo>
                  <a:pt x="1410" y="595"/>
                </a:lnTo>
                <a:lnTo>
                  <a:pt x="1410" y="595"/>
                </a:lnTo>
                <a:lnTo>
                  <a:pt x="1408" y="595"/>
                </a:lnTo>
                <a:lnTo>
                  <a:pt x="1405" y="594"/>
                </a:lnTo>
                <a:lnTo>
                  <a:pt x="1403" y="594"/>
                </a:lnTo>
                <a:lnTo>
                  <a:pt x="1402" y="594"/>
                </a:lnTo>
                <a:lnTo>
                  <a:pt x="1400" y="592"/>
                </a:lnTo>
                <a:lnTo>
                  <a:pt x="1400" y="590"/>
                </a:lnTo>
                <a:lnTo>
                  <a:pt x="1399" y="590"/>
                </a:lnTo>
                <a:lnTo>
                  <a:pt x="1397" y="590"/>
                </a:lnTo>
                <a:lnTo>
                  <a:pt x="1392" y="589"/>
                </a:lnTo>
                <a:lnTo>
                  <a:pt x="1391" y="587"/>
                </a:lnTo>
                <a:lnTo>
                  <a:pt x="1391" y="587"/>
                </a:lnTo>
                <a:lnTo>
                  <a:pt x="1389" y="587"/>
                </a:lnTo>
                <a:lnTo>
                  <a:pt x="1389" y="587"/>
                </a:lnTo>
                <a:lnTo>
                  <a:pt x="1387" y="587"/>
                </a:lnTo>
                <a:lnTo>
                  <a:pt x="1386" y="587"/>
                </a:lnTo>
                <a:lnTo>
                  <a:pt x="1384" y="587"/>
                </a:lnTo>
                <a:lnTo>
                  <a:pt x="1381" y="589"/>
                </a:lnTo>
                <a:lnTo>
                  <a:pt x="1378" y="589"/>
                </a:lnTo>
                <a:lnTo>
                  <a:pt x="1375" y="589"/>
                </a:lnTo>
                <a:lnTo>
                  <a:pt x="1373" y="589"/>
                </a:lnTo>
                <a:lnTo>
                  <a:pt x="1372" y="589"/>
                </a:lnTo>
                <a:lnTo>
                  <a:pt x="1369" y="589"/>
                </a:lnTo>
                <a:lnTo>
                  <a:pt x="1364" y="590"/>
                </a:lnTo>
                <a:lnTo>
                  <a:pt x="1359" y="592"/>
                </a:lnTo>
                <a:lnTo>
                  <a:pt x="1353" y="592"/>
                </a:lnTo>
                <a:lnTo>
                  <a:pt x="1348" y="595"/>
                </a:lnTo>
                <a:lnTo>
                  <a:pt x="1345" y="598"/>
                </a:lnTo>
                <a:lnTo>
                  <a:pt x="1342" y="602"/>
                </a:lnTo>
                <a:lnTo>
                  <a:pt x="1340" y="603"/>
                </a:lnTo>
                <a:lnTo>
                  <a:pt x="1339" y="603"/>
                </a:lnTo>
                <a:lnTo>
                  <a:pt x="1340" y="605"/>
                </a:lnTo>
                <a:lnTo>
                  <a:pt x="1340" y="606"/>
                </a:lnTo>
                <a:lnTo>
                  <a:pt x="1343" y="606"/>
                </a:lnTo>
                <a:lnTo>
                  <a:pt x="1346" y="606"/>
                </a:lnTo>
                <a:lnTo>
                  <a:pt x="1348" y="606"/>
                </a:lnTo>
                <a:lnTo>
                  <a:pt x="1348" y="608"/>
                </a:lnTo>
                <a:lnTo>
                  <a:pt x="1348" y="609"/>
                </a:lnTo>
                <a:lnTo>
                  <a:pt x="1348" y="613"/>
                </a:lnTo>
                <a:lnTo>
                  <a:pt x="1350" y="614"/>
                </a:lnTo>
                <a:lnTo>
                  <a:pt x="1350" y="616"/>
                </a:lnTo>
                <a:lnTo>
                  <a:pt x="1348" y="619"/>
                </a:lnTo>
                <a:lnTo>
                  <a:pt x="1346" y="620"/>
                </a:lnTo>
                <a:lnTo>
                  <a:pt x="1342" y="624"/>
                </a:lnTo>
                <a:lnTo>
                  <a:pt x="1340" y="625"/>
                </a:lnTo>
                <a:lnTo>
                  <a:pt x="1339" y="628"/>
                </a:lnTo>
                <a:lnTo>
                  <a:pt x="1335" y="631"/>
                </a:lnTo>
                <a:lnTo>
                  <a:pt x="1335" y="633"/>
                </a:lnTo>
                <a:lnTo>
                  <a:pt x="1335" y="635"/>
                </a:lnTo>
                <a:lnTo>
                  <a:pt x="1334" y="636"/>
                </a:lnTo>
                <a:lnTo>
                  <a:pt x="1332" y="638"/>
                </a:lnTo>
                <a:lnTo>
                  <a:pt x="1331" y="639"/>
                </a:lnTo>
                <a:lnTo>
                  <a:pt x="1331" y="641"/>
                </a:lnTo>
                <a:lnTo>
                  <a:pt x="1331" y="642"/>
                </a:lnTo>
                <a:lnTo>
                  <a:pt x="1329" y="644"/>
                </a:lnTo>
                <a:lnTo>
                  <a:pt x="1328" y="646"/>
                </a:lnTo>
                <a:lnTo>
                  <a:pt x="1328" y="647"/>
                </a:lnTo>
                <a:lnTo>
                  <a:pt x="1328" y="647"/>
                </a:lnTo>
                <a:lnTo>
                  <a:pt x="1326" y="649"/>
                </a:lnTo>
                <a:lnTo>
                  <a:pt x="1328" y="649"/>
                </a:lnTo>
                <a:lnTo>
                  <a:pt x="1329" y="649"/>
                </a:lnTo>
                <a:lnTo>
                  <a:pt x="1329" y="650"/>
                </a:lnTo>
                <a:lnTo>
                  <a:pt x="1329" y="653"/>
                </a:lnTo>
                <a:lnTo>
                  <a:pt x="1328" y="655"/>
                </a:lnTo>
                <a:lnTo>
                  <a:pt x="1326" y="655"/>
                </a:lnTo>
                <a:lnTo>
                  <a:pt x="1324" y="657"/>
                </a:lnTo>
                <a:lnTo>
                  <a:pt x="1321" y="657"/>
                </a:lnTo>
                <a:lnTo>
                  <a:pt x="1317" y="658"/>
                </a:lnTo>
                <a:lnTo>
                  <a:pt x="1312" y="661"/>
                </a:lnTo>
                <a:lnTo>
                  <a:pt x="1307" y="665"/>
                </a:lnTo>
                <a:lnTo>
                  <a:pt x="1307" y="665"/>
                </a:lnTo>
                <a:lnTo>
                  <a:pt x="1305" y="665"/>
                </a:lnTo>
                <a:lnTo>
                  <a:pt x="1302" y="663"/>
                </a:lnTo>
                <a:lnTo>
                  <a:pt x="1299" y="663"/>
                </a:lnTo>
                <a:lnTo>
                  <a:pt x="1296" y="661"/>
                </a:lnTo>
                <a:lnTo>
                  <a:pt x="1293" y="661"/>
                </a:lnTo>
                <a:lnTo>
                  <a:pt x="1291" y="660"/>
                </a:lnTo>
                <a:lnTo>
                  <a:pt x="1290" y="658"/>
                </a:lnTo>
                <a:lnTo>
                  <a:pt x="1288" y="657"/>
                </a:lnTo>
                <a:lnTo>
                  <a:pt x="1285" y="657"/>
                </a:lnTo>
                <a:lnTo>
                  <a:pt x="1283" y="655"/>
                </a:lnTo>
                <a:lnTo>
                  <a:pt x="1282" y="655"/>
                </a:lnTo>
                <a:lnTo>
                  <a:pt x="1280" y="657"/>
                </a:lnTo>
                <a:lnTo>
                  <a:pt x="1277" y="658"/>
                </a:lnTo>
                <a:lnTo>
                  <a:pt x="1277" y="658"/>
                </a:lnTo>
                <a:lnTo>
                  <a:pt x="1274" y="658"/>
                </a:lnTo>
                <a:lnTo>
                  <a:pt x="1272" y="658"/>
                </a:lnTo>
                <a:lnTo>
                  <a:pt x="1271" y="657"/>
                </a:lnTo>
                <a:lnTo>
                  <a:pt x="1271" y="657"/>
                </a:lnTo>
                <a:lnTo>
                  <a:pt x="1268" y="655"/>
                </a:lnTo>
                <a:lnTo>
                  <a:pt x="1266" y="653"/>
                </a:lnTo>
                <a:lnTo>
                  <a:pt x="1264" y="652"/>
                </a:lnTo>
                <a:lnTo>
                  <a:pt x="1263" y="652"/>
                </a:lnTo>
                <a:lnTo>
                  <a:pt x="1261" y="650"/>
                </a:lnTo>
                <a:lnTo>
                  <a:pt x="1260" y="652"/>
                </a:lnTo>
                <a:lnTo>
                  <a:pt x="1257" y="650"/>
                </a:lnTo>
                <a:lnTo>
                  <a:pt x="1257" y="650"/>
                </a:lnTo>
                <a:lnTo>
                  <a:pt x="1255" y="650"/>
                </a:lnTo>
                <a:lnTo>
                  <a:pt x="1253" y="652"/>
                </a:lnTo>
                <a:lnTo>
                  <a:pt x="1250" y="653"/>
                </a:lnTo>
                <a:lnTo>
                  <a:pt x="1247" y="655"/>
                </a:lnTo>
                <a:lnTo>
                  <a:pt x="1246" y="655"/>
                </a:lnTo>
                <a:lnTo>
                  <a:pt x="1244" y="657"/>
                </a:lnTo>
                <a:lnTo>
                  <a:pt x="1242" y="658"/>
                </a:lnTo>
                <a:lnTo>
                  <a:pt x="1239" y="660"/>
                </a:lnTo>
                <a:lnTo>
                  <a:pt x="1239" y="661"/>
                </a:lnTo>
                <a:lnTo>
                  <a:pt x="1238" y="663"/>
                </a:lnTo>
                <a:lnTo>
                  <a:pt x="1236" y="665"/>
                </a:lnTo>
                <a:lnTo>
                  <a:pt x="1235" y="665"/>
                </a:lnTo>
                <a:lnTo>
                  <a:pt x="1233" y="665"/>
                </a:lnTo>
                <a:lnTo>
                  <a:pt x="1230" y="665"/>
                </a:lnTo>
                <a:lnTo>
                  <a:pt x="1228" y="665"/>
                </a:lnTo>
                <a:lnTo>
                  <a:pt x="1223" y="666"/>
                </a:lnTo>
                <a:lnTo>
                  <a:pt x="1222" y="666"/>
                </a:lnTo>
                <a:lnTo>
                  <a:pt x="1220" y="668"/>
                </a:lnTo>
                <a:lnTo>
                  <a:pt x="1219" y="668"/>
                </a:lnTo>
                <a:lnTo>
                  <a:pt x="1217" y="668"/>
                </a:lnTo>
                <a:lnTo>
                  <a:pt x="1216" y="668"/>
                </a:lnTo>
                <a:lnTo>
                  <a:pt x="1214" y="668"/>
                </a:lnTo>
                <a:lnTo>
                  <a:pt x="1212" y="668"/>
                </a:lnTo>
                <a:lnTo>
                  <a:pt x="1211" y="669"/>
                </a:lnTo>
                <a:lnTo>
                  <a:pt x="1206" y="671"/>
                </a:lnTo>
                <a:lnTo>
                  <a:pt x="1205" y="672"/>
                </a:lnTo>
                <a:lnTo>
                  <a:pt x="1203" y="672"/>
                </a:lnTo>
                <a:lnTo>
                  <a:pt x="1201" y="671"/>
                </a:lnTo>
                <a:lnTo>
                  <a:pt x="1200" y="671"/>
                </a:lnTo>
                <a:lnTo>
                  <a:pt x="1198" y="671"/>
                </a:lnTo>
                <a:lnTo>
                  <a:pt x="1197" y="671"/>
                </a:lnTo>
                <a:lnTo>
                  <a:pt x="1194" y="671"/>
                </a:lnTo>
                <a:lnTo>
                  <a:pt x="1190" y="669"/>
                </a:lnTo>
                <a:lnTo>
                  <a:pt x="1187" y="669"/>
                </a:lnTo>
                <a:lnTo>
                  <a:pt x="1186" y="669"/>
                </a:lnTo>
                <a:lnTo>
                  <a:pt x="1182" y="668"/>
                </a:lnTo>
                <a:lnTo>
                  <a:pt x="1178" y="668"/>
                </a:lnTo>
                <a:lnTo>
                  <a:pt x="1176" y="668"/>
                </a:lnTo>
                <a:lnTo>
                  <a:pt x="1175" y="668"/>
                </a:lnTo>
                <a:lnTo>
                  <a:pt x="1173" y="668"/>
                </a:lnTo>
                <a:lnTo>
                  <a:pt x="1171" y="668"/>
                </a:lnTo>
                <a:lnTo>
                  <a:pt x="1168" y="665"/>
                </a:lnTo>
                <a:lnTo>
                  <a:pt x="1167" y="665"/>
                </a:lnTo>
                <a:lnTo>
                  <a:pt x="1165" y="663"/>
                </a:lnTo>
                <a:lnTo>
                  <a:pt x="1165" y="663"/>
                </a:lnTo>
                <a:lnTo>
                  <a:pt x="1165" y="663"/>
                </a:lnTo>
                <a:lnTo>
                  <a:pt x="1164" y="661"/>
                </a:lnTo>
                <a:lnTo>
                  <a:pt x="1164" y="661"/>
                </a:lnTo>
                <a:lnTo>
                  <a:pt x="1164" y="658"/>
                </a:lnTo>
                <a:lnTo>
                  <a:pt x="1164" y="657"/>
                </a:lnTo>
                <a:lnTo>
                  <a:pt x="1164" y="657"/>
                </a:lnTo>
                <a:lnTo>
                  <a:pt x="1162" y="657"/>
                </a:lnTo>
                <a:lnTo>
                  <a:pt x="1160" y="657"/>
                </a:lnTo>
                <a:lnTo>
                  <a:pt x="1156" y="657"/>
                </a:lnTo>
                <a:lnTo>
                  <a:pt x="1154" y="657"/>
                </a:lnTo>
                <a:lnTo>
                  <a:pt x="1153" y="655"/>
                </a:lnTo>
                <a:lnTo>
                  <a:pt x="1151" y="653"/>
                </a:lnTo>
                <a:lnTo>
                  <a:pt x="1149" y="652"/>
                </a:lnTo>
                <a:lnTo>
                  <a:pt x="1148" y="650"/>
                </a:lnTo>
                <a:lnTo>
                  <a:pt x="1146" y="650"/>
                </a:lnTo>
                <a:lnTo>
                  <a:pt x="1145" y="649"/>
                </a:lnTo>
                <a:lnTo>
                  <a:pt x="1141" y="650"/>
                </a:lnTo>
                <a:lnTo>
                  <a:pt x="1140" y="650"/>
                </a:lnTo>
                <a:lnTo>
                  <a:pt x="1137" y="649"/>
                </a:lnTo>
                <a:lnTo>
                  <a:pt x="1137" y="649"/>
                </a:lnTo>
                <a:lnTo>
                  <a:pt x="1134" y="649"/>
                </a:lnTo>
                <a:lnTo>
                  <a:pt x="1132" y="647"/>
                </a:lnTo>
                <a:lnTo>
                  <a:pt x="1129" y="647"/>
                </a:lnTo>
                <a:lnTo>
                  <a:pt x="1127" y="647"/>
                </a:lnTo>
                <a:lnTo>
                  <a:pt x="1126" y="647"/>
                </a:lnTo>
                <a:lnTo>
                  <a:pt x="1124" y="647"/>
                </a:lnTo>
                <a:lnTo>
                  <a:pt x="1123" y="649"/>
                </a:lnTo>
                <a:lnTo>
                  <a:pt x="1121" y="649"/>
                </a:lnTo>
                <a:lnTo>
                  <a:pt x="1118" y="649"/>
                </a:lnTo>
                <a:lnTo>
                  <a:pt x="1116" y="650"/>
                </a:lnTo>
                <a:lnTo>
                  <a:pt x="1115" y="650"/>
                </a:lnTo>
                <a:lnTo>
                  <a:pt x="1112" y="650"/>
                </a:lnTo>
                <a:lnTo>
                  <a:pt x="1112" y="652"/>
                </a:lnTo>
                <a:lnTo>
                  <a:pt x="1110" y="652"/>
                </a:lnTo>
                <a:lnTo>
                  <a:pt x="1108" y="653"/>
                </a:lnTo>
                <a:lnTo>
                  <a:pt x="1107" y="653"/>
                </a:lnTo>
                <a:lnTo>
                  <a:pt x="1105" y="652"/>
                </a:lnTo>
                <a:lnTo>
                  <a:pt x="1104" y="652"/>
                </a:lnTo>
                <a:lnTo>
                  <a:pt x="1104" y="653"/>
                </a:lnTo>
                <a:lnTo>
                  <a:pt x="1102" y="653"/>
                </a:lnTo>
                <a:lnTo>
                  <a:pt x="1100" y="652"/>
                </a:lnTo>
                <a:lnTo>
                  <a:pt x="1099" y="652"/>
                </a:lnTo>
                <a:lnTo>
                  <a:pt x="1097" y="652"/>
                </a:lnTo>
                <a:lnTo>
                  <a:pt x="1096" y="650"/>
                </a:lnTo>
                <a:lnTo>
                  <a:pt x="1096" y="650"/>
                </a:lnTo>
                <a:lnTo>
                  <a:pt x="1093" y="650"/>
                </a:lnTo>
                <a:lnTo>
                  <a:pt x="1091" y="649"/>
                </a:lnTo>
                <a:lnTo>
                  <a:pt x="1089" y="649"/>
                </a:lnTo>
                <a:lnTo>
                  <a:pt x="1088" y="649"/>
                </a:lnTo>
                <a:lnTo>
                  <a:pt x="1086" y="647"/>
                </a:lnTo>
                <a:lnTo>
                  <a:pt x="1085" y="646"/>
                </a:lnTo>
                <a:lnTo>
                  <a:pt x="1085" y="646"/>
                </a:lnTo>
                <a:lnTo>
                  <a:pt x="1083" y="646"/>
                </a:lnTo>
                <a:lnTo>
                  <a:pt x="1083" y="644"/>
                </a:lnTo>
                <a:lnTo>
                  <a:pt x="1083" y="644"/>
                </a:lnTo>
                <a:lnTo>
                  <a:pt x="1083" y="642"/>
                </a:lnTo>
                <a:lnTo>
                  <a:pt x="1083" y="642"/>
                </a:lnTo>
                <a:lnTo>
                  <a:pt x="1082" y="641"/>
                </a:lnTo>
                <a:lnTo>
                  <a:pt x="1082" y="641"/>
                </a:lnTo>
                <a:lnTo>
                  <a:pt x="1082" y="639"/>
                </a:lnTo>
                <a:lnTo>
                  <a:pt x="1082" y="639"/>
                </a:lnTo>
                <a:lnTo>
                  <a:pt x="1082" y="638"/>
                </a:lnTo>
                <a:lnTo>
                  <a:pt x="1082" y="636"/>
                </a:lnTo>
                <a:lnTo>
                  <a:pt x="1080" y="635"/>
                </a:lnTo>
                <a:lnTo>
                  <a:pt x="1080" y="633"/>
                </a:lnTo>
                <a:lnTo>
                  <a:pt x="1080" y="631"/>
                </a:lnTo>
                <a:lnTo>
                  <a:pt x="1080" y="631"/>
                </a:lnTo>
                <a:lnTo>
                  <a:pt x="1080" y="630"/>
                </a:lnTo>
                <a:lnTo>
                  <a:pt x="1078" y="630"/>
                </a:lnTo>
                <a:lnTo>
                  <a:pt x="1075" y="628"/>
                </a:lnTo>
                <a:lnTo>
                  <a:pt x="1072" y="628"/>
                </a:lnTo>
                <a:lnTo>
                  <a:pt x="1071" y="628"/>
                </a:lnTo>
                <a:lnTo>
                  <a:pt x="1069" y="628"/>
                </a:lnTo>
                <a:lnTo>
                  <a:pt x="1069" y="628"/>
                </a:lnTo>
                <a:lnTo>
                  <a:pt x="1067" y="627"/>
                </a:lnTo>
                <a:lnTo>
                  <a:pt x="1066" y="627"/>
                </a:lnTo>
                <a:lnTo>
                  <a:pt x="1063" y="625"/>
                </a:lnTo>
                <a:lnTo>
                  <a:pt x="1059" y="624"/>
                </a:lnTo>
                <a:lnTo>
                  <a:pt x="1056" y="624"/>
                </a:lnTo>
                <a:lnTo>
                  <a:pt x="1056" y="624"/>
                </a:lnTo>
                <a:lnTo>
                  <a:pt x="1053" y="624"/>
                </a:lnTo>
                <a:lnTo>
                  <a:pt x="1050" y="622"/>
                </a:lnTo>
                <a:lnTo>
                  <a:pt x="1048" y="622"/>
                </a:lnTo>
                <a:lnTo>
                  <a:pt x="1047" y="620"/>
                </a:lnTo>
                <a:lnTo>
                  <a:pt x="1045" y="620"/>
                </a:lnTo>
                <a:lnTo>
                  <a:pt x="1044" y="620"/>
                </a:lnTo>
                <a:lnTo>
                  <a:pt x="1042" y="619"/>
                </a:lnTo>
                <a:lnTo>
                  <a:pt x="1041" y="619"/>
                </a:lnTo>
                <a:lnTo>
                  <a:pt x="1037" y="617"/>
                </a:lnTo>
                <a:lnTo>
                  <a:pt x="1036" y="617"/>
                </a:lnTo>
                <a:lnTo>
                  <a:pt x="1036" y="617"/>
                </a:lnTo>
                <a:lnTo>
                  <a:pt x="1034" y="616"/>
                </a:lnTo>
                <a:lnTo>
                  <a:pt x="1033" y="616"/>
                </a:lnTo>
                <a:lnTo>
                  <a:pt x="1033" y="616"/>
                </a:lnTo>
                <a:lnTo>
                  <a:pt x="1033" y="619"/>
                </a:lnTo>
                <a:lnTo>
                  <a:pt x="1031" y="619"/>
                </a:lnTo>
                <a:lnTo>
                  <a:pt x="1030" y="622"/>
                </a:lnTo>
                <a:lnTo>
                  <a:pt x="1025" y="624"/>
                </a:lnTo>
                <a:lnTo>
                  <a:pt x="1025" y="624"/>
                </a:lnTo>
                <a:lnTo>
                  <a:pt x="1025" y="625"/>
                </a:lnTo>
                <a:lnTo>
                  <a:pt x="1023" y="625"/>
                </a:lnTo>
                <a:lnTo>
                  <a:pt x="1023" y="627"/>
                </a:lnTo>
                <a:lnTo>
                  <a:pt x="1023" y="627"/>
                </a:lnTo>
                <a:lnTo>
                  <a:pt x="1022" y="628"/>
                </a:lnTo>
                <a:lnTo>
                  <a:pt x="1022" y="628"/>
                </a:lnTo>
                <a:lnTo>
                  <a:pt x="1020" y="630"/>
                </a:lnTo>
                <a:lnTo>
                  <a:pt x="1020" y="630"/>
                </a:lnTo>
                <a:lnTo>
                  <a:pt x="1020" y="631"/>
                </a:lnTo>
                <a:lnTo>
                  <a:pt x="1020" y="631"/>
                </a:lnTo>
                <a:lnTo>
                  <a:pt x="1018" y="633"/>
                </a:lnTo>
                <a:lnTo>
                  <a:pt x="1018" y="633"/>
                </a:lnTo>
                <a:lnTo>
                  <a:pt x="1018" y="636"/>
                </a:lnTo>
                <a:lnTo>
                  <a:pt x="1018" y="638"/>
                </a:lnTo>
                <a:lnTo>
                  <a:pt x="1018" y="638"/>
                </a:lnTo>
                <a:lnTo>
                  <a:pt x="1018" y="639"/>
                </a:lnTo>
                <a:lnTo>
                  <a:pt x="1020" y="639"/>
                </a:lnTo>
                <a:lnTo>
                  <a:pt x="1020" y="641"/>
                </a:lnTo>
                <a:lnTo>
                  <a:pt x="1020" y="641"/>
                </a:lnTo>
                <a:lnTo>
                  <a:pt x="1020" y="642"/>
                </a:lnTo>
                <a:lnTo>
                  <a:pt x="1020" y="644"/>
                </a:lnTo>
                <a:lnTo>
                  <a:pt x="1022" y="644"/>
                </a:lnTo>
                <a:lnTo>
                  <a:pt x="1023" y="646"/>
                </a:lnTo>
                <a:lnTo>
                  <a:pt x="1023" y="646"/>
                </a:lnTo>
                <a:lnTo>
                  <a:pt x="1025" y="646"/>
                </a:lnTo>
                <a:lnTo>
                  <a:pt x="1025" y="647"/>
                </a:lnTo>
                <a:lnTo>
                  <a:pt x="1025" y="647"/>
                </a:lnTo>
                <a:lnTo>
                  <a:pt x="1025" y="650"/>
                </a:lnTo>
                <a:lnTo>
                  <a:pt x="1023" y="652"/>
                </a:lnTo>
                <a:lnTo>
                  <a:pt x="1023" y="652"/>
                </a:lnTo>
                <a:lnTo>
                  <a:pt x="1022" y="653"/>
                </a:lnTo>
                <a:lnTo>
                  <a:pt x="1022" y="653"/>
                </a:lnTo>
                <a:lnTo>
                  <a:pt x="1020" y="655"/>
                </a:lnTo>
                <a:lnTo>
                  <a:pt x="1020" y="655"/>
                </a:lnTo>
                <a:lnTo>
                  <a:pt x="1018" y="657"/>
                </a:lnTo>
                <a:lnTo>
                  <a:pt x="1017" y="657"/>
                </a:lnTo>
                <a:lnTo>
                  <a:pt x="1017" y="657"/>
                </a:lnTo>
                <a:lnTo>
                  <a:pt x="1015" y="657"/>
                </a:lnTo>
                <a:lnTo>
                  <a:pt x="1014" y="657"/>
                </a:lnTo>
                <a:lnTo>
                  <a:pt x="1014" y="658"/>
                </a:lnTo>
                <a:lnTo>
                  <a:pt x="1012" y="660"/>
                </a:lnTo>
                <a:lnTo>
                  <a:pt x="1011" y="661"/>
                </a:lnTo>
                <a:lnTo>
                  <a:pt x="1009" y="661"/>
                </a:lnTo>
                <a:lnTo>
                  <a:pt x="1007" y="660"/>
                </a:lnTo>
                <a:lnTo>
                  <a:pt x="1007" y="660"/>
                </a:lnTo>
                <a:lnTo>
                  <a:pt x="1007" y="658"/>
                </a:lnTo>
                <a:lnTo>
                  <a:pt x="1006" y="658"/>
                </a:lnTo>
                <a:lnTo>
                  <a:pt x="1001" y="657"/>
                </a:lnTo>
                <a:lnTo>
                  <a:pt x="1001" y="658"/>
                </a:lnTo>
                <a:lnTo>
                  <a:pt x="1000" y="658"/>
                </a:lnTo>
                <a:lnTo>
                  <a:pt x="1000" y="658"/>
                </a:lnTo>
                <a:lnTo>
                  <a:pt x="1000" y="657"/>
                </a:lnTo>
                <a:lnTo>
                  <a:pt x="998" y="657"/>
                </a:lnTo>
                <a:lnTo>
                  <a:pt x="996" y="658"/>
                </a:lnTo>
                <a:lnTo>
                  <a:pt x="996" y="658"/>
                </a:lnTo>
                <a:lnTo>
                  <a:pt x="995" y="657"/>
                </a:lnTo>
                <a:lnTo>
                  <a:pt x="993" y="657"/>
                </a:lnTo>
                <a:lnTo>
                  <a:pt x="992" y="655"/>
                </a:lnTo>
                <a:lnTo>
                  <a:pt x="992" y="655"/>
                </a:lnTo>
                <a:lnTo>
                  <a:pt x="992" y="657"/>
                </a:lnTo>
                <a:lnTo>
                  <a:pt x="990" y="657"/>
                </a:lnTo>
                <a:lnTo>
                  <a:pt x="990" y="657"/>
                </a:lnTo>
                <a:lnTo>
                  <a:pt x="990" y="655"/>
                </a:lnTo>
                <a:lnTo>
                  <a:pt x="989" y="655"/>
                </a:lnTo>
                <a:lnTo>
                  <a:pt x="987" y="657"/>
                </a:lnTo>
                <a:lnTo>
                  <a:pt x="985" y="657"/>
                </a:lnTo>
                <a:lnTo>
                  <a:pt x="985" y="657"/>
                </a:lnTo>
                <a:lnTo>
                  <a:pt x="984" y="657"/>
                </a:lnTo>
                <a:lnTo>
                  <a:pt x="982" y="657"/>
                </a:lnTo>
                <a:lnTo>
                  <a:pt x="982" y="657"/>
                </a:lnTo>
                <a:lnTo>
                  <a:pt x="979" y="657"/>
                </a:lnTo>
                <a:lnTo>
                  <a:pt x="979" y="657"/>
                </a:lnTo>
                <a:lnTo>
                  <a:pt x="977" y="657"/>
                </a:lnTo>
                <a:lnTo>
                  <a:pt x="977" y="655"/>
                </a:lnTo>
                <a:lnTo>
                  <a:pt x="976" y="655"/>
                </a:lnTo>
                <a:lnTo>
                  <a:pt x="974" y="655"/>
                </a:lnTo>
                <a:lnTo>
                  <a:pt x="973" y="655"/>
                </a:lnTo>
                <a:lnTo>
                  <a:pt x="973" y="655"/>
                </a:lnTo>
                <a:lnTo>
                  <a:pt x="971" y="655"/>
                </a:lnTo>
                <a:lnTo>
                  <a:pt x="971" y="653"/>
                </a:lnTo>
                <a:lnTo>
                  <a:pt x="970" y="653"/>
                </a:lnTo>
                <a:lnTo>
                  <a:pt x="970" y="652"/>
                </a:lnTo>
                <a:lnTo>
                  <a:pt x="968" y="652"/>
                </a:lnTo>
                <a:lnTo>
                  <a:pt x="968" y="652"/>
                </a:lnTo>
                <a:lnTo>
                  <a:pt x="968" y="650"/>
                </a:lnTo>
                <a:lnTo>
                  <a:pt x="966" y="649"/>
                </a:lnTo>
                <a:lnTo>
                  <a:pt x="966" y="646"/>
                </a:lnTo>
                <a:lnTo>
                  <a:pt x="966" y="646"/>
                </a:lnTo>
                <a:lnTo>
                  <a:pt x="963" y="646"/>
                </a:lnTo>
                <a:lnTo>
                  <a:pt x="962" y="646"/>
                </a:lnTo>
                <a:lnTo>
                  <a:pt x="960" y="644"/>
                </a:lnTo>
                <a:lnTo>
                  <a:pt x="957" y="644"/>
                </a:lnTo>
                <a:lnTo>
                  <a:pt x="957" y="644"/>
                </a:lnTo>
                <a:lnTo>
                  <a:pt x="955" y="644"/>
                </a:lnTo>
                <a:lnTo>
                  <a:pt x="954" y="644"/>
                </a:lnTo>
                <a:lnTo>
                  <a:pt x="952" y="644"/>
                </a:lnTo>
                <a:lnTo>
                  <a:pt x="951" y="644"/>
                </a:lnTo>
                <a:lnTo>
                  <a:pt x="949" y="644"/>
                </a:lnTo>
                <a:lnTo>
                  <a:pt x="948" y="644"/>
                </a:lnTo>
                <a:lnTo>
                  <a:pt x="948" y="642"/>
                </a:lnTo>
                <a:lnTo>
                  <a:pt x="948" y="641"/>
                </a:lnTo>
                <a:lnTo>
                  <a:pt x="948" y="641"/>
                </a:lnTo>
                <a:lnTo>
                  <a:pt x="946" y="641"/>
                </a:lnTo>
                <a:lnTo>
                  <a:pt x="944" y="641"/>
                </a:lnTo>
                <a:lnTo>
                  <a:pt x="944" y="642"/>
                </a:lnTo>
                <a:lnTo>
                  <a:pt x="943" y="642"/>
                </a:lnTo>
                <a:lnTo>
                  <a:pt x="943" y="642"/>
                </a:lnTo>
                <a:lnTo>
                  <a:pt x="943" y="642"/>
                </a:lnTo>
                <a:lnTo>
                  <a:pt x="941" y="641"/>
                </a:lnTo>
                <a:lnTo>
                  <a:pt x="940" y="641"/>
                </a:lnTo>
                <a:lnTo>
                  <a:pt x="938" y="639"/>
                </a:lnTo>
                <a:lnTo>
                  <a:pt x="938" y="639"/>
                </a:lnTo>
                <a:lnTo>
                  <a:pt x="938" y="641"/>
                </a:lnTo>
                <a:lnTo>
                  <a:pt x="938" y="641"/>
                </a:lnTo>
                <a:lnTo>
                  <a:pt x="936" y="642"/>
                </a:lnTo>
                <a:lnTo>
                  <a:pt x="935" y="642"/>
                </a:lnTo>
                <a:lnTo>
                  <a:pt x="933" y="642"/>
                </a:lnTo>
                <a:lnTo>
                  <a:pt x="930" y="642"/>
                </a:lnTo>
                <a:lnTo>
                  <a:pt x="930" y="642"/>
                </a:lnTo>
                <a:lnTo>
                  <a:pt x="929" y="644"/>
                </a:lnTo>
                <a:lnTo>
                  <a:pt x="929" y="646"/>
                </a:lnTo>
                <a:lnTo>
                  <a:pt x="927" y="646"/>
                </a:lnTo>
                <a:lnTo>
                  <a:pt x="925" y="646"/>
                </a:lnTo>
                <a:lnTo>
                  <a:pt x="925" y="647"/>
                </a:lnTo>
                <a:lnTo>
                  <a:pt x="924" y="647"/>
                </a:lnTo>
                <a:lnTo>
                  <a:pt x="924" y="647"/>
                </a:lnTo>
                <a:lnTo>
                  <a:pt x="922" y="647"/>
                </a:lnTo>
                <a:lnTo>
                  <a:pt x="921" y="647"/>
                </a:lnTo>
                <a:lnTo>
                  <a:pt x="919" y="647"/>
                </a:lnTo>
                <a:lnTo>
                  <a:pt x="918" y="649"/>
                </a:lnTo>
                <a:lnTo>
                  <a:pt x="918" y="650"/>
                </a:lnTo>
                <a:lnTo>
                  <a:pt x="916" y="650"/>
                </a:lnTo>
                <a:lnTo>
                  <a:pt x="914" y="650"/>
                </a:lnTo>
                <a:lnTo>
                  <a:pt x="914" y="652"/>
                </a:lnTo>
                <a:lnTo>
                  <a:pt x="913" y="652"/>
                </a:lnTo>
                <a:lnTo>
                  <a:pt x="910" y="652"/>
                </a:lnTo>
                <a:lnTo>
                  <a:pt x="910" y="653"/>
                </a:lnTo>
                <a:lnTo>
                  <a:pt x="908" y="653"/>
                </a:lnTo>
                <a:lnTo>
                  <a:pt x="907" y="653"/>
                </a:lnTo>
                <a:lnTo>
                  <a:pt x="905" y="653"/>
                </a:lnTo>
                <a:lnTo>
                  <a:pt x="905" y="655"/>
                </a:lnTo>
                <a:lnTo>
                  <a:pt x="905" y="657"/>
                </a:lnTo>
                <a:lnTo>
                  <a:pt x="903" y="657"/>
                </a:lnTo>
                <a:lnTo>
                  <a:pt x="902" y="657"/>
                </a:lnTo>
                <a:lnTo>
                  <a:pt x="900" y="658"/>
                </a:lnTo>
                <a:lnTo>
                  <a:pt x="900" y="660"/>
                </a:lnTo>
                <a:lnTo>
                  <a:pt x="900" y="660"/>
                </a:lnTo>
                <a:lnTo>
                  <a:pt x="900" y="661"/>
                </a:lnTo>
                <a:lnTo>
                  <a:pt x="899" y="661"/>
                </a:lnTo>
                <a:lnTo>
                  <a:pt x="897" y="661"/>
                </a:lnTo>
                <a:lnTo>
                  <a:pt x="895" y="663"/>
                </a:lnTo>
                <a:lnTo>
                  <a:pt x="894" y="663"/>
                </a:lnTo>
                <a:lnTo>
                  <a:pt x="894" y="663"/>
                </a:lnTo>
                <a:lnTo>
                  <a:pt x="894" y="663"/>
                </a:lnTo>
                <a:lnTo>
                  <a:pt x="892" y="665"/>
                </a:lnTo>
                <a:lnTo>
                  <a:pt x="892" y="665"/>
                </a:lnTo>
                <a:lnTo>
                  <a:pt x="891" y="666"/>
                </a:lnTo>
                <a:lnTo>
                  <a:pt x="889" y="666"/>
                </a:lnTo>
                <a:lnTo>
                  <a:pt x="889" y="665"/>
                </a:lnTo>
                <a:lnTo>
                  <a:pt x="889" y="665"/>
                </a:lnTo>
                <a:lnTo>
                  <a:pt x="888" y="665"/>
                </a:lnTo>
                <a:lnTo>
                  <a:pt x="888" y="666"/>
                </a:lnTo>
                <a:lnTo>
                  <a:pt x="888" y="666"/>
                </a:lnTo>
                <a:lnTo>
                  <a:pt x="886" y="666"/>
                </a:lnTo>
                <a:lnTo>
                  <a:pt x="886" y="666"/>
                </a:lnTo>
                <a:lnTo>
                  <a:pt x="884" y="666"/>
                </a:lnTo>
                <a:lnTo>
                  <a:pt x="884" y="666"/>
                </a:lnTo>
                <a:lnTo>
                  <a:pt x="883" y="666"/>
                </a:lnTo>
                <a:lnTo>
                  <a:pt x="881" y="666"/>
                </a:lnTo>
                <a:lnTo>
                  <a:pt x="881" y="666"/>
                </a:lnTo>
                <a:lnTo>
                  <a:pt x="878" y="666"/>
                </a:lnTo>
                <a:lnTo>
                  <a:pt x="878" y="668"/>
                </a:lnTo>
                <a:lnTo>
                  <a:pt x="878" y="669"/>
                </a:lnTo>
                <a:lnTo>
                  <a:pt x="878" y="669"/>
                </a:lnTo>
                <a:lnTo>
                  <a:pt x="877" y="671"/>
                </a:lnTo>
                <a:lnTo>
                  <a:pt x="875" y="671"/>
                </a:lnTo>
                <a:lnTo>
                  <a:pt x="875" y="671"/>
                </a:lnTo>
                <a:lnTo>
                  <a:pt x="873" y="671"/>
                </a:lnTo>
                <a:lnTo>
                  <a:pt x="873" y="671"/>
                </a:lnTo>
                <a:lnTo>
                  <a:pt x="872" y="671"/>
                </a:lnTo>
                <a:lnTo>
                  <a:pt x="872" y="672"/>
                </a:lnTo>
                <a:lnTo>
                  <a:pt x="870" y="672"/>
                </a:lnTo>
                <a:lnTo>
                  <a:pt x="869" y="672"/>
                </a:lnTo>
                <a:lnTo>
                  <a:pt x="869" y="672"/>
                </a:lnTo>
                <a:lnTo>
                  <a:pt x="867" y="672"/>
                </a:lnTo>
                <a:lnTo>
                  <a:pt x="866" y="672"/>
                </a:lnTo>
                <a:lnTo>
                  <a:pt x="866" y="672"/>
                </a:lnTo>
                <a:lnTo>
                  <a:pt x="866" y="671"/>
                </a:lnTo>
                <a:lnTo>
                  <a:pt x="864" y="669"/>
                </a:lnTo>
                <a:lnTo>
                  <a:pt x="862" y="669"/>
                </a:lnTo>
                <a:lnTo>
                  <a:pt x="861" y="669"/>
                </a:lnTo>
                <a:lnTo>
                  <a:pt x="861" y="668"/>
                </a:lnTo>
                <a:lnTo>
                  <a:pt x="859" y="666"/>
                </a:lnTo>
                <a:lnTo>
                  <a:pt x="858" y="665"/>
                </a:lnTo>
                <a:lnTo>
                  <a:pt x="856" y="665"/>
                </a:lnTo>
                <a:lnTo>
                  <a:pt x="856" y="663"/>
                </a:lnTo>
                <a:lnTo>
                  <a:pt x="856" y="663"/>
                </a:lnTo>
                <a:lnTo>
                  <a:pt x="858" y="661"/>
                </a:lnTo>
                <a:lnTo>
                  <a:pt x="858" y="660"/>
                </a:lnTo>
                <a:lnTo>
                  <a:pt x="856" y="660"/>
                </a:lnTo>
                <a:lnTo>
                  <a:pt x="856" y="660"/>
                </a:lnTo>
                <a:lnTo>
                  <a:pt x="855" y="661"/>
                </a:lnTo>
                <a:lnTo>
                  <a:pt x="853" y="663"/>
                </a:lnTo>
                <a:lnTo>
                  <a:pt x="851" y="663"/>
                </a:lnTo>
                <a:lnTo>
                  <a:pt x="850" y="665"/>
                </a:lnTo>
                <a:lnTo>
                  <a:pt x="850" y="665"/>
                </a:lnTo>
                <a:lnTo>
                  <a:pt x="848" y="665"/>
                </a:lnTo>
                <a:lnTo>
                  <a:pt x="847" y="665"/>
                </a:lnTo>
                <a:lnTo>
                  <a:pt x="847" y="665"/>
                </a:lnTo>
                <a:lnTo>
                  <a:pt x="847" y="665"/>
                </a:lnTo>
                <a:lnTo>
                  <a:pt x="845" y="665"/>
                </a:lnTo>
                <a:lnTo>
                  <a:pt x="840" y="663"/>
                </a:lnTo>
                <a:lnTo>
                  <a:pt x="837" y="663"/>
                </a:lnTo>
                <a:lnTo>
                  <a:pt x="837" y="663"/>
                </a:lnTo>
                <a:lnTo>
                  <a:pt x="836" y="663"/>
                </a:lnTo>
                <a:lnTo>
                  <a:pt x="836" y="661"/>
                </a:lnTo>
                <a:lnTo>
                  <a:pt x="834" y="660"/>
                </a:lnTo>
                <a:lnTo>
                  <a:pt x="834" y="660"/>
                </a:lnTo>
                <a:lnTo>
                  <a:pt x="832" y="658"/>
                </a:lnTo>
                <a:lnTo>
                  <a:pt x="832" y="657"/>
                </a:lnTo>
                <a:lnTo>
                  <a:pt x="832" y="655"/>
                </a:lnTo>
                <a:lnTo>
                  <a:pt x="832" y="655"/>
                </a:lnTo>
                <a:lnTo>
                  <a:pt x="831" y="653"/>
                </a:lnTo>
                <a:lnTo>
                  <a:pt x="831" y="653"/>
                </a:lnTo>
                <a:lnTo>
                  <a:pt x="826" y="652"/>
                </a:lnTo>
                <a:lnTo>
                  <a:pt x="825" y="652"/>
                </a:lnTo>
                <a:lnTo>
                  <a:pt x="825" y="652"/>
                </a:lnTo>
                <a:lnTo>
                  <a:pt x="823" y="652"/>
                </a:lnTo>
                <a:lnTo>
                  <a:pt x="821" y="650"/>
                </a:lnTo>
                <a:lnTo>
                  <a:pt x="821" y="647"/>
                </a:lnTo>
                <a:lnTo>
                  <a:pt x="820" y="646"/>
                </a:lnTo>
                <a:lnTo>
                  <a:pt x="820" y="644"/>
                </a:lnTo>
                <a:lnTo>
                  <a:pt x="818" y="642"/>
                </a:lnTo>
                <a:lnTo>
                  <a:pt x="817" y="641"/>
                </a:lnTo>
                <a:lnTo>
                  <a:pt x="817" y="641"/>
                </a:lnTo>
                <a:lnTo>
                  <a:pt x="814" y="639"/>
                </a:lnTo>
                <a:lnTo>
                  <a:pt x="812" y="638"/>
                </a:lnTo>
                <a:lnTo>
                  <a:pt x="809" y="636"/>
                </a:lnTo>
                <a:lnTo>
                  <a:pt x="807" y="636"/>
                </a:lnTo>
                <a:lnTo>
                  <a:pt x="806" y="638"/>
                </a:lnTo>
                <a:lnTo>
                  <a:pt x="806" y="638"/>
                </a:lnTo>
                <a:lnTo>
                  <a:pt x="804" y="639"/>
                </a:lnTo>
                <a:lnTo>
                  <a:pt x="802" y="639"/>
                </a:lnTo>
                <a:lnTo>
                  <a:pt x="801" y="639"/>
                </a:lnTo>
                <a:lnTo>
                  <a:pt x="799" y="639"/>
                </a:lnTo>
                <a:lnTo>
                  <a:pt x="799" y="639"/>
                </a:lnTo>
                <a:lnTo>
                  <a:pt x="798" y="641"/>
                </a:lnTo>
                <a:lnTo>
                  <a:pt x="796" y="642"/>
                </a:lnTo>
                <a:lnTo>
                  <a:pt x="795" y="642"/>
                </a:lnTo>
                <a:lnTo>
                  <a:pt x="791" y="642"/>
                </a:lnTo>
                <a:lnTo>
                  <a:pt x="790" y="642"/>
                </a:lnTo>
                <a:lnTo>
                  <a:pt x="788" y="641"/>
                </a:lnTo>
                <a:lnTo>
                  <a:pt x="785" y="641"/>
                </a:lnTo>
                <a:lnTo>
                  <a:pt x="784" y="642"/>
                </a:lnTo>
                <a:lnTo>
                  <a:pt x="782" y="642"/>
                </a:lnTo>
                <a:lnTo>
                  <a:pt x="780" y="641"/>
                </a:lnTo>
                <a:lnTo>
                  <a:pt x="782" y="641"/>
                </a:lnTo>
                <a:lnTo>
                  <a:pt x="780" y="639"/>
                </a:lnTo>
                <a:lnTo>
                  <a:pt x="780" y="638"/>
                </a:lnTo>
                <a:lnTo>
                  <a:pt x="780" y="638"/>
                </a:lnTo>
                <a:lnTo>
                  <a:pt x="779" y="638"/>
                </a:lnTo>
                <a:lnTo>
                  <a:pt x="777" y="638"/>
                </a:lnTo>
                <a:lnTo>
                  <a:pt x="776" y="638"/>
                </a:lnTo>
                <a:lnTo>
                  <a:pt x="776" y="636"/>
                </a:lnTo>
                <a:lnTo>
                  <a:pt x="776" y="636"/>
                </a:lnTo>
                <a:lnTo>
                  <a:pt x="777" y="635"/>
                </a:lnTo>
                <a:lnTo>
                  <a:pt x="777" y="633"/>
                </a:lnTo>
                <a:lnTo>
                  <a:pt x="776" y="633"/>
                </a:lnTo>
                <a:lnTo>
                  <a:pt x="774" y="633"/>
                </a:lnTo>
                <a:lnTo>
                  <a:pt x="774" y="631"/>
                </a:lnTo>
                <a:lnTo>
                  <a:pt x="773" y="631"/>
                </a:lnTo>
                <a:lnTo>
                  <a:pt x="773" y="631"/>
                </a:lnTo>
                <a:lnTo>
                  <a:pt x="771" y="631"/>
                </a:lnTo>
                <a:lnTo>
                  <a:pt x="769" y="631"/>
                </a:lnTo>
                <a:lnTo>
                  <a:pt x="769" y="633"/>
                </a:lnTo>
                <a:lnTo>
                  <a:pt x="768" y="633"/>
                </a:lnTo>
                <a:lnTo>
                  <a:pt x="768" y="633"/>
                </a:lnTo>
                <a:lnTo>
                  <a:pt x="766" y="633"/>
                </a:lnTo>
                <a:lnTo>
                  <a:pt x="766" y="635"/>
                </a:lnTo>
                <a:lnTo>
                  <a:pt x="766" y="635"/>
                </a:lnTo>
                <a:lnTo>
                  <a:pt x="766" y="636"/>
                </a:lnTo>
                <a:lnTo>
                  <a:pt x="766" y="638"/>
                </a:lnTo>
                <a:lnTo>
                  <a:pt x="765" y="638"/>
                </a:lnTo>
                <a:lnTo>
                  <a:pt x="765" y="638"/>
                </a:lnTo>
                <a:lnTo>
                  <a:pt x="763" y="638"/>
                </a:lnTo>
                <a:lnTo>
                  <a:pt x="761" y="639"/>
                </a:lnTo>
                <a:lnTo>
                  <a:pt x="761" y="639"/>
                </a:lnTo>
                <a:lnTo>
                  <a:pt x="761" y="641"/>
                </a:lnTo>
                <a:lnTo>
                  <a:pt x="761" y="641"/>
                </a:lnTo>
                <a:lnTo>
                  <a:pt x="760" y="641"/>
                </a:lnTo>
                <a:lnTo>
                  <a:pt x="758" y="638"/>
                </a:lnTo>
                <a:lnTo>
                  <a:pt x="757" y="633"/>
                </a:lnTo>
                <a:lnTo>
                  <a:pt x="754" y="630"/>
                </a:lnTo>
                <a:lnTo>
                  <a:pt x="752" y="627"/>
                </a:lnTo>
                <a:lnTo>
                  <a:pt x="747" y="620"/>
                </a:lnTo>
                <a:lnTo>
                  <a:pt x="746" y="617"/>
                </a:lnTo>
                <a:lnTo>
                  <a:pt x="741" y="611"/>
                </a:lnTo>
                <a:lnTo>
                  <a:pt x="738" y="605"/>
                </a:lnTo>
                <a:lnTo>
                  <a:pt x="735" y="600"/>
                </a:lnTo>
                <a:lnTo>
                  <a:pt x="732" y="597"/>
                </a:lnTo>
                <a:lnTo>
                  <a:pt x="730" y="594"/>
                </a:lnTo>
                <a:lnTo>
                  <a:pt x="728" y="592"/>
                </a:lnTo>
                <a:lnTo>
                  <a:pt x="727" y="590"/>
                </a:lnTo>
                <a:lnTo>
                  <a:pt x="724" y="589"/>
                </a:lnTo>
                <a:lnTo>
                  <a:pt x="719" y="586"/>
                </a:lnTo>
                <a:lnTo>
                  <a:pt x="714" y="583"/>
                </a:lnTo>
                <a:lnTo>
                  <a:pt x="711" y="579"/>
                </a:lnTo>
                <a:lnTo>
                  <a:pt x="709" y="578"/>
                </a:lnTo>
                <a:lnTo>
                  <a:pt x="709" y="578"/>
                </a:lnTo>
                <a:lnTo>
                  <a:pt x="709" y="578"/>
                </a:lnTo>
                <a:lnTo>
                  <a:pt x="708" y="576"/>
                </a:lnTo>
                <a:lnTo>
                  <a:pt x="708" y="575"/>
                </a:lnTo>
                <a:lnTo>
                  <a:pt x="713" y="576"/>
                </a:lnTo>
                <a:lnTo>
                  <a:pt x="713" y="575"/>
                </a:lnTo>
                <a:lnTo>
                  <a:pt x="714" y="572"/>
                </a:lnTo>
                <a:lnTo>
                  <a:pt x="714" y="570"/>
                </a:lnTo>
                <a:lnTo>
                  <a:pt x="713" y="570"/>
                </a:lnTo>
                <a:lnTo>
                  <a:pt x="711" y="572"/>
                </a:lnTo>
                <a:lnTo>
                  <a:pt x="709" y="572"/>
                </a:lnTo>
                <a:lnTo>
                  <a:pt x="709" y="572"/>
                </a:lnTo>
                <a:lnTo>
                  <a:pt x="706" y="572"/>
                </a:lnTo>
                <a:lnTo>
                  <a:pt x="705" y="573"/>
                </a:lnTo>
                <a:lnTo>
                  <a:pt x="700" y="575"/>
                </a:lnTo>
                <a:lnTo>
                  <a:pt x="698" y="576"/>
                </a:lnTo>
                <a:lnTo>
                  <a:pt x="697" y="576"/>
                </a:lnTo>
                <a:lnTo>
                  <a:pt x="694" y="576"/>
                </a:lnTo>
                <a:lnTo>
                  <a:pt x="694" y="578"/>
                </a:lnTo>
                <a:lnTo>
                  <a:pt x="694" y="578"/>
                </a:lnTo>
                <a:lnTo>
                  <a:pt x="694" y="579"/>
                </a:lnTo>
                <a:lnTo>
                  <a:pt x="691" y="581"/>
                </a:lnTo>
                <a:lnTo>
                  <a:pt x="689" y="583"/>
                </a:lnTo>
                <a:lnTo>
                  <a:pt x="687" y="583"/>
                </a:lnTo>
                <a:lnTo>
                  <a:pt x="686" y="581"/>
                </a:lnTo>
                <a:lnTo>
                  <a:pt x="686" y="583"/>
                </a:lnTo>
                <a:lnTo>
                  <a:pt x="683" y="583"/>
                </a:lnTo>
                <a:lnTo>
                  <a:pt x="679" y="586"/>
                </a:lnTo>
                <a:lnTo>
                  <a:pt x="679" y="586"/>
                </a:lnTo>
                <a:lnTo>
                  <a:pt x="679" y="587"/>
                </a:lnTo>
                <a:lnTo>
                  <a:pt x="679" y="589"/>
                </a:lnTo>
                <a:lnTo>
                  <a:pt x="678" y="589"/>
                </a:lnTo>
                <a:lnTo>
                  <a:pt x="678" y="587"/>
                </a:lnTo>
                <a:lnTo>
                  <a:pt x="676" y="587"/>
                </a:lnTo>
                <a:lnTo>
                  <a:pt x="675" y="586"/>
                </a:lnTo>
                <a:lnTo>
                  <a:pt x="672" y="586"/>
                </a:lnTo>
                <a:lnTo>
                  <a:pt x="670" y="586"/>
                </a:lnTo>
                <a:lnTo>
                  <a:pt x="668" y="587"/>
                </a:lnTo>
                <a:lnTo>
                  <a:pt x="665" y="589"/>
                </a:lnTo>
                <a:lnTo>
                  <a:pt x="665" y="589"/>
                </a:lnTo>
                <a:lnTo>
                  <a:pt x="664" y="589"/>
                </a:lnTo>
                <a:lnTo>
                  <a:pt x="664" y="589"/>
                </a:lnTo>
                <a:lnTo>
                  <a:pt x="664" y="587"/>
                </a:lnTo>
                <a:lnTo>
                  <a:pt x="664" y="586"/>
                </a:lnTo>
                <a:lnTo>
                  <a:pt x="664" y="584"/>
                </a:lnTo>
                <a:lnTo>
                  <a:pt x="665" y="583"/>
                </a:lnTo>
                <a:lnTo>
                  <a:pt x="667" y="581"/>
                </a:lnTo>
                <a:lnTo>
                  <a:pt x="668" y="579"/>
                </a:lnTo>
                <a:lnTo>
                  <a:pt x="670" y="578"/>
                </a:lnTo>
                <a:lnTo>
                  <a:pt x="670" y="578"/>
                </a:lnTo>
                <a:lnTo>
                  <a:pt x="668" y="578"/>
                </a:lnTo>
                <a:lnTo>
                  <a:pt x="668" y="578"/>
                </a:lnTo>
                <a:lnTo>
                  <a:pt x="667" y="578"/>
                </a:lnTo>
                <a:lnTo>
                  <a:pt x="667" y="578"/>
                </a:lnTo>
                <a:lnTo>
                  <a:pt x="665" y="579"/>
                </a:lnTo>
                <a:lnTo>
                  <a:pt x="664" y="579"/>
                </a:lnTo>
                <a:lnTo>
                  <a:pt x="662" y="579"/>
                </a:lnTo>
                <a:lnTo>
                  <a:pt x="661" y="579"/>
                </a:lnTo>
                <a:lnTo>
                  <a:pt x="657" y="576"/>
                </a:lnTo>
                <a:lnTo>
                  <a:pt x="656" y="576"/>
                </a:lnTo>
                <a:lnTo>
                  <a:pt x="654" y="576"/>
                </a:lnTo>
                <a:lnTo>
                  <a:pt x="653" y="576"/>
                </a:lnTo>
                <a:lnTo>
                  <a:pt x="653" y="576"/>
                </a:lnTo>
                <a:lnTo>
                  <a:pt x="653" y="578"/>
                </a:lnTo>
                <a:lnTo>
                  <a:pt x="653" y="578"/>
                </a:lnTo>
                <a:lnTo>
                  <a:pt x="653" y="578"/>
                </a:lnTo>
                <a:lnTo>
                  <a:pt x="653" y="579"/>
                </a:lnTo>
                <a:lnTo>
                  <a:pt x="651" y="579"/>
                </a:lnTo>
                <a:lnTo>
                  <a:pt x="651" y="579"/>
                </a:lnTo>
                <a:lnTo>
                  <a:pt x="650" y="578"/>
                </a:lnTo>
                <a:lnTo>
                  <a:pt x="650" y="576"/>
                </a:lnTo>
                <a:lnTo>
                  <a:pt x="650" y="575"/>
                </a:lnTo>
                <a:lnTo>
                  <a:pt x="648" y="573"/>
                </a:lnTo>
                <a:lnTo>
                  <a:pt x="648" y="572"/>
                </a:lnTo>
                <a:lnTo>
                  <a:pt x="646" y="573"/>
                </a:lnTo>
                <a:lnTo>
                  <a:pt x="645" y="573"/>
                </a:lnTo>
                <a:lnTo>
                  <a:pt x="645" y="575"/>
                </a:lnTo>
                <a:lnTo>
                  <a:pt x="643" y="575"/>
                </a:lnTo>
                <a:lnTo>
                  <a:pt x="640" y="575"/>
                </a:lnTo>
                <a:lnTo>
                  <a:pt x="635" y="575"/>
                </a:lnTo>
                <a:lnTo>
                  <a:pt x="632" y="575"/>
                </a:lnTo>
                <a:lnTo>
                  <a:pt x="631" y="573"/>
                </a:lnTo>
                <a:lnTo>
                  <a:pt x="632" y="572"/>
                </a:lnTo>
                <a:lnTo>
                  <a:pt x="632" y="570"/>
                </a:lnTo>
                <a:lnTo>
                  <a:pt x="632" y="568"/>
                </a:lnTo>
                <a:lnTo>
                  <a:pt x="632" y="567"/>
                </a:lnTo>
                <a:lnTo>
                  <a:pt x="632" y="564"/>
                </a:lnTo>
                <a:lnTo>
                  <a:pt x="631" y="559"/>
                </a:lnTo>
                <a:lnTo>
                  <a:pt x="629" y="556"/>
                </a:lnTo>
                <a:lnTo>
                  <a:pt x="627" y="553"/>
                </a:lnTo>
                <a:lnTo>
                  <a:pt x="626" y="553"/>
                </a:lnTo>
                <a:lnTo>
                  <a:pt x="623" y="553"/>
                </a:lnTo>
                <a:lnTo>
                  <a:pt x="621" y="554"/>
                </a:lnTo>
                <a:lnTo>
                  <a:pt x="621" y="554"/>
                </a:lnTo>
                <a:lnTo>
                  <a:pt x="620" y="554"/>
                </a:lnTo>
                <a:lnTo>
                  <a:pt x="618" y="556"/>
                </a:lnTo>
                <a:lnTo>
                  <a:pt x="616" y="554"/>
                </a:lnTo>
                <a:lnTo>
                  <a:pt x="615" y="554"/>
                </a:lnTo>
                <a:lnTo>
                  <a:pt x="613" y="554"/>
                </a:lnTo>
                <a:lnTo>
                  <a:pt x="612" y="553"/>
                </a:lnTo>
                <a:lnTo>
                  <a:pt x="609" y="551"/>
                </a:lnTo>
                <a:lnTo>
                  <a:pt x="605" y="551"/>
                </a:lnTo>
                <a:lnTo>
                  <a:pt x="601" y="551"/>
                </a:lnTo>
                <a:lnTo>
                  <a:pt x="599" y="551"/>
                </a:lnTo>
                <a:lnTo>
                  <a:pt x="597" y="553"/>
                </a:lnTo>
                <a:lnTo>
                  <a:pt x="594" y="554"/>
                </a:lnTo>
                <a:lnTo>
                  <a:pt x="593" y="554"/>
                </a:lnTo>
                <a:lnTo>
                  <a:pt x="591" y="554"/>
                </a:lnTo>
                <a:lnTo>
                  <a:pt x="590" y="556"/>
                </a:lnTo>
                <a:lnTo>
                  <a:pt x="590" y="556"/>
                </a:lnTo>
                <a:lnTo>
                  <a:pt x="590" y="557"/>
                </a:lnTo>
                <a:lnTo>
                  <a:pt x="590" y="559"/>
                </a:lnTo>
                <a:lnTo>
                  <a:pt x="590" y="559"/>
                </a:lnTo>
                <a:lnTo>
                  <a:pt x="588" y="559"/>
                </a:lnTo>
                <a:lnTo>
                  <a:pt x="586" y="559"/>
                </a:lnTo>
                <a:lnTo>
                  <a:pt x="585" y="559"/>
                </a:lnTo>
                <a:lnTo>
                  <a:pt x="582" y="561"/>
                </a:lnTo>
                <a:lnTo>
                  <a:pt x="579" y="562"/>
                </a:lnTo>
                <a:lnTo>
                  <a:pt x="575" y="562"/>
                </a:lnTo>
                <a:lnTo>
                  <a:pt x="574" y="562"/>
                </a:lnTo>
                <a:lnTo>
                  <a:pt x="569" y="564"/>
                </a:lnTo>
                <a:lnTo>
                  <a:pt x="566" y="564"/>
                </a:lnTo>
                <a:lnTo>
                  <a:pt x="561" y="565"/>
                </a:lnTo>
                <a:lnTo>
                  <a:pt x="556" y="565"/>
                </a:lnTo>
                <a:lnTo>
                  <a:pt x="556" y="565"/>
                </a:lnTo>
                <a:lnTo>
                  <a:pt x="553" y="567"/>
                </a:lnTo>
                <a:lnTo>
                  <a:pt x="550" y="567"/>
                </a:lnTo>
                <a:lnTo>
                  <a:pt x="550" y="567"/>
                </a:lnTo>
                <a:lnTo>
                  <a:pt x="549" y="567"/>
                </a:lnTo>
                <a:lnTo>
                  <a:pt x="549" y="567"/>
                </a:lnTo>
                <a:lnTo>
                  <a:pt x="547" y="568"/>
                </a:lnTo>
                <a:lnTo>
                  <a:pt x="545" y="570"/>
                </a:lnTo>
                <a:lnTo>
                  <a:pt x="545" y="572"/>
                </a:lnTo>
                <a:lnTo>
                  <a:pt x="545" y="572"/>
                </a:lnTo>
                <a:lnTo>
                  <a:pt x="544" y="572"/>
                </a:lnTo>
                <a:lnTo>
                  <a:pt x="542" y="570"/>
                </a:lnTo>
                <a:lnTo>
                  <a:pt x="541" y="572"/>
                </a:lnTo>
                <a:lnTo>
                  <a:pt x="538" y="572"/>
                </a:lnTo>
                <a:lnTo>
                  <a:pt x="536" y="572"/>
                </a:lnTo>
                <a:lnTo>
                  <a:pt x="536" y="572"/>
                </a:lnTo>
                <a:lnTo>
                  <a:pt x="531" y="572"/>
                </a:lnTo>
                <a:lnTo>
                  <a:pt x="530" y="573"/>
                </a:lnTo>
                <a:lnTo>
                  <a:pt x="530" y="573"/>
                </a:lnTo>
                <a:lnTo>
                  <a:pt x="530" y="573"/>
                </a:lnTo>
                <a:lnTo>
                  <a:pt x="527" y="573"/>
                </a:lnTo>
                <a:lnTo>
                  <a:pt x="525" y="573"/>
                </a:lnTo>
                <a:lnTo>
                  <a:pt x="525" y="573"/>
                </a:lnTo>
                <a:lnTo>
                  <a:pt x="523" y="575"/>
                </a:lnTo>
                <a:lnTo>
                  <a:pt x="520" y="575"/>
                </a:lnTo>
                <a:lnTo>
                  <a:pt x="519" y="575"/>
                </a:lnTo>
                <a:lnTo>
                  <a:pt x="517" y="575"/>
                </a:lnTo>
                <a:lnTo>
                  <a:pt x="517" y="576"/>
                </a:lnTo>
                <a:lnTo>
                  <a:pt x="515" y="576"/>
                </a:lnTo>
                <a:lnTo>
                  <a:pt x="509" y="578"/>
                </a:lnTo>
                <a:lnTo>
                  <a:pt x="509" y="578"/>
                </a:lnTo>
                <a:lnTo>
                  <a:pt x="508" y="578"/>
                </a:lnTo>
                <a:lnTo>
                  <a:pt x="501" y="578"/>
                </a:lnTo>
                <a:lnTo>
                  <a:pt x="500" y="579"/>
                </a:lnTo>
                <a:lnTo>
                  <a:pt x="500" y="579"/>
                </a:lnTo>
                <a:lnTo>
                  <a:pt x="500" y="579"/>
                </a:lnTo>
                <a:lnTo>
                  <a:pt x="495" y="578"/>
                </a:lnTo>
                <a:lnTo>
                  <a:pt x="490" y="578"/>
                </a:lnTo>
                <a:lnTo>
                  <a:pt x="489" y="578"/>
                </a:lnTo>
                <a:lnTo>
                  <a:pt x="487" y="579"/>
                </a:lnTo>
                <a:lnTo>
                  <a:pt x="487" y="581"/>
                </a:lnTo>
                <a:lnTo>
                  <a:pt x="487" y="583"/>
                </a:lnTo>
                <a:lnTo>
                  <a:pt x="487" y="584"/>
                </a:lnTo>
                <a:lnTo>
                  <a:pt x="486" y="586"/>
                </a:lnTo>
                <a:lnTo>
                  <a:pt x="486" y="586"/>
                </a:lnTo>
                <a:lnTo>
                  <a:pt x="487" y="587"/>
                </a:lnTo>
                <a:lnTo>
                  <a:pt x="489" y="587"/>
                </a:lnTo>
                <a:lnTo>
                  <a:pt x="490" y="587"/>
                </a:lnTo>
                <a:lnTo>
                  <a:pt x="492" y="587"/>
                </a:lnTo>
                <a:lnTo>
                  <a:pt x="492" y="587"/>
                </a:lnTo>
                <a:lnTo>
                  <a:pt x="493" y="587"/>
                </a:lnTo>
                <a:lnTo>
                  <a:pt x="493" y="587"/>
                </a:lnTo>
                <a:lnTo>
                  <a:pt x="493" y="589"/>
                </a:lnTo>
                <a:lnTo>
                  <a:pt x="493" y="589"/>
                </a:lnTo>
                <a:lnTo>
                  <a:pt x="492" y="589"/>
                </a:lnTo>
                <a:lnTo>
                  <a:pt x="490" y="589"/>
                </a:lnTo>
                <a:lnTo>
                  <a:pt x="489" y="589"/>
                </a:lnTo>
                <a:lnTo>
                  <a:pt x="489" y="590"/>
                </a:lnTo>
                <a:lnTo>
                  <a:pt x="489" y="592"/>
                </a:lnTo>
                <a:lnTo>
                  <a:pt x="489" y="592"/>
                </a:lnTo>
                <a:lnTo>
                  <a:pt x="490" y="592"/>
                </a:lnTo>
                <a:lnTo>
                  <a:pt x="492" y="594"/>
                </a:lnTo>
                <a:lnTo>
                  <a:pt x="493" y="594"/>
                </a:lnTo>
                <a:lnTo>
                  <a:pt x="495" y="594"/>
                </a:lnTo>
                <a:lnTo>
                  <a:pt x="497" y="595"/>
                </a:lnTo>
                <a:lnTo>
                  <a:pt x="500" y="597"/>
                </a:lnTo>
                <a:lnTo>
                  <a:pt x="501" y="597"/>
                </a:lnTo>
                <a:lnTo>
                  <a:pt x="501" y="598"/>
                </a:lnTo>
                <a:lnTo>
                  <a:pt x="501" y="598"/>
                </a:lnTo>
                <a:lnTo>
                  <a:pt x="500" y="600"/>
                </a:lnTo>
                <a:lnTo>
                  <a:pt x="498" y="598"/>
                </a:lnTo>
                <a:lnTo>
                  <a:pt x="497" y="598"/>
                </a:lnTo>
                <a:lnTo>
                  <a:pt x="493" y="598"/>
                </a:lnTo>
                <a:lnTo>
                  <a:pt x="492" y="598"/>
                </a:lnTo>
                <a:lnTo>
                  <a:pt x="489" y="598"/>
                </a:lnTo>
                <a:lnTo>
                  <a:pt x="486" y="598"/>
                </a:lnTo>
                <a:lnTo>
                  <a:pt x="486" y="600"/>
                </a:lnTo>
                <a:lnTo>
                  <a:pt x="486" y="602"/>
                </a:lnTo>
                <a:lnTo>
                  <a:pt x="484" y="602"/>
                </a:lnTo>
                <a:lnTo>
                  <a:pt x="482" y="603"/>
                </a:lnTo>
                <a:lnTo>
                  <a:pt x="482" y="605"/>
                </a:lnTo>
                <a:lnTo>
                  <a:pt x="482" y="606"/>
                </a:lnTo>
                <a:lnTo>
                  <a:pt x="486" y="609"/>
                </a:lnTo>
                <a:lnTo>
                  <a:pt x="486" y="611"/>
                </a:lnTo>
                <a:lnTo>
                  <a:pt x="484" y="613"/>
                </a:lnTo>
                <a:lnTo>
                  <a:pt x="482" y="613"/>
                </a:lnTo>
                <a:lnTo>
                  <a:pt x="481" y="614"/>
                </a:lnTo>
                <a:lnTo>
                  <a:pt x="478" y="614"/>
                </a:lnTo>
                <a:lnTo>
                  <a:pt x="478" y="616"/>
                </a:lnTo>
                <a:lnTo>
                  <a:pt x="474" y="617"/>
                </a:lnTo>
                <a:lnTo>
                  <a:pt x="471" y="619"/>
                </a:lnTo>
                <a:lnTo>
                  <a:pt x="471" y="619"/>
                </a:lnTo>
                <a:lnTo>
                  <a:pt x="471" y="620"/>
                </a:lnTo>
                <a:lnTo>
                  <a:pt x="474" y="620"/>
                </a:lnTo>
                <a:lnTo>
                  <a:pt x="476" y="622"/>
                </a:lnTo>
                <a:lnTo>
                  <a:pt x="478" y="624"/>
                </a:lnTo>
                <a:lnTo>
                  <a:pt x="478" y="624"/>
                </a:lnTo>
                <a:lnTo>
                  <a:pt x="481" y="625"/>
                </a:lnTo>
                <a:lnTo>
                  <a:pt x="486" y="627"/>
                </a:lnTo>
                <a:lnTo>
                  <a:pt x="486" y="627"/>
                </a:lnTo>
                <a:lnTo>
                  <a:pt x="486" y="627"/>
                </a:lnTo>
                <a:lnTo>
                  <a:pt x="490" y="628"/>
                </a:lnTo>
                <a:lnTo>
                  <a:pt x="492" y="628"/>
                </a:lnTo>
                <a:lnTo>
                  <a:pt x="493" y="630"/>
                </a:lnTo>
                <a:lnTo>
                  <a:pt x="493" y="633"/>
                </a:lnTo>
                <a:lnTo>
                  <a:pt x="493" y="635"/>
                </a:lnTo>
                <a:lnTo>
                  <a:pt x="492" y="638"/>
                </a:lnTo>
                <a:lnTo>
                  <a:pt x="492" y="639"/>
                </a:lnTo>
                <a:lnTo>
                  <a:pt x="489" y="641"/>
                </a:lnTo>
                <a:lnTo>
                  <a:pt x="484" y="642"/>
                </a:lnTo>
                <a:lnTo>
                  <a:pt x="481" y="642"/>
                </a:lnTo>
                <a:lnTo>
                  <a:pt x="479" y="642"/>
                </a:lnTo>
                <a:lnTo>
                  <a:pt x="478" y="642"/>
                </a:lnTo>
                <a:lnTo>
                  <a:pt x="474" y="642"/>
                </a:lnTo>
                <a:lnTo>
                  <a:pt x="474" y="641"/>
                </a:lnTo>
                <a:lnTo>
                  <a:pt x="473" y="639"/>
                </a:lnTo>
                <a:lnTo>
                  <a:pt x="471" y="639"/>
                </a:lnTo>
                <a:lnTo>
                  <a:pt x="471" y="639"/>
                </a:lnTo>
                <a:lnTo>
                  <a:pt x="470" y="641"/>
                </a:lnTo>
                <a:lnTo>
                  <a:pt x="470" y="642"/>
                </a:lnTo>
                <a:lnTo>
                  <a:pt x="468" y="644"/>
                </a:lnTo>
                <a:lnTo>
                  <a:pt x="468" y="646"/>
                </a:lnTo>
                <a:lnTo>
                  <a:pt x="463" y="647"/>
                </a:lnTo>
                <a:lnTo>
                  <a:pt x="463" y="646"/>
                </a:lnTo>
                <a:lnTo>
                  <a:pt x="463" y="644"/>
                </a:lnTo>
                <a:lnTo>
                  <a:pt x="463" y="644"/>
                </a:lnTo>
                <a:lnTo>
                  <a:pt x="463" y="644"/>
                </a:lnTo>
                <a:lnTo>
                  <a:pt x="459" y="644"/>
                </a:lnTo>
                <a:lnTo>
                  <a:pt x="457" y="642"/>
                </a:lnTo>
                <a:lnTo>
                  <a:pt x="457" y="642"/>
                </a:lnTo>
                <a:lnTo>
                  <a:pt x="456" y="642"/>
                </a:lnTo>
                <a:lnTo>
                  <a:pt x="454" y="642"/>
                </a:lnTo>
                <a:lnTo>
                  <a:pt x="452" y="639"/>
                </a:lnTo>
                <a:lnTo>
                  <a:pt x="451" y="638"/>
                </a:lnTo>
                <a:lnTo>
                  <a:pt x="448" y="636"/>
                </a:lnTo>
                <a:lnTo>
                  <a:pt x="445" y="635"/>
                </a:lnTo>
                <a:lnTo>
                  <a:pt x="445" y="636"/>
                </a:lnTo>
                <a:lnTo>
                  <a:pt x="443" y="636"/>
                </a:lnTo>
                <a:lnTo>
                  <a:pt x="440" y="635"/>
                </a:lnTo>
                <a:lnTo>
                  <a:pt x="440" y="635"/>
                </a:lnTo>
                <a:lnTo>
                  <a:pt x="438" y="636"/>
                </a:lnTo>
                <a:lnTo>
                  <a:pt x="438" y="638"/>
                </a:lnTo>
                <a:lnTo>
                  <a:pt x="437" y="638"/>
                </a:lnTo>
                <a:lnTo>
                  <a:pt x="435" y="639"/>
                </a:lnTo>
                <a:lnTo>
                  <a:pt x="433" y="639"/>
                </a:lnTo>
                <a:lnTo>
                  <a:pt x="432" y="638"/>
                </a:lnTo>
                <a:lnTo>
                  <a:pt x="430" y="636"/>
                </a:lnTo>
                <a:lnTo>
                  <a:pt x="427" y="636"/>
                </a:lnTo>
                <a:lnTo>
                  <a:pt x="426" y="636"/>
                </a:lnTo>
                <a:lnTo>
                  <a:pt x="424" y="636"/>
                </a:lnTo>
                <a:lnTo>
                  <a:pt x="422" y="638"/>
                </a:lnTo>
                <a:lnTo>
                  <a:pt x="421" y="636"/>
                </a:lnTo>
                <a:lnTo>
                  <a:pt x="421" y="636"/>
                </a:lnTo>
                <a:lnTo>
                  <a:pt x="418" y="638"/>
                </a:lnTo>
                <a:lnTo>
                  <a:pt x="416" y="639"/>
                </a:lnTo>
                <a:lnTo>
                  <a:pt x="415" y="641"/>
                </a:lnTo>
                <a:lnTo>
                  <a:pt x="415" y="642"/>
                </a:lnTo>
                <a:lnTo>
                  <a:pt x="413" y="644"/>
                </a:lnTo>
                <a:lnTo>
                  <a:pt x="410" y="644"/>
                </a:lnTo>
                <a:lnTo>
                  <a:pt x="408" y="644"/>
                </a:lnTo>
                <a:lnTo>
                  <a:pt x="407" y="644"/>
                </a:lnTo>
                <a:lnTo>
                  <a:pt x="404" y="642"/>
                </a:lnTo>
                <a:lnTo>
                  <a:pt x="402" y="641"/>
                </a:lnTo>
                <a:lnTo>
                  <a:pt x="399" y="639"/>
                </a:lnTo>
                <a:lnTo>
                  <a:pt x="397" y="638"/>
                </a:lnTo>
                <a:lnTo>
                  <a:pt x="396" y="636"/>
                </a:lnTo>
                <a:lnTo>
                  <a:pt x="394" y="636"/>
                </a:lnTo>
                <a:lnTo>
                  <a:pt x="392" y="638"/>
                </a:lnTo>
                <a:lnTo>
                  <a:pt x="392" y="638"/>
                </a:lnTo>
                <a:lnTo>
                  <a:pt x="392" y="638"/>
                </a:lnTo>
                <a:lnTo>
                  <a:pt x="392" y="639"/>
                </a:lnTo>
                <a:lnTo>
                  <a:pt x="394" y="641"/>
                </a:lnTo>
                <a:lnTo>
                  <a:pt x="394" y="642"/>
                </a:lnTo>
                <a:lnTo>
                  <a:pt x="394" y="644"/>
                </a:lnTo>
                <a:lnTo>
                  <a:pt x="392" y="646"/>
                </a:lnTo>
                <a:lnTo>
                  <a:pt x="392" y="646"/>
                </a:lnTo>
                <a:lnTo>
                  <a:pt x="392" y="646"/>
                </a:lnTo>
                <a:lnTo>
                  <a:pt x="391" y="644"/>
                </a:lnTo>
                <a:lnTo>
                  <a:pt x="391" y="642"/>
                </a:lnTo>
                <a:lnTo>
                  <a:pt x="391" y="641"/>
                </a:lnTo>
                <a:lnTo>
                  <a:pt x="389" y="638"/>
                </a:lnTo>
                <a:lnTo>
                  <a:pt x="388" y="636"/>
                </a:lnTo>
                <a:lnTo>
                  <a:pt x="386" y="636"/>
                </a:lnTo>
                <a:lnTo>
                  <a:pt x="385" y="635"/>
                </a:lnTo>
                <a:lnTo>
                  <a:pt x="383" y="633"/>
                </a:lnTo>
                <a:lnTo>
                  <a:pt x="381" y="633"/>
                </a:lnTo>
                <a:lnTo>
                  <a:pt x="380" y="631"/>
                </a:lnTo>
                <a:lnTo>
                  <a:pt x="378" y="630"/>
                </a:lnTo>
                <a:lnTo>
                  <a:pt x="377" y="628"/>
                </a:lnTo>
                <a:lnTo>
                  <a:pt x="375" y="628"/>
                </a:lnTo>
                <a:lnTo>
                  <a:pt x="374" y="627"/>
                </a:lnTo>
                <a:lnTo>
                  <a:pt x="374" y="628"/>
                </a:lnTo>
                <a:lnTo>
                  <a:pt x="370" y="628"/>
                </a:lnTo>
                <a:lnTo>
                  <a:pt x="369" y="628"/>
                </a:lnTo>
                <a:lnTo>
                  <a:pt x="367" y="627"/>
                </a:lnTo>
                <a:lnTo>
                  <a:pt x="366" y="627"/>
                </a:lnTo>
                <a:lnTo>
                  <a:pt x="366" y="627"/>
                </a:lnTo>
                <a:lnTo>
                  <a:pt x="364" y="628"/>
                </a:lnTo>
                <a:lnTo>
                  <a:pt x="364" y="628"/>
                </a:lnTo>
                <a:lnTo>
                  <a:pt x="364" y="628"/>
                </a:lnTo>
                <a:lnTo>
                  <a:pt x="363" y="627"/>
                </a:lnTo>
                <a:lnTo>
                  <a:pt x="361" y="625"/>
                </a:lnTo>
                <a:lnTo>
                  <a:pt x="361" y="624"/>
                </a:lnTo>
                <a:lnTo>
                  <a:pt x="359" y="624"/>
                </a:lnTo>
                <a:lnTo>
                  <a:pt x="356" y="624"/>
                </a:lnTo>
                <a:lnTo>
                  <a:pt x="351" y="627"/>
                </a:lnTo>
                <a:lnTo>
                  <a:pt x="350" y="628"/>
                </a:lnTo>
                <a:lnTo>
                  <a:pt x="348" y="628"/>
                </a:lnTo>
                <a:lnTo>
                  <a:pt x="347" y="628"/>
                </a:lnTo>
                <a:lnTo>
                  <a:pt x="347" y="628"/>
                </a:lnTo>
                <a:lnTo>
                  <a:pt x="345" y="627"/>
                </a:lnTo>
                <a:lnTo>
                  <a:pt x="345" y="627"/>
                </a:lnTo>
                <a:lnTo>
                  <a:pt x="345" y="625"/>
                </a:lnTo>
                <a:lnTo>
                  <a:pt x="344" y="625"/>
                </a:lnTo>
                <a:lnTo>
                  <a:pt x="342" y="624"/>
                </a:lnTo>
                <a:lnTo>
                  <a:pt x="339" y="624"/>
                </a:lnTo>
                <a:lnTo>
                  <a:pt x="337" y="624"/>
                </a:lnTo>
                <a:lnTo>
                  <a:pt x="337" y="624"/>
                </a:lnTo>
                <a:lnTo>
                  <a:pt x="336" y="625"/>
                </a:lnTo>
                <a:lnTo>
                  <a:pt x="334" y="627"/>
                </a:lnTo>
                <a:lnTo>
                  <a:pt x="331" y="630"/>
                </a:lnTo>
                <a:lnTo>
                  <a:pt x="331" y="630"/>
                </a:lnTo>
                <a:lnTo>
                  <a:pt x="329" y="631"/>
                </a:lnTo>
                <a:lnTo>
                  <a:pt x="328" y="631"/>
                </a:lnTo>
                <a:lnTo>
                  <a:pt x="326" y="633"/>
                </a:lnTo>
                <a:lnTo>
                  <a:pt x="325" y="635"/>
                </a:lnTo>
                <a:lnTo>
                  <a:pt x="322" y="635"/>
                </a:lnTo>
                <a:lnTo>
                  <a:pt x="320" y="635"/>
                </a:lnTo>
                <a:lnTo>
                  <a:pt x="318" y="636"/>
                </a:lnTo>
                <a:lnTo>
                  <a:pt x="317" y="638"/>
                </a:lnTo>
                <a:lnTo>
                  <a:pt x="317" y="639"/>
                </a:lnTo>
                <a:lnTo>
                  <a:pt x="314" y="642"/>
                </a:lnTo>
                <a:lnTo>
                  <a:pt x="310" y="644"/>
                </a:lnTo>
                <a:lnTo>
                  <a:pt x="309" y="644"/>
                </a:lnTo>
                <a:lnTo>
                  <a:pt x="309" y="644"/>
                </a:lnTo>
                <a:lnTo>
                  <a:pt x="307" y="644"/>
                </a:lnTo>
                <a:lnTo>
                  <a:pt x="307" y="644"/>
                </a:lnTo>
                <a:lnTo>
                  <a:pt x="307" y="646"/>
                </a:lnTo>
                <a:lnTo>
                  <a:pt x="307" y="649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09" y="657"/>
                </a:lnTo>
                <a:lnTo>
                  <a:pt x="309" y="657"/>
                </a:lnTo>
                <a:lnTo>
                  <a:pt x="306" y="658"/>
                </a:lnTo>
                <a:lnTo>
                  <a:pt x="304" y="658"/>
                </a:lnTo>
                <a:lnTo>
                  <a:pt x="303" y="658"/>
                </a:lnTo>
                <a:lnTo>
                  <a:pt x="301" y="657"/>
                </a:lnTo>
                <a:lnTo>
                  <a:pt x="301" y="657"/>
                </a:lnTo>
                <a:lnTo>
                  <a:pt x="298" y="653"/>
                </a:lnTo>
                <a:lnTo>
                  <a:pt x="295" y="650"/>
                </a:lnTo>
                <a:lnTo>
                  <a:pt x="293" y="649"/>
                </a:lnTo>
                <a:lnTo>
                  <a:pt x="292" y="647"/>
                </a:lnTo>
                <a:lnTo>
                  <a:pt x="290" y="649"/>
                </a:lnTo>
                <a:lnTo>
                  <a:pt x="290" y="649"/>
                </a:lnTo>
                <a:lnTo>
                  <a:pt x="288" y="650"/>
                </a:lnTo>
                <a:lnTo>
                  <a:pt x="288" y="650"/>
                </a:lnTo>
                <a:lnTo>
                  <a:pt x="287" y="652"/>
                </a:lnTo>
                <a:lnTo>
                  <a:pt x="287" y="653"/>
                </a:lnTo>
                <a:lnTo>
                  <a:pt x="287" y="655"/>
                </a:lnTo>
                <a:lnTo>
                  <a:pt x="287" y="655"/>
                </a:lnTo>
                <a:lnTo>
                  <a:pt x="285" y="657"/>
                </a:lnTo>
                <a:lnTo>
                  <a:pt x="284" y="658"/>
                </a:lnTo>
                <a:lnTo>
                  <a:pt x="282" y="661"/>
                </a:lnTo>
                <a:lnTo>
                  <a:pt x="281" y="665"/>
                </a:lnTo>
                <a:lnTo>
                  <a:pt x="281" y="668"/>
                </a:lnTo>
                <a:lnTo>
                  <a:pt x="281" y="669"/>
                </a:lnTo>
                <a:lnTo>
                  <a:pt x="282" y="669"/>
                </a:lnTo>
                <a:lnTo>
                  <a:pt x="284" y="671"/>
                </a:lnTo>
                <a:lnTo>
                  <a:pt x="284" y="672"/>
                </a:lnTo>
                <a:lnTo>
                  <a:pt x="284" y="672"/>
                </a:lnTo>
                <a:lnTo>
                  <a:pt x="282" y="674"/>
                </a:lnTo>
                <a:lnTo>
                  <a:pt x="281" y="676"/>
                </a:lnTo>
                <a:lnTo>
                  <a:pt x="279" y="679"/>
                </a:lnTo>
                <a:lnTo>
                  <a:pt x="277" y="682"/>
                </a:lnTo>
                <a:lnTo>
                  <a:pt x="279" y="685"/>
                </a:lnTo>
                <a:lnTo>
                  <a:pt x="281" y="687"/>
                </a:lnTo>
                <a:lnTo>
                  <a:pt x="284" y="688"/>
                </a:lnTo>
                <a:lnTo>
                  <a:pt x="284" y="688"/>
                </a:lnTo>
                <a:lnTo>
                  <a:pt x="285" y="691"/>
                </a:lnTo>
                <a:lnTo>
                  <a:pt x="285" y="693"/>
                </a:lnTo>
                <a:lnTo>
                  <a:pt x="285" y="694"/>
                </a:lnTo>
                <a:lnTo>
                  <a:pt x="285" y="694"/>
                </a:lnTo>
                <a:lnTo>
                  <a:pt x="287" y="696"/>
                </a:lnTo>
                <a:lnTo>
                  <a:pt x="287" y="698"/>
                </a:lnTo>
                <a:lnTo>
                  <a:pt x="288" y="698"/>
                </a:lnTo>
                <a:lnTo>
                  <a:pt x="290" y="696"/>
                </a:lnTo>
                <a:lnTo>
                  <a:pt x="292" y="696"/>
                </a:lnTo>
                <a:lnTo>
                  <a:pt x="296" y="698"/>
                </a:lnTo>
                <a:lnTo>
                  <a:pt x="299" y="698"/>
                </a:lnTo>
                <a:lnTo>
                  <a:pt x="299" y="698"/>
                </a:lnTo>
                <a:lnTo>
                  <a:pt x="301" y="701"/>
                </a:lnTo>
                <a:lnTo>
                  <a:pt x="304" y="702"/>
                </a:lnTo>
                <a:lnTo>
                  <a:pt x="306" y="705"/>
                </a:lnTo>
                <a:lnTo>
                  <a:pt x="306" y="707"/>
                </a:lnTo>
                <a:lnTo>
                  <a:pt x="307" y="710"/>
                </a:lnTo>
                <a:lnTo>
                  <a:pt x="309" y="712"/>
                </a:lnTo>
                <a:lnTo>
                  <a:pt x="312" y="715"/>
                </a:lnTo>
                <a:lnTo>
                  <a:pt x="312" y="717"/>
                </a:lnTo>
                <a:lnTo>
                  <a:pt x="310" y="717"/>
                </a:lnTo>
                <a:lnTo>
                  <a:pt x="309" y="717"/>
                </a:lnTo>
                <a:lnTo>
                  <a:pt x="307" y="717"/>
                </a:lnTo>
                <a:lnTo>
                  <a:pt x="307" y="715"/>
                </a:lnTo>
                <a:lnTo>
                  <a:pt x="306" y="715"/>
                </a:lnTo>
                <a:lnTo>
                  <a:pt x="306" y="715"/>
                </a:lnTo>
                <a:lnTo>
                  <a:pt x="306" y="717"/>
                </a:lnTo>
                <a:lnTo>
                  <a:pt x="304" y="717"/>
                </a:lnTo>
                <a:lnTo>
                  <a:pt x="306" y="718"/>
                </a:lnTo>
                <a:lnTo>
                  <a:pt x="306" y="718"/>
                </a:lnTo>
                <a:lnTo>
                  <a:pt x="306" y="720"/>
                </a:lnTo>
                <a:lnTo>
                  <a:pt x="306" y="720"/>
                </a:lnTo>
                <a:lnTo>
                  <a:pt x="309" y="720"/>
                </a:lnTo>
                <a:lnTo>
                  <a:pt x="312" y="721"/>
                </a:lnTo>
                <a:lnTo>
                  <a:pt x="315" y="723"/>
                </a:lnTo>
                <a:lnTo>
                  <a:pt x="315" y="723"/>
                </a:lnTo>
                <a:lnTo>
                  <a:pt x="315" y="724"/>
                </a:lnTo>
                <a:lnTo>
                  <a:pt x="314" y="724"/>
                </a:lnTo>
                <a:lnTo>
                  <a:pt x="314" y="726"/>
                </a:lnTo>
                <a:lnTo>
                  <a:pt x="314" y="726"/>
                </a:lnTo>
                <a:lnTo>
                  <a:pt x="309" y="728"/>
                </a:lnTo>
                <a:lnTo>
                  <a:pt x="309" y="728"/>
                </a:lnTo>
                <a:lnTo>
                  <a:pt x="307" y="728"/>
                </a:lnTo>
                <a:lnTo>
                  <a:pt x="307" y="729"/>
                </a:lnTo>
                <a:lnTo>
                  <a:pt x="307" y="729"/>
                </a:lnTo>
                <a:lnTo>
                  <a:pt x="309" y="731"/>
                </a:lnTo>
                <a:lnTo>
                  <a:pt x="309" y="731"/>
                </a:lnTo>
                <a:lnTo>
                  <a:pt x="307" y="731"/>
                </a:lnTo>
                <a:lnTo>
                  <a:pt x="307" y="731"/>
                </a:lnTo>
                <a:lnTo>
                  <a:pt x="306" y="731"/>
                </a:lnTo>
                <a:lnTo>
                  <a:pt x="306" y="731"/>
                </a:lnTo>
                <a:lnTo>
                  <a:pt x="304" y="731"/>
                </a:lnTo>
                <a:lnTo>
                  <a:pt x="301" y="734"/>
                </a:lnTo>
                <a:lnTo>
                  <a:pt x="299" y="734"/>
                </a:lnTo>
                <a:lnTo>
                  <a:pt x="298" y="734"/>
                </a:lnTo>
                <a:lnTo>
                  <a:pt x="295" y="735"/>
                </a:lnTo>
                <a:lnTo>
                  <a:pt x="295" y="735"/>
                </a:lnTo>
                <a:lnTo>
                  <a:pt x="293" y="735"/>
                </a:lnTo>
                <a:lnTo>
                  <a:pt x="293" y="735"/>
                </a:lnTo>
                <a:lnTo>
                  <a:pt x="292" y="737"/>
                </a:lnTo>
                <a:lnTo>
                  <a:pt x="292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7"/>
                </a:lnTo>
                <a:lnTo>
                  <a:pt x="292" y="739"/>
                </a:lnTo>
                <a:lnTo>
                  <a:pt x="290" y="739"/>
                </a:lnTo>
                <a:lnTo>
                  <a:pt x="290" y="739"/>
                </a:lnTo>
                <a:lnTo>
                  <a:pt x="290" y="740"/>
                </a:lnTo>
                <a:lnTo>
                  <a:pt x="288" y="740"/>
                </a:lnTo>
                <a:lnTo>
                  <a:pt x="288" y="742"/>
                </a:lnTo>
                <a:lnTo>
                  <a:pt x="288" y="743"/>
                </a:lnTo>
                <a:lnTo>
                  <a:pt x="287" y="745"/>
                </a:lnTo>
                <a:lnTo>
                  <a:pt x="287" y="746"/>
                </a:lnTo>
                <a:lnTo>
                  <a:pt x="285" y="748"/>
                </a:lnTo>
                <a:lnTo>
                  <a:pt x="285" y="750"/>
                </a:lnTo>
                <a:lnTo>
                  <a:pt x="284" y="751"/>
                </a:lnTo>
                <a:lnTo>
                  <a:pt x="284" y="750"/>
                </a:lnTo>
                <a:lnTo>
                  <a:pt x="284" y="750"/>
                </a:lnTo>
                <a:lnTo>
                  <a:pt x="284" y="750"/>
                </a:lnTo>
                <a:lnTo>
                  <a:pt x="282" y="751"/>
                </a:lnTo>
                <a:lnTo>
                  <a:pt x="281" y="753"/>
                </a:lnTo>
                <a:lnTo>
                  <a:pt x="279" y="753"/>
                </a:lnTo>
                <a:lnTo>
                  <a:pt x="279" y="754"/>
                </a:lnTo>
                <a:lnTo>
                  <a:pt x="279" y="756"/>
                </a:lnTo>
                <a:lnTo>
                  <a:pt x="279" y="757"/>
                </a:lnTo>
                <a:lnTo>
                  <a:pt x="279" y="757"/>
                </a:lnTo>
                <a:lnTo>
                  <a:pt x="282" y="757"/>
                </a:lnTo>
                <a:lnTo>
                  <a:pt x="284" y="759"/>
                </a:lnTo>
                <a:lnTo>
                  <a:pt x="285" y="761"/>
                </a:lnTo>
                <a:lnTo>
                  <a:pt x="287" y="762"/>
                </a:lnTo>
                <a:lnTo>
                  <a:pt x="287" y="764"/>
                </a:lnTo>
                <a:lnTo>
                  <a:pt x="288" y="765"/>
                </a:lnTo>
                <a:lnTo>
                  <a:pt x="290" y="769"/>
                </a:lnTo>
                <a:lnTo>
                  <a:pt x="290" y="773"/>
                </a:lnTo>
                <a:lnTo>
                  <a:pt x="292" y="769"/>
                </a:lnTo>
                <a:lnTo>
                  <a:pt x="293" y="767"/>
                </a:lnTo>
                <a:lnTo>
                  <a:pt x="292" y="769"/>
                </a:lnTo>
                <a:lnTo>
                  <a:pt x="292" y="770"/>
                </a:lnTo>
                <a:lnTo>
                  <a:pt x="290" y="773"/>
                </a:lnTo>
                <a:lnTo>
                  <a:pt x="290" y="776"/>
                </a:lnTo>
                <a:lnTo>
                  <a:pt x="290" y="778"/>
                </a:lnTo>
                <a:lnTo>
                  <a:pt x="290" y="778"/>
                </a:lnTo>
                <a:lnTo>
                  <a:pt x="290" y="783"/>
                </a:lnTo>
                <a:lnTo>
                  <a:pt x="290" y="783"/>
                </a:lnTo>
                <a:lnTo>
                  <a:pt x="292" y="783"/>
                </a:lnTo>
                <a:lnTo>
                  <a:pt x="292" y="784"/>
                </a:lnTo>
                <a:lnTo>
                  <a:pt x="293" y="786"/>
                </a:lnTo>
                <a:lnTo>
                  <a:pt x="293" y="787"/>
                </a:lnTo>
                <a:lnTo>
                  <a:pt x="295" y="789"/>
                </a:lnTo>
                <a:lnTo>
                  <a:pt x="295" y="789"/>
                </a:lnTo>
                <a:lnTo>
                  <a:pt x="299" y="794"/>
                </a:lnTo>
                <a:lnTo>
                  <a:pt x="301" y="797"/>
                </a:lnTo>
                <a:lnTo>
                  <a:pt x="303" y="798"/>
                </a:lnTo>
                <a:lnTo>
                  <a:pt x="303" y="800"/>
                </a:lnTo>
                <a:lnTo>
                  <a:pt x="304" y="802"/>
                </a:lnTo>
                <a:lnTo>
                  <a:pt x="304" y="802"/>
                </a:lnTo>
                <a:lnTo>
                  <a:pt x="306" y="803"/>
                </a:lnTo>
                <a:lnTo>
                  <a:pt x="306" y="803"/>
                </a:lnTo>
                <a:lnTo>
                  <a:pt x="304" y="806"/>
                </a:lnTo>
                <a:lnTo>
                  <a:pt x="303" y="806"/>
                </a:lnTo>
                <a:lnTo>
                  <a:pt x="303" y="808"/>
                </a:lnTo>
                <a:lnTo>
                  <a:pt x="299" y="809"/>
                </a:lnTo>
                <a:lnTo>
                  <a:pt x="298" y="809"/>
                </a:lnTo>
                <a:lnTo>
                  <a:pt x="298" y="811"/>
                </a:lnTo>
                <a:lnTo>
                  <a:pt x="296" y="814"/>
                </a:lnTo>
                <a:lnTo>
                  <a:pt x="295" y="814"/>
                </a:lnTo>
                <a:lnTo>
                  <a:pt x="292" y="813"/>
                </a:lnTo>
                <a:lnTo>
                  <a:pt x="290" y="813"/>
                </a:lnTo>
                <a:lnTo>
                  <a:pt x="288" y="813"/>
                </a:lnTo>
                <a:lnTo>
                  <a:pt x="287" y="811"/>
                </a:lnTo>
                <a:lnTo>
                  <a:pt x="287" y="809"/>
                </a:lnTo>
                <a:lnTo>
                  <a:pt x="285" y="808"/>
                </a:lnTo>
                <a:lnTo>
                  <a:pt x="284" y="808"/>
                </a:lnTo>
                <a:lnTo>
                  <a:pt x="284" y="806"/>
                </a:lnTo>
                <a:lnTo>
                  <a:pt x="284" y="806"/>
                </a:lnTo>
                <a:lnTo>
                  <a:pt x="282" y="806"/>
                </a:lnTo>
                <a:lnTo>
                  <a:pt x="281" y="805"/>
                </a:lnTo>
                <a:lnTo>
                  <a:pt x="279" y="803"/>
                </a:lnTo>
                <a:lnTo>
                  <a:pt x="279" y="803"/>
                </a:lnTo>
                <a:lnTo>
                  <a:pt x="277" y="803"/>
                </a:lnTo>
                <a:lnTo>
                  <a:pt x="277" y="803"/>
                </a:lnTo>
                <a:lnTo>
                  <a:pt x="277" y="803"/>
                </a:lnTo>
                <a:lnTo>
                  <a:pt x="276" y="802"/>
                </a:lnTo>
                <a:lnTo>
                  <a:pt x="274" y="802"/>
                </a:lnTo>
                <a:lnTo>
                  <a:pt x="274" y="802"/>
                </a:lnTo>
                <a:lnTo>
                  <a:pt x="273" y="800"/>
                </a:lnTo>
                <a:lnTo>
                  <a:pt x="271" y="800"/>
                </a:lnTo>
                <a:lnTo>
                  <a:pt x="271" y="800"/>
                </a:lnTo>
                <a:lnTo>
                  <a:pt x="269" y="800"/>
                </a:lnTo>
                <a:lnTo>
                  <a:pt x="268" y="800"/>
                </a:lnTo>
                <a:lnTo>
                  <a:pt x="268" y="798"/>
                </a:lnTo>
                <a:lnTo>
                  <a:pt x="266" y="798"/>
                </a:lnTo>
                <a:lnTo>
                  <a:pt x="265" y="797"/>
                </a:lnTo>
                <a:lnTo>
                  <a:pt x="263" y="797"/>
                </a:lnTo>
                <a:lnTo>
                  <a:pt x="263" y="795"/>
                </a:lnTo>
                <a:lnTo>
                  <a:pt x="265" y="794"/>
                </a:lnTo>
                <a:lnTo>
                  <a:pt x="265" y="792"/>
                </a:lnTo>
                <a:lnTo>
                  <a:pt x="265" y="791"/>
                </a:lnTo>
                <a:lnTo>
                  <a:pt x="263" y="791"/>
                </a:lnTo>
                <a:lnTo>
                  <a:pt x="262" y="791"/>
                </a:lnTo>
                <a:lnTo>
                  <a:pt x="258" y="791"/>
                </a:lnTo>
                <a:lnTo>
                  <a:pt x="257" y="789"/>
                </a:lnTo>
                <a:lnTo>
                  <a:pt x="257" y="789"/>
                </a:lnTo>
                <a:lnTo>
                  <a:pt x="255" y="787"/>
                </a:lnTo>
                <a:lnTo>
                  <a:pt x="254" y="787"/>
                </a:lnTo>
                <a:lnTo>
                  <a:pt x="252" y="787"/>
                </a:lnTo>
                <a:lnTo>
                  <a:pt x="252" y="787"/>
                </a:lnTo>
                <a:lnTo>
                  <a:pt x="251" y="789"/>
                </a:lnTo>
                <a:lnTo>
                  <a:pt x="251" y="787"/>
                </a:lnTo>
                <a:lnTo>
                  <a:pt x="249" y="787"/>
                </a:lnTo>
                <a:lnTo>
                  <a:pt x="247" y="787"/>
                </a:lnTo>
                <a:lnTo>
                  <a:pt x="247" y="787"/>
                </a:lnTo>
                <a:lnTo>
                  <a:pt x="244" y="787"/>
                </a:lnTo>
                <a:lnTo>
                  <a:pt x="243" y="789"/>
                </a:lnTo>
                <a:lnTo>
                  <a:pt x="241" y="789"/>
                </a:lnTo>
                <a:lnTo>
                  <a:pt x="240" y="789"/>
                </a:lnTo>
                <a:lnTo>
                  <a:pt x="240" y="791"/>
                </a:lnTo>
                <a:lnTo>
                  <a:pt x="238" y="791"/>
                </a:lnTo>
                <a:lnTo>
                  <a:pt x="236" y="789"/>
                </a:lnTo>
                <a:lnTo>
                  <a:pt x="236" y="789"/>
                </a:lnTo>
                <a:lnTo>
                  <a:pt x="236" y="789"/>
                </a:lnTo>
                <a:lnTo>
                  <a:pt x="236" y="787"/>
                </a:lnTo>
                <a:lnTo>
                  <a:pt x="236" y="787"/>
                </a:lnTo>
                <a:lnTo>
                  <a:pt x="236" y="787"/>
                </a:lnTo>
                <a:lnTo>
                  <a:pt x="235" y="786"/>
                </a:lnTo>
                <a:lnTo>
                  <a:pt x="233" y="786"/>
                </a:lnTo>
                <a:lnTo>
                  <a:pt x="230" y="784"/>
                </a:lnTo>
                <a:lnTo>
                  <a:pt x="227" y="783"/>
                </a:lnTo>
                <a:lnTo>
                  <a:pt x="225" y="781"/>
                </a:lnTo>
                <a:lnTo>
                  <a:pt x="225" y="781"/>
                </a:lnTo>
                <a:lnTo>
                  <a:pt x="224" y="780"/>
                </a:lnTo>
                <a:lnTo>
                  <a:pt x="222" y="780"/>
                </a:lnTo>
                <a:lnTo>
                  <a:pt x="221" y="780"/>
                </a:lnTo>
                <a:lnTo>
                  <a:pt x="219" y="780"/>
                </a:lnTo>
                <a:lnTo>
                  <a:pt x="217" y="778"/>
                </a:lnTo>
                <a:lnTo>
                  <a:pt x="214" y="778"/>
                </a:lnTo>
                <a:lnTo>
                  <a:pt x="213" y="780"/>
                </a:lnTo>
                <a:lnTo>
                  <a:pt x="213" y="780"/>
                </a:lnTo>
                <a:lnTo>
                  <a:pt x="211" y="780"/>
                </a:lnTo>
                <a:lnTo>
                  <a:pt x="205" y="778"/>
                </a:lnTo>
                <a:lnTo>
                  <a:pt x="203" y="778"/>
                </a:lnTo>
                <a:lnTo>
                  <a:pt x="202" y="776"/>
                </a:lnTo>
                <a:lnTo>
                  <a:pt x="197" y="776"/>
                </a:lnTo>
                <a:lnTo>
                  <a:pt x="195" y="775"/>
                </a:lnTo>
                <a:lnTo>
                  <a:pt x="194" y="775"/>
                </a:lnTo>
                <a:lnTo>
                  <a:pt x="191" y="773"/>
                </a:lnTo>
                <a:lnTo>
                  <a:pt x="189" y="773"/>
                </a:lnTo>
                <a:lnTo>
                  <a:pt x="187" y="773"/>
                </a:lnTo>
                <a:lnTo>
                  <a:pt x="184" y="773"/>
                </a:lnTo>
                <a:lnTo>
                  <a:pt x="183" y="773"/>
                </a:lnTo>
                <a:lnTo>
                  <a:pt x="183" y="775"/>
                </a:lnTo>
                <a:lnTo>
                  <a:pt x="181" y="775"/>
                </a:lnTo>
                <a:lnTo>
                  <a:pt x="180" y="775"/>
                </a:lnTo>
                <a:lnTo>
                  <a:pt x="175" y="770"/>
                </a:lnTo>
                <a:lnTo>
                  <a:pt x="172" y="767"/>
                </a:lnTo>
                <a:lnTo>
                  <a:pt x="164" y="761"/>
                </a:lnTo>
                <a:lnTo>
                  <a:pt x="162" y="759"/>
                </a:lnTo>
                <a:lnTo>
                  <a:pt x="158" y="759"/>
                </a:lnTo>
                <a:lnTo>
                  <a:pt x="156" y="757"/>
                </a:lnTo>
                <a:lnTo>
                  <a:pt x="151" y="753"/>
                </a:lnTo>
                <a:lnTo>
                  <a:pt x="148" y="753"/>
                </a:lnTo>
                <a:lnTo>
                  <a:pt x="146" y="753"/>
                </a:lnTo>
                <a:lnTo>
                  <a:pt x="146" y="753"/>
                </a:lnTo>
                <a:lnTo>
                  <a:pt x="145" y="753"/>
                </a:lnTo>
                <a:lnTo>
                  <a:pt x="143" y="751"/>
                </a:lnTo>
                <a:lnTo>
                  <a:pt x="143" y="750"/>
                </a:lnTo>
                <a:lnTo>
                  <a:pt x="142" y="748"/>
                </a:lnTo>
                <a:lnTo>
                  <a:pt x="137" y="746"/>
                </a:lnTo>
                <a:lnTo>
                  <a:pt x="134" y="745"/>
                </a:lnTo>
                <a:lnTo>
                  <a:pt x="134" y="745"/>
                </a:lnTo>
                <a:lnTo>
                  <a:pt x="134" y="743"/>
                </a:lnTo>
                <a:lnTo>
                  <a:pt x="137" y="743"/>
                </a:lnTo>
                <a:lnTo>
                  <a:pt x="137" y="742"/>
                </a:lnTo>
                <a:lnTo>
                  <a:pt x="135" y="742"/>
                </a:lnTo>
                <a:lnTo>
                  <a:pt x="135" y="742"/>
                </a:lnTo>
                <a:lnTo>
                  <a:pt x="134" y="740"/>
                </a:lnTo>
                <a:lnTo>
                  <a:pt x="135" y="740"/>
                </a:lnTo>
                <a:lnTo>
                  <a:pt x="137" y="740"/>
                </a:lnTo>
                <a:lnTo>
                  <a:pt x="139" y="740"/>
                </a:lnTo>
                <a:lnTo>
                  <a:pt x="140" y="742"/>
                </a:lnTo>
                <a:lnTo>
                  <a:pt x="142" y="742"/>
                </a:lnTo>
                <a:lnTo>
                  <a:pt x="142" y="742"/>
                </a:lnTo>
                <a:lnTo>
                  <a:pt x="148" y="740"/>
                </a:lnTo>
                <a:lnTo>
                  <a:pt x="148" y="740"/>
                </a:lnTo>
                <a:lnTo>
                  <a:pt x="148" y="739"/>
                </a:lnTo>
                <a:lnTo>
                  <a:pt x="148" y="739"/>
                </a:lnTo>
                <a:lnTo>
                  <a:pt x="148" y="739"/>
                </a:lnTo>
                <a:lnTo>
                  <a:pt x="148" y="737"/>
                </a:lnTo>
                <a:lnTo>
                  <a:pt x="148" y="735"/>
                </a:lnTo>
                <a:lnTo>
                  <a:pt x="151" y="732"/>
                </a:lnTo>
                <a:lnTo>
                  <a:pt x="153" y="729"/>
                </a:lnTo>
                <a:lnTo>
                  <a:pt x="153" y="729"/>
                </a:lnTo>
                <a:lnTo>
                  <a:pt x="154" y="729"/>
                </a:lnTo>
                <a:lnTo>
                  <a:pt x="154" y="729"/>
                </a:lnTo>
                <a:lnTo>
                  <a:pt x="154" y="731"/>
                </a:lnTo>
                <a:lnTo>
                  <a:pt x="154" y="729"/>
                </a:lnTo>
                <a:lnTo>
                  <a:pt x="156" y="728"/>
                </a:lnTo>
                <a:lnTo>
                  <a:pt x="158" y="728"/>
                </a:lnTo>
                <a:lnTo>
                  <a:pt x="159" y="728"/>
                </a:lnTo>
                <a:lnTo>
                  <a:pt x="161" y="728"/>
                </a:lnTo>
                <a:lnTo>
                  <a:pt x="158" y="724"/>
                </a:lnTo>
                <a:lnTo>
                  <a:pt x="154" y="723"/>
                </a:lnTo>
                <a:lnTo>
                  <a:pt x="153" y="723"/>
                </a:lnTo>
                <a:lnTo>
                  <a:pt x="151" y="721"/>
                </a:lnTo>
                <a:lnTo>
                  <a:pt x="150" y="720"/>
                </a:lnTo>
                <a:lnTo>
                  <a:pt x="150" y="718"/>
                </a:lnTo>
                <a:lnTo>
                  <a:pt x="151" y="718"/>
                </a:lnTo>
                <a:lnTo>
                  <a:pt x="153" y="718"/>
                </a:lnTo>
                <a:lnTo>
                  <a:pt x="156" y="717"/>
                </a:lnTo>
                <a:lnTo>
                  <a:pt x="156" y="717"/>
                </a:lnTo>
                <a:lnTo>
                  <a:pt x="158" y="717"/>
                </a:lnTo>
                <a:lnTo>
                  <a:pt x="161" y="718"/>
                </a:lnTo>
                <a:lnTo>
                  <a:pt x="161" y="717"/>
                </a:lnTo>
                <a:lnTo>
                  <a:pt x="159" y="715"/>
                </a:lnTo>
                <a:lnTo>
                  <a:pt x="162" y="713"/>
                </a:lnTo>
                <a:lnTo>
                  <a:pt x="165" y="713"/>
                </a:lnTo>
                <a:lnTo>
                  <a:pt x="169" y="710"/>
                </a:lnTo>
                <a:lnTo>
                  <a:pt x="172" y="710"/>
                </a:lnTo>
                <a:lnTo>
                  <a:pt x="172" y="710"/>
                </a:lnTo>
                <a:lnTo>
                  <a:pt x="172" y="709"/>
                </a:lnTo>
                <a:lnTo>
                  <a:pt x="172" y="707"/>
                </a:lnTo>
                <a:lnTo>
                  <a:pt x="170" y="707"/>
                </a:lnTo>
                <a:lnTo>
                  <a:pt x="169" y="707"/>
                </a:lnTo>
                <a:lnTo>
                  <a:pt x="167" y="709"/>
                </a:lnTo>
                <a:lnTo>
                  <a:pt x="162" y="709"/>
                </a:lnTo>
                <a:lnTo>
                  <a:pt x="161" y="709"/>
                </a:lnTo>
                <a:lnTo>
                  <a:pt x="162" y="707"/>
                </a:lnTo>
                <a:lnTo>
                  <a:pt x="164" y="707"/>
                </a:lnTo>
                <a:lnTo>
                  <a:pt x="164" y="707"/>
                </a:lnTo>
                <a:lnTo>
                  <a:pt x="161" y="707"/>
                </a:lnTo>
                <a:lnTo>
                  <a:pt x="161" y="709"/>
                </a:lnTo>
                <a:lnTo>
                  <a:pt x="156" y="710"/>
                </a:lnTo>
                <a:lnTo>
                  <a:pt x="156" y="709"/>
                </a:lnTo>
                <a:lnTo>
                  <a:pt x="156" y="709"/>
                </a:lnTo>
                <a:lnTo>
                  <a:pt x="156" y="707"/>
                </a:lnTo>
                <a:lnTo>
                  <a:pt x="158" y="707"/>
                </a:lnTo>
                <a:lnTo>
                  <a:pt x="158" y="707"/>
                </a:lnTo>
                <a:lnTo>
                  <a:pt x="158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4"/>
                </a:lnTo>
                <a:lnTo>
                  <a:pt x="158" y="704"/>
                </a:lnTo>
                <a:lnTo>
                  <a:pt x="158" y="702"/>
                </a:lnTo>
                <a:lnTo>
                  <a:pt x="158" y="701"/>
                </a:lnTo>
                <a:lnTo>
                  <a:pt x="159" y="701"/>
                </a:lnTo>
                <a:lnTo>
                  <a:pt x="161" y="699"/>
                </a:lnTo>
                <a:lnTo>
                  <a:pt x="162" y="699"/>
                </a:lnTo>
                <a:lnTo>
                  <a:pt x="164" y="698"/>
                </a:lnTo>
                <a:lnTo>
                  <a:pt x="165" y="696"/>
                </a:lnTo>
                <a:lnTo>
                  <a:pt x="165" y="696"/>
                </a:lnTo>
                <a:lnTo>
                  <a:pt x="169" y="696"/>
                </a:lnTo>
                <a:lnTo>
                  <a:pt x="170" y="696"/>
                </a:lnTo>
                <a:lnTo>
                  <a:pt x="173" y="696"/>
                </a:lnTo>
                <a:lnTo>
                  <a:pt x="176" y="696"/>
                </a:lnTo>
                <a:lnTo>
                  <a:pt x="178" y="696"/>
                </a:lnTo>
                <a:lnTo>
                  <a:pt x="178" y="694"/>
                </a:lnTo>
                <a:lnTo>
                  <a:pt x="178" y="693"/>
                </a:lnTo>
                <a:lnTo>
                  <a:pt x="180" y="693"/>
                </a:lnTo>
                <a:lnTo>
                  <a:pt x="180" y="690"/>
                </a:lnTo>
                <a:lnTo>
                  <a:pt x="181" y="688"/>
                </a:lnTo>
                <a:lnTo>
                  <a:pt x="181" y="688"/>
                </a:lnTo>
                <a:lnTo>
                  <a:pt x="181" y="688"/>
                </a:lnTo>
                <a:lnTo>
                  <a:pt x="180" y="688"/>
                </a:lnTo>
                <a:lnTo>
                  <a:pt x="180" y="688"/>
                </a:lnTo>
                <a:lnTo>
                  <a:pt x="180" y="687"/>
                </a:lnTo>
                <a:lnTo>
                  <a:pt x="180" y="687"/>
                </a:lnTo>
                <a:lnTo>
                  <a:pt x="180" y="685"/>
                </a:lnTo>
                <a:lnTo>
                  <a:pt x="180" y="683"/>
                </a:lnTo>
                <a:lnTo>
                  <a:pt x="180" y="683"/>
                </a:lnTo>
                <a:lnTo>
                  <a:pt x="178" y="682"/>
                </a:lnTo>
                <a:lnTo>
                  <a:pt x="176" y="682"/>
                </a:lnTo>
                <a:lnTo>
                  <a:pt x="176" y="680"/>
                </a:lnTo>
                <a:lnTo>
                  <a:pt x="178" y="679"/>
                </a:lnTo>
                <a:lnTo>
                  <a:pt x="178" y="679"/>
                </a:lnTo>
                <a:lnTo>
                  <a:pt x="180" y="679"/>
                </a:lnTo>
                <a:lnTo>
                  <a:pt x="181" y="679"/>
                </a:lnTo>
                <a:lnTo>
                  <a:pt x="181" y="679"/>
                </a:lnTo>
                <a:lnTo>
                  <a:pt x="183" y="677"/>
                </a:lnTo>
                <a:lnTo>
                  <a:pt x="181" y="677"/>
                </a:lnTo>
                <a:lnTo>
                  <a:pt x="180" y="677"/>
                </a:lnTo>
                <a:lnTo>
                  <a:pt x="178" y="676"/>
                </a:lnTo>
                <a:lnTo>
                  <a:pt x="178" y="676"/>
                </a:lnTo>
                <a:lnTo>
                  <a:pt x="178" y="674"/>
                </a:lnTo>
                <a:lnTo>
                  <a:pt x="178" y="674"/>
                </a:lnTo>
                <a:lnTo>
                  <a:pt x="180" y="674"/>
                </a:lnTo>
                <a:lnTo>
                  <a:pt x="181" y="672"/>
                </a:lnTo>
                <a:lnTo>
                  <a:pt x="183" y="671"/>
                </a:lnTo>
                <a:lnTo>
                  <a:pt x="183" y="669"/>
                </a:lnTo>
                <a:lnTo>
                  <a:pt x="184" y="669"/>
                </a:lnTo>
                <a:lnTo>
                  <a:pt x="184" y="668"/>
                </a:lnTo>
                <a:lnTo>
                  <a:pt x="183" y="666"/>
                </a:lnTo>
                <a:lnTo>
                  <a:pt x="183" y="665"/>
                </a:lnTo>
                <a:lnTo>
                  <a:pt x="183" y="665"/>
                </a:lnTo>
                <a:lnTo>
                  <a:pt x="183" y="663"/>
                </a:lnTo>
                <a:lnTo>
                  <a:pt x="183" y="663"/>
                </a:lnTo>
                <a:lnTo>
                  <a:pt x="181" y="663"/>
                </a:lnTo>
                <a:lnTo>
                  <a:pt x="180" y="665"/>
                </a:lnTo>
                <a:lnTo>
                  <a:pt x="178" y="665"/>
                </a:lnTo>
                <a:lnTo>
                  <a:pt x="176" y="663"/>
                </a:lnTo>
                <a:lnTo>
                  <a:pt x="175" y="661"/>
                </a:lnTo>
                <a:lnTo>
                  <a:pt x="173" y="661"/>
                </a:lnTo>
                <a:lnTo>
                  <a:pt x="172" y="660"/>
                </a:lnTo>
                <a:lnTo>
                  <a:pt x="172" y="660"/>
                </a:lnTo>
                <a:lnTo>
                  <a:pt x="170" y="658"/>
                </a:lnTo>
                <a:lnTo>
                  <a:pt x="170" y="658"/>
                </a:lnTo>
                <a:lnTo>
                  <a:pt x="169" y="658"/>
                </a:lnTo>
                <a:lnTo>
                  <a:pt x="169" y="660"/>
                </a:lnTo>
                <a:lnTo>
                  <a:pt x="167" y="660"/>
                </a:lnTo>
                <a:lnTo>
                  <a:pt x="164" y="658"/>
                </a:lnTo>
                <a:lnTo>
                  <a:pt x="162" y="657"/>
                </a:lnTo>
                <a:lnTo>
                  <a:pt x="161" y="657"/>
                </a:lnTo>
                <a:lnTo>
                  <a:pt x="159" y="657"/>
                </a:lnTo>
                <a:lnTo>
                  <a:pt x="158" y="655"/>
                </a:lnTo>
                <a:lnTo>
                  <a:pt x="156" y="655"/>
                </a:lnTo>
                <a:lnTo>
                  <a:pt x="156" y="655"/>
                </a:lnTo>
                <a:lnTo>
                  <a:pt x="156" y="657"/>
                </a:lnTo>
                <a:lnTo>
                  <a:pt x="156" y="657"/>
                </a:lnTo>
                <a:lnTo>
                  <a:pt x="154" y="657"/>
                </a:lnTo>
                <a:lnTo>
                  <a:pt x="154" y="657"/>
                </a:lnTo>
                <a:lnTo>
                  <a:pt x="153" y="657"/>
                </a:lnTo>
                <a:lnTo>
                  <a:pt x="148" y="653"/>
                </a:lnTo>
                <a:lnTo>
                  <a:pt x="148" y="652"/>
                </a:lnTo>
                <a:lnTo>
                  <a:pt x="146" y="650"/>
                </a:lnTo>
                <a:lnTo>
                  <a:pt x="146" y="649"/>
                </a:lnTo>
                <a:lnTo>
                  <a:pt x="145" y="647"/>
                </a:lnTo>
                <a:lnTo>
                  <a:pt x="143" y="647"/>
                </a:lnTo>
                <a:lnTo>
                  <a:pt x="142" y="649"/>
                </a:lnTo>
                <a:lnTo>
                  <a:pt x="142" y="649"/>
                </a:lnTo>
                <a:lnTo>
                  <a:pt x="140" y="649"/>
                </a:lnTo>
                <a:lnTo>
                  <a:pt x="139" y="649"/>
                </a:lnTo>
                <a:lnTo>
                  <a:pt x="135" y="650"/>
                </a:lnTo>
                <a:lnTo>
                  <a:pt x="134" y="650"/>
                </a:lnTo>
                <a:lnTo>
                  <a:pt x="134" y="652"/>
                </a:lnTo>
                <a:lnTo>
                  <a:pt x="132" y="652"/>
                </a:lnTo>
                <a:lnTo>
                  <a:pt x="131" y="650"/>
                </a:lnTo>
                <a:lnTo>
                  <a:pt x="129" y="650"/>
                </a:lnTo>
                <a:lnTo>
                  <a:pt x="129" y="650"/>
                </a:lnTo>
                <a:lnTo>
                  <a:pt x="128" y="650"/>
                </a:lnTo>
                <a:lnTo>
                  <a:pt x="128" y="649"/>
                </a:lnTo>
                <a:lnTo>
                  <a:pt x="126" y="649"/>
                </a:lnTo>
                <a:lnTo>
                  <a:pt x="124" y="647"/>
                </a:lnTo>
                <a:lnTo>
                  <a:pt x="123" y="647"/>
                </a:lnTo>
                <a:lnTo>
                  <a:pt x="121" y="649"/>
                </a:lnTo>
                <a:lnTo>
                  <a:pt x="120" y="649"/>
                </a:lnTo>
                <a:lnTo>
                  <a:pt x="118" y="649"/>
                </a:lnTo>
                <a:lnTo>
                  <a:pt x="118" y="647"/>
                </a:lnTo>
                <a:lnTo>
                  <a:pt x="117" y="647"/>
                </a:lnTo>
                <a:lnTo>
                  <a:pt x="115" y="646"/>
                </a:lnTo>
                <a:lnTo>
                  <a:pt x="115" y="644"/>
                </a:lnTo>
                <a:lnTo>
                  <a:pt x="115" y="644"/>
                </a:lnTo>
                <a:lnTo>
                  <a:pt x="117" y="642"/>
                </a:lnTo>
                <a:lnTo>
                  <a:pt x="117" y="642"/>
                </a:lnTo>
                <a:lnTo>
                  <a:pt x="115" y="641"/>
                </a:lnTo>
                <a:lnTo>
                  <a:pt x="115" y="641"/>
                </a:lnTo>
                <a:lnTo>
                  <a:pt x="115" y="639"/>
                </a:lnTo>
                <a:lnTo>
                  <a:pt x="115" y="638"/>
                </a:lnTo>
                <a:lnTo>
                  <a:pt x="113" y="638"/>
                </a:lnTo>
                <a:lnTo>
                  <a:pt x="115" y="636"/>
                </a:lnTo>
                <a:lnTo>
                  <a:pt x="115" y="636"/>
                </a:lnTo>
                <a:lnTo>
                  <a:pt x="113" y="636"/>
                </a:lnTo>
                <a:lnTo>
                  <a:pt x="112" y="636"/>
                </a:lnTo>
                <a:lnTo>
                  <a:pt x="112" y="636"/>
                </a:lnTo>
                <a:lnTo>
                  <a:pt x="112" y="635"/>
                </a:lnTo>
                <a:lnTo>
                  <a:pt x="112" y="633"/>
                </a:lnTo>
                <a:lnTo>
                  <a:pt x="110" y="633"/>
                </a:lnTo>
                <a:lnTo>
                  <a:pt x="110" y="633"/>
                </a:lnTo>
                <a:lnTo>
                  <a:pt x="107" y="633"/>
                </a:lnTo>
                <a:lnTo>
                  <a:pt x="106" y="633"/>
                </a:lnTo>
                <a:lnTo>
                  <a:pt x="106" y="633"/>
                </a:lnTo>
                <a:lnTo>
                  <a:pt x="104" y="633"/>
                </a:lnTo>
                <a:lnTo>
                  <a:pt x="102" y="633"/>
                </a:lnTo>
                <a:lnTo>
                  <a:pt x="99" y="631"/>
                </a:lnTo>
                <a:lnTo>
                  <a:pt x="98" y="631"/>
                </a:lnTo>
                <a:lnTo>
                  <a:pt x="99" y="631"/>
                </a:lnTo>
                <a:lnTo>
                  <a:pt x="99" y="631"/>
                </a:lnTo>
                <a:lnTo>
                  <a:pt x="99" y="630"/>
                </a:lnTo>
                <a:lnTo>
                  <a:pt x="99" y="630"/>
                </a:lnTo>
                <a:lnTo>
                  <a:pt x="98" y="628"/>
                </a:lnTo>
                <a:lnTo>
                  <a:pt x="98" y="628"/>
                </a:lnTo>
                <a:lnTo>
                  <a:pt x="98" y="627"/>
                </a:lnTo>
                <a:lnTo>
                  <a:pt x="98" y="625"/>
                </a:lnTo>
                <a:lnTo>
                  <a:pt x="98" y="625"/>
                </a:lnTo>
                <a:lnTo>
                  <a:pt x="98" y="624"/>
                </a:lnTo>
                <a:lnTo>
                  <a:pt x="99" y="624"/>
                </a:lnTo>
                <a:lnTo>
                  <a:pt x="101" y="624"/>
                </a:lnTo>
                <a:lnTo>
                  <a:pt x="101" y="622"/>
                </a:lnTo>
                <a:lnTo>
                  <a:pt x="101" y="622"/>
                </a:lnTo>
                <a:lnTo>
                  <a:pt x="98" y="617"/>
                </a:lnTo>
                <a:lnTo>
                  <a:pt x="96" y="614"/>
                </a:lnTo>
                <a:lnTo>
                  <a:pt x="94" y="613"/>
                </a:lnTo>
                <a:lnTo>
                  <a:pt x="93" y="611"/>
                </a:lnTo>
                <a:lnTo>
                  <a:pt x="91" y="611"/>
                </a:lnTo>
                <a:lnTo>
                  <a:pt x="90" y="611"/>
                </a:lnTo>
                <a:lnTo>
                  <a:pt x="87" y="611"/>
                </a:lnTo>
                <a:lnTo>
                  <a:pt x="85" y="611"/>
                </a:lnTo>
                <a:lnTo>
                  <a:pt x="83" y="611"/>
                </a:lnTo>
                <a:lnTo>
                  <a:pt x="79" y="613"/>
                </a:lnTo>
                <a:lnTo>
                  <a:pt x="79" y="613"/>
                </a:lnTo>
                <a:lnTo>
                  <a:pt x="76" y="613"/>
                </a:lnTo>
                <a:lnTo>
                  <a:pt x="74" y="611"/>
                </a:lnTo>
                <a:lnTo>
                  <a:pt x="72" y="611"/>
                </a:lnTo>
                <a:lnTo>
                  <a:pt x="72" y="613"/>
                </a:lnTo>
                <a:lnTo>
                  <a:pt x="71" y="613"/>
                </a:lnTo>
                <a:lnTo>
                  <a:pt x="71" y="616"/>
                </a:lnTo>
                <a:lnTo>
                  <a:pt x="69" y="616"/>
                </a:lnTo>
                <a:lnTo>
                  <a:pt x="68" y="617"/>
                </a:lnTo>
                <a:lnTo>
                  <a:pt x="68" y="617"/>
                </a:lnTo>
                <a:lnTo>
                  <a:pt x="66" y="617"/>
                </a:lnTo>
                <a:lnTo>
                  <a:pt x="65" y="616"/>
                </a:lnTo>
                <a:lnTo>
                  <a:pt x="63" y="616"/>
                </a:lnTo>
                <a:lnTo>
                  <a:pt x="63" y="616"/>
                </a:lnTo>
                <a:lnTo>
                  <a:pt x="63" y="616"/>
                </a:lnTo>
                <a:lnTo>
                  <a:pt x="61" y="614"/>
                </a:lnTo>
                <a:lnTo>
                  <a:pt x="61" y="613"/>
                </a:lnTo>
                <a:lnTo>
                  <a:pt x="61" y="613"/>
                </a:lnTo>
                <a:lnTo>
                  <a:pt x="60" y="611"/>
                </a:lnTo>
                <a:lnTo>
                  <a:pt x="60" y="609"/>
                </a:lnTo>
                <a:lnTo>
                  <a:pt x="60" y="608"/>
                </a:lnTo>
                <a:lnTo>
                  <a:pt x="61" y="606"/>
                </a:lnTo>
                <a:lnTo>
                  <a:pt x="60" y="605"/>
                </a:lnTo>
                <a:lnTo>
                  <a:pt x="60" y="605"/>
                </a:lnTo>
                <a:lnTo>
                  <a:pt x="60" y="603"/>
                </a:lnTo>
                <a:lnTo>
                  <a:pt x="60" y="603"/>
                </a:lnTo>
                <a:lnTo>
                  <a:pt x="60" y="602"/>
                </a:lnTo>
                <a:lnTo>
                  <a:pt x="58" y="602"/>
                </a:lnTo>
                <a:lnTo>
                  <a:pt x="57" y="600"/>
                </a:lnTo>
                <a:lnTo>
                  <a:pt x="57" y="598"/>
                </a:lnTo>
                <a:lnTo>
                  <a:pt x="55" y="598"/>
                </a:lnTo>
                <a:lnTo>
                  <a:pt x="57" y="597"/>
                </a:lnTo>
                <a:lnTo>
                  <a:pt x="57" y="595"/>
                </a:lnTo>
                <a:lnTo>
                  <a:pt x="58" y="595"/>
                </a:lnTo>
                <a:lnTo>
                  <a:pt x="58" y="594"/>
                </a:lnTo>
                <a:lnTo>
                  <a:pt x="60" y="594"/>
                </a:lnTo>
                <a:lnTo>
                  <a:pt x="61" y="594"/>
                </a:lnTo>
                <a:lnTo>
                  <a:pt x="63" y="595"/>
                </a:lnTo>
                <a:lnTo>
                  <a:pt x="63" y="595"/>
                </a:lnTo>
                <a:lnTo>
                  <a:pt x="65" y="597"/>
                </a:lnTo>
                <a:lnTo>
                  <a:pt x="68" y="597"/>
                </a:lnTo>
                <a:lnTo>
                  <a:pt x="68" y="597"/>
                </a:lnTo>
                <a:lnTo>
                  <a:pt x="69" y="595"/>
                </a:lnTo>
                <a:lnTo>
                  <a:pt x="72" y="594"/>
                </a:lnTo>
                <a:lnTo>
                  <a:pt x="72" y="594"/>
                </a:lnTo>
                <a:lnTo>
                  <a:pt x="74" y="592"/>
                </a:lnTo>
                <a:lnTo>
                  <a:pt x="76" y="592"/>
                </a:lnTo>
                <a:lnTo>
                  <a:pt x="77" y="592"/>
                </a:lnTo>
                <a:lnTo>
                  <a:pt x="77" y="590"/>
                </a:lnTo>
                <a:lnTo>
                  <a:pt x="77" y="590"/>
                </a:lnTo>
                <a:lnTo>
                  <a:pt x="76" y="589"/>
                </a:lnTo>
                <a:lnTo>
                  <a:pt x="72" y="587"/>
                </a:lnTo>
                <a:lnTo>
                  <a:pt x="72" y="587"/>
                </a:lnTo>
                <a:lnTo>
                  <a:pt x="72" y="586"/>
                </a:lnTo>
                <a:lnTo>
                  <a:pt x="72" y="586"/>
                </a:lnTo>
                <a:lnTo>
                  <a:pt x="72" y="584"/>
                </a:lnTo>
                <a:lnTo>
                  <a:pt x="69" y="583"/>
                </a:lnTo>
                <a:lnTo>
                  <a:pt x="66" y="583"/>
                </a:lnTo>
                <a:lnTo>
                  <a:pt x="65" y="583"/>
                </a:lnTo>
                <a:lnTo>
                  <a:pt x="63" y="583"/>
                </a:lnTo>
                <a:lnTo>
                  <a:pt x="63" y="581"/>
                </a:lnTo>
                <a:lnTo>
                  <a:pt x="65" y="579"/>
                </a:lnTo>
                <a:lnTo>
                  <a:pt x="65" y="578"/>
                </a:lnTo>
                <a:lnTo>
                  <a:pt x="65" y="578"/>
                </a:lnTo>
                <a:lnTo>
                  <a:pt x="63" y="578"/>
                </a:lnTo>
                <a:lnTo>
                  <a:pt x="61" y="576"/>
                </a:lnTo>
                <a:lnTo>
                  <a:pt x="58" y="575"/>
                </a:lnTo>
                <a:lnTo>
                  <a:pt x="57" y="573"/>
                </a:lnTo>
                <a:lnTo>
                  <a:pt x="55" y="570"/>
                </a:lnTo>
                <a:lnTo>
                  <a:pt x="55" y="570"/>
                </a:lnTo>
                <a:lnTo>
                  <a:pt x="53" y="568"/>
                </a:lnTo>
                <a:lnTo>
                  <a:pt x="53" y="568"/>
                </a:lnTo>
                <a:lnTo>
                  <a:pt x="53" y="567"/>
                </a:lnTo>
                <a:lnTo>
                  <a:pt x="53" y="565"/>
                </a:lnTo>
                <a:lnTo>
                  <a:pt x="53" y="565"/>
                </a:lnTo>
                <a:lnTo>
                  <a:pt x="52" y="565"/>
                </a:lnTo>
                <a:lnTo>
                  <a:pt x="49" y="562"/>
                </a:lnTo>
                <a:lnTo>
                  <a:pt x="49" y="562"/>
                </a:lnTo>
                <a:lnTo>
                  <a:pt x="49" y="562"/>
                </a:lnTo>
                <a:lnTo>
                  <a:pt x="49" y="561"/>
                </a:lnTo>
                <a:lnTo>
                  <a:pt x="50" y="559"/>
                </a:lnTo>
                <a:lnTo>
                  <a:pt x="52" y="557"/>
                </a:lnTo>
                <a:lnTo>
                  <a:pt x="52" y="557"/>
                </a:lnTo>
                <a:lnTo>
                  <a:pt x="52" y="556"/>
                </a:lnTo>
                <a:lnTo>
                  <a:pt x="50" y="554"/>
                </a:lnTo>
                <a:lnTo>
                  <a:pt x="49" y="553"/>
                </a:lnTo>
                <a:lnTo>
                  <a:pt x="49" y="553"/>
                </a:lnTo>
                <a:lnTo>
                  <a:pt x="49" y="553"/>
                </a:lnTo>
                <a:lnTo>
                  <a:pt x="50" y="551"/>
                </a:lnTo>
                <a:lnTo>
                  <a:pt x="50" y="551"/>
                </a:lnTo>
                <a:lnTo>
                  <a:pt x="50" y="548"/>
                </a:lnTo>
                <a:lnTo>
                  <a:pt x="50" y="546"/>
                </a:lnTo>
                <a:lnTo>
                  <a:pt x="50" y="546"/>
                </a:lnTo>
                <a:lnTo>
                  <a:pt x="50" y="546"/>
                </a:lnTo>
                <a:lnTo>
                  <a:pt x="49" y="546"/>
                </a:lnTo>
                <a:lnTo>
                  <a:pt x="47" y="546"/>
                </a:lnTo>
                <a:lnTo>
                  <a:pt x="47" y="545"/>
                </a:lnTo>
                <a:lnTo>
                  <a:pt x="47" y="545"/>
                </a:lnTo>
                <a:lnTo>
                  <a:pt x="46" y="545"/>
                </a:lnTo>
                <a:lnTo>
                  <a:pt x="44" y="543"/>
                </a:lnTo>
                <a:lnTo>
                  <a:pt x="44" y="543"/>
                </a:lnTo>
                <a:lnTo>
                  <a:pt x="41" y="542"/>
                </a:lnTo>
                <a:lnTo>
                  <a:pt x="38" y="542"/>
                </a:lnTo>
                <a:lnTo>
                  <a:pt x="36" y="542"/>
                </a:lnTo>
                <a:lnTo>
                  <a:pt x="36" y="542"/>
                </a:lnTo>
                <a:lnTo>
                  <a:pt x="35" y="543"/>
                </a:lnTo>
                <a:lnTo>
                  <a:pt x="33" y="543"/>
                </a:lnTo>
                <a:lnTo>
                  <a:pt x="33" y="543"/>
                </a:lnTo>
                <a:lnTo>
                  <a:pt x="31" y="543"/>
                </a:lnTo>
                <a:lnTo>
                  <a:pt x="30" y="545"/>
                </a:lnTo>
                <a:lnTo>
                  <a:pt x="28" y="543"/>
                </a:lnTo>
                <a:lnTo>
                  <a:pt x="28" y="543"/>
                </a:lnTo>
                <a:lnTo>
                  <a:pt x="28" y="542"/>
                </a:lnTo>
                <a:lnTo>
                  <a:pt x="28" y="540"/>
                </a:lnTo>
                <a:lnTo>
                  <a:pt x="28" y="540"/>
                </a:lnTo>
                <a:lnTo>
                  <a:pt x="28" y="540"/>
                </a:lnTo>
                <a:lnTo>
                  <a:pt x="27" y="538"/>
                </a:lnTo>
                <a:lnTo>
                  <a:pt x="24" y="538"/>
                </a:lnTo>
                <a:lnTo>
                  <a:pt x="24" y="538"/>
                </a:lnTo>
                <a:lnTo>
                  <a:pt x="22" y="538"/>
                </a:lnTo>
                <a:lnTo>
                  <a:pt x="20" y="540"/>
                </a:lnTo>
                <a:lnTo>
                  <a:pt x="19" y="538"/>
                </a:lnTo>
                <a:lnTo>
                  <a:pt x="19" y="538"/>
                </a:lnTo>
                <a:lnTo>
                  <a:pt x="17" y="537"/>
                </a:lnTo>
                <a:lnTo>
                  <a:pt x="17" y="537"/>
                </a:lnTo>
                <a:lnTo>
                  <a:pt x="14" y="537"/>
                </a:lnTo>
                <a:lnTo>
                  <a:pt x="14" y="537"/>
                </a:lnTo>
                <a:lnTo>
                  <a:pt x="12" y="537"/>
                </a:lnTo>
                <a:lnTo>
                  <a:pt x="12" y="537"/>
                </a:lnTo>
                <a:lnTo>
                  <a:pt x="11" y="535"/>
                </a:lnTo>
                <a:lnTo>
                  <a:pt x="11" y="534"/>
                </a:lnTo>
                <a:lnTo>
                  <a:pt x="11" y="534"/>
                </a:lnTo>
                <a:lnTo>
                  <a:pt x="11" y="532"/>
                </a:lnTo>
                <a:lnTo>
                  <a:pt x="11" y="531"/>
                </a:lnTo>
                <a:lnTo>
                  <a:pt x="11" y="527"/>
                </a:lnTo>
                <a:lnTo>
                  <a:pt x="9" y="527"/>
                </a:lnTo>
                <a:lnTo>
                  <a:pt x="9" y="526"/>
                </a:lnTo>
                <a:lnTo>
                  <a:pt x="8" y="526"/>
                </a:lnTo>
                <a:lnTo>
                  <a:pt x="8" y="524"/>
                </a:lnTo>
                <a:lnTo>
                  <a:pt x="6" y="523"/>
                </a:lnTo>
                <a:lnTo>
                  <a:pt x="6" y="521"/>
                </a:lnTo>
                <a:lnTo>
                  <a:pt x="6" y="521"/>
                </a:lnTo>
                <a:lnTo>
                  <a:pt x="6" y="521"/>
                </a:lnTo>
                <a:lnTo>
                  <a:pt x="3" y="521"/>
                </a:lnTo>
                <a:lnTo>
                  <a:pt x="3" y="521"/>
                </a:lnTo>
                <a:lnTo>
                  <a:pt x="5" y="518"/>
                </a:lnTo>
                <a:lnTo>
                  <a:pt x="5" y="516"/>
                </a:lnTo>
                <a:lnTo>
                  <a:pt x="5" y="515"/>
                </a:lnTo>
                <a:lnTo>
                  <a:pt x="6" y="515"/>
                </a:lnTo>
                <a:lnTo>
                  <a:pt x="6" y="513"/>
                </a:lnTo>
                <a:lnTo>
                  <a:pt x="6" y="513"/>
                </a:lnTo>
                <a:lnTo>
                  <a:pt x="6" y="512"/>
                </a:lnTo>
                <a:lnTo>
                  <a:pt x="6" y="512"/>
                </a:lnTo>
                <a:lnTo>
                  <a:pt x="3" y="510"/>
                </a:lnTo>
                <a:lnTo>
                  <a:pt x="1" y="509"/>
                </a:lnTo>
                <a:lnTo>
                  <a:pt x="1" y="507"/>
                </a:lnTo>
                <a:lnTo>
                  <a:pt x="1" y="507"/>
                </a:lnTo>
                <a:lnTo>
                  <a:pt x="0" y="507"/>
                </a:lnTo>
                <a:lnTo>
                  <a:pt x="0" y="507"/>
                </a:lnTo>
                <a:lnTo>
                  <a:pt x="0" y="505"/>
                </a:lnTo>
                <a:lnTo>
                  <a:pt x="0" y="504"/>
                </a:lnTo>
                <a:lnTo>
                  <a:pt x="1" y="502"/>
                </a:lnTo>
                <a:lnTo>
                  <a:pt x="1" y="502"/>
                </a:lnTo>
                <a:lnTo>
                  <a:pt x="1" y="501"/>
                </a:lnTo>
                <a:lnTo>
                  <a:pt x="5" y="501"/>
                </a:lnTo>
                <a:lnTo>
                  <a:pt x="5" y="501"/>
                </a:lnTo>
                <a:lnTo>
                  <a:pt x="5" y="499"/>
                </a:lnTo>
                <a:lnTo>
                  <a:pt x="5" y="499"/>
                </a:lnTo>
                <a:lnTo>
                  <a:pt x="5" y="499"/>
                </a:lnTo>
                <a:lnTo>
                  <a:pt x="3" y="499"/>
                </a:lnTo>
                <a:lnTo>
                  <a:pt x="3" y="498"/>
                </a:lnTo>
                <a:lnTo>
                  <a:pt x="3" y="496"/>
                </a:lnTo>
                <a:lnTo>
                  <a:pt x="5" y="496"/>
                </a:lnTo>
                <a:lnTo>
                  <a:pt x="6" y="498"/>
                </a:lnTo>
                <a:lnTo>
                  <a:pt x="6" y="499"/>
                </a:lnTo>
                <a:lnTo>
                  <a:pt x="6" y="499"/>
                </a:lnTo>
                <a:lnTo>
                  <a:pt x="8" y="499"/>
                </a:lnTo>
                <a:lnTo>
                  <a:pt x="8" y="499"/>
                </a:lnTo>
                <a:lnTo>
                  <a:pt x="9" y="501"/>
                </a:lnTo>
                <a:lnTo>
                  <a:pt x="11" y="499"/>
                </a:lnTo>
                <a:lnTo>
                  <a:pt x="11" y="498"/>
                </a:lnTo>
                <a:lnTo>
                  <a:pt x="9" y="496"/>
                </a:lnTo>
                <a:lnTo>
                  <a:pt x="8" y="494"/>
                </a:lnTo>
                <a:lnTo>
                  <a:pt x="6" y="493"/>
                </a:lnTo>
                <a:lnTo>
                  <a:pt x="5" y="494"/>
                </a:lnTo>
                <a:lnTo>
                  <a:pt x="3" y="493"/>
                </a:lnTo>
                <a:lnTo>
                  <a:pt x="3" y="493"/>
                </a:lnTo>
                <a:lnTo>
                  <a:pt x="1" y="491"/>
                </a:lnTo>
                <a:lnTo>
                  <a:pt x="3" y="491"/>
                </a:lnTo>
                <a:lnTo>
                  <a:pt x="5" y="488"/>
                </a:lnTo>
                <a:lnTo>
                  <a:pt x="6" y="488"/>
                </a:lnTo>
                <a:lnTo>
                  <a:pt x="6" y="486"/>
                </a:lnTo>
                <a:lnTo>
                  <a:pt x="6" y="485"/>
                </a:lnTo>
                <a:lnTo>
                  <a:pt x="5" y="477"/>
                </a:lnTo>
                <a:lnTo>
                  <a:pt x="5" y="477"/>
                </a:lnTo>
                <a:lnTo>
                  <a:pt x="3" y="477"/>
                </a:lnTo>
                <a:lnTo>
                  <a:pt x="5" y="475"/>
                </a:lnTo>
                <a:lnTo>
                  <a:pt x="6" y="472"/>
                </a:lnTo>
                <a:lnTo>
                  <a:pt x="8" y="471"/>
                </a:lnTo>
                <a:lnTo>
                  <a:pt x="8" y="469"/>
                </a:lnTo>
                <a:lnTo>
                  <a:pt x="9" y="469"/>
                </a:lnTo>
                <a:lnTo>
                  <a:pt x="9" y="469"/>
                </a:lnTo>
                <a:lnTo>
                  <a:pt x="9" y="469"/>
                </a:lnTo>
                <a:lnTo>
                  <a:pt x="11" y="468"/>
                </a:lnTo>
                <a:lnTo>
                  <a:pt x="11" y="468"/>
                </a:lnTo>
                <a:lnTo>
                  <a:pt x="11" y="468"/>
                </a:lnTo>
                <a:lnTo>
                  <a:pt x="9" y="466"/>
                </a:lnTo>
                <a:lnTo>
                  <a:pt x="9" y="466"/>
                </a:lnTo>
                <a:lnTo>
                  <a:pt x="9" y="464"/>
                </a:lnTo>
                <a:lnTo>
                  <a:pt x="9" y="463"/>
                </a:lnTo>
                <a:lnTo>
                  <a:pt x="9" y="460"/>
                </a:lnTo>
                <a:lnTo>
                  <a:pt x="9" y="460"/>
                </a:lnTo>
                <a:lnTo>
                  <a:pt x="11" y="460"/>
                </a:lnTo>
                <a:lnTo>
                  <a:pt x="11" y="460"/>
                </a:lnTo>
                <a:lnTo>
                  <a:pt x="14" y="461"/>
                </a:lnTo>
                <a:lnTo>
                  <a:pt x="14" y="460"/>
                </a:lnTo>
                <a:lnTo>
                  <a:pt x="16" y="458"/>
                </a:lnTo>
                <a:lnTo>
                  <a:pt x="16" y="458"/>
                </a:lnTo>
                <a:lnTo>
                  <a:pt x="17" y="458"/>
                </a:lnTo>
                <a:lnTo>
                  <a:pt x="19" y="458"/>
                </a:lnTo>
                <a:lnTo>
                  <a:pt x="20" y="458"/>
                </a:lnTo>
                <a:lnTo>
                  <a:pt x="22" y="458"/>
                </a:lnTo>
                <a:lnTo>
                  <a:pt x="22" y="458"/>
                </a:lnTo>
                <a:lnTo>
                  <a:pt x="24" y="457"/>
                </a:lnTo>
                <a:lnTo>
                  <a:pt x="24" y="455"/>
                </a:lnTo>
                <a:lnTo>
                  <a:pt x="25" y="455"/>
                </a:lnTo>
                <a:lnTo>
                  <a:pt x="33" y="455"/>
                </a:lnTo>
                <a:lnTo>
                  <a:pt x="39" y="457"/>
                </a:lnTo>
                <a:lnTo>
                  <a:pt x="39" y="457"/>
                </a:lnTo>
                <a:lnTo>
                  <a:pt x="39" y="455"/>
                </a:lnTo>
                <a:lnTo>
                  <a:pt x="38" y="455"/>
                </a:lnTo>
                <a:lnTo>
                  <a:pt x="38" y="453"/>
                </a:lnTo>
                <a:lnTo>
                  <a:pt x="36" y="452"/>
                </a:lnTo>
                <a:lnTo>
                  <a:pt x="33" y="450"/>
                </a:lnTo>
                <a:lnTo>
                  <a:pt x="31" y="450"/>
                </a:lnTo>
                <a:lnTo>
                  <a:pt x="28" y="450"/>
                </a:lnTo>
                <a:lnTo>
                  <a:pt x="24" y="450"/>
                </a:lnTo>
                <a:lnTo>
                  <a:pt x="20" y="447"/>
                </a:lnTo>
                <a:lnTo>
                  <a:pt x="17" y="447"/>
                </a:lnTo>
                <a:lnTo>
                  <a:pt x="16" y="444"/>
                </a:lnTo>
                <a:lnTo>
                  <a:pt x="16" y="442"/>
                </a:lnTo>
                <a:lnTo>
                  <a:pt x="17" y="444"/>
                </a:lnTo>
                <a:lnTo>
                  <a:pt x="17" y="442"/>
                </a:lnTo>
                <a:lnTo>
                  <a:pt x="17" y="441"/>
                </a:lnTo>
                <a:lnTo>
                  <a:pt x="17" y="441"/>
                </a:lnTo>
                <a:lnTo>
                  <a:pt x="16" y="439"/>
                </a:lnTo>
                <a:lnTo>
                  <a:pt x="11" y="442"/>
                </a:lnTo>
                <a:lnTo>
                  <a:pt x="6" y="442"/>
                </a:lnTo>
                <a:lnTo>
                  <a:pt x="11" y="438"/>
                </a:lnTo>
                <a:lnTo>
                  <a:pt x="14" y="435"/>
                </a:lnTo>
                <a:lnTo>
                  <a:pt x="16" y="435"/>
                </a:lnTo>
                <a:lnTo>
                  <a:pt x="17" y="433"/>
                </a:lnTo>
                <a:lnTo>
                  <a:pt x="19" y="433"/>
                </a:lnTo>
                <a:lnTo>
                  <a:pt x="19" y="431"/>
                </a:lnTo>
                <a:lnTo>
                  <a:pt x="24" y="430"/>
                </a:lnTo>
                <a:lnTo>
                  <a:pt x="27" y="427"/>
                </a:lnTo>
                <a:lnTo>
                  <a:pt x="30" y="423"/>
                </a:lnTo>
                <a:lnTo>
                  <a:pt x="31" y="422"/>
                </a:lnTo>
                <a:lnTo>
                  <a:pt x="33" y="420"/>
                </a:lnTo>
                <a:lnTo>
                  <a:pt x="36" y="417"/>
                </a:lnTo>
                <a:lnTo>
                  <a:pt x="38" y="416"/>
                </a:lnTo>
                <a:lnTo>
                  <a:pt x="42" y="411"/>
                </a:lnTo>
                <a:lnTo>
                  <a:pt x="44" y="409"/>
                </a:lnTo>
                <a:lnTo>
                  <a:pt x="46" y="408"/>
                </a:lnTo>
                <a:lnTo>
                  <a:pt x="50" y="403"/>
                </a:lnTo>
                <a:lnTo>
                  <a:pt x="55" y="400"/>
                </a:lnTo>
                <a:lnTo>
                  <a:pt x="57" y="398"/>
                </a:lnTo>
                <a:lnTo>
                  <a:pt x="57" y="395"/>
                </a:lnTo>
                <a:lnTo>
                  <a:pt x="58" y="394"/>
                </a:lnTo>
                <a:lnTo>
                  <a:pt x="60" y="390"/>
                </a:lnTo>
                <a:lnTo>
                  <a:pt x="60" y="390"/>
                </a:lnTo>
                <a:lnTo>
                  <a:pt x="60" y="389"/>
                </a:lnTo>
                <a:lnTo>
                  <a:pt x="58" y="387"/>
                </a:lnTo>
                <a:lnTo>
                  <a:pt x="57" y="387"/>
                </a:lnTo>
                <a:lnTo>
                  <a:pt x="55" y="384"/>
                </a:lnTo>
                <a:lnTo>
                  <a:pt x="55" y="384"/>
                </a:lnTo>
                <a:lnTo>
                  <a:pt x="52" y="381"/>
                </a:lnTo>
                <a:lnTo>
                  <a:pt x="47" y="379"/>
                </a:lnTo>
                <a:lnTo>
                  <a:pt x="44" y="376"/>
                </a:lnTo>
                <a:lnTo>
                  <a:pt x="38" y="373"/>
                </a:lnTo>
                <a:lnTo>
                  <a:pt x="38" y="371"/>
                </a:lnTo>
                <a:lnTo>
                  <a:pt x="38" y="371"/>
                </a:lnTo>
                <a:lnTo>
                  <a:pt x="41" y="370"/>
                </a:lnTo>
                <a:lnTo>
                  <a:pt x="44" y="367"/>
                </a:lnTo>
                <a:lnTo>
                  <a:pt x="44" y="365"/>
                </a:lnTo>
                <a:lnTo>
                  <a:pt x="46" y="364"/>
                </a:lnTo>
                <a:lnTo>
                  <a:pt x="46" y="362"/>
                </a:lnTo>
                <a:lnTo>
                  <a:pt x="46" y="360"/>
                </a:lnTo>
                <a:lnTo>
                  <a:pt x="44" y="360"/>
                </a:lnTo>
                <a:lnTo>
                  <a:pt x="42" y="359"/>
                </a:lnTo>
                <a:lnTo>
                  <a:pt x="39" y="357"/>
                </a:lnTo>
                <a:lnTo>
                  <a:pt x="38" y="354"/>
                </a:lnTo>
                <a:lnTo>
                  <a:pt x="38" y="353"/>
                </a:lnTo>
                <a:lnTo>
                  <a:pt x="38" y="353"/>
                </a:lnTo>
                <a:lnTo>
                  <a:pt x="39" y="351"/>
                </a:lnTo>
                <a:lnTo>
                  <a:pt x="39" y="349"/>
                </a:lnTo>
                <a:lnTo>
                  <a:pt x="39" y="348"/>
                </a:lnTo>
                <a:lnTo>
                  <a:pt x="38" y="348"/>
                </a:lnTo>
                <a:lnTo>
                  <a:pt x="35" y="346"/>
                </a:lnTo>
                <a:lnTo>
                  <a:pt x="33" y="346"/>
                </a:lnTo>
                <a:lnTo>
                  <a:pt x="33" y="345"/>
                </a:lnTo>
                <a:lnTo>
                  <a:pt x="31" y="343"/>
                </a:lnTo>
                <a:lnTo>
                  <a:pt x="31" y="342"/>
                </a:lnTo>
                <a:lnTo>
                  <a:pt x="31" y="342"/>
                </a:lnTo>
                <a:lnTo>
                  <a:pt x="33" y="340"/>
                </a:lnTo>
                <a:lnTo>
                  <a:pt x="35" y="340"/>
                </a:lnTo>
                <a:lnTo>
                  <a:pt x="35" y="338"/>
                </a:lnTo>
                <a:lnTo>
                  <a:pt x="35" y="337"/>
                </a:lnTo>
                <a:lnTo>
                  <a:pt x="35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5"/>
                </a:lnTo>
                <a:lnTo>
                  <a:pt x="33" y="334"/>
                </a:lnTo>
                <a:lnTo>
                  <a:pt x="33" y="331"/>
                </a:lnTo>
                <a:lnTo>
                  <a:pt x="35" y="329"/>
                </a:lnTo>
                <a:lnTo>
                  <a:pt x="33" y="327"/>
                </a:lnTo>
                <a:lnTo>
                  <a:pt x="33" y="327"/>
                </a:lnTo>
                <a:lnTo>
                  <a:pt x="36" y="326"/>
                </a:lnTo>
                <a:lnTo>
                  <a:pt x="38" y="326"/>
                </a:lnTo>
                <a:lnTo>
                  <a:pt x="39" y="326"/>
                </a:lnTo>
                <a:lnTo>
                  <a:pt x="39" y="324"/>
                </a:lnTo>
                <a:lnTo>
                  <a:pt x="39" y="323"/>
                </a:lnTo>
                <a:lnTo>
                  <a:pt x="36" y="318"/>
                </a:lnTo>
                <a:lnTo>
                  <a:pt x="36" y="316"/>
                </a:lnTo>
                <a:lnTo>
                  <a:pt x="35" y="313"/>
                </a:lnTo>
                <a:lnTo>
                  <a:pt x="33" y="313"/>
                </a:lnTo>
                <a:lnTo>
                  <a:pt x="33" y="312"/>
                </a:lnTo>
                <a:lnTo>
                  <a:pt x="31" y="310"/>
                </a:lnTo>
                <a:lnTo>
                  <a:pt x="31" y="307"/>
                </a:lnTo>
                <a:lnTo>
                  <a:pt x="30" y="305"/>
                </a:lnTo>
                <a:lnTo>
                  <a:pt x="28" y="304"/>
                </a:lnTo>
                <a:lnTo>
                  <a:pt x="27" y="302"/>
                </a:lnTo>
                <a:lnTo>
                  <a:pt x="25" y="297"/>
                </a:lnTo>
                <a:lnTo>
                  <a:pt x="24" y="297"/>
                </a:lnTo>
                <a:lnTo>
                  <a:pt x="24" y="296"/>
                </a:lnTo>
                <a:lnTo>
                  <a:pt x="24" y="294"/>
                </a:lnTo>
                <a:lnTo>
                  <a:pt x="27" y="291"/>
                </a:lnTo>
                <a:lnTo>
                  <a:pt x="28" y="290"/>
                </a:lnTo>
                <a:lnTo>
                  <a:pt x="31" y="286"/>
                </a:lnTo>
                <a:lnTo>
                  <a:pt x="35" y="283"/>
                </a:lnTo>
                <a:lnTo>
                  <a:pt x="36" y="280"/>
                </a:lnTo>
                <a:lnTo>
                  <a:pt x="38" y="277"/>
                </a:lnTo>
                <a:lnTo>
                  <a:pt x="38" y="277"/>
                </a:lnTo>
                <a:lnTo>
                  <a:pt x="35" y="275"/>
                </a:lnTo>
                <a:lnTo>
                  <a:pt x="30" y="271"/>
                </a:lnTo>
                <a:lnTo>
                  <a:pt x="28" y="267"/>
                </a:lnTo>
                <a:lnTo>
                  <a:pt x="24" y="266"/>
                </a:lnTo>
                <a:lnTo>
                  <a:pt x="19" y="264"/>
                </a:lnTo>
                <a:lnTo>
                  <a:pt x="17" y="261"/>
                </a:lnTo>
                <a:lnTo>
                  <a:pt x="16" y="256"/>
                </a:lnTo>
                <a:lnTo>
                  <a:pt x="16" y="256"/>
                </a:lnTo>
                <a:lnTo>
                  <a:pt x="19" y="250"/>
                </a:lnTo>
                <a:lnTo>
                  <a:pt x="20" y="249"/>
                </a:lnTo>
                <a:lnTo>
                  <a:pt x="20" y="249"/>
                </a:lnTo>
                <a:lnTo>
                  <a:pt x="19" y="249"/>
                </a:lnTo>
                <a:lnTo>
                  <a:pt x="19" y="247"/>
                </a:lnTo>
                <a:lnTo>
                  <a:pt x="16" y="247"/>
                </a:lnTo>
                <a:lnTo>
                  <a:pt x="14" y="247"/>
                </a:lnTo>
                <a:lnTo>
                  <a:pt x="17" y="245"/>
                </a:lnTo>
                <a:lnTo>
                  <a:pt x="19" y="245"/>
                </a:lnTo>
                <a:lnTo>
                  <a:pt x="22" y="244"/>
                </a:lnTo>
                <a:lnTo>
                  <a:pt x="22" y="244"/>
                </a:lnTo>
                <a:lnTo>
                  <a:pt x="25" y="242"/>
                </a:lnTo>
                <a:lnTo>
                  <a:pt x="25" y="242"/>
                </a:lnTo>
                <a:lnTo>
                  <a:pt x="27" y="242"/>
                </a:lnTo>
                <a:lnTo>
                  <a:pt x="28" y="238"/>
                </a:lnTo>
                <a:lnTo>
                  <a:pt x="28" y="236"/>
                </a:lnTo>
                <a:lnTo>
                  <a:pt x="35" y="234"/>
                </a:lnTo>
                <a:lnTo>
                  <a:pt x="38" y="234"/>
                </a:lnTo>
                <a:lnTo>
                  <a:pt x="39" y="233"/>
                </a:lnTo>
                <a:lnTo>
                  <a:pt x="39" y="233"/>
                </a:lnTo>
                <a:lnTo>
                  <a:pt x="39" y="231"/>
                </a:lnTo>
                <a:lnTo>
                  <a:pt x="41" y="230"/>
                </a:lnTo>
                <a:lnTo>
                  <a:pt x="41" y="230"/>
                </a:lnTo>
                <a:lnTo>
                  <a:pt x="39" y="228"/>
                </a:lnTo>
                <a:lnTo>
                  <a:pt x="39" y="228"/>
                </a:lnTo>
                <a:lnTo>
                  <a:pt x="41" y="228"/>
                </a:lnTo>
                <a:lnTo>
                  <a:pt x="42" y="230"/>
                </a:lnTo>
                <a:lnTo>
                  <a:pt x="46" y="231"/>
                </a:lnTo>
                <a:lnTo>
                  <a:pt x="49" y="231"/>
                </a:lnTo>
                <a:lnTo>
                  <a:pt x="50" y="231"/>
                </a:lnTo>
                <a:lnTo>
                  <a:pt x="50" y="230"/>
                </a:lnTo>
                <a:lnTo>
                  <a:pt x="50" y="228"/>
                </a:lnTo>
                <a:lnTo>
                  <a:pt x="50" y="228"/>
                </a:lnTo>
                <a:lnTo>
                  <a:pt x="50" y="225"/>
                </a:lnTo>
                <a:lnTo>
                  <a:pt x="52" y="225"/>
                </a:lnTo>
                <a:lnTo>
                  <a:pt x="58" y="227"/>
                </a:lnTo>
                <a:lnTo>
                  <a:pt x="60" y="227"/>
                </a:lnTo>
                <a:lnTo>
                  <a:pt x="61" y="227"/>
                </a:lnTo>
                <a:lnTo>
                  <a:pt x="63" y="223"/>
                </a:lnTo>
                <a:lnTo>
                  <a:pt x="65" y="223"/>
                </a:lnTo>
                <a:lnTo>
                  <a:pt x="66" y="223"/>
                </a:lnTo>
                <a:lnTo>
                  <a:pt x="66" y="223"/>
                </a:lnTo>
                <a:lnTo>
                  <a:pt x="66" y="220"/>
                </a:lnTo>
                <a:lnTo>
                  <a:pt x="66" y="220"/>
                </a:lnTo>
                <a:lnTo>
                  <a:pt x="72" y="222"/>
                </a:lnTo>
                <a:lnTo>
                  <a:pt x="74" y="223"/>
                </a:lnTo>
                <a:lnTo>
                  <a:pt x="80" y="225"/>
                </a:lnTo>
                <a:lnTo>
                  <a:pt x="80" y="227"/>
                </a:lnTo>
                <a:lnTo>
                  <a:pt x="80" y="227"/>
                </a:lnTo>
                <a:lnTo>
                  <a:pt x="80" y="228"/>
                </a:lnTo>
                <a:lnTo>
                  <a:pt x="80" y="230"/>
                </a:lnTo>
                <a:lnTo>
                  <a:pt x="77" y="228"/>
                </a:lnTo>
                <a:lnTo>
                  <a:pt x="69" y="227"/>
                </a:lnTo>
                <a:lnTo>
                  <a:pt x="68" y="228"/>
                </a:lnTo>
                <a:lnTo>
                  <a:pt x="69" y="230"/>
                </a:lnTo>
                <a:lnTo>
                  <a:pt x="71" y="230"/>
                </a:lnTo>
                <a:lnTo>
                  <a:pt x="72" y="233"/>
                </a:lnTo>
                <a:lnTo>
                  <a:pt x="76" y="231"/>
                </a:lnTo>
                <a:lnTo>
                  <a:pt x="79" y="233"/>
                </a:lnTo>
                <a:lnTo>
                  <a:pt x="80" y="233"/>
                </a:lnTo>
                <a:lnTo>
                  <a:pt x="82" y="233"/>
                </a:lnTo>
                <a:lnTo>
                  <a:pt x="80" y="234"/>
                </a:lnTo>
                <a:lnTo>
                  <a:pt x="80" y="234"/>
                </a:lnTo>
                <a:lnTo>
                  <a:pt x="85" y="233"/>
                </a:lnTo>
                <a:lnTo>
                  <a:pt x="87" y="233"/>
                </a:lnTo>
                <a:lnTo>
                  <a:pt x="87" y="233"/>
                </a:lnTo>
                <a:lnTo>
                  <a:pt x="88" y="234"/>
                </a:lnTo>
                <a:lnTo>
                  <a:pt x="87" y="236"/>
                </a:lnTo>
                <a:lnTo>
                  <a:pt x="87" y="238"/>
                </a:lnTo>
                <a:lnTo>
                  <a:pt x="85" y="241"/>
                </a:lnTo>
                <a:lnTo>
                  <a:pt x="83" y="241"/>
                </a:lnTo>
                <a:lnTo>
                  <a:pt x="83" y="242"/>
                </a:lnTo>
                <a:lnTo>
                  <a:pt x="85" y="242"/>
                </a:lnTo>
                <a:lnTo>
                  <a:pt x="87" y="241"/>
                </a:lnTo>
                <a:lnTo>
                  <a:pt x="90" y="238"/>
                </a:lnTo>
                <a:lnTo>
                  <a:pt x="91" y="236"/>
                </a:lnTo>
                <a:lnTo>
                  <a:pt x="99" y="236"/>
                </a:lnTo>
                <a:lnTo>
                  <a:pt x="101" y="236"/>
                </a:lnTo>
                <a:lnTo>
                  <a:pt x="107" y="239"/>
                </a:lnTo>
                <a:lnTo>
                  <a:pt x="110" y="239"/>
                </a:lnTo>
                <a:lnTo>
                  <a:pt x="112" y="239"/>
                </a:lnTo>
                <a:lnTo>
                  <a:pt x="113" y="238"/>
                </a:lnTo>
                <a:lnTo>
                  <a:pt x="113" y="238"/>
                </a:lnTo>
                <a:lnTo>
                  <a:pt x="123" y="239"/>
                </a:lnTo>
                <a:lnTo>
                  <a:pt x="132" y="244"/>
                </a:lnTo>
                <a:lnTo>
                  <a:pt x="150" y="252"/>
                </a:lnTo>
                <a:lnTo>
                  <a:pt x="158" y="260"/>
                </a:lnTo>
                <a:lnTo>
                  <a:pt x="159" y="261"/>
                </a:lnTo>
                <a:lnTo>
                  <a:pt x="162" y="261"/>
                </a:lnTo>
                <a:lnTo>
                  <a:pt x="164" y="261"/>
                </a:lnTo>
                <a:lnTo>
                  <a:pt x="165" y="261"/>
                </a:lnTo>
                <a:lnTo>
                  <a:pt x="176" y="267"/>
                </a:lnTo>
                <a:lnTo>
                  <a:pt x="180" y="267"/>
                </a:lnTo>
                <a:lnTo>
                  <a:pt x="180" y="266"/>
                </a:lnTo>
                <a:lnTo>
                  <a:pt x="178" y="266"/>
                </a:lnTo>
                <a:lnTo>
                  <a:pt x="180" y="266"/>
                </a:lnTo>
                <a:lnTo>
                  <a:pt x="181" y="266"/>
                </a:lnTo>
                <a:lnTo>
                  <a:pt x="183" y="269"/>
                </a:lnTo>
                <a:lnTo>
                  <a:pt x="184" y="271"/>
                </a:lnTo>
                <a:lnTo>
                  <a:pt x="187" y="274"/>
                </a:lnTo>
                <a:lnTo>
                  <a:pt x="189" y="275"/>
                </a:lnTo>
                <a:lnTo>
                  <a:pt x="192" y="275"/>
                </a:lnTo>
                <a:lnTo>
                  <a:pt x="194" y="275"/>
                </a:lnTo>
                <a:lnTo>
                  <a:pt x="195" y="277"/>
                </a:lnTo>
                <a:lnTo>
                  <a:pt x="197" y="283"/>
                </a:lnTo>
                <a:lnTo>
                  <a:pt x="199" y="285"/>
                </a:lnTo>
                <a:lnTo>
                  <a:pt x="199" y="288"/>
                </a:lnTo>
                <a:lnTo>
                  <a:pt x="200" y="288"/>
                </a:lnTo>
                <a:lnTo>
                  <a:pt x="202" y="290"/>
                </a:lnTo>
                <a:lnTo>
                  <a:pt x="202" y="291"/>
                </a:lnTo>
                <a:lnTo>
                  <a:pt x="200" y="296"/>
                </a:lnTo>
                <a:lnTo>
                  <a:pt x="199" y="299"/>
                </a:lnTo>
                <a:lnTo>
                  <a:pt x="189" y="307"/>
                </a:lnTo>
                <a:lnTo>
                  <a:pt x="183" y="312"/>
                </a:lnTo>
                <a:lnTo>
                  <a:pt x="172" y="315"/>
                </a:lnTo>
                <a:lnTo>
                  <a:pt x="162" y="316"/>
                </a:lnTo>
                <a:lnTo>
                  <a:pt x="159" y="316"/>
                </a:lnTo>
                <a:lnTo>
                  <a:pt x="151" y="316"/>
                </a:lnTo>
                <a:lnTo>
                  <a:pt x="148" y="315"/>
                </a:lnTo>
                <a:lnTo>
                  <a:pt x="143" y="313"/>
                </a:lnTo>
                <a:lnTo>
                  <a:pt x="139" y="312"/>
                </a:lnTo>
                <a:lnTo>
                  <a:pt x="135" y="312"/>
                </a:lnTo>
                <a:lnTo>
                  <a:pt x="129" y="312"/>
                </a:lnTo>
                <a:lnTo>
                  <a:pt x="117" y="308"/>
                </a:lnTo>
                <a:lnTo>
                  <a:pt x="115" y="308"/>
                </a:lnTo>
                <a:lnTo>
                  <a:pt x="107" y="304"/>
                </a:lnTo>
                <a:lnTo>
                  <a:pt x="104" y="305"/>
                </a:lnTo>
                <a:lnTo>
                  <a:pt x="102" y="305"/>
                </a:lnTo>
                <a:lnTo>
                  <a:pt x="101" y="304"/>
                </a:lnTo>
                <a:lnTo>
                  <a:pt x="101" y="304"/>
                </a:lnTo>
                <a:lnTo>
                  <a:pt x="102" y="302"/>
                </a:lnTo>
                <a:lnTo>
                  <a:pt x="98" y="301"/>
                </a:lnTo>
                <a:lnTo>
                  <a:pt x="94" y="301"/>
                </a:lnTo>
                <a:lnTo>
                  <a:pt x="91" y="301"/>
                </a:lnTo>
                <a:lnTo>
                  <a:pt x="90" y="299"/>
                </a:lnTo>
                <a:lnTo>
                  <a:pt x="88" y="299"/>
                </a:lnTo>
                <a:lnTo>
                  <a:pt x="88" y="299"/>
                </a:lnTo>
                <a:lnTo>
                  <a:pt x="83" y="297"/>
                </a:lnTo>
                <a:lnTo>
                  <a:pt x="80" y="296"/>
                </a:lnTo>
                <a:lnTo>
                  <a:pt x="79" y="294"/>
                </a:lnTo>
                <a:lnTo>
                  <a:pt x="79" y="293"/>
                </a:lnTo>
                <a:lnTo>
                  <a:pt x="80" y="293"/>
                </a:lnTo>
                <a:lnTo>
                  <a:pt x="72" y="290"/>
                </a:lnTo>
                <a:lnTo>
                  <a:pt x="65" y="290"/>
                </a:lnTo>
                <a:lnTo>
                  <a:pt x="66" y="291"/>
                </a:lnTo>
                <a:lnTo>
                  <a:pt x="69" y="291"/>
                </a:lnTo>
                <a:lnTo>
                  <a:pt x="71" y="293"/>
                </a:lnTo>
                <a:lnTo>
                  <a:pt x="74" y="294"/>
                </a:lnTo>
                <a:lnTo>
                  <a:pt x="72" y="296"/>
                </a:lnTo>
                <a:lnTo>
                  <a:pt x="76" y="297"/>
                </a:lnTo>
                <a:lnTo>
                  <a:pt x="79" y="301"/>
                </a:lnTo>
                <a:lnTo>
                  <a:pt x="79" y="301"/>
                </a:lnTo>
                <a:lnTo>
                  <a:pt x="80" y="301"/>
                </a:lnTo>
                <a:lnTo>
                  <a:pt x="83" y="302"/>
                </a:lnTo>
                <a:lnTo>
                  <a:pt x="83" y="304"/>
                </a:lnTo>
                <a:lnTo>
                  <a:pt x="83" y="304"/>
                </a:lnTo>
                <a:lnTo>
                  <a:pt x="83" y="305"/>
                </a:lnTo>
                <a:lnTo>
                  <a:pt x="87" y="307"/>
                </a:lnTo>
                <a:lnTo>
                  <a:pt x="88" y="307"/>
                </a:lnTo>
                <a:lnTo>
                  <a:pt x="90" y="307"/>
                </a:lnTo>
                <a:lnTo>
                  <a:pt x="90" y="308"/>
                </a:lnTo>
                <a:lnTo>
                  <a:pt x="88" y="310"/>
                </a:lnTo>
                <a:lnTo>
                  <a:pt x="87" y="310"/>
                </a:lnTo>
                <a:lnTo>
                  <a:pt x="87" y="310"/>
                </a:lnTo>
                <a:lnTo>
                  <a:pt x="90" y="310"/>
                </a:lnTo>
                <a:lnTo>
                  <a:pt x="98" y="313"/>
                </a:lnTo>
                <a:lnTo>
                  <a:pt x="101" y="315"/>
                </a:lnTo>
                <a:lnTo>
                  <a:pt x="106" y="319"/>
                </a:lnTo>
                <a:lnTo>
                  <a:pt x="107" y="321"/>
                </a:lnTo>
                <a:lnTo>
                  <a:pt x="107" y="323"/>
                </a:lnTo>
                <a:lnTo>
                  <a:pt x="107" y="324"/>
                </a:lnTo>
                <a:lnTo>
                  <a:pt x="106" y="324"/>
                </a:lnTo>
                <a:lnTo>
                  <a:pt x="106" y="326"/>
                </a:lnTo>
                <a:lnTo>
                  <a:pt x="104" y="331"/>
                </a:lnTo>
                <a:lnTo>
                  <a:pt x="102" y="331"/>
                </a:lnTo>
                <a:lnTo>
                  <a:pt x="101" y="332"/>
                </a:lnTo>
                <a:lnTo>
                  <a:pt x="102" y="335"/>
                </a:lnTo>
                <a:lnTo>
                  <a:pt x="106" y="338"/>
                </a:lnTo>
                <a:lnTo>
                  <a:pt x="107" y="342"/>
                </a:lnTo>
                <a:lnTo>
                  <a:pt x="107" y="345"/>
                </a:lnTo>
                <a:lnTo>
                  <a:pt x="107" y="346"/>
                </a:lnTo>
                <a:lnTo>
                  <a:pt x="109" y="348"/>
                </a:lnTo>
                <a:lnTo>
                  <a:pt x="109" y="348"/>
                </a:lnTo>
                <a:lnTo>
                  <a:pt x="107" y="349"/>
                </a:lnTo>
                <a:lnTo>
                  <a:pt x="107" y="353"/>
                </a:lnTo>
                <a:lnTo>
                  <a:pt x="110" y="356"/>
                </a:lnTo>
                <a:lnTo>
                  <a:pt x="113" y="357"/>
                </a:lnTo>
                <a:lnTo>
                  <a:pt x="117" y="357"/>
                </a:lnTo>
                <a:lnTo>
                  <a:pt x="120" y="356"/>
                </a:lnTo>
                <a:lnTo>
                  <a:pt x="121" y="357"/>
                </a:lnTo>
                <a:lnTo>
                  <a:pt x="126" y="360"/>
                </a:lnTo>
                <a:lnTo>
                  <a:pt x="129" y="365"/>
                </a:lnTo>
                <a:lnTo>
                  <a:pt x="129" y="365"/>
                </a:lnTo>
                <a:lnTo>
                  <a:pt x="134" y="367"/>
                </a:lnTo>
                <a:lnTo>
                  <a:pt x="139" y="367"/>
                </a:lnTo>
                <a:lnTo>
                  <a:pt x="143" y="370"/>
                </a:lnTo>
                <a:lnTo>
                  <a:pt x="145" y="370"/>
                </a:lnTo>
                <a:lnTo>
                  <a:pt x="148" y="368"/>
                </a:lnTo>
                <a:lnTo>
                  <a:pt x="153" y="367"/>
                </a:lnTo>
                <a:lnTo>
                  <a:pt x="154" y="365"/>
                </a:lnTo>
                <a:lnTo>
                  <a:pt x="154" y="364"/>
                </a:lnTo>
                <a:lnTo>
                  <a:pt x="153" y="360"/>
                </a:lnTo>
                <a:lnTo>
                  <a:pt x="153" y="357"/>
                </a:lnTo>
                <a:lnTo>
                  <a:pt x="151" y="357"/>
                </a:lnTo>
                <a:lnTo>
                  <a:pt x="150" y="356"/>
                </a:lnTo>
                <a:lnTo>
                  <a:pt x="145" y="357"/>
                </a:lnTo>
                <a:lnTo>
                  <a:pt x="143" y="356"/>
                </a:lnTo>
                <a:lnTo>
                  <a:pt x="142" y="356"/>
                </a:lnTo>
                <a:lnTo>
                  <a:pt x="139" y="354"/>
                </a:lnTo>
                <a:lnTo>
                  <a:pt x="135" y="349"/>
                </a:lnTo>
                <a:lnTo>
                  <a:pt x="134" y="348"/>
                </a:lnTo>
                <a:lnTo>
                  <a:pt x="132" y="346"/>
                </a:lnTo>
                <a:lnTo>
                  <a:pt x="132" y="346"/>
                </a:lnTo>
                <a:lnTo>
                  <a:pt x="132" y="343"/>
                </a:lnTo>
                <a:lnTo>
                  <a:pt x="134" y="343"/>
                </a:lnTo>
                <a:lnTo>
                  <a:pt x="135" y="342"/>
                </a:lnTo>
                <a:lnTo>
                  <a:pt x="137" y="338"/>
                </a:lnTo>
                <a:lnTo>
                  <a:pt x="139" y="337"/>
                </a:lnTo>
                <a:lnTo>
                  <a:pt x="140" y="337"/>
                </a:lnTo>
                <a:lnTo>
                  <a:pt x="146" y="340"/>
                </a:lnTo>
                <a:lnTo>
                  <a:pt x="153" y="345"/>
                </a:lnTo>
                <a:lnTo>
                  <a:pt x="154" y="345"/>
                </a:lnTo>
                <a:lnTo>
                  <a:pt x="156" y="345"/>
                </a:lnTo>
                <a:lnTo>
                  <a:pt x="159" y="345"/>
                </a:lnTo>
                <a:lnTo>
                  <a:pt x="159" y="346"/>
                </a:lnTo>
                <a:lnTo>
                  <a:pt x="161" y="346"/>
                </a:lnTo>
                <a:lnTo>
                  <a:pt x="162" y="346"/>
                </a:lnTo>
                <a:lnTo>
                  <a:pt x="169" y="348"/>
                </a:lnTo>
                <a:lnTo>
                  <a:pt x="176" y="353"/>
                </a:lnTo>
                <a:lnTo>
                  <a:pt x="178" y="353"/>
                </a:lnTo>
                <a:lnTo>
                  <a:pt x="180" y="349"/>
                </a:lnTo>
                <a:lnTo>
                  <a:pt x="180" y="349"/>
                </a:lnTo>
                <a:lnTo>
                  <a:pt x="183" y="348"/>
                </a:lnTo>
                <a:lnTo>
                  <a:pt x="184" y="346"/>
                </a:lnTo>
                <a:lnTo>
                  <a:pt x="187" y="348"/>
                </a:lnTo>
                <a:lnTo>
                  <a:pt x="189" y="348"/>
                </a:lnTo>
                <a:lnTo>
                  <a:pt x="187" y="345"/>
                </a:lnTo>
                <a:lnTo>
                  <a:pt x="186" y="342"/>
                </a:lnTo>
                <a:lnTo>
                  <a:pt x="184" y="340"/>
                </a:lnTo>
                <a:lnTo>
                  <a:pt x="181" y="335"/>
                </a:lnTo>
                <a:lnTo>
                  <a:pt x="180" y="334"/>
                </a:lnTo>
                <a:lnTo>
                  <a:pt x="178" y="332"/>
                </a:lnTo>
                <a:lnTo>
                  <a:pt x="178" y="329"/>
                </a:lnTo>
                <a:lnTo>
                  <a:pt x="180" y="327"/>
                </a:lnTo>
                <a:lnTo>
                  <a:pt x="187" y="324"/>
                </a:lnTo>
                <a:lnTo>
                  <a:pt x="189" y="323"/>
                </a:lnTo>
                <a:lnTo>
                  <a:pt x="192" y="319"/>
                </a:lnTo>
                <a:lnTo>
                  <a:pt x="194" y="318"/>
                </a:lnTo>
                <a:lnTo>
                  <a:pt x="197" y="318"/>
                </a:lnTo>
                <a:lnTo>
                  <a:pt x="203" y="315"/>
                </a:lnTo>
                <a:lnTo>
                  <a:pt x="208" y="312"/>
                </a:lnTo>
                <a:lnTo>
                  <a:pt x="213" y="307"/>
                </a:lnTo>
                <a:lnTo>
                  <a:pt x="214" y="305"/>
                </a:lnTo>
                <a:lnTo>
                  <a:pt x="216" y="305"/>
                </a:lnTo>
                <a:lnTo>
                  <a:pt x="217" y="307"/>
                </a:lnTo>
                <a:lnTo>
                  <a:pt x="219" y="308"/>
                </a:lnTo>
                <a:lnTo>
                  <a:pt x="222" y="308"/>
                </a:lnTo>
                <a:lnTo>
                  <a:pt x="225" y="308"/>
                </a:lnTo>
                <a:lnTo>
                  <a:pt x="228" y="308"/>
                </a:lnTo>
                <a:lnTo>
                  <a:pt x="233" y="310"/>
                </a:lnTo>
                <a:lnTo>
                  <a:pt x="235" y="312"/>
                </a:lnTo>
                <a:lnTo>
                  <a:pt x="235" y="312"/>
                </a:lnTo>
                <a:lnTo>
                  <a:pt x="233" y="315"/>
                </a:lnTo>
                <a:lnTo>
                  <a:pt x="233" y="315"/>
                </a:lnTo>
                <a:lnTo>
                  <a:pt x="235" y="315"/>
                </a:lnTo>
                <a:lnTo>
                  <a:pt x="236" y="315"/>
                </a:lnTo>
                <a:lnTo>
                  <a:pt x="238" y="315"/>
                </a:lnTo>
                <a:lnTo>
                  <a:pt x="240" y="316"/>
                </a:lnTo>
                <a:lnTo>
                  <a:pt x="240" y="316"/>
                </a:lnTo>
                <a:lnTo>
                  <a:pt x="241" y="318"/>
                </a:lnTo>
                <a:lnTo>
                  <a:pt x="241" y="316"/>
                </a:lnTo>
                <a:lnTo>
                  <a:pt x="243" y="315"/>
                </a:lnTo>
                <a:lnTo>
                  <a:pt x="241" y="313"/>
                </a:lnTo>
                <a:lnTo>
                  <a:pt x="243" y="308"/>
                </a:lnTo>
                <a:lnTo>
                  <a:pt x="244" y="307"/>
                </a:lnTo>
                <a:lnTo>
                  <a:pt x="247" y="302"/>
                </a:lnTo>
                <a:lnTo>
                  <a:pt x="246" y="299"/>
                </a:lnTo>
                <a:lnTo>
                  <a:pt x="246" y="296"/>
                </a:lnTo>
                <a:lnTo>
                  <a:pt x="246" y="294"/>
                </a:lnTo>
                <a:lnTo>
                  <a:pt x="244" y="291"/>
                </a:lnTo>
                <a:lnTo>
                  <a:pt x="241" y="290"/>
                </a:lnTo>
                <a:lnTo>
                  <a:pt x="238" y="290"/>
                </a:lnTo>
                <a:lnTo>
                  <a:pt x="236" y="288"/>
                </a:lnTo>
                <a:lnTo>
                  <a:pt x="236" y="286"/>
                </a:lnTo>
                <a:lnTo>
                  <a:pt x="238" y="283"/>
                </a:lnTo>
                <a:lnTo>
                  <a:pt x="241" y="277"/>
                </a:lnTo>
                <a:lnTo>
                  <a:pt x="243" y="269"/>
                </a:lnTo>
                <a:lnTo>
                  <a:pt x="243" y="267"/>
                </a:lnTo>
                <a:lnTo>
                  <a:pt x="243" y="266"/>
                </a:lnTo>
                <a:lnTo>
                  <a:pt x="243" y="266"/>
                </a:lnTo>
                <a:lnTo>
                  <a:pt x="243" y="263"/>
                </a:lnTo>
                <a:lnTo>
                  <a:pt x="243" y="261"/>
                </a:lnTo>
                <a:lnTo>
                  <a:pt x="232" y="255"/>
                </a:lnTo>
                <a:lnTo>
                  <a:pt x="230" y="253"/>
                </a:lnTo>
                <a:lnTo>
                  <a:pt x="230" y="253"/>
                </a:lnTo>
                <a:lnTo>
                  <a:pt x="232" y="252"/>
                </a:lnTo>
                <a:lnTo>
                  <a:pt x="232" y="252"/>
                </a:lnTo>
                <a:lnTo>
                  <a:pt x="241" y="256"/>
                </a:lnTo>
                <a:lnTo>
                  <a:pt x="243" y="256"/>
                </a:lnTo>
                <a:lnTo>
                  <a:pt x="255" y="255"/>
                </a:lnTo>
                <a:lnTo>
                  <a:pt x="262" y="256"/>
                </a:lnTo>
                <a:lnTo>
                  <a:pt x="268" y="258"/>
                </a:lnTo>
                <a:lnTo>
                  <a:pt x="271" y="263"/>
                </a:lnTo>
                <a:lnTo>
                  <a:pt x="274" y="266"/>
                </a:lnTo>
                <a:lnTo>
                  <a:pt x="279" y="271"/>
                </a:lnTo>
                <a:lnTo>
                  <a:pt x="279" y="274"/>
                </a:lnTo>
                <a:lnTo>
                  <a:pt x="274" y="274"/>
                </a:lnTo>
                <a:lnTo>
                  <a:pt x="271" y="274"/>
                </a:lnTo>
                <a:lnTo>
                  <a:pt x="262" y="275"/>
                </a:lnTo>
                <a:lnTo>
                  <a:pt x="260" y="277"/>
                </a:lnTo>
                <a:lnTo>
                  <a:pt x="254" y="282"/>
                </a:lnTo>
                <a:lnTo>
                  <a:pt x="252" y="283"/>
                </a:lnTo>
                <a:lnTo>
                  <a:pt x="254" y="285"/>
                </a:lnTo>
                <a:lnTo>
                  <a:pt x="257" y="286"/>
                </a:lnTo>
                <a:lnTo>
                  <a:pt x="262" y="290"/>
                </a:lnTo>
                <a:lnTo>
                  <a:pt x="265" y="294"/>
                </a:lnTo>
                <a:lnTo>
                  <a:pt x="266" y="297"/>
                </a:lnTo>
                <a:lnTo>
                  <a:pt x="268" y="297"/>
                </a:lnTo>
                <a:lnTo>
                  <a:pt x="269" y="297"/>
                </a:lnTo>
                <a:lnTo>
                  <a:pt x="273" y="297"/>
                </a:lnTo>
                <a:lnTo>
                  <a:pt x="276" y="299"/>
                </a:lnTo>
                <a:lnTo>
                  <a:pt x="276" y="299"/>
                </a:lnTo>
                <a:lnTo>
                  <a:pt x="277" y="299"/>
                </a:lnTo>
                <a:lnTo>
                  <a:pt x="279" y="299"/>
                </a:lnTo>
                <a:lnTo>
                  <a:pt x="290" y="296"/>
                </a:lnTo>
                <a:lnTo>
                  <a:pt x="293" y="294"/>
                </a:lnTo>
                <a:lnTo>
                  <a:pt x="293" y="293"/>
                </a:lnTo>
                <a:lnTo>
                  <a:pt x="295" y="288"/>
                </a:lnTo>
                <a:lnTo>
                  <a:pt x="295" y="285"/>
                </a:lnTo>
                <a:lnTo>
                  <a:pt x="296" y="283"/>
                </a:lnTo>
                <a:lnTo>
                  <a:pt x="296" y="282"/>
                </a:lnTo>
                <a:lnTo>
                  <a:pt x="296" y="280"/>
                </a:lnTo>
                <a:lnTo>
                  <a:pt x="301" y="279"/>
                </a:lnTo>
                <a:lnTo>
                  <a:pt x="307" y="277"/>
                </a:lnTo>
                <a:lnTo>
                  <a:pt x="309" y="277"/>
                </a:lnTo>
                <a:lnTo>
                  <a:pt x="310" y="275"/>
                </a:lnTo>
                <a:lnTo>
                  <a:pt x="309" y="274"/>
                </a:lnTo>
                <a:lnTo>
                  <a:pt x="307" y="272"/>
                </a:lnTo>
                <a:lnTo>
                  <a:pt x="309" y="272"/>
                </a:lnTo>
                <a:lnTo>
                  <a:pt x="310" y="272"/>
                </a:lnTo>
                <a:lnTo>
                  <a:pt x="312" y="274"/>
                </a:lnTo>
                <a:lnTo>
                  <a:pt x="314" y="272"/>
                </a:lnTo>
                <a:lnTo>
                  <a:pt x="326" y="267"/>
                </a:lnTo>
                <a:lnTo>
                  <a:pt x="329" y="264"/>
                </a:lnTo>
                <a:lnTo>
                  <a:pt x="333" y="264"/>
                </a:lnTo>
                <a:lnTo>
                  <a:pt x="337" y="261"/>
                </a:lnTo>
                <a:lnTo>
                  <a:pt x="339" y="261"/>
                </a:lnTo>
                <a:lnTo>
                  <a:pt x="342" y="260"/>
                </a:lnTo>
                <a:lnTo>
                  <a:pt x="345" y="260"/>
                </a:lnTo>
                <a:lnTo>
                  <a:pt x="350" y="258"/>
                </a:lnTo>
                <a:lnTo>
                  <a:pt x="355" y="256"/>
                </a:lnTo>
                <a:lnTo>
                  <a:pt x="356" y="256"/>
                </a:lnTo>
                <a:lnTo>
                  <a:pt x="358" y="256"/>
                </a:lnTo>
                <a:lnTo>
                  <a:pt x="359" y="258"/>
                </a:lnTo>
                <a:lnTo>
                  <a:pt x="359" y="260"/>
                </a:lnTo>
                <a:lnTo>
                  <a:pt x="358" y="260"/>
                </a:lnTo>
                <a:lnTo>
                  <a:pt x="359" y="261"/>
                </a:lnTo>
                <a:lnTo>
                  <a:pt x="359" y="261"/>
                </a:lnTo>
                <a:lnTo>
                  <a:pt x="361" y="261"/>
                </a:lnTo>
                <a:lnTo>
                  <a:pt x="363" y="260"/>
                </a:lnTo>
                <a:lnTo>
                  <a:pt x="366" y="258"/>
                </a:lnTo>
                <a:lnTo>
                  <a:pt x="366" y="258"/>
                </a:lnTo>
                <a:lnTo>
                  <a:pt x="364" y="256"/>
                </a:lnTo>
                <a:lnTo>
                  <a:pt x="364" y="255"/>
                </a:lnTo>
                <a:lnTo>
                  <a:pt x="361" y="255"/>
                </a:lnTo>
                <a:lnTo>
                  <a:pt x="361" y="255"/>
                </a:lnTo>
                <a:lnTo>
                  <a:pt x="366" y="252"/>
                </a:lnTo>
                <a:lnTo>
                  <a:pt x="375" y="247"/>
                </a:lnTo>
                <a:lnTo>
                  <a:pt x="381" y="244"/>
                </a:lnTo>
                <a:lnTo>
                  <a:pt x="388" y="244"/>
                </a:lnTo>
                <a:lnTo>
                  <a:pt x="391" y="244"/>
                </a:lnTo>
                <a:lnTo>
                  <a:pt x="389" y="245"/>
                </a:lnTo>
                <a:lnTo>
                  <a:pt x="383" y="245"/>
                </a:lnTo>
                <a:lnTo>
                  <a:pt x="381" y="247"/>
                </a:lnTo>
                <a:lnTo>
                  <a:pt x="381" y="247"/>
                </a:lnTo>
                <a:lnTo>
                  <a:pt x="383" y="247"/>
                </a:lnTo>
                <a:lnTo>
                  <a:pt x="385" y="249"/>
                </a:lnTo>
                <a:lnTo>
                  <a:pt x="383" y="249"/>
                </a:lnTo>
                <a:lnTo>
                  <a:pt x="383" y="249"/>
                </a:lnTo>
                <a:lnTo>
                  <a:pt x="381" y="252"/>
                </a:lnTo>
                <a:lnTo>
                  <a:pt x="381" y="253"/>
                </a:lnTo>
                <a:lnTo>
                  <a:pt x="383" y="256"/>
                </a:lnTo>
                <a:lnTo>
                  <a:pt x="383" y="258"/>
                </a:lnTo>
                <a:lnTo>
                  <a:pt x="381" y="260"/>
                </a:lnTo>
                <a:lnTo>
                  <a:pt x="380" y="260"/>
                </a:lnTo>
                <a:lnTo>
                  <a:pt x="378" y="260"/>
                </a:lnTo>
                <a:lnTo>
                  <a:pt x="375" y="261"/>
                </a:lnTo>
                <a:lnTo>
                  <a:pt x="374" y="261"/>
                </a:lnTo>
                <a:lnTo>
                  <a:pt x="374" y="263"/>
                </a:lnTo>
                <a:lnTo>
                  <a:pt x="375" y="263"/>
                </a:lnTo>
                <a:lnTo>
                  <a:pt x="377" y="263"/>
                </a:lnTo>
                <a:lnTo>
                  <a:pt x="383" y="264"/>
                </a:lnTo>
                <a:lnTo>
                  <a:pt x="385" y="264"/>
                </a:lnTo>
                <a:lnTo>
                  <a:pt x="386" y="263"/>
                </a:lnTo>
                <a:lnTo>
                  <a:pt x="388" y="263"/>
                </a:lnTo>
                <a:lnTo>
                  <a:pt x="389" y="263"/>
                </a:lnTo>
                <a:lnTo>
                  <a:pt x="391" y="263"/>
                </a:lnTo>
                <a:lnTo>
                  <a:pt x="392" y="263"/>
                </a:lnTo>
                <a:lnTo>
                  <a:pt x="394" y="264"/>
                </a:lnTo>
                <a:lnTo>
                  <a:pt x="397" y="264"/>
                </a:lnTo>
                <a:lnTo>
                  <a:pt x="397" y="260"/>
                </a:lnTo>
                <a:lnTo>
                  <a:pt x="400" y="258"/>
                </a:lnTo>
                <a:lnTo>
                  <a:pt x="405" y="255"/>
                </a:lnTo>
                <a:lnTo>
                  <a:pt x="408" y="255"/>
                </a:lnTo>
                <a:lnTo>
                  <a:pt x="411" y="253"/>
                </a:lnTo>
                <a:lnTo>
                  <a:pt x="415" y="253"/>
                </a:lnTo>
                <a:lnTo>
                  <a:pt x="418" y="253"/>
                </a:lnTo>
                <a:lnTo>
                  <a:pt x="422" y="253"/>
                </a:lnTo>
                <a:lnTo>
                  <a:pt x="427" y="255"/>
                </a:lnTo>
                <a:lnTo>
                  <a:pt x="430" y="255"/>
                </a:lnTo>
                <a:lnTo>
                  <a:pt x="433" y="253"/>
                </a:lnTo>
                <a:lnTo>
                  <a:pt x="445" y="247"/>
                </a:lnTo>
                <a:lnTo>
                  <a:pt x="446" y="249"/>
                </a:lnTo>
                <a:lnTo>
                  <a:pt x="448" y="247"/>
                </a:lnTo>
                <a:lnTo>
                  <a:pt x="456" y="244"/>
                </a:lnTo>
                <a:lnTo>
                  <a:pt x="457" y="244"/>
                </a:lnTo>
                <a:lnTo>
                  <a:pt x="457" y="245"/>
                </a:lnTo>
                <a:lnTo>
                  <a:pt x="459" y="247"/>
                </a:lnTo>
                <a:lnTo>
                  <a:pt x="460" y="249"/>
                </a:lnTo>
                <a:lnTo>
                  <a:pt x="462" y="250"/>
                </a:lnTo>
                <a:lnTo>
                  <a:pt x="460" y="252"/>
                </a:lnTo>
                <a:lnTo>
                  <a:pt x="460" y="252"/>
                </a:lnTo>
                <a:lnTo>
                  <a:pt x="459" y="253"/>
                </a:lnTo>
                <a:lnTo>
                  <a:pt x="459" y="258"/>
                </a:lnTo>
                <a:lnTo>
                  <a:pt x="462" y="260"/>
                </a:lnTo>
                <a:lnTo>
                  <a:pt x="465" y="261"/>
                </a:lnTo>
                <a:lnTo>
                  <a:pt x="467" y="261"/>
                </a:lnTo>
                <a:lnTo>
                  <a:pt x="468" y="260"/>
                </a:lnTo>
                <a:lnTo>
                  <a:pt x="470" y="260"/>
                </a:lnTo>
                <a:lnTo>
                  <a:pt x="470" y="260"/>
                </a:lnTo>
                <a:lnTo>
                  <a:pt x="470" y="258"/>
                </a:lnTo>
                <a:lnTo>
                  <a:pt x="470" y="256"/>
                </a:lnTo>
                <a:lnTo>
                  <a:pt x="470" y="255"/>
                </a:lnTo>
                <a:lnTo>
                  <a:pt x="470" y="252"/>
                </a:lnTo>
                <a:lnTo>
                  <a:pt x="473" y="252"/>
                </a:lnTo>
                <a:lnTo>
                  <a:pt x="478" y="252"/>
                </a:lnTo>
                <a:lnTo>
                  <a:pt x="481" y="250"/>
                </a:lnTo>
                <a:lnTo>
                  <a:pt x="482" y="247"/>
                </a:lnTo>
                <a:lnTo>
                  <a:pt x="484" y="244"/>
                </a:lnTo>
                <a:lnTo>
                  <a:pt x="484" y="241"/>
                </a:lnTo>
                <a:lnTo>
                  <a:pt x="481" y="241"/>
                </a:lnTo>
                <a:lnTo>
                  <a:pt x="476" y="233"/>
                </a:lnTo>
                <a:lnTo>
                  <a:pt x="473" y="230"/>
                </a:lnTo>
                <a:lnTo>
                  <a:pt x="474" y="228"/>
                </a:lnTo>
                <a:lnTo>
                  <a:pt x="479" y="227"/>
                </a:lnTo>
                <a:lnTo>
                  <a:pt x="482" y="223"/>
                </a:lnTo>
                <a:lnTo>
                  <a:pt x="484" y="223"/>
                </a:lnTo>
                <a:lnTo>
                  <a:pt x="486" y="222"/>
                </a:lnTo>
                <a:lnTo>
                  <a:pt x="497" y="225"/>
                </a:lnTo>
                <a:lnTo>
                  <a:pt x="509" y="225"/>
                </a:lnTo>
                <a:lnTo>
                  <a:pt x="520" y="227"/>
                </a:lnTo>
                <a:lnTo>
                  <a:pt x="531" y="231"/>
                </a:lnTo>
                <a:lnTo>
                  <a:pt x="538" y="233"/>
                </a:lnTo>
                <a:lnTo>
                  <a:pt x="542" y="236"/>
                </a:lnTo>
                <a:lnTo>
                  <a:pt x="542" y="238"/>
                </a:lnTo>
                <a:lnTo>
                  <a:pt x="544" y="238"/>
                </a:lnTo>
                <a:lnTo>
                  <a:pt x="549" y="239"/>
                </a:lnTo>
                <a:lnTo>
                  <a:pt x="552" y="239"/>
                </a:lnTo>
                <a:lnTo>
                  <a:pt x="553" y="241"/>
                </a:lnTo>
                <a:lnTo>
                  <a:pt x="555" y="242"/>
                </a:lnTo>
                <a:lnTo>
                  <a:pt x="560" y="244"/>
                </a:lnTo>
                <a:lnTo>
                  <a:pt x="563" y="245"/>
                </a:lnTo>
                <a:lnTo>
                  <a:pt x="564" y="245"/>
                </a:lnTo>
                <a:lnTo>
                  <a:pt x="569" y="247"/>
                </a:lnTo>
                <a:lnTo>
                  <a:pt x="572" y="247"/>
                </a:lnTo>
                <a:lnTo>
                  <a:pt x="574" y="250"/>
                </a:lnTo>
                <a:lnTo>
                  <a:pt x="582" y="255"/>
                </a:lnTo>
                <a:lnTo>
                  <a:pt x="583" y="256"/>
                </a:lnTo>
                <a:lnTo>
                  <a:pt x="590" y="260"/>
                </a:lnTo>
                <a:lnTo>
                  <a:pt x="593" y="261"/>
                </a:lnTo>
                <a:lnTo>
                  <a:pt x="594" y="261"/>
                </a:lnTo>
                <a:lnTo>
                  <a:pt x="599" y="255"/>
                </a:lnTo>
                <a:lnTo>
                  <a:pt x="602" y="249"/>
                </a:lnTo>
                <a:lnTo>
                  <a:pt x="604" y="245"/>
                </a:lnTo>
                <a:lnTo>
                  <a:pt x="601" y="245"/>
                </a:lnTo>
                <a:lnTo>
                  <a:pt x="597" y="247"/>
                </a:lnTo>
                <a:lnTo>
                  <a:pt x="596" y="245"/>
                </a:lnTo>
                <a:lnTo>
                  <a:pt x="594" y="245"/>
                </a:lnTo>
                <a:lnTo>
                  <a:pt x="591" y="242"/>
                </a:lnTo>
                <a:lnTo>
                  <a:pt x="588" y="238"/>
                </a:lnTo>
                <a:lnTo>
                  <a:pt x="588" y="233"/>
                </a:lnTo>
                <a:lnTo>
                  <a:pt x="586" y="233"/>
                </a:lnTo>
                <a:lnTo>
                  <a:pt x="583" y="231"/>
                </a:lnTo>
                <a:lnTo>
                  <a:pt x="582" y="230"/>
                </a:lnTo>
                <a:lnTo>
                  <a:pt x="574" y="227"/>
                </a:lnTo>
                <a:lnTo>
                  <a:pt x="572" y="228"/>
                </a:lnTo>
                <a:lnTo>
                  <a:pt x="571" y="230"/>
                </a:lnTo>
                <a:lnTo>
                  <a:pt x="571" y="230"/>
                </a:lnTo>
                <a:lnTo>
                  <a:pt x="571" y="228"/>
                </a:lnTo>
                <a:lnTo>
                  <a:pt x="569" y="228"/>
                </a:lnTo>
                <a:lnTo>
                  <a:pt x="569" y="225"/>
                </a:lnTo>
                <a:lnTo>
                  <a:pt x="569" y="223"/>
                </a:lnTo>
                <a:lnTo>
                  <a:pt x="571" y="219"/>
                </a:lnTo>
                <a:lnTo>
                  <a:pt x="574" y="219"/>
                </a:lnTo>
                <a:lnTo>
                  <a:pt x="574" y="219"/>
                </a:lnTo>
                <a:lnTo>
                  <a:pt x="575" y="216"/>
                </a:lnTo>
                <a:lnTo>
                  <a:pt x="575" y="214"/>
                </a:lnTo>
                <a:lnTo>
                  <a:pt x="574" y="212"/>
                </a:lnTo>
                <a:lnTo>
                  <a:pt x="574" y="211"/>
                </a:lnTo>
                <a:lnTo>
                  <a:pt x="575" y="206"/>
                </a:lnTo>
                <a:lnTo>
                  <a:pt x="577" y="200"/>
                </a:lnTo>
                <a:lnTo>
                  <a:pt x="575" y="198"/>
                </a:lnTo>
                <a:lnTo>
                  <a:pt x="574" y="197"/>
                </a:lnTo>
                <a:lnTo>
                  <a:pt x="569" y="198"/>
                </a:lnTo>
                <a:lnTo>
                  <a:pt x="568" y="197"/>
                </a:lnTo>
                <a:lnTo>
                  <a:pt x="568" y="197"/>
                </a:lnTo>
                <a:lnTo>
                  <a:pt x="568" y="195"/>
                </a:lnTo>
                <a:lnTo>
                  <a:pt x="569" y="193"/>
                </a:lnTo>
                <a:lnTo>
                  <a:pt x="571" y="190"/>
                </a:lnTo>
                <a:lnTo>
                  <a:pt x="568" y="192"/>
                </a:lnTo>
                <a:lnTo>
                  <a:pt x="568" y="190"/>
                </a:lnTo>
                <a:lnTo>
                  <a:pt x="569" y="189"/>
                </a:lnTo>
                <a:lnTo>
                  <a:pt x="571" y="186"/>
                </a:lnTo>
                <a:lnTo>
                  <a:pt x="577" y="184"/>
                </a:lnTo>
                <a:lnTo>
                  <a:pt x="580" y="181"/>
                </a:lnTo>
                <a:lnTo>
                  <a:pt x="586" y="178"/>
                </a:lnTo>
                <a:lnTo>
                  <a:pt x="591" y="175"/>
                </a:lnTo>
                <a:lnTo>
                  <a:pt x="593" y="170"/>
                </a:lnTo>
                <a:lnTo>
                  <a:pt x="596" y="165"/>
                </a:lnTo>
                <a:lnTo>
                  <a:pt x="599" y="156"/>
                </a:lnTo>
                <a:lnTo>
                  <a:pt x="602" y="148"/>
                </a:lnTo>
                <a:lnTo>
                  <a:pt x="607" y="140"/>
                </a:lnTo>
                <a:lnTo>
                  <a:pt x="610" y="138"/>
                </a:lnTo>
                <a:lnTo>
                  <a:pt x="612" y="138"/>
                </a:lnTo>
                <a:lnTo>
                  <a:pt x="612" y="140"/>
                </a:lnTo>
                <a:lnTo>
                  <a:pt x="610" y="140"/>
                </a:lnTo>
                <a:lnTo>
                  <a:pt x="610" y="141"/>
                </a:lnTo>
                <a:lnTo>
                  <a:pt x="612" y="141"/>
                </a:lnTo>
                <a:lnTo>
                  <a:pt x="613" y="141"/>
                </a:lnTo>
                <a:lnTo>
                  <a:pt x="618" y="141"/>
                </a:lnTo>
                <a:lnTo>
                  <a:pt x="626" y="141"/>
                </a:lnTo>
                <a:lnTo>
                  <a:pt x="637" y="141"/>
                </a:lnTo>
                <a:lnTo>
                  <a:pt x="638" y="141"/>
                </a:lnTo>
                <a:lnTo>
                  <a:pt x="643" y="143"/>
                </a:lnTo>
                <a:lnTo>
                  <a:pt x="646" y="143"/>
                </a:lnTo>
                <a:lnTo>
                  <a:pt x="651" y="145"/>
                </a:lnTo>
                <a:lnTo>
                  <a:pt x="654" y="146"/>
                </a:lnTo>
                <a:lnTo>
                  <a:pt x="656" y="146"/>
                </a:lnTo>
                <a:lnTo>
                  <a:pt x="656" y="152"/>
                </a:lnTo>
                <a:lnTo>
                  <a:pt x="656" y="157"/>
                </a:lnTo>
                <a:lnTo>
                  <a:pt x="654" y="164"/>
                </a:lnTo>
                <a:lnTo>
                  <a:pt x="653" y="165"/>
                </a:lnTo>
                <a:lnTo>
                  <a:pt x="650" y="170"/>
                </a:lnTo>
                <a:lnTo>
                  <a:pt x="648" y="175"/>
                </a:lnTo>
                <a:lnTo>
                  <a:pt x="646" y="176"/>
                </a:lnTo>
                <a:lnTo>
                  <a:pt x="643" y="178"/>
                </a:lnTo>
                <a:lnTo>
                  <a:pt x="643" y="179"/>
                </a:lnTo>
                <a:lnTo>
                  <a:pt x="643" y="181"/>
                </a:lnTo>
                <a:lnTo>
                  <a:pt x="646" y="184"/>
                </a:lnTo>
                <a:lnTo>
                  <a:pt x="653" y="189"/>
                </a:lnTo>
                <a:lnTo>
                  <a:pt x="654" y="193"/>
                </a:lnTo>
                <a:lnTo>
                  <a:pt x="656" y="197"/>
                </a:lnTo>
                <a:lnTo>
                  <a:pt x="654" y="206"/>
                </a:lnTo>
                <a:lnTo>
                  <a:pt x="654" y="208"/>
                </a:lnTo>
                <a:lnTo>
                  <a:pt x="653" y="209"/>
                </a:lnTo>
                <a:lnTo>
                  <a:pt x="651" y="211"/>
                </a:lnTo>
                <a:lnTo>
                  <a:pt x="653" y="214"/>
                </a:lnTo>
                <a:lnTo>
                  <a:pt x="653" y="223"/>
                </a:lnTo>
                <a:lnTo>
                  <a:pt x="654" y="231"/>
                </a:lnTo>
                <a:lnTo>
                  <a:pt x="653" y="234"/>
                </a:lnTo>
                <a:lnTo>
                  <a:pt x="653" y="241"/>
                </a:lnTo>
                <a:lnTo>
                  <a:pt x="653" y="242"/>
                </a:lnTo>
                <a:lnTo>
                  <a:pt x="653" y="245"/>
                </a:lnTo>
                <a:lnTo>
                  <a:pt x="654" y="247"/>
                </a:lnTo>
                <a:lnTo>
                  <a:pt x="656" y="249"/>
                </a:lnTo>
                <a:lnTo>
                  <a:pt x="662" y="252"/>
                </a:lnTo>
                <a:lnTo>
                  <a:pt x="667" y="255"/>
                </a:lnTo>
                <a:lnTo>
                  <a:pt x="667" y="256"/>
                </a:lnTo>
                <a:lnTo>
                  <a:pt x="667" y="258"/>
                </a:lnTo>
                <a:lnTo>
                  <a:pt x="665" y="258"/>
                </a:lnTo>
                <a:lnTo>
                  <a:pt x="662" y="263"/>
                </a:lnTo>
                <a:lnTo>
                  <a:pt x="661" y="264"/>
                </a:lnTo>
                <a:lnTo>
                  <a:pt x="661" y="267"/>
                </a:lnTo>
                <a:lnTo>
                  <a:pt x="662" y="271"/>
                </a:lnTo>
                <a:lnTo>
                  <a:pt x="661" y="272"/>
                </a:lnTo>
                <a:lnTo>
                  <a:pt x="661" y="275"/>
                </a:lnTo>
                <a:lnTo>
                  <a:pt x="659" y="277"/>
                </a:lnTo>
                <a:lnTo>
                  <a:pt x="653" y="280"/>
                </a:lnTo>
                <a:lnTo>
                  <a:pt x="642" y="294"/>
                </a:lnTo>
                <a:lnTo>
                  <a:pt x="640" y="296"/>
                </a:lnTo>
                <a:lnTo>
                  <a:pt x="635" y="294"/>
                </a:lnTo>
                <a:lnTo>
                  <a:pt x="637" y="297"/>
                </a:lnTo>
                <a:lnTo>
                  <a:pt x="638" y="301"/>
                </a:lnTo>
                <a:lnTo>
                  <a:pt x="638" y="302"/>
                </a:lnTo>
                <a:lnTo>
                  <a:pt x="635" y="302"/>
                </a:lnTo>
                <a:lnTo>
                  <a:pt x="631" y="304"/>
                </a:lnTo>
                <a:lnTo>
                  <a:pt x="629" y="305"/>
                </a:lnTo>
                <a:lnTo>
                  <a:pt x="626" y="305"/>
                </a:lnTo>
                <a:lnTo>
                  <a:pt x="624" y="305"/>
                </a:lnTo>
                <a:lnTo>
                  <a:pt x="621" y="304"/>
                </a:lnTo>
                <a:lnTo>
                  <a:pt x="621" y="302"/>
                </a:lnTo>
                <a:lnTo>
                  <a:pt x="623" y="302"/>
                </a:lnTo>
                <a:lnTo>
                  <a:pt x="624" y="301"/>
                </a:lnTo>
                <a:lnTo>
                  <a:pt x="626" y="301"/>
                </a:lnTo>
                <a:lnTo>
                  <a:pt x="624" y="301"/>
                </a:lnTo>
                <a:lnTo>
                  <a:pt x="624" y="301"/>
                </a:lnTo>
                <a:lnTo>
                  <a:pt x="623" y="302"/>
                </a:lnTo>
                <a:lnTo>
                  <a:pt x="620" y="302"/>
                </a:lnTo>
                <a:lnTo>
                  <a:pt x="616" y="301"/>
                </a:lnTo>
                <a:lnTo>
                  <a:pt x="615" y="297"/>
                </a:lnTo>
                <a:lnTo>
                  <a:pt x="613" y="297"/>
                </a:lnTo>
                <a:lnTo>
                  <a:pt x="612" y="299"/>
                </a:lnTo>
                <a:lnTo>
                  <a:pt x="604" y="297"/>
                </a:lnTo>
                <a:lnTo>
                  <a:pt x="602" y="299"/>
                </a:lnTo>
                <a:lnTo>
                  <a:pt x="601" y="299"/>
                </a:lnTo>
                <a:lnTo>
                  <a:pt x="602" y="299"/>
                </a:lnTo>
                <a:lnTo>
                  <a:pt x="602" y="301"/>
                </a:lnTo>
                <a:lnTo>
                  <a:pt x="604" y="302"/>
                </a:lnTo>
                <a:lnTo>
                  <a:pt x="604" y="304"/>
                </a:lnTo>
                <a:lnTo>
                  <a:pt x="607" y="305"/>
                </a:lnTo>
                <a:lnTo>
                  <a:pt x="612" y="307"/>
                </a:lnTo>
                <a:lnTo>
                  <a:pt x="615" y="308"/>
                </a:lnTo>
                <a:lnTo>
                  <a:pt x="621" y="310"/>
                </a:lnTo>
                <a:lnTo>
                  <a:pt x="632" y="310"/>
                </a:lnTo>
                <a:lnTo>
                  <a:pt x="635" y="310"/>
                </a:lnTo>
                <a:lnTo>
                  <a:pt x="638" y="310"/>
                </a:lnTo>
                <a:lnTo>
                  <a:pt x="643" y="312"/>
                </a:lnTo>
                <a:lnTo>
                  <a:pt x="645" y="312"/>
                </a:lnTo>
                <a:lnTo>
                  <a:pt x="650" y="310"/>
                </a:lnTo>
                <a:lnTo>
                  <a:pt x="650" y="305"/>
                </a:lnTo>
                <a:lnTo>
                  <a:pt x="651" y="305"/>
                </a:lnTo>
                <a:lnTo>
                  <a:pt x="664" y="299"/>
                </a:lnTo>
                <a:lnTo>
                  <a:pt x="667" y="297"/>
                </a:lnTo>
                <a:lnTo>
                  <a:pt x="670" y="294"/>
                </a:lnTo>
                <a:lnTo>
                  <a:pt x="672" y="293"/>
                </a:lnTo>
                <a:lnTo>
                  <a:pt x="673" y="286"/>
                </a:lnTo>
                <a:lnTo>
                  <a:pt x="675" y="283"/>
                </a:lnTo>
                <a:lnTo>
                  <a:pt x="683" y="277"/>
                </a:lnTo>
                <a:lnTo>
                  <a:pt x="684" y="275"/>
                </a:lnTo>
                <a:lnTo>
                  <a:pt x="684" y="272"/>
                </a:lnTo>
                <a:lnTo>
                  <a:pt x="684" y="269"/>
                </a:lnTo>
                <a:lnTo>
                  <a:pt x="684" y="267"/>
                </a:lnTo>
                <a:lnTo>
                  <a:pt x="683" y="264"/>
                </a:lnTo>
                <a:lnTo>
                  <a:pt x="681" y="261"/>
                </a:lnTo>
                <a:lnTo>
                  <a:pt x="679" y="260"/>
                </a:lnTo>
                <a:lnTo>
                  <a:pt x="681" y="253"/>
                </a:lnTo>
                <a:lnTo>
                  <a:pt x="683" y="250"/>
                </a:lnTo>
                <a:lnTo>
                  <a:pt x="691" y="247"/>
                </a:lnTo>
                <a:lnTo>
                  <a:pt x="697" y="247"/>
                </a:lnTo>
                <a:lnTo>
                  <a:pt x="705" y="245"/>
                </a:lnTo>
                <a:lnTo>
                  <a:pt x="706" y="244"/>
                </a:lnTo>
                <a:lnTo>
                  <a:pt x="709" y="245"/>
                </a:lnTo>
                <a:lnTo>
                  <a:pt x="711" y="247"/>
                </a:lnTo>
                <a:lnTo>
                  <a:pt x="713" y="250"/>
                </a:lnTo>
                <a:lnTo>
                  <a:pt x="719" y="255"/>
                </a:lnTo>
                <a:lnTo>
                  <a:pt x="720" y="258"/>
                </a:lnTo>
                <a:lnTo>
                  <a:pt x="720" y="261"/>
                </a:lnTo>
                <a:lnTo>
                  <a:pt x="720" y="271"/>
                </a:lnTo>
                <a:lnTo>
                  <a:pt x="719" y="275"/>
                </a:lnTo>
                <a:lnTo>
                  <a:pt x="722" y="275"/>
                </a:lnTo>
                <a:lnTo>
                  <a:pt x="722" y="277"/>
                </a:lnTo>
                <a:lnTo>
                  <a:pt x="725" y="279"/>
                </a:lnTo>
                <a:lnTo>
                  <a:pt x="727" y="280"/>
                </a:lnTo>
                <a:lnTo>
                  <a:pt x="728" y="280"/>
                </a:lnTo>
                <a:lnTo>
                  <a:pt x="732" y="280"/>
                </a:lnTo>
                <a:lnTo>
                  <a:pt x="739" y="280"/>
                </a:lnTo>
                <a:lnTo>
                  <a:pt x="744" y="280"/>
                </a:lnTo>
                <a:lnTo>
                  <a:pt x="744" y="279"/>
                </a:lnTo>
                <a:lnTo>
                  <a:pt x="744" y="279"/>
                </a:lnTo>
                <a:lnTo>
                  <a:pt x="739" y="279"/>
                </a:lnTo>
                <a:lnTo>
                  <a:pt x="733" y="277"/>
                </a:lnTo>
                <a:lnTo>
                  <a:pt x="725" y="275"/>
                </a:lnTo>
                <a:lnTo>
                  <a:pt x="724" y="272"/>
                </a:lnTo>
                <a:lnTo>
                  <a:pt x="725" y="269"/>
                </a:lnTo>
                <a:lnTo>
                  <a:pt x="727" y="264"/>
                </a:lnTo>
                <a:lnTo>
                  <a:pt x="728" y="264"/>
                </a:lnTo>
                <a:lnTo>
                  <a:pt x="730" y="264"/>
                </a:lnTo>
                <a:lnTo>
                  <a:pt x="732" y="263"/>
                </a:lnTo>
                <a:lnTo>
                  <a:pt x="730" y="260"/>
                </a:lnTo>
                <a:lnTo>
                  <a:pt x="730" y="258"/>
                </a:lnTo>
                <a:lnTo>
                  <a:pt x="728" y="253"/>
                </a:lnTo>
                <a:lnTo>
                  <a:pt x="727" y="247"/>
                </a:lnTo>
                <a:lnTo>
                  <a:pt x="724" y="247"/>
                </a:lnTo>
                <a:lnTo>
                  <a:pt x="722" y="245"/>
                </a:lnTo>
                <a:lnTo>
                  <a:pt x="711" y="241"/>
                </a:lnTo>
                <a:lnTo>
                  <a:pt x="703" y="238"/>
                </a:lnTo>
                <a:lnTo>
                  <a:pt x="697" y="238"/>
                </a:lnTo>
                <a:lnTo>
                  <a:pt x="694" y="238"/>
                </a:lnTo>
                <a:lnTo>
                  <a:pt x="689" y="241"/>
                </a:lnTo>
                <a:lnTo>
                  <a:pt x="686" y="242"/>
                </a:lnTo>
                <a:lnTo>
                  <a:pt x="679" y="241"/>
                </a:lnTo>
                <a:lnTo>
                  <a:pt x="673" y="241"/>
                </a:lnTo>
                <a:lnTo>
                  <a:pt x="672" y="241"/>
                </a:lnTo>
                <a:lnTo>
                  <a:pt x="670" y="239"/>
                </a:lnTo>
                <a:lnTo>
                  <a:pt x="672" y="234"/>
                </a:lnTo>
                <a:lnTo>
                  <a:pt x="672" y="231"/>
                </a:lnTo>
                <a:lnTo>
                  <a:pt x="668" y="228"/>
                </a:lnTo>
                <a:lnTo>
                  <a:pt x="667" y="227"/>
                </a:lnTo>
                <a:lnTo>
                  <a:pt x="667" y="223"/>
                </a:lnTo>
                <a:lnTo>
                  <a:pt x="672" y="214"/>
                </a:lnTo>
                <a:lnTo>
                  <a:pt x="673" y="212"/>
                </a:lnTo>
                <a:lnTo>
                  <a:pt x="676" y="208"/>
                </a:lnTo>
                <a:lnTo>
                  <a:pt x="678" y="203"/>
                </a:lnTo>
                <a:lnTo>
                  <a:pt x="678" y="201"/>
                </a:lnTo>
                <a:lnTo>
                  <a:pt x="670" y="190"/>
                </a:lnTo>
                <a:lnTo>
                  <a:pt x="667" y="187"/>
                </a:lnTo>
                <a:lnTo>
                  <a:pt x="667" y="186"/>
                </a:lnTo>
                <a:lnTo>
                  <a:pt x="664" y="184"/>
                </a:lnTo>
                <a:lnTo>
                  <a:pt x="661" y="182"/>
                </a:lnTo>
                <a:lnTo>
                  <a:pt x="661" y="181"/>
                </a:lnTo>
                <a:lnTo>
                  <a:pt x="668" y="170"/>
                </a:lnTo>
                <a:lnTo>
                  <a:pt x="673" y="168"/>
                </a:lnTo>
                <a:lnTo>
                  <a:pt x="678" y="167"/>
                </a:lnTo>
                <a:lnTo>
                  <a:pt x="681" y="165"/>
                </a:lnTo>
                <a:lnTo>
                  <a:pt x="686" y="164"/>
                </a:lnTo>
                <a:lnTo>
                  <a:pt x="687" y="162"/>
                </a:lnTo>
                <a:lnTo>
                  <a:pt x="689" y="160"/>
                </a:lnTo>
                <a:lnTo>
                  <a:pt x="689" y="159"/>
                </a:lnTo>
                <a:lnTo>
                  <a:pt x="689" y="154"/>
                </a:lnTo>
                <a:lnTo>
                  <a:pt x="689" y="151"/>
                </a:lnTo>
                <a:lnTo>
                  <a:pt x="687" y="149"/>
                </a:lnTo>
                <a:lnTo>
                  <a:pt x="686" y="146"/>
                </a:lnTo>
                <a:lnTo>
                  <a:pt x="684" y="143"/>
                </a:lnTo>
                <a:lnTo>
                  <a:pt x="686" y="143"/>
                </a:lnTo>
                <a:lnTo>
                  <a:pt x="687" y="143"/>
                </a:lnTo>
                <a:lnTo>
                  <a:pt x="691" y="143"/>
                </a:lnTo>
                <a:lnTo>
                  <a:pt x="694" y="145"/>
                </a:lnTo>
                <a:lnTo>
                  <a:pt x="695" y="148"/>
                </a:lnTo>
                <a:lnTo>
                  <a:pt x="697" y="149"/>
                </a:lnTo>
                <a:lnTo>
                  <a:pt x="697" y="152"/>
                </a:lnTo>
                <a:lnTo>
                  <a:pt x="697" y="154"/>
                </a:lnTo>
                <a:lnTo>
                  <a:pt x="697" y="156"/>
                </a:lnTo>
                <a:lnTo>
                  <a:pt x="698" y="156"/>
                </a:lnTo>
                <a:lnTo>
                  <a:pt x="698" y="157"/>
                </a:lnTo>
                <a:lnTo>
                  <a:pt x="698" y="159"/>
                </a:lnTo>
                <a:lnTo>
                  <a:pt x="697" y="159"/>
                </a:lnTo>
                <a:lnTo>
                  <a:pt x="695" y="160"/>
                </a:lnTo>
                <a:lnTo>
                  <a:pt x="694" y="167"/>
                </a:lnTo>
                <a:lnTo>
                  <a:pt x="692" y="167"/>
                </a:lnTo>
                <a:lnTo>
                  <a:pt x="692" y="171"/>
                </a:lnTo>
                <a:lnTo>
                  <a:pt x="695" y="175"/>
                </a:lnTo>
                <a:lnTo>
                  <a:pt x="695" y="178"/>
                </a:lnTo>
                <a:lnTo>
                  <a:pt x="694" y="179"/>
                </a:lnTo>
                <a:lnTo>
                  <a:pt x="692" y="181"/>
                </a:lnTo>
                <a:lnTo>
                  <a:pt x="692" y="182"/>
                </a:lnTo>
                <a:lnTo>
                  <a:pt x="692" y="184"/>
                </a:lnTo>
                <a:lnTo>
                  <a:pt x="698" y="186"/>
                </a:lnTo>
                <a:lnTo>
                  <a:pt x="705" y="187"/>
                </a:lnTo>
                <a:lnTo>
                  <a:pt x="713" y="187"/>
                </a:lnTo>
                <a:lnTo>
                  <a:pt x="716" y="189"/>
                </a:lnTo>
                <a:lnTo>
                  <a:pt x="717" y="187"/>
                </a:lnTo>
                <a:lnTo>
                  <a:pt x="725" y="189"/>
                </a:lnTo>
                <a:lnTo>
                  <a:pt x="732" y="193"/>
                </a:lnTo>
                <a:lnTo>
                  <a:pt x="736" y="195"/>
                </a:lnTo>
                <a:lnTo>
                  <a:pt x="739" y="195"/>
                </a:lnTo>
                <a:lnTo>
                  <a:pt x="746" y="195"/>
                </a:lnTo>
                <a:lnTo>
                  <a:pt x="746" y="193"/>
                </a:lnTo>
                <a:lnTo>
                  <a:pt x="747" y="192"/>
                </a:lnTo>
                <a:lnTo>
                  <a:pt x="744" y="192"/>
                </a:lnTo>
                <a:lnTo>
                  <a:pt x="743" y="193"/>
                </a:lnTo>
                <a:lnTo>
                  <a:pt x="743" y="193"/>
                </a:lnTo>
                <a:lnTo>
                  <a:pt x="739" y="192"/>
                </a:lnTo>
                <a:lnTo>
                  <a:pt x="738" y="192"/>
                </a:lnTo>
                <a:lnTo>
                  <a:pt x="736" y="190"/>
                </a:lnTo>
                <a:lnTo>
                  <a:pt x="735" y="186"/>
                </a:lnTo>
                <a:lnTo>
                  <a:pt x="730" y="184"/>
                </a:lnTo>
                <a:lnTo>
                  <a:pt x="727" y="184"/>
                </a:lnTo>
                <a:lnTo>
                  <a:pt x="724" y="184"/>
                </a:lnTo>
                <a:lnTo>
                  <a:pt x="719" y="181"/>
                </a:lnTo>
                <a:lnTo>
                  <a:pt x="716" y="181"/>
                </a:lnTo>
                <a:lnTo>
                  <a:pt x="709" y="178"/>
                </a:lnTo>
                <a:lnTo>
                  <a:pt x="706" y="176"/>
                </a:lnTo>
                <a:lnTo>
                  <a:pt x="706" y="175"/>
                </a:lnTo>
                <a:lnTo>
                  <a:pt x="703" y="170"/>
                </a:lnTo>
                <a:lnTo>
                  <a:pt x="703" y="168"/>
                </a:lnTo>
                <a:lnTo>
                  <a:pt x="705" y="168"/>
                </a:lnTo>
                <a:lnTo>
                  <a:pt x="708" y="165"/>
                </a:lnTo>
                <a:lnTo>
                  <a:pt x="716" y="165"/>
                </a:lnTo>
                <a:lnTo>
                  <a:pt x="717" y="165"/>
                </a:lnTo>
                <a:lnTo>
                  <a:pt x="725" y="170"/>
                </a:lnTo>
                <a:lnTo>
                  <a:pt x="728" y="170"/>
                </a:lnTo>
                <a:lnTo>
                  <a:pt x="735" y="168"/>
                </a:lnTo>
                <a:lnTo>
                  <a:pt x="735" y="167"/>
                </a:lnTo>
                <a:lnTo>
                  <a:pt x="733" y="165"/>
                </a:lnTo>
                <a:lnTo>
                  <a:pt x="732" y="164"/>
                </a:lnTo>
                <a:lnTo>
                  <a:pt x="728" y="162"/>
                </a:lnTo>
                <a:lnTo>
                  <a:pt x="724" y="164"/>
                </a:lnTo>
                <a:lnTo>
                  <a:pt x="722" y="164"/>
                </a:lnTo>
                <a:lnTo>
                  <a:pt x="724" y="162"/>
                </a:lnTo>
                <a:lnTo>
                  <a:pt x="724" y="160"/>
                </a:lnTo>
                <a:lnTo>
                  <a:pt x="725" y="160"/>
                </a:lnTo>
                <a:lnTo>
                  <a:pt x="727" y="159"/>
                </a:lnTo>
                <a:lnTo>
                  <a:pt x="732" y="157"/>
                </a:lnTo>
                <a:lnTo>
                  <a:pt x="735" y="156"/>
                </a:lnTo>
                <a:lnTo>
                  <a:pt x="738" y="156"/>
                </a:lnTo>
                <a:lnTo>
                  <a:pt x="752" y="156"/>
                </a:lnTo>
                <a:lnTo>
                  <a:pt x="760" y="160"/>
                </a:lnTo>
                <a:lnTo>
                  <a:pt x="768" y="162"/>
                </a:lnTo>
                <a:lnTo>
                  <a:pt x="771" y="164"/>
                </a:lnTo>
                <a:lnTo>
                  <a:pt x="771" y="164"/>
                </a:lnTo>
                <a:lnTo>
                  <a:pt x="773" y="164"/>
                </a:lnTo>
                <a:lnTo>
                  <a:pt x="773" y="167"/>
                </a:lnTo>
                <a:lnTo>
                  <a:pt x="782" y="173"/>
                </a:lnTo>
                <a:lnTo>
                  <a:pt x="784" y="173"/>
                </a:lnTo>
                <a:lnTo>
                  <a:pt x="790" y="173"/>
                </a:lnTo>
                <a:lnTo>
                  <a:pt x="798" y="173"/>
                </a:lnTo>
                <a:lnTo>
                  <a:pt x="799" y="171"/>
                </a:lnTo>
                <a:lnTo>
                  <a:pt x="804" y="173"/>
                </a:lnTo>
                <a:lnTo>
                  <a:pt x="806" y="173"/>
                </a:lnTo>
                <a:lnTo>
                  <a:pt x="807" y="175"/>
                </a:lnTo>
                <a:lnTo>
                  <a:pt x="806" y="176"/>
                </a:lnTo>
                <a:lnTo>
                  <a:pt x="806" y="178"/>
                </a:lnTo>
                <a:lnTo>
                  <a:pt x="802" y="181"/>
                </a:lnTo>
                <a:lnTo>
                  <a:pt x="802" y="181"/>
                </a:lnTo>
                <a:lnTo>
                  <a:pt x="796" y="184"/>
                </a:lnTo>
                <a:lnTo>
                  <a:pt x="795" y="186"/>
                </a:lnTo>
                <a:lnTo>
                  <a:pt x="793" y="190"/>
                </a:lnTo>
                <a:lnTo>
                  <a:pt x="793" y="190"/>
                </a:lnTo>
                <a:lnTo>
                  <a:pt x="793" y="192"/>
                </a:lnTo>
                <a:lnTo>
                  <a:pt x="793" y="195"/>
                </a:lnTo>
                <a:lnTo>
                  <a:pt x="795" y="198"/>
                </a:lnTo>
                <a:lnTo>
                  <a:pt x="793" y="200"/>
                </a:lnTo>
                <a:lnTo>
                  <a:pt x="791" y="203"/>
                </a:lnTo>
                <a:lnTo>
                  <a:pt x="791" y="206"/>
                </a:lnTo>
                <a:lnTo>
                  <a:pt x="793" y="208"/>
                </a:lnTo>
                <a:lnTo>
                  <a:pt x="793" y="208"/>
                </a:lnTo>
                <a:lnTo>
                  <a:pt x="793" y="206"/>
                </a:lnTo>
                <a:lnTo>
                  <a:pt x="793" y="204"/>
                </a:lnTo>
                <a:lnTo>
                  <a:pt x="796" y="201"/>
                </a:lnTo>
                <a:lnTo>
                  <a:pt x="798" y="195"/>
                </a:lnTo>
                <a:lnTo>
                  <a:pt x="799" y="193"/>
                </a:lnTo>
                <a:lnTo>
                  <a:pt x="802" y="193"/>
                </a:lnTo>
                <a:lnTo>
                  <a:pt x="804" y="195"/>
                </a:lnTo>
                <a:lnTo>
                  <a:pt x="804" y="197"/>
                </a:lnTo>
                <a:lnTo>
                  <a:pt x="804" y="201"/>
                </a:lnTo>
                <a:lnTo>
                  <a:pt x="804" y="203"/>
                </a:lnTo>
                <a:lnTo>
                  <a:pt x="802" y="208"/>
                </a:lnTo>
                <a:lnTo>
                  <a:pt x="799" y="211"/>
                </a:lnTo>
                <a:lnTo>
                  <a:pt x="799" y="212"/>
                </a:lnTo>
                <a:lnTo>
                  <a:pt x="801" y="214"/>
                </a:lnTo>
                <a:lnTo>
                  <a:pt x="801" y="216"/>
                </a:lnTo>
                <a:lnTo>
                  <a:pt x="802" y="217"/>
                </a:lnTo>
                <a:lnTo>
                  <a:pt x="804" y="216"/>
                </a:lnTo>
                <a:lnTo>
                  <a:pt x="806" y="216"/>
                </a:lnTo>
                <a:lnTo>
                  <a:pt x="806" y="214"/>
                </a:lnTo>
                <a:lnTo>
                  <a:pt x="806" y="212"/>
                </a:lnTo>
                <a:lnTo>
                  <a:pt x="804" y="211"/>
                </a:lnTo>
                <a:lnTo>
                  <a:pt x="807" y="211"/>
                </a:lnTo>
                <a:lnTo>
                  <a:pt x="810" y="209"/>
                </a:lnTo>
                <a:lnTo>
                  <a:pt x="814" y="208"/>
                </a:lnTo>
                <a:lnTo>
                  <a:pt x="814" y="206"/>
                </a:lnTo>
                <a:lnTo>
                  <a:pt x="814" y="204"/>
                </a:lnTo>
                <a:lnTo>
                  <a:pt x="814" y="201"/>
                </a:lnTo>
                <a:lnTo>
                  <a:pt x="812" y="198"/>
                </a:lnTo>
                <a:lnTo>
                  <a:pt x="809" y="193"/>
                </a:lnTo>
                <a:lnTo>
                  <a:pt x="806" y="190"/>
                </a:lnTo>
                <a:lnTo>
                  <a:pt x="807" y="186"/>
                </a:lnTo>
                <a:lnTo>
                  <a:pt x="810" y="181"/>
                </a:lnTo>
                <a:lnTo>
                  <a:pt x="812" y="179"/>
                </a:lnTo>
                <a:lnTo>
                  <a:pt x="812" y="178"/>
                </a:lnTo>
                <a:lnTo>
                  <a:pt x="812" y="176"/>
                </a:lnTo>
                <a:lnTo>
                  <a:pt x="812" y="175"/>
                </a:lnTo>
                <a:lnTo>
                  <a:pt x="812" y="175"/>
                </a:lnTo>
                <a:lnTo>
                  <a:pt x="809" y="170"/>
                </a:lnTo>
                <a:lnTo>
                  <a:pt x="807" y="170"/>
                </a:lnTo>
                <a:lnTo>
                  <a:pt x="799" y="168"/>
                </a:lnTo>
                <a:lnTo>
                  <a:pt x="798" y="168"/>
                </a:lnTo>
                <a:lnTo>
                  <a:pt x="793" y="164"/>
                </a:lnTo>
                <a:lnTo>
                  <a:pt x="793" y="164"/>
                </a:lnTo>
                <a:lnTo>
                  <a:pt x="791" y="160"/>
                </a:lnTo>
                <a:lnTo>
                  <a:pt x="791" y="159"/>
                </a:lnTo>
                <a:lnTo>
                  <a:pt x="790" y="159"/>
                </a:lnTo>
                <a:lnTo>
                  <a:pt x="787" y="157"/>
                </a:lnTo>
                <a:lnTo>
                  <a:pt x="784" y="156"/>
                </a:lnTo>
                <a:lnTo>
                  <a:pt x="779" y="156"/>
                </a:lnTo>
                <a:lnTo>
                  <a:pt x="776" y="156"/>
                </a:lnTo>
                <a:lnTo>
                  <a:pt x="773" y="152"/>
                </a:lnTo>
                <a:lnTo>
                  <a:pt x="773" y="151"/>
                </a:lnTo>
                <a:lnTo>
                  <a:pt x="771" y="148"/>
                </a:lnTo>
                <a:lnTo>
                  <a:pt x="769" y="146"/>
                </a:lnTo>
                <a:lnTo>
                  <a:pt x="769" y="145"/>
                </a:lnTo>
                <a:lnTo>
                  <a:pt x="771" y="143"/>
                </a:lnTo>
                <a:lnTo>
                  <a:pt x="773" y="140"/>
                </a:lnTo>
                <a:lnTo>
                  <a:pt x="771" y="138"/>
                </a:lnTo>
                <a:lnTo>
                  <a:pt x="769" y="137"/>
                </a:lnTo>
                <a:lnTo>
                  <a:pt x="768" y="137"/>
                </a:lnTo>
                <a:lnTo>
                  <a:pt x="766" y="134"/>
                </a:lnTo>
                <a:lnTo>
                  <a:pt x="766" y="132"/>
                </a:lnTo>
                <a:lnTo>
                  <a:pt x="766" y="130"/>
                </a:lnTo>
                <a:lnTo>
                  <a:pt x="766" y="129"/>
                </a:lnTo>
                <a:lnTo>
                  <a:pt x="766" y="127"/>
                </a:lnTo>
                <a:lnTo>
                  <a:pt x="769" y="126"/>
                </a:lnTo>
                <a:lnTo>
                  <a:pt x="768" y="124"/>
                </a:lnTo>
                <a:lnTo>
                  <a:pt x="769" y="123"/>
                </a:lnTo>
                <a:lnTo>
                  <a:pt x="782" y="121"/>
                </a:lnTo>
                <a:lnTo>
                  <a:pt x="787" y="119"/>
                </a:lnTo>
                <a:lnTo>
                  <a:pt x="812" y="119"/>
                </a:lnTo>
                <a:lnTo>
                  <a:pt x="814" y="119"/>
                </a:lnTo>
                <a:lnTo>
                  <a:pt x="825" y="118"/>
                </a:lnTo>
                <a:lnTo>
                  <a:pt x="829" y="118"/>
                </a:lnTo>
                <a:lnTo>
                  <a:pt x="834" y="118"/>
                </a:lnTo>
                <a:lnTo>
                  <a:pt x="836" y="118"/>
                </a:lnTo>
                <a:lnTo>
                  <a:pt x="839" y="118"/>
                </a:lnTo>
                <a:lnTo>
                  <a:pt x="842" y="116"/>
                </a:lnTo>
                <a:lnTo>
                  <a:pt x="847" y="115"/>
                </a:lnTo>
                <a:lnTo>
                  <a:pt x="856" y="113"/>
                </a:lnTo>
                <a:lnTo>
                  <a:pt x="859" y="113"/>
                </a:lnTo>
                <a:lnTo>
                  <a:pt x="861" y="115"/>
                </a:lnTo>
                <a:lnTo>
                  <a:pt x="862" y="115"/>
                </a:lnTo>
                <a:lnTo>
                  <a:pt x="858" y="118"/>
                </a:lnTo>
                <a:lnTo>
                  <a:pt x="853" y="121"/>
                </a:lnTo>
                <a:lnTo>
                  <a:pt x="848" y="123"/>
                </a:lnTo>
                <a:lnTo>
                  <a:pt x="845" y="124"/>
                </a:lnTo>
                <a:lnTo>
                  <a:pt x="843" y="126"/>
                </a:lnTo>
                <a:lnTo>
                  <a:pt x="843" y="126"/>
                </a:lnTo>
                <a:lnTo>
                  <a:pt x="843" y="129"/>
                </a:lnTo>
                <a:lnTo>
                  <a:pt x="845" y="129"/>
                </a:lnTo>
                <a:lnTo>
                  <a:pt x="848" y="130"/>
                </a:lnTo>
                <a:lnTo>
                  <a:pt x="851" y="134"/>
                </a:lnTo>
                <a:lnTo>
                  <a:pt x="855" y="135"/>
                </a:lnTo>
                <a:lnTo>
                  <a:pt x="856" y="135"/>
                </a:lnTo>
                <a:lnTo>
                  <a:pt x="858" y="135"/>
                </a:lnTo>
                <a:lnTo>
                  <a:pt x="848" y="130"/>
                </a:lnTo>
                <a:lnTo>
                  <a:pt x="847" y="129"/>
                </a:lnTo>
                <a:lnTo>
                  <a:pt x="845" y="127"/>
                </a:lnTo>
                <a:lnTo>
                  <a:pt x="847" y="126"/>
                </a:lnTo>
                <a:lnTo>
                  <a:pt x="847" y="124"/>
                </a:lnTo>
                <a:lnTo>
                  <a:pt x="848" y="124"/>
                </a:lnTo>
                <a:lnTo>
                  <a:pt x="850" y="124"/>
                </a:lnTo>
                <a:lnTo>
                  <a:pt x="853" y="123"/>
                </a:lnTo>
                <a:lnTo>
                  <a:pt x="862" y="121"/>
                </a:lnTo>
                <a:lnTo>
                  <a:pt x="866" y="119"/>
                </a:lnTo>
                <a:lnTo>
                  <a:pt x="867" y="118"/>
                </a:lnTo>
                <a:lnTo>
                  <a:pt x="870" y="116"/>
                </a:lnTo>
                <a:lnTo>
                  <a:pt x="869" y="115"/>
                </a:lnTo>
                <a:lnTo>
                  <a:pt x="866" y="115"/>
                </a:lnTo>
                <a:lnTo>
                  <a:pt x="864" y="113"/>
                </a:lnTo>
                <a:lnTo>
                  <a:pt x="858" y="105"/>
                </a:lnTo>
                <a:lnTo>
                  <a:pt x="855" y="104"/>
                </a:lnTo>
                <a:lnTo>
                  <a:pt x="850" y="102"/>
                </a:lnTo>
                <a:lnTo>
                  <a:pt x="847" y="102"/>
                </a:lnTo>
                <a:lnTo>
                  <a:pt x="850" y="99"/>
                </a:lnTo>
                <a:lnTo>
                  <a:pt x="853" y="97"/>
                </a:lnTo>
                <a:lnTo>
                  <a:pt x="855" y="97"/>
                </a:lnTo>
                <a:lnTo>
                  <a:pt x="856" y="99"/>
                </a:lnTo>
                <a:lnTo>
                  <a:pt x="859" y="100"/>
                </a:lnTo>
                <a:lnTo>
                  <a:pt x="864" y="100"/>
                </a:lnTo>
                <a:lnTo>
                  <a:pt x="862" y="99"/>
                </a:lnTo>
                <a:lnTo>
                  <a:pt x="859" y="97"/>
                </a:lnTo>
                <a:lnTo>
                  <a:pt x="858" y="96"/>
                </a:lnTo>
                <a:lnTo>
                  <a:pt x="853" y="94"/>
                </a:lnTo>
                <a:lnTo>
                  <a:pt x="848" y="93"/>
                </a:lnTo>
                <a:lnTo>
                  <a:pt x="843" y="93"/>
                </a:lnTo>
                <a:lnTo>
                  <a:pt x="845" y="89"/>
                </a:lnTo>
                <a:lnTo>
                  <a:pt x="848" y="89"/>
                </a:lnTo>
                <a:lnTo>
                  <a:pt x="848" y="89"/>
                </a:lnTo>
                <a:lnTo>
                  <a:pt x="850" y="88"/>
                </a:lnTo>
                <a:lnTo>
                  <a:pt x="856" y="91"/>
                </a:lnTo>
                <a:lnTo>
                  <a:pt x="859" y="89"/>
                </a:lnTo>
                <a:lnTo>
                  <a:pt x="862" y="88"/>
                </a:lnTo>
                <a:lnTo>
                  <a:pt x="867" y="83"/>
                </a:lnTo>
                <a:lnTo>
                  <a:pt x="869" y="82"/>
                </a:lnTo>
                <a:lnTo>
                  <a:pt x="866" y="80"/>
                </a:lnTo>
                <a:lnTo>
                  <a:pt x="864" y="80"/>
                </a:lnTo>
                <a:lnTo>
                  <a:pt x="861" y="80"/>
                </a:lnTo>
                <a:lnTo>
                  <a:pt x="861" y="78"/>
                </a:lnTo>
                <a:lnTo>
                  <a:pt x="861" y="77"/>
                </a:lnTo>
                <a:lnTo>
                  <a:pt x="864" y="77"/>
                </a:lnTo>
                <a:lnTo>
                  <a:pt x="872" y="78"/>
                </a:lnTo>
                <a:lnTo>
                  <a:pt x="883" y="74"/>
                </a:lnTo>
                <a:lnTo>
                  <a:pt x="886" y="71"/>
                </a:lnTo>
                <a:lnTo>
                  <a:pt x="895" y="67"/>
                </a:lnTo>
                <a:lnTo>
                  <a:pt x="899" y="69"/>
                </a:lnTo>
                <a:lnTo>
                  <a:pt x="908" y="64"/>
                </a:lnTo>
                <a:lnTo>
                  <a:pt x="919" y="63"/>
                </a:lnTo>
                <a:lnTo>
                  <a:pt x="925" y="63"/>
                </a:lnTo>
                <a:lnTo>
                  <a:pt x="932" y="61"/>
                </a:lnTo>
                <a:lnTo>
                  <a:pt x="940" y="60"/>
                </a:lnTo>
                <a:lnTo>
                  <a:pt x="943" y="60"/>
                </a:lnTo>
                <a:lnTo>
                  <a:pt x="955" y="56"/>
                </a:lnTo>
                <a:lnTo>
                  <a:pt x="963" y="55"/>
                </a:lnTo>
                <a:lnTo>
                  <a:pt x="965" y="53"/>
                </a:lnTo>
                <a:lnTo>
                  <a:pt x="959" y="55"/>
                </a:lnTo>
                <a:lnTo>
                  <a:pt x="957" y="53"/>
                </a:lnTo>
                <a:lnTo>
                  <a:pt x="955" y="55"/>
                </a:lnTo>
                <a:lnTo>
                  <a:pt x="954" y="55"/>
                </a:lnTo>
                <a:lnTo>
                  <a:pt x="951" y="53"/>
                </a:lnTo>
                <a:lnTo>
                  <a:pt x="949" y="55"/>
                </a:lnTo>
                <a:lnTo>
                  <a:pt x="949" y="55"/>
                </a:lnTo>
                <a:lnTo>
                  <a:pt x="948" y="55"/>
                </a:lnTo>
                <a:lnTo>
                  <a:pt x="946" y="55"/>
                </a:lnTo>
                <a:lnTo>
                  <a:pt x="946" y="53"/>
                </a:lnTo>
                <a:lnTo>
                  <a:pt x="948" y="50"/>
                </a:lnTo>
                <a:lnTo>
                  <a:pt x="949" y="52"/>
                </a:lnTo>
                <a:lnTo>
                  <a:pt x="952" y="50"/>
                </a:lnTo>
                <a:lnTo>
                  <a:pt x="954" y="50"/>
                </a:lnTo>
                <a:lnTo>
                  <a:pt x="957" y="50"/>
                </a:lnTo>
                <a:lnTo>
                  <a:pt x="960" y="50"/>
                </a:lnTo>
                <a:lnTo>
                  <a:pt x="963" y="49"/>
                </a:lnTo>
                <a:lnTo>
                  <a:pt x="968" y="50"/>
                </a:lnTo>
                <a:lnTo>
                  <a:pt x="970" y="49"/>
                </a:lnTo>
                <a:lnTo>
                  <a:pt x="971" y="49"/>
                </a:lnTo>
                <a:lnTo>
                  <a:pt x="977" y="49"/>
                </a:lnTo>
                <a:lnTo>
                  <a:pt x="982" y="49"/>
                </a:lnTo>
                <a:lnTo>
                  <a:pt x="985" y="49"/>
                </a:lnTo>
                <a:lnTo>
                  <a:pt x="990" y="49"/>
                </a:lnTo>
                <a:lnTo>
                  <a:pt x="993" y="50"/>
                </a:lnTo>
                <a:lnTo>
                  <a:pt x="992" y="52"/>
                </a:lnTo>
                <a:lnTo>
                  <a:pt x="987" y="56"/>
                </a:lnTo>
                <a:lnTo>
                  <a:pt x="989" y="56"/>
                </a:lnTo>
                <a:lnTo>
                  <a:pt x="990" y="55"/>
                </a:lnTo>
                <a:lnTo>
                  <a:pt x="1000" y="52"/>
                </a:lnTo>
                <a:lnTo>
                  <a:pt x="1000" y="53"/>
                </a:lnTo>
                <a:lnTo>
                  <a:pt x="1000" y="55"/>
                </a:lnTo>
                <a:lnTo>
                  <a:pt x="998" y="56"/>
                </a:lnTo>
                <a:lnTo>
                  <a:pt x="1004" y="55"/>
                </a:lnTo>
                <a:lnTo>
                  <a:pt x="1009" y="52"/>
                </a:lnTo>
                <a:lnTo>
                  <a:pt x="1011" y="52"/>
                </a:lnTo>
                <a:lnTo>
                  <a:pt x="1014" y="53"/>
                </a:lnTo>
                <a:lnTo>
                  <a:pt x="1015" y="52"/>
                </a:lnTo>
                <a:lnTo>
                  <a:pt x="1015" y="50"/>
                </a:lnTo>
                <a:lnTo>
                  <a:pt x="1018" y="50"/>
                </a:lnTo>
                <a:lnTo>
                  <a:pt x="1020" y="49"/>
                </a:lnTo>
                <a:lnTo>
                  <a:pt x="1023" y="47"/>
                </a:lnTo>
                <a:lnTo>
                  <a:pt x="1025" y="47"/>
                </a:lnTo>
                <a:lnTo>
                  <a:pt x="1030" y="45"/>
                </a:lnTo>
                <a:lnTo>
                  <a:pt x="1031" y="45"/>
                </a:lnTo>
                <a:lnTo>
                  <a:pt x="1034" y="47"/>
                </a:lnTo>
                <a:lnTo>
                  <a:pt x="1037" y="47"/>
                </a:lnTo>
                <a:lnTo>
                  <a:pt x="1044" y="49"/>
                </a:lnTo>
                <a:lnTo>
                  <a:pt x="1044" y="50"/>
                </a:lnTo>
                <a:lnTo>
                  <a:pt x="1044" y="50"/>
                </a:lnTo>
                <a:lnTo>
                  <a:pt x="1045" y="52"/>
                </a:lnTo>
                <a:lnTo>
                  <a:pt x="1045" y="53"/>
                </a:lnTo>
                <a:lnTo>
                  <a:pt x="1044" y="56"/>
                </a:lnTo>
                <a:lnTo>
                  <a:pt x="1041" y="58"/>
                </a:lnTo>
                <a:lnTo>
                  <a:pt x="1042" y="58"/>
                </a:lnTo>
                <a:lnTo>
                  <a:pt x="1044" y="58"/>
                </a:lnTo>
                <a:lnTo>
                  <a:pt x="1045" y="56"/>
                </a:lnTo>
                <a:lnTo>
                  <a:pt x="1047" y="55"/>
                </a:lnTo>
                <a:lnTo>
                  <a:pt x="1047" y="49"/>
                </a:lnTo>
                <a:lnTo>
                  <a:pt x="1044" y="45"/>
                </a:lnTo>
                <a:lnTo>
                  <a:pt x="1042" y="44"/>
                </a:lnTo>
                <a:lnTo>
                  <a:pt x="1036" y="41"/>
                </a:lnTo>
                <a:lnTo>
                  <a:pt x="1034" y="39"/>
                </a:lnTo>
                <a:lnTo>
                  <a:pt x="1033" y="37"/>
                </a:lnTo>
                <a:lnTo>
                  <a:pt x="1033" y="37"/>
                </a:lnTo>
                <a:lnTo>
                  <a:pt x="1044" y="39"/>
                </a:lnTo>
                <a:lnTo>
                  <a:pt x="1048" y="37"/>
                </a:lnTo>
                <a:lnTo>
                  <a:pt x="1055" y="37"/>
                </a:lnTo>
                <a:lnTo>
                  <a:pt x="1061" y="37"/>
                </a:lnTo>
                <a:lnTo>
                  <a:pt x="1064" y="37"/>
                </a:lnTo>
                <a:lnTo>
                  <a:pt x="1069" y="37"/>
                </a:lnTo>
                <a:lnTo>
                  <a:pt x="1072" y="39"/>
                </a:lnTo>
                <a:lnTo>
                  <a:pt x="1074" y="37"/>
                </a:lnTo>
                <a:lnTo>
                  <a:pt x="1067" y="36"/>
                </a:lnTo>
                <a:lnTo>
                  <a:pt x="1064" y="36"/>
                </a:lnTo>
                <a:lnTo>
                  <a:pt x="1063" y="36"/>
                </a:lnTo>
                <a:lnTo>
                  <a:pt x="1064" y="34"/>
                </a:lnTo>
                <a:lnTo>
                  <a:pt x="1066" y="31"/>
                </a:lnTo>
                <a:lnTo>
                  <a:pt x="1064" y="30"/>
                </a:lnTo>
                <a:lnTo>
                  <a:pt x="1063" y="28"/>
                </a:lnTo>
                <a:lnTo>
                  <a:pt x="1063" y="25"/>
                </a:lnTo>
                <a:lnTo>
                  <a:pt x="1064" y="23"/>
                </a:lnTo>
                <a:lnTo>
                  <a:pt x="1066" y="22"/>
                </a:lnTo>
                <a:lnTo>
                  <a:pt x="1067" y="19"/>
                </a:lnTo>
                <a:lnTo>
                  <a:pt x="1071" y="17"/>
                </a:lnTo>
                <a:lnTo>
                  <a:pt x="1086" y="8"/>
                </a:lnTo>
                <a:lnTo>
                  <a:pt x="1094" y="3"/>
                </a:lnTo>
                <a:lnTo>
                  <a:pt x="1097" y="3"/>
                </a:lnTo>
                <a:lnTo>
                  <a:pt x="1100" y="3"/>
                </a:lnTo>
                <a:lnTo>
                  <a:pt x="1107" y="0"/>
                </a:lnTo>
                <a:lnTo>
                  <a:pt x="1110" y="0"/>
                </a:lnTo>
                <a:close/>
              </a:path>
            </a:pathLst>
          </a:custGeom>
          <a:solidFill>
            <a:srgbClr val="CCD0D9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620" name="Freeform 135"/>
          <p:cNvSpPr>
            <a:spLocks/>
          </p:cNvSpPr>
          <p:nvPr/>
        </p:nvSpPr>
        <p:spPr bwMode="auto">
          <a:xfrm>
            <a:off x="7025948" y="2998505"/>
            <a:ext cx="3337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1 w 1"/>
              <a:gd name="T4" fmla="*/ 0 w 1"/>
              <a:gd name="T5" fmla="*/ 0 w 1"/>
              <a:gd name="T6" fmla="*/ 0 w 1"/>
              <a:gd name="T7" fmla="*/ 0 w 1"/>
              <a:gd name="T8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1" name="Freeform 145"/>
          <p:cNvSpPr>
            <a:spLocks/>
          </p:cNvSpPr>
          <p:nvPr/>
        </p:nvSpPr>
        <p:spPr bwMode="auto">
          <a:xfrm>
            <a:off x="2449622" y="809708"/>
            <a:ext cx="300196" cy="261300"/>
          </a:xfrm>
          <a:custGeom>
            <a:avLst/>
            <a:gdLst>
              <a:gd name="T0" fmla="*/ 53 w 90"/>
              <a:gd name="T1" fmla="*/ 2 h 77"/>
              <a:gd name="T2" fmla="*/ 68 w 90"/>
              <a:gd name="T3" fmla="*/ 5 h 77"/>
              <a:gd name="T4" fmla="*/ 72 w 90"/>
              <a:gd name="T5" fmla="*/ 8 h 77"/>
              <a:gd name="T6" fmla="*/ 69 w 90"/>
              <a:gd name="T7" fmla="*/ 11 h 77"/>
              <a:gd name="T8" fmla="*/ 68 w 90"/>
              <a:gd name="T9" fmla="*/ 16 h 77"/>
              <a:gd name="T10" fmla="*/ 63 w 90"/>
              <a:gd name="T11" fmla="*/ 18 h 77"/>
              <a:gd name="T12" fmla="*/ 61 w 90"/>
              <a:gd name="T13" fmla="*/ 22 h 77"/>
              <a:gd name="T14" fmla="*/ 58 w 90"/>
              <a:gd name="T15" fmla="*/ 25 h 77"/>
              <a:gd name="T16" fmla="*/ 58 w 90"/>
              <a:gd name="T17" fmla="*/ 29 h 77"/>
              <a:gd name="T18" fmla="*/ 60 w 90"/>
              <a:gd name="T19" fmla="*/ 33 h 77"/>
              <a:gd name="T20" fmla="*/ 57 w 90"/>
              <a:gd name="T21" fmla="*/ 41 h 77"/>
              <a:gd name="T22" fmla="*/ 61 w 90"/>
              <a:gd name="T23" fmla="*/ 48 h 77"/>
              <a:gd name="T24" fmla="*/ 72 w 90"/>
              <a:gd name="T25" fmla="*/ 63 h 77"/>
              <a:gd name="T26" fmla="*/ 88 w 90"/>
              <a:gd name="T27" fmla="*/ 71 h 77"/>
              <a:gd name="T28" fmla="*/ 86 w 90"/>
              <a:gd name="T29" fmla="*/ 74 h 77"/>
              <a:gd name="T30" fmla="*/ 83 w 90"/>
              <a:gd name="T31" fmla="*/ 76 h 77"/>
              <a:gd name="T32" fmla="*/ 74 w 90"/>
              <a:gd name="T33" fmla="*/ 73 h 77"/>
              <a:gd name="T34" fmla="*/ 71 w 90"/>
              <a:gd name="T35" fmla="*/ 73 h 77"/>
              <a:gd name="T36" fmla="*/ 74 w 90"/>
              <a:gd name="T37" fmla="*/ 76 h 77"/>
              <a:gd name="T38" fmla="*/ 68 w 90"/>
              <a:gd name="T39" fmla="*/ 74 h 77"/>
              <a:gd name="T40" fmla="*/ 66 w 90"/>
              <a:gd name="T41" fmla="*/ 74 h 77"/>
              <a:gd name="T42" fmla="*/ 61 w 90"/>
              <a:gd name="T43" fmla="*/ 74 h 77"/>
              <a:gd name="T44" fmla="*/ 55 w 90"/>
              <a:gd name="T45" fmla="*/ 74 h 77"/>
              <a:gd name="T46" fmla="*/ 47 w 90"/>
              <a:gd name="T47" fmla="*/ 73 h 77"/>
              <a:gd name="T48" fmla="*/ 45 w 90"/>
              <a:gd name="T49" fmla="*/ 74 h 77"/>
              <a:gd name="T50" fmla="*/ 33 w 90"/>
              <a:gd name="T51" fmla="*/ 71 h 77"/>
              <a:gd name="T52" fmla="*/ 31 w 90"/>
              <a:gd name="T53" fmla="*/ 68 h 77"/>
              <a:gd name="T54" fmla="*/ 31 w 90"/>
              <a:gd name="T55" fmla="*/ 65 h 77"/>
              <a:gd name="T56" fmla="*/ 34 w 90"/>
              <a:gd name="T57" fmla="*/ 62 h 77"/>
              <a:gd name="T58" fmla="*/ 39 w 90"/>
              <a:gd name="T59" fmla="*/ 62 h 77"/>
              <a:gd name="T60" fmla="*/ 31 w 90"/>
              <a:gd name="T61" fmla="*/ 57 h 77"/>
              <a:gd name="T62" fmla="*/ 28 w 90"/>
              <a:gd name="T63" fmla="*/ 55 h 77"/>
              <a:gd name="T64" fmla="*/ 28 w 90"/>
              <a:gd name="T65" fmla="*/ 51 h 77"/>
              <a:gd name="T66" fmla="*/ 14 w 90"/>
              <a:gd name="T67" fmla="*/ 51 h 77"/>
              <a:gd name="T68" fmla="*/ 6 w 90"/>
              <a:gd name="T69" fmla="*/ 52 h 77"/>
              <a:gd name="T70" fmla="*/ 1 w 90"/>
              <a:gd name="T71" fmla="*/ 48 h 77"/>
              <a:gd name="T72" fmla="*/ 0 w 90"/>
              <a:gd name="T73" fmla="*/ 41 h 77"/>
              <a:gd name="T74" fmla="*/ 3 w 90"/>
              <a:gd name="T75" fmla="*/ 37 h 77"/>
              <a:gd name="T76" fmla="*/ 9 w 90"/>
              <a:gd name="T77" fmla="*/ 35 h 77"/>
              <a:gd name="T78" fmla="*/ 14 w 90"/>
              <a:gd name="T79" fmla="*/ 33 h 77"/>
              <a:gd name="T80" fmla="*/ 17 w 90"/>
              <a:gd name="T81" fmla="*/ 30 h 77"/>
              <a:gd name="T82" fmla="*/ 19 w 90"/>
              <a:gd name="T83" fmla="*/ 27 h 77"/>
              <a:gd name="T84" fmla="*/ 20 w 90"/>
              <a:gd name="T85" fmla="*/ 22 h 77"/>
              <a:gd name="T86" fmla="*/ 19 w 90"/>
              <a:gd name="T87" fmla="*/ 21 h 77"/>
              <a:gd name="T88" fmla="*/ 17 w 90"/>
              <a:gd name="T89" fmla="*/ 18 h 77"/>
              <a:gd name="T90" fmla="*/ 22 w 90"/>
              <a:gd name="T91" fmla="*/ 14 h 77"/>
              <a:gd name="T92" fmla="*/ 27 w 90"/>
              <a:gd name="T93" fmla="*/ 14 h 77"/>
              <a:gd name="T94" fmla="*/ 27 w 90"/>
              <a:gd name="T95" fmla="*/ 11 h 77"/>
              <a:gd name="T96" fmla="*/ 27 w 90"/>
              <a:gd name="T97" fmla="*/ 7 h 77"/>
              <a:gd name="T98" fmla="*/ 31 w 90"/>
              <a:gd name="T99" fmla="*/ 3 h 77"/>
              <a:gd name="T100" fmla="*/ 39 w 90"/>
              <a:gd name="T101" fmla="*/ 3 h 77"/>
              <a:gd name="T102" fmla="*/ 47 w 90"/>
              <a:gd name="T103" fmla="*/ 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" h="77">
                <a:moveTo>
                  <a:pt x="49" y="0"/>
                </a:moveTo>
                <a:lnTo>
                  <a:pt x="50" y="0"/>
                </a:lnTo>
                <a:lnTo>
                  <a:pt x="53" y="2"/>
                </a:lnTo>
                <a:lnTo>
                  <a:pt x="57" y="3"/>
                </a:lnTo>
                <a:lnTo>
                  <a:pt x="63" y="3"/>
                </a:lnTo>
                <a:lnTo>
                  <a:pt x="68" y="5"/>
                </a:lnTo>
                <a:lnTo>
                  <a:pt x="71" y="5"/>
                </a:lnTo>
                <a:lnTo>
                  <a:pt x="72" y="7"/>
                </a:lnTo>
                <a:lnTo>
                  <a:pt x="72" y="8"/>
                </a:lnTo>
                <a:lnTo>
                  <a:pt x="71" y="8"/>
                </a:lnTo>
                <a:lnTo>
                  <a:pt x="69" y="10"/>
                </a:lnTo>
                <a:lnTo>
                  <a:pt x="69" y="11"/>
                </a:lnTo>
                <a:lnTo>
                  <a:pt x="69" y="14"/>
                </a:lnTo>
                <a:lnTo>
                  <a:pt x="69" y="16"/>
                </a:lnTo>
                <a:lnTo>
                  <a:pt x="68" y="16"/>
                </a:lnTo>
                <a:lnTo>
                  <a:pt x="68" y="18"/>
                </a:lnTo>
                <a:lnTo>
                  <a:pt x="64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61" y="22"/>
                </a:lnTo>
                <a:lnTo>
                  <a:pt x="58" y="22"/>
                </a:lnTo>
                <a:lnTo>
                  <a:pt x="58" y="24"/>
                </a:lnTo>
                <a:lnTo>
                  <a:pt x="58" y="25"/>
                </a:lnTo>
                <a:lnTo>
                  <a:pt x="57" y="25"/>
                </a:lnTo>
                <a:lnTo>
                  <a:pt x="57" y="27"/>
                </a:lnTo>
                <a:lnTo>
                  <a:pt x="58" y="29"/>
                </a:lnTo>
                <a:lnTo>
                  <a:pt x="58" y="30"/>
                </a:lnTo>
                <a:lnTo>
                  <a:pt x="60" y="33"/>
                </a:lnTo>
                <a:lnTo>
                  <a:pt x="60" y="33"/>
                </a:lnTo>
                <a:lnTo>
                  <a:pt x="58" y="37"/>
                </a:lnTo>
                <a:lnTo>
                  <a:pt x="57" y="38"/>
                </a:lnTo>
                <a:lnTo>
                  <a:pt x="57" y="41"/>
                </a:lnTo>
                <a:lnTo>
                  <a:pt x="58" y="43"/>
                </a:lnTo>
                <a:lnTo>
                  <a:pt x="60" y="44"/>
                </a:lnTo>
                <a:lnTo>
                  <a:pt x="61" y="48"/>
                </a:lnTo>
                <a:lnTo>
                  <a:pt x="64" y="52"/>
                </a:lnTo>
                <a:lnTo>
                  <a:pt x="68" y="57"/>
                </a:lnTo>
                <a:lnTo>
                  <a:pt x="72" y="63"/>
                </a:lnTo>
                <a:lnTo>
                  <a:pt x="79" y="68"/>
                </a:lnTo>
                <a:lnTo>
                  <a:pt x="82" y="68"/>
                </a:lnTo>
                <a:lnTo>
                  <a:pt x="88" y="71"/>
                </a:lnTo>
                <a:lnTo>
                  <a:pt x="88" y="71"/>
                </a:lnTo>
                <a:lnTo>
                  <a:pt x="90" y="73"/>
                </a:lnTo>
                <a:lnTo>
                  <a:pt x="86" y="74"/>
                </a:lnTo>
                <a:lnTo>
                  <a:pt x="85" y="74"/>
                </a:lnTo>
                <a:lnTo>
                  <a:pt x="85" y="76"/>
                </a:lnTo>
                <a:lnTo>
                  <a:pt x="83" y="76"/>
                </a:lnTo>
                <a:lnTo>
                  <a:pt x="75" y="74"/>
                </a:lnTo>
                <a:lnTo>
                  <a:pt x="75" y="74"/>
                </a:lnTo>
                <a:lnTo>
                  <a:pt x="74" y="73"/>
                </a:lnTo>
                <a:lnTo>
                  <a:pt x="74" y="73"/>
                </a:lnTo>
                <a:lnTo>
                  <a:pt x="72" y="73"/>
                </a:lnTo>
                <a:lnTo>
                  <a:pt x="71" y="73"/>
                </a:lnTo>
                <a:lnTo>
                  <a:pt x="71" y="74"/>
                </a:lnTo>
                <a:lnTo>
                  <a:pt x="72" y="74"/>
                </a:lnTo>
                <a:lnTo>
                  <a:pt x="74" y="76"/>
                </a:lnTo>
                <a:lnTo>
                  <a:pt x="74" y="77"/>
                </a:lnTo>
                <a:lnTo>
                  <a:pt x="72" y="77"/>
                </a:lnTo>
                <a:lnTo>
                  <a:pt x="68" y="74"/>
                </a:lnTo>
                <a:lnTo>
                  <a:pt x="68" y="74"/>
                </a:lnTo>
                <a:lnTo>
                  <a:pt x="68" y="76"/>
                </a:lnTo>
                <a:lnTo>
                  <a:pt x="66" y="74"/>
                </a:lnTo>
                <a:lnTo>
                  <a:pt x="64" y="76"/>
                </a:lnTo>
                <a:lnTo>
                  <a:pt x="63" y="76"/>
                </a:lnTo>
                <a:lnTo>
                  <a:pt x="61" y="74"/>
                </a:lnTo>
                <a:lnTo>
                  <a:pt x="61" y="74"/>
                </a:lnTo>
                <a:lnTo>
                  <a:pt x="61" y="74"/>
                </a:lnTo>
                <a:lnTo>
                  <a:pt x="55" y="74"/>
                </a:lnTo>
                <a:lnTo>
                  <a:pt x="52" y="74"/>
                </a:lnTo>
                <a:lnTo>
                  <a:pt x="50" y="74"/>
                </a:lnTo>
                <a:lnTo>
                  <a:pt x="47" y="73"/>
                </a:lnTo>
                <a:lnTo>
                  <a:pt x="45" y="73"/>
                </a:lnTo>
                <a:lnTo>
                  <a:pt x="45" y="74"/>
                </a:lnTo>
                <a:lnTo>
                  <a:pt x="45" y="74"/>
                </a:lnTo>
                <a:lnTo>
                  <a:pt x="42" y="73"/>
                </a:lnTo>
                <a:lnTo>
                  <a:pt x="41" y="71"/>
                </a:lnTo>
                <a:lnTo>
                  <a:pt x="33" y="71"/>
                </a:lnTo>
                <a:lnTo>
                  <a:pt x="28" y="70"/>
                </a:lnTo>
                <a:lnTo>
                  <a:pt x="30" y="68"/>
                </a:lnTo>
                <a:lnTo>
                  <a:pt x="31" y="68"/>
                </a:lnTo>
                <a:lnTo>
                  <a:pt x="31" y="66"/>
                </a:lnTo>
                <a:lnTo>
                  <a:pt x="31" y="65"/>
                </a:lnTo>
                <a:lnTo>
                  <a:pt x="31" y="65"/>
                </a:lnTo>
                <a:lnTo>
                  <a:pt x="33" y="63"/>
                </a:lnTo>
                <a:lnTo>
                  <a:pt x="36" y="63"/>
                </a:lnTo>
                <a:lnTo>
                  <a:pt x="34" y="62"/>
                </a:lnTo>
                <a:lnTo>
                  <a:pt x="36" y="62"/>
                </a:lnTo>
                <a:lnTo>
                  <a:pt x="39" y="63"/>
                </a:lnTo>
                <a:lnTo>
                  <a:pt x="39" y="62"/>
                </a:lnTo>
                <a:lnTo>
                  <a:pt x="36" y="60"/>
                </a:lnTo>
                <a:lnTo>
                  <a:pt x="31" y="57"/>
                </a:lnTo>
                <a:lnTo>
                  <a:pt x="31" y="57"/>
                </a:lnTo>
                <a:lnTo>
                  <a:pt x="30" y="57"/>
                </a:lnTo>
                <a:lnTo>
                  <a:pt x="28" y="57"/>
                </a:lnTo>
                <a:lnTo>
                  <a:pt x="28" y="55"/>
                </a:lnTo>
                <a:lnTo>
                  <a:pt x="28" y="52"/>
                </a:lnTo>
                <a:lnTo>
                  <a:pt x="28" y="51"/>
                </a:lnTo>
                <a:lnTo>
                  <a:pt x="28" y="51"/>
                </a:lnTo>
                <a:lnTo>
                  <a:pt x="22" y="52"/>
                </a:lnTo>
                <a:lnTo>
                  <a:pt x="19" y="52"/>
                </a:lnTo>
                <a:lnTo>
                  <a:pt x="14" y="51"/>
                </a:lnTo>
                <a:lnTo>
                  <a:pt x="11" y="52"/>
                </a:lnTo>
                <a:lnTo>
                  <a:pt x="8" y="52"/>
                </a:lnTo>
                <a:lnTo>
                  <a:pt x="6" y="52"/>
                </a:lnTo>
                <a:lnTo>
                  <a:pt x="4" y="52"/>
                </a:lnTo>
                <a:lnTo>
                  <a:pt x="3" y="51"/>
                </a:lnTo>
                <a:lnTo>
                  <a:pt x="1" y="48"/>
                </a:lnTo>
                <a:lnTo>
                  <a:pt x="0" y="44"/>
                </a:lnTo>
                <a:lnTo>
                  <a:pt x="0" y="43"/>
                </a:lnTo>
                <a:lnTo>
                  <a:pt x="0" y="41"/>
                </a:lnTo>
                <a:lnTo>
                  <a:pt x="1" y="40"/>
                </a:lnTo>
                <a:lnTo>
                  <a:pt x="3" y="37"/>
                </a:lnTo>
                <a:lnTo>
                  <a:pt x="3" y="37"/>
                </a:lnTo>
                <a:lnTo>
                  <a:pt x="6" y="35"/>
                </a:lnTo>
                <a:lnTo>
                  <a:pt x="6" y="35"/>
                </a:lnTo>
                <a:lnTo>
                  <a:pt x="9" y="35"/>
                </a:lnTo>
                <a:lnTo>
                  <a:pt x="12" y="35"/>
                </a:lnTo>
                <a:lnTo>
                  <a:pt x="14" y="35"/>
                </a:lnTo>
                <a:lnTo>
                  <a:pt x="14" y="33"/>
                </a:lnTo>
                <a:lnTo>
                  <a:pt x="16" y="32"/>
                </a:lnTo>
                <a:lnTo>
                  <a:pt x="17" y="32"/>
                </a:lnTo>
                <a:lnTo>
                  <a:pt x="17" y="30"/>
                </a:lnTo>
                <a:lnTo>
                  <a:pt x="19" y="30"/>
                </a:lnTo>
                <a:lnTo>
                  <a:pt x="19" y="29"/>
                </a:lnTo>
                <a:lnTo>
                  <a:pt x="19" y="27"/>
                </a:lnTo>
                <a:lnTo>
                  <a:pt x="19" y="25"/>
                </a:lnTo>
                <a:lnTo>
                  <a:pt x="20" y="24"/>
                </a:lnTo>
                <a:lnTo>
                  <a:pt x="20" y="22"/>
                </a:lnTo>
                <a:lnTo>
                  <a:pt x="20" y="22"/>
                </a:lnTo>
                <a:lnTo>
                  <a:pt x="22" y="21"/>
                </a:lnTo>
                <a:lnTo>
                  <a:pt x="19" y="21"/>
                </a:lnTo>
                <a:lnTo>
                  <a:pt x="17" y="19"/>
                </a:lnTo>
                <a:lnTo>
                  <a:pt x="16" y="19"/>
                </a:lnTo>
                <a:lnTo>
                  <a:pt x="17" y="18"/>
                </a:lnTo>
                <a:lnTo>
                  <a:pt x="17" y="18"/>
                </a:lnTo>
                <a:lnTo>
                  <a:pt x="20" y="14"/>
                </a:lnTo>
                <a:lnTo>
                  <a:pt x="22" y="14"/>
                </a:lnTo>
                <a:lnTo>
                  <a:pt x="23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7" y="13"/>
                </a:lnTo>
                <a:lnTo>
                  <a:pt x="27" y="11"/>
                </a:lnTo>
                <a:lnTo>
                  <a:pt x="25" y="8"/>
                </a:lnTo>
                <a:lnTo>
                  <a:pt x="25" y="7"/>
                </a:lnTo>
                <a:lnTo>
                  <a:pt x="27" y="7"/>
                </a:lnTo>
                <a:lnTo>
                  <a:pt x="28" y="5"/>
                </a:lnTo>
                <a:lnTo>
                  <a:pt x="30" y="5"/>
                </a:lnTo>
                <a:lnTo>
                  <a:pt x="31" y="3"/>
                </a:lnTo>
                <a:lnTo>
                  <a:pt x="34" y="3"/>
                </a:lnTo>
                <a:lnTo>
                  <a:pt x="36" y="3"/>
                </a:lnTo>
                <a:lnTo>
                  <a:pt x="39" y="3"/>
                </a:lnTo>
                <a:lnTo>
                  <a:pt x="41" y="3"/>
                </a:lnTo>
                <a:lnTo>
                  <a:pt x="42" y="3"/>
                </a:lnTo>
                <a:lnTo>
                  <a:pt x="47" y="2"/>
                </a:lnTo>
                <a:lnTo>
                  <a:pt x="4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2" name="Freeform 148"/>
          <p:cNvSpPr>
            <a:spLocks/>
          </p:cNvSpPr>
          <p:nvPr/>
        </p:nvSpPr>
        <p:spPr bwMode="auto">
          <a:xfrm>
            <a:off x="7012606" y="30086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3" name="Freeform 150"/>
          <p:cNvSpPr>
            <a:spLocks/>
          </p:cNvSpPr>
          <p:nvPr/>
        </p:nvSpPr>
        <p:spPr bwMode="auto">
          <a:xfrm>
            <a:off x="918622" y="2255333"/>
            <a:ext cx="153433" cy="64478"/>
          </a:xfrm>
          <a:custGeom>
            <a:avLst/>
            <a:gdLst>
              <a:gd name="T0" fmla="*/ 17 w 46"/>
              <a:gd name="T1" fmla="*/ 0 h 19"/>
              <a:gd name="T2" fmla="*/ 19 w 46"/>
              <a:gd name="T3" fmla="*/ 0 h 19"/>
              <a:gd name="T4" fmla="*/ 17 w 46"/>
              <a:gd name="T5" fmla="*/ 1 h 19"/>
              <a:gd name="T6" fmla="*/ 14 w 46"/>
              <a:gd name="T7" fmla="*/ 6 h 19"/>
              <a:gd name="T8" fmla="*/ 14 w 46"/>
              <a:gd name="T9" fmla="*/ 6 h 19"/>
              <a:gd name="T10" fmla="*/ 16 w 46"/>
              <a:gd name="T11" fmla="*/ 6 h 19"/>
              <a:gd name="T12" fmla="*/ 17 w 46"/>
              <a:gd name="T13" fmla="*/ 8 h 19"/>
              <a:gd name="T14" fmla="*/ 19 w 46"/>
              <a:gd name="T15" fmla="*/ 8 h 19"/>
              <a:gd name="T16" fmla="*/ 22 w 46"/>
              <a:gd name="T17" fmla="*/ 8 h 19"/>
              <a:gd name="T18" fmla="*/ 22 w 46"/>
              <a:gd name="T19" fmla="*/ 3 h 19"/>
              <a:gd name="T20" fmla="*/ 22 w 46"/>
              <a:gd name="T21" fmla="*/ 0 h 19"/>
              <a:gd name="T22" fmla="*/ 24 w 46"/>
              <a:gd name="T23" fmla="*/ 0 h 19"/>
              <a:gd name="T24" fmla="*/ 25 w 46"/>
              <a:gd name="T25" fmla="*/ 0 h 19"/>
              <a:gd name="T26" fmla="*/ 25 w 46"/>
              <a:gd name="T27" fmla="*/ 1 h 19"/>
              <a:gd name="T28" fmla="*/ 27 w 46"/>
              <a:gd name="T29" fmla="*/ 1 h 19"/>
              <a:gd name="T30" fmla="*/ 30 w 46"/>
              <a:gd name="T31" fmla="*/ 3 h 19"/>
              <a:gd name="T32" fmla="*/ 31 w 46"/>
              <a:gd name="T33" fmla="*/ 3 h 19"/>
              <a:gd name="T34" fmla="*/ 35 w 46"/>
              <a:gd name="T35" fmla="*/ 4 h 19"/>
              <a:gd name="T36" fmla="*/ 36 w 46"/>
              <a:gd name="T37" fmla="*/ 4 h 19"/>
              <a:gd name="T38" fmla="*/ 39 w 46"/>
              <a:gd name="T39" fmla="*/ 4 h 19"/>
              <a:gd name="T40" fmla="*/ 42 w 46"/>
              <a:gd name="T41" fmla="*/ 4 h 19"/>
              <a:gd name="T42" fmla="*/ 42 w 46"/>
              <a:gd name="T43" fmla="*/ 6 h 19"/>
              <a:gd name="T44" fmla="*/ 44 w 46"/>
              <a:gd name="T45" fmla="*/ 8 h 19"/>
              <a:gd name="T46" fmla="*/ 46 w 46"/>
              <a:gd name="T47" fmla="*/ 8 h 19"/>
              <a:gd name="T48" fmla="*/ 46 w 46"/>
              <a:gd name="T49" fmla="*/ 9 h 19"/>
              <a:gd name="T50" fmla="*/ 44 w 46"/>
              <a:gd name="T51" fmla="*/ 12 h 19"/>
              <a:gd name="T52" fmla="*/ 44 w 46"/>
              <a:gd name="T53" fmla="*/ 14 h 19"/>
              <a:gd name="T54" fmla="*/ 44 w 46"/>
              <a:gd name="T55" fmla="*/ 15 h 19"/>
              <a:gd name="T56" fmla="*/ 44 w 46"/>
              <a:gd name="T57" fmla="*/ 17 h 19"/>
              <a:gd name="T58" fmla="*/ 46 w 46"/>
              <a:gd name="T59" fmla="*/ 19 h 19"/>
              <a:gd name="T60" fmla="*/ 44 w 46"/>
              <a:gd name="T61" fmla="*/ 19 h 19"/>
              <a:gd name="T62" fmla="*/ 36 w 46"/>
              <a:gd name="T63" fmla="*/ 19 h 19"/>
              <a:gd name="T64" fmla="*/ 28 w 46"/>
              <a:gd name="T65" fmla="*/ 19 h 19"/>
              <a:gd name="T66" fmla="*/ 22 w 46"/>
              <a:gd name="T67" fmla="*/ 17 h 19"/>
              <a:gd name="T68" fmla="*/ 14 w 46"/>
              <a:gd name="T69" fmla="*/ 17 h 19"/>
              <a:gd name="T70" fmla="*/ 8 w 46"/>
              <a:gd name="T71" fmla="*/ 17 h 19"/>
              <a:gd name="T72" fmla="*/ 3 w 46"/>
              <a:gd name="T73" fmla="*/ 17 h 19"/>
              <a:gd name="T74" fmla="*/ 0 w 46"/>
              <a:gd name="T75" fmla="*/ 17 h 19"/>
              <a:gd name="T76" fmla="*/ 0 w 46"/>
              <a:gd name="T77" fmla="*/ 17 h 19"/>
              <a:gd name="T78" fmla="*/ 1 w 46"/>
              <a:gd name="T79" fmla="*/ 15 h 19"/>
              <a:gd name="T80" fmla="*/ 3 w 46"/>
              <a:gd name="T81" fmla="*/ 12 h 19"/>
              <a:gd name="T82" fmla="*/ 5 w 46"/>
              <a:gd name="T83" fmla="*/ 11 h 19"/>
              <a:gd name="T84" fmla="*/ 5 w 46"/>
              <a:gd name="T85" fmla="*/ 9 h 19"/>
              <a:gd name="T86" fmla="*/ 5 w 46"/>
              <a:gd name="T87" fmla="*/ 8 h 19"/>
              <a:gd name="T88" fmla="*/ 6 w 46"/>
              <a:gd name="T89" fmla="*/ 6 h 19"/>
              <a:gd name="T90" fmla="*/ 11 w 46"/>
              <a:gd name="T91" fmla="*/ 6 h 19"/>
              <a:gd name="T92" fmla="*/ 13 w 46"/>
              <a:gd name="T93" fmla="*/ 6 h 19"/>
              <a:gd name="T94" fmla="*/ 14 w 46"/>
              <a:gd name="T95" fmla="*/ 3 h 19"/>
              <a:gd name="T96" fmla="*/ 17 w 46"/>
              <a:gd name="T97" fmla="*/ 1 h 19"/>
              <a:gd name="T98" fmla="*/ 17 w 46"/>
              <a:gd name="T9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" h="19">
                <a:moveTo>
                  <a:pt x="17" y="0"/>
                </a:moveTo>
                <a:lnTo>
                  <a:pt x="19" y="0"/>
                </a:lnTo>
                <a:lnTo>
                  <a:pt x="17" y="1"/>
                </a:lnTo>
                <a:lnTo>
                  <a:pt x="14" y="6"/>
                </a:lnTo>
                <a:lnTo>
                  <a:pt x="14" y="6"/>
                </a:lnTo>
                <a:lnTo>
                  <a:pt x="16" y="6"/>
                </a:lnTo>
                <a:lnTo>
                  <a:pt x="17" y="8"/>
                </a:lnTo>
                <a:lnTo>
                  <a:pt x="19" y="8"/>
                </a:lnTo>
                <a:lnTo>
                  <a:pt x="22" y="8"/>
                </a:lnTo>
                <a:lnTo>
                  <a:pt x="22" y="3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5" y="1"/>
                </a:lnTo>
                <a:lnTo>
                  <a:pt x="27" y="1"/>
                </a:lnTo>
                <a:lnTo>
                  <a:pt x="30" y="3"/>
                </a:lnTo>
                <a:lnTo>
                  <a:pt x="31" y="3"/>
                </a:lnTo>
                <a:lnTo>
                  <a:pt x="35" y="4"/>
                </a:lnTo>
                <a:lnTo>
                  <a:pt x="36" y="4"/>
                </a:lnTo>
                <a:lnTo>
                  <a:pt x="39" y="4"/>
                </a:lnTo>
                <a:lnTo>
                  <a:pt x="42" y="4"/>
                </a:lnTo>
                <a:lnTo>
                  <a:pt x="42" y="6"/>
                </a:lnTo>
                <a:lnTo>
                  <a:pt x="44" y="8"/>
                </a:lnTo>
                <a:lnTo>
                  <a:pt x="46" y="8"/>
                </a:lnTo>
                <a:lnTo>
                  <a:pt x="46" y="9"/>
                </a:lnTo>
                <a:lnTo>
                  <a:pt x="44" y="12"/>
                </a:lnTo>
                <a:lnTo>
                  <a:pt x="44" y="14"/>
                </a:lnTo>
                <a:lnTo>
                  <a:pt x="44" y="15"/>
                </a:lnTo>
                <a:lnTo>
                  <a:pt x="44" y="17"/>
                </a:lnTo>
                <a:lnTo>
                  <a:pt x="46" y="19"/>
                </a:lnTo>
                <a:lnTo>
                  <a:pt x="44" y="19"/>
                </a:lnTo>
                <a:lnTo>
                  <a:pt x="36" y="19"/>
                </a:lnTo>
                <a:lnTo>
                  <a:pt x="28" y="19"/>
                </a:lnTo>
                <a:lnTo>
                  <a:pt x="22" y="17"/>
                </a:lnTo>
                <a:lnTo>
                  <a:pt x="14" y="17"/>
                </a:lnTo>
                <a:lnTo>
                  <a:pt x="8" y="17"/>
                </a:lnTo>
                <a:lnTo>
                  <a:pt x="3" y="17"/>
                </a:lnTo>
                <a:lnTo>
                  <a:pt x="0" y="17"/>
                </a:lnTo>
                <a:lnTo>
                  <a:pt x="0" y="17"/>
                </a:lnTo>
                <a:lnTo>
                  <a:pt x="1" y="15"/>
                </a:lnTo>
                <a:lnTo>
                  <a:pt x="3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6" y="6"/>
                </a:lnTo>
                <a:lnTo>
                  <a:pt x="11" y="6"/>
                </a:lnTo>
                <a:lnTo>
                  <a:pt x="13" y="6"/>
                </a:lnTo>
                <a:lnTo>
                  <a:pt x="14" y="3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4" name="Freeform 151"/>
          <p:cNvSpPr>
            <a:spLocks/>
          </p:cNvSpPr>
          <p:nvPr/>
        </p:nvSpPr>
        <p:spPr bwMode="auto">
          <a:xfrm>
            <a:off x="2016005" y="1393388"/>
            <a:ext cx="13342" cy="10181"/>
          </a:xfrm>
          <a:custGeom>
            <a:avLst/>
            <a:gdLst>
              <a:gd name="T0" fmla="*/ 2 w 4"/>
              <a:gd name="T1" fmla="*/ 0 h 3"/>
              <a:gd name="T2" fmla="*/ 4 w 4"/>
              <a:gd name="T3" fmla="*/ 0 h 3"/>
              <a:gd name="T4" fmla="*/ 4 w 4"/>
              <a:gd name="T5" fmla="*/ 2 h 3"/>
              <a:gd name="T6" fmla="*/ 4 w 4"/>
              <a:gd name="T7" fmla="*/ 2 h 3"/>
              <a:gd name="T8" fmla="*/ 4 w 4"/>
              <a:gd name="T9" fmla="*/ 3 h 3"/>
              <a:gd name="T10" fmla="*/ 0 w 4"/>
              <a:gd name="T11" fmla="*/ 2 h 3"/>
              <a:gd name="T12" fmla="*/ 0 w 4"/>
              <a:gd name="T13" fmla="*/ 0 h 3"/>
              <a:gd name="T14" fmla="*/ 0 w 4"/>
              <a:gd name="T15" fmla="*/ 0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4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5" name="Freeform 153"/>
          <p:cNvSpPr>
            <a:spLocks/>
          </p:cNvSpPr>
          <p:nvPr/>
        </p:nvSpPr>
        <p:spPr bwMode="auto">
          <a:xfrm>
            <a:off x="7002600" y="3008688"/>
            <a:ext cx="6670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2 w 2"/>
              <a:gd name="T4" fmla="*/ 2 w 2"/>
              <a:gd name="T5" fmla="*/ 2 w 2"/>
              <a:gd name="T6" fmla="*/ 2 w 2"/>
              <a:gd name="T7" fmla="*/ 0 w 2"/>
              <a:gd name="T8" fmla="*/ 0 w 2"/>
              <a:gd name="T9" fmla="*/ 0 w 2"/>
              <a:gd name="T10" fmla="*/ 0 w 2"/>
              <a:gd name="T11" fmla="*/ 0 w 2"/>
              <a:gd name="T12" fmla="*/ 0 w 2"/>
              <a:gd name="T1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6" name="Freeform 154"/>
          <p:cNvSpPr>
            <a:spLocks/>
          </p:cNvSpPr>
          <p:nvPr/>
        </p:nvSpPr>
        <p:spPr bwMode="auto">
          <a:xfrm>
            <a:off x="6799133" y="2313022"/>
            <a:ext cx="146763" cy="546352"/>
          </a:xfrm>
          <a:custGeom>
            <a:avLst/>
            <a:gdLst>
              <a:gd name="T0" fmla="*/ 20 w 44"/>
              <a:gd name="T1" fmla="*/ 6 h 161"/>
              <a:gd name="T2" fmla="*/ 19 w 44"/>
              <a:gd name="T3" fmla="*/ 9 h 161"/>
              <a:gd name="T4" fmla="*/ 19 w 44"/>
              <a:gd name="T5" fmla="*/ 13 h 161"/>
              <a:gd name="T6" fmla="*/ 23 w 44"/>
              <a:gd name="T7" fmla="*/ 24 h 161"/>
              <a:gd name="T8" fmla="*/ 25 w 44"/>
              <a:gd name="T9" fmla="*/ 35 h 161"/>
              <a:gd name="T10" fmla="*/ 23 w 44"/>
              <a:gd name="T11" fmla="*/ 38 h 161"/>
              <a:gd name="T12" fmla="*/ 22 w 44"/>
              <a:gd name="T13" fmla="*/ 46 h 161"/>
              <a:gd name="T14" fmla="*/ 23 w 44"/>
              <a:gd name="T15" fmla="*/ 52 h 161"/>
              <a:gd name="T16" fmla="*/ 27 w 44"/>
              <a:gd name="T17" fmla="*/ 57 h 161"/>
              <a:gd name="T18" fmla="*/ 27 w 44"/>
              <a:gd name="T19" fmla="*/ 61 h 161"/>
              <a:gd name="T20" fmla="*/ 31 w 44"/>
              <a:gd name="T21" fmla="*/ 76 h 161"/>
              <a:gd name="T22" fmla="*/ 36 w 44"/>
              <a:gd name="T23" fmla="*/ 91 h 161"/>
              <a:gd name="T24" fmla="*/ 38 w 44"/>
              <a:gd name="T25" fmla="*/ 99 h 161"/>
              <a:gd name="T26" fmla="*/ 42 w 44"/>
              <a:gd name="T27" fmla="*/ 106 h 161"/>
              <a:gd name="T28" fmla="*/ 44 w 44"/>
              <a:gd name="T29" fmla="*/ 112 h 161"/>
              <a:gd name="T30" fmla="*/ 42 w 44"/>
              <a:gd name="T31" fmla="*/ 107 h 161"/>
              <a:gd name="T32" fmla="*/ 36 w 44"/>
              <a:gd name="T33" fmla="*/ 101 h 161"/>
              <a:gd name="T34" fmla="*/ 31 w 44"/>
              <a:gd name="T35" fmla="*/ 99 h 161"/>
              <a:gd name="T36" fmla="*/ 23 w 44"/>
              <a:gd name="T37" fmla="*/ 99 h 161"/>
              <a:gd name="T38" fmla="*/ 20 w 44"/>
              <a:gd name="T39" fmla="*/ 106 h 161"/>
              <a:gd name="T40" fmla="*/ 14 w 44"/>
              <a:gd name="T41" fmla="*/ 124 h 161"/>
              <a:gd name="T42" fmla="*/ 16 w 44"/>
              <a:gd name="T43" fmla="*/ 131 h 161"/>
              <a:gd name="T44" fmla="*/ 19 w 44"/>
              <a:gd name="T45" fmla="*/ 134 h 161"/>
              <a:gd name="T46" fmla="*/ 20 w 44"/>
              <a:gd name="T47" fmla="*/ 137 h 161"/>
              <a:gd name="T48" fmla="*/ 23 w 44"/>
              <a:gd name="T49" fmla="*/ 145 h 161"/>
              <a:gd name="T50" fmla="*/ 27 w 44"/>
              <a:gd name="T51" fmla="*/ 145 h 161"/>
              <a:gd name="T52" fmla="*/ 28 w 44"/>
              <a:gd name="T53" fmla="*/ 153 h 161"/>
              <a:gd name="T54" fmla="*/ 27 w 44"/>
              <a:gd name="T55" fmla="*/ 156 h 161"/>
              <a:gd name="T56" fmla="*/ 27 w 44"/>
              <a:gd name="T57" fmla="*/ 159 h 161"/>
              <a:gd name="T58" fmla="*/ 25 w 44"/>
              <a:gd name="T59" fmla="*/ 151 h 161"/>
              <a:gd name="T60" fmla="*/ 17 w 44"/>
              <a:gd name="T61" fmla="*/ 148 h 161"/>
              <a:gd name="T62" fmla="*/ 16 w 44"/>
              <a:gd name="T63" fmla="*/ 147 h 161"/>
              <a:gd name="T64" fmla="*/ 12 w 44"/>
              <a:gd name="T65" fmla="*/ 148 h 161"/>
              <a:gd name="T66" fmla="*/ 9 w 44"/>
              <a:gd name="T67" fmla="*/ 153 h 161"/>
              <a:gd name="T68" fmla="*/ 6 w 44"/>
              <a:gd name="T69" fmla="*/ 161 h 161"/>
              <a:gd name="T70" fmla="*/ 5 w 44"/>
              <a:gd name="T71" fmla="*/ 158 h 161"/>
              <a:gd name="T72" fmla="*/ 3 w 44"/>
              <a:gd name="T73" fmla="*/ 147 h 161"/>
              <a:gd name="T74" fmla="*/ 6 w 44"/>
              <a:gd name="T75" fmla="*/ 137 h 161"/>
              <a:gd name="T76" fmla="*/ 5 w 44"/>
              <a:gd name="T77" fmla="*/ 131 h 161"/>
              <a:gd name="T78" fmla="*/ 8 w 44"/>
              <a:gd name="T79" fmla="*/ 124 h 161"/>
              <a:gd name="T80" fmla="*/ 6 w 44"/>
              <a:gd name="T81" fmla="*/ 113 h 161"/>
              <a:gd name="T82" fmla="*/ 3 w 44"/>
              <a:gd name="T83" fmla="*/ 109 h 161"/>
              <a:gd name="T84" fmla="*/ 6 w 44"/>
              <a:gd name="T85" fmla="*/ 99 h 161"/>
              <a:gd name="T86" fmla="*/ 8 w 44"/>
              <a:gd name="T87" fmla="*/ 82 h 161"/>
              <a:gd name="T88" fmla="*/ 6 w 44"/>
              <a:gd name="T89" fmla="*/ 74 h 161"/>
              <a:gd name="T90" fmla="*/ 9 w 44"/>
              <a:gd name="T91" fmla="*/ 66 h 161"/>
              <a:gd name="T92" fmla="*/ 6 w 44"/>
              <a:gd name="T93" fmla="*/ 57 h 161"/>
              <a:gd name="T94" fmla="*/ 1 w 44"/>
              <a:gd name="T95" fmla="*/ 52 h 161"/>
              <a:gd name="T96" fmla="*/ 1 w 44"/>
              <a:gd name="T97" fmla="*/ 50 h 161"/>
              <a:gd name="T98" fmla="*/ 1 w 44"/>
              <a:gd name="T99" fmla="*/ 41 h 161"/>
              <a:gd name="T100" fmla="*/ 3 w 44"/>
              <a:gd name="T101" fmla="*/ 32 h 161"/>
              <a:gd name="T102" fmla="*/ 3 w 44"/>
              <a:gd name="T103" fmla="*/ 22 h 161"/>
              <a:gd name="T104" fmla="*/ 8 w 44"/>
              <a:gd name="T105" fmla="*/ 19 h 161"/>
              <a:gd name="T106" fmla="*/ 11 w 44"/>
              <a:gd name="T107" fmla="*/ 20 h 161"/>
              <a:gd name="T108" fmla="*/ 14 w 44"/>
              <a:gd name="T109" fmla="*/ 17 h 161"/>
              <a:gd name="T110" fmla="*/ 16 w 44"/>
              <a:gd name="T111" fmla="*/ 14 h 161"/>
              <a:gd name="T112" fmla="*/ 16 w 44"/>
              <a:gd name="T113" fmla="*/ 13 h 161"/>
              <a:gd name="T114" fmla="*/ 12 w 44"/>
              <a:gd name="T115" fmla="*/ 6 h 161"/>
              <a:gd name="T116" fmla="*/ 14 w 44"/>
              <a:gd name="T117" fmla="*/ 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161">
                <a:moveTo>
                  <a:pt x="16" y="0"/>
                </a:moveTo>
                <a:lnTo>
                  <a:pt x="17" y="0"/>
                </a:lnTo>
                <a:lnTo>
                  <a:pt x="20" y="6"/>
                </a:lnTo>
                <a:lnTo>
                  <a:pt x="20" y="6"/>
                </a:lnTo>
                <a:lnTo>
                  <a:pt x="19" y="8"/>
                </a:lnTo>
                <a:lnTo>
                  <a:pt x="19" y="9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22" y="19"/>
                </a:lnTo>
                <a:lnTo>
                  <a:pt x="23" y="22"/>
                </a:lnTo>
                <a:lnTo>
                  <a:pt x="23" y="24"/>
                </a:lnTo>
                <a:lnTo>
                  <a:pt x="23" y="25"/>
                </a:lnTo>
                <a:lnTo>
                  <a:pt x="25" y="28"/>
                </a:lnTo>
                <a:lnTo>
                  <a:pt x="25" y="35"/>
                </a:lnTo>
                <a:lnTo>
                  <a:pt x="25" y="36"/>
                </a:lnTo>
                <a:lnTo>
                  <a:pt x="23" y="38"/>
                </a:lnTo>
                <a:lnTo>
                  <a:pt x="23" y="38"/>
                </a:lnTo>
                <a:lnTo>
                  <a:pt x="23" y="39"/>
                </a:lnTo>
                <a:lnTo>
                  <a:pt x="22" y="41"/>
                </a:lnTo>
                <a:lnTo>
                  <a:pt x="22" y="46"/>
                </a:lnTo>
                <a:lnTo>
                  <a:pt x="23" y="49"/>
                </a:lnTo>
                <a:lnTo>
                  <a:pt x="23" y="50"/>
                </a:lnTo>
                <a:lnTo>
                  <a:pt x="23" y="52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8"/>
                </a:lnTo>
                <a:lnTo>
                  <a:pt x="27" y="60"/>
                </a:lnTo>
                <a:lnTo>
                  <a:pt x="27" y="61"/>
                </a:lnTo>
                <a:lnTo>
                  <a:pt x="27" y="61"/>
                </a:lnTo>
                <a:lnTo>
                  <a:pt x="28" y="61"/>
                </a:lnTo>
                <a:lnTo>
                  <a:pt x="31" y="76"/>
                </a:lnTo>
                <a:lnTo>
                  <a:pt x="31" y="80"/>
                </a:lnTo>
                <a:lnTo>
                  <a:pt x="34" y="88"/>
                </a:lnTo>
                <a:lnTo>
                  <a:pt x="36" y="91"/>
                </a:lnTo>
                <a:lnTo>
                  <a:pt x="38" y="95"/>
                </a:lnTo>
                <a:lnTo>
                  <a:pt x="38" y="96"/>
                </a:lnTo>
                <a:lnTo>
                  <a:pt x="38" y="99"/>
                </a:lnTo>
                <a:lnTo>
                  <a:pt x="39" y="101"/>
                </a:lnTo>
                <a:lnTo>
                  <a:pt x="41" y="104"/>
                </a:lnTo>
                <a:lnTo>
                  <a:pt x="42" y="106"/>
                </a:lnTo>
                <a:lnTo>
                  <a:pt x="44" y="107"/>
                </a:lnTo>
                <a:lnTo>
                  <a:pt x="44" y="107"/>
                </a:lnTo>
                <a:lnTo>
                  <a:pt x="44" y="112"/>
                </a:lnTo>
                <a:lnTo>
                  <a:pt x="44" y="110"/>
                </a:lnTo>
                <a:lnTo>
                  <a:pt x="44" y="107"/>
                </a:lnTo>
                <a:lnTo>
                  <a:pt x="42" y="107"/>
                </a:lnTo>
                <a:lnTo>
                  <a:pt x="41" y="104"/>
                </a:lnTo>
                <a:lnTo>
                  <a:pt x="39" y="102"/>
                </a:lnTo>
                <a:lnTo>
                  <a:pt x="36" y="101"/>
                </a:lnTo>
                <a:lnTo>
                  <a:pt x="34" y="99"/>
                </a:lnTo>
                <a:lnTo>
                  <a:pt x="34" y="99"/>
                </a:lnTo>
                <a:lnTo>
                  <a:pt x="31" y="99"/>
                </a:lnTo>
                <a:lnTo>
                  <a:pt x="30" y="99"/>
                </a:lnTo>
                <a:lnTo>
                  <a:pt x="25" y="99"/>
                </a:lnTo>
                <a:lnTo>
                  <a:pt x="23" y="99"/>
                </a:lnTo>
                <a:lnTo>
                  <a:pt x="22" y="101"/>
                </a:lnTo>
                <a:lnTo>
                  <a:pt x="20" y="102"/>
                </a:lnTo>
                <a:lnTo>
                  <a:pt x="20" y="106"/>
                </a:lnTo>
                <a:lnTo>
                  <a:pt x="16" y="118"/>
                </a:lnTo>
                <a:lnTo>
                  <a:pt x="14" y="121"/>
                </a:lnTo>
                <a:lnTo>
                  <a:pt x="14" y="124"/>
                </a:lnTo>
                <a:lnTo>
                  <a:pt x="14" y="128"/>
                </a:lnTo>
                <a:lnTo>
                  <a:pt x="14" y="129"/>
                </a:lnTo>
                <a:lnTo>
                  <a:pt x="16" y="131"/>
                </a:lnTo>
                <a:lnTo>
                  <a:pt x="16" y="132"/>
                </a:lnTo>
                <a:lnTo>
                  <a:pt x="17" y="134"/>
                </a:lnTo>
                <a:lnTo>
                  <a:pt x="19" y="134"/>
                </a:lnTo>
                <a:lnTo>
                  <a:pt x="19" y="134"/>
                </a:lnTo>
                <a:lnTo>
                  <a:pt x="19" y="135"/>
                </a:lnTo>
                <a:lnTo>
                  <a:pt x="20" y="137"/>
                </a:lnTo>
                <a:lnTo>
                  <a:pt x="22" y="142"/>
                </a:lnTo>
                <a:lnTo>
                  <a:pt x="22" y="143"/>
                </a:lnTo>
                <a:lnTo>
                  <a:pt x="23" y="145"/>
                </a:lnTo>
                <a:lnTo>
                  <a:pt x="25" y="145"/>
                </a:lnTo>
                <a:lnTo>
                  <a:pt x="25" y="145"/>
                </a:lnTo>
                <a:lnTo>
                  <a:pt x="27" y="145"/>
                </a:lnTo>
                <a:lnTo>
                  <a:pt x="27" y="147"/>
                </a:lnTo>
                <a:lnTo>
                  <a:pt x="28" y="150"/>
                </a:lnTo>
                <a:lnTo>
                  <a:pt x="28" y="153"/>
                </a:lnTo>
                <a:lnTo>
                  <a:pt x="28" y="153"/>
                </a:lnTo>
                <a:lnTo>
                  <a:pt x="27" y="156"/>
                </a:lnTo>
                <a:lnTo>
                  <a:pt x="27" y="156"/>
                </a:lnTo>
                <a:lnTo>
                  <a:pt x="27" y="158"/>
                </a:lnTo>
                <a:lnTo>
                  <a:pt x="27" y="158"/>
                </a:lnTo>
                <a:lnTo>
                  <a:pt x="27" y="159"/>
                </a:lnTo>
                <a:lnTo>
                  <a:pt x="27" y="156"/>
                </a:lnTo>
                <a:lnTo>
                  <a:pt x="25" y="153"/>
                </a:lnTo>
                <a:lnTo>
                  <a:pt x="25" y="151"/>
                </a:lnTo>
                <a:lnTo>
                  <a:pt x="23" y="150"/>
                </a:lnTo>
                <a:lnTo>
                  <a:pt x="20" y="148"/>
                </a:lnTo>
                <a:lnTo>
                  <a:pt x="17" y="148"/>
                </a:lnTo>
                <a:lnTo>
                  <a:pt x="17" y="148"/>
                </a:lnTo>
                <a:lnTo>
                  <a:pt x="16" y="147"/>
                </a:lnTo>
                <a:lnTo>
                  <a:pt x="16" y="147"/>
                </a:lnTo>
                <a:lnTo>
                  <a:pt x="14" y="147"/>
                </a:lnTo>
                <a:lnTo>
                  <a:pt x="14" y="147"/>
                </a:lnTo>
                <a:lnTo>
                  <a:pt x="12" y="148"/>
                </a:lnTo>
                <a:lnTo>
                  <a:pt x="11" y="150"/>
                </a:lnTo>
                <a:lnTo>
                  <a:pt x="11" y="151"/>
                </a:lnTo>
                <a:lnTo>
                  <a:pt x="9" y="153"/>
                </a:lnTo>
                <a:lnTo>
                  <a:pt x="9" y="158"/>
                </a:lnTo>
                <a:lnTo>
                  <a:pt x="8" y="159"/>
                </a:lnTo>
                <a:lnTo>
                  <a:pt x="6" y="161"/>
                </a:lnTo>
                <a:lnTo>
                  <a:pt x="6" y="161"/>
                </a:lnTo>
                <a:lnTo>
                  <a:pt x="5" y="159"/>
                </a:lnTo>
                <a:lnTo>
                  <a:pt x="5" y="158"/>
                </a:lnTo>
                <a:lnTo>
                  <a:pt x="5" y="156"/>
                </a:lnTo>
                <a:lnTo>
                  <a:pt x="3" y="151"/>
                </a:lnTo>
                <a:lnTo>
                  <a:pt x="3" y="147"/>
                </a:lnTo>
                <a:lnTo>
                  <a:pt x="6" y="140"/>
                </a:lnTo>
                <a:lnTo>
                  <a:pt x="6" y="139"/>
                </a:lnTo>
                <a:lnTo>
                  <a:pt x="6" y="137"/>
                </a:lnTo>
                <a:lnTo>
                  <a:pt x="5" y="135"/>
                </a:lnTo>
                <a:lnTo>
                  <a:pt x="5" y="131"/>
                </a:lnTo>
                <a:lnTo>
                  <a:pt x="5" y="131"/>
                </a:lnTo>
                <a:lnTo>
                  <a:pt x="6" y="129"/>
                </a:lnTo>
                <a:lnTo>
                  <a:pt x="6" y="126"/>
                </a:lnTo>
                <a:lnTo>
                  <a:pt x="8" y="124"/>
                </a:lnTo>
                <a:lnTo>
                  <a:pt x="8" y="123"/>
                </a:lnTo>
                <a:lnTo>
                  <a:pt x="8" y="118"/>
                </a:lnTo>
                <a:lnTo>
                  <a:pt x="6" y="113"/>
                </a:lnTo>
                <a:lnTo>
                  <a:pt x="5" y="110"/>
                </a:lnTo>
                <a:lnTo>
                  <a:pt x="3" y="110"/>
                </a:lnTo>
                <a:lnTo>
                  <a:pt x="3" y="109"/>
                </a:lnTo>
                <a:lnTo>
                  <a:pt x="5" y="106"/>
                </a:lnTo>
                <a:lnTo>
                  <a:pt x="6" y="102"/>
                </a:lnTo>
                <a:lnTo>
                  <a:pt x="6" y="99"/>
                </a:lnTo>
                <a:lnTo>
                  <a:pt x="8" y="96"/>
                </a:lnTo>
                <a:lnTo>
                  <a:pt x="8" y="95"/>
                </a:lnTo>
                <a:lnTo>
                  <a:pt x="8" y="82"/>
                </a:lnTo>
                <a:lnTo>
                  <a:pt x="8" y="80"/>
                </a:lnTo>
                <a:lnTo>
                  <a:pt x="6" y="76"/>
                </a:lnTo>
                <a:lnTo>
                  <a:pt x="6" y="74"/>
                </a:lnTo>
                <a:lnTo>
                  <a:pt x="8" y="71"/>
                </a:lnTo>
                <a:lnTo>
                  <a:pt x="8" y="69"/>
                </a:lnTo>
                <a:lnTo>
                  <a:pt x="9" y="66"/>
                </a:lnTo>
                <a:lnTo>
                  <a:pt x="8" y="63"/>
                </a:lnTo>
                <a:lnTo>
                  <a:pt x="6" y="58"/>
                </a:lnTo>
                <a:lnTo>
                  <a:pt x="6" y="57"/>
                </a:lnTo>
                <a:lnTo>
                  <a:pt x="3" y="55"/>
                </a:lnTo>
                <a:lnTo>
                  <a:pt x="3" y="54"/>
                </a:lnTo>
                <a:lnTo>
                  <a:pt x="1" y="52"/>
                </a:lnTo>
                <a:lnTo>
                  <a:pt x="3" y="52"/>
                </a:lnTo>
                <a:lnTo>
                  <a:pt x="3" y="52"/>
                </a:lnTo>
                <a:lnTo>
                  <a:pt x="1" y="50"/>
                </a:lnTo>
                <a:lnTo>
                  <a:pt x="1" y="49"/>
                </a:lnTo>
                <a:lnTo>
                  <a:pt x="0" y="43"/>
                </a:lnTo>
                <a:lnTo>
                  <a:pt x="1" y="41"/>
                </a:lnTo>
                <a:lnTo>
                  <a:pt x="1" y="39"/>
                </a:lnTo>
                <a:lnTo>
                  <a:pt x="3" y="36"/>
                </a:lnTo>
                <a:lnTo>
                  <a:pt x="3" y="32"/>
                </a:lnTo>
                <a:lnTo>
                  <a:pt x="3" y="27"/>
                </a:lnTo>
                <a:lnTo>
                  <a:pt x="3" y="25"/>
                </a:lnTo>
                <a:lnTo>
                  <a:pt x="3" y="22"/>
                </a:lnTo>
                <a:lnTo>
                  <a:pt x="3" y="20"/>
                </a:lnTo>
                <a:lnTo>
                  <a:pt x="5" y="19"/>
                </a:lnTo>
                <a:lnTo>
                  <a:pt x="8" y="19"/>
                </a:lnTo>
                <a:lnTo>
                  <a:pt x="8" y="19"/>
                </a:ln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2" y="19"/>
                </a:lnTo>
                <a:lnTo>
                  <a:pt x="14" y="17"/>
                </a:lnTo>
                <a:lnTo>
                  <a:pt x="12" y="17"/>
                </a:lnTo>
                <a:lnTo>
                  <a:pt x="14" y="16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6" y="13"/>
                </a:lnTo>
                <a:lnTo>
                  <a:pt x="16" y="11"/>
                </a:lnTo>
                <a:lnTo>
                  <a:pt x="16" y="9"/>
                </a:lnTo>
                <a:lnTo>
                  <a:pt x="12" y="6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7" name="Freeform 156"/>
          <p:cNvSpPr>
            <a:spLocks/>
          </p:cNvSpPr>
          <p:nvPr/>
        </p:nvSpPr>
        <p:spPr bwMode="auto">
          <a:xfrm>
            <a:off x="2296189" y="1162631"/>
            <a:ext cx="100066" cy="71264"/>
          </a:xfrm>
          <a:custGeom>
            <a:avLst/>
            <a:gdLst>
              <a:gd name="T0" fmla="*/ 14 w 30"/>
              <a:gd name="T1" fmla="*/ 0 h 21"/>
              <a:gd name="T2" fmla="*/ 25 w 30"/>
              <a:gd name="T3" fmla="*/ 5 h 21"/>
              <a:gd name="T4" fmla="*/ 28 w 30"/>
              <a:gd name="T5" fmla="*/ 7 h 21"/>
              <a:gd name="T6" fmla="*/ 30 w 30"/>
              <a:gd name="T7" fmla="*/ 8 h 21"/>
              <a:gd name="T8" fmla="*/ 30 w 30"/>
              <a:gd name="T9" fmla="*/ 11 h 21"/>
              <a:gd name="T10" fmla="*/ 28 w 30"/>
              <a:gd name="T11" fmla="*/ 11 h 21"/>
              <a:gd name="T12" fmla="*/ 28 w 30"/>
              <a:gd name="T13" fmla="*/ 13 h 21"/>
              <a:gd name="T14" fmla="*/ 27 w 30"/>
              <a:gd name="T15" fmla="*/ 11 h 21"/>
              <a:gd name="T16" fmla="*/ 27 w 30"/>
              <a:gd name="T17" fmla="*/ 10 h 21"/>
              <a:gd name="T18" fmla="*/ 24 w 30"/>
              <a:gd name="T19" fmla="*/ 11 h 21"/>
              <a:gd name="T20" fmla="*/ 24 w 30"/>
              <a:gd name="T21" fmla="*/ 14 h 21"/>
              <a:gd name="T22" fmla="*/ 21 w 30"/>
              <a:gd name="T23" fmla="*/ 18 h 21"/>
              <a:gd name="T24" fmla="*/ 14 w 30"/>
              <a:gd name="T25" fmla="*/ 19 h 21"/>
              <a:gd name="T26" fmla="*/ 9 w 30"/>
              <a:gd name="T27" fmla="*/ 19 h 21"/>
              <a:gd name="T28" fmla="*/ 6 w 30"/>
              <a:gd name="T29" fmla="*/ 21 h 21"/>
              <a:gd name="T30" fmla="*/ 3 w 30"/>
              <a:gd name="T31" fmla="*/ 18 h 21"/>
              <a:gd name="T32" fmla="*/ 2 w 30"/>
              <a:gd name="T33" fmla="*/ 14 h 21"/>
              <a:gd name="T34" fmla="*/ 2 w 30"/>
              <a:gd name="T35" fmla="*/ 14 h 21"/>
              <a:gd name="T36" fmla="*/ 0 w 30"/>
              <a:gd name="T37" fmla="*/ 13 h 21"/>
              <a:gd name="T38" fmla="*/ 0 w 30"/>
              <a:gd name="T39" fmla="*/ 11 h 21"/>
              <a:gd name="T40" fmla="*/ 2 w 30"/>
              <a:gd name="T41" fmla="*/ 8 h 21"/>
              <a:gd name="T42" fmla="*/ 2 w 30"/>
              <a:gd name="T43" fmla="*/ 7 h 21"/>
              <a:gd name="T44" fmla="*/ 3 w 30"/>
              <a:gd name="T45" fmla="*/ 5 h 21"/>
              <a:gd name="T46" fmla="*/ 6 w 30"/>
              <a:gd name="T47" fmla="*/ 2 h 21"/>
              <a:gd name="T48" fmla="*/ 9 w 30"/>
              <a:gd name="T49" fmla="*/ 0 h 21"/>
              <a:gd name="T50" fmla="*/ 11 w 30"/>
              <a:gd name="T51" fmla="*/ 0 h 21"/>
              <a:gd name="T52" fmla="*/ 14 w 30"/>
              <a:gd name="T5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" h="21">
                <a:moveTo>
                  <a:pt x="14" y="0"/>
                </a:moveTo>
                <a:lnTo>
                  <a:pt x="25" y="5"/>
                </a:lnTo>
                <a:lnTo>
                  <a:pt x="28" y="7"/>
                </a:lnTo>
                <a:lnTo>
                  <a:pt x="30" y="8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7" y="11"/>
                </a:lnTo>
                <a:lnTo>
                  <a:pt x="27" y="10"/>
                </a:lnTo>
                <a:lnTo>
                  <a:pt x="24" y="11"/>
                </a:lnTo>
                <a:lnTo>
                  <a:pt x="24" y="14"/>
                </a:lnTo>
                <a:lnTo>
                  <a:pt x="21" y="18"/>
                </a:lnTo>
                <a:lnTo>
                  <a:pt x="14" y="19"/>
                </a:lnTo>
                <a:lnTo>
                  <a:pt x="9" y="19"/>
                </a:lnTo>
                <a:lnTo>
                  <a:pt x="6" y="21"/>
                </a:lnTo>
                <a:lnTo>
                  <a:pt x="3" y="18"/>
                </a:lnTo>
                <a:lnTo>
                  <a:pt x="2" y="14"/>
                </a:lnTo>
                <a:lnTo>
                  <a:pt x="2" y="14"/>
                </a:lnTo>
                <a:lnTo>
                  <a:pt x="0" y="13"/>
                </a:lnTo>
                <a:lnTo>
                  <a:pt x="0" y="11"/>
                </a:lnTo>
                <a:lnTo>
                  <a:pt x="2" y="8"/>
                </a:lnTo>
                <a:lnTo>
                  <a:pt x="2" y="7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8" name="Freeform 159"/>
          <p:cNvSpPr>
            <a:spLocks/>
          </p:cNvSpPr>
          <p:nvPr/>
        </p:nvSpPr>
        <p:spPr bwMode="auto">
          <a:xfrm>
            <a:off x="2489649" y="996350"/>
            <a:ext cx="50034" cy="37329"/>
          </a:xfrm>
          <a:custGeom>
            <a:avLst/>
            <a:gdLst>
              <a:gd name="T0" fmla="*/ 7 w 15"/>
              <a:gd name="T1" fmla="*/ 0 h 11"/>
              <a:gd name="T2" fmla="*/ 8 w 15"/>
              <a:gd name="T3" fmla="*/ 0 h 11"/>
              <a:gd name="T4" fmla="*/ 10 w 15"/>
              <a:gd name="T5" fmla="*/ 0 h 11"/>
              <a:gd name="T6" fmla="*/ 11 w 15"/>
              <a:gd name="T7" fmla="*/ 2 h 11"/>
              <a:gd name="T8" fmla="*/ 11 w 15"/>
              <a:gd name="T9" fmla="*/ 4 h 11"/>
              <a:gd name="T10" fmla="*/ 13 w 15"/>
              <a:gd name="T11" fmla="*/ 4 h 11"/>
              <a:gd name="T12" fmla="*/ 13 w 15"/>
              <a:gd name="T13" fmla="*/ 5 h 11"/>
              <a:gd name="T14" fmla="*/ 15 w 15"/>
              <a:gd name="T15" fmla="*/ 7 h 11"/>
              <a:gd name="T16" fmla="*/ 11 w 15"/>
              <a:gd name="T17" fmla="*/ 8 h 11"/>
              <a:gd name="T18" fmla="*/ 11 w 15"/>
              <a:gd name="T19" fmla="*/ 10 h 11"/>
              <a:gd name="T20" fmla="*/ 13 w 15"/>
              <a:gd name="T21" fmla="*/ 10 h 11"/>
              <a:gd name="T22" fmla="*/ 13 w 15"/>
              <a:gd name="T23" fmla="*/ 11 h 11"/>
              <a:gd name="T24" fmla="*/ 11 w 15"/>
              <a:gd name="T25" fmla="*/ 11 h 11"/>
              <a:gd name="T26" fmla="*/ 11 w 15"/>
              <a:gd name="T27" fmla="*/ 10 h 11"/>
              <a:gd name="T28" fmla="*/ 10 w 15"/>
              <a:gd name="T29" fmla="*/ 8 h 11"/>
              <a:gd name="T30" fmla="*/ 8 w 15"/>
              <a:gd name="T31" fmla="*/ 8 h 11"/>
              <a:gd name="T32" fmla="*/ 8 w 15"/>
              <a:gd name="T33" fmla="*/ 7 h 11"/>
              <a:gd name="T34" fmla="*/ 7 w 15"/>
              <a:gd name="T35" fmla="*/ 5 h 11"/>
              <a:gd name="T36" fmla="*/ 5 w 15"/>
              <a:gd name="T37" fmla="*/ 4 h 11"/>
              <a:gd name="T38" fmla="*/ 2 w 15"/>
              <a:gd name="T39" fmla="*/ 4 h 11"/>
              <a:gd name="T40" fmla="*/ 0 w 15"/>
              <a:gd name="T41" fmla="*/ 4 h 11"/>
              <a:gd name="T42" fmla="*/ 0 w 15"/>
              <a:gd name="T43" fmla="*/ 4 h 11"/>
              <a:gd name="T44" fmla="*/ 0 w 15"/>
              <a:gd name="T45" fmla="*/ 2 h 11"/>
              <a:gd name="T46" fmla="*/ 0 w 15"/>
              <a:gd name="T47" fmla="*/ 0 h 11"/>
              <a:gd name="T48" fmla="*/ 4 w 15"/>
              <a:gd name="T49" fmla="*/ 0 h 11"/>
              <a:gd name="T50" fmla="*/ 5 w 15"/>
              <a:gd name="T51" fmla="*/ 0 h 11"/>
              <a:gd name="T52" fmla="*/ 7 w 15"/>
              <a:gd name="T53" fmla="*/ 0 h 11"/>
              <a:gd name="T54" fmla="*/ 7 w 15"/>
              <a:gd name="T55" fmla="*/ 0 h 11"/>
              <a:gd name="T56" fmla="*/ 7 w 15"/>
              <a:gd name="T5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" h="11">
                <a:moveTo>
                  <a:pt x="7" y="0"/>
                </a:moveTo>
                <a:lnTo>
                  <a:pt x="8" y="0"/>
                </a:lnTo>
                <a:lnTo>
                  <a:pt x="10" y="0"/>
                </a:lnTo>
                <a:lnTo>
                  <a:pt x="11" y="2"/>
                </a:lnTo>
                <a:lnTo>
                  <a:pt x="11" y="4"/>
                </a:lnTo>
                <a:lnTo>
                  <a:pt x="13" y="4"/>
                </a:lnTo>
                <a:lnTo>
                  <a:pt x="13" y="5"/>
                </a:lnTo>
                <a:lnTo>
                  <a:pt x="15" y="7"/>
                </a:lnTo>
                <a:lnTo>
                  <a:pt x="11" y="8"/>
                </a:lnTo>
                <a:lnTo>
                  <a:pt x="11" y="10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11" y="10"/>
                </a:lnTo>
                <a:lnTo>
                  <a:pt x="10" y="8"/>
                </a:lnTo>
                <a:lnTo>
                  <a:pt x="8" y="8"/>
                </a:lnTo>
                <a:lnTo>
                  <a:pt x="8" y="7"/>
                </a:lnTo>
                <a:lnTo>
                  <a:pt x="7" y="5"/>
                </a:lnTo>
                <a:lnTo>
                  <a:pt x="5" y="4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9" name="Freeform 161"/>
          <p:cNvSpPr>
            <a:spLocks/>
          </p:cNvSpPr>
          <p:nvPr/>
        </p:nvSpPr>
        <p:spPr bwMode="auto">
          <a:xfrm>
            <a:off x="8580297" y="975988"/>
            <a:ext cx="190125" cy="71264"/>
          </a:xfrm>
          <a:custGeom>
            <a:avLst/>
            <a:gdLst>
              <a:gd name="T0" fmla="*/ 33 w 57"/>
              <a:gd name="T1" fmla="*/ 0 h 21"/>
              <a:gd name="T2" fmla="*/ 35 w 57"/>
              <a:gd name="T3" fmla="*/ 0 h 21"/>
              <a:gd name="T4" fmla="*/ 37 w 57"/>
              <a:gd name="T5" fmla="*/ 2 h 21"/>
              <a:gd name="T6" fmla="*/ 43 w 57"/>
              <a:gd name="T7" fmla="*/ 2 h 21"/>
              <a:gd name="T8" fmla="*/ 45 w 57"/>
              <a:gd name="T9" fmla="*/ 2 h 21"/>
              <a:gd name="T10" fmla="*/ 46 w 57"/>
              <a:gd name="T11" fmla="*/ 3 h 21"/>
              <a:gd name="T12" fmla="*/ 48 w 57"/>
              <a:gd name="T13" fmla="*/ 5 h 21"/>
              <a:gd name="T14" fmla="*/ 49 w 57"/>
              <a:gd name="T15" fmla="*/ 5 h 21"/>
              <a:gd name="T16" fmla="*/ 51 w 57"/>
              <a:gd name="T17" fmla="*/ 6 h 21"/>
              <a:gd name="T18" fmla="*/ 52 w 57"/>
              <a:gd name="T19" fmla="*/ 8 h 21"/>
              <a:gd name="T20" fmla="*/ 56 w 57"/>
              <a:gd name="T21" fmla="*/ 10 h 21"/>
              <a:gd name="T22" fmla="*/ 57 w 57"/>
              <a:gd name="T23" fmla="*/ 10 h 21"/>
              <a:gd name="T24" fmla="*/ 57 w 57"/>
              <a:gd name="T25" fmla="*/ 11 h 21"/>
              <a:gd name="T26" fmla="*/ 57 w 57"/>
              <a:gd name="T27" fmla="*/ 13 h 21"/>
              <a:gd name="T28" fmla="*/ 52 w 57"/>
              <a:gd name="T29" fmla="*/ 14 h 21"/>
              <a:gd name="T30" fmla="*/ 49 w 57"/>
              <a:gd name="T31" fmla="*/ 16 h 21"/>
              <a:gd name="T32" fmla="*/ 41 w 57"/>
              <a:gd name="T33" fmla="*/ 16 h 21"/>
              <a:gd name="T34" fmla="*/ 33 w 57"/>
              <a:gd name="T35" fmla="*/ 17 h 21"/>
              <a:gd name="T36" fmla="*/ 29 w 57"/>
              <a:gd name="T37" fmla="*/ 19 h 21"/>
              <a:gd name="T38" fmla="*/ 27 w 57"/>
              <a:gd name="T39" fmla="*/ 19 h 21"/>
              <a:gd name="T40" fmla="*/ 24 w 57"/>
              <a:gd name="T41" fmla="*/ 17 h 21"/>
              <a:gd name="T42" fmla="*/ 21 w 57"/>
              <a:gd name="T43" fmla="*/ 17 h 21"/>
              <a:gd name="T44" fmla="*/ 19 w 57"/>
              <a:gd name="T45" fmla="*/ 17 h 21"/>
              <a:gd name="T46" fmla="*/ 16 w 57"/>
              <a:gd name="T47" fmla="*/ 19 h 21"/>
              <a:gd name="T48" fmla="*/ 8 w 57"/>
              <a:gd name="T49" fmla="*/ 19 h 21"/>
              <a:gd name="T50" fmla="*/ 5 w 57"/>
              <a:gd name="T51" fmla="*/ 21 h 21"/>
              <a:gd name="T52" fmla="*/ 4 w 57"/>
              <a:gd name="T53" fmla="*/ 21 h 21"/>
              <a:gd name="T54" fmla="*/ 2 w 57"/>
              <a:gd name="T55" fmla="*/ 16 h 21"/>
              <a:gd name="T56" fmla="*/ 0 w 57"/>
              <a:gd name="T57" fmla="*/ 16 h 21"/>
              <a:gd name="T58" fmla="*/ 2 w 57"/>
              <a:gd name="T59" fmla="*/ 14 h 21"/>
              <a:gd name="T60" fmla="*/ 4 w 57"/>
              <a:gd name="T61" fmla="*/ 11 h 21"/>
              <a:gd name="T62" fmla="*/ 5 w 57"/>
              <a:gd name="T63" fmla="*/ 11 h 21"/>
              <a:gd name="T64" fmla="*/ 10 w 57"/>
              <a:gd name="T65" fmla="*/ 8 h 21"/>
              <a:gd name="T66" fmla="*/ 15 w 57"/>
              <a:gd name="T67" fmla="*/ 5 h 21"/>
              <a:gd name="T68" fmla="*/ 16 w 57"/>
              <a:gd name="T69" fmla="*/ 5 h 21"/>
              <a:gd name="T70" fmla="*/ 19 w 57"/>
              <a:gd name="T71" fmla="*/ 3 h 21"/>
              <a:gd name="T72" fmla="*/ 21 w 57"/>
              <a:gd name="T73" fmla="*/ 2 h 21"/>
              <a:gd name="T74" fmla="*/ 22 w 57"/>
              <a:gd name="T75" fmla="*/ 2 h 21"/>
              <a:gd name="T76" fmla="*/ 26 w 57"/>
              <a:gd name="T77" fmla="*/ 2 h 21"/>
              <a:gd name="T78" fmla="*/ 27 w 57"/>
              <a:gd name="T79" fmla="*/ 2 h 21"/>
              <a:gd name="T80" fmla="*/ 29 w 57"/>
              <a:gd name="T81" fmla="*/ 2 h 21"/>
              <a:gd name="T82" fmla="*/ 32 w 57"/>
              <a:gd name="T83" fmla="*/ 2 h 21"/>
              <a:gd name="T84" fmla="*/ 33 w 57"/>
              <a:gd name="T8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21">
                <a:moveTo>
                  <a:pt x="33" y="0"/>
                </a:moveTo>
                <a:lnTo>
                  <a:pt x="35" y="0"/>
                </a:lnTo>
                <a:lnTo>
                  <a:pt x="37" y="2"/>
                </a:lnTo>
                <a:lnTo>
                  <a:pt x="43" y="2"/>
                </a:lnTo>
                <a:lnTo>
                  <a:pt x="45" y="2"/>
                </a:lnTo>
                <a:lnTo>
                  <a:pt x="46" y="3"/>
                </a:lnTo>
                <a:lnTo>
                  <a:pt x="48" y="5"/>
                </a:lnTo>
                <a:lnTo>
                  <a:pt x="49" y="5"/>
                </a:lnTo>
                <a:lnTo>
                  <a:pt x="51" y="6"/>
                </a:lnTo>
                <a:lnTo>
                  <a:pt x="52" y="8"/>
                </a:lnTo>
                <a:lnTo>
                  <a:pt x="56" y="10"/>
                </a:lnTo>
                <a:lnTo>
                  <a:pt x="57" y="10"/>
                </a:lnTo>
                <a:lnTo>
                  <a:pt x="57" y="11"/>
                </a:lnTo>
                <a:lnTo>
                  <a:pt x="57" y="13"/>
                </a:lnTo>
                <a:lnTo>
                  <a:pt x="52" y="14"/>
                </a:lnTo>
                <a:lnTo>
                  <a:pt x="49" y="16"/>
                </a:lnTo>
                <a:lnTo>
                  <a:pt x="41" y="16"/>
                </a:lnTo>
                <a:lnTo>
                  <a:pt x="33" y="17"/>
                </a:lnTo>
                <a:lnTo>
                  <a:pt x="29" y="19"/>
                </a:lnTo>
                <a:lnTo>
                  <a:pt x="27" y="19"/>
                </a:lnTo>
                <a:lnTo>
                  <a:pt x="24" y="17"/>
                </a:lnTo>
                <a:lnTo>
                  <a:pt x="21" y="17"/>
                </a:lnTo>
                <a:lnTo>
                  <a:pt x="19" y="17"/>
                </a:lnTo>
                <a:lnTo>
                  <a:pt x="16" y="19"/>
                </a:lnTo>
                <a:lnTo>
                  <a:pt x="8" y="19"/>
                </a:lnTo>
                <a:lnTo>
                  <a:pt x="5" y="21"/>
                </a:lnTo>
                <a:lnTo>
                  <a:pt x="4" y="21"/>
                </a:lnTo>
                <a:lnTo>
                  <a:pt x="2" y="16"/>
                </a:lnTo>
                <a:lnTo>
                  <a:pt x="0" y="16"/>
                </a:lnTo>
                <a:lnTo>
                  <a:pt x="2" y="14"/>
                </a:lnTo>
                <a:lnTo>
                  <a:pt x="4" y="11"/>
                </a:lnTo>
                <a:lnTo>
                  <a:pt x="5" y="11"/>
                </a:lnTo>
                <a:lnTo>
                  <a:pt x="10" y="8"/>
                </a:lnTo>
                <a:lnTo>
                  <a:pt x="15" y="5"/>
                </a:lnTo>
                <a:lnTo>
                  <a:pt x="16" y="5"/>
                </a:lnTo>
                <a:lnTo>
                  <a:pt x="19" y="3"/>
                </a:lnTo>
                <a:lnTo>
                  <a:pt x="21" y="2"/>
                </a:lnTo>
                <a:lnTo>
                  <a:pt x="22" y="2"/>
                </a:lnTo>
                <a:lnTo>
                  <a:pt x="26" y="2"/>
                </a:lnTo>
                <a:lnTo>
                  <a:pt x="27" y="2"/>
                </a:lnTo>
                <a:lnTo>
                  <a:pt x="29" y="2"/>
                </a:lnTo>
                <a:lnTo>
                  <a:pt x="32" y="2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0" name="Freeform 162"/>
          <p:cNvSpPr>
            <a:spLocks/>
          </p:cNvSpPr>
          <p:nvPr/>
        </p:nvSpPr>
        <p:spPr bwMode="auto">
          <a:xfrm>
            <a:off x="881931" y="2842405"/>
            <a:ext cx="193460" cy="234152"/>
          </a:xfrm>
          <a:custGeom>
            <a:avLst/>
            <a:gdLst>
              <a:gd name="T0" fmla="*/ 19 w 58"/>
              <a:gd name="T1" fmla="*/ 2 h 69"/>
              <a:gd name="T2" fmla="*/ 22 w 58"/>
              <a:gd name="T3" fmla="*/ 5 h 69"/>
              <a:gd name="T4" fmla="*/ 27 w 58"/>
              <a:gd name="T5" fmla="*/ 8 h 69"/>
              <a:gd name="T6" fmla="*/ 27 w 58"/>
              <a:gd name="T7" fmla="*/ 9 h 69"/>
              <a:gd name="T8" fmla="*/ 27 w 58"/>
              <a:gd name="T9" fmla="*/ 13 h 69"/>
              <a:gd name="T10" fmla="*/ 31 w 58"/>
              <a:gd name="T11" fmla="*/ 16 h 69"/>
              <a:gd name="T12" fmla="*/ 38 w 58"/>
              <a:gd name="T13" fmla="*/ 19 h 69"/>
              <a:gd name="T14" fmla="*/ 36 w 58"/>
              <a:gd name="T15" fmla="*/ 20 h 69"/>
              <a:gd name="T16" fmla="*/ 36 w 58"/>
              <a:gd name="T17" fmla="*/ 22 h 69"/>
              <a:gd name="T18" fmla="*/ 38 w 58"/>
              <a:gd name="T19" fmla="*/ 24 h 69"/>
              <a:gd name="T20" fmla="*/ 38 w 58"/>
              <a:gd name="T21" fmla="*/ 25 h 69"/>
              <a:gd name="T22" fmla="*/ 46 w 58"/>
              <a:gd name="T23" fmla="*/ 28 h 69"/>
              <a:gd name="T24" fmla="*/ 53 w 58"/>
              <a:gd name="T25" fmla="*/ 27 h 69"/>
              <a:gd name="T26" fmla="*/ 53 w 58"/>
              <a:gd name="T27" fmla="*/ 30 h 69"/>
              <a:gd name="T28" fmla="*/ 53 w 58"/>
              <a:gd name="T29" fmla="*/ 33 h 69"/>
              <a:gd name="T30" fmla="*/ 53 w 58"/>
              <a:gd name="T31" fmla="*/ 36 h 69"/>
              <a:gd name="T32" fmla="*/ 50 w 58"/>
              <a:gd name="T33" fmla="*/ 39 h 69"/>
              <a:gd name="T34" fmla="*/ 50 w 58"/>
              <a:gd name="T35" fmla="*/ 46 h 69"/>
              <a:gd name="T36" fmla="*/ 57 w 58"/>
              <a:gd name="T37" fmla="*/ 50 h 69"/>
              <a:gd name="T38" fmla="*/ 58 w 58"/>
              <a:gd name="T39" fmla="*/ 55 h 69"/>
              <a:gd name="T40" fmla="*/ 53 w 58"/>
              <a:gd name="T41" fmla="*/ 58 h 69"/>
              <a:gd name="T42" fmla="*/ 52 w 58"/>
              <a:gd name="T43" fmla="*/ 61 h 69"/>
              <a:gd name="T44" fmla="*/ 52 w 58"/>
              <a:gd name="T45" fmla="*/ 66 h 69"/>
              <a:gd name="T46" fmla="*/ 49 w 58"/>
              <a:gd name="T47" fmla="*/ 68 h 69"/>
              <a:gd name="T48" fmla="*/ 44 w 58"/>
              <a:gd name="T49" fmla="*/ 68 h 69"/>
              <a:gd name="T50" fmla="*/ 38 w 58"/>
              <a:gd name="T51" fmla="*/ 69 h 69"/>
              <a:gd name="T52" fmla="*/ 39 w 58"/>
              <a:gd name="T53" fmla="*/ 66 h 69"/>
              <a:gd name="T54" fmla="*/ 39 w 58"/>
              <a:gd name="T55" fmla="*/ 61 h 69"/>
              <a:gd name="T56" fmla="*/ 33 w 58"/>
              <a:gd name="T57" fmla="*/ 57 h 69"/>
              <a:gd name="T58" fmla="*/ 28 w 58"/>
              <a:gd name="T59" fmla="*/ 54 h 69"/>
              <a:gd name="T60" fmla="*/ 27 w 58"/>
              <a:gd name="T61" fmla="*/ 52 h 69"/>
              <a:gd name="T62" fmla="*/ 25 w 58"/>
              <a:gd name="T63" fmla="*/ 55 h 69"/>
              <a:gd name="T64" fmla="*/ 22 w 58"/>
              <a:gd name="T65" fmla="*/ 58 h 69"/>
              <a:gd name="T66" fmla="*/ 19 w 58"/>
              <a:gd name="T67" fmla="*/ 57 h 69"/>
              <a:gd name="T68" fmla="*/ 11 w 58"/>
              <a:gd name="T69" fmla="*/ 54 h 69"/>
              <a:gd name="T70" fmla="*/ 5 w 58"/>
              <a:gd name="T71" fmla="*/ 49 h 69"/>
              <a:gd name="T72" fmla="*/ 6 w 58"/>
              <a:gd name="T73" fmla="*/ 46 h 69"/>
              <a:gd name="T74" fmla="*/ 8 w 58"/>
              <a:gd name="T75" fmla="*/ 44 h 69"/>
              <a:gd name="T76" fmla="*/ 6 w 58"/>
              <a:gd name="T77" fmla="*/ 39 h 69"/>
              <a:gd name="T78" fmla="*/ 9 w 58"/>
              <a:gd name="T79" fmla="*/ 38 h 69"/>
              <a:gd name="T80" fmla="*/ 3 w 58"/>
              <a:gd name="T81" fmla="*/ 33 h 69"/>
              <a:gd name="T82" fmla="*/ 3 w 58"/>
              <a:gd name="T83" fmla="*/ 30 h 69"/>
              <a:gd name="T84" fmla="*/ 6 w 58"/>
              <a:gd name="T85" fmla="*/ 24 h 69"/>
              <a:gd name="T86" fmla="*/ 1 w 58"/>
              <a:gd name="T87" fmla="*/ 24 h 69"/>
              <a:gd name="T88" fmla="*/ 3 w 58"/>
              <a:gd name="T89" fmla="*/ 22 h 69"/>
              <a:gd name="T90" fmla="*/ 3 w 58"/>
              <a:gd name="T91" fmla="*/ 17 h 69"/>
              <a:gd name="T92" fmla="*/ 8 w 58"/>
              <a:gd name="T93" fmla="*/ 17 h 69"/>
              <a:gd name="T94" fmla="*/ 3 w 58"/>
              <a:gd name="T95" fmla="*/ 16 h 69"/>
              <a:gd name="T96" fmla="*/ 1 w 58"/>
              <a:gd name="T97" fmla="*/ 13 h 69"/>
              <a:gd name="T98" fmla="*/ 0 w 58"/>
              <a:gd name="T99" fmla="*/ 6 h 69"/>
              <a:gd name="T100" fmla="*/ 1 w 58"/>
              <a:gd name="T101" fmla="*/ 5 h 69"/>
              <a:gd name="T102" fmla="*/ 5 w 58"/>
              <a:gd name="T103" fmla="*/ 3 h 69"/>
              <a:gd name="T104" fmla="*/ 8 w 58"/>
              <a:gd name="T105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" h="69">
                <a:moveTo>
                  <a:pt x="11" y="0"/>
                </a:move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22" y="5"/>
                </a:lnTo>
                <a:lnTo>
                  <a:pt x="24" y="5"/>
                </a:lnTo>
                <a:lnTo>
                  <a:pt x="24" y="6"/>
                </a:lnTo>
                <a:lnTo>
                  <a:pt x="25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9"/>
                </a:lnTo>
                <a:lnTo>
                  <a:pt x="27" y="11"/>
                </a:lnTo>
                <a:lnTo>
                  <a:pt x="27" y="11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8" y="14"/>
                </a:lnTo>
                <a:lnTo>
                  <a:pt x="30" y="14"/>
                </a:lnTo>
                <a:lnTo>
                  <a:pt x="31" y="16"/>
                </a:lnTo>
                <a:lnTo>
                  <a:pt x="31" y="16"/>
                </a:lnTo>
                <a:lnTo>
                  <a:pt x="33" y="16"/>
                </a:lnTo>
                <a:lnTo>
                  <a:pt x="33" y="17"/>
                </a:lnTo>
                <a:lnTo>
                  <a:pt x="36" y="17"/>
                </a:lnTo>
                <a:lnTo>
                  <a:pt x="36" y="17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8" y="22"/>
                </a:lnTo>
                <a:lnTo>
                  <a:pt x="38" y="22"/>
                </a:lnTo>
                <a:lnTo>
                  <a:pt x="38" y="24"/>
                </a:lnTo>
                <a:lnTo>
                  <a:pt x="38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8" y="25"/>
                </a:lnTo>
                <a:lnTo>
                  <a:pt x="39" y="25"/>
                </a:lnTo>
                <a:lnTo>
                  <a:pt x="39" y="27"/>
                </a:lnTo>
                <a:lnTo>
                  <a:pt x="41" y="27"/>
                </a:lnTo>
                <a:lnTo>
                  <a:pt x="44" y="27"/>
                </a:lnTo>
                <a:lnTo>
                  <a:pt x="46" y="28"/>
                </a:lnTo>
                <a:lnTo>
                  <a:pt x="46" y="30"/>
                </a:lnTo>
                <a:lnTo>
                  <a:pt x="47" y="28"/>
                </a:lnTo>
                <a:lnTo>
                  <a:pt x="50" y="27"/>
                </a:lnTo>
                <a:lnTo>
                  <a:pt x="52" y="27"/>
                </a:lnTo>
                <a:lnTo>
                  <a:pt x="53" y="27"/>
                </a:lnTo>
                <a:lnTo>
                  <a:pt x="55" y="28"/>
                </a:lnTo>
                <a:lnTo>
                  <a:pt x="55" y="28"/>
                </a:lnTo>
                <a:lnTo>
                  <a:pt x="55" y="30"/>
                </a:lnTo>
                <a:lnTo>
                  <a:pt x="53" y="28"/>
                </a:lnTo>
                <a:lnTo>
                  <a:pt x="53" y="30"/>
                </a:lnTo>
                <a:lnTo>
                  <a:pt x="52" y="30"/>
                </a:lnTo>
                <a:lnTo>
                  <a:pt x="52" y="31"/>
                </a:lnTo>
                <a:lnTo>
                  <a:pt x="52" y="33"/>
                </a:lnTo>
                <a:lnTo>
                  <a:pt x="53" y="33"/>
                </a:lnTo>
                <a:lnTo>
                  <a:pt x="53" y="33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3" y="36"/>
                </a:lnTo>
                <a:lnTo>
                  <a:pt x="53" y="36"/>
                </a:lnTo>
                <a:lnTo>
                  <a:pt x="53" y="38"/>
                </a:lnTo>
                <a:lnTo>
                  <a:pt x="52" y="39"/>
                </a:lnTo>
                <a:lnTo>
                  <a:pt x="50" y="39"/>
                </a:lnTo>
                <a:lnTo>
                  <a:pt x="50" y="39"/>
                </a:lnTo>
                <a:lnTo>
                  <a:pt x="50" y="41"/>
                </a:lnTo>
                <a:lnTo>
                  <a:pt x="50" y="43"/>
                </a:lnTo>
                <a:lnTo>
                  <a:pt x="50" y="44"/>
                </a:lnTo>
                <a:lnTo>
                  <a:pt x="50" y="44"/>
                </a:lnTo>
                <a:lnTo>
                  <a:pt x="50" y="46"/>
                </a:lnTo>
                <a:lnTo>
                  <a:pt x="52" y="46"/>
                </a:lnTo>
                <a:lnTo>
                  <a:pt x="52" y="47"/>
                </a:lnTo>
                <a:lnTo>
                  <a:pt x="53" y="49"/>
                </a:lnTo>
                <a:lnTo>
                  <a:pt x="55" y="50"/>
                </a:lnTo>
                <a:lnTo>
                  <a:pt x="57" y="50"/>
                </a:lnTo>
                <a:lnTo>
                  <a:pt x="57" y="52"/>
                </a:lnTo>
                <a:lnTo>
                  <a:pt x="57" y="52"/>
                </a:lnTo>
                <a:lnTo>
                  <a:pt x="58" y="54"/>
                </a:lnTo>
                <a:lnTo>
                  <a:pt x="58" y="54"/>
                </a:lnTo>
                <a:lnTo>
                  <a:pt x="58" y="55"/>
                </a:lnTo>
                <a:lnTo>
                  <a:pt x="58" y="55"/>
                </a:lnTo>
                <a:lnTo>
                  <a:pt x="57" y="57"/>
                </a:lnTo>
                <a:lnTo>
                  <a:pt x="57" y="57"/>
                </a:lnTo>
                <a:lnTo>
                  <a:pt x="55" y="58"/>
                </a:lnTo>
                <a:lnTo>
                  <a:pt x="53" y="58"/>
                </a:lnTo>
                <a:lnTo>
                  <a:pt x="52" y="58"/>
                </a:lnTo>
                <a:lnTo>
                  <a:pt x="52" y="60"/>
                </a:lnTo>
                <a:lnTo>
                  <a:pt x="52" y="60"/>
                </a:lnTo>
                <a:lnTo>
                  <a:pt x="52" y="61"/>
                </a:lnTo>
                <a:lnTo>
                  <a:pt x="52" y="61"/>
                </a:lnTo>
                <a:lnTo>
                  <a:pt x="50" y="63"/>
                </a:lnTo>
                <a:lnTo>
                  <a:pt x="52" y="65"/>
                </a:lnTo>
                <a:lnTo>
                  <a:pt x="52" y="65"/>
                </a:lnTo>
                <a:lnTo>
                  <a:pt x="52" y="66"/>
                </a:lnTo>
                <a:lnTo>
                  <a:pt x="52" y="66"/>
                </a:lnTo>
                <a:lnTo>
                  <a:pt x="52" y="68"/>
                </a:lnTo>
                <a:lnTo>
                  <a:pt x="50" y="68"/>
                </a:lnTo>
                <a:lnTo>
                  <a:pt x="50" y="68"/>
                </a:lnTo>
                <a:lnTo>
                  <a:pt x="49" y="68"/>
                </a:lnTo>
                <a:lnTo>
                  <a:pt x="49" y="68"/>
                </a:lnTo>
                <a:lnTo>
                  <a:pt x="49" y="68"/>
                </a:lnTo>
                <a:lnTo>
                  <a:pt x="47" y="68"/>
                </a:lnTo>
                <a:lnTo>
                  <a:pt x="46" y="69"/>
                </a:lnTo>
                <a:lnTo>
                  <a:pt x="44" y="68"/>
                </a:lnTo>
                <a:lnTo>
                  <a:pt x="44" y="68"/>
                </a:lnTo>
                <a:lnTo>
                  <a:pt x="42" y="69"/>
                </a:lnTo>
                <a:lnTo>
                  <a:pt x="42" y="69"/>
                </a:lnTo>
                <a:lnTo>
                  <a:pt x="41" y="69"/>
                </a:lnTo>
                <a:lnTo>
                  <a:pt x="39" y="69"/>
                </a:lnTo>
                <a:lnTo>
                  <a:pt x="38" y="69"/>
                </a:lnTo>
                <a:lnTo>
                  <a:pt x="38" y="69"/>
                </a:lnTo>
                <a:lnTo>
                  <a:pt x="38" y="68"/>
                </a:lnTo>
                <a:lnTo>
                  <a:pt x="38" y="68"/>
                </a:lnTo>
                <a:lnTo>
                  <a:pt x="39" y="68"/>
                </a:lnTo>
                <a:lnTo>
                  <a:pt x="39" y="66"/>
                </a:lnTo>
                <a:lnTo>
                  <a:pt x="41" y="63"/>
                </a:lnTo>
                <a:lnTo>
                  <a:pt x="41" y="63"/>
                </a:lnTo>
                <a:lnTo>
                  <a:pt x="41" y="63"/>
                </a:lnTo>
                <a:lnTo>
                  <a:pt x="41" y="61"/>
                </a:lnTo>
                <a:lnTo>
                  <a:pt x="39" y="61"/>
                </a:lnTo>
                <a:lnTo>
                  <a:pt x="36" y="61"/>
                </a:lnTo>
                <a:lnTo>
                  <a:pt x="36" y="60"/>
                </a:lnTo>
                <a:lnTo>
                  <a:pt x="35" y="58"/>
                </a:lnTo>
                <a:lnTo>
                  <a:pt x="33" y="58"/>
                </a:lnTo>
                <a:lnTo>
                  <a:pt x="33" y="57"/>
                </a:lnTo>
                <a:lnTo>
                  <a:pt x="31" y="55"/>
                </a:lnTo>
                <a:lnTo>
                  <a:pt x="31" y="55"/>
                </a:lnTo>
                <a:lnTo>
                  <a:pt x="30" y="55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2"/>
                </a:lnTo>
                <a:lnTo>
                  <a:pt x="27" y="52"/>
                </a:lnTo>
                <a:lnTo>
                  <a:pt x="27" y="52"/>
                </a:lnTo>
                <a:lnTo>
                  <a:pt x="27" y="52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5" y="57"/>
                </a:lnTo>
                <a:lnTo>
                  <a:pt x="24" y="57"/>
                </a:lnTo>
                <a:lnTo>
                  <a:pt x="22" y="58"/>
                </a:lnTo>
                <a:lnTo>
                  <a:pt x="24" y="58"/>
                </a:lnTo>
                <a:lnTo>
                  <a:pt x="22" y="58"/>
                </a:lnTo>
                <a:lnTo>
                  <a:pt x="20" y="60"/>
                </a:lnTo>
                <a:lnTo>
                  <a:pt x="20" y="60"/>
                </a:lnTo>
                <a:lnTo>
                  <a:pt x="20" y="58"/>
                </a:lnTo>
                <a:lnTo>
                  <a:pt x="20" y="58"/>
                </a:lnTo>
                <a:lnTo>
                  <a:pt x="19" y="57"/>
                </a:lnTo>
                <a:lnTo>
                  <a:pt x="16" y="55"/>
                </a:lnTo>
                <a:lnTo>
                  <a:pt x="14" y="55"/>
                </a:lnTo>
                <a:lnTo>
                  <a:pt x="12" y="55"/>
                </a:lnTo>
                <a:lnTo>
                  <a:pt x="11" y="54"/>
                </a:lnTo>
                <a:lnTo>
                  <a:pt x="11" y="54"/>
                </a:lnTo>
                <a:lnTo>
                  <a:pt x="9" y="54"/>
                </a:lnTo>
                <a:lnTo>
                  <a:pt x="8" y="50"/>
                </a:lnTo>
                <a:lnTo>
                  <a:pt x="6" y="49"/>
                </a:lnTo>
                <a:lnTo>
                  <a:pt x="5" y="49"/>
                </a:lnTo>
                <a:lnTo>
                  <a:pt x="5" y="49"/>
                </a:lnTo>
                <a:lnTo>
                  <a:pt x="5" y="47"/>
                </a:lnTo>
                <a:lnTo>
                  <a:pt x="5" y="47"/>
                </a:lnTo>
                <a:lnTo>
                  <a:pt x="5" y="46"/>
                </a:lnTo>
                <a:lnTo>
                  <a:pt x="6" y="46"/>
                </a:lnTo>
                <a:lnTo>
                  <a:pt x="6" y="46"/>
                </a:lnTo>
                <a:lnTo>
                  <a:pt x="8" y="47"/>
                </a:lnTo>
                <a:lnTo>
                  <a:pt x="8" y="47"/>
                </a:lnTo>
                <a:lnTo>
                  <a:pt x="8" y="46"/>
                </a:lnTo>
                <a:lnTo>
                  <a:pt x="9" y="46"/>
                </a:lnTo>
                <a:lnTo>
                  <a:pt x="8" y="44"/>
                </a:lnTo>
                <a:lnTo>
                  <a:pt x="6" y="43"/>
                </a:lnTo>
                <a:lnTo>
                  <a:pt x="5" y="39"/>
                </a:lnTo>
                <a:lnTo>
                  <a:pt x="5" y="39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8" y="39"/>
                </a:lnTo>
                <a:lnTo>
                  <a:pt x="9" y="39"/>
                </a:lnTo>
                <a:lnTo>
                  <a:pt x="9" y="39"/>
                </a:lnTo>
                <a:lnTo>
                  <a:pt x="9" y="38"/>
                </a:lnTo>
                <a:lnTo>
                  <a:pt x="9" y="38"/>
                </a:lnTo>
                <a:lnTo>
                  <a:pt x="8" y="36"/>
                </a:lnTo>
                <a:lnTo>
                  <a:pt x="6" y="35"/>
                </a:lnTo>
                <a:lnTo>
                  <a:pt x="5" y="35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1"/>
                </a:lnTo>
                <a:lnTo>
                  <a:pt x="3" y="30"/>
                </a:lnTo>
                <a:lnTo>
                  <a:pt x="3" y="30"/>
                </a:lnTo>
                <a:lnTo>
                  <a:pt x="5" y="28"/>
                </a:lnTo>
                <a:lnTo>
                  <a:pt x="6" y="27"/>
                </a:lnTo>
                <a:lnTo>
                  <a:pt x="6" y="25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5" y="22"/>
                </a:lnTo>
                <a:lnTo>
                  <a:pt x="3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2"/>
                </a:lnTo>
                <a:lnTo>
                  <a:pt x="1" y="22"/>
                </a:lnTo>
                <a:lnTo>
                  <a:pt x="3" y="24"/>
                </a:lnTo>
                <a:lnTo>
                  <a:pt x="3" y="22"/>
                </a:lnTo>
                <a:lnTo>
                  <a:pt x="3" y="22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3" y="17"/>
                </a:lnTo>
                <a:lnTo>
                  <a:pt x="5" y="19"/>
                </a:lnTo>
                <a:lnTo>
                  <a:pt x="6" y="19"/>
                </a:lnTo>
                <a:lnTo>
                  <a:pt x="8" y="19"/>
                </a:lnTo>
                <a:lnTo>
                  <a:pt x="8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6" y="16"/>
                </a:lnTo>
                <a:lnTo>
                  <a:pt x="5" y="16"/>
                </a:lnTo>
                <a:lnTo>
                  <a:pt x="3" y="16"/>
                </a:lnTo>
                <a:lnTo>
                  <a:pt x="1" y="14"/>
                </a:lnTo>
                <a:lnTo>
                  <a:pt x="1" y="13"/>
                </a:lnTo>
                <a:lnTo>
                  <a:pt x="1" y="13"/>
                </a:lnTo>
                <a:lnTo>
                  <a:pt x="3" y="13"/>
                </a:lnTo>
                <a:lnTo>
                  <a:pt x="1" y="13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5" y="3"/>
                </a:lnTo>
                <a:lnTo>
                  <a:pt x="6" y="3"/>
                </a:lnTo>
                <a:lnTo>
                  <a:pt x="6" y="3"/>
                </a:lnTo>
                <a:lnTo>
                  <a:pt x="8" y="3"/>
                </a:lnTo>
                <a:lnTo>
                  <a:pt x="8" y="2"/>
                </a:lnTo>
                <a:lnTo>
                  <a:pt x="8" y="2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1" name="Freeform 163"/>
          <p:cNvSpPr>
            <a:spLocks/>
          </p:cNvSpPr>
          <p:nvPr/>
        </p:nvSpPr>
        <p:spPr bwMode="auto">
          <a:xfrm>
            <a:off x="945307" y="2713453"/>
            <a:ext cx="456967" cy="278266"/>
          </a:xfrm>
          <a:custGeom>
            <a:avLst/>
            <a:gdLst>
              <a:gd name="T0" fmla="*/ 98 w 137"/>
              <a:gd name="T1" fmla="*/ 3 h 82"/>
              <a:gd name="T2" fmla="*/ 102 w 137"/>
              <a:gd name="T3" fmla="*/ 10 h 82"/>
              <a:gd name="T4" fmla="*/ 107 w 137"/>
              <a:gd name="T5" fmla="*/ 17 h 82"/>
              <a:gd name="T6" fmla="*/ 112 w 137"/>
              <a:gd name="T7" fmla="*/ 22 h 82"/>
              <a:gd name="T8" fmla="*/ 116 w 137"/>
              <a:gd name="T9" fmla="*/ 32 h 82"/>
              <a:gd name="T10" fmla="*/ 115 w 137"/>
              <a:gd name="T11" fmla="*/ 43 h 82"/>
              <a:gd name="T12" fmla="*/ 115 w 137"/>
              <a:gd name="T13" fmla="*/ 47 h 82"/>
              <a:gd name="T14" fmla="*/ 115 w 137"/>
              <a:gd name="T15" fmla="*/ 51 h 82"/>
              <a:gd name="T16" fmla="*/ 124 w 137"/>
              <a:gd name="T17" fmla="*/ 55 h 82"/>
              <a:gd name="T18" fmla="*/ 126 w 137"/>
              <a:gd name="T19" fmla="*/ 54 h 82"/>
              <a:gd name="T20" fmla="*/ 137 w 137"/>
              <a:gd name="T21" fmla="*/ 54 h 82"/>
              <a:gd name="T22" fmla="*/ 135 w 137"/>
              <a:gd name="T23" fmla="*/ 60 h 82"/>
              <a:gd name="T24" fmla="*/ 128 w 137"/>
              <a:gd name="T25" fmla="*/ 60 h 82"/>
              <a:gd name="T26" fmla="*/ 126 w 137"/>
              <a:gd name="T27" fmla="*/ 63 h 82"/>
              <a:gd name="T28" fmla="*/ 124 w 137"/>
              <a:gd name="T29" fmla="*/ 66 h 82"/>
              <a:gd name="T30" fmla="*/ 123 w 137"/>
              <a:gd name="T31" fmla="*/ 77 h 82"/>
              <a:gd name="T32" fmla="*/ 116 w 137"/>
              <a:gd name="T33" fmla="*/ 81 h 82"/>
              <a:gd name="T34" fmla="*/ 109 w 137"/>
              <a:gd name="T35" fmla="*/ 77 h 82"/>
              <a:gd name="T36" fmla="*/ 99 w 137"/>
              <a:gd name="T37" fmla="*/ 74 h 82"/>
              <a:gd name="T38" fmla="*/ 80 w 137"/>
              <a:gd name="T39" fmla="*/ 81 h 82"/>
              <a:gd name="T40" fmla="*/ 61 w 137"/>
              <a:gd name="T41" fmla="*/ 81 h 82"/>
              <a:gd name="T42" fmla="*/ 39 w 137"/>
              <a:gd name="T43" fmla="*/ 81 h 82"/>
              <a:gd name="T44" fmla="*/ 41 w 137"/>
              <a:gd name="T45" fmla="*/ 77 h 82"/>
              <a:gd name="T46" fmla="*/ 36 w 137"/>
              <a:gd name="T47" fmla="*/ 73 h 82"/>
              <a:gd name="T48" fmla="*/ 33 w 137"/>
              <a:gd name="T49" fmla="*/ 71 h 82"/>
              <a:gd name="T50" fmla="*/ 36 w 137"/>
              <a:gd name="T51" fmla="*/ 68 h 82"/>
              <a:gd name="T52" fmla="*/ 31 w 137"/>
              <a:gd name="T53" fmla="*/ 65 h 82"/>
              <a:gd name="T54" fmla="*/ 22 w 137"/>
              <a:gd name="T55" fmla="*/ 65 h 82"/>
              <a:gd name="T56" fmla="*/ 17 w 137"/>
              <a:gd name="T57" fmla="*/ 62 h 82"/>
              <a:gd name="T58" fmla="*/ 19 w 137"/>
              <a:gd name="T59" fmla="*/ 60 h 82"/>
              <a:gd name="T60" fmla="*/ 17 w 137"/>
              <a:gd name="T61" fmla="*/ 58 h 82"/>
              <a:gd name="T62" fmla="*/ 19 w 137"/>
              <a:gd name="T63" fmla="*/ 57 h 82"/>
              <a:gd name="T64" fmla="*/ 17 w 137"/>
              <a:gd name="T65" fmla="*/ 55 h 82"/>
              <a:gd name="T66" fmla="*/ 11 w 137"/>
              <a:gd name="T67" fmla="*/ 52 h 82"/>
              <a:gd name="T68" fmla="*/ 8 w 137"/>
              <a:gd name="T69" fmla="*/ 51 h 82"/>
              <a:gd name="T70" fmla="*/ 8 w 137"/>
              <a:gd name="T71" fmla="*/ 46 h 82"/>
              <a:gd name="T72" fmla="*/ 6 w 137"/>
              <a:gd name="T73" fmla="*/ 46 h 82"/>
              <a:gd name="T74" fmla="*/ 1 w 137"/>
              <a:gd name="T75" fmla="*/ 41 h 82"/>
              <a:gd name="T76" fmla="*/ 6 w 137"/>
              <a:gd name="T77" fmla="*/ 38 h 82"/>
              <a:gd name="T78" fmla="*/ 9 w 137"/>
              <a:gd name="T79" fmla="*/ 36 h 82"/>
              <a:gd name="T80" fmla="*/ 14 w 137"/>
              <a:gd name="T81" fmla="*/ 35 h 82"/>
              <a:gd name="T82" fmla="*/ 16 w 137"/>
              <a:gd name="T83" fmla="*/ 30 h 82"/>
              <a:gd name="T84" fmla="*/ 19 w 137"/>
              <a:gd name="T85" fmla="*/ 27 h 82"/>
              <a:gd name="T86" fmla="*/ 22 w 137"/>
              <a:gd name="T87" fmla="*/ 22 h 82"/>
              <a:gd name="T88" fmla="*/ 25 w 137"/>
              <a:gd name="T89" fmla="*/ 16 h 82"/>
              <a:gd name="T90" fmla="*/ 30 w 137"/>
              <a:gd name="T91" fmla="*/ 11 h 82"/>
              <a:gd name="T92" fmla="*/ 34 w 137"/>
              <a:gd name="T93" fmla="*/ 10 h 82"/>
              <a:gd name="T94" fmla="*/ 39 w 137"/>
              <a:gd name="T95" fmla="*/ 5 h 82"/>
              <a:gd name="T96" fmla="*/ 46 w 137"/>
              <a:gd name="T97" fmla="*/ 5 h 82"/>
              <a:gd name="T98" fmla="*/ 55 w 137"/>
              <a:gd name="T99" fmla="*/ 6 h 82"/>
              <a:gd name="T100" fmla="*/ 60 w 137"/>
              <a:gd name="T101" fmla="*/ 6 h 82"/>
              <a:gd name="T102" fmla="*/ 68 w 137"/>
              <a:gd name="T103" fmla="*/ 10 h 82"/>
              <a:gd name="T104" fmla="*/ 79 w 137"/>
              <a:gd name="T105" fmla="*/ 6 h 82"/>
              <a:gd name="T106" fmla="*/ 88 w 137"/>
              <a:gd name="T107" fmla="*/ 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7" h="82">
                <a:moveTo>
                  <a:pt x="94" y="0"/>
                </a:moveTo>
                <a:lnTo>
                  <a:pt x="94" y="0"/>
                </a:lnTo>
                <a:lnTo>
                  <a:pt x="96" y="2"/>
                </a:lnTo>
                <a:lnTo>
                  <a:pt x="98" y="2"/>
                </a:lnTo>
                <a:lnTo>
                  <a:pt x="98" y="3"/>
                </a:lnTo>
                <a:lnTo>
                  <a:pt x="99" y="3"/>
                </a:lnTo>
                <a:lnTo>
                  <a:pt x="101" y="6"/>
                </a:lnTo>
                <a:lnTo>
                  <a:pt x="101" y="8"/>
                </a:lnTo>
                <a:lnTo>
                  <a:pt x="102" y="10"/>
                </a:lnTo>
                <a:lnTo>
                  <a:pt x="102" y="10"/>
                </a:lnTo>
                <a:lnTo>
                  <a:pt x="102" y="11"/>
                </a:lnTo>
                <a:lnTo>
                  <a:pt x="104" y="13"/>
                </a:lnTo>
                <a:lnTo>
                  <a:pt x="105" y="13"/>
                </a:lnTo>
                <a:lnTo>
                  <a:pt x="105" y="14"/>
                </a:lnTo>
                <a:lnTo>
                  <a:pt x="107" y="17"/>
                </a:lnTo>
                <a:lnTo>
                  <a:pt x="109" y="17"/>
                </a:lnTo>
                <a:lnTo>
                  <a:pt x="109" y="19"/>
                </a:lnTo>
                <a:lnTo>
                  <a:pt x="110" y="21"/>
                </a:lnTo>
                <a:lnTo>
                  <a:pt x="110" y="21"/>
                </a:lnTo>
                <a:lnTo>
                  <a:pt x="112" y="22"/>
                </a:lnTo>
                <a:lnTo>
                  <a:pt x="113" y="24"/>
                </a:lnTo>
                <a:lnTo>
                  <a:pt x="115" y="27"/>
                </a:lnTo>
                <a:lnTo>
                  <a:pt x="115" y="29"/>
                </a:lnTo>
                <a:lnTo>
                  <a:pt x="116" y="30"/>
                </a:lnTo>
                <a:lnTo>
                  <a:pt x="116" y="32"/>
                </a:lnTo>
                <a:lnTo>
                  <a:pt x="116" y="33"/>
                </a:lnTo>
                <a:lnTo>
                  <a:pt x="115" y="35"/>
                </a:lnTo>
                <a:lnTo>
                  <a:pt x="115" y="40"/>
                </a:lnTo>
                <a:lnTo>
                  <a:pt x="113" y="41"/>
                </a:lnTo>
                <a:lnTo>
                  <a:pt x="115" y="43"/>
                </a:lnTo>
                <a:lnTo>
                  <a:pt x="115" y="44"/>
                </a:lnTo>
                <a:lnTo>
                  <a:pt x="115" y="46"/>
                </a:lnTo>
                <a:lnTo>
                  <a:pt x="115" y="46"/>
                </a:lnTo>
                <a:lnTo>
                  <a:pt x="115" y="47"/>
                </a:lnTo>
                <a:lnTo>
                  <a:pt x="115" y="47"/>
                </a:lnTo>
                <a:lnTo>
                  <a:pt x="113" y="49"/>
                </a:lnTo>
                <a:lnTo>
                  <a:pt x="113" y="49"/>
                </a:lnTo>
                <a:lnTo>
                  <a:pt x="115" y="49"/>
                </a:lnTo>
                <a:lnTo>
                  <a:pt x="115" y="51"/>
                </a:lnTo>
                <a:lnTo>
                  <a:pt x="115" y="51"/>
                </a:lnTo>
                <a:lnTo>
                  <a:pt x="116" y="54"/>
                </a:lnTo>
                <a:lnTo>
                  <a:pt x="120" y="54"/>
                </a:lnTo>
                <a:lnTo>
                  <a:pt x="123" y="55"/>
                </a:lnTo>
                <a:lnTo>
                  <a:pt x="124" y="55"/>
                </a:lnTo>
                <a:lnTo>
                  <a:pt x="124" y="55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6" y="54"/>
                </a:lnTo>
                <a:lnTo>
                  <a:pt x="128" y="54"/>
                </a:lnTo>
                <a:lnTo>
                  <a:pt x="131" y="52"/>
                </a:lnTo>
                <a:lnTo>
                  <a:pt x="132" y="52"/>
                </a:lnTo>
                <a:lnTo>
                  <a:pt x="135" y="52"/>
                </a:lnTo>
                <a:lnTo>
                  <a:pt x="137" y="54"/>
                </a:lnTo>
                <a:lnTo>
                  <a:pt x="137" y="55"/>
                </a:lnTo>
                <a:lnTo>
                  <a:pt x="137" y="55"/>
                </a:lnTo>
                <a:lnTo>
                  <a:pt x="137" y="57"/>
                </a:lnTo>
                <a:lnTo>
                  <a:pt x="135" y="60"/>
                </a:lnTo>
                <a:lnTo>
                  <a:pt x="135" y="60"/>
                </a:lnTo>
                <a:lnTo>
                  <a:pt x="135" y="62"/>
                </a:lnTo>
                <a:lnTo>
                  <a:pt x="128" y="63"/>
                </a:lnTo>
                <a:lnTo>
                  <a:pt x="128" y="63"/>
                </a:lnTo>
                <a:lnTo>
                  <a:pt x="128" y="62"/>
                </a:lnTo>
                <a:lnTo>
                  <a:pt x="128" y="60"/>
                </a:lnTo>
                <a:lnTo>
                  <a:pt x="129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3"/>
                </a:lnTo>
                <a:lnTo>
                  <a:pt x="124" y="63"/>
                </a:lnTo>
                <a:lnTo>
                  <a:pt x="124" y="65"/>
                </a:lnTo>
                <a:lnTo>
                  <a:pt x="124" y="66"/>
                </a:lnTo>
                <a:lnTo>
                  <a:pt x="124" y="66"/>
                </a:lnTo>
                <a:lnTo>
                  <a:pt x="124" y="66"/>
                </a:lnTo>
                <a:lnTo>
                  <a:pt x="126" y="66"/>
                </a:lnTo>
                <a:lnTo>
                  <a:pt x="124" y="68"/>
                </a:lnTo>
                <a:lnTo>
                  <a:pt x="123" y="71"/>
                </a:lnTo>
                <a:lnTo>
                  <a:pt x="121" y="71"/>
                </a:lnTo>
                <a:lnTo>
                  <a:pt x="123" y="77"/>
                </a:lnTo>
                <a:lnTo>
                  <a:pt x="121" y="81"/>
                </a:lnTo>
                <a:lnTo>
                  <a:pt x="121" y="82"/>
                </a:lnTo>
                <a:lnTo>
                  <a:pt x="118" y="82"/>
                </a:lnTo>
                <a:lnTo>
                  <a:pt x="118" y="82"/>
                </a:lnTo>
                <a:lnTo>
                  <a:pt x="116" y="81"/>
                </a:lnTo>
                <a:lnTo>
                  <a:pt x="113" y="81"/>
                </a:lnTo>
                <a:lnTo>
                  <a:pt x="112" y="79"/>
                </a:lnTo>
                <a:lnTo>
                  <a:pt x="110" y="77"/>
                </a:lnTo>
                <a:lnTo>
                  <a:pt x="109" y="77"/>
                </a:lnTo>
                <a:lnTo>
                  <a:pt x="109" y="77"/>
                </a:lnTo>
                <a:lnTo>
                  <a:pt x="107" y="77"/>
                </a:lnTo>
                <a:lnTo>
                  <a:pt x="105" y="77"/>
                </a:lnTo>
                <a:lnTo>
                  <a:pt x="104" y="77"/>
                </a:lnTo>
                <a:lnTo>
                  <a:pt x="99" y="74"/>
                </a:lnTo>
                <a:lnTo>
                  <a:pt x="99" y="74"/>
                </a:lnTo>
                <a:lnTo>
                  <a:pt x="96" y="74"/>
                </a:lnTo>
                <a:lnTo>
                  <a:pt x="91" y="76"/>
                </a:lnTo>
                <a:lnTo>
                  <a:pt x="87" y="77"/>
                </a:lnTo>
                <a:lnTo>
                  <a:pt x="83" y="79"/>
                </a:lnTo>
                <a:lnTo>
                  <a:pt x="80" y="81"/>
                </a:lnTo>
                <a:lnTo>
                  <a:pt x="79" y="82"/>
                </a:lnTo>
                <a:lnTo>
                  <a:pt x="77" y="82"/>
                </a:lnTo>
                <a:lnTo>
                  <a:pt x="71" y="82"/>
                </a:lnTo>
                <a:lnTo>
                  <a:pt x="66" y="82"/>
                </a:lnTo>
                <a:lnTo>
                  <a:pt x="61" y="81"/>
                </a:lnTo>
                <a:lnTo>
                  <a:pt x="58" y="81"/>
                </a:lnTo>
                <a:lnTo>
                  <a:pt x="53" y="81"/>
                </a:lnTo>
                <a:lnTo>
                  <a:pt x="49" y="79"/>
                </a:lnTo>
                <a:lnTo>
                  <a:pt x="44" y="79"/>
                </a:lnTo>
                <a:lnTo>
                  <a:pt x="39" y="81"/>
                </a:lnTo>
                <a:lnTo>
                  <a:pt x="38" y="79"/>
                </a:lnTo>
                <a:lnTo>
                  <a:pt x="38" y="79"/>
                </a:lnTo>
                <a:lnTo>
                  <a:pt x="38" y="77"/>
                </a:lnTo>
                <a:lnTo>
                  <a:pt x="39" y="77"/>
                </a:lnTo>
                <a:lnTo>
                  <a:pt x="41" y="77"/>
                </a:lnTo>
                <a:lnTo>
                  <a:pt x="41" y="76"/>
                </a:lnTo>
                <a:lnTo>
                  <a:pt x="41" y="76"/>
                </a:lnTo>
                <a:lnTo>
                  <a:pt x="39" y="74"/>
                </a:lnTo>
                <a:lnTo>
                  <a:pt x="38" y="74"/>
                </a:lnTo>
                <a:lnTo>
                  <a:pt x="36" y="73"/>
                </a:lnTo>
                <a:lnTo>
                  <a:pt x="36" y="73"/>
                </a:lnTo>
                <a:lnTo>
                  <a:pt x="36" y="73"/>
                </a:lnTo>
                <a:lnTo>
                  <a:pt x="34" y="71"/>
                </a:lnTo>
                <a:lnTo>
                  <a:pt x="34" y="71"/>
                </a:lnTo>
                <a:lnTo>
                  <a:pt x="33" y="71"/>
                </a:lnTo>
                <a:lnTo>
                  <a:pt x="33" y="69"/>
                </a:lnTo>
                <a:lnTo>
                  <a:pt x="33" y="68"/>
                </a:lnTo>
                <a:lnTo>
                  <a:pt x="34" y="68"/>
                </a:lnTo>
                <a:lnTo>
                  <a:pt x="34" y="66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4" y="65"/>
                </a:lnTo>
                <a:lnTo>
                  <a:pt x="33" y="65"/>
                </a:lnTo>
                <a:lnTo>
                  <a:pt x="31" y="65"/>
                </a:lnTo>
                <a:lnTo>
                  <a:pt x="28" y="66"/>
                </a:lnTo>
                <a:lnTo>
                  <a:pt x="27" y="68"/>
                </a:lnTo>
                <a:lnTo>
                  <a:pt x="27" y="66"/>
                </a:lnTo>
                <a:lnTo>
                  <a:pt x="25" y="65"/>
                </a:lnTo>
                <a:lnTo>
                  <a:pt x="22" y="65"/>
                </a:lnTo>
                <a:lnTo>
                  <a:pt x="20" y="65"/>
                </a:lnTo>
                <a:lnTo>
                  <a:pt x="20" y="63"/>
                </a:lnTo>
                <a:lnTo>
                  <a:pt x="19" y="63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9" y="62"/>
                </a:lnTo>
                <a:lnTo>
                  <a:pt x="19" y="62"/>
                </a:lnTo>
                <a:lnTo>
                  <a:pt x="19" y="60"/>
                </a:lnTo>
                <a:lnTo>
                  <a:pt x="19" y="60"/>
                </a:lnTo>
                <a:lnTo>
                  <a:pt x="17" y="60"/>
                </a:lnTo>
                <a:lnTo>
                  <a:pt x="17" y="60"/>
                </a:lnTo>
                <a:lnTo>
                  <a:pt x="17" y="60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7" y="55"/>
                </a:lnTo>
                <a:lnTo>
                  <a:pt x="17" y="55"/>
                </a:lnTo>
                <a:lnTo>
                  <a:pt x="14" y="55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11" y="52"/>
                </a:lnTo>
                <a:lnTo>
                  <a:pt x="9" y="52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49"/>
                </a:lnTo>
                <a:lnTo>
                  <a:pt x="8" y="49"/>
                </a:lnTo>
                <a:lnTo>
                  <a:pt x="8" y="47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6" y="46"/>
                </a:lnTo>
                <a:lnTo>
                  <a:pt x="5" y="44"/>
                </a:lnTo>
                <a:lnTo>
                  <a:pt x="5" y="43"/>
                </a:lnTo>
                <a:lnTo>
                  <a:pt x="3" y="43"/>
                </a:lnTo>
                <a:lnTo>
                  <a:pt x="1" y="41"/>
                </a:lnTo>
                <a:lnTo>
                  <a:pt x="1" y="41"/>
                </a:lnTo>
                <a:lnTo>
                  <a:pt x="0" y="40"/>
                </a:lnTo>
                <a:lnTo>
                  <a:pt x="1" y="40"/>
                </a:lnTo>
                <a:lnTo>
                  <a:pt x="5" y="38"/>
                </a:lnTo>
                <a:lnTo>
                  <a:pt x="6" y="40"/>
                </a:lnTo>
                <a:lnTo>
                  <a:pt x="6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6"/>
                </a:lnTo>
                <a:lnTo>
                  <a:pt x="9" y="36"/>
                </a:lnTo>
                <a:lnTo>
                  <a:pt x="12" y="36"/>
                </a:lnTo>
                <a:lnTo>
                  <a:pt x="12" y="36"/>
                </a:lnTo>
                <a:lnTo>
                  <a:pt x="14" y="36"/>
                </a:lnTo>
                <a:lnTo>
                  <a:pt x="14" y="35"/>
                </a:lnTo>
                <a:lnTo>
                  <a:pt x="14" y="35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2"/>
                </a:lnTo>
                <a:lnTo>
                  <a:pt x="16" y="30"/>
                </a:lnTo>
                <a:lnTo>
                  <a:pt x="17" y="30"/>
                </a:lnTo>
                <a:lnTo>
                  <a:pt x="17" y="30"/>
                </a:lnTo>
                <a:lnTo>
                  <a:pt x="19" y="29"/>
                </a:lnTo>
                <a:lnTo>
                  <a:pt x="19" y="29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0" y="24"/>
                </a:lnTo>
                <a:lnTo>
                  <a:pt x="20" y="22"/>
                </a:lnTo>
                <a:lnTo>
                  <a:pt x="22" y="22"/>
                </a:lnTo>
                <a:lnTo>
                  <a:pt x="23" y="21"/>
                </a:lnTo>
                <a:lnTo>
                  <a:pt x="23" y="17"/>
                </a:lnTo>
                <a:lnTo>
                  <a:pt x="25" y="17"/>
                </a:lnTo>
                <a:lnTo>
                  <a:pt x="25" y="16"/>
                </a:lnTo>
                <a:lnTo>
                  <a:pt x="25" y="16"/>
                </a:lnTo>
                <a:lnTo>
                  <a:pt x="25" y="14"/>
                </a:lnTo>
                <a:lnTo>
                  <a:pt x="27" y="13"/>
                </a:lnTo>
                <a:lnTo>
                  <a:pt x="28" y="13"/>
                </a:lnTo>
                <a:lnTo>
                  <a:pt x="28" y="11"/>
                </a:lnTo>
                <a:lnTo>
                  <a:pt x="30" y="11"/>
                </a:lnTo>
                <a:lnTo>
                  <a:pt x="30" y="10"/>
                </a:lnTo>
                <a:lnTo>
                  <a:pt x="31" y="10"/>
                </a:lnTo>
                <a:lnTo>
                  <a:pt x="31" y="10"/>
                </a:lnTo>
                <a:lnTo>
                  <a:pt x="33" y="10"/>
                </a:lnTo>
                <a:lnTo>
                  <a:pt x="34" y="10"/>
                </a:lnTo>
                <a:lnTo>
                  <a:pt x="34" y="10"/>
                </a:lnTo>
                <a:lnTo>
                  <a:pt x="36" y="8"/>
                </a:lnTo>
                <a:lnTo>
                  <a:pt x="38" y="6"/>
                </a:lnTo>
                <a:lnTo>
                  <a:pt x="39" y="6"/>
                </a:lnTo>
                <a:lnTo>
                  <a:pt x="39" y="5"/>
                </a:lnTo>
                <a:lnTo>
                  <a:pt x="41" y="5"/>
                </a:lnTo>
                <a:lnTo>
                  <a:pt x="41" y="3"/>
                </a:lnTo>
                <a:lnTo>
                  <a:pt x="42" y="3"/>
                </a:lnTo>
                <a:lnTo>
                  <a:pt x="44" y="3"/>
                </a:lnTo>
                <a:lnTo>
                  <a:pt x="46" y="5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7" y="6"/>
                </a:lnTo>
                <a:lnTo>
                  <a:pt x="58" y="6"/>
                </a:lnTo>
                <a:lnTo>
                  <a:pt x="60" y="6"/>
                </a:lnTo>
                <a:lnTo>
                  <a:pt x="61" y="6"/>
                </a:lnTo>
                <a:lnTo>
                  <a:pt x="63" y="6"/>
                </a:lnTo>
                <a:lnTo>
                  <a:pt x="64" y="6"/>
                </a:lnTo>
                <a:lnTo>
                  <a:pt x="68" y="10"/>
                </a:lnTo>
                <a:lnTo>
                  <a:pt x="68" y="10"/>
                </a:lnTo>
                <a:lnTo>
                  <a:pt x="69" y="10"/>
                </a:lnTo>
                <a:lnTo>
                  <a:pt x="71" y="10"/>
                </a:lnTo>
                <a:lnTo>
                  <a:pt x="72" y="8"/>
                </a:lnTo>
                <a:lnTo>
                  <a:pt x="75" y="6"/>
                </a:lnTo>
                <a:lnTo>
                  <a:pt x="79" y="6"/>
                </a:lnTo>
                <a:lnTo>
                  <a:pt x="82" y="5"/>
                </a:lnTo>
                <a:lnTo>
                  <a:pt x="87" y="5"/>
                </a:lnTo>
                <a:lnTo>
                  <a:pt x="87" y="3"/>
                </a:lnTo>
                <a:lnTo>
                  <a:pt x="88" y="3"/>
                </a:lnTo>
                <a:lnTo>
                  <a:pt x="88" y="2"/>
                </a:lnTo>
                <a:lnTo>
                  <a:pt x="90" y="0"/>
                </a:lnTo>
                <a:lnTo>
                  <a:pt x="91" y="0"/>
                </a:lnTo>
                <a:lnTo>
                  <a:pt x="93" y="0"/>
                </a:lnTo>
                <a:lnTo>
                  <a:pt x="9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2" name="Freeform 165"/>
          <p:cNvSpPr>
            <a:spLocks/>
          </p:cNvSpPr>
          <p:nvPr/>
        </p:nvSpPr>
        <p:spPr bwMode="auto">
          <a:xfrm>
            <a:off x="2416267" y="3965650"/>
            <a:ext cx="43362" cy="84838"/>
          </a:xfrm>
          <a:custGeom>
            <a:avLst/>
            <a:gdLst>
              <a:gd name="T0" fmla="*/ 8 w 13"/>
              <a:gd name="T1" fmla="*/ 0 h 25"/>
              <a:gd name="T2" fmla="*/ 10 w 13"/>
              <a:gd name="T3" fmla="*/ 3 h 25"/>
              <a:gd name="T4" fmla="*/ 11 w 13"/>
              <a:gd name="T5" fmla="*/ 5 h 25"/>
              <a:gd name="T6" fmla="*/ 13 w 13"/>
              <a:gd name="T7" fmla="*/ 6 h 25"/>
              <a:gd name="T8" fmla="*/ 11 w 13"/>
              <a:gd name="T9" fmla="*/ 8 h 25"/>
              <a:gd name="T10" fmla="*/ 11 w 13"/>
              <a:gd name="T11" fmla="*/ 9 h 25"/>
              <a:gd name="T12" fmla="*/ 11 w 13"/>
              <a:gd name="T13" fmla="*/ 11 h 25"/>
              <a:gd name="T14" fmla="*/ 11 w 13"/>
              <a:gd name="T15" fmla="*/ 12 h 25"/>
              <a:gd name="T16" fmla="*/ 11 w 13"/>
              <a:gd name="T17" fmla="*/ 14 h 25"/>
              <a:gd name="T18" fmla="*/ 13 w 13"/>
              <a:gd name="T19" fmla="*/ 16 h 25"/>
              <a:gd name="T20" fmla="*/ 13 w 13"/>
              <a:gd name="T21" fmla="*/ 17 h 25"/>
              <a:gd name="T22" fmla="*/ 13 w 13"/>
              <a:gd name="T23" fmla="*/ 19 h 25"/>
              <a:gd name="T24" fmla="*/ 11 w 13"/>
              <a:gd name="T25" fmla="*/ 20 h 25"/>
              <a:gd name="T26" fmla="*/ 10 w 13"/>
              <a:gd name="T27" fmla="*/ 23 h 25"/>
              <a:gd name="T28" fmla="*/ 10 w 13"/>
              <a:gd name="T29" fmla="*/ 23 h 25"/>
              <a:gd name="T30" fmla="*/ 8 w 13"/>
              <a:gd name="T31" fmla="*/ 23 h 25"/>
              <a:gd name="T32" fmla="*/ 7 w 13"/>
              <a:gd name="T33" fmla="*/ 25 h 25"/>
              <a:gd name="T34" fmla="*/ 5 w 13"/>
              <a:gd name="T35" fmla="*/ 25 h 25"/>
              <a:gd name="T36" fmla="*/ 5 w 13"/>
              <a:gd name="T37" fmla="*/ 25 h 25"/>
              <a:gd name="T38" fmla="*/ 3 w 13"/>
              <a:gd name="T39" fmla="*/ 25 h 25"/>
              <a:gd name="T40" fmla="*/ 3 w 13"/>
              <a:gd name="T41" fmla="*/ 23 h 25"/>
              <a:gd name="T42" fmla="*/ 2 w 13"/>
              <a:gd name="T43" fmla="*/ 23 h 25"/>
              <a:gd name="T44" fmla="*/ 2 w 13"/>
              <a:gd name="T45" fmla="*/ 22 h 25"/>
              <a:gd name="T46" fmla="*/ 2 w 13"/>
              <a:gd name="T47" fmla="*/ 20 h 25"/>
              <a:gd name="T48" fmla="*/ 2 w 13"/>
              <a:gd name="T49" fmla="*/ 20 h 25"/>
              <a:gd name="T50" fmla="*/ 0 w 13"/>
              <a:gd name="T51" fmla="*/ 16 h 25"/>
              <a:gd name="T52" fmla="*/ 0 w 13"/>
              <a:gd name="T53" fmla="*/ 12 h 25"/>
              <a:gd name="T54" fmla="*/ 0 w 13"/>
              <a:gd name="T55" fmla="*/ 11 h 25"/>
              <a:gd name="T56" fmla="*/ 2 w 13"/>
              <a:gd name="T57" fmla="*/ 11 h 25"/>
              <a:gd name="T58" fmla="*/ 2 w 13"/>
              <a:gd name="T59" fmla="*/ 9 h 25"/>
              <a:gd name="T60" fmla="*/ 2 w 13"/>
              <a:gd name="T61" fmla="*/ 6 h 25"/>
              <a:gd name="T62" fmla="*/ 3 w 13"/>
              <a:gd name="T63" fmla="*/ 3 h 25"/>
              <a:gd name="T64" fmla="*/ 5 w 13"/>
              <a:gd name="T65" fmla="*/ 1 h 25"/>
              <a:gd name="T66" fmla="*/ 8 w 13"/>
              <a:gd name="T6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" h="25">
                <a:moveTo>
                  <a:pt x="8" y="0"/>
                </a:moveTo>
                <a:lnTo>
                  <a:pt x="10" y="3"/>
                </a:lnTo>
                <a:lnTo>
                  <a:pt x="11" y="5"/>
                </a:lnTo>
                <a:lnTo>
                  <a:pt x="13" y="6"/>
                </a:lnTo>
                <a:lnTo>
                  <a:pt x="11" y="8"/>
                </a:lnTo>
                <a:lnTo>
                  <a:pt x="11" y="9"/>
                </a:lnTo>
                <a:lnTo>
                  <a:pt x="11" y="11"/>
                </a:lnTo>
                <a:lnTo>
                  <a:pt x="11" y="12"/>
                </a:lnTo>
                <a:lnTo>
                  <a:pt x="11" y="14"/>
                </a:lnTo>
                <a:lnTo>
                  <a:pt x="13" y="16"/>
                </a:lnTo>
                <a:lnTo>
                  <a:pt x="13" y="17"/>
                </a:lnTo>
                <a:lnTo>
                  <a:pt x="13" y="19"/>
                </a:lnTo>
                <a:lnTo>
                  <a:pt x="11" y="20"/>
                </a:lnTo>
                <a:lnTo>
                  <a:pt x="10" y="23"/>
                </a:lnTo>
                <a:lnTo>
                  <a:pt x="10" y="23"/>
                </a:lnTo>
                <a:lnTo>
                  <a:pt x="8" y="23"/>
                </a:lnTo>
                <a:lnTo>
                  <a:pt x="7" y="25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3" y="23"/>
                </a:lnTo>
                <a:lnTo>
                  <a:pt x="2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0" y="16"/>
                </a:lnTo>
                <a:lnTo>
                  <a:pt x="0" y="12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6"/>
                </a:lnTo>
                <a:lnTo>
                  <a:pt x="3" y="3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3" name="Freeform 167"/>
          <p:cNvSpPr>
            <a:spLocks noEditPoints="1"/>
          </p:cNvSpPr>
          <p:nvPr/>
        </p:nvSpPr>
        <p:spPr bwMode="auto">
          <a:xfrm>
            <a:off x="6292134" y="4895466"/>
            <a:ext cx="170112" cy="230757"/>
          </a:xfrm>
          <a:custGeom>
            <a:avLst/>
            <a:gdLst>
              <a:gd name="T0" fmla="*/ 0 w 51"/>
              <a:gd name="T1" fmla="*/ 66 h 68"/>
              <a:gd name="T2" fmla="*/ 0 w 51"/>
              <a:gd name="T3" fmla="*/ 66 h 68"/>
              <a:gd name="T4" fmla="*/ 0 w 51"/>
              <a:gd name="T5" fmla="*/ 66 h 68"/>
              <a:gd name="T6" fmla="*/ 0 w 51"/>
              <a:gd name="T7" fmla="*/ 66 h 68"/>
              <a:gd name="T8" fmla="*/ 0 w 51"/>
              <a:gd name="T9" fmla="*/ 68 h 68"/>
              <a:gd name="T10" fmla="*/ 0 w 51"/>
              <a:gd name="T11" fmla="*/ 68 h 68"/>
              <a:gd name="T12" fmla="*/ 0 w 51"/>
              <a:gd name="T13" fmla="*/ 66 h 68"/>
              <a:gd name="T14" fmla="*/ 0 w 51"/>
              <a:gd name="T15" fmla="*/ 66 h 68"/>
              <a:gd name="T16" fmla="*/ 0 w 51"/>
              <a:gd name="T17" fmla="*/ 66 h 68"/>
              <a:gd name="T18" fmla="*/ 51 w 51"/>
              <a:gd name="T19" fmla="*/ 0 h 68"/>
              <a:gd name="T20" fmla="*/ 51 w 51"/>
              <a:gd name="T21" fmla="*/ 0 h 68"/>
              <a:gd name="T22" fmla="*/ 51 w 51"/>
              <a:gd name="T23" fmla="*/ 3 h 68"/>
              <a:gd name="T24" fmla="*/ 51 w 51"/>
              <a:gd name="T25" fmla="*/ 3 h 68"/>
              <a:gd name="T26" fmla="*/ 51 w 51"/>
              <a:gd name="T27" fmla="*/ 5 h 68"/>
              <a:gd name="T28" fmla="*/ 49 w 51"/>
              <a:gd name="T29" fmla="*/ 5 h 68"/>
              <a:gd name="T30" fmla="*/ 49 w 51"/>
              <a:gd name="T31" fmla="*/ 3 h 68"/>
              <a:gd name="T32" fmla="*/ 49 w 51"/>
              <a:gd name="T33" fmla="*/ 2 h 68"/>
              <a:gd name="T34" fmla="*/ 49 w 51"/>
              <a:gd name="T35" fmla="*/ 2 h 68"/>
              <a:gd name="T36" fmla="*/ 51 w 51"/>
              <a:gd name="T37" fmla="*/ 2 h 68"/>
              <a:gd name="T38" fmla="*/ 51 w 51"/>
              <a:gd name="T39" fmla="*/ 2 h 68"/>
              <a:gd name="T40" fmla="*/ 51 w 51"/>
              <a:gd name="T4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68">
                <a:moveTo>
                  <a:pt x="0" y="66"/>
                </a:move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8"/>
                </a:lnTo>
                <a:lnTo>
                  <a:pt x="0" y="68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51" y="0"/>
                </a:moveTo>
                <a:lnTo>
                  <a:pt x="51" y="0"/>
                </a:lnTo>
                <a:lnTo>
                  <a:pt x="51" y="3"/>
                </a:lnTo>
                <a:lnTo>
                  <a:pt x="51" y="3"/>
                </a:lnTo>
                <a:lnTo>
                  <a:pt x="51" y="5"/>
                </a:lnTo>
                <a:lnTo>
                  <a:pt x="49" y="5"/>
                </a:lnTo>
                <a:lnTo>
                  <a:pt x="49" y="3"/>
                </a:lnTo>
                <a:lnTo>
                  <a:pt x="49" y="2"/>
                </a:lnTo>
                <a:lnTo>
                  <a:pt x="49" y="2"/>
                </a:lnTo>
                <a:lnTo>
                  <a:pt x="51" y="2"/>
                </a:lnTo>
                <a:lnTo>
                  <a:pt x="51" y="2"/>
                </a:lnTo>
                <a:lnTo>
                  <a:pt x="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4" name="Freeform 173"/>
          <p:cNvSpPr>
            <a:spLocks/>
          </p:cNvSpPr>
          <p:nvPr/>
        </p:nvSpPr>
        <p:spPr bwMode="auto">
          <a:xfrm>
            <a:off x="648446" y="2285874"/>
            <a:ext cx="486984" cy="380071"/>
          </a:xfrm>
          <a:custGeom>
            <a:avLst/>
            <a:gdLst>
              <a:gd name="T0" fmla="*/ 67 w 146"/>
              <a:gd name="T1" fmla="*/ 3 h 112"/>
              <a:gd name="T2" fmla="*/ 68 w 146"/>
              <a:gd name="T3" fmla="*/ 10 h 112"/>
              <a:gd name="T4" fmla="*/ 81 w 146"/>
              <a:gd name="T5" fmla="*/ 8 h 112"/>
              <a:gd name="T6" fmla="*/ 109 w 146"/>
              <a:gd name="T7" fmla="*/ 10 h 112"/>
              <a:gd name="T8" fmla="*/ 128 w 146"/>
              <a:gd name="T9" fmla="*/ 8 h 112"/>
              <a:gd name="T10" fmla="*/ 130 w 146"/>
              <a:gd name="T11" fmla="*/ 11 h 112"/>
              <a:gd name="T12" fmla="*/ 136 w 146"/>
              <a:gd name="T13" fmla="*/ 14 h 112"/>
              <a:gd name="T14" fmla="*/ 141 w 146"/>
              <a:gd name="T15" fmla="*/ 32 h 112"/>
              <a:gd name="T16" fmla="*/ 142 w 146"/>
              <a:gd name="T17" fmla="*/ 41 h 112"/>
              <a:gd name="T18" fmla="*/ 133 w 146"/>
              <a:gd name="T19" fmla="*/ 47 h 112"/>
              <a:gd name="T20" fmla="*/ 135 w 146"/>
              <a:gd name="T21" fmla="*/ 52 h 112"/>
              <a:gd name="T22" fmla="*/ 139 w 146"/>
              <a:gd name="T23" fmla="*/ 55 h 112"/>
              <a:gd name="T24" fmla="*/ 138 w 146"/>
              <a:gd name="T25" fmla="*/ 62 h 112"/>
              <a:gd name="T26" fmla="*/ 139 w 146"/>
              <a:gd name="T27" fmla="*/ 68 h 112"/>
              <a:gd name="T28" fmla="*/ 144 w 146"/>
              <a:gd name="T29" fmla="*/ 76 h 112"/>
              <a:gd name="T30" fmla="*/ 144 w 146"/>
              <a:gd name="T31" fmla="*/ 79 h 112"/>
              <a:gd name="T32" fmla="*/ 146 w 146"/>
              <a:gd name="T33" fmla="*/ 84 h 112"/>
              <a:gd name="T34" fmla="*/ 139 w 146"/>
              <a:gd name="T35" fmla="*/ 87 h 112"/>
              <a:gd name="T36" fmla="*/ 128 w 146"/>
              <a:gd name="T37" fmla="*/ 96 h 112"/>
              <a:gd name="T38" fmla="*/ 125 w 146"/>
              <a:gd name="T39" fmla="*/ 106 h 112"/>
              <a:gd name="T40" fmla="*/ 125 w 146"/>
              <a:gd name="T41" fmla="*/ 110 h 112"/>
              <a:gd name="T42" fmla="*/ 125 w 146"/>
              <a:gd name="T43" fmla="*/ 112 h 112"/>
              <a:gd name="T44" fmla="*/ 116 w 146"/>
              <a:gd name="T45" fmla="*/ 109 h 112"/>
              <a:gd name="T46" fmla="*/ 109 w 146"/>
              <a:gd name="T47" fmla="*/ 104 h 112"/>
              <a:gd name="T48" fmla="*/ 100 w 146"/>
              <a:gd name="T49" fmla="*/ 106 h 112"/>
              <a:gd name="T50" fmla="*/ 95 w 146"/>
              <a:gd name="T51" fmla="*/ 106 h 112"/>
              <a:gd name="T52" fmla="*/ 90 w 146"/>
              <a:gd name="T53" fmla="*/ 106 h 112"/>
              <a:gd name="T54" fmla="*/ 87 w 146"/>
              <a:gd name="T55" fmla="*/ 109 h 112"/>
              <a:gd name="T56" fmla="*/ 82 w 146"/>
              <a:gd name="T57" fmla="*/ 109 h 112"/>
              <a:gd name="T58" fmla="*/ 81 w 146"/>
              <a:gd name="T59" fmla="*/ 106 h 112"/>
              <a:gd name="T60" fmla="*/ 78 w 146"/>
              <a:gd name="T61" fmla="*/ 101 h 112"/>
              <a:gd name="T62" fmla="*/ 73 w 146"/>
              <a:gd name="T63" fmla="*/ 106 h 112"/>
              <a:gd name="T64" fmla="*/ 68 w 146"/>
              <a:gd name="T65" fmla="*/ 103 h 112"/>
              <a:gd name="T66" fmla="*/ 65 w 146"/>
              <a:gd name="T67" fmla="*/ 96 h 112"/>
              <a:gd name="T68" fmla="*/ 60 w 146"/>
              <a:gd name="T69" fmla="*/ 95 h 112"/>
              <a:gd name="T70" fmla="*/ 57 w 146"/>
              <a:gd name="T71" fmla="*/ 93 h 112"/>
              <a:gd name="T72" fmla="*/ 53 w 146"/>
              <a:gd name="T73" fmla="*/ 93 h 112"/>
              <a:gd name="T74" fmla="*/ 53 w 146"/>
              <a:gd name="T75" fmla="*/ 90 h 112"/>
              <a:gd name="T76" fmla="*/ 51 w 146"/>
              <a:gd name="T77" fmla="*/ 88 h 112"/>
              <a:gd name="T78" fmla="*/ 41 w 146"/>
              <a:gd name="T79" fmla="*/ 85 h 112"/>
              <a:gd name="T80" fmla="*/ 41 w 146"/>
              <a:gd name="T81" fmla="*/ 90 h 112"/>
              <a:gd name="T82" fmla="*/ 37 w 146"/>
              <a:gd name="T83" fmla="*/ 91 h 112"/>
              <a:gd name="T84" fmla="*/ 32 w 146"/>
              <a:gd name="T85" fmla="*/ 87 h 112"/>
              <a:gd name="T86" fmla="*/ 34 w 146"/>
              <a:gd name="T87" fmla="*/ 84 h 112"/>
              <a:gd name="T88" fmla="*/ 34 w 146"/>
              <a:gd name="T89" fmla="*/ 82 h 112"/>
              <a:gd name="T90" fmla="*/ 27 w 146"/>
              <a:gd name="T91" fmla="*/ 80 h 112"/>
              <a:gd name="T92" fmla="*/ 21 w 146"/>
              <a:gd name="T93" fmla="*/ 79 h 112"/>
              <a:gd name="T94" fmla="*/ 18 w 146"/>
              <a:gd name="T95" fmla="*/ 76 h 112"/>
              <a:gd name="T96" fmla="*/ 13 w 146"/>
              <a:gd name="T97" fmla="*/ 77 h 112"/>
              <a:gd name="T98" fmla="*/ 13 w 146"/>
              <a:gd name="T99" fmla="*/ 73 h 112"/>
              <a:gd name="T100" fmla="*/ 10 w 146"/>
              <a:gd name="T101" fmla="*/ 65 h 112"/>
              <a:gd name="T102" fmla="*/ 8 w 146"/>
              <a:gd name="T103" fmla="*/ 60 h 112"/>
              <a:gd name="T104" fmla="*/ 10 w 146"/>
              <a:gd name="T105" fmla="*/ 54 h 112"/>
              <a:gd name="T106" fmla="*/ 8 w 146"/>
              <a:gd name="T107" fmla="*/ 51 h 112"/>
              <a:gd name="T108" fmla="*/ 8 w 146"/>
              <a:gd name="T109" fmla="*/ 46 h 112"/>
              <a:gd name="T110" fmla="*/ 2 w 146"/>
              <a:gd name="T111" fmla="*/ 36 h 112"/>
              <a:gd name="T112" fmla="*/ 5 w 146"/>
              <a:gd name="T113" fmla="*/ 30 h 112"/>
              <a:gd name="T114" fmla="*/ 7 w 146"/>
              <a:gd name="T115" fmla="*/ 24 h 112"/>
              <a:gd name="T116" fmla="*/ 7 w 146"/>
              <a:gd name="T117" fmla="*/ 21 h 112"/>
              <a:gd name="T118" fmla="*/ 2 w 146"/>
              <a:gd name="T119" fmla="*/ 17 h 112"/>
              <a:gd name="T120" fmla="*/ 29 w 146"/>
              <a:gd name="T121" fmla="*/ 11 h 112"/>
              <a:gd name="T122" fmla="*/ 37 w 146"/>
              <a:gd name="T123" fmla="*/ 5 h 112"/>
              <a:gd name="T124" fmla="*/ 59 w 146"/>
              <a:gd name="T12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112">
                <a:moveTo>
                  <a:pt x="62" y="0"/>
                </a:moveTo>
                <a:lnTo>
                  <a:pt x="65" y="2"/>
                </a:lnTo>
                <a:lnTo>
                  <a:pt x="68" y="3"/>
                </a:lnTo>
                <a:lnTo>
                  <a:pt x="68" y="3"/>
                </a:lnTo>
                <a:lnTo>
                  <a:pt x="67" y="3"/>
                </a:lnTo>
                <a:lnTo>
                  <a:pt x="64" y="2"/>
                </a:lnTo>
                <a:lnTo>
                  <a:pt x="64" y="2"/>
                </a:lnTo>
                <a:lnTo>
                  <a:pt x="65" y="6"/>
                </a:lnTo>
                <a:lnTo>
                  <a:pt x="67" y="8"/>
                </a:lnTo>
                <a:lnTo>
                  <a:pt x="68" y="10"/>
                </a:lnTo>
                <a:lnTo>
                  <a:pt x="71" y="10"/>
                </a:lnTo>
                <a:lnTo>
                  <a:pt x="78" y="10"/>
                </a:lnTo>
                <a:lnTo>
                  <a:pt x="79" y="8"/>
                </a:lnTo>
                <a:lnTo>
                  <a:pt x="81" y="8"/>
                </a:lnTo>
                <a:lnTo>
                  <a:pt x="81" y="8"/>
                </a:lnTo>
                <a:lnTo>
                  <a:pt x="84" y="8"/>
                </a:lnTo>
                <a:lnTo>
                  <a:pt x="89" y="8"/>
                </a:lnTo>
                <a:lnTo>
                  <a:pt x="95" y="8"/>
                </a:lnTo>
                <a:lnTo>
                  <a:pt x="103" y="8"/>
                </a:lnTo>
                <a:lnTo>
                  <a:pt x="109" y="10"/>
                </a:lnTo>
                <a:lnTo>
                  <a:pt x="117" y="10"/>
                </a:lnTo>
                <a:lnTo>
                  <a:pt x="125" y="10"/>
                </a:lnTo>
                <a:lnTo>
                  <a:pt x="127" y="10"/>
                </a:lnTo>
                <a:lnTo>
                  <a:pt x="127" y="8"/>
                </a:lnTo>
                <a:lnTo>
                  <a:pt x="128" y="8"/>
                </a:lnTo>
                <a:lnTo>
                  <a:pt x="128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1"/>
                </a:lnTo>
                <a:lnTo>
                  <a:pt x="130" y="11"/>
                </a:lnTo>
                <a:lnTo>
                  <a:pt x="131" y="11"/>
                </a:lnTo>
                <a:lnTo>
                  <a:pt x="133" y="11"/>
                </a:lnTo>
                <a:lnTo>
                  <a:pt x="135" y="13"/>
                </a:lnTo>
                <a:lnTo>
                  <a:pt x="136" y="14"/>
                </a:lnTo>
                <a:lnTo>
                  <a:pt x="136" y="14"/>
                </a:lnTo>
                <a:lnTo>
                  <a:pt x="136" y="16"/>
                </a:lnTo>
                <a:lnTo>
                  <a:pt x="136" y="17"/>
                </a:lnTo>
                <a:lnTo>
                  <a:pt x="136" y="17"/>
                </a:lnTo>
                <a:lnTo>
                  <a:pt x="138" y="24"/>
                </a:lnTo>
                <a:lnTo>
                  <a:pt x="141" y="32"/>
                </a:lnTo>
                <a:lnTo>
                  <a:pt x="142" y="33"/>
                </a:lnTo>
                <a:lnTo>
                  <a:pt x="142" y="36"/>
                </a:lnTo>
                <a:lnTo>
                  <a:pt x="142" y="38"/>
                </a:lnTo>
                <a:lnTo>
                  <a:pt x="142" y="40"/>
                </a:lnTo>
                <a:lnTo>
                  <a:pt x="142" y="41"/>
                </a:lnTo>
                <a:lnTo>
                  <a:pt x="142" y="43"/>
                </a:lnTo>
                <a:lnTo>
                  <a:pt x="141" y="43"/>
                </a:lnTo>
                <a:lnTo>
                  <a:pt x="136" y="44"/>
                </a:lnTo>
                <a:lnTo>
                  <a:pt x="135" y="46"/>
                </a:lnTo>
                <a:lnTo>
                  <a:pt x="133" y="47"/>
                </a:lnTo>
                <a:lnTo>
                  <a:pt x="133" y="49"/>
                </a:lnTo>
                <a:lnTo>
                  <a:pt x="131" y="49"/>
                </a:lnTo>
                <a:lnTo>
                  <a:pt x="131" y="51"/>
                </a:lnTo>
                <a:lnTo>
                  <a:pt x="131" y="51"/>
                </a:lnTo>
                <a:lnTo>
                  <a:pt x="135" y="52"/>
                </a:lnTo>
                <a:lnTo>
                  <a:pt x="136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39" y="55"/>
                </a:lnTo>
                <a:lnTo>
                  <a:pt x="139" y="57"/>
                </a:lnTo>
                <a:lnTo>
                  <a:pt x="138" y="58"/>
                </a:lnTo>
                <a:lnTo>
                  <a:pt x="138" y="60"/>
                </a:lnTo>
                <a:lnTo>
                  <a:pt x="138" y="60"/>
                </a:lnTo>
                <a:lnTo>
                  <a:pt x="138" y="62"/>
                </a:lnTo>
                <a:lnTo>
                  <a:pt x="138" y="63"/>
                </a:lnTo>
                <a:lnTo>
                  <a:pt x="138" y="65"/>
                </a:lnTo>
                <a:lnTo>
                  <a:pt x="139" y="66"/>
                </a:lnTo>
                <a:lnTo>
                  <a:pt x="139" y="68"/>
                </a:lnTo>
                <a:lnTo>
                  <a:pt x="139" y="68"/>
                </a:lnTo>
                <a:lnTo>
                  <a:pt x="139" y="69"/>
                </a:lnTo>
                <a:lnTo>
                  <a:pt x="139" y="69"/>
                </a:lnTo>
                <a:lnTo>
                  <a:pt x="142" y="73"/>
                </a:lnTo>
                <a:lnTo>
                  <a:pt x="142" y="74"/>
                </a:lnTo>
                <a:lnTo>
                  <a:pt x="144" y="76"/>
                </a:lnTo>
                <a:lnTo>
                  <a:pt x="146" y="77"/>
                </a:lnTo>
                <a:lnTo>
                  <a:pt x="146" y="77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80"/>
                </a:lnTo>
                <a:lnTo>
                  <a:pt x="146" y="82"/>
                </a:lnTo>
                <a:lnTo>
                  <a:pt x="146" y="84"/>
                </a:lnTo>
                <a:lnTo>
                  <a:pt x="144" y="84"/>
                </a:lnTo>
                <a:lnTo>
                  <a:pt x="144" y="85"/>
                </a:lnTo>
                <a:lnTo>
                  <a:pt x="144" y="85"/>
                </a:lnTo>
                <a:lnTo>
                  <a:pt x="139" y="87"/>
                </a:lnTo>
                <a:lnTo>
                  <a:pt x="139" y="87"/>
                </a:lnTo>
                <a:lnTo>
                  <a:pt x="136" y="90"/>
                </a:lnTo>
                <a:lnTo>
                  <a:pt x="135" y="90"/>
                </a:lnTo>
                <a:lnTo>
                  <a:pt x="133" y="93"/>
                </a:lnTo>
                <a:lnTo>
                  <a:pt x="130" y="96"/>
                </a:lnTo>
                <a:lnTo>
                  <a:pt x="128" y="96"/>
                </a:lnTo>
                <a:lnTo>
                  <a:pt x="128" y="98"/>
                </a:lnTo>
                <a:lnTo>
                  <a:pt x="125" y="101"/>
                </a:lnTo>
                <a:lnTo>
                  <a:pt x="123" y="103"/>
                </a:lnTo>
                <a:lnTo>
                  <a:pt x="125" y="104"/>
                </a:lnTo>
                <a:lnTo>
                  <a:pt x="125" y="106"/>
                </a:lnTo>
                <a:lnTo>
                  <a:pt x="125" y="107"/>
                </a:lnTo>
                <a:lnTo>
                  <a:pt x="125" y="107"/>
                </a:lnTo>
                <a:lnTo>
                  <a:pt x="125" y="109"/>
                </a:lnTo>
                <a:lnTo>
                  <a:pt x="125" y="109"/>
                </a:lnTo>
                <a:lnTo>
                  <a:pt x="125" y="110"/>
                </a:lnTo>
                <a:lnTo>
                  <a:pt x="127" y="110"/>
                </a:lnTo>
                <a:lnTo>
                  <a:pt x="127" y="112"/>
                </a:lnTo>
                <a:lnTo>
                  <a:pt x="127" y="112"/>
                </a:lnTo>
                <a:lnTo>
                  <a:pt x="127" y="112"/>
                </a:lnTo>
                <a:lnTo>
                  <a:pt x="125" y="112"/>
                </a:lnTo>
                <a:lnTo>
                  <a:pt x="123" y="110"/>
                </a:lnTo>
                <a:lnTo>
                  <a:pt x="122" y="110"/>
                </a:lnTo>
                <a:lnTo>
                  <a:pt x="122" y="110"/>
                </a:lnTo>
                <a:lnTo>
                  <a:pt x="117" y="109"/>
                </a:lnTo>
                <a:lnTo>
                  <a:pt x="116" y="109"/>
                </a:lnTo>
                <a:lnTo>
                  <a:pt x="116" y="107"/>
                </a:lnTo>
                <a:lnTo>
                  <a:pt x="114" y="107"/>
                </a:lnTo>
                <a:lnTo>
                  <a:pt x="112" y="106"/>
                </a:lnTo>
                <a:lnTo>
                  <a:pt x="111" y="106"/>
                </a:lnTo>
                <a:lnTo>
                  <a:pt x="109" y="104"/>
                </a:lnTo>
                <a:lnTo>
                  <a:pt x="106" y="104"/>
                </a:lnTo>
                <a:lnTo>
                  <a:pt x="103" y="104"/>
                </a:lnTo>
                <a:lnTo>
                  <a:pt x="103" y="104"/>
                </a:lnTo>
                <a:lnTo>
                  <a:pt x="101" y="104"/>
                </a:lnTo>
                <a:lnTo>
                  <a:pt x="100" y="106"/>
                </a:lnTo>
                <a:lnTo>
                  <a:pt x="100" y="107"/>
                </a:lnTo>
                <a:lnTo>
                  <a:pt x="98" y="107"/>
                </a:lnTo>
                <a:lnTo>
                  <a:pt x="97" y="106"/>
                </a:lnTo>
                <a:lnTo>
                  <a:pt x="97" y="106"/>
                </a:lnTo>
                <a:lnTo>
                  <a:pt x="95" y="106"/>
                </a:lnTo>
                <a:lnTo>
                  <a:pt x="94" y="106"/>
                </a:lnTo>
                <a:lnTo>
                  <a:pt x="92" y="106"/>
                </a:lnTo>
                <a:lnTo>
                  <a:pt x="92" y="106"/>
                </a:lnTo>
                <a:lnTo>
                  <a:pt x="92" y="106"/>
                </a:lnTo>
                <a:lnTo>
                  <a:pt x="90" y="106"/>
                </a:lnTo>
                <a:lnTo>
                  <a:pt x="90" y="106"/>
                </a:lnTo>
                <a:lnTo>
                  <a:pt x="89" y="106"/>
                </a:lnTo>
                <a:lnTo>
                  <a:pt x="89" y="107"/>
                </a:lnTo>
                <a:lnTo>
                  <a:pt x="87" y="107"/>
                </a:lnTo>
                <a:lnTo>
                  <a:pt x="87" y="109"/>
                </a:lnTo>
                <a:lnTo>
                  <a:pt x="84" y="109"/>
                </a:lnTo>
                <a:lnTo>
                  <a:pt x="84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7"/>
                </a:lnTo>
                <a:lnTo>
                  <a:pt x="82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6"/>
                </a:lnTo>
                <a:lnTo>
                  <a:pt x="81" y="104"/>
                </a:lnTo>
                <a:lnTo>
                  <a:pt x="81" y="104"/>
                </a:lnTo>
                <a:lnTo>
                  <a:pt x="79" y="104"/>
                </a:lnTo>
                <a:lnTo>
                  <a:pt x="79" y="103"/>
                </a:lnTo>
                <a:lnTo>
                  <a:pt x="78" y="101"/>
                </a:lnTo>
                <a:lnTo>
                  <a:pt x="78" y="101"/>
                </a:lnTo>
                <a:lnTo>
                  <a:pt x="78" y="103"/>
                </a:lnTo>
                <a:lnTo>
                  <a:pt x="76" y="103"/>
                </a:lnTo>
                <a:lnTo>
                  <a:pt x="75" y="103"/>
                </a:lnTo>
                <a:lnTo>
                  <a:pt x="73" y="106"/>
                </a:lnTo>
                <a:lnTo>
                  <a:pt x="71" y="106"/>
                </a:lnTo>
                <a:lnTo>
                  <a:pt x="71" y="104"/>
                </a:lnTo>
                <a:lnTo>
                  <a:pt x="70" y="103"/>
                </a:lnTo>
                <a:lnTo>
                  <a:pt x="68" y="103"/>
                </a:lnTo>
                <a:lnTo>
                  <a:pt x="68" y="103"/>
                </a:lnTo>
                <a:lnTo>
                  <a:pt x="68" y="101"/>
                </a:lnTo>
                <a:lnTo>
                  <a:pt x="65" y="98"/>
                </a:lnTo>
                <a:lnTo>
                  <a:pt x="65" y="98"/>
                </a:lnTo>
                <a:lnTo>
                  <a:pt x="65" y="96"/>
                </a:lnTo>
                <a:lnTo>
                  <a:pt x="65" y="96"/>
                </a:lnTo>
                <a:lnTo>
                  <a:pt x="65" y="96"/>
                </a:lnTo>
                <a:lnTo>
                  <a:pt x="62" y="95"/>
                </a:lnTo>
                <a:lnTo>
                  <a:pt x="62" y="95"/>
                </a:lnTo>
                <a:lnTo>
                  <a:pt x="60" y="95"/>
                </a:lnTo>
                <a:lnTo>
                  <a:pt x="60" y="95"/>
                </a:lnTo>
                <a:lnTo>
                  <a:pt x="59" y="95"/>
                </a:lnTo>
                <a:lnTo>
                  <a:pt x="59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6" y="95"/>
                </a:lnTo>
                <a:lnTo>
                  <a:pt x="54" y="95"/>
                </a:lnTo>
                <a:lnTo>
                  <a:pt x="54" y="93"/>
                </a:lnTo>
                <a:lnTo>
                  <a:pt x="53" y="93"/>
                </a:lnTo>
                <a:lnTo>
                  <a:pt x="53" y="91"/>
                </a:lnTo>
                <a:lnTo>
                  <a:pt x="51" y="91"/>
                </a:lnTo>
                <a:lnTo>
                  <a:pt x="51" y="91"/>
                </a:lnTo>
                <a:lnTo>
                  <a:pt x="51" y="91"/>
                </a:lnTo>
                <a:lnTo>
                  <a:pt x="53" y="90"/>
                </a:lnTo>
                <a:lnTo>
                  <a:pt x="53" y="90"/>
                </a:lnTo>
                <a:lnTo>
                  <a:pt x="53" y="88"/>
                </a:lnTo>
                <a:lnTo>
                  <a:pt x="53" y="88"/>
                </a:lnTo>
                <a:lnTo>
                  <a:pt x="53" y="88"/>
                </a:lnTo>
                <a:lnTo>
                  <a:pt x="51" y="88"/>
                </a:lnTo>
                <a:lnTo>
                  <a:pt x="49" y="88"/>
                </a:lnTo>
                <a:lnTo>
                  <a:pt x="48" y="88"/>
                </a:lnTo>
                <a:lnTo>
                  <a:pt x="45" y="87"/>
                </a:lnTo>
                <a:lnTo>
                  <a:pt x="41" y="85"/>
                </a:lnTo>
                <a:lnTo>
                  <a:pt x="41" y="85"/>
                </a:lnTo>
                <a:lnTo>
                  <a:pt x="40" y="85"/>
                </a:lnTo>
                <a:lnTo>
                  <a:pt x="41" y="87"/>
                </a:lnTo>
                <a:lnTo>
                  <a:pt x="43" y="88"/>
                </a:lnTo>
                <a:lnTo>
                  <a:pt x="43" y="90"/>
                </a:lnTo>
                <a:lnTo>
                  <a:pt x="41" y="90"/>
                </a:lnTo>
                <a:lnTo>
                  <a:pt x="40" y="90"/>
                </a:lnTo>
                <a:lnTo>
                  <a:pt x="40" y="91"/>
                </a:lnTo>
                <a:lnTo>
                  <a:pt x="38" y="91"/>
                </a:lnTo>
                <a:lnTo>
                  <a:pt x="38" y="91"/>
                </a:lnTo>
                <a:lnTo>
                  <a:pt x="37" y="91"/>
                </a:lnTo>
                <a:lnTo>
                  <a:pt x="37" y="91"/>
                </a:lnTo>
                <a:lnTo>
                  <a:pt x="35" y="88"/>
                </a:lnTo>
                <a:lnTo>
                  <a:pt x="34" y="87"/>
                </a:lnTo>
                <a:lnTo>
                  <a:pt x="34" y="87"/>
                </a:lnTo>
                <a:lnTo>
                  <a:pt x="32" y="87"/>
                </a:lnTo>
                <a:lnTo>
                  <a:pt x="32" y="87"/>
                </a:lnTo>
                <a:lnTo>
                  <a:pt x="30" y="85"/>
                </a:lnTo>
                <a:lnTo>
                  <a:pt x="32" y="85"/>
                </a:lnTo>
                <a:lnTo>
                  <a:pt x="32" y="85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2"/>
                </a:lnTo>
                <a:lnTo>
                  <a:pt x="34" y="82"/>
                </a:lnTo>
                <a:lnTo>
                  <a:pt x="32" y="82"/>
                </a:lnTo>
                <a:lnTo>
                  <a:pt x="29" y="82"/>
                </a:lnTo>
                <a:lnTo>
                  <a:pt x="29" y="82"/>
                </a:lnTo>
                <a:lnTo>
                  <a:pt x="27" y="82"/>
                </a:lnTo>
                <a:lnTo>
                  <a:pt x="27" y="80"/>
                </a:lnTo>
                <a:lnTo>
                  <a:pt x="27" y="80"/>
                </a:lnTo>
                <a:lnTo>
                  <a:pt x="26" y="80"/>
                </a:lnTo>
                <a:lnTo>
                  <a:pt x="24" y="80"/>
                </a:lnTo>
                <a:lnTo>
                  <a:pt x="23" y="79"/>
                </a:lnTo>
                <a:lnTo>
                  <a:pt x="21" y="79"/>
                </a:lnTo>
                <a:lnTo>
                  <a:pt x="19" y="79"/>
                </a:lnTo>
                <a:lnTo>
                  <a:pt x="19" y="79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5" y="74"/>
                </a:lnTo>
                <a:lnTo>
                  <a:pt x="13" y="74"/>
                </a:lnTo>
                <a:lnTo>
                  <a:pt x="13" y="74"/>
                </a:lnTo>
                <a:lnTo>
                  <a:pt x="13" y="76"/>
                </a:lnTo>
                <a:lnTo>
                  <a:pt x="13" y="77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3" y="74"/>
                </a:lnTo>
                <a:lnTo>
                  <a:pt x="13" y="73"/>
                </a:lnTo>
                <a:lnTo>
                  <a:pt x="13" y="69"/>
                </a:lnTo>
                <a:lnTo>
                  <a:pt x="13" y="68"/>
                </a:lnTo>
                <a:lnTo>
                  <a:pt x="13" y="66"/>
                </a:lnTo>
                <a:lnTo>
                  <a:pt x="12" y="66"/>
                </a:lnTo>
                <a:lnTo>
                  <a:pt x="10" y="65"/>
                </a:lnTo>
                <a:lnTo>
                  <a:pt x="10" y="65"/>
                </a:lnTo>
                <a:lnTo>
                  <a:pt x="10" y="63"/>
                </a:lnTo>
                <a:lnTo>
                  <a:pt x="10" y="62"/>
                </a:lnTo>
                <a:lnTo>
                  <a:pt x="8" y="62"/>
                </a:lnTo>
                <a:lnTo>
                  <a:pt x="8" y="60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10" y="55"/>
                </a:lnTo>
                <a:lnTo>
                  <a:pt x="10" y="54"/>
                </a:lnTo>
                <a:lnTo>
                  <a:pt x="10" y="54"/>
                </a:lnTo>
                <a:lnTo>
                  <a:pt x="10" y="54"/>
                </a:lnTo>
                <a:lnTo>
                  <a:pt x="8" y="52"/>
                </a:lnTo>
                <a:lnTo>
                  <a:pt x="10" y="52"/>
                </a:lnTo>
                <a:lnTo>
                  <a:pt x="8" y="51"/>
                </a:lnTo>
                <a:lnTo>
                  <a:pt x="8" y="51"/>
                </a:lnTo>
                <a:lnTo>
                  <a:pt x="7" y="49"/>
                </a:lnTo>
                <a:lnTo>
                  <a:pt x="7" y="49"/>
                </a:lnTo>
                <a:lnTo>
                  <a:pt x="7" y="47"/>
                </a:lnTo>
                <a:lnTo>
                  <a:pt x="8" y="46"/>
                </a:lnTo>
                <a:lnTo>
                  <a:pt x="7" y="43"/>
                </a:lnTo>
                <a:lnTo>
                  <a:pt x="2" y="41"/>
                </a:lnTo>
                <a:lnTo>
                  <a:pt x="0" y="38"/>
                </a:lnTo>
                <a:lnTo>
                  <a:pt x="0" y="38"/>
                </a:lnTo>
                <a:lnTo>
                  <a:pt x="2" y="36"/>
                </a:lnTo>
                <a:lnTo>
                  <a:pt x="4" y="36"/>
                </a:lnTo>
                <a:lnTo>
                  <a:pt x="5" y="35"/>
                </a:lnTo>
                <a:lnTo>
                  <a:pt x="5" y="32"/>
                </a:lnTo>
                <a:lnTo>
                  <a:pt x="5" y="32"/>
                </a:lnTo>
                <a:lnTo>
                  <a:pt x="5" y="30"/>
                </a:lnTo>
                <a:lnTo>
                  <a:pt x="4" y="25"/>
                </a:lnTo>
                <a:lnTo>
                  <a:pt x="4" y="24"/>
                </a:lnTo>
                <a:lnTo>
                  <a:pt x="4" y="22"/>
                </a:lnTo>
                <a:lnTo>
                  <a:pt x="4" y="22"/>
                </a:lnTo>
                <a:lnTo>
                  <a:pt x="7" y="24"/>
                </a:lnTo>
                <a:lnTo>
                  <a:pt x="7" y="24"/>
                </a:lnTo>
                <a:lnTo>
                  <a:pt x="7" y="22"/>
                </a:lnTo>
                <a:lnTo>
                  <a:pt x="7" y="22"/>
                </a:lnTo>
                <a:lnTo>
                  <a:pt x="7" y="21"/>
                </a:lnTo>
                <a:lnTo>
                  <a:pt x="7" y="21"/>
                </a:lnTo>
                <a:lnTo>
                  <a:pt x="4" y="19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5" y="17"/>
                </a:lnTo>
                <a:lnTo>
                  <a:pt x="10" y="16"/>
                </a:lnTo>
                <a:lnTo>
                  <a:pt x="18" y="14"/>
                </a:lnTo>
                <a:lnTo>
                  <a:pt x="27" y="11"/>
                </a:lnTo>
                <a:lnTo>
                  <a:pt x="29" y="11"/>
                </a:lnTo>
                <a:lnTo>
                  <a:pt x="30" y="11"/>
                </a:lnTo>
                <a:lnTo>
                  <a:pt x="32" y="10"/>
                </a:lnTo>
                <a:lnTo>
                  <a:pt x="32" y="10"/>
                </a:lnTo>
                <a:lnTo>
                  <a:pt x="34" y="8"/>
                </a:lnTo>
                <a:lnTo>
                  <a:pt x="37" y="5"/>
                </a:lnTo>
                <a:lnTo>
                  <a:pt x="41" y="5"/>
                </a:lnTo>
                <a:lnTo>
                  <a:pt x="43" y="3"/>
                </a:lnTo>
                <a:lnTo>
                  <a:pt x="46" y="2"/>
                </a:lnTo>
                <a:lnTo>
                  <a:pt x="54" y="0"/>
                </a:lnTo>
                <a:lnTo>
                  <a:pt x="59" y="0"/>
                </a:lnTo>
                <a:lnTo>
                  <a:pt x="6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5" name="Freeform 174"/>
          <p:cNvSpPr>
            <a:spLocks/>
          </p:cNvSpPr>
          <p:nvPr/>
        </p:nvSpPr>
        <p:spPr bwMode="auto">
          <a:xfrm>
            <a:off x="2906589" y="3378576"/>
            <a:ext cx="777175" cy="716026"/>
          </a:xfrm>
          <a:custGeom>
            <a:avLst/>
            <a:gdLst>
              <a:gd name="T0" fmla="*/ 210 w 233"/>
              <a:gd name="T1" fmla="*/ 3 h 211"/>
              <a:gd name="T2" fmla="*/ 218 w 233"/>
              <a:gd name="T3" fmla="*/ 9 h 211"/>
              <a:gd name="T4" fmla="*/ 219 w 233"/>
              <a:gd name="T5" fmla="*/ 17 h 211"/>
              <a:gd name="T6" fmla="*/ 227 w 233"/>
              <a:gd name="T7" fmla="*/ 22 h 211"/>
              <a:gd name="T8" fmla="*/ 233 w 233"/>
              <a:gd name="T9" fmla="*/ 33 h 211"/>
              <a:gd name="T10" fmla="*/ 225 w 233"/>
              <a:gd name="T11" fmla="*/ 37 h 211"/>
              <a:gd name="T12" fmla="*/ 207 w 233"/>
              <a:gd name="T13" fmla="*/ 39 h 211"/>
              <a:gd name="T14" fmla="*/ 189 w 233"/>
              <a:gd name="T15" fmla="*/ 39 h 211"/>
              <a:gd name="T16" fmla="*/ 189 w 233"/>
              <a:gd name="T17" fmla="*/ 47 h 211"/>
              <a:gd name="T18" fmla="*/ 192 w 233"/>
              <a:gd name="T19" fmla="*/ 52 h 211"/>
              <a:gd name="T20" fmla="*/ 192 w 233"/>
              <a:gd name="T21" fmla="*/ 58 h 211"/>
              <a:gd name="T22" fmla="*/ 194 w 233"/>
              <a:gd name="T23" fmla="*/ 66 h 211"/>
              <a:gd name="T24" fmla="*/ 199 w 233"/>
              <a:gd name="T25" fmla="*/ 69 h 211"/>
              <a:gd name="T26" fmla="*/ 208 w 233"/>
              <a:gd name="T27" fmla="*/ 77 h 211"/>
              <a:gd name="T28" fmla="*/ 197 w 233"/>
              <a:gd name="T29" fmla="*/ 86 h 211"/>
              <a:gd name="T30" fmla="*/ 197 w 233"/>
              <a:gd name="T31" fmla="*/ 99 h 211"/>
              <a:gd name="T32" fmla="*/ 189 w 233"/>
              <a:gd name="T33" fmla="*/ 110 h 211"/>
              <a:gd name="T34" fmla="*/ 177 w 233"/>
              <a:gd name="T35" fmla="*/ 124 h 211"/>
              <a:gd name="T36" fmla="*/ 159 w 233"/>
              <a:gd name="T37" fmla="*/ 141 h 211"/>
              <a:gd name="T38" fmla="*/ 142 w 233"/>
              <a:gd name="T39" fmla="*/ 149 h 211"/>
              <a:gd name="T40" fmla="*/ 134 w 233"/>
              <a:gd name="T41" fmla="*/ 146 h 211"/>
              <a:gd name="T42" fmla="*/ 125 w 233"/>
              <a:gd name="T43" fmla="*/ 160 h 211"/>
              <a:gd name="T44" fmla="*/ 134 w 233"/>
              <a:gd name="T45" fmla="*/ 168 h 211"/>
              <a:gd name="T46" fmla="*/ 139 w 233"/>
              <a:gd name="T47" fmla="*/ 181 h 211"/>
              <a:gd name="T48" fmla="*/ 145 w 233"/>
              <a:gd name="T49" fmla="*/ 190 h 211"/>
              <a:gd name="T50" fmla="*/ 147 w 233"/>
              <a:gd name="T51" fmla="*/ 200 h 211"/>
              <a:gd name="T52" fmla="*/ 142 w 233"/>
              <a:gd name="T53" fmla="*/ 203 h 211"/>
              <a:gd name="T54" fmla="*/ 132 w 233"/>
              <a:gd name="T55" fmla="*/ 203 h 211"/>
              <a:gd name="T56" fmla="*/ 118 w 233"/>
              <a:gd name="T57" fmla="*/ 201 h 211"/>
              <a:gd name="T58" fmla="*/ 113 w 233"/>
              <a:gd name="T59" fmla="*/ 203 h 211"/>
              <a:gd name="T60" fmla="*/ 104 w 233"/>
              <a:gd name="T61" fmla="*/ 211 h 211"/>
              <a:gd name="T62" fmla="*/ 98 w 233"/>
              <a:gd name="T63" fmla="*/ 207 h 211"/>
              <a:gd name="T64" fmla="*/ 93 w 233"/>
              <a:gd name="T65" fmla="*/ 201 h 211"/>
              <a:gd name="T66" fmla="*/ 80 w 233"/>
              <a:gd name="T67" fmla="*/ 182 h 211"/>
              <a:gd name="T68" fmla="*/ 79 w 233"/>
              <a:gd name="T69" fmla="*/ 184 h 211"/>
              <a:gd name="T70" fmla="*/ 54 w 233"/>
              <a:gd name="T71" fmla="*/ 187 h 211"/>
              <a:gd name="T72" fmla="*/ 38 w 233"/>
              <a:gd name="T73" fmla="*/ 187 h 211"/>
              <a:gd name="T74" fmla="*/ 19 w 233"/>
              <a:gd name="T75" fmla="*/ 189 h 211"/>
              <a:gd name="T76" fmla="*/ 11 w 233"/>
              <a:gd name="T77" fmla="*/ 182 h 211"/>
              <a:gd name="T78" fmla="*/ 14 w 233"/>
              <a:gd name="T79" fmla="*/ 171 h 211"/>
              <a:gd name="T80" fmla="*/ 25 w 233"/>
              <a:gd name="T81" fmla="*/ 167 h 211"/>
              <a:gd name="T82" fmla="*/ 33 w 233"/>
              <a:gd name="T83" fmla="*/ 160 h 211"/>
              <a:gd name="T84" fmla="*/ 27 w 233"/>
              <a:gd name="T85" fmla="*/ 157 h 211"/>
              <a:gd name="T86" fmla="*/ 27 w 233"/>
              <a:gd name="T87" fmla="*/ 141 h 211"/>
              <a:gd name="T88" fmla="*/ 13 w 233"/>
              <a:gd name="T89" fmla="*/ 135 h 211"/>
              <a:gd name="T90" fmla="*/ 0 w 233"/>
              <a:gd name="T91" fmla="*/ 116 h 211"/>
              <a:gd name="T92" fmla="*/ 47 w 233"/>
              <a:gd name="T93" fmla="*/ 122 h 211"/>
              <a:gd name="T94" fmla="*/ 61 w 233"/>
              <a:gd name="T95" fmla="*/ 119 h 211"/>
              <a:gd name="T96" fmla="*/ 77 w 233"/>
              <a:gd name="T97" fmla="*/ 111 h 211"/>
              <a:gd name="T98" fmla="*/ 82 w 233"/>
              <a:gd name="T99" fmla="*/ 97 h 211"/>
              <a:gd name="T100" fmla="*/ 96 w 233"/>
              <a:gd name="T101" fmla="*/ 92 h 211"/>
              <a:gd name="T102" fmla="*/ 102 w 233"/>
              <a:gd name="T103" fmla="*/ 86 h 211"/>
              <a:gd name="T104" fmla="*/ 113 w 233"/>
              <a:gd name="T105" fmla="*/ 86 h 211"/>
              <a:gd name="T106" fmla="*/ 121 w 233"/>
              <a:gd name="T107" fmla="*/ 74 h 211"/>
              <a:gd name="T108" fmla="*/ 132 w 233"/>
              <a:gd name="T109" fmla="*/ 63 h 211"/>
              <a:gd name="T110" fmla="*/ 136 w 233"/>
              <a:gd name="T111" fmla="*/ 50 h 211"/>
              <a:gd name="T112" fmla="*/ 148 w 233"/>
              <a:gd name="T113" fmla="*/ 44 h 211"/>
              <a:gd name="T114" fmla="*/ 151 w 233"/>
              <a:gd name="T115" fmla="*/ 34 h 211"/>
              <a:gd name="T116" fmla="*/ 154 w 233"/>
              <a:gd name="T117" fmla="*/ 28 h 211"/>
              <a:gd name="T118" fmla="*/ 151 w 233"/>
              <a:gd name="T119" fmla="*/ 18 h 211"/>
              <a:gd name="T120" fmla="*/ 158 w 233"/>
              <a:gd name="T121" fmla="*/ 11 h 211"/>
              <a:gd name="T122" fmla="*/ 170 w 233"/>
              <a:gd name="T123" fmla="*/ 3 h 211"/>
              <a:gd name="T124" fmla="*/ 191 w 233"/>
              <a:gd name="T125" fmla="*/ 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3" h="211">
                <a:moveTo>
                  <a:pt x="199" y="0"/>
                </a:moveTo>
                <a:lnTo>
                  <a:pt x="200" y="0"/>
                </a:lnTo>
                <a:lnTo>
                  <a:pt x="200" y="0"/>
                </a:lnTo>
                <a:lnTo>
                  <a:pt x="202" y="1"/>
                </a:lnTo>
                <a:lnTo>
                  <a:pt x="202" y="1"/>
                </a:lnTo>
                <a:lnTo>
                  <a:pt x="203" y="1"/>
                </a:lnTo>
                <a:lnTo>
                  <a:pt x="205" y="1"/>
                </a:lnTo>
                <a:lnTo>
                  <a:pt x="207" y="1"/>
                </a:lnTo>
                <a:lnTo>
                  <a:pt x="210" y="3"/>
                </a:lnTo>
                <a:lnTo>
                  <a:pt x="210" y="3"/>
                </a:lnTo>
                <a:lnTo>
                  <a:pt x="210" y="4"/>
                </a:lnTo>
                <a:lnTo>
                  <a:pt x="211" y="6"/>
                </a:lnTo>
                <a:lnTo>
                  <a:pt x="213" y="4"/>
                </a:lnTo>
                <a:lnTo>
                  <a:pt x="213" y="4"/>
                </a:lnTo>
                <a:lnTo>
                  <a:pt x="214" y="6"/>
                </a:lnTo>
                <a:lnTo>
                  <a:pt x="216" y="6"/>
                </a:lnTo>
                <a:lnTo>
                  <a:pt x="216" y="7"/>
                </a:lnTo>
                <a:lnTo>
                  <a:pt x="218" y="9"/>
                </a:lnTo>
                <a:lnTo>
                  <a:pt x="218" y="9"/>
                </a:lnTo>
                <a:lnTo>
                  <a:pt x="218" y="11"/>
                </a:lnTo>
                <a:lnTo>
                  <a:pt x="218" y="14"/>
                </a:lnTo>
                <a:lnTo>
                  <a:pt x="218" y="15"/>
                </a:lnTo>
                <a:lnTo>
                  <a:pt x="218" y="15"/>
                </a:lnTo>
                <a:lnTo>
                  <a:pt x="218" y="17"/>
                </a:lnTo>
                <a:lnTo>
                  <a:pt x="218" y="17"/>
                </a:lnTo>
                <a:lnTo>
                  <a:pt x="219" y="17"/>
                </a:lnTo>
                <a:lnTo>
                  <a:pt x="219" y="17"/>
                </a:lnTo>
                <a:lnTo>
                  <a:pt x="219" y="18"/>
                </a:lnTo>
                <a:lnTo>
                  <a:pt x="221" y="20"/>
                </a:lnTo>
                <a:lnTo>
                  <a:pt x="221" y="20"/>
                </a:lnTo>
                <a:lnTo>
                  <a:pt x="222" y="20"/>
                </a:lnTo>
                <a:lnTo>
                  <a:pt x="224" y="20"/>
                </a:lnTo>
                <a:lnTo>
                  <a:pt x="225" y="18"/>
                </a:lnTo>
                <a:lnTo>
                  <a:pt x="227" y="18"/>
                </a:lnTo>
                <a:lnTo>
                  <a:pt x="227" y="20"/>
                </a:lnTo>
                <a:lnTo>
                  <a:pt x="227" y="22"/>
                </a:lnTo>
                <a:lnTo>
                  <a:pt x="229" y="22"/>
                </a:lnTo>
                <a:lnTo>
                  <a:pt x="230" y="23"/>
                </a:lnTo>
                <a:lnTo>
                  <a:pt x="230" y="25"/>
                </a:lnTo>
                <a:lnTo>
                  <a:pt x="232" y="26"/>
                </a:lnTo>
                <a:lnTo>
                  <a:pt x="232" y="28"/>
                </a:lnTo>
                <a:lnTo>
                  <a:pt x="233" y="29"/>
                </a:lnTo>
                <a:lnTo>
                  <a:pt x="233" y="29"/>
                </a:lnTo>
                <a:lnTo>
                  <a:pt x="233" y="31"/>
                </a:lnTo>
                <a:lnTo>
                  <a:pt x="233" y="33"/>
                </a:lnTo>
                <a:lnTo>
                  <a:pt x="233" y="34"/>
                </a:lnTo>
                <a:lnTo>
                  <a:pt x="232" y="34"/>
                </a:lnTo>
                <a:lnTo>
                  <a:pt x="230" y="36"/>
                </a:lnTo>
                <a:lnTo>
                  <a:pt x="229" y="36"/>
                </a:lnTo>
                <a:lnTo>
                  <a:pt x="229" y="36"/>
                </a:lnTo>
                <a:lnTo>
                  <a:pt x="229" y="37"/>
                </a:lnTo>
                <a:lnTo>
                  <a:pt x="227" y="37"/>
                </a:lnTo>
                <a:lnTo>
                  <a:pt x="225" y="37"/>
                </a:lnTo>
                <a:lnTo>
                  <a:pt x="225" y="37"/>
                </a:lnTo>
                <a:lnTo>
                  <a:pt x="221" y="39"/>
                </a:lnTo>
                <a:lnTo>
                  <a:pt x="219" y="39"/>
                </a:lnTo>
                <a:lnTo>
                  <a:pt x="218" y="39"/>
                </a:lnTo>
                <a:lnTo>
                  <a:pt x="216" y="40"/>
                </a:lnTo>
                <a:lnTo>
                  <a:pt x="214" y="42"/>
                </a:lnTo>
                <a:lnTo>
                  <a:pt x="213" y="42"/>
                </a:lnTo>
                <a:lnTo>
                  <a:pt x="211" y="40"/>
                </a:lnTo>
                <a:lnTo>
                  <a:pt x="208" y="40"/>
                </a:lnTo>
                <a:lnTo>
                  <a:pt x="207" y="39"/>
                </a:lnTo>
                <a:lnTo>
                  <a:pt x="205" y="39"/>
                </a:lnTo>
                <a:lnTo>
                  <a:pt x="203" y="39"/>
                </a:lnTo>
                <a:lnTo>
                  <a:pt x="200" y="39"/>
                </a:lnTo>
                <a:lnTo>
                  <a:pt x="199" y="37"/>
                </a:lnTo>
                <a:lnTo>
                  <a:pt x="197" y="37"/>
                </a:lnTo>
                <a:lnTo>
                  <a:pt x="194" y="37"/>
                </a:lnTo>
                <a:lnTo>
                  <a:pt x="192" y="37"/>
                </a:lnTo>
                <a:lnTo>
                  <a:pt x="191" y="39"/>
                </a:lnTo>
                <a:lnTo>
                  <a:pt x="189" y="39"/>
                </a:lnTo>
                <a:lnTo>
                  <a:pt x="188" y="40"/>
                </a:lnTo>
                <a:lnTo>
                  <a:pt x="188" y="42"/>
                </a:lnTo>
                <a:lnTo>
                  <a:pt x="186" y="42"/>
                </a:lnTo>
                <a:lnTo>
                  <a:pt x="186" y="44"/>
                </a:lnTo>
                <a:lnTo>
                  <a:pt x="186" y="44"/>
                </a:lnTo>
                <a:lnTo>
                  <a:pt x="189" y="45"/>
                </a:lnTo>
                <a:lnTo>
                  <a:pt x="189" y="45"/>
                </a:lnTo>
                <a:lnTo>
                  <a:pt x="189" y="47"/>
                </a:lnTo>
                <a:lnTo>
                  <a:pt x="189" y="47"/>
                </a:lnTo>
                <a:lnTo>
                  <a:pt x="188" y="48"/>
                </a:lnTo>
                <a:lnTo>
                  <a:pt x="188" y="48"/>
                </a:lnTo>
                <a:lnTo>
                  <a:pt x="188" y="48"/>
                </a:lnTo>
                <a:lnTo>
                  <a:pt x="189" y="50"/>
                </a:lnTo>
                <a:lnTo>
                  <a:pt x="191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2"/>
                </a:lnTo>
                <a:lnTo>
                  <a:pt x="191" y="52"/>
                </a:lnTo>
                <a:lnTo>
                  <a:pt x="189" y="53"/>
                </a:lnTo>
                <a:lnTo>
                  <a:pt x="189" y="55"/>
                </a:lnTo>
                <a:lnTo>
                  <a:pt x="189" y="55"/>
                </a:lnTo>
                <a:lnTo>
                  <a:pt x="189" y="56"/>
                </a:lnTo>
                <a:lnTo>
                  <a:pt x="191" y="56"/>
                </a:lnTo>
                <a:lnTo>
                  <a:pt x="191" y="56"/>
                </a:lnTo>
                <a:lnTo>
                  <a:pt x="192" y="58"/>
                </a:lnTo>
                <a:lnTo>
                  <a:pt x="192" y="58"/>
                </a:lnTo>
                <a:lnTo>
                  <a:pt x="191" y="59"/>
                </a:lnTo>
                <a:lnTo>
                  <a:pt x="191" y="61"/>
                </a:lnTo>
                <a:lnTo>
                  <a:pt x="189" y="63"/>
                </a:lnTo>
                <a:lnTo>
                  <a:pt x="189" y="63"/>
                </a:lnTo>
                <a:lnTo>
                  <a:pt x="189" y="63"/>
                </a:lnTo>
                <a:lnTo>
                  <a:pt x="191" y="64"/>
                </a:lnTo>
                <a:lnTo>
                  <a:pt x="191" y="64"/>
                </a:lnTo>
                <a:lnTo>
                  <a:pt x="192" y="66"/>
                </a:lnTo>
                <a:lnTo>
                  <a:pt x="194" y="66"/>
                </a:lnTo>
                <a:lnTo>
                  <a:pt x="194" y="66"/>
                </a:lnTo>
                <a:lnTo>
                  <a:pt x="194" y="67"/>
                </a:lnTo>
                <a:lnTo>
                  <a:pt x="194" y="67"/>
                </a:lnTo>
                <a:lnTo>
                  <a:pt x="194" y="69"/>
                </a:lnTo>
                <a:lnTo>
                  <a:pt x="194" y="69"/>
                </a:lnTo>
                <a:lnTo>
                  <a:pt x="197" y="69"/>
                </a:lnTo>
                <a:lnTo>
                  <a:pt x="199" y="70"/>
                </a:lnTo>
                <a:lnTo>
                  <a:pt x="199" y="69"/>
                </a:lnTo>
                <a:lnTo>
                  <a:pt x="199" y="69"/>
                </a:lnTo>
                <a:lnTo>
                  <a:pt x="199" y="72"/>
                </a:lnTo>
                <a:lnTo>
                  <a:pt x="199" y="74"/>
                </a:lnTo>
                <a:lnTo>
                  <a:pt x="199" y="74"/>
                </a:lnTo>
                <a:lnTo>
                  <a:pt x="200" y="75"/>
                </a:lnTo>
                <a:lnTo>
                  <a:pt x="203" y="74"/>
                </a:lnTo>
                <a:lnTo>
                  <a:pt x="205" y="75"/>
                </a:lnTo>
                <a:lnTo>
                  <a:pt x="208" y="75"/>
                </a:lnTo>
                <a:lnTo>
                  <a:pt x="208" y="77"/>
                </a:lnTo>
                <a:lnTo>
                  <a:pt x="208" y="77"/>
                </a:lnTo>
                <a:lnTo>
                  <a:pt x="208" y="78"/>
                </a:lnTo>
                <a:lnTo>
                  <a:pt x="208" y="80"/>
                </a:lnTo>
                <a:lnTo>
                  <a:pt x="207" y="80"/>
                </a:lnTo>
                <a:lnTo>
                  <a:pt x="205" y="80"/>
                </a:lnTo>
                <a:lnTo>
                  <a:pt x="200" y="83"/>
                </a:lnTo>
                <a:lnTo>
                  <a:pt x="199" y="83"/>
                </a:lnTo>
                <a:lnTo>
                  <a:pt x="197" y="85"/>
                </a:lnTo>
                <a:lnTo>
                  <a:pt x="197" y="86"/>
                </a:lnTo>
                <a:lnTo>
                  <a:pt x="197" y="86"/>
                </a:lnTo>
                <a:lnTo>
                  <a:pt x="199" y="89"/>
                </a:lnTo>
                <a:lnTo>
                  <a:pt x="199" y="91"/>
                </a:lnTo>
                <a:lnTo>
                  <a:pt x="197" y="94"/>
                </a:lnTo>
                <a:lnTo>
                  <a:pt x="197" y="94"/>
                </a:lnTo>
                <a:lnTo>
                  <a:pt x="197" y="96"/>
                </a:lnTo>
                <a:lnTo>
                  <a:pt x="199" y="96"/>
                </a:lnTo>
                <a:lnTo>
                  <a:pt x="199" y="97"/>
                </a:lnTo>
                <a:lnTo>
                  <a:pt x="199" y="97"/>
                </a:lnTo>
                <a:lnTo>
                  <a:pt x="197" y="99"/>
                </a:lnTo>
                <a:lnTo>
                  <a:pt x="195" y="99"/>
                </a:lnTo>
                <a:lnTo>
                  <a:pt x="194" y="99"/>
                </a:lnTo>
                <a:lnTo>
                  <a:pt x="192" y="102"/>
                </a:lnTo>
                <a:lnTo>
                  <a:pt x="189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9" y="108"/>
                </a:lnTo>
                <a:lnTo>
                  <a:pt x="189" y="110"/>
                </a:lnTo>
                <a:lnTo>
                  <a:pt x="188" y="111"/>
                </a:lnTo>
                <a:lnTo>
                  <a:pt x="186" y="111"/>
                </a:lnTo>
                <a:lnTo>
                  <a:pt x="184" y="113"/>
                </a:lnTo>
                <a:lnTo>
                  <a:pt x="181" y="115"/>
                </a:lnTo>
                <a:lnTo>
                  <a:pt x="181" y="115"/>
                </a:lnTo>
                <a:lnTo>
                  <a:pt x="180" y="118"/>
                </a:lnTo>
                <a:lnTo>
                  <a:pt x="178" y="119"/>
                </a:lnTo>
                <a:lnTo>
                  <a:pt x="178" y="121"/>
                </a:lnTo>
                <a:lnTo>
                  <a:pt x="177" y="124"/>
                </a:lnTo>
                <a:lnTo>
                  <a:pt x="175" y="127"/>
                </a:lnTo>
                <a:lnTo>
                  <a:pt x="173" y="129"/>
                </a:lnTo>
                <a:lnTo>
                  <a:pt x="170" y="130"/>
                </a:lnTo>
                <a:lnTo>
                  <a:pt x="166" y="133"/>
                </a:lnTo>
                <a:lnTo>
                  <a:pt x="166" y="133"/>
                </a:lnTo>
                <a:lnTo>
                  <a:pt x="164" y="137"/>
                </a:lnTo>
                <a:lnTo>
                  <a:pt x="164" y="138"/>
                </a:lnTo>
                <a:lnTo>
                  <a:pt x="162" y="140"/>
                </a:lnTo>
                <a:lnTo>
                  <a:pt x="159" y="141"/>
                </a:lnTo>
                <a:lnTo>
                  <a:pt x="159" y="144"/>
                </a:lnTo>
                <a:lnTo>
                  <a:pt x="159" y="146"/>
                </a:lnTo>
                <a:lnTo>
                  <a:pt x="156" y="146"/>
                </a:lnTo>
                <a:lnTo>
                  <a:pt x="154" y="146"/>
                </a:lnTo>
                <a:lnTo>
                  <a:pt x="150" y="148"/>
                </a:lnTo>
                <a:lnTo>
                  <a:pt x="148" y="148"/>
                </a:lnTo>
                <a:lnTo>
                  <a:pt x="145" y="149"/>
                </a:lnTo>
                <a:lnTo>
                  <a:pt x="143" y="149"/>
                </a:lnTo>
                <a:lnTo>
                  <a:pt x="142" y="149"/>
                </a:lnTo>
                <a:lnTo>
                  <a:pt x="142" y="148"/>
                </a:lnTo>
                <a:lnTo>
                  <a:pt x="140" y="148"/>
                </a:lnTo>
                <a:lnTo>
                  <a:pt x="140" y="146"/>
                </a:lnTo>
                <a:lnTo>
                  <a:pt x="140" y="144"/>
                </a:lnTo>
                <a:lnTo>
                  <a:pt x="139" y="144"/>
                </a:lnTo>
                <a:lnTo>
                  <a:pt x="137" y="144"/>
                </a:lnTo>
                <a:lnTo>
                  <a:pt x="136" y="144"/>
                </a:lnTo>
                <a:lnTo>
                  <a:pt x="136" y="146"/>
                </a:lnTo>
                <a:lnTo>
                  <a:pt x="134" y="146"/>
                </a:lnTo>
                <a:lnTo>
                  <a:pt x="134" y="148"/>
                </a:lnTo>
                <a:lnTo>
                  <a:pt x="132" y="149"/>
                </a:lnTo>
                <a:lnTo>
                  <a:pt x="131" y="152"/>
                </a:lnTo>
                <a:lnTo>
                  <a:pt x="128" y="155"/>
                </a:lnTo>
                <a:lnTo>
                  <a:pt x="126" y="155"/>
                </a:lnTo>
                <a:lnTo>
                  <a:pt x="126" y="157"/>
                </a:lnTo>
                <a:lnTo>
                  <a:pt x="126" y="157"/>
                </a:lnTo>
                <a:lnTo>
                  <a:pt x="125" y="159"/>
                </a:lnTo>
                <a:lnTo>
                  <a:pt x="125" y="160"/>
                </a:lnTo>
                <a:lnTo>
                  <a:pt x="125" y="163"/>
                </a:lnTo>
                <a:lnTo>
                  <a:pt x="125" y="163"/>
                </a:lnTo>
                <a:lnTo>
                  <a:pt x="125" y="165"/>
                </a:lnTo>
                <a:lnTo>
                  <a:pt x="126" y="165"/>
                </a:lnTo>
                <a:lnTo>
                  <a:pt x="128" y="167"/>
                </a:lnTo>
                <a:lnTo>
                  <a:pt x="131" y="167"/>
                </a:lnTo>
                <a:lnTo>
                  <a:pt x="132" y="167"/>
                </a:lnTo>
                <a:lnTo>
                  <a:pt x="134" y="167"/>
                </a:lnTo>
                <a:lnTo>
                  <a:pt x="134" y="168"/>
                </a:lnTo>
                <a:lnTo>
                  <a:pt x="134" y="168"/>
                </a:lnTo>
                <a:lnTo>
                  <a:pt x="134" y="170"/>
                </a:lnTo>
                <a:lnTo>
                  <a:pt x="134" y="173"/>
                </a:lnTo>
                <a:lnTo>
                  <a:pt x="132" y="174"/>
                </a:lnTo>
                <a:lnTo>
                  <a:pt x="132" y="176"/>
                </a:lnTo>
                <a:lnTo>
                  <a:pt x="132" y="178"/>
                </a:lnTo>
                <a:lnTo>
                  <a:pt x="136" y="181"/>
                </a:lnTo>
                <a:lnTo>
                  <a:pt x="137" y="181"/>
                </a:lnTo>
                <a:lnTo>
                  <a:pt x="139" y="181"/>
                </a:lnTo>
                <a:lnTo>
                  <a:pt x="139" y="181"/>
                </a:lnTo>
                <a:lnTo>
                  <a:pt x="140" y="181"/>
                </a:lnTo>
                <a:lnTo>
                  <a:pt x="140" y="181"/>
                </a:lnTo>
                <a:lnTo>
                  <a:pt x="140" y="181"/>
                </a:lnTo>
                <a:lnTo>
                  <a:pt x="142" y="181"/>
                </a:lnTo>
                <a:lnTo>
                  <a:pt x="142" y="184"/>
                </a:lnTo>
                <a:lnTo>
                  <a:pt x="142" y="185"/>
                </a:lnTo>
                <a:lnTo>
                  <a:pt x="143" y="189"/>
                </a:lnTo>
                <a:lnTo>
                  <a:pt x="145" y="190"/>
                </a:lnTo>
                <a:lnTo>
                  <a:pt x="145" y="193"/>
                </a:lnTo>
                <a:lnTo>
                  <a:pt x="147" y="195"/>
                </a:lnTo>
                <a:lnTo>
                  <a:pt x="147" y="196"/>
                </a:lnTo>
                <a:lnTo>
                  <a:pt x="147" y="196"/>
                </a:lnTo>
                <a:lnTo>
                  <a:pt x="145" y="196"/>
                </a:lnTo>
                <a:lnTo>
                  <a:pt x="145" y="198"/>
                </a:lnTo>
                <a:lnTo>
                  <a:pt x="147" y="198"/>
                </a:lnTo>
                <a:lnTo>
                  <a:pt x="145" y="198"/>
                </a:lnTo>
                <a:lnTo>
                  <a:pt x="147" y="200"/>
                </a:lnTo>
                <a:lnTo>
                  <a:pt x="147" y="200"/>
                </a:lnTo>
                <a:lnTo>
                  <a:pt x="147" y="200"/>
                </a:lnTo>
                <a:lnTo>
                  <a:pt x="147" y="201"/>
                </a:lnTo>
                <a:lnTo>
                  <a:pt x="145" y="201"/>
                </a:lnTo>
                <a:lnTo>
                  <a:pt x="145" y="201"/>
                </a:lnTo>
                <a:lnTo>
                  <a:pt x="143" y="203"/>
                </a:lnTo>
                <a:lnTo>
                  <a:pt x="143" y="203"/>
                </a:lnTo>
                <a:lnTo>
                  <a:pt x="142" y="203"/>
                </a:lnTo>
                <a:lnTo>
                  <a:pt x="142" y="203"/>
                </a:lnTo>
                <a:lnTo>
                  <a:pt x="140" y="201"/>
                </a:lnTo>
                <a:lnTo>
                  <a:pt x="140" y="201"/>
                </a:lnTo>
                <a:lnTo>
                  <a:pt x="140" y="200"/>
                </a:lnTo>
                <a:lnTo>
                  <a:pt x="140" y="200"/>
                </a:lnTo>
                <a:lnTo>
                  <a:pt x="139" y="200"/>
                </a:lnTo>
                <a:lnTo>
                  <a:pt x="136" y="201"/>
                </a:lnTo>
                <a:lnTo>
                  <a:pt x="132" y="201"/>
                </a:lnTo>
                <a:lnTo>
                  <a:pt x="132" y="203"/>
                </a:lnTo>
                <a:lnTo>
                  <a:pt x="132" y="203"/>
                </a:lnTo>
                <a:lnTo>
                  <a:pt x="131" y="204"/>
                </a:lnTo>
                <a:lnTo>
                  <a:pt x="129" y="204"/>
                </a:lnTo>
                <a:lnTo>
                  <a:pt x="128" y="204"/>
                </a:lnTo>
                <a:lnTo>
                  <a:pt x="126" y="203"/>
                </a:lnTo>
                <a:lnTo>
                  <a:pt x="125" y="203"/>
                </a:lnTo>
                <a:lnTo>
                  <a:pt x="123" y="203"/>
                </a:lnTo>
                <a:lnTo>
                  <a:pt x="121" y="203"/>
                </a:lnTo>
                <a:lnTo>
                  <a:pt x="118" y="203"/>
                </a:lnTo>
                <a:lnTo>
                  <a:pt x="118" y="201"/>
                </a:lnTo>
                <a:lnTo>
                  <a:pt x="117" y="203"/>
                </a:lnTo>
                <a:lnTo>
                  <a:pt x="115" y="201"/>
                </a:lnTo>
                <a:lnTo>
                  <a:pt x="115" y="203"/>
                </a:lnTo>
                <a:lnTo>
                  <a:pt x="115" y="203"/>
                </a:lnTo>
                <a:lnTo>
                  <a:pt x="115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3"/>
                </a:lnTo>
                <a:lnTo>
                  <a:pt x="113" y="207"/>
                </a:lnTo>
                <a:lnTo>
                  <a:pt x="112" y="207"/>
                </a:lnTo>
                <a:lnTo>
                  <a:pt x="110" y="207"/>
                </a:lnTo>
                <a:lnTo>
                  <a:pt x="109" y="207"/>
                </a:lnTo>
                <a:lnTo>
                  <a:pt x="107" y="207"/>
                </a:lnTo>
                <a:lnTo>
                  <a:pt x="106" y="207"/>
                </a:lnTo>
                <a:lnTo>
                  <a:pt x="106" y="209"/>
                </a:lnTo>
                <a:lnTo>
                  <a:pt x="106" y="209"/>
                </a:lnTo>
                <a:lnTo>
                  <a:pt x="104" y="211"/>
                </a:lnTo>
                <a:lnTo>
                  <a:pt x="104" y="209"/>
                </a:lnTo>
                <a:lnTo>
                  <a:pt x="104" y="209"/>
                </a:lnTo>
                <a:lnTo>
                  <a:pt x="102" y="209"/>
                </a:lnTo>
                <a:lnTo>
                  <a:pt x="102" y="209"/>
                </a:lnTo>
                <a:lnTo>
                  <a:pt x="101" y="207"/>
                </a:lnTo>
                <a:lnTo>
                  <a:pt x="101" y="209"/>
                </a:lnTo>
                <a:lnTo>
                  <a:pt x="98" y="209"/>
                </a:lnTo>
                <a:lnTo>
                  <a:pt x="98" y="207"/>
                </a:lnTo>
                <a:lnTo>
                  <a:pt x="98" y="207"/>
                </a:lnTo>
                <a:lnTo>
                  <a:pt x="96" y="207"/>
                </a:lnTo>
                <a:lnTo>
                  <a:pt x="96" y="207"/>
                </a:lnTo>
                <a:lnTo>
                  <a:pt x="95" y="206"/>
                </a:lnTo>
                <a:lnTo>
                  <a:pt x="95" y="206"/>
                </a:lnTo>
                <a:lnTo>
                  <a:pt x="95" y="206"/>
                </a:lnTo>
                <a:lnTo>
                  <a:pt x="93" y="204"/>
                </a:lnTo>
                <a:lnTo>
                  <a:pt x="93" y="203"/>
                </a:lnTo>
                <a:lnTo>
                  <a:pt x="93" y="203"/>
                </a:lnTo>
                <a:lnTo>
                  <a:pt x="93" y="201"/>
                </a:lnTo>
                <a:lnTo>
                  <a:pt x="91" y="195"/>
                </a:lnTo>
                <a:lnTo>
                  <a:pt x="90" y="195"/>
                </a:lnTo>
                <a:lnTo>
                  <a:pt x="84" y="193"/>
                </a:lnTo>
                <a:lnTo>
                  <a:pt x="84" y="192"/>
                </a:lnTo>
                <a:lnTo>
                  <a:pt x="84" y="189"/>
                </a:lnTo>
                <a:lnTo>
                  <a:pt x="84" y="187"/>
                </a:lnTo>
                <a:lnTo>
                  <a:pt x="82" y="185"/>
                </a:lnTo>
                <a:lnTo>
                  <a:pt x="82" y="184"/>
                </a:lnTo>
                <a:lnTo>
                  <a:pt x="80" y="182"/>
                </a:lnTo>
                <a:lnTo>
                  <a:pt x="79" y="182"/>
                </a:lnTo>
                <a:lnTo>
                  <a:pt x="77" y="182"/>
                </a:lnTo>
                <a:lnTo>
                  <a:pt x="76" y="182"/>
                </a:lnTo>
                <a:lnTo>
                  <a:pt x="76" y="184"/>
                </a:lnTo>
                <a:lnTo>
                  <a:pt x="79" y="184"/>
                </a:lnTo>
                <a:lnTo>
                  <a:pt x="80" y="184"/>
                </a:lnTo>
                <a:lnTo>
                  <a:pt x="80" y="184"/>
                </a:lnTo>
                <a:lnTo>
                  <a:pt x="80" y="184"/>
                </a:lnTo>
                <a:lnTo>
                  <a:pt x="79" y="184"/>
                </a:lnTo>
                <a:lnTo>
                  <a:pt x="77" y="184"/>
                </a:lnTo>
                <a:lnTo>
                  <a:pt x="72" y="184"/>
                </a:lnTo>
                <a:lnTo>
                  <a:pt x="69" y="185"/>
                </a:lnTo>
                <a:lnTo>
                  <a:pt x="65" y="185"/>
                </a:lnTo>
                <a:lnTo>
                  <a:pt x="60" y="185"/>
                </a:lnTo>
                <a:lnTo>
                  <a:pt x="57" y="187"/>
                </a:lnTo>
                <a:lnTo>
                  <a:pt x="55" y="189"/>
                </a:lnTo>
                <a:lnTo>
                  <a:pt x="54" y="189"/>
                </a:lnTo>
                <a:lnTo>
                  <a:pt x="54" y="187"/>
                </a:lnTo>
                <a:lnTo>
                  <a:pt x="47" y="185"/>
                </a:lnTo>
                <a:lnTo>
                  <a:pt x="47" y="185"/>
                </a:lnTo>
                <a:lnTo>
                  <a:pt x="46" y="185"/>
                </a:lnTo>
                <a:lnTo>
                  <a:pt x="44" y="185"/>
                </a:lnTo>
                <a:lnTo>
                  <a:pt x="44" y="185"/>
                </a:lnTo>
                <a:lnTo>
                  <a:pt x="41" y="185"/>
                </a:lnTo>
                <a:lnTo>
                  <a:pt x="38" y="185"/>
                </a:lnTo>
                <a:lnTo>
                  <a:pt x="38" y="187"/>
                </a:lnTo>
                <a:lnTo>
                  <a:pt x="38" y="187"/>
                </a:lnTo>
                <a:lnTo>
                  <a:pt x="35" y="187"/>
                </a:lnTo>
                <a:lnTo>
                  <a:pt x="33" y="187"/>
                </a:lnTo>
                <a:lnTo>
                  <a:pt x="30" y="187"/>
                </a:lnTo>
                <a:lnTo>
                  <a:pt x="25" y="187"/>
                </a:lnTo>
                <a:lnTo>
                  <a:pt x="24" y="187"/>
                </a:lnTo>
                <a:lnTo>
                  <a:pt x="22" y="189"/>
                </a:lnTo>
                <a:lnTo>
                  <a:pt x="22" y="189"/>
                </a:lnTo>
                <a:lnTo>
                  <a:pt x="20" y="189"/>
                </a:lnTo>
                <a:lnTo>
                  <a:pt x="19" y="189"/>
                </a:lnTo>
                <a:lnTo>
                  <a:pt x="19" y="187"/>
                </a:lnTo>
                <a:lnTo>
                  <a:pt x="19" y="187"/>
                </a:lnTo>
                <a:lnTo>
                  <a:pt x="17" y="189"/>
                </a:lnTo>
                <a:lnTo>
                  <a:pt x="14" y="189"/>
                </a:lnTo>
                <a:lnTo>
                  <a:pt x="13" y="189"/>
                </a:lnTo>
                <a:lnTo>
                  <a:pt x="9" y="189"/>
                </a:lnTo>
                <a:lnTo>
                  <a:pt x="9" y="189"/>
                </a:lnTo>
                <a:lnTo>
                  <a:pt x="11" y="187"/>
                </a:lnTo>
                <a:lnTo>
                  <a:pt x="11" y="182"/>
                </a:lnTo>
                <a:lnTo>
                  <a:pt x="11" y="181"/>
                </a:lnTo>
                <a:lnTo>
                  <a:pt x="11" y="179"/>
                </a:lnTo>
                <a:lnTo>
                  <a:pt x="11" y="179"/>
                </a:lnTo>
                <a:lnTo>
                  <a:pt x="13" y="179"/>
                </a:lnTo>
                <a:lnTo>
                  <a:pt x="13" y="178"/>
                </a:lnTo>
                <a:lnTo>
                  <a:pt x="13" y="176"/>
                </a:lnTo>
                <a:lnTo>
                  <a:pt x="13" y="173"/>
                </a:lnTo>
                <a:lnTo>
                  <a:pt x="14" y="173"/>
                </a:lnTo>
                <a:lnTo>
                  <a:pt x="14" y="171"/>
                </a:lnTo>
                <a:lnTo>
                  <a:pt x="17" y="171"/>
                </a:lnTo>
                <a:lnTo>
                  <a:pt x="17" y="170"/>
                </a:lnTo>
                <a:lnTo>
                  <a:pt x="19" y="170"/>
                </a:lnTo>
                <a:lnTo>
                  <a:pt x="19" y="170"/>
                </a:lnTo>
                <a:lnTo>
                  <a:pt x="20" y="170"/>
                </a:lnTo>
                <a:lnTo>
                  <a:pt x="20" y="168"/>
                </a:lnTo>
                <a:lnTo>
                  <a:pt x="22" y="167"/>
                </a:lnTo>
                <a:lnTo>
                  <a:pt x="22" y="167"/>
                </a:lnTo>
                <a:lnTo>
                  <a:pt x="25" y="167"/>
                </a:lnTo>
                <a:lnTo>
                  <a:pt x="27" y="167"/>
                </a:lnTo>
                <a:lnTo>
                  <a:pt x="27" y="165"/>
                </a:lnTo>
                <a:lnTo>
                  <a:pt x="31" y="167"/>
                </a:lnTo>
                <a:lnTo>
                  <a:pt x="33" y="165"/>
                </a:lnTo>
                <a:lnTo>
                  <a:pt x="33" y="165"/>
                </a:lnTo>
                <a:lnTo>
                  <a:pt x="33" y="163"/>
                </a:lnTo>
                <a:lnTo>
                  <a:pt x="35" y="162"/>
                </a:lnTo>
                <a:lnTo>
                  <a:pt x="35" y="162"/>
                </a:lnTo>
                <a:lnTo>
                  <a:pt x="33" y="160"/>
                </a:lnTo>
                <a:lnTo>
                  <a:pt x="35" y="159"/>
                </a:lnTo>
                <a:lnTo>
                  <a:pt x="35" y="159"/>
                </a:lnTo>
                <a:lnTo>
                  <a:pt x="35" y="157"/>
                </a:lnTo>
                <a:lnTo>
                  <a:pt x="35" y="157"/>
                </a:lnTo>
                <a:lnTo>
                  <a:pt x="33" y="157"/>
                </a:lnTo>
                <a:lnTo>
                  <a:pt x="33" y="157"/>
                </a:lnTo>
                <a:lnTo>
                  <a:pt x="30" y="157"/>
                </a:lnTo>
                <a:lnTo>
                  <a:pt x="28" y="157"/>
                </a:lnTo>
                <a:lnTo>
                  <a:pt x="27" y="157"/>
                </a:lnTo>
                <a:lnTo>
                  <a:pt x="27" y="155"/>
                </a:lnTo>
                <a:lnTo>
                  <a:pt x="27" y="155"/>
                </a:lnTo>
                <a:lnTo>
                  <a:pt x="27" y="154"/>
                </a:lnTo>
                <a:lnTo>
                  <a:pt x="28" y="154"/>
                </a:lnTo>
                <a:lnTo>
                  <a:pt x="28" y="152"/>
                </a:lnTo>
                <a:lnTo>
                  <a:pt x="27" y="148"/>
                </a:lnTo>
                <a:lnTo>
                  <a:pt x="27" y="144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4" y="141"/>
                </a:lnTo>
                <a:lnTo>
                  <a:pt x="22" y="140"/>
                </a:lnTo>
                <a:lnTo>
                  <a:pt x="20" y="138"/>
                </a:lnTo>
                <a:lnTo>
                  <a:pt x="17" y="137"/>
                </a:lnTo>
                <a:lnTo>
                  <a:pt x="16" y="137"/>
                </a:lnTo>
                <a:lnTo>
                  <a:pt x="14" y="137"/>
                </a:lnTo>
                <a:lnTo>
                  <a:pt x="13" y="135"/>
                </a:lnTo>
                <a:lnTo>
                  <a:pt x="11" y="132"/>
                </a:lnTo>
                <a:lnTo>
                  <a:pt x="9" y="132"/>
                </a:lnTo>
                <a:lnTo>
                  <a:pt x="9" y="129"/>
                </a:lnTo>
                <a:lnTo>
                  <a:pt x="6" y="126"/>
                </a:lnTo>
                <a:lnTo>
                  <a:pt x="6" y="124"/>
                </a:lnTo>
                <a:lnTo>
                  <a:pt x="6" y="124"/>
                </a:lnTo>
                <a:lnTo>
                  <a:pt x="3" y="121"/>
                </a:lnTo>
                <a:lnTo>
                  <a:pt x="2" y="119"/>
                </a:lnTo>
                <a:lnTo>
                  <a:pt x="0" y="116"/>
                </a:lnTo>
                <a:lnTo>
                  <a:pt x="5" y="118"/>
                </a:lnTo>
                <a:lnTo>
                  <a:pt x="9" y="119"/>
                </a:lnTo>
                <a:lnTo>
                  <a:pt x="16" y="121"/>
                </a:lnTo>
                <a:lnTo>
                  <a:pt x="22" y="122"/>
                </a:lnTo>
                <a:lnTo>
                  <a:pt x="24" y="122"/>
                </a:lnTo>
                <a:lnTo>
                  <a:pt x="39" y="121"/>
                </a:lnTo>
                <a:lnTo>
                  <a:pt x="44" y="122"/>
                </a:lnTo>
                <a:lnTo>
                  <a:pt x="46" y="122"/>
                </a:lnTo>
                <a:lnTo>
                  <a:pt x="47" y="122"/>
                </a:lnTo>
                <a:lnTo>
                  <a:pt x="47" y="122"/>
                </a:lnTo>
                <a:lnTo>
                  <a:pt x="49" y="121"/>
                </a:lnTo>
                <a:lnTo>
                  <a:pt x="50" y="121"/>
                </a:lnTo>
                <a:lnTo>
                  <a:pt x="52" y="121"/>
                </a:lnTo>
                <a:lnTo>
                  <a:pt x="55" y="121"/>
                </a:lnTo>
                <a:lnTo>
                  <a:pt x="57" y="121"/>
                </a:lnTo>
                <a:lnTo>
                  <a:pt x="58" y="121"/>
                </a:lnTo>
                <a:lnTo>
                  <a:pt x="61" y="121"/>
                </a:lnTo>
                <a:lnTo>
                  <a:pt x="61" y="119"/>
                </a:lnTo>
                <a:lnTo>
                  <a:pt x="66" y="119"/>
                </a:lnTo>
                <a:lnTo>
                  <a:pt x="69" y="118"/>
                </a:lnTo>
                <a:lnTo>
                  <a:pt x="74" y="116"/>
                </a:lnTo>
                <a:lnTo>
                  <a:pt x="76" y="116"/>
                </a:lnTo>
                <a:lnTo>
                  <a:pt x="77" y="116"/>
                </a:lnTo>
                <a:lnTo>
                  <a:pt x="77" y="115"/>
                </a:lnTo>
                <a:lnTo>
                  <a:pt x="79" y="115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9" y="108"/>
                </a:lnTo>
                <a:lnTo>
                  <a:pt x="79" y="105"/>
                </a:lnTo>
                <a:lnTo>
                  <a:pt x="77" y="104"/>
                </a:lnTo>
                <a:lnTo>
                  <a:pt x="79" y="100"/>
                </a:lnTo>
                <a:lnTo>
                  <a:pt x="79" y="99"/>
                </a:lnTo>
                <a:lnTo>
                  <a:pt x="80" y="99"/>
                </a:lnTo>
                <a:lnTo>
                  <a:pt x="82" y="97"/>
                </a:lnTo>
                <a:lnTo>
                  <a:pt x="82" y="97"/>
                </a:lnTo>
                <a:lnTo>
                  <a:pt x="84" y="97"/>
                </a:lnTo>
                <a:lnTo>
                  <a:pt x="85" y="94"/>
                </a:lnTo>
                <a:lnTo>
                  <a:pt x="85" y="94"/>
                </a:lnTo>
                <a:lnTo>
                  <a:pt x="87" y="92"/>
                </a:lnTo>
                <a:lnTo>
                  <a:pt x="88" y="92"/>
                </a:lnTo>
                <a:lnTo>
                  <a:pt x="90" y="94"/>
                </a:lnTo>
                <a:lnTo>
                  <a:pt x="93" y="94"/>
                </a:lnTo>
                <a:lnTo>
                  <a:pt x="95" y="94"/>
                </a:lnTo>
                <a:lnTo>
                  <a:pt x="96" y="92"/>
                </a:lnTo>
                <a:lnTo>
                  <a:pt x="98" y="92"/>
                </a:lnTo>
                <a:lnTo>
                  <a:pt x="99" y="92"/>
                </a:lnTo>
                <a:lnTo>
                  <a:pt x="99" y="91"/>
                </a:lnTo>
                <a:lnTo>
                  <a:pt x="98" y="91"/>
                </a:lnTo>
                <a:lnTo>
                  <a:pt x="98" y="91"/>
                </a:lnTo>
                <a:lnTo>
                  <a:pt x="96" y="89"/>
                </a:lnTo>
                <a:lnTo>
                  <a:pt x="98" y="89"/>
                </a:lnTo>
                <a:lnTo>
                  <a:pt x="99" y="89"/>
                </a:lnTo>
                <a:lnTo>
                  <a:pt x="102" y="86"/>
                </a:lnTo>
                <a:lnTo>
                  <a:pt x="104" y="86"/>
                </a:lnTo>
                <a:lnTo>
                  <a:pt x="106" y="85"/>
                </a:lnTo>
                <a:lnTo>
                  <a:pt x="106" y="85"/>
                </a:lnTo>
                <a:lnTo>
                  <a:pt x="107" y="86"/>
                </a:lnTo>
                <a:lnTo>
                  <a:pt x="109" y="86"/>
                </a:lnTo>
                <a:lnTo>
                  <a:pt x="110" y="85"/>
                </a:lnTo>
                <a:lnTo>
                  <a:pt x="112" y="85"/>
                </a:lnTo>
                <a:lnTo>
                  <a:pt x="112" y="86"/>
                </a:lnTo>
                <a:lnTo>
                  <a:pt x="113" y="86"/>
                </a:lnTo>
                <a:lnTo>
                  <a:pt x="113" y="88"/>
                </a:lnTo>
                <a:lnTo>
                  <a:pt x="115" y="88"/>
                </a:lnTo>
                <a:lnTo>
                  <a:pt x="117" y="88"/>
                </a:lnTo>
                <a:lnTo>
                  <a:pt x="118" y="86"/>
                </a:lnTo>
                <a:lnTo>
                  <a:pt x="120" y="85"/>
                </a:lnTo>
                <a:lnTo>
                  <a:pt x="121" y="83"/>
                </a:lnTo>
                <a:lnTo>
                  <a:pt x="121" y="78"/>
                </a:lnTo>
                <a:lnTo>
                  <a:pt x="121" y="75"/>
                </a:lnTo>
                <a:lnTo>
                  <a:pt x="121" y="74"/>
                </a:lnTo>
                <a:lnTo>
                  <a:pt x="123" y="72"/>
                </a:lnTo>
                <a:lnTo>
                  <a:pt x="123" y="70"/>
                </a:lnTo>
                <a:lnTo>
                  <a:pt x="123" y="69"/>
                </a:lnTo>
                <a:lnTo>
                  <a:pt x="125" y="69"/>
                </a:lnTo>
                <a:lnTo>
                  <a:pt x="125" y="66"/>
                </a:lnTo>
                <a:lnTo>
                  <a:pt x="126" y="64"/>
                </a:lnTo>
                <a:lnTo>
                  <a:pt x="128" y="64"/>
                </a:lnTo>
                <a:lnTo>
                  <a:pt x="131" y="64"/>
                </a:lnTo>
                <a:lnTo>
                  <a:pt x="132" y="63"/>
                </a:lnTo>
                <a:lnTo>
                  <a:pt x="136" y="61"/>
                </a:lnTo>
                <a:lnTo>
                  <a:pt x="136" y="59"/>
                </a:lnTo>
                <a:lnTo>
                  <a:pt x="136" y="58"/>
                </a:lnTo>
                <a:lnTo>
                  <a:pt x="134" y="56"/>
                </a:lnTo>
                <a:lnTo>
                  <a:pt x="132" y="55"/>
                </a:lnTo>
                <a:lnTo>
                  <a:pt x="129" y="52"/>
                </a:lnTo>
                <a:lnTo>
                  <a:pt x="131" y="50"/>
                </a:lnTo>
                <a:lnTo>
                  <a:pt x="131" y="48"/>
                </a:lnTo>
                <a:lnTo>
                  <a:pt x="136" y="50"/>
                </a:lnTo>
                <a:lnTo>
                  <a:pt x="137" y="50"/>
                </a:lnTo>
                <a:lnTo>
                  <a:pt x="137" y="50"/>
                </a:lnTo>
                <a:lnTo>
                  <a:pt x="142" y="50"/>
                </a:lnTo>
                <a:lnTo>
                  <a:pt x="143" y="50"/>
                </a:lnTo>
                <a:lnTo>
                  <a:pt x="147" y="48"/>
                </a:lnTo>
                <a:lnTo>
                  <a:pt x="148" y="48"/>
                </a:lnTo>
                <a:lnTo>
                  <a:pt x="148" y="47"/>
                </a:lnTo>
                <a:lnTo>
                  <a:pt x="148" y="45"/>
                </a:lnTo>
                <a:lnTo>
                  <a:pt x="148" y="44"/>
                </a:lnTo>
                <a:lnTo>
                  <a:pt x="147" y="42"/>
                </a:lnTo>
                <a:lnTo>
                  <a:pt x="147" y="42"/>
                </a:lnTo>
                <a:lnTo>
                  <a:pt x="145" y="40"/>
                </a:lnTo>
                <a:lnTo>
                  <a:pt x="147" y="40"/>
                </a:lnTo>
                <a:lnTo>
                  <a:pt x="147" y="40"/>
                </a:lnTo>
                <a:lnTo>
                  <a:pt x="148" y="39"/>
                </a:lnTo>
                <a:lnTo>
                  <a:pt x="150" y="37"/>
                </a:lnTo>
                <a:lnTo>
                  <a:pt x="150" y="36"/>
                </a:lnTo>
                <a:lnTo>
                  <a:pt x="151" y="34"/>
                </a:lnTo>
                <a:lnTo>
                  <a:pt x="153" y="34"/>
                </a:lnTo>
                <a:lnTo>
                  <a:pt x="153" y="33"/>
                </a:lnTo>
                <a:lnTo>
                  <a:pt x="154" y="31"/>
                </a:lnTo>
                <a:lnTo>
                  <a:pt x="154" y="31"/>
                </a:lnTo>
                <a:lnTo>
                  <a:pt x="154" y="31"/>
                </a:lnTo>
                <a:lnTo>
                  <a:pt x="154" y="29"/>
                </a:lnTo>
                <a:lnTo>
                  <a:pt x="154" y="29"/>
                </a:lnTo>
                <a:lnTo>
                  <a:pt x="154" y="28"/>
                </a:lnTo>
                <a:lnTo>
                  <a:pt x="154" y="28"/>
                </a:lnTo>
                <a:lnTo>
                  <a:pt x="154" y="28"/>
                </a:lnTo>
                <a:lnTo>
                  <a:pt x="154" y="26"/>
                </a:lnTo>
                <a:lnTo>
                  <a:pt x="154" y="26"/>
                </a:lnTo>
                <a:lnTo>
                  <a:pt x="154" y="25"/>
                </a:lnTo>
                <a:lnTo>
                  <a:pt x="153" y="23"/>
                </a:lnTo>
                <a:lnTo>
                  <a:pt x="153" y="22"/>
                </a:lnTo>
                <a:lnTo>
                  <a:pt x="153" y="20"/>
                </a:lnTo>
                <a:lnTo>
                  <a:pt x="151" y="18"/>
                </a:lnTo>
                <a:lnTo>
                  <a:pt x="151" y="18"/>
                </a:lnTo>
                <a:lnTo>
                  <a:pt x="150" y="17"/>
                </a:lnTo>
                <a:lnTo>
                  <a:pt x="148" y="17"/>
                </a:lnTo>
                <a:lnTo>
                  <a:pt x="150" y="15"/>
                </a:lnTo>
                <a:lnTo>
                  <a:pt x="151" y="14"/>
                </a:lnTo>
                <a:lnTo>
                  <a:pt x="153" y="12"/>
                </a:lnTo>
                <a:lnTo>
                  <a:pt x="154" y="11"/>
                </a:lnTo>
                <a:lnTo>
                  <a:pt x="154" y="11"/>
                </a:lnTo>
                <a:lnTo>
                  <a:pt x="156" y="11"/>
                </a:lnTo>
                <a:lnTo>
                  <a:pt x="158" y="11"/>
                </a:lnTo>
                <a:lnTo>
                  <a:pt x="158" y="9"/>
                </a:lnTo>
                <a:lnTo>
                  <a:pt x="159" y="9"/>
                </a:lnTo>
                <a:lnTo>
                  <a:pt x="162" y="6"/>
                </a:lnTo>
                <a:lnTo>
                  <a:pt x="162" y="6"/>
                </a:lnTo>
                <a:lnTo>
                  <a:pt x="164" y="4"/>
                </a:lnTo>
                <a:lnTo>
                  <a:pt x="166" y="4"/>
                </a:lnTo>
                <a:lnTo>
                  <a:pt x="167" y="4"/>
                </a:lnTo>
                <a:lnTo>
                  <a:pt x="169" y="4"/>
                </a:lnTo>
                <a:lnTo>
                  <a:pt x="170" y="3"/>
                </a:lnTo>
                <a:lnTo>
                  <a:pt x="172" y="3"/>
                </a:lnTo>
                <a:lnTo>
                  <a:pt x="175" y="3"/>
                </a:lnTo>
                <a:lnTo>
                  <a:pt x="177" y="3"/>
                </a:lnTo>
                <a:lnTo>
                  <a:pt x="181" y="3"/>
                </a:lnTo>
                <a:lnTo>
                  <a:pt x="186" y="3"/>
                </a:lnTo>
                <a:lnTo>
                  <a:pt x="186" y="3"/>
                </a:lnTo>
                <a:lnTo>
                  <a:pt x="188" y="3"/>
                </a:lnTo>
                <a:lnTo>
                  <a:pt x="189" y="3"/>
                </a:lnTo>
                <a:lnTo>
                  <a:pt x="191" y="3"/>
                </a:lnTo>
                <a:lnTo>
                  <a:pt x="192" y="3"/>
                </a:lnTo>
                <a:lnTo>
                  <a:pt x="195" y="1"/>
                </a:lnTo>
                <a:lnTo>
                  <a:pt x="197" y="0"/>
                </a:lnTo>
                <a:lnTo>
                  <a:pt x="19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6" name="Freeform 180"/>
          <p:cNvSpPr>
            <a:spLocks noEditPoints="1"/>
          </p:cNvSpPr>
          <p:nvPr/>
        </p:nvSpPr>
        <p:spPr bwMode="auto">
          <a:xfrm>
            <a:off x="2476307" y="3955469"/>
            <a:ext cx="376915" cy="495448"/>
          </a:xfrm>
          <a:custGeom>
            <a:avLst/>
            <a:gdLst>
              <a:gd name="T0" fmla="*/ 99 w 113"/>
              <a:gd name="T1" fmla="*/ 93 h 146"/>
              <a:gd name="T2" fmla="*/ 96 w 113"/>
              <a:gd name="T3" fmla="*/ 91 h 146"/>
              <a:gd name="T4" fmla="*/ 66 w 113"/>
              <a:gd name="T5" fmla="*/ 25 h 146"/>
              <a:gd name="T6" fmla="*/ 74 w 113"/>
              <a:gd name="T7" fmla="*/ 36 h 146"/>
              <a:gd name="T8" fmla="*/ 90 w 113"/>
              <a:gd name="T9" fmla="*/ 41 h 146"/>
              <a:gd name="T10" fmla="*/ 96 w 113"/>
              <a:gd name="T11" fmla="*/ 41 h 146"/>
              <a:gd name="T12" fmla="*/ 102 w 113"/>
              <a:gd name="T13" fmla="*/ 49 h 146"/>
              <a:gd name="T14" fmla="*/ 108 w 113"/>
              <a:gd name="T15" fmla="*/ 56 h 146"/>
              <a:gd name="T16" fmla="*/ 113 w 113"/>
              <a:gd name="T17" fmla="*/ 60 h 146"/>
              <a:gd name="T18" fmla="*/ 112 w 113"/>
              <a:gd name="T19" fmla="*/ 67 h 146"/>
              <a:gd name="T20" fmla="*/ 102 w 113"/>
              <a:gd name="T21" fmla="*/ 77 h 146"/>
              <a:gd name="T22" fmla="*/ 94 w 113"/>
              <a:gd name="T23" fmla="*/ 91 h 146"/>
              <a:gd name="T24" fmla="*/ 91 w 113"/>
              <a:gd name="T25" fmla="*/ 89 h 146"/>
              <a:gd name="T26" fmla="*/ 86 w 113"/>
              <a:gd name="T27" fmla="*/ 91 h 146"/>
              <a:gd name="T28" fmla="*/ 83 w 113"/>
              <a:gd name="T29" fmla="*/ 99 h 146"/>
              <a:gd name="T30" fmla="*/ 83 w 113"/>
              <a:gd name="T31" fmla="*/ 108 h 146"/>
              <a:gd name="T32" fmla="*/ 83 w 113"/>
              <a:gd name="T33" fmla="*/ 112 h 146"/>
              <a:gd name="T34" fmla="*/ 71 w 113"/>
              <a:gd name="T35" fmla="*/ 115 h 146"/>
              <a:gd name="T36" fmla="*/ 63 w 113"/>
              <a:gd name="T37" fmla="*/ 127 h 146"/>
              <a:gd name="T38" fmla="*/ 47 w 113"/>
              <a:gd name="T39" fmla="*/ 132 h 146"/>
              <a:gd name="T40" fmla="*/ 49 w 113"/>
              <a:gd name="T41" fmla="*/ 137 h 146"/>
              <a:gd name="T42" fmla="*/ 39 w 113"/>
              <a:gd name="T43" fmla="*/ 141 h 146"/>
              <a:gd name="T44" fmla="*/ 28 w 113"/>
              <a:gd name="T45" fmla="*/ 143 h 146"/>
              <a:gd name="T46" fmla="*/ 15 w 113"/>
              <a:gd name="T47" fmla="*/ 146 h 146"/>
              <a:gd name="T48" fmla="*/ 12 w 113"/>
              <a:gd name="T49" fmla="*/ 138 h 146"/>
              <a:gd name="T50" fmla="*/ 9 w 113"/>
              <a:gd name="T51" fmla="*/ 134 h 146"/>
              <a:gd name="T52" fmla="*/ 8 w 113"/>
              <a:gd name="T53" fmla="*/ 127 h 146"/>
              <a:gd name="T54" fmla="*/ 4 w 113"/>
              <a:gd name="T55" fmla="*/ 123 h 146"/>
              <a:gd name="T56" fmla="*/ 3 w 113"/>
              <a:gd name="T57" fmla="*/ 116 h 146"/>
              <a:gd name="T58" fmla="*/ 3 w 113"/>
              <a:gd name="T59" fmla="*/ 112 h 146"/>
              <a:gd name="T60" fmla="*/ 12 w 113"/>
              <a:gd name="T61" fmla="*/ 107 h 146"/>
              <a:gd name="T62" fmla="*/ 22 w 113"/>
              <a:gd name="T63" fmla="*/ 104 h 146"/>
              <a:gd name="T64" fmla="*/ 33 w 113"/>
              <a:gd name="T65" fmla="*/ 101 h 146"/>
              <a:gd name="T66" fmla="*/ 42 w 113"/>
              <a:gd name="T67" fmla="*/ 97 h 146"/>
              <a:gd name="T68" fmla="*/ 45 w 113"/>
              <a:gd name="T69" fmla="*/ 91 h 146"/>
              <a:gd name="T70" fmla="*/ 47 w 113"/>
              <a:gd name="T71" fmla="*/ 85 h 146"/>
              <a:gd name="T72" fmla="*/ 50 w 113"/>
              <a:gd name="T73" fmla="*/ 78 h 146"/>
              <a:gd name="T74" fmla="*/ 52 w 113"/>
              <a:gd name="T75" fmla="*/ 71 h 146"/>
              <a:gd name="T76" fmla="*/ 52 w 113"/>
              <a:gd name="T77" fmla="*/ 64 h 146"/>
              <a:gd name="T78" fmla="*/ 47 w 113"/>
              <a:gd name="T79" fmla="*/ 58 h 146"/>
              <a:gd name="T80" fmla="*/ 47 w 113"/>
              <a:gd name="T81" fmla="*/ 50 h 146"/>
              <a:gd name="T82" fmla="*/ 50 w 113"/>
              <a:gd name="T83" fmla="*/ 41 h 146"/>
              <a:gd name="T84" fmla="*/ 52 w 113"/>
              <a:gd name="T85" fmla="*/ 37 h 146"/>
              <a:gd name="T86" fmla="*/ 55 w 113"/>
              <a:gd name="T87" fmla="*/ 36 h 146"/>
              <a:gd name="T88" fmla="*/ 58 w 113"/>
              <a:gd name="T89" fmla="*/ 34 h 146"/>
              <a:gd name="T90" fmla="*/ 55 w 113"/>
              <a:gd name="T91" fmla="*/ 31 h 146"/>
              <a:gd name="T92" fmla="*/ 55 w 113"/>
              <a:gd name="T93" fmla="*/ 28 h 146"/>
              <a:gd name="T94" fmla="*/ 55 w 113"/>
              <a:gd name="T95" fmla="*/ 23 h 146"/>
              <a:gd name="T96" fmla="*/ 58 w 113"/>
              <a:gd name="T97" fmla="*/ 22 h 146"/>
              <a:gd name="T98" fmla="*/ 58 w 113"/>
              <a:gd name="T99" fmla="*/ 23 h 146"/>
              <a:gd name="T100" fmla="*/ 60 w 113"/>
              <a:gd name="T101" fmla="*/ 25 h 146"/>
              <a:gd name="T102" fmla="*/ 63 w 113"/>
              <a:gd name="T103" fmla="*/ 22 h 146"/>
              <a:gd name="T104" fmla="*/ 63 w 113"/>
              <a:gd name="T105" fmla="*/ 17 h 146"/>
              <a:gd name="T106" fmla="*/ 61 w 113"/>
              <a:gd name="T107" fmla="*/ 17 h 146"/>
              <a:gd name="T108" fmla="*/ 64 w 113"/>
              <a:gd name="T109" fmla="*/ 0 h 146"/>
              <a:gd name="T110" fmla="*/ 64 w 113"/>
              <a:gd name="T111" fmla="*/ 9 h 146"/>
              <a:gd name="T112" fmla="*/ 63 w 113"/>
              <a:gd name="T113" fmla="*/ 11 h 146"/>
              <a:gd name="T114" fmla="*/ 61 w 113"/>
              <a:gd name="T115" fmla="*/ 9 h 146"/>
              <a:gd name="T116" fmla="*/ 60 w 113"/>
              <a:gd name="T117" fmla="*/ 4 h 146"/>
              <a:gd name="T118" fmla="*/ 61 w 113"/>
              <a:gd name="T119" fmla="*/ 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3" h="146">
                <a:moveTo>
                  <a:pt x="101" y="86"/>
                </a:moveTo>
                <a:lnTo>
                  <a:pt x="101" y="89"/>
                </a:lnTo>
                <a:lnTo>
                  <a:pt x="99" y="89"/>
                </a:lnTo>
                <a:lnTo>
                  <a:pt x="99" y="93"/>
                </a:lnTo>
                <a:lnTo>
                  <a:pt x="97" y="93"/>
                </a:lnTo>
                <a:lnTo>
                  <a:pt x="97" y="94"/>
                </a:lnTo>
                <a:lnTo>
                  <a:pt x="96" y="93"/>
                </a:lnTo>
                <a:lnTo>
                  <a:pt x="96" y="91"/>
                </a:lnTo>
                <a:lnTo>
                  <a:pt x="99" y="89"/>
                </a:lnTo>
                <a:lnTo>
                  <a:pt x="101" y="86"/>
                </a:lnTo>
                <a:close/>
                <a:moveTo>
                  <a:pt x="64" y="22"/>
                </a:moveTo>
                <a:lnTo>
                  <a:pt x="66" y="25"/>
                </a:lnTo>
                <a:lnTo>
                  <a:pt x="67" y="30"/>
                </a:lnTo>
                <a:lnTo>
                  <a:pt x="69" y="31"/>
                </a:lnTo>
                <a:lnTo>
                  <a:pt x="72" y="34"/>
                </a:lnTo>
                <a:lnTo>
                  <a:pt x="74" y="36"/>
                </a:lnTo>
                <a:lnTo>
                  <a:pt x="75" y="37"/>
                </a:lnTo>
                <a:lnTo>
                  <a:pt x="82" y="39"/>
                </a:lnTo>
                <a:lnTo>
                  <a:pt x="85" y="41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4" y="41"/>
                </a:lnTo>
                <a:lnTo>
                  <a:pt x="96" y="41"/>
                </a:lnTo>
                <a:lnTo>
                  <a:pt x="99" y="44"/>
                </a:lnTo>
                <a:lnTo>
                  <a:pt x="99" y="45"/>
                </a:lnTo>
                <a:lnTo>
                  <a:pt x="101" y="47"/>
                </a:lnTo>
                <a:lnTo>
                  <a:pt x="102" y="49"/>
                </a:lnTo>
                <a:lnTo>
                  <a:pt x="102" y="50"/>
                </a:lnTo>
                <a:lnTo>
                  <a:pt x="104" y="52"/>
                </a:lnTo>
                <a:lnTo>
                  <a:pt x="107" y="55"/>
                </a:lnTo>
                <a:lnTo>
                  <a:pt x="108" y="56"/>
                </a:lnTo>
                <a:lnTo>
                  <a:pt x="110" y="58"/>
                </a:lnTo>
                <a:lnTo>
                  <a:pt x="112" y="58"/>
                </a:lnTo>
                <a:lnTo>
                  <a:pt x="113" y="60"/>
                </a:lnTo>
                <a:lnTo>
                  <a:pt x="113" y="60"/>
                </a:lnTo>
                <a:lnTo>
                  <a:pt x="113" y="61"/>
                </a:lnTo>
                <a:lnTo>
                  <a:pt x="113" y="63"/>
                </a:lnTo>
                <a:lnTo>
                  <a:pt x="112" y="66"/>
                </a:lnTo>
                <a:lnTo>
                  <a:pt x="112" y="67"/>
                </a:lnTo>
                <a:lnTo>
                  <a:pt x="108" y="69"/>
                </a:lnTo>
                <a:lnTo>
                  <a:pt x="107" y="74"/>
                </a:lnTo>
                <a:lnTo>
                  <a:pt x="105" y="75"/>
                </a:lnTo>
                <a:lnTo>
                  <a:pt x="102" y="77"/>
                </a:lnTo>
                <a:lnTo>
                  <a:pt x="101" y="80"/>
                </a:lnTo>
                <a:lnTo>
                  <a:pt x="97" y="85"/>
                </a:lnTo>
                <a:lnTo>
                  <a:pt x="94" y="89"/>
                </a:lnTo>
                <a:lnTo>
                  <a:pt x="94" y="91"/>
                </a:lnTo>
                <a:lnTo>
                  <a:pt x="93" y="91"/>
                </a:lnTo>
                <a:lnTo>
                  <a:pt x="91" y="91"/>
                </a:lnTo>
                <a:lnTo>
                  <a:pt x="90" y="89"/>
                </a:lnTo>
                <a:lnTo>
                  <a:pt x="91" y="89"/>
                </a:lnTo>
                <a:lnTo>
                  <a:pt x="91" y="88"/>
                </a:lnTo>
                <a:lnTo>
                  <a:pt x="90" y="88"/>
                </a:lnTo>
                <a:lnTo>
                  <a:pt x="88" y="88"/>
                </a:lnTo>
                <a:lnTo>
                  <a:pt x="86" y="91"/>
                </a:lnTo>
                <a:lnTo>
                  <a:pt x="85" y="93"/>
                </a:lnTo>
                <a:lnTo>
                  <a:pt x="85" y="94"/>
                </a:lnTo>
                <a:lnTo>
                  <a:pt x="85" y="97"/>
                </a:lnTo>
                <a:lnTo>
                  <a:pt x="83" y="99"/>
                </a:lnTo>
                <a:lnTo>
                  <a:pt x="83" y="102"/>
                </a:lnTo>
                <a:lnTo>
                  <a:pt x="83" y="102"/>
                </a:lnTo>
                <a:lnTo>
                  <a:pt x="83" y="105"/>
                </a:lnTo>
                <a:lnTo>
                  <a:pt x="83" y="108"/>
                </a:lnTo>
                <a:lnTo>
                  <a:pt x="85" y="110"/>
                </a:lnTo>
                <a:lnTo>
                  <a:pt x="85" y="112"/>
                </a:lnTo>
                <a:lnTo>
                  <a:pt x="83" y="112"/>
                </a:lnTo>
                <a:lnTo>
                  <a:pt x="83" y="112"/>
                </a:lnTo>
                <a:lnTo>
                  <a:pt x="78" y="112"/>
                </a:lnTo>
                <a:lnTo>
                  <a:pt x="75" y="113"/>
                </a:lnTo>
                <a:lnTo>
                  <a:pt x="72" y="115"/>
                </a:lnTo>
                <a:lnTo>
                  <a:pt x="71" y="115"/>
                </a:lnTo>
                <a:lnTo>
                  <a:pt x="67" y="118"/>
                </a:lnTo>
                <a:lnTo>
                  <a:pt x="66" y="124"/>
                </a:lnTo>
                <a:lnTo>
                  <a:pt x="64" y="126"/>
                </a:lnTo>
                <a:lnTo>
                  <a:pt x="63" y="127"/>
                </a:lnTo>
                <a:lnTo>
                  <a:pt x="58" y="127"/>
                </a:lnTo>
                <a:lnTo>
                  <a:pt x="53" y="127"/>
                </a:lnTo>
                <a:lnTo>
                  <a:pt x="50" y="129"/>
                </a:lnTo>
                <a:lnTo>
                  <a:pt x="47" y="132"/>
                </a:lnTo>
                <a:lnTo>
                  <a:pt x="47" y="134"/>
                </a:lnTo>
                <a:lnTo>
                  <a:pt x="49" y="135"/>
                </a:lnTo>
                <a:lnTo>
                  <a:pt x="49" y="135"/>
                </a:lnTo>
                <a:lnTo>
                  <a:pt x="49" y="137"/>
                </a:lnTo>
                <a:lnTo>
                  <a:pt x="47" y="138"/>
                </a:lnTo>
                <a:lnTo>
                  <a:pt x="45" y="140"/>
                </a:lnTo>
                <a:lnTo>
                  <a:pt x="41" y="141"/>
                </a:lnTo>
                <a:lnTo>
                  <a:pt x="39" y="141"/>
                </a:lnTo>
                <a:lnTo>
                  <a:pt x="37" y="140"/>
                </a:lnTo>
                <a:lnTo>
                  <a:pt x="34" y="140"/>
                </a:lnTo>
                <a:lnTo>
                  <a:pt x="30" y="141"/>
                </a:lnTo>
                <a:lnTo>
                  <a:pt x="28" y="143"/>
                </a:lnTo>
                <a:lnTo>
                  <a:pt x="26" y="143"/>
                </a:lnTo>
                <a:lnTo>
                  <a:pt x="23" y="145"/>
                </a:lnTo>
                <a:lnTo>
                  <a:pt x="19" y="145"/>
                </a:lnTo>
                <a:lnTo>
                  <a:pt x="15" y="146"/>
                </a:lnTo>
                <a:lnTo>
                  <a:pt x="15" y="145"/>
                </a:lnTo>
                <a:lnTo>
                  <a:pt x="14" y="143"/>
                </a:lnTo>
                <a:lnTo>
                  <a:pt x="14" y="140"/>
                </a:lnTo>
                <a:lnTo>
                  <a:pt x="12" y="138"/>
                </a:lnTo>
                <a:lnTo>
                  <a:pt x="12" y="137"/>
                </a:lnTo>
                <a:lnTo>
                  <a:pt x="11" y="137"/>
                </a:lnTo>
                <a:lnTo>
                  <a:pt x="11" y="135"/>
                </a:lnTo>
                <a:lnTo>
                  <a:pt x="9" y="134"/>
                </a:lnTo>
                <a:lnTo>
                  <a:pt x="9" y="132"/>
                </a:lnTo>
                <a:lnTo>
                  <a:pt x="9" y="130"/>
                </a:lnTo>
                <a:lnTo>
                  <a:pt x="8" y="129"/>
                </a:lnTo>
                <a:lnTo>
                  <a:pt x="8" y="127"/>
                </a:lnTo>
                <a:lnTo>
                  <a:pt x="6" y="126"/>
                </a:lnTo>
                <a:lnTo>
                  <a:pt x="6" y="124"/>
                </a:lnTo>
                <a:lnTo>
                  <a:pt x="6" y="123"/>
                </a:lnTo>
                <a:lnTo>
                  <a:pt x="4" y="123"/>
                </a:lnTo>
                <a:lnTo>
                  <a:pt x="4" y="121"/>
                </a:lnTo>
                <a:lnTo>
                  <a:pt x="3" y="119"/>
                </a:lnTo>
                <a:lnTo>
                  <a:pt x="3" y="118"/>
                </a:lnTo>
                <a:lnTo>
                  <a:pt x="3" y="116"/>
                </a:lnTo>
                <a:lnTo>
                  <a:pt x="1" y="115"/>
                </a:lnTo>
                <a:lnTo>
                  <a:pt x="1" y="113"/>
                </a:lnTo>
                <a:lnTo>
                  <a:pt x="0" y="112"/>
                </a:lnTo>
                <a:lnTo>
                  <a:pt x="3" y="112"/>
                </a:lnTo>
                <a:lnTo>
                  <a:pt x="4" y="110"/>
                </a:lnTo>
                <a:lnTo>
                  <a:pt x="8" y="108"/>
                </a:lnTo>
                <a:lnTo>
                  <a:pt x="9" y="108"/>
                </a:lnTo>
                <a:lnTo>
                  <a:pt x="12" y="107"/>
                </a:lnTo>
                <a:lnTo>
                  <a:pt x="14" y="107"/>
                </a:lnTo>
                <a:lnTo>
                  <a:pt x="17" y="105"/>
                </a:lnTo>
                <a:lnTo>
                  <a:pt x="20" y="105"/>
                </a:lnTo>
                <a:lnTo>
                  <a:pt x="22" y="104"/>
                </a:lnTo>
                <a:lnTo>
                  <a:pt x="25" y="104"/>
                </a:lnTo>
                <a:lnTo>
                  <a:pt x="26" y="102"/>
                </a:lnTo>
                <a:lnTo>
                  <a:pt x="30" y="102"/>
                </a:lnTo>
                <a:lnTo>
                  <a:pt x="33" y="101"/>
                </a:lnTo>
                <a:lnTo>
                  <a:pt x="34" y="99"/>
                </a:lnTo>
                <a:lnTo>
                  <a:pt x="37" y="99"/>
                </a:lnTo>
                <a:lnTo>
                  <a:pt x="39" y="97"/>
                </a:lnTo>
                <a:lnTo>
                  <a:pt x="42" y="97"/>
                </a:lnTo>
                <a:lnTo>
                  <a:pt x="44" y="96"/>
                </a:lnTo>
                <a:lnTo>
                  <a:pt x="44" y="94"/>
                </a:lnTo>
                <a:lnTo>
                  <a:pt x="45" y="93"/>
                </a:lnTo>
                <a:lnTo>
                  <a:pt x="45" y="91"/>
                </a:lnTo>
                <a:lnTo>
                  <a:pt x="45" y="89"/>
                </a:lnTo>
                <a:lnTo>
                  <a:pt x="47" y="88"/>
                </a:lnTo>
                <a:lnTo>
                  <a:pt x="47" y="86"/>
                </a:lnTo>
                <a:lnTo>
                  <a:pt x="47" y="85"/>
                </a:lnTo>
                <a:lnTo>
                  <a:pt x="49" y="83"/>
                </a:lnTo>
                <a:lnTo>
                  <a:pt x="49" y="82"/>
                </a:lnTo>
                <a:lnTo>
                  <a:pt x="49" y="80"/>
                </a:lnTo>
                <a:lnTo>
                  <a:pt x="50" y="78"/>
                </a:lnTo>
                <a:lnTo>
                  <a:pt x="50" y="77"/>
                </a:lnTo>
                <a:lnTo>
                  <a:pt x="50" y="75"/>
                </a:lnTo>
                <a:lnTo>
                  <a:pt x="52" y="74"/>
                </a:lnTo>
                <a:lnTo>
                  <a:pt x="52" y="71"/>
                </a:lnTo>
                <a:lnTo>
                  <a:pt x="52" y="69"/>
                </a:lnTo>
                <a:lnTo>
                  <a:pt x="53" y="67"/>
                </a:lnTo>
                <a:lnTo>
                  <a:pt x="53" y="66"/>
                </a:lnTo>
                <a:lnTo>
                  <a:pt x="52" y="64"/>
                </a:lnTo>
                <a:lnTo>
                  <a:pt x="52" y="63"/>
                </a:lnTo>
                <a:lnTo>
                  <a:pt x="50" y="61"/>
                </a:lnTo>
                <a:lnTo>
                  <a:pt x="49" y="60"/>
                </a:lnTo>
                <a:lnTo>
                  <a:pt x="47" y="58"/>
                </a:lnTo>
                <a:lnTo>
                  <a:pt x="47" y="56"/>
                </a:lnTo>
                <a:lnTo>
                  <a:pt x="47" y="53"/>
                </a:lnTo>
                <a:lnTo>
                  <a:pt x="47" y="53"/>
                </a:lnTo>
                <a:lnTo>
                  <a:pt x="47" y="50"/>
                </a:lnTo>
                <a:lnTo>
                  <a:pt x="47" y="49"/>
                </a:lnTo>
                <a:lnTo>
                  <a:pt x="49" y="45"/>
                </a:lnTo>
                <a:lnTo>
                  <a:pt x="50" y="44"/>
                </a:lnTo>
                <a:lnTo>
                  <a:pt x="50" y="41"/>
                </a:lnTo>
                <a:lnTo>
                  <a:pt x="52" y="41"/>
                </a:lnTo>
                <a:lnTo>
                  <a:pt x="52" y="39"/>
                </a:lnTo>
                <a:lnTo>
                  <a:pt x="52" y="37"/>
                </a:lnTo>
                <a:lnTo>
                  <a:pt x="52" y="37"/>
                </a:lnTo>
                <a:lnTo>
                  <a:pt x="50" y="37"/>
                </a:lnTo>
                <a:lnTo>
                  <a:pt x="52" y="36"/>
                </a:lnTo>
                <a:lnTo>
                  <a:pt x="53" y="36"/>
                </a:lnTo>
                <a:lnTo>
                  <a:pt x="55" y="36"/>
                </a:lnTo>
                <a:lnTo>
                  <a:pt x="56" y="36"/>
                </a:lnTo>
                <a:lnTo>
                  <a:pt x="58" y="36"/>
                </a:lnTo>
                <a:lnTo>
                  <a:pt x="58" y="34"/>
                </a:lnTo>
                <a:lnTo>
                  <a:pt x="58" y="34"/>
                </a:lnTo>
                <a:lnTo>
                  <a:pt x="58" y="33"/>
                </a:lnTo>
                <a:lnTo>
                  <a:pt x="55" y="33"/>
                </a:lnTo>
                <a:lnTo>
                  <a:pt x="55" y="33"/>
                </a:lnTo>
                <a:lnTo>
                  <a:pt x="55" y="31"/>
                </a:lnTo>
                <a:lnTo>
                  <a:pt x="55" y="30"/>
                </a:lnTo>
                <a:lnTo>
                  <a:pt x="55" y="30"/>
                </a:lnTo>
                <a:lnTo>
                  <a:pt x="55" y="28"/>
                </a:lnTo>
                <a:lnTo>
                  <a:pt x="55" y="28"/>
                </a:lnTo>
                <a:lnTo>
                  <a:pt x="55" y="26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60" y="25"/>
                </a:lnTo>
                <a:lnTo>
                  <a:pt x="60" y="25"/>
                </a:lnTo>
                <a:lnTo>
                  <a:pt x="61" y="23"/>
                </a:lnTo>
                <a:lnTo>
                  <a:pt x="61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4" y="22"/>
                </a:lnTo>
                <a:close/>
                <a:moveTo>
                  <a:pt x="61" y="17"/>
                </a:moveTo>
                <a:lnTo>
                  <a:pt x="63" y="17"/>
                </a:lnTo>
                <a:lnTo>
                  <a:pt x="63" y="17"/>
                </a:lnTo>
                <a:lnTo>
                  <a:pt x="63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close/>
                <a:moveTo>
                  <a:pt x="64" y="0"/>
                </a:moveTo>
                <a:lnTo>
                  <a:pt x="64" y="0"/>
                </a:lnTo>
                <a:lnTo>
                  <a:pt x="64" y="1"/>
                </a:lnTo>
                <a:lnTo>
                  <a:pt x="64" y="3"/>
                </a:lnTo>
                <a:lnTo>
                  <a:pt x="64" y="4"/>
                </a:lnTo>
                <a:lnTo>
                  <a:pt x="64" y="9"/>
                </a:lnTo>
                <a:lnTo>
                  <a:pt x="63" y="9"/>
                </a:lnTo>
                <a:lnTo>
                  <a:pt x="63" y="11"/>
                </a:lnTo>
                <a:lnTo>
                  <a:pt x="63" y="11"/>
                </a:lnTo>
                <a:lnTo>
                  <a:pt x="63" y="11"/>
                </a:lnTo>
                <a:lnTo>
                  <a:pt x="61" y="11"/>
                </a:lnTo>
                <a:lnTo>
                  <a:pt x="61" y="11"/>
                </a:lnTo>
                <a:lnTo>
                  <a:pt x="61" y="11"/>
                </a:lnTo>
                <a:lnTo>
                  <a:pt x="61" y="9"/>
                </a:lnTo>
                <a:lnTo>
                  <a:pt x="61" y="8"/>
                </a:lnTo>
                <a:lnTo>
                  <a:pt x="61" y="6"/>
                </a:lnTo>
                <a:lnTo>
                  <a:pt x="61" y="4"/>
                </a:lnTo>
                <a:lnTo>
                  <a:pt x="60" y="4"/>
                </a:lnTo>
                <a:lnTo>
                  <a:pt x="60" y="4"/>
                </a:lnTo>
                <a:lnTo>
                  <a:pt x="61" y="3"/>
                </a:lnTo>
                <a:lnTo>
                  <a:pt x="61" y="3"/>
                </a:lnTo>
                <a:lnTo>
                  <a:pt x="61" y="3"/>
                </a:lnTo>
                <a:lnTo>
                  <a:pt x="63" y="1"/>
                </a:lnTo>
                <a:lnTo>
                  <a:pt x="63" y="1"/>
                </a:lnTo>
                <a:lnTo>
                  <a:pt x="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7" name="Freeform 185"/>
          <p:cNvSpPr>
            <a:spLocks/>
          </p:cNvSpPr>
          <p:nvPr/>
        </p:nvSpPr>
        <p:spPr bwMode="auto">
          <a:xfrm>
            <a:off x="3830526" y="3741679"/>
            <a:ext cx="390257" cy="213791"/>
          </a:xfrm>
          <a:custGeom>
            <a:avLst/>
            <a:gdLst>
              <a:gd name="T0" fmla="*/ 29 w 117"/>
              <a:gd name="T1" fmla="*/ 3 h 63"/>
              <a:gd name="T2" fmla="*/ 35 w 117"/>
              <a:gd name="T3" fmla="*/ 8 h 63"/>
              <a:gd name="T4" fmla="*/ 45 w 117"/>
              <a:gd name="T5" fmla="*/ 12 h 63"/>
              <a:gd name="T6" fmla="*/ 51 w 117"/>
              <a:gd name="T7" fmla="*/ 19 h 63"/>
              <a:gd name="T8" fmla="*/ 57 w 117"/>
              <a:gd name="T9" fmla="*/ 19 h 63"/>
              <a:gd name="T10" fmla="*/ 60 w 117"/>
              <a:gd name="T11" fmla="*/ 23 h 63"/>
              <a:gd name="T12" fmla="*/ 67 w 117"/>
              <a:gd name="T13" fmla="*/ 28 h 63"/>
              <a:gd name="T14" fmla="*/ 68 w 117"/>
              <a:gd name="T15" fmla="*/ 30 h 63"/>
              <a:gd name="T16" fmla="*/ 75 w 117"/>
              <a:gd name="T17" fmla="*/ 28 h 63"/>
              <a:gd name="T18" fmla="*/ 73 w 117"/>
              <a:gd name="T19" fmla="*/ 33 h 63"/>
              <a:gd name="T20" fmla="*/ 82 w 117"/>
              <a:gd name="T21" fmla="*/ 34 h 63"/>
              <a:gd name="T22" fmla="*/ 86 w 117"/>
              <a:gd name="T23" fmla="*/ 39 h 63"/>
              <a:gd name="T24" fmla="*/ 87 w 117"/>
              <a:gd name="T25" fmla="*/ 36 h 63"/>
              <a:gd name="T26" fmla="*/ 92 w 117"/>
              <a:gd name="T27" fmla="*/ 39 h 63"/>
              <a:gd name="T28" fmla="*/ 95 w 117"/>
              <a:gd name="T29" fmla="*/ 36 h 63"/>
              <a:gd name="T30" fmla="*/ 98 w 117"/>
              <a:gd name="T31" fmla="*/ 37 h 63"/>
              <a:gd name="T32" fmla="*/ 105 w 117"/>
              <a:gd name="T33" fmla="*/ 41 h 63"/>
              <a:gd name="T34" fmla="*/ 111 w 117"/>
              <a:gd name="T35" fmla="*/ 41 h 63"/>
              <a:gd name="T36" fmla="*/ 117 w 117"/>
              <a:gd name="T37" fmla="*/ 39 h 63"/>
              <a:gd name="T38" fmla="*/ 117 w 117"/>
              <a:gd name="T39" fmla="*/ 44 h 63"/>
              <a:gd name="T40" fmla="*/ 114 w 117"/>
              <a:gd name="T41" fmla="*/ 52 h 63"/>
              <a:gd name="T42" fmla="*/ 117 w 117"/>
              <a:gd name="T43" fmla="*/ 60 h 63"/>
              <a:gd name="T44" fmla="*/ 112 w 117"/>
              <a:gd name="T45" fmla="*/ 63 h 63"/>
              <a:gd name="T46" fmla="*/ 106 w 117"/>
              <a:gd name="T47" fmla="*/ 63 h 63"/>
              <a:gd name="T48" fmla="*/ 101 w 117"/>
              <a:gd name="T49" fmla="*/ 60 h 63"/>
              <a:gd name="T50" fmla="*/ 94 w 117"/>
              <a:gd name="T51" fmla="*/ 61 h 63"/>
              <a:gd name="T52" fmla="*/ 87 w 117"/>
              <a:gd name="T53" fmla="*/ 60 h 63"/>
              <a:gd name="T54" fmla="*/ 82 w 117"/>
              <a:gd name="T55" fmla="*/ 60 h 63"/>
              <a:gd name="T56" fmla="*/ 79 w 117"/>
              <a:gd name="T57" fmla="*/ 56 h 63"/>
              <a:gd name="T58" fmla="*/ 75 w 117"/>
              <a:gd name="T59" fmla="*/ 56 h 63"/>
              <a:gd name="T60" fmla="*/ 73 w 117"/>
              <a:gd name="T61" fmla="*/ 55 h 63"/>
              <a:gd name="T62" fmla="*/ 67 w 117"/>
              <a:gd name="T63" fmla="*/ 52 h 63"/>
              <a:gd name="T64" fmla="*/ 64 w 117"/>
              <a:gd name="T65" fmla="*/ 48 h 63"/>
              <a:gd name="T66" fmla="*/ 56 w 117"/>
              <a:gd name="T67" fmla="*/ 47 h 63"/>
              <a:gd name="T68" fmla="*/ 49 w 117"/>
              <a:gd name="T69" fmla="*/ 45 h 63"/>
              <a:gd name="T70" fmla="*/ 46 w 117"/>
              <a:gd name="T71" fmla="*/ 47 h 63"/>
              <a:gd name="T72" fmla="*/ 38 w 117"/>
              <a:gd name="T73" fmla="*/ 44 h 63"/>
              <a:gd name="T74" fmla="*/ 32 w 117"/>
              <a:gd name="T75" fmla="*/ 42 h 63"/>
              <a:gd name="T76" fmla="*/ 27 w 117"/>
              <a:gd name="T77" fmla="*/ 39 h 63"/>
              <a:gd name="T78" fmla="*/ 23 w 117"/>
              <a:gd name="T79" fmla="*/ 37 h 63"/>
              <a:gd name="T80" fmla="*/ 16 w 117"/>
              <a:gd name="T81" fmla="*/ 33 h 63"/>
              <a:gd name="T82" fmla="*/ 10 w 117"/>
              <a:gd name="T83" fmla="*/ 30 h 63"/>
              <a:gd name="T84" fmla="*/ 7 w 117"/>
              <a:gd name="T85" fmla="*/ 28 h 63"/>
              <a:gd name="T86" fmla="*/ 4 w 117"/>
              <a:gd name="T87" fmla="*/ 28 h 63"/>
              <a:gd name="T88" fmla="*/ 0 w 117"/>
              <a:gd name="T89" fmla="*/ 25 h 63"/>
              <a:gd name="T90" fmla="*/ 2 w 117"/>
              <a:gd name="T91" fmla="*/ 19 h 63"/>
              <a:gd name="T92" fmla="*/ 5 w 117"/>
              <a:gd name="T93" fmla="*/ 11 h 63"/>
              <a:gd name="T94" fmla="*/ 12 w 117"/>
              <a:gd name="T95" fmla="*/ 4 h 63"/>
              <a:gd name="T96" fmla="*/ 13 w 117"/>
              <a:gd name="T97" fmla="*/ 4 h 63"/>
              <a:gd name="T98" fmla="*/ 18 w 117"/>
              <a:gd name="T99" fmla="*/ 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63">
                <a:moveTo>
                  <a:pt x="23" y="0"/>
                </a:moveTo>
                <a:lnTo>
                  <a:pt x="26" y="1"/>
                </a:lnTo>
                <a:lnTo>
                  <a:pt x="29" y="1"/>
                </a:lnTo>
                <a:lnTo>
                  <a:pt x="29" y="3"/>
                </a:lnTo>
                <a:lnTo>
                  <a:pt x="30" y="4"/>
                </a:lnTo>
                <a:lnTo>
                  <a:pt x="30" y="4"/>
                </a:lnTo>
                <a:lnTo>
                  <a:pt x="32" y="6"/>
                </a:lnTo>
                <a:lnTo>
                  <a:pt x="35" y="8"/>
                </a:lnTo>
                <a:lnTo>
                  <a:pt x="37" y="9"/>
                </a:lnTo>
                <a:lnTo>
                  <a:pt x="40" y="11"/>
                </a:lnTo>
                <a:lnTo>
                  <a:pt x="43" y="12"/>
                </a:lnTo>
                <a:lnTo>
                  <a:pt x="45" y="12"/>
                </a:lnTo>
                <a:lnTo>
                  <a:pt x="46" y="14"/>
                </a:lnTo>
                <a:lnTo>
                  <a:pt x="48" y="15"/>
                </a:lnTo>
                <a:lnTo>
                  <a:pt x="49" y="17"/>
                </a:lnTo>
                <a:lnTo>
                  <a:pt x="51" y="19"/>
                </a:lnTo>
                <a:lnTo>
                  <a:pt x="53" y="19"/>
                </a:lnTo>
                <a:lnTo>
                  <a:pt x="54" y="19"/>
                </a:lnTo>
                <a:lnTo>
                  <a:pt x="56" y="17"/>
                </a:lnTo>
                <a:lnTo>
                  <a:pt x="57" y="19"/>
                </a:lnTo>
                <a:lnTo>
                  <a:pt x="59" y="19"/>
                </a:lnTo>
                <a:lnTo>
                  <a:pt x="59" y="20"/>
                </a:lnTo>
                <a:lnTo>
                  <a:pt x="59" y="22"/>
                </a:lnTo>
                <a:lnTo>
                  <a:pt x="60" y="23"/>
                </a:lnTo>
                <a:lnTo>
                  <a:pt x="62" y="25"/>
                </a:lnTo>
                <a:lnTo>
                  <a:pt x="64" y="25"/>
                </a:lnTo>
                <a:lnTo>
                  <a:pt x="64" y="26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8" y="28"/>
                </a:lnTo>
                <a:lnTo>
                  <a:pt x="68" y="30"/>
                </a:lnTo>
                <a:lnTo>
                  <a:pt x="70" y="30"/>
                </a:lnTo>
                <a:lnTo>
                  <a:pt x="73" y="28"/>
                </a:lnTo>
                <a:lnTo>
                  <a:pt x="73" y="28"/>
                </a:lnTo>
                <a:lnTo>
                  <a:pt x="75" y="28"/>
                </a:lnTo>
                <a:lnTo>
                  <a:pt x="75" y="28"/>
                </a:lnTo>
                <a:lnTo>
                  <a:pt x="73" y="30"/>
                </a:lnTo>
                <a:lnTo>
                  <a:pt x="73" y="31"/>
                </a:lnTo>
                <a:lnTo>
                  <a:pt x="73" y="33"/>
                </a:lnTo>
                <a:lnTo>
                  <a:pt x="75" y="33"/>
                </a:lnTo>
                <a:lnTo>
                  <a:pt x="78" y="33"/>
                </a:lnTo>
                <a:lnTo>
                  <a:pt x="81" y="33"/>
                </a:lnTo>
                <a:lnTo>
                  <a:pt x="82" y="34"/>
                </a:lnTo>
                <a:lnTo>
                  <a:pt x="84" y="36"/>
                </a:lnTo>
                <a:lnTo>
                  <a:pt x="84" y="37"/>
                </a:lnTo>
                <a:lnTo>
                  <a:pt x="86" y="39"/>
                </a:lnTo>
                <a:lnTo>
                  <a:pt x="86" y="39"/>
                </a:lnTo>
                <a:lnTo>
                  <a:pt x="87" y="39"/>
                </a:lnTo>
                <a:lnTo>
                  <a:pt x="87" y="37"/>
                </a:lnTo>
                <a:lnTo>
                  <a:pt x="87" y="36"/>
                </a:lnTo>
                <a:lnTo>
                  <a:pt x="87" y="36"/>
                </a:lnTo>
                <a:lnTo>
                  <a:pt x="89" y="36"/>
                </a:lnTo>
                <a:lnTo>
                  <a:pt x="89" y="37"/>
                </a:lnTo>
                <a:lnTo>
                  <a:pt x="90" y="39"/>
                </a:lnTo>
                <a:lnTo>
                  <a:pt x="92" y="39"/>
                </a:lnTo>
                <a:lnTo>
                  <a:pt x="94" y="39"/>
                </a:lnTo>
                <a:lnTo>
                  <a:pt x="94" y="39"/>
                </a:lnTo>
                <a:lnTo>
                  <a:pt x="94" y="36"/>
                </a:lnTo>
                <a:lnTo>
                  <a:pt x="95" y="36"/>
                </a:lnTo>
                <a:lnTo>
                  <a:pt x="97" y="36"/>
                </a:lnTo>
                <a:lnTo>
                  <a:pt x="97" y="36"/>
                </a:lnTo>
                <a:lnTo>
                  <a:pt x="97" y="37"/>
                </a:lnTo>
                <a:lnTo>
                  <a:pt x="98" y="37"/>
                </a:lnTo>
                <a:lnTo>
                  <a:pt x="100" y="37"/>
                </a:lnTo>
                <a:lnTo>
                  <a:pt x="101" y="39"/>
                </a:lnTo>
                <a:lnTo>
                  <a:pt x="103" y="41"/>
                </a:lnTo>
                <a:lnTo>
                  <a:pt x="105" y="41"/>
                </a:lnTo>
                <a:lnTo>
                  <a:pt x="108" y="41"/>
                </a:lnTo>
                <a:lnTo>
                  <a:pt x="108" y="41"/>
                </a:lnTo>
                <a:lnTo>
                  <a:pt x="109" y="41"/>
                </a:lnTo>
                <a:lnTo>
                  <a:pt x="111" y="41"/>
                </a:lnTo>
                <a:lnTo>
                  <a:pt x="112" y="39"/>
                </a:lnTo>
                <a:lnTo>
                  <a:pt x="114" y="39"/>
                </a:lnTo>
                <a:lnTo>
                  <a:pt x="116" y="39"/>
                </a:lnTo>
                <a:lnTo>
                  <a:pt x="117" y="39"/>
                </a:lnTo>
                <a:lnTo>
                  <a:pt x="117" y="41"/>
                </a:lnTo>
                <a:lnTo>
                  <a:pt x="117" y="41"/>
                </a:lnTo>
                <a:lnTo>
                  <a:pt x="117" y="42"/>
                </a:lnTo>
                <a:lnTo>
                  <a:pt x="117" y="44"/>
                </a:lnTo>
                <a:lnTo>
                  <a:pt x="116" y="44"/>
                </a:lnTo>
                <a:lnTo>
                  <a:pt x="116" y="47"/>
                </a:lnTo>
                <a:lnTo>
                  <a:pt x="114" y="52"/>
                </a:lnTo>
                <a:lnTo>
                  <a:pt x="114" y="52"/>
                </a:lnTo>
                <a:lnTo>
                  <a:pt x="117" y="55"/>
                </a:lnTo>
                <a:lnTo>
                  <a:pt x="117" y="56"/>
                </a:lnTo>
                <a:lnTo>
                  <a:pt x="117" y="58"/>
                </a:lnTo>
                <a:lnTo>
                  <a:pt x="117" y="60"/>
                </a:lnTo>
                <a:lnTo>
                  <a:pt x="116" y="63"/>
                </a:lnTo>
                <a:lnTo>
                  <a:pt x="116" y="63"/>
                </a:lnTo>
                <a:lnTo>
                  <a:pt x="116" y="63"/>
                </a:lnTo>
                <a:lnTo>
                  <a:pt x="112" y="63"/>
                </a:lnTo>
                <a:lnTo>
                  <a:pt x="111" y="63"/>
                </a:lnTo>
                <a:lnTo>
                  <a:pt x="109" y="63"/>
                </a:lnTo>
                <a:lnTo>
                  <a:pt x="108" y="63"/>
                </a:lnTo>
                <a:lnTo>
                  <a:pt x="106" y="63"/>
                </a:lnTo>
                <a:lnTo>
                  <a:pt x="105" y="63"/>
                </a:lnTo>
                <a:lnTo>
                  <a:pt x="103" y="63"/>
                </a:lnTo>
                <a:lnTo>
                  <a:pt x="101" y="63"/>
                </a:lnTo>
                <a:lnTo>
                  <a:pt x="101" y="60"/>
                </a:lnTo>
                <a:lnTo>
                  <a:pt x="101" y="60"/>
                </a:lnTo>
                <a:lnTo>
                  <a:pt x="97" y="61"/>
                </a:lnTo>
                <a:lnTo>
                  <a:pt x="97" y="63"/>
                </a:lnTo>
                <a:lnTo>
                  <a:pt x="94" y="61"/>
                </a:lnTo>
                <a:lnTo>
                  <a:pt x="92" y="60"/>
                </a:lnTo>
                <a:lnTo>
                  <a:pt x="92" y="60"/>
                </a:lnTo>
                <a:lnTo>
                  <a:pt x="89" y="60"/>
                </a:lnTo>
                <a:lnTo>
                  <a:pt x="87" y="60"/>
                </a:lnTo>
                <a:lnTo>
                  <a:pt x="86" y="58"/>
                </a:lnTo>
                <a:lnTo>
                  <a:pt x="84" y="60"/>
                </a:lnTo>
                <a:lnTo>
                  <a:pt x="82" y="60"/>
                </a:lnTo>
                <a:lnTo>
                  <a:pt x="82" y="60"/>
                </a:lnTo>
                <a:lnTo>
                  <a:pt x="82" y="58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6"/>
                </a:lnTo>
                <a:lnTo>
                  <a:pt x="76" y="58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3" y="55"/>
                </a:lnTo>
                <a:lnTo>
                  <a:pt x="73" y="55"/>
                </a:lnTo>
                <a:lnTo>
                  <a:pt x="73" y="55"/>
                </a:lnTo>
                <a:lnTo>
                  <a:pt x="71" y="55"/>
                </a:lnTo>
                <a:lnTo>
                  <a:pt x="70" y="55"/>
                </a:lnTo>
                <a:lnTo>
                  <a:pt x="67" y="53"/>
                </a:lnTo>
                <a:lnTo>
                  <a:pt x="67" y="52"/>
                </a:lnTo>
                <a:lnTo>
                  <a:pt x="67" y="50"/>
                </a:lnTo>
                <a:lnTo>
                  <a:pt x="67" y="50"/>
                </a:lnTo>
                <a:lnTo>
                  <a:pt x="65" y="48"/>
                </a:lnTo>
                <a:lnTo>
                  <a:pt x="64" y="48"/>
                </a:lnTo>
                <a:lnTo>
                  <a:pt x="60" y="47"/>
                </a:lnTo>
                <a:lnTo>
                  <a:pt x="59" y="45"/>
                </a:lnTo>
                <a:lnTo>
                  <a:pt x="57" y="45"/>
                </a:lnTo>
                <a:lnTo>
                  <a:pt x="56" y="47"/>
                </a:lnTo>
                <a:lnTo>
                  <a:pt x="54" y="47"/>
                </a:lnTo>
                <a:lnTo>
                  <a:pt x="54" y="47"/>
                </a:lnTo>
                <a:lnTo>
                  <a:pt x="51" y="47"/>
                </a:lnTo>
                <a:lnTo>
                  <a:pt x="49" y="45"/>
                </a:lnTo>
                <a:lnTo>
                  <a:pt x="48" y="47"/>
                </a:lnTo>
                <a:lnTo>
                  <a:pt x="48" y="47"/>
                </a:lnTo>
                <a:lnTo>
                  <a:pt x="46" y="47"/>
                </a:lnTo>
                <a:lnTo>
                  <a:pt x="46" y="47"/>
                </a:lnTo>
                <a:lnTo>
                  <a:pt x="43" y="47"/>
                </a:lnTo>
                <a:lnTo>
                  <a:pt x="41" y="45"/>
                </a:lnTo>
                <a:lnTo>
                  <a:pt x="38" y="45"/>
                </a:lnTo>
                <a:lnTo>
                  <a:pt x="38" y="44"/>
                </a:lnTo>
                <a:lnTo>
                  <a:pt x="38" y="42"/>
                </a:lnTo>
                <a:lnTo>
                  <a:pt x="37" y="42"/>
                </a:lnTo>
                <a:lnTo>
                  <a:pt x="35" y="42"/>
                </a:lnTo>
                <a:lnTo>
                  <a:pt x="32" y="42"/>
                </a:lnTo>
                <a:lnTo>
                  <a:pt x="30" y="39"/>
                </a:lnTo>
                <a:lnTo>
                  <a:pt x="29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6" y="39"/>
                </a:lnTo>
                <a:lnTo>
                  <a:pt x="24" y="39"/>
                </a:lnTo>
                <a:lnTo>
                  <a:pt x="23" y="37"/>
                </a:lnTo>
                <a:lnTo>
                  <a:pt x="21" y="37"/>
                </a:lnTo>
                <a:lnTo>
                  <a:pt x="18" y="34"/>
                </a:lnTo>
                <a:lnTo>
                  <a:pt x="18" y="34"/>
                </a:lnTo>
                <a:lnTo>
                  <a:pt x="16" y="33"/>
                </a:lnTo>
                <a:lnTo>
                  <a:pt x="16" y="33"/>
                </a:lnTo>
                <a:lnTo>
                  <a:pt x="15" y="31"/>
                </a:lnTo>
                <a:lnTo>
                  <a:pt x="12" y="31"/>
                </a:lnTo>
                <a:lnTo>
                  <a:pt x="10" y="30"/>
                </a:lnTo>
                <a:lnTo>
                  <a:pt x="10" y="30"/>
                </a:lnTo>
                <a:lnTo>
                  <a:pt x="8" y="28"/>
                </a:lnTo>
                <a:lnTo>
                  <a:pt x="8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5" y="28"/>
                </a:lnTo>
                <a:lnTo>
                  <a:pt x="4" y="28"/>
                </a:lnTo>
                <a:lnTo>
                  <a:pt x="2" y="26"/>
                </a:lnTo>
                <a:lnTo>
                  <a:pt x="2" y="25"/>
                </a:lnTo>
                <a:lnTo>
                  <a:pt x="0" y="25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4" y="15"/>
                </a:lnTo>
                <a:lnTo>
                  <a:pt x="4" y="14"/>
                </a:lnTo>
                <a:lnTo>
                  <a:pt x="5" y="11"/>
                </a:lnTo>
                <a:lnTo>
                  <a:pt x="7" y="8"/>
                </a:lnTo>
                <a:lnTo>
                  <a:pt x="8" y="8"/>
                </a:lnTo>
                <a:lnTo>
                  <a:pt x="8" y="6"/>
                </a:lnTo>
                <a:lnTo>
                  <a:pt x="12" y="4"/>
                </a:lnTo>
                <a:lnTo>
                  <a:pt x="12" y="4"/>
                </a:lnTo>
                <a:lnTo>
                  <a:pt x="13" y="4"/>
                </a:lnTo>
                <a:lnTo>
                  <a:pt x="13" y="3"/>
                </a:lnTo>
                <a:lnTo>
                  <a:pt x="13" y="4"/>
                </a:lnTo>
                <a:lnTo>
                  <a:pt x="15" y="4"/>
                </a:lnTo>
                <a:lnTo>
                  <a:pt x="15" y="6"/>
                </a:lnTo>
                <a:lnTo>
                  <a:pt x="16" y="6"/>
                </a:lnTo>
                <a:lnTo>
                  <a:pt x="18" y="4"/>
                </a:lnTo>
                <a:lnTo>
                  <a:pt x="19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8" name="Freeform 195"/>
          <p:cNvSpPr>
            <a:spLocks noEditPoints="1"/>
          </p:cNvSpPr>
          <p:nvPr/>
        </p:nvSpPr>
        <p:spPr bwMode="auto">
          <a:xfrm>
            <a:off x="4414241" y="3843485"/>
            <a:ext cx="433617" cy="943390"/>
          </a:xfrm>
          <a:custGeom>
            <a:avLst/>
            <a:gdLst>
              <a:gd name="T0" fmla="*/ 89 w 130"/>
              <a:gd name="T1" fmla="*/ 266 h 278"/>
              <a:gd name="T2" fmla="*/ 89 w 130"/>
              <a:gd name="T3" fmla="*/ 252 h 278"/>
              <a:gd name="T4" fmla="*/ 90 w 130"/>
              <a:gd name="T5" fmla="*/ 253 h 278"/>
              <a:gd name="T6" fmla="*/ 92 w 130"/>
              <a:gd name="T7" fmla="*/ 247 h 278"/>
              <a:gd name="T8" fmla="*/ 86 w 130"/>
              <a:gd name="T9" fmla="*/ 245 h 278"/>
              <a:gd name="T10" fmla="*/ 86 w 130"/>
              <a:gd name="T11" fmla="*/ 242 h 278"/>
              <a:gd name="T12" fmla="*/ 89 w 130"/>
              <a:gd name="T13" fmla="*/ 230 h 278"/>
              <a:gd name="T14" fmla="*/ 38 w 130"/>
              <a:gd name="T15" fmla="*/ 190 h 278"/>
              <a:gd name="T16" fmla="*/ 78 w 130"/>
              <a:gd name="T17" fmla="*/ 182 h 278"/>
              <a:gd name="T18" fmla="*/ 19 w 130"/>
              <a:gd name="T19" fmla="*/ 146 h 278"/>
              <a:gd name="T20" fmla="*/ 23 w 130"/>
              <a:gd name="T21" fmla="*/ 137 h 278"/>
              <a:gd name="T22" fmla="*/ 12 w 130"/>
              <a:gd name="T23" fmla="*/ 129 h 278"/>
              <a:gd name="T24" fmla="*/ 86 w 130"/>
              <a:gd name="T25" fmla="*/ 7 h 278"/>
              <a:gd name="T26" fmla="*/ 95 w 130"/>
              <a:gd name="T27" fmla="*/ 23 h 278"/>
              <a:gd name="T28" fmla="*/ 94 w 130"/>
              <a:gd name="T29" fmla="*/ 41 h 278"/>
              <a:gd name="T30" fmla="*/ 81 w 130"/>
              <a:gd name="T31" fmla="*/ 52 h 278"/>
              <a:gd name="T32" fmla="*/ 79 w 130"/>
              <a:gd name="T33" fmla="*/ 67 h 278"/>
              <a:gd name="T34" fmla="*/ 97 w 130"/>
              <a:gd name="T35" fmla="*/ 67 h 278"/>
              <a:gd name="T36" fmla="*/ 97 w 130"/>
              <a:gd name="T37" fmla="*/ 82 h 278"/>
              <a:gd name="T38" fmla="*/ 101 w 130"/>
              <a:gd name="T39" fmla="*/ 96 h 278"/>
              <a:gd name="T40" fmla="*/ 112 w 130"/>
              <a:gd name="T41" fmla="*/ 104 h 278"/>
              <a:gd name="T42" fmla="*/ 128 w 130"/>
              <a:gd name="T43" fmla="*/ 104 h 278"/>
              <a:gd name="T44" fmla="*/ 122 w 130"/>
              <a:gd name="T45" fmla="*/ 115 h 278"/>
              <a:gd name="T46" fmla="*/ 114 w 130"/>
              <a:gd name="T47" fmla="*/ 124 h 278"/>
              <a:gd name="T48" fmla="*/ 105 w 130"/>
              <a:gd name="T49" fmla="*/ 129 h 278"/>
              <a:gd name="T50" fmla="*/ 92 w 130"/>
              <a:gd name="T51" fmla="*/ 134 h 278"/>
              <a:gd name="T52" fmla="*/ 81 w 130"/>
              <a:gd name="T53" fmla="*/ 146 h 278"/>
              <a:gd name="T54" fmla="*/ 79 w 130"/>
              <a:gd name="T55" fmla="*/ 156 h 278"/>
              <a:gd name="T56" fmla="*/ 92 w 130"/>
              <a:gd name="T57" fmla="*/ 176 h 278"/>
              <a:gd name="T58" fmla="*/ 92 w 130"/>
              <a:gd name="T59" fmla="*/ 190 h 278"/>
              <a:gd name="T60" fmla="*/ 89 w 130"/>
              <a:gd name="T61" fmla="*/ 208 h 278"/>
              <a:gd name="T62" fmla="*/ 101 w 130"/>
              <a:gd name="T63" fmla="*/ 233 h 278"/>
              <a:gd name="T64" fmla="*/ 108 w 130"/>
              <a:gd name="T65" fmla="*/ 252 h 278"/>
              <a:gd name="T66" fmla="*/ 95 w 130"/>
              <a:gd name="T67" fmla="*/ 272 h 278"/>
              <a:gd name="T68" fmla="*/ 95 w 130"/>
              <a:gd name="T69" fmla="*/ 256 h 278"/>
              <a:gd name="T70" fmla="*/ 95 w 130"/>
              <a:gd name="T71" fmla="*/ 247 h 278"/>
              <a:gd name="T72" fmla="*/ 92 w 130"/>
              <a:gd name="T73" fmla="*/ 228 h 278"/>
              <a:gd name="T74" fmla="*/ 84 w 130"/>
              <a:gd name="T75" fmla="*/ 208 h 278"/>
              <a:gd name="T76" fmla="*/ 81 w 130"/>
              <a:gd name="T77" fmla="*/ 181 h 278"/>
              <a:gd name="T78" fmla="*/ 68 w 130"/>
              <a:gd name="T79" fmla="*/ 170 h 278"/>
              <a:gd name="T80" fmla="*/ 59 w 130"/>
              <a:gd name="T81" fmla="*/ 178 h 278"/>
              <a:gd name="T82" fmla="*/ 49 w 130"/>
              <a:gd name="T83" fmla="*/ 192 h 278"/>
              <a:gd name="T84" fmla="*/ 40 w 130"/>
              <a:gd name="T85" fmla="*/ 187 h 278"/>
              <a:gd name="T86" fmla="*/ 37 w 130"/>
              <a:gd name="T87" fmla="*/ 182 h 278"/>
              <a:gd name="T88" fmla="*/ 34 w 130"/>
              <a:gd name="T89" fmla="*/ 171 h 278"/>
              <a:gd name="T90" fmla="*/ 27 w 130"/>
              <a:gd name="T91" fmla="*/ 140 h 278"/>
              <a:gd name="T92" fmla="*/ 24 w 130"/>
              <a:gd name="T93" fmla="*/ 141 h 278"/>
              <a:gd name="T94" fmla="*/ 21 w 130"/>
              <a:gd name="T95" fmla="*/ 130 h 278"/>
              <a:gd name="T96" fmla="*/ 13 w 130"/>
              <a:gd name="T97" fmla="*/ 124 h 278"/>
              <a:gd name="T98" fmla="*/ 8 w 130"/>
              <a:gd name="T99" fmla="*/ 122 h 278"/>
              <a:gd name="T100" fmla="*/ 2 w 130"/>
              <a:gd name="T101" fmla="*/ 108 h 278"/>
              <a:gd name="T102" fmla="*/ 7 w 130"/>
              <a:gd name="T103" fmla="*/ 97 h 278"/>
              <a:gd name="T104" fmla="*/ 13 w 130"/>
              <a:gd name="T105" fmla="*/ 91 h 278"/>
              <a:gd name="T106" fmla="*/ 18 w 130"/>
              <a:gd name="T107" fmla="*/ 74 h 278"/>
              <a:gd name="T108" fmla="*/ 29 w 130"/>
              <a:gd name="T109" fmla="*/ 70 h 278"/>
              <a:gd name="T110" fmla="*/ 35 w 130"/>
              <a:gd name="T111" fmla="*/ 50 h 278"/>
              <a:gd name="T112" fmla="*/ 43 w 130"/>
              <a:gd name="T113" fmla="*/ 37 h 278"/>
              <a:gd name="T114" fmla="*/ 59 w 130"/>
              <a:gd name="T115" fmla="*/ 18 h 278"/>
              <a:gd name="T116" fmla="*/ 70 w 130"/>
              <a:gd name="T117" fmla="*/ 12 h 278"/>
              <a:gd name="T118" fmla="*/ 78 w 130"/>
              <a:gd name="T119" fmla="*/ 1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278">
                <a:moveTo>
                  <a:pt x="89" y="275"/>
                </a:moveTo>
                <a:lnTo>
                  <a:pt x="89" y="277"/>
                </a:lnTo>
                <a:lnTo>
                  <a:pt x="87" y="277"/>
                </a:lnTo>
                <a:lnTo>
                  <a:pt x="87" y="277"/>
                </a:lnTo>
                <a:lnTo>
                  <a:pt x="86" y="278"/>
                </a:lnTo>
                <a:lnTo>
                  <a:pt x="86" y="278"/>
                </a:lnTo>
                <a:lnTo>
                  <a:pt x="87" y="277"/>
                </a:lnTo>
                <a:lnTo>
                  <a:pt x="87" y="275"/>
                </a:lnTo>
                <a:lnTo>
                  <a:pt x="89" y="275"/>
                </a:lnTo>
                <a:close/>
                <a:moveTo>
                  <a:pt x="87" y="263"/>
                </a:moveTo>
                <a:lnTo>
                  <a:pt x="87" y="263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7" y="264"/>
                </a:lnTo>
                <a:lnTo>
                  <a:pt x="87" y="263"/>
                </a:lnTo>
                <a:lnTo>
                  <a:pt x="86" y="264"/>
                </a:lnTo>
                <a:lnTo>
                  <a:pt x="87" y="263"/>
                </a:lnTo>
                <a:lnTo>
                  <a:pt x="87" y="263"/>
                </a:lnTo>
                <a:close/>
                <a:moveTo>
                  <a:pt x="92" y="261"/>
                </a:move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1"/>
                </a:lnTo>
                <a:close/>
                <a:moveTo>
                  <a:pt x="89" y="250"/>
                </a:move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3"/>
                </a:lnTo>
                <a:lnTo>
                  <a:pt x="87" y="253"/>
                </a:lnTo>
                <a:lnTo>
                  <a:pt x="89" y="250"/>
                </a:lnTo>
                <a:lnTo>
                  <a:pt x="89" y="250"/>
                </a:lnTo>
                <a:close/>
                <a:moveTo>
                  <a:pt x="92" y="250"/>
                </a:moveTo>
                <a:lnTo>
                  <a:pt x="92" y="252"/>
                </a:lnTo>
                <a:lnTo>
                  <a:pt x="92" y="255"/>
                </a:lnTo>
                <a:lnTo>
                  <a:pt x="90" y="253"/>
                </a:lnTo>
                <a:lnTo>
                  <a:pt x="90" y="253"/>
                </a:lnTo>
                <a:lnTo>
                  <a:pt x="90" y="252"/>
                </a:lnTo>
                <a:lnTo>
                  <a:pt x="90" y="252"/>
                </a:lnTo>
                <a:lnTo>
                  <a:pt x="90" y="250"/>
                </a:lnTo>
                <a:lnTo>
                  <a:pt x="92" y="250"/>
                </a:lnTo>
                <a:close/>
                <a:moveTo>
                  <a:pt x="84" y="250"/>
                </a:moveTo>
                <a:lnTo>
                  <a:pt x="86" y="252"/>
                </a:lnTo>
                <a:lnTo>
                  <a:pt x="86" y="252"/>
                </a:lnTo>
                <a:lnTo>
                  <a:pt x="86" y="252"/>
                </a:lnTo>
                <a:lnTo>
                  <a:pt x="86" y="253"/>
                </a:lnTo>
                <a:lnTo>
                  <a:pt x="84" y="252"/>
                </a:lnTo>
                <a:lnTo>
                  <a:pt x="84" y="250"/>
                </a:lnTo>
                <a:close/>
                <a:moveTo>
                  <a:pt x="90" y="245"/>
                </a:moveTo>
                <a:lnTo>
                  <a:pt x="92" y="247"/>
                </a:lnTo>
                <a:lnTo>
                  <a:pt x="94" y="249"/>
                </a:lnTo>
                <a:lnTo>
                  <a:pt x="94" y="249"/>
                </a:lnTo>
                <a:lnTo>
                  <a:pt x="92" y="249"/>
                </a:lnTo>
                <a:lnTo>
                  <a:pt x="92" y="249"/>
                </a:lnTo>
                <a:lnTo>
                  <a:pt x="90" y="247"/>
                </a:lnTo>
                <a:lnTo>
                  <a:pt x="90" y="245"/>
                </a:lnTo>
                <a:close/>
                <a:moveTo>
                  <a:pt x="86" y="244"/>
                </a:move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close/>
                <a:moveTo>
                  <a:pt x="86" y="242"/>
                </a:moveTo>
                <a:lnTo>
                  <a:pt x="86" y="242"/>
                </a:lnTo>
                <a:lnTo>
                  <a:pt x="86" y="242"/>
                </a:lnTo>
                <a:lnTo>
                  <a:pt x="84" y="244"/>
                </a:lnTo>
                <a:lnTo>
                  <a:pt x="84" y="242"/>
                </a:lnTo>
                <a:lnTo>
                  <a:pt x="84" y="242"/>
                </a:lnTo>
                <a:lnTo>
                  <a:pt x="84" y="242"/>
                </a:lnTo>
                <a:lnTo>
                  <a:pt x="86" y="242"/>
                </a:lnTo>
                <a:lnTo>
                  <a:pt x="86" y="242"/>
                </a:lnTo>
                <a:close/>
                <a:moveTo>
                  <a:pt x="89" y="237"/>
                </a:moveTo>
                <a:lnTo>
                  <a:pt x="90" y="237"/>
                </a:lnTo>
                <a:lnTo>
                  <a:pt x="90" y="239"/>
                </a:lnTo>
                <a:lnTo>
                  <a:pt x="90" y="239"/>
                </a:lnTo>
                <a:lnTo>
                  <a:pt x="92" y="239"/>
                </a:lnTo>
                <a:lnTo>
                  <a:pt x="90" y="241"/>
                </a:lnTo>
                <a:lnTo>
                  <a:pt x="90" y="242"/>
                </a:lnTo>
                <a:lnTo>
                  <a:pt x="89" y="242"/>
                </a:lnTo>
                <a:lnTo>
                  <a:pt x="89" y="242"/>
                </a:lnTo>
                <a:lnTo>
                  <a:pt x="89" y="241"/>
                </a:lnTo>
                <a:lnTo>
                  <a:pt x="89" y="239"/>
                </a:lnTo>
                <a:lnTo>
                  <a:pt x="89" y="237"/>
                </a:lnTo>
                <a:close/>
                <a:moveTo>
                  <a:pt x="89" y="230"/>
                </a:moveTo>
                <a:lnTo>
                  <a:pt x="89" y="230"/>
                </a:lnTo>
                <a:lnTo>
                  <a:pt x="89" y="231"/>
                </a:lnTo>
                <a:lnTo>
                  <a:pt x="89" y="231"/>
                </a:lnTo>
                <a:lnTo>
                  <a:pt x="89" y="234"/>
                </a:lnTo>
                <a:lnTo>
                  <a:pt x="89" y="233"/>
                </a:lnTo>
                <a:lnTo>
                  <a:pt x="89" y="231"/>
                </a:lnTo>
                <a:lnTo>
                  <a:pt x="89" y="230"/>
                </a:lnTo>
                <a:lnTo>
                  <a:pt x="89" y="23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38" y="192"/>
                </a:lnTo>
                <a:lnTo>
                  <a:pt x="38" y="192"/>
                </a:lnTo>
                <a:lnTo>
                  <a:pt x="37" y="192"/>
                </a:lnTo>
                <a:lnTo>
                  <a:pt x="37" y="192"/>
                </a:lnTo>
                <a:lnTo>
                  <a:pt x="38" y="190"/>
                </a:lnTo>
                <a:close/>
                <a:moveTo>
                  <a:pt x="35" y="185"/>
                </a:moveTo>
                <a:lnTo>
                  <a:pt x="35" y="187"/>
                </a:lnTo>
                <a:lnTo>
                  <a:pt x="35" y="189"/>
                </a:lnTo>
                <a:lnTo>
                  <a:pt x="34" y="190"/>
                </a:lnTo>
                <a:lnTo>
                  <a:pt x="32" y="192"/>
                </a:lnTo>
                <a:lnTo>
                  <a:pt x="32" y="189"/>
                </a:lnTo>
                <a:lnTo>
                  <a:pt x="34" y="187"/>
                </a:lnTo>
                <a:lnTo>
                  <a:pt x="35" y="187"/>
                </a:lnTo>
                <a:lnTo>
                  <a:pt x="35" y="185"/>
                </a:lnTo>
                <a:close/>
                <a:moveTo>
                  <a:pt x="78" y="181"/>
                </a:moveTo>
                <a:lnTo>
                  <a:pt x="78" y="182"/>
                </a:lnTo>
                <a:lnTo>
                  <a:pt x="78" y="182"/>
                </a:lnTo>
                <a:lnTo>
                  <a:pt x="79" y="182"/>
                </a:lnTo>
                <a:lnTo>
                  <a:pt x="78" y="182"/>
                </a:lnTo>
                <a:lnTo>
                  <a:pt x="78" y="185"/>
                </a:lnTo>
                <a:lnTo>
                  <a:pt x="78" y="185"/>
                </a:lnTo>
                <a:lnTo>
                  <a:pt x="76" y="184"/>
                </a:lnTo>
                <a:lnTo>
                  <a:pt x="76" y="182"/>
                </a:lnTo>
                <a:lnTo>
                  <a:pt x="78" y="181"/>
                </a:lnTo>
                <a:lnTo>
                  <a:pt x="78" y="181"/>
                </a:lnTo>
                <a:close/>
                <a:moveTo>
                  <a:pt x="21" y="146"/>
                </a:moveTo>
                <a:lnTo>
                  <a:pt x="23" y="146"/>
                </a:lnTo>
                <a:lnTo>
                  <a:pt x="23" y="148"/>
                </a:lnTo>
                <a:lnTo>
                  <a:pt x="23" y="149"/>
                </a:lnTo>
                <a:lnTo>
                  <a:pt x="23" y="149"/>
                </a:lnTo>
                <a:lnTo>
                  <a:pt x="23" y="149"/>
                </a:lnTo>
                <a:lnTo>
                  <a:pt x="21" y="148"/>
                </a:lnTo>
                <a:lnTo>
                  <a:pt x="19" y="146"/>
                </a:lnTo>
                <a:lnTo>
                  <a:pt x="21" y="146"/>
                </a:lnTo>
                <a:close/>
                <a:moveTo>
                  <a:pt x="23" y="137"/>
                </a:moveTo>
                <a:lnTo>
                  <a:pt x="24" y="137"/>
                </a:lnTo>
                <a:lnTo>
                  <a:pt x="24" y="137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40"/>
                </a:lnTo>
                <a:lnTo>
                  <a:pt x="24" y="140"/>
                </a:lnTo>
                <a:lnTo>
                  <a:pt x="23" y="140"/>
                </a:lnTo>
                <a:lnTo>
                  <a:pt x="23" y="138"/>
                </a:lnTo>
                <a:lnTo>
                  <a:pt x="21" y="138"/>
                </a:lnTo>
                <a:lnTo>
                  <a:pt x="21" y="137"/>
                </a:lnTo>
                <a:lnTo>
                  <a:pt x="23" y="137"/>
                </a:lnTo>
                <a:lnTo>
                  <a:pt x="23" y="137"/>
                </a:lnTo>
                <a:close/>
                <a:moveTo>
                  <a:pt x="18" y="130"/>
                </a:moveTo>
                <a:lnTo>
                  <a:pt x="19" y="130"/>
                </a:lnTo>
                <a:lnTo>
                  <a:pt x="19" y="134"/>
                </a:lnTo>
                <a:lnTo>
                  <a:pt x="18" y="132"/>
                </a:lnTo>
                <a:lnTo>
                  <a:pt x="18" y="132"/>
                </a:lnTo>
                <a:lnTo>
                  <a:pt x="18" y="130"/>
                </a:lnTo>
                <a:close/>
                <a:moveTo>
                  <a:pt x="12" y="129"/>
                </a:moveTo>
                <a:lnTo>
                  <a:pt x="12" y="129"/>
                </a:lnTo>
                <a:lnTo>
                  <a:pt x="12" y="130"/>
                </a:lnTo>
                <a:lnTo>
                  <a:pt x="13" y="132"/>
                </a:lnTo>
                <a:lnTo>
                  <a:pt x="12" y="132"/>
                </a:lnTo>
                <a:lnTo>
                  <a:pt x="12" y="129"/>
                </a:lnTo>
                <a:lnTo>
                  <a:pt x="12" y="129"/>
                </a:lnTo>
                <a:close/>
                <a:moveTo>
                  <a:pt x="79" y="0"/>
                </a:moveTo>
                <a:lnTo>
                  <a:pt x="79" y="0"/>
                </a:lnTo>
                <a:lnTo>
                  <a:pt x="79" y="1"/>
                </a:lnTo>
                <a:lnTo>
                  <a:pt x="81" y="1"/>
                </a:lnTo>
                <a:lnTo>
                  <a:pt x="81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4" y="3"/>
                </a:lnTo>
                <a:lnTo>
                  <a:pt x="84" y="4"/>
                </a:lnTo>
                <a:lnTo>
                  <a:pt x="86" y="4"/>
                </a:lnTo>
                <a:lnTo>
                  <a:pt x="86" y="6"/>
                </a:lnTo>
                <a:lnTo>
                  <a:pt x="86" y="7"/>
                </a:lnTo>
                <a:lnTo>
                  <a:pt x="86" y="7"/>
                </a:lnTo>
                <a:lnTo>
                  <a:pt x="87" y="12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2" y="14"/>
                </a:lnTo>
                <a:lnTo>
                  <a:pt x="94" y="14"/>
                </a:lnTo>
                <a:lnTo>
                  <a:pt x="94" y="14"/>
                </a:lnTo>
                <a:lnTo>
                  <a:pt x="94" y="17"/>
                </a:lnTo>
                <a:lnTo>
                  <a:pt x="94" y="20"/>
                </a:lnTo>
                <a:lnTo>
                  <a:pt x="94" y="20"/>
                </a:lnTo>
                <a:lnTo>
                  <a:pt x="95" y="23"/>
                </a:lnTo>
                <a:lnTo>
                  <a:pt x="95" y="25"/>
                </a:lnTo>
                <a:lnTo>
                  <a:pt x="95" y="26"/>
                </a:lnTo>
                <a:lnTo>
                  <a:pt x="95" y="28"/>
                </a:lnTo>
                <a:lnTo>
                  <a:pt x="95" y="30"/>
                </a:lnTo>
                <a:lnTo>
                  <a:pt x="95" y="33"/>
                </a:lnTo>
                <a:lnTo>
                  <a:pt x="94" y="34"/>
                </a:lnTo>
                <a:lnTo>
                  <a:pt x="95" y="36"/>
                </a:lnTo>
                <a:lnTo>
                  <a:pt x="94" y="36"/>
                </a:lnTo>
                <a:lnTo>
                  <a:pt x="92" y="37"/>
                </a:lnTo>
                <a:lnTo>
                  <a:pt x="92" y="37"/>
                </a:lnTo>
                <a:lnTo>
                  <a:pt x="94" y="39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2" y="41"/>
                </a:lnTo>
                <a:lnTo>
                  <a:pt x="90" y="42"/>
                </a:lnTo>
                <a:lnTo>
                  <a:pt x="90" y="44"/>
                </a:lnTo>
                <a:lnTo>
                  <a:pt x="89" y="45"/>
                </a:lnTo>
                <a:lnTo>
                  <a:pt x="89" y="45"/>
                </a:lnTo>
                <a:lnTo>
                  <a:pt x="87" y="45"/>
                </a:lnTo>
                <a:lnTo>
                  <a:pt x="87" y="45"/>
                </a:lnTo>
                <a:lnTo>
                  <a:pt x="86" y="47"/>
                </a:lnTo>
                <a:lnTo>
                  <a:pt x="86" y="48"/>
                </a:lnTo>
                <a:lnTo>
                  <a:pt x="84" y="50"/>
                </a:lnTo>
                <a:lnTo>
                  <a:pt x="84" y="50"/>
                </a:lnTo>
                <a:lnTo>
                  <a:pt x="82" y="50"/>
                </a:lnTo>
                <a:lnTo>
                  <a:pt x="82" y="50"/>
                </a:lnTo>
                <a:lnTo>
                  <a:pt x="81" y="52"/>
                </a:lnTo>
                <a:lnTo>
                  <a:pt x="81" y="53"/>
                </a:lnTo>
                <a:lnTo>
                  <a:pt x="81" y="55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8"/>
                </a:lnTo>
                <a:lnTo>
                  <a:pt x="78" y="59"/>
                </a:lnTo>
                <a:lnTo>
                  <a:pt x="78" y="61"/>
                </a:lnTo>
                <a:lnTo>
                  <a:pt x="78" y="63"/>
                </a:lnTo>
                <a:lnTo>
                  <a:pt x="79" y="63"/>
                </a:lnTo>
                <a:lnTo>
                  <a:pt x="79" y="64"/>
                </a:lnTo>
                <a:lnTo>
                  <a:pt x="79" y="64"/>
                </a:lnTo>
                <a:lnTo>
                  <a:pt x="81" y="66"/>
                </a:lnTo>
                <a:lnTo>
                  <a:pt x="79" y="67"/>
                </a:lnTo>
                <a:lnTo>
                  <a:pt x="78" y="69"/>
                </a:lnTo>
                <a:lnTo>
                  <a:pt x="78" y="70"/>
                </a:lnTo>
                <a:lnTo>
                  <a:pt x="79" y="70"/>
                </a:lnTo>
                <a:lnTo>
                  <a:pt x="79" y="70"/>
                </a:lnTo>
                <a:lnTo>
                  <a:pt x="81" y="70"/>
                </a:lnTo>
                <a:lnTo>
                  <a:pt x="82" y="69"/>
                </a:lnTo>
                <a:lnTo>
                  <a:pt x="84" y="69"/>
                </a:lnTo>
                <a:lnTo>
                  <a:pt x="87" y="67"/>
                </a:lnTo>
                <a:lnTo>
                  <a:pt x="90" y="67"/>
                </a:lnTo>
                <a:lnTo>
                  <a:pt x="92" y="67"/>
                </a:lnTo>
                <a:lnTo>
                  <a:pt x="92" y="67"/>
                </a:lnTo>
                <a:lnTo>
                  <a:pt x="94" y="69"/>
                </a:lnTo>
                <a:lnTo>
                  <a:pt x="95" y="67"/>
                </a:lnTo>
                <a:lnTo>
                  <a:pt x="97" y="67"/>
                </a:lnTo>
                <a:lnTo>
                  <a:pt x="97" y="67"/>
                </a:lnTo>
                <a:lnTo>
                  <a:pt x="97" y="67"/>
                </a:lnTo>
                <a:lnTo>
                  <a:pt x="95" y="70"/>
                </a:lnTo>
                <a:lnTo>
                  <a:pt x="94" y="70"/>
                </a:lnTo>
                <a:lnTo>
                  <a:pt x="94" y="72"/>
                </a:lnTo>
                <a:lnTo>
                  <a:pt x="95" y="72"/>
                </a:lnTo>
                <a:lnTo>
                  <a:pt x="95" y="74"/>
                </a:lnTo>
                <a:lnTo>
                  <a:pt x="97" y="74"/>
                </a:lnTo>
                <a:lnTo>
                  <a:pt x="97" y="77"/>
                </a:lnTo>
                <a:lnTo>
                  <a:pt x="97" y="77"/>
                </a:lnTo>
                <a:lnTo>
                  <a:pt x="97" y="78"/>
                </a:lnTo>
                <a:lnTo>
                  <a:pt x="97" y="78"/>
                </a:lnTo>
                <a:lnTo>
                  <a:pt x="97" y="80"/>
                </a:lnTo>
                <a:lnTo>
                  <a:pt x="97" y="82"/>
                </a:lnTo>
                <a:lnTo>
                  <a:pt x="100" y="83"/>
                </a:lnTo>
                <a:lnTo>
                  <a:pt x="101" y="83"/>
                </a:lnTo>
                <a:lnTo>
                  <a:pt x="105" y="83"/>
                </a:lnTo>
                <a:lnTo>
                  <a:pt x="105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5"/>
                </a:lnTo>
                <a:lnTo>
                  <a:pt x="106" y="86"/>
                </a:lnTo>
                <a:lnTo>
                  <a:pt x="105" y="86"/>
                </a:lnTo>
                <a:lnTo>
                  <a:pt x="103" y="89"/>
                </a:lnTo>
                <a:lnTo>
                  <a:pt x="105" y="91"/>
                </a:lnTo>
                <a:lnTo>
                  <a:pt x="103" y="93"/>
                </a:lnTo>
                <a:lnTo>
                  <a:pt x="103" y="94"/>
                </a:lnTo>
                <a:lnTo>
                  <a:pt x="101" y="96"/>
                </a:lnTo>
                <a:lnTo>
                  <a:pt x="101" y="97"/>
                </a:lnTo>
                <a:lnTo>
                  <a:pt x="101" y="97"/>
                </a:lnTo>
                <a:lnTo>
                  <a:pt x="101" y="97"/>
                </a:lnTo>
                <a:lnTo>
                  <a:pt x="103" y="97"/>
                </a:lnTo>
                <a:lnTo>
                  <a:pt x="103" y="97"/>
                </a:lnTo>
                <a:lnTo>
                  <a:pt x="105" y="97"/>
                </a:lnTo>
                <a:lnTo>
                  <a:pt x="108" y="99"/>
                </a:lnTo>
                <a:lnTo>
                  <a:pt x="111" y="99"/>
                </a:lnTo>
                <a:lnTo>
                  <a:pt x="112" y="99"/>
                </a:lnTo>
                <a:lnTo>
                  <a:pt x="112" y="100"/>
                </a:lnTo>
                <a:lnTo>
                  <a:pt x="112" y="100"/>
                </a:lnTo>
                <a:lnTo>
                  <a:pt x="112" y="102"/>
                </a:lnTo>
                <a:lnTo>
                  <a:pt x="112" y="104"/>
                </a:lnTo>
                <a:lnTo>
                  <a:pt x="112" y="104"/>
                </a:lnTo>
                <a:lnTo>
                  <a:pt x="114" y="104"/>
                </a:lnTo>
                <a:lnTo>
                  <a:pt x="114" y="105"/>
                </a:lnTo>
                <a:lnTo>
                  <a:pt x="116" y="105"/>
                </a:lnTo>
                <a:lnTo>
                  <a:pt x="114" y="107"/>
                </a:lnTo>
                <a:lnTo>
                  <a:pt x="116" y="107"/>
                </a:lnTo>
                <a:lnTo>
                  <a:pt x="116" y="107"/>
                </a:lnTo>
                <a:lnTo>
                  <a:pt x="117" y="108"/>
                </a:lnTo>
                <a:lnTo>
                  <a:pt x="119" y="107"/>
                </a:lnTo>
                <a:lnTo>
                  <a:pt x="120" y="107"/>
                </a:lnTo>
                <a:lnTo>
                  <a:pt x="120" y="108"/>
                </a:lnTo>
                <a:lnTo>
                  <a:pt x="122" y="107"/>
                </a:lnTo>
                <a:lnTo>
                  <a:pt x="123" y="107"/>
                </a:lnTo>
                <a:lnTo>
                  <a:pt x="125" y="105"/>
                </a:lnTo>
                <a:lnTo>
                  <a:pt x="128" y="104"/>
                </a:lnTo>
                <a:lnTo>
                  <a:pt x="128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5"/>
                </a:lnTo>
                <a:lnTo>
                  <a:pt x="130" y="107"/>
                </a:lnTo>
                <a:lnTo>
                  <a:pt x="128" y="107"/>
                </a:lnTo>
                <a:lnTo>
                  <a:pt x="127" y="108"/>
                </a:lnTo>
                <a:lnTo>
                  <a:pt x="125" y="110"/>
                </a:lnTo>
                <a:lnTo>
                  <a:pt x="123" y="110"/>
                </a:lnTo>
                <a:lnTo>
                  <a:pt x="123" y="111"/>
                </a:lnTo>
                <a:lnTo>
                  <a:pt x="123" y="113"/>
                </a:lnTo>
                <a:lnTo>
                  <a:pt x="122" y="113"/>
                </a:lnTo>
                <a:lnTo>
                  <a:pt x="122" y="115"/>
                </a:lnTo>
                <a:lnTo>
                  <a:pt x="120" y="115"/>
                </a:lnTo>
                <a:lnTo>
                  <a:pt x="120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8"/>
                </a:lnTo>
                <a:lnTo>
                  <a:pt x="120" y="118"/>
                </a:lnTo>
                <a:lnTo>
                  <a:pt x="119" y="118"/>
                </a:lnTo>
                <a:lnTo>
                  <a:pt x="119" y="118"/>
                </a:lnTo>
                <a:lnTo>
                  <a:pt x="117" y="119"/>
                </a:lnTo>
                <a:lnTo>
                  <a:pt x="116" y="121"/>
                </a:lnTo>
                <a:lnTo>
                  <a:pt x="116" y="124"/>
                </a:lnTo>
                <a:lnTo>
                  <a:pt x="116" y="124"/>
                </a:lnTo>
                <a:lnTo>
                  <a:pt x="114" y="124"/>
                </a:lnTo>
                <a:lnTo>
                  <a:pt x="112" y="124"/>
                </a:lnTo>
                <a:lnTo>
                  <a:pt x="112" y="122"/>
                </a:lnTo>
                <a:lnTo>
                  <a:pt x="111" y="124"/>
                </a:lnTo>
                <a:lnTo>
                  <a:pt x="109" y="124"/>
                </a:lnTo>
                <a:lnTo>
                  <a:pt x="109" y="124"/>
                </a:lnTo>
                <a:lnTo>
                  <a:pt x="108" y="124"/>
                </a:lnTo>
                <a:lnTo>
                  <a:pt x="106" y="124"/>
                </a:lnTo>
                <a:lnTo>
                  <a:pt x="106" y="124"/>
                </a:lnTo>
                <a:lnTo>
                  <a:pt x="105" y="124"/>
                </a:lnTo>
                <a:lnTo>
                  <a:pt x="106" y="126"/>
                </a:lnTo>
                <a:lnTo>
                  <a:pt x="106" y="127"/>
                </a:lnTo>
                <a:lnTo>
                  <a:pt x="106" y="127"/>
                </a:lnTo>
                <a:lnTo>
                  <a:pt x="106" y="127"/>
                </a:lnTo>
                <a:lnTo>
                  <a:pt x="105" y="129"/>
                </a:lnTo>
                <a:lnTo>
                  <a:pt x="103" y="129"/>
                </a:lnTo>
                <a:lnTo>
                  <a:pt x="103" y="129"/>
                </a:lnTo>
                <a:lnTo>
                  <a:pt x="101" y="127"/>
                </a:lnTo>
                <a:lnTo>
                  <a:pt x="101" y="127"/>
                </a:lnTo>
                <a:lnTo>
                  <a:pt x="100" y="129"/>
                </a:lnTo>
                <a:lnTo>
                  <a:pt x="100" y="129"/>
                </a:lnTo>
                <a:lnTo>
                  <a:pt x="100" y="129"/>
                </a:lnTo>
                <a:lnTo>
                  <a:pt x="98" y="132"/>
                </a:lnTo>
                <a:lnTo>
                  <a:pt x="98" y="132"/>
                </a:lnTo>
                <a:lnTo>
                  <a:pt x="98" y="134"/>
                </a:lnTo>
                <a:lnTo>
                  <a:pt x="97" y="134"/>
                </a:lnTo>
                <a:lnTo>
                  <a:pt x="97" y="134"/>
                </a:lnTo>
                <a:lnTo>
                  <a:pt x="95" y="134"/>
                </a:lnTo>
                <a:lnTo>
                  <a:pt x="92" y="134"/>
                </a:lnTo>
                <a:lnTo>
                  <a:pt x="90" y="134"/>
                </a:lnTo>
                <a:lnTo>
                  <a:pt x="90" y="134"/>
                </a:lnTo>
                <a:lnTo>
                  <a:pt x="89" y="134"/>
                </a:lnTo>
                <a:lnTo>
                  <a:pt x="87" y="134"/>
                </a:lnTo>
                <a:lnTo>
                  <a:pt x="86" y="134"/>
                </a:lnTo>
                <a:lnTo>
                  <a:pt x="86" y="134"/>
                </a:lnTo>
                <a:lnTo>
                  <a:pt x="84" y="134"/>
                </a:lnTo>
                <a:lnTo>
                  <a:pt x="84" y="135"/>
                </a:lnTo>
                <a:lnTo>
                  <a:pt x="82" y="135"/>
                </a:lnTo>
                <a:lnTo>
                  <a:pt x="82" y="138"/>
                </a:lnTo>
                <a:lnTo>
                  <a:pt x="81" y="140"/>
                </a:lnTo>
                <a:lnTo>
                  <a:pt x="81" y="143"/>
                </a:lnTo>
                <a:lnTo>
                  <a:pt x="81" y="145"/>
                </a:lnTo>
                <a:lnTo>
                  <a:pt x="81" y="146"/>
                </a:lnTo>
                <a:lnTo>
                  <a:pt x="81" y="149"/>
                </a:lnTo>
                <a:lnTo>
                  <a:pt x="81" y="151"/>
                </a:lnTo>
                <a:lnTo>
                  <a:pt x="81" y="151"/>
                </a:lnTo>
                <a:lnTo>
                  <a:pt x="79" y="151"/>
                </a:lnTo>
                <a:lnTo>
                  <a:pt x="78" y="151"/>
                </a:lnTo>
                <a:lnTo>
                  <a:pt x="78" y="152"/>
                </a:lnTo>
                <a:lnTo>
                  <a:pt x="78" y="152"/>
                </a:lnTo>
                <a:lnTo>
                  <a:pt x="76" y="151"/>
                </a:lnTo>
                <a:lnTo>
                  <a:pt x="75" y="151"/>
                </a:lnTo>
                <a:lnTo>
                  <a:pt x="76" y="152"/>
                </a:lnTo>
                <a:lnTo>
                  <a:pt x="76" y="154"/>
                </a:lnTo>
                <a:lnTo>
                  <a:pt x="78" y="156"/>
                </a:lnTo>
                <a:lnTo>
                  <a:pt x="79" y="154"/>
                </a:lnTo>
                <a:lnTo>
                  <a:pt x="79" y="156"/>
                </a:lnTo>
                <a:lnTo>
                  <a:pt x="79" y="156"/>
                </a:lnTo>
                <a:lnTo>
                  <a:pt x="79" y="157"/>
                </a:lnTo>
                <a:lnTo>
                  <a:pt x="81" y="159"/>
                </a:lnTo>
                <a:lnTo>
                  <a:pt x="81" y="160"/>
                </a:lnTo>
                <a:lnTo>
                  <a:pt x="79" y="162"/>
                </a:lnTo>
                <a:lnTo>
                  <a:pt x="81" y="162"/>
                </a:lnTo>
                <a:lnTo>
                  <a:pt x="81" y="162"/>
                </a:lnTo>
                <a:lnTo>
                  <a:pt x="81" y="163"/>
                </a:lnTo>
                <a:lnTo>
                  <a:pt x="84" y="167"/>
                </a:lnTo>
                <a:lnTo>
                  <a:pt x="86" y="168"/>
                </a:lnTo>
                <a:lnTo>
                  <a:pt x="87" y="170"/>
                </a:lnTo>
                <a:lnTo>
                  <a:pt x="89" y="171"/>
                </a:lnTo>
                <a:lnTo>
                  <a:pt x="90" y="174"/>
                </a:lnTo>
                <a:lnTo>
                  <a:pt x="92" y="176"/>
                </a:lnTo>
                <a:lnTo>
                  <a:pt x="92" y="178"/>
                </a:lnTo>
                <a:lnTo>
                  <a:pt x="92" y="179"/>
                </a:lnTo>
                <a:lnTo>
                  <a:pt x="92" y="181"/>
                </a:lnTo>
                <a:lnTo>
                  <a:pt x="94" y="181"/>
                </a:lnTo>
                <a:lnTo>
                  <a:pt x="94" y="184"/>
                </a:lnTo>
                <a:lnTo>
                  <a:pt x="95" y="184"/>
                </a:lnTo>
                <a:lnTo>
                  <a:pt x="97" y="182"/>
                </a:lnTo>
                <a:lnTo>
                  <a:pt x="97" y="182"/>
                </a:lnTo>
                <a:lnTo>
                  <a:pt x="97" y="184"/>
                </a:lnTo>
                <a:lnTo>
                  <a:pt x="97" y="184"/>
                </a:lnTo>
                <a:lnTo>
                  <a:pt x="97" y="185"/>
                </a:lnTo>
                <a:lnTo>
                  <a:pt x="97" y="185"/>
                </a:lnTo>
                <a:lnTo>
                  <a:pt x="94" y="189"/>
                </a:lnTo>
                <a:lnTo>
                  <a:pt x="92" y="190"/>
                </a:lnTo>
                <a:lnTo>
                  <a:pt x="92" y="192"/>
                </a:lnTo>
                <a:lnTo>
                  <a:pt x="92" y="195"/>
                </a:lnTo>
                <a:lnTo>
                  <a:pt x="92" y="198"/>
                </a:lnTo>
                <a:lnTo>
                  <a:pt x="92" y="198"/>
                </a:lnTo>
                <a:lnTo>
                  <a:pt x="92" y="198"/>
                </a:lnTo>
                <a:lnTo>
                  <a:pt x="90" y="198"/>
                </a:lnTo>
                <a:lnTo>
                  <a:pt x="89" y="200"/>
                </a:lnTo>
                <a:lnTo>
                  <a:pt x="89" y="200"/>
                </a:lnTo>
                <a:lnTo>
                  <a:pt x="87" y="200"/>
                </a:lnTo>
                <a:lnTo>
                  <a:pt x="87" y="201"/>
                </a:lnTo>
                <a:lnTo>
                  <a:pt x="87" y="201"/>
                </a:lnTo>
                <a:lnTo>
                  <a:pt x="87" y="204"/>
                </a:lnTo>
                <a:lnTo>
                  <a:pt x="87" y="206"/>
                </a:lnTo>
                <a:lnTo>
                  <a:pt x="89" y="208"/>
                </a:lnTo>
                <a:lnTo>
                  <a:pt x="90" y="209"/>
                </a:lnTo>
                <a:lnTo>
                  <a:pt x="92" y="211"/>
                </a:lnTo>
                <a:lnTo>
                  <a:pt x="92" y="212"/>
                </a:lnTo>
                <a:lnTo>
                  <a:pt x="95" y="215"/>
                </a:lnTo>
                <a:lnTo>
                  <a:pt x="98" y="217"/>
                </a:lnTo>
                <a:lnTo>
                  <a:pt x="100" y="219"/>
                </a:lnTo>
                <a:lnTo>
                  <a:pt x="100" y="220"/>
                </a:lnTo>
                <a:lnTo>
                  <a:pt x="101" y="222"/>
                </a:lnTo>
                <a:lnTo>
                  <a:pt x="101" y="225"/>
                </a:lnTo>
                <a:lnTo>
                  <a:pt x="101" y="225"/>
                </a:lnTo>
                <a:lnTo>
                  <a:pt x="101" y="230"/>
                </a:lnTo>
                <a:lnTo>
                  <a:pt x="101" y="230"/>
                </a:lnTo>
                <a:lnTo>
                  <a:pt x="100" y="231"/>
                </a:lnTo>
                <a:lnTo>
                  <a:pt x="101" y="233"/>
                </a:lnTo>
                <a:lnTo>
                  <a:pt x="101" y="233"/>
                </a:lnTo>
                <a:lnTo>
                  <a:pt x="101" y="234"/>
                </a:lnTo>
                <a:lnTo>
                  <a:pt x="101" y="236"/>
                </a:lnTo>
                <a:lnTo>
                  <a:pt x="103" y="237"/>
                </a:lnTo>
                <a:lnTo>
                  <a:pt x="105" y="239"/>
                </a:lnTo>
                <a:lnTo>
                  <a:pt x="105" y="239"/>
                </a:lnTo>
                <a:lnTo>
                  <a:pt x="105" y="241"/>
                </a:lnTo>
                <a:lnTo>
                  <a:pt x="105" y="242"/>
                </a:lnTo>
                <a:lnTo>
                  <a:pt x="105" y="242"/>
                </a:lnTo>
                <a:lnTo>
                  <a:pt x="106" y="244"/>
                </a:lnTo>
                <a:lnTo>
                  <a:pt x="106" y="245"/>
                </a:lnTo>
                <a:lnTo>
                  <a:pt x="108" y="250"/>
                </a:lnTo>
                <a:lnTo>
                  <a:pt x="108" y="252"/>
                </a:lnTo>
                <a:lnTo>
                  <a:pt x="108" y="252"/>
                </a:lnTo>
                <a:lnTo>
                  <a:pt x="106" y="253"/>
                </a:lnTo>
                <a:lnTo>
                  <a:pt x="106" y="253"/>
                </a:lnTo>
                <a:lnTo>
                  <a:pt x="105" y="253"/>
                </a:lnTo>
                <a:lnTo>
                  <a:pt x="105" y="256"/>
                </a:lnTo>
                <a:lnTo>
                  <a:pt x="101" y="261"/>
                </a:lnTo>
                <a:lnTo>
                  <a:pt x="100" y="263"/>
                </a:lnTo>
                <a:lnTo>
                  <a:pt x="97" y="264"/>
                </a:lnTo>
                <a:lnTo>
                  <a:pt x="95" y="266"/>
                </a:lnTo>
                <a:lnTo>
                  <a:pt x="95" y="267"/>
                </a:lnTo>
                <a:lnTo>
                  <a:pt x="95" y="267"/>
                </a:lnTo>
                <a:lnTo>
                  <a:pt x="95" y="269"/>
                </a:lnTo>
                <a:lnTo>
                  <a:pt x="95" y="271"/>
                </a:lnTo>
                <a:lnTo>
                  <a:pt x="95" y="271"/>
                </a:lnTo>
                <a:lnTo>
                  <a:pt x="95" y="272"/>
                </a:lnTo>
                <a:lnTo>
                  <a:pt x="95" y="274"/>
                </a:lnTo>
                <a:lnTo>
                  <a:pt x="94" y="274"/>
                </a:lnTo>
                <a:lnTo>
                  <a:pt x="92" y="275"/>
                </a:lnTo>
                <a:lnTo>
                  <a:pt x="92" y="275"/>
                </a:lnTo>
                <a:lnTo>
                  <a:pt x="92" y="274"/>
                </a:lnTo>
                <a:lnTo>
                  <a:pt x="92" y="271"/>
                </a:lnTo>
                <a:lnTo>
                  <a:pt x="90" y="266"/>
                </a:lnTo>
                <a:lnTo>
                  <a:pt x="92" y="266"/>
                </a:lnTo>
                <a:lnTo>
                  <a:pt x="92" y="266"/>
                </a:lnTo>
                <a:lnTo>
                  <a:pt x="94" y="264"/>
                </a:lnTo>
                <a:lnTo>
                  <a:pt x="94" y="263"/>
                </a:lnTo>
                <a:lnTo>
                  <a:pt x="94" y="260"/>
                </a:lnTo>
                <a:lnTo>
                  <a:pt x="95" y="258"/>
                </a:lnTo>
                <a:lnTo>
                  <a:pt x="95" y="256"/>
                </a:lnTo>
                <a:lnTo>
                  <a:pt x="95" y="255"/>
                </a:lnTo>
                <a:lnTo>
                  <a:pt x="95" y="255"/>
                </a:lnTo>
                <a:lnTo>
                  <a:pt x="95" y="253"/>
                </a:lnTo>
                <a:lnTo>
                  <a:pt x="95" y="252"/>
                </a:lnTo>
                <a:lnTo>
                  <a:pt x="97" y="252"/>
                </a:lnTo>
                <a:lnTo>
                  <a:pt x="97" y="252"/>
                </a:lnTo>
                <a:lnTo>
                  <a:pt x="97" y="250"/>
                </a:lnTo>
                <a:lnTo>
                  <a:pt x="95" y="252"/>
                </a:lnTo>
                <a:lnTo>
                  <a:pt x="94" y="252"/>
                </a:lnTo>
                <a:lnTo>
                  <a:pt x="94" y="250"/>
                </a:lnTo>
                <a:lnTo>
                  <a:pt x="94" y="249"/>
                </a:lnTo>
                <a:lnTo>
                  <a:pt x="94" y="249"/>
                </a:lnTo>
                <a:lnTo>
                  <a:pt x="95" y="249"/>
                </a:lnTo>
                <a:lnTo>
                  <a:pt x="95" y="247"/>
                </a:lnTo>
                <a:lnTo>
                  <a:pt x="94" y="245"/>
                </a:lnTo>
                <a:lnTo>
                  <a:pt x="95" y="244"/>
                </a:lnTo>
                <a:lnTo>
                  <a:pt x="94" y="244"/>
                </a:lnTo>
                <a:lnTo>
                  <a:pt x="94" y="244"/>
                </a:lnTo>
                <a:lnTo>
                  <a:pt x="94" y="242"/>
                </a:lnTo>
                <a:lnTo>
                  <a:pt x="94" y="242"/>
                </a:lnTo>
                <a:lnTo>
                  <a:pt x="94" y="241"/>
                </a:lnTo>
                <a:lnTo>
                  <a:pt x="94" y="239"/>
                </a:lnTo>
                <a:lnTo>
                  <a:pt x="94" y="237"/>
                </a:lnTo>
                <a:lnTo>
                  <a:pt x="94" y="236"/>
                </a:lnTo>
                <a:lnTo>
                  <a:pt x="94" y="234"/>
                </a:lnTo>
                <a:lnTo>
                  <a:pt x="94" y="233"/>
                </a:lnTo>
                <a:lnTo>
                  <a:pt x="94" y="231"/>
                </a:lnTo>
                <a:lnTo>
                  <a:pt x="92" y="228"/>
                </a:lnTo>
                <a:lnTo>
                  <a:pt x="90" y="226"/>
                </a:lnTo>
                <a:lnTo>
                  <a:pt x="87" y="222"/>
                </a:lnTo>
                <a:lnTo>
                  <a:pt x="89" y="220"/>
                </a:lnTo>
                <a:lnTo>
                  <a:pt x="87" y="219"/>
                </a:lnTo>
                <a:lnTo>
                  <a:pt x="87" y="219"/>
                </a:lnTo>
                <a:lnTo>
                  <a:pt x="87" y="223"/>
                </a:lnTo>
                <a:lnTo>
                  <a:pt x="86" y="222"/>
                </a:lnTo>
                <a:lnTo>
                  <a:pt x="86" y="220"/>
                </a:lnTo>
                <a:lnTo>
                  <a:pt x="86" y="219"/>
                </a:lnTo>
                <a:lnTo>
                  <a:pt x="86" y="215"/>
                </a:lnTo>
                <a:lnTo>
                  <a:pt x="84" y="214"/>
                </a:lnTo>
                <a:lnTo>
                  <a:pt x="84" y="211"/>
                </a:lnTo>
                <a:lnTo>
                  <a:pt x="82" y="209"/>
                </a:lnTo>
                <a:lnTo>
                  <a:pt x="84" y="208"/>
                </a:lnTo>
                <a:lnTo>
                  <a:pt x="84" y="209"/>
                </a:lnTo>
                <a:lnTo>
                  <a:pt x="84" y="208"/>
                </a:lnTo>
                <a:lnTo>
                  <a:pt x="82" y="208"/>
                </a:lnTo>
                <a:lnTo>
                  <a:pt x="82" y="206"/>
                </a:lnTo>
                <a:lnTo>
                  <a:pt x="81" y="201"/>
                </a:lnTo>
                <a:lnTo>
                  <a:pt x="81" y="200"/>
                </a:lnTo>
                <a:lnTo>
                  <a:pt x="81" y="197"/>
                </a:lnTo>
                <a:lnTo>
                  <a:pt x="81" y="190"/>
                </a:lnTo>
                <a:lnTo>
                  <a:pt x="78" y="189"/>
                </a:lnTo>
                <a:lnTo>
                  <a:pt x="79" y="187"/>
                </a:lnTo>
                <a:lnTo>
                  <a:pt x="79" y="185"/>
                </a:lnTo>
                <a:lnTo>
                  <a:pt x="79" y="182"/>
                </a:lnTo>
                <a:lnTo>
                  <a:pt x="79" y="181"/>
                </a:lnTo>
                <a:lnTo>
                  <a:pt x="81" y="181"/>
                </a:lnTo>
                <a:lnTo>
                  <a:pt x="79" y="181"/>
                </a:lnTo>
                <a:lnTo>
                  <a:pt x="79" y="181"/>
                </a:lnTo>
                <a:lnTo>
                  <a:pt x="78" y="181"/>
                </a:lnTo>
                <a:lnTo>
                  <a:pt x="76" y="181"/>
                </a:lnTo>
                <a:lnTo>
                  <a:pt x="75" y="179"/>
                </a:lnTo>
                <a:lnTo>
                  <a:pt x="75" y="178"/>
                </a:lnTo>
                <a:lnTo>
                  <a:pt x="73" y="176"/>
                </a:lnTo>
                <a:lnTo>
                  <a:pt x="73" y="173"/>
                </a:lnTo>
                <a:lnTo>
                  <a:pt x="73" y="173"/>
                </a:lnTo>
                <a:lnTo>
                  <a:pt x="71" y="171"/>
                </a:lnTo>
                <a:lnTo>
                  <a:pt x="71" y="171"/>
                </a:lnTo>
                <a:lnTo>
                  <a:pt x="70" y="170"/>
                </a:lnTo>
                <a:lnTo>
                  <a:pt x="68" y="168"/>
                </a:lnTo>
                <a:lnTo>
                  <a:pt x="68" y="170"/>
                </a:lnTo>
                <a:lnTo>
                  <a:pt x="68" y="170"/>
                </a:lnTo>
                <a:lnTo>
                  <a:pt x="68" y="171"/>
                </a:lnTo>
                <a:lnTo>
                  <a:pt x="68" y="173"/>
                </a:lnTo>
                <a:lnTo>
                  <a:pt x="68" y="174"/>
                </a:lnTo>
                <a:lnTo>
                  <a:pt x="67" y="178"/>
                </a:lnTo>
                <a:lnTo>
                  <a:pt x="67" y="178"/>
                </a:lnTo>
                <a:lnTo>
                  <a:pt x="65" y="181"/>
                </a:lnTo>
                <a:lnTo>
                  <a:pt x="64" y="181"/>
                </a:lnTo>
                <a:lnTo>
                  <a:pt x="62" y="181"/>
                </a:lnTo>
                <a:lnTo>
                  <a:pt x="60" y="181"/>
                </a:lnTo>
                <a:lnTo>
                  <a:pt x="59" y="181"/>
                </a:lnTo>
                <a:lnTo>
                  <a:pt x="59" y="179"/>
                </a:lnTo>
                <a:lnTo>
                  <a:pt x="59" y="178"/>
                </a:lnTo>
                <a:lnTo>
                  <a:pt x="59" y="178"/>
                </a:lnTo>
                <a:lnTo>
                  <a:pt x="59" y="178"/>
                </a:lnTo>
                <a:lnTo>
                  <a:pt x="59" y="179"/>
                </a:lnTo>
                <a:lnTo>
                  <a:pt x="59" y="181"/>
                </a:lnTo>
                <a:lnTo>
                  <a:pt x="60" y="182"/>
                </a:lnTo>
                <a:lnTo>
                  <a:pt x="60" y="182"/>
                </a:lnTo>
                <a:lnTo>
                  <a:pt x="57" y="184"/>
                </a:lnTo>
                <a:lnTo>
                  <a:pt x="57" y="184"/>
                </a:lnTo>
                <a:lnTo>
                  <a:pt x="56" y="184"/>
                </a:lnTo>
                <a:lnTo>
                  <a:pt x="56" y="184"/>
                </a:lnTo>
                <a:lnTo>
                  <a:pt x="56" y="185"/>
                </a:lnTo>
                <a:lnTo>
                  <a:pt x="53" y="187"/>
                </a:lnTo>
                <a:lnTo>
                  <a:pt x="51" y="187"/>
                </a:lnTo>
                <a:lnTo>
                  <a:pt x="51" y="189"/>
                </a:lnTo>
                <a:lnTo>
                  <a:pt x="49" y="192"/>
                </a:lnTo>
                <a:lnTo>
                  <a:pt x="46" y="193"/>
                </a:lnTo>
                <a:lnTo>
                  <a:pt x="46" y="193"/>
                </a:lnTo>
                <a:lnTo>
                  <a:pt x="45" y="192"/>
                </a:lnTo>
                <a:lnTo>
                  <a:pt x="46" y="190"/>
                </a:lnTo>
                <a:lnTo>
                  <a:pt x="46" y="189"/>
                </a:lnTo>
                <a:lnTo>
                  <a:pt x="46" y="187"/>
                </a:lnTo>
                <a:lnTo>
                  <a:pt x="46" y="189"/>
                </a:lnTo>
                <a:lnTo>
                  <a:pt x="45" y="190"/>
                </a:lnTo>
                <a:lnTo>
                  <a:pt x="43" y="192"/>
                </a:lnTo>
                <a:lnTo>
                  <a:pt x="41" y="192"/>
                </a:lnTo>
                <a:lnTo>
                  <a:pt x="40" y="192"/>
                </a:lnTo>
                <a:lnTo>
                  <a:pt x="40" y="189"/>
                </a:lnTo>
                <a:lnTo>
                  <a:pt x="40" y="189"/>
                </a:lnTo>
                <a:lnTo>
                  <a:pt x="40" y="187"/>
                </a:lnTo>
                <a:lnTo>
                  <a:pt x="40" y="187"/>
                </a:lnTo>
                <a:lnTo>
                  <a:pt x="40" y="185"/>
                </a:lnTo>
                <a:lnTo>
                  <a:pt x="38" y="187"/>
                </a:lnTo>
                <a:lnTo>
                  <a:pt x="38" y="189"/>
                </a:lnTo>
                <a:lnTo>
                  <a:pt x="38" y="189"/>
                </a:lnTo>
                <a:lnTo>
                  <a:pt x="37" y="190"/>
                </a:lnTo>
                <a:lnTo>
                  <a:pt x="37" y="189"/>
                </a:lnTo>
                <a:lnTo>
                  <a:pt x="37" y="187"/>
                </a:lnTo>
                <a:lnTo>
                  <a:pt x="37" y="187"/>
                </a:lnTo>
                <a:lnTo>
                  <a:pt x="37" y="185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2"/>
                </a:lnTo>
                <a:lnTo>
                  <a:pt x="37" y="184"/>
                </a:lnTo>
                <a:lnTo>
                  <a:pt x="35" y="184"/>
                </a:lnTo>
                <a:lnTo>
                  <a:pt x="35" y="184"/>
                </a:lnTo>
                <a:lnTo>
                  <a:pt x="34" y="185"/>
                </a:lnTo>
                <a:lnTo>
                  <a:pt x="34" y="187"/>
                </a:lnTo>
                <a:lnTo>
                  <a:pt x="30" y="189"/>
                </a:lnTo>
                <a:lnTo>
                  <a:pt x="30" y="189"/>
                </a:lnTo>
                <a:lnTo>
                  <a:pt x="30" y="187"/>
                </a:lnTo>
                <a:lnTo>
                  <a:pt x="30" y="181"/>
                </a:lnTo>
                <a:lnTo>
                  <a:pt x="32" y="181"/>
                </a:lnTo>
                <a:lnTo>
                  <a:pt x="32" y="179"/>
                </a:lnTo>
                <a:lnTo>
                  <a:pt x="32" y="176"/>
                </a:lnTo>
                <a:lnTo>
                  <a:pt x="34" y="174"/>
                </a:lnTo>
                <a:lnTo>
                  <a:pt x="34" y="171"/>
                </a:lnTo>
                <a:lnTo>
                  <a:pt x="34" y="171"/>
                </a:lnTo>
                <a:lnTo>
                  <a:pt x="35" y="170"/>
                </a:lnTo>
                <a:lnTo>
                  <a:pt x="35" y="165"/>
                </a:lnTo>
                <a:lnTo>
                  <a:pt x="35" y="163"/>
                </a:lnTo>
                <a:lnTo>
                  <a:pt x="34" y="162"/>
                </a:lnTo>
                <a:lnTo>
                  <a:pt x="34" y="156"/>
                </a:lnTo>
                <a:lnTo>
                  <a:pt x="30" y="152"/>
                </a:lnTo>
                <a:lnTo>
                  <a:pt x="30" y="151"/>
                </a:lnTo>
                <a:lnTo>
                  <a:pt x="29" y="148"/>
                </a:lnTo>
                <a:lnTo>
                  <a:pt x="30" y="148"/>
                </a:lnTo>
                <a:lnTo>
                  <a:pt x="27" y="146"/>
                </a:lnTo>
                <a:lnTo>
                  <a:pt x="27" y="146"/>
                </a:lnTo>
                <a:lnTo>
                  <a:pt x="27" y="143"/>
                </a:lnTo>
                <a:lnTo>
                  <a:pt x="27" y="140"/>
                </a:lnTo>
                <a:lnTo>
                  <a:pt x="27" y="140"/>
                </a:lnTo>
                <a:lnTo>
                  <a:pt x="27" y="141"/>
                </a:lnTo>
                <a:lnTo>
                  <a:pt x="26" y="143"/>
                </a:lnTo>
                <a:lnTo>
                  <a:pt x="26" y="145"/>
                </a:lnTo>
                <a:lnTo>
                  <a:pt x="26" y="145"/>
                </a:lnTo>
                <a:lnTo>
                  <a:pt x="26" y="146"/>
                </a:lnTo>
                <a:lnTo>
                  <a:pt x="24" y="145"/>
                </a:lnTo>
                <a:lnTo>
                  <a:pt x="23" y="145"/>
                </a:lnTo>
                <a:lnTo>
                  <a:pt x="21" y="141"/>
                </a:lnTo>
                <a:lnTo>
                  <a:pt x="19" y="138"/>
                </a:lnTo>
                <a:lnTo>
                  <a:pt x="19" y="138"/>
                </a:lnTo>
                <a:lnTo>
                  <a:pt x="21" y="138"/>
                </a:lnTo>
                <a:lnTo>
                  <a:pt x="23" y="140"/>
                </a:lnTo>
                <a:lnTo>
                  <a:pt x="24" y="141"/>
                </a:lnTo>
                <a:lnTo>
                  <a:pt x="26" y="140"/>
                </a:lnTo>
                <a:lnTo>
                  <a:pt x="26" y="140"/>
                </a:lnTo>
                <a:lnTo>
                  <a:pt x="27" y="138"/>
                </a:lnTo>
                <a:lnTo>
                  <a:pt x="26" y="137"/>
                </a:lnTo>
                <a:lnTo>
                  <a:pt x="26" y="137"/>
                </a:lnTo>
                <a:lnTo>
                  <a:pt x="24" y="137"/>
                </a:lnTo>
                <a:lnTo>
                  <a:pt x="23" y="135"/>
                </a:lnTo>
                <a:lnTo>
                  <a:pt x="23" y="135"/>
                </a:lnTo>
                <a:lnTo>
                  <a:pt x="23" y="134"/>
                </a:lnTo>
                <a:lnTo>
                  <a:pt x="23" y="134"/>
                </a:lnTo>
                <a:lnTo>
                  <a:pt x="21" y="134"/>
                </a:lnTo>
                <a:lnTo>
                  <a:pt x="21" y="132"/>
                </a:lnTo>
                <a:lnTo>
                  <a:pt x="23" y="130"/>
                </a:lnTo>
                <a:lnTo>
                  <a:pt x="21" y="130"/>
                </a:lnTo>
                <a:lnTo>
                  <a:pt x="18" y="129"/>
                </a:lnTo>
                <a:lnTo>
                  <a:pt x="18" y="129"/>
                </a:lnTo>
                <a:lnTo>
                  <a:pt x="18" y="129"/>
                </a:lnTo>
                <a:lnTo>
                  <a:pt x="16" y="129"/>
                </a:lnTo>
                <a:lnTo>
                  <a:pt x="15" y="129"/>
                </a:lnTo>
                <a:lnTo>
                  <a:pt x="15" y="130"/>
                </a:lnTo>
                <a:lnTo>
                  <a:pt x="15" y="132"/>
                </a:lnTo>
                <a:lnTo>
                  <a:pt x="15" y="132"/>
                </a:lnTo>
                <a:lnTo>
                  <a:pt x="12" y="129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4"/>
                </a:lnTo>
                <a:lnTo>
                  <a:pt x="13" y="124"/>
                </a:lnTo>
                <a:lnTo>
                  <a:pt x="13" y="124"/>
                </a:lnTo>
                <a:lnTo>
                  <a:pt x="12" y="126"/>
                </a:lnTo>
                <a:lnTo>
                  <a:pt x="10" y="127"/>
                </a:lnTo>
                <a:lnTo>
                  <a:pt x="10" y="127"/>
                </a:lnTo>
                <a:lnTo>
                  <a:pt x="8" y="126"/>
                </a:lnTo>
                <a:lnTo>
                  <a:pt x="10" y="126"/>
                </a:lnTo>
                <a:lnTo>
                  <a:pt x="10" y="126"/>
                </a:lnTo>
                <a:lnTo>
                  <a:pt x="10" y="124"/>
                </a:lnTo>
                <a:lnTo>
                  <a:pt x="10" y="124"/>
                </a:lnTo>
                <a:lnTo>
                  <a:pt x="8" y="122"/>
                </a:lnTo>
                <a:lnTo>
                  <a:pt x="8" y="121"/>
                </a:lnTo>
                <a:lnTo>
                  <a:pt x="8" y="121"/>
                </a:lnTo>
                <a:lnTo>
                  <a:pt x="8" y="122"/>
                </a:lnTo>
                <a:lnTo>
                  <a:pt x="8" y="126"/>
                </a:lnTo>
                <a:lnTo>
                  <a:pt x="7" y="122"/>
                </a:lnTo>
                <a:lnTo>
                  <a:pt x="4" y="119"/>
                </a:lnTo>
                <a:lnTo>
                  <a:pt x="2" y="118"/>
                </a:lnTo>
                <a:lnTo>
                  <a:pt x="2" y="116"/>
                </a:lnTo>
                <a:lnTo>
                  <a:pt x="2" y="116"/>
                </a:lnTo>
                <a:lnTo>
                  <a:pt x="2" y="115"/>
                </a:lnTo>
                <a:lnTo>
                  <a:pt x="2" y="113"/>
                </a:lnTo>
                <a:lnTo>
                  <a:pt x="0" y="113"/>
                </a:lnTo>
                <a:lnTo>
                  <a:pt x="0" y="111"/>
                </a:lnTo>
                <a:lnTo>
                  <a:pt x="0" y="110"/>
                </a:lnTo>
                <a:lnTo>
                  <a:pt x="0" y="110"/>
                </a:lnTo>
                <a:lnTo>
                  <a:pt x="2" y="108"/>
                </a:lnTo>
                <a:lnTo>
                  <a:pt x="2" y="108"/>
                </a:lnTo>
                <a:lnTo>
                  <a:pt x="4" y="108"/>
                </a:lnTo>
                <a:lnTo>
                  <a:pt x="5" y="108"/>
                </a:lnTo>
                <a:lnTo>
                  <a:pt x="5" y="110"/>
                </a:lnTo>
                <a:lnTo>
                  <a:pt x="5" y="110"/>
                </a:lnTo>
                <a:lnTo>
                  <a:pt x="7" y="110"/>
                </a:lnTo>
                <a:lnTo>
                  <a:pt x="7" y="110"/>
                </a:lnTo>
                <a:lnTo>
                  <a:pt x="7" y="110"/>
                </a:lnTo>
                <a:lnTo>
                  <a:pt x="7" y="107"/>
                </a:lnTo>
                <a:lnTo>
                  <a:pt x="7" y="105"/>
                </a:lnTo>
                <a:lnTo>
                  <a:pt x="7" y="100"/>
                </a:lnTo>
                <a:lnTo>
                  <a:pt x="5" y="100"/>
                </a:lnTo>
                <a:lnTo>
                  <a:pt x="7" y="99"/>
                </a:lnTo>
                <a:lnTo>
                  <a:pt x="7" y="99"/>
                </a:lnTo>
                <a:lnTo>
                  <a:pt x="7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10" y="99"/>
                </a:lnTo>
                <a:lnTo>
                  <a:pt x="12" y="100"/>
                </a:lnTo>
                <a:lnTo>
                  <a:pt x="12" y="99"/>
                </a:lnTo>
                <a:lnTo>
                  <a:pt x="13" y="97"/>
                </a:lnTo>
                <a:lnTo>
                  <a:pt x="13" y="97"/>
                </a:lnTo>
                <a:lnTo>
                  <a:pt x="13" y="96"/>
                </a:lnTo>
                <a:lnTo>
                  <a:pt x="15" y="96"/>
                </a:lnTo>
                <a:lnTo>
                  <a:pt x="15" y="96"/>
                </a:lnTo>
                <a:lnTo>
                  <a:pt x="15" y="96"/>
                </a:lnTo>
                <a:lnTo>
                  <a:pt x="15" y="94"/>
                </a:lnTo>
                <a:lnTo>
                  <a:pt x="13" y="91"/>
                </a:lnTo>
                <a:lnTo>
                  <a:pt x="13" y="89"/>
                </a:lnTo>
                <a:lnTo>
                  <a:pt x="13" y="89"/>
                </a:lnTo>
                <a:lnTo>
                  <a:pt x="13" y="88"/>
                </a:lnTo>
                <a:lnTo>
                  <a:pt x="15" y="86"/>
                </a:lnTo>
                <a:lnTo>
                  <a:pt x="15" y="85"/>
                </a:lnTo>
                <a:lnTo>
                  <a:pt x="15" y="85"/>
                </a:lnTo>
                <a:lnTo>
                  <a:pt x="15" y="83"/>
                </a:lnTo>
                <a:lnTo>
                  <a:pt x="16" y="85"/>
                </a:lnTo>
                <a:lnTo>
                  <a:pt x="16" y="85"/>
                </a:lnTo>
                <a:lnTo>
                  <a:pt x="18" y="83"/>
                </a:lnTo>
                <a:lnTo>
                  <a:pt x="18" y="83"/>
                </a:lnTo>
                <a:lnTo>
                  <a:pt x="18" y="80"/>
                </a:lnTo>
                <a:lnTo>
                  <a:pt x="18" y="77"/>
                </a:lnTo>
                <a:lnTo>
                  <a:pt x="18" y="74"/>
                </a:lnTo>
                <a:lnTo>
                  <a:pt x="18" y="72"/>
                </a:lnTo>
                <a:lnTo>
                  <a:pt x="16" y="69"/>
                </a:lnTo>
                <a:lnTo>
                  <a:pt x="16" y="69"/>
                </a:lnTo>
                <a:lnTo>
                  <a:pt x="18" y="67"/>
                </a:lnTo>
                <a:lnTo>
                  <a:pt x="19" y="69"/>
                </a:lnTo>
                <a:lnTo>
                  <a:pt x="19" y="69"/>
                </a:lnTo>
                <a:lnTo>
                  <a:pt x="21" y="69"/>
                </a:lnTo>
                <a:lnTo>
                  <a:pt x="21" y="69"/>
                </a:lnTo>
                <a:lnTo>
                  <a:pt x="23" y="69"/>
                </a:lnTo>
                <a:lnTo>
                  <a:pt x="23" y="69"/>
                </a:lnTo>
                <a:lnTo>
                  <a:pt x="24" y="70"/>
                </a:lnTo>
                <a:lnTo>
                  <a:pt x="27" y="70"/>
                </a:lnTo>
                <a:lnTo>
                  <a:pt x="27" y="70"/>
                </a:lnTo>
                <a:lnTo>
                  <a:pt x="29" y="70"/>
                </a:lnTo>
                <a:lnTo>
                  <a:pt x="29" y="69"/>
                </a:lnTo>
                <a:lnTo>
                  <a:pt x="30" y="67"/>
                </a:lnTo>
                <a:lnTo>
                  <a:pt x="30" y="64"/>
                </a:lnTo>
                <a:lnTo>
                  <a:pt x="32" y="63"/>
                </a:lnTo>
                <a:lnTo>
                  <a:pt x="32" y="61"/>
                </a:lnTo>
                <a:lnTo>
                  <a:pt x="34" y="59"/>
                </a:lnTo>
                <a:lnTo>
                  <a:pt x="35" y="58"/>
                </a:lnTo>
                <a:lnTo>
                  <a:pt x="37" y="55"/>
                </a:lnTo>
                <a:lnTo>
                  <a:pt x="37" y="53"/>
                </a:lnTo>
                <a:lnTo>
                  <a:pt x="37" y="53"/>
                </a:lnTo>
                <a:lnTo>
                  <a:pt x="37" y="52"/>
                </a:lnTo>
                <a:lnTo>
                  <a:pt x="35" y="52"/>
                </a:lnTo>
                <a:lnTo>
                  <a:pt x="35" y="52"/>
                </a:lnTo>
                <a:lnTo>
                  <a:pt x="35" y="50"/>
                </a:lnTo>
                <a:lnTo>
                  <a:pt x="35" y="50"/>
                </a:lnTo>
                <a:lnTo>
                  <a:pt x="35" y="48"/>
                </a:lnTo>
                <a:lnTo>
                  <a:pt x="35" y="48"/>
                </a:lnTo>
                <a:lnTo>
                  <a:pt x="37" y="47"/>
                </a:lnTo>
                <a:lnTo>
                  <a:pt x="38" y="45"/>
                </a:lnTo>
                <a:lnTo>
                  <a:pt x="38" y="45"/>
                </a:lnTo>
                <a:lnTo>
                  <a:pt x="40" y="44"/>
                </a:lnTo>
                <a:lnTo>
                  <a:pt x="41" y="42"/>
                </a:lnTo>
                <a:lnTo>
                  <a:pt x="41" y="41"/>
                </a:lnTo>
                <a:lnTo>
                  <a:pt x="41" y="39"/>
                </a:lnTo>
                <a:lnTo>
                  <a:pt x="43" y="39"/>
                </a:lnTo>
                <a:lnTo>
                  <a:pt x="43" y="37"/>
                </a:lnTo>
                <a:lnTo>
                  <a:pt x="43" y="37"/>
                </a:lnTo>
                <a:lnTo>
                  <a:pt x="43" y="37"/>
                </a:lnTo>
                <a:lnTo>
                  <a:pt x="41" y="36"/>
                </a:lnTo>
                <a:lnTo>
                  <a:pt x="41" y="33"/>
                </a:lnTo>
                <a:lnTo>
                  <a:pt x="41" y="31"/>
                </a:lnTo>
                <a:lnTo>
                  <a:pt x="43" y="31"/>
                </a:lnTo>
                <a:lnTo>
                  <a:pt x="43" y="30"/>
                </a:lnTo>
                <a:lnTo>
                  <a:pt x="45" y="28"/>
                </a:lnTo>
                <a:lnTo>
                  <a:pt x="46" y="28"/>
                </a:lnTo>
                <a:lnTo>
                  <a:pt x="48" y="26"/>
                </a:lnTo>
                <a:lnTo>
                  <a:pt x="51" y="23"/>
                </a:lnTo>
                <a:lnTo>
                  <a:pt x="53" y="23"/>
                </a:lnTo>
                <a:lnTo>
                  <a:pt x="54" y="23"/>
                </a:lnTo>
                <a:lnTo>
                  <a:pt x="56" y="22"/>
                </a:lnTo>
                <a:lnTo>
                  <a:pt x="56" y="20"/>
                </a:lnTo>
                <a:lnTo>
                  <a:pt x="59" y="18"/>
                </a:lnTo>
                <a:lnTo>
                  <a:pt x="59" y="18"/>
                </a:lnTo>
                <a:lnTo>
                  <a:pt x="65" y="18"/>
                </a:lnTo>
                <a:lnTo>
                  <a:pt x="67" y="18"/>
                </a:lnTo>
                <a:lnTo>
                  <a:pt x="67" y="18"/>
                </a:lnTo>
                <a:lnTo>
                  <a:pt x="68" y="20"/>
                </a:lnTo>
                <a:lnTo>
                  <a:pt x="70" y="22"/>
                </a:lnTo>
                <a:lnTo>
                  <a:pt x="70" y="22"/>
                </a:lnTo>
                <a:lnTo>
                  <a:pt x="71" y="22"/>
                </a:lnTo>
                <a:lnTo>
                  <a:pt x="71" y="20"/>
                </a:lnTo>
                <a:lnTo>
                  <a:pt x="68" y="17"/>
                </a:lnTo>
                <a:lnTo>
                  <a:pt x="68" y="15"/>
                </a:lnTo>
                <a:lnTo>
                  <a:pt x="68" y="14"/>
                </a:lnTo>
                <a:lnTo>
                  <a:pt x="68" y="14"/>
                </a:lnTo>
                <a:lnTo>
                  <a:pt x="70" y="12"/>
                </a:lnTo>
                <a:lnTo>
                  <a:pt x="71" y="12"/>
                </a:lnTo>
                <a:lnTo>
                  <a:pt x="73" y="11"/>
                </a:lnTo>
                <a:lnTo>
                  <a:pt x="73" y="9"/>
                </a:lnTo>
                <a:lnTo>
                  <a:pt x="75" y="9"/>
                </a:lnTo>
                <a:lnTo>
                  <a:pt x="75" y="9"/>
                </a:lnTo>
                <a:lnTo>
                  <a:pt x="75" y="7"/>
                </a:lnTo>
                <a:lnTo>
                  <a:pt x="75" y="7"/>
                </a:lnTo>
                <a:lnTo>
                  <a:pt x="75" y="6"/>
                </a:lnTo>
                <a:lnTo>
                  <a:pt x="75" y="6"/>
                </a:lnTo>
                <a:lnTo>
                  <a:pt x="75" y="4"/>
                </a:lnTo>
                <a:lnTo>
                  <a:pt x="75" y="4"/>
                </a:lnTo>
                <a:lnTo>
                  <a:pt x="76" y="3"/>
                </a:lnTo>
                <a:lnTo>
                  <a:pt x="76" y="1"/>
                </a:lnTo>
                <a:lnTo>
                  <a:pt x="78" y="1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9" name="Freeform 199"/>
          <p:cNvSpPr>
            <a:spLocks noEditPoints="1"/>
          </p:cNvSpPr>
          <p:nvPr/>
        </p:nvSpPr>
        <p:spPr bwMode="auto">
          <a:xfrm>
            <a:off x="3510315" y="5061745"/>
            <a:ext cx="6670" cy="54297"/>
          </a:xfrm>
          <a:custGeom>
            <a:avLst/>
            <a:gdLst>
              <a:gd name="T0" fmla="*/ 0 w 2"/>
              <a:gd name="T1" fmla="*/ 14 h 16"/>
              <a:gd name="T2" fmla="*/ 0 w 2"/>
              <a:gd name="T3" fmla="*/ 14 h 16"/>
              <a:gd name="T4" fmla="*/ 0 w 2"/>
              <a:gd name="T5" fmla="*/ 14 h 16"/>
              <a:gd name="T6" fmla="*/ 0 w 2"/>
              <a:gd name="T7" fmla="*/ 16 h 16"/>
              <a:gd name="T8" fmla="*/ 0 w 2"/>
              <a:gd name="T9" fmla="*/ 16 h 16"/>
              <a:gd name="T10" fmla="*/ 0 w 2"/>
              <a:gd name="T11" fmla="*/ 14 h 16"/>
              <a:gd name="T12" fmla="*/ 0 w 2"/>
              <a:gd name="T13" fmla="*/ 14 h 16"/>
              <a:gd name="T14" fmla="*/ 0 w 2"/>
              <a:gd name="T15" fmla="*/ 14 h 16"/>
              <a:gd name="T16" fmla="*/ 0 w 2"/>
              <a:gd name="T17" fmla="*/ 14 h 16"/>
              <a:gd name="T18" fmla="*/ 2 w 2"/>
              <a:gd name="T19" fmla="*/ 0 h 16"/>
              <a:gd name="T20" fmla="*/ 2 w 2"/>
              <a:gd name="T21" fmla="*/ 0 h 16"/>
              <a:gd name="T22" fmla="*/ 2 w 2"/>
              <a:gd name="T23" fmla="*/ 1 h 16"/>
              <a:gd name="T24" fmla="*/ 2 w 2"/>
              <a:gd name="T25" fmla="*/ 1 h 16"/>
              <a:gd name="T26" fmla="*/ 2 w 2"/>
              <a:gd name="T27" fmla="*/ 1 h 16"/>
              <a:gd name="T28" fmla="*/ 2 w 2"/>
              <a:gd name="T29" fmla="*/ 1 h 16"/>
              <a:gd name="T30" fmla="*/ 2 w 2"/>
              <a:gd name="T31" fmla="*/ 1 h 16"/>
              <a:gd name="T32" fmla="*/ 0 w 2"/>
              <a:gd name="T33" fmla="*/ 1 h 16"/>
              <a:gd name="T34" fmla="*/ 0 w 2"/>
              <a:gd name="T35" fmla="*/ 1 h 16"/>
              <a:gd name="T36" fmla="*/ 0 w 2"/>
              <a:gd name="T37" fmla="*/ 1 h 16"/>
              <a:gd name="T38" fmla="*/ 2 w 2"/>
              <a:gd name="T39" fmla="*/ 1 h 16"/>
              <a:gd name="T40" fmla="*/ 2 w 2"/>
              <a:gd name="T41" fmla="*/ 0 h 16"/>
              <a:gd name="T42" fmla="*/ 2 w 2"/>
              <a:gd name="T4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" h="16">
                <a:moveTo>
                  <a:pt x="0" y="14"/>
                </a:moveTo>
                <a:lnTo>
                  <a:pt x="0" y="14"/>
                </a:lnTo>
                <a:lnTo>
                  <a:pt x="0" y="14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1" name="Freeform 207"/>
          <p:cNvSpPr>
            <a:spLocks/>
          </p:cNvSpPr>
          <p:nvPr/>
        </p:nvSpPr>
        <p:spPr bwMode="auto">
          <a:xfrm>
            <a:off x="5441579" y="4169259"/>
            <a:ext cx="6670" cy="3395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  <a:gd name="T4" fmla="*/ 2 w 2"/>
              <a:gd name="T5" fmla="*/ 0 h 1"/>
              <a:gd name="T6" fmla="*/ 0 w 2"/>
              <a:gd name="T7" fmla="*/ 0 h 1"/>
              <a:gd name="T8" fmla="*/ 0 w 2"/>
              <a:gd name="T9" fmla="*/ 1 h 1"/>
              <a:gd name="T10" fmla="*/ 0 w 2"/>
              <a:gd name="T11" fmla="*/ 1 h 1"/>
              <a:gd name="T12" fmla="*/ 0 w 2"/>
              <a:gd name="T13" fmla="*/ 0 h 1"/>
              <a:gd name="T14" fmla="*/ 0 w 2"/>
              <a:gd name="T15" fmla="*/ 0 h 1"/>
              <a:gd name="T16" fmla="*/ 2 w 2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2" name="Freeform 208"/>
          <p:cNvSpPr>
            <a:spLocks/>
          </p:cNvSpPr>
          <p:nvPr/>
        </p:nvSpPr>
        <p:spPr bwMode="auto">
          <a:xfrm>
            <a:off x="4200768" y="2469122"/>
            <a:ext cx="1551016" cy="644762"/>
          </a:xfrm>
          <a:custGeom>
            <a:avLst/>
            <a:gdLst>
              <a:gd name="T0" fmla="*/ 178 w 465"/>
              <a:gd name="T1" fmla="*/ 6 h 190"/>
              <a:gd name="T2" fmla="*/ 203 w 465"/>
              <a:gd name="T3" fmla="*/ 12 h 190"/>
              <a:gd name="T4" fmla="*/ 210 w 465"/>
              <a:gd name="T5" fmla="*/ 25 h 190"/>
              <a:gd name="T6" fmla="*/ 221 w 465"/>
              <a:gd name="T7" fmla="*/ 34 h 190"/>
              <a:gd name="T8" fmla="*/ 238 w 465"/>
              <a:gd name="T9" fmla="*/ 36 h 190"/>
              <a:gd name="T10" fmla="*/ 260 w 465"/>
              <a:gd name="T11" fmla="*/ 31 h 190"/>
              <a:gd name="T12" fmla="*/ 282 w 465"/>
              <a:gd name="T13" fmla="*/ 41 h 190"/>
              <a:gd name="T14" fmla="*/ 295 w 465"/>
              <a:gd name="T15" fmla="*/ 49 h 190"/>
              <a:gd name="T16" fmla="*/ 325 w 465"/>
              <a:gd name="T17" fmla="*/ 55 h 190"/>
              <a:gd name="T18" fmla="*/ 347 w 465"/>
              <a:gd name="T19" fmla="*/ 52 h 190"/>
              <a:gd name="T20" fmla="*/ 370 w 465"/>
              <a:gd name="T21" fmla="*/ 42 h 190"/>
              <a:gd name="T22" fmla="*/ 392 w 465"/>
              <a:gd name="T23" fmla="*/ 36 h 190"/>
              <a:gd name="T24" fmla="*/ 413 w 465"/>
              <a:gd name="T25" fmla="*/ 41 h 190"/>
              <a:gd name="T26" fmla="*/ 407 w 465"/>
              <a:gd name="T27" fmla="*/ 66 h 190"/>
              <a:gd name="T28" fmla="*/ 410 w 465"/>
              <a:gd name="T29" fmla="*/ 80 h 190"/>
              <a:gd name="T30" fmla="*/ 429 w 465"/>
              <a:gd name="T31" fmla="*/ 83 h 190"/>
              <a:gd name="T32" fmla="*/ 446 w 465"/>
              <a:gd name="T33" fmla="*/ 78 h 190"/>
              <a:gd name="T34" fmla="*/ 457 w 465"/>
              <a:gd name="T35" fmla="*/ 88 h 190"/>
              <a:gd name="T36" fmla="*/ 465 w 465"/>
              <a:gd name="T37" fmla="*/ 101 h 190"/>
              <a:gd name="T38" fmla="*/ 448 w 465"/>
              <a:gd name="T39" fmla="*/ 101 h 190"/>
              <a:gd name="T40" fmla="*/ 430 w 465"/>
              <a:gd name="T41" fmla="*/ 102 h 190"/>
              <a:gd name="T42" fmla="*/ 419 w 465"/>
              <a:gd name="T43" fmla="*/ 107 h 190"/>
              <a:gd name="T44" fmla="*/ 410 w 465"/>
              <a:gd name="T45" fmla="*/ 119 h 190"/>
              <a:gd name="T46" fmla="*/ 388 w 465"/>
              <a:gd name="T47" fmla="*/ 124 h 190"/>
              <a:gd name="T48" fmla="*/ 374 w 465"/>
              <a:gd name="T49" fmla="*/ 135 h 190"/>
              <a:gd name="T50" fmla="*/ 351 w 465"/>
              <a:gd name="T51" fmla="*/ 130 h 190"/>
              <a:gd name="T52" fmla="*/ 344 w 465"/>
              <a:gd name="T53" fmla="*/ 146 h 190"/>
              <a:gd name="T54" fmla="*/ 344 w 465"/>
              <a:gd name="T55" fmla="*/ 157 h 190"/>
              <a:gd name="T56" fmla="*/ 328 w 465"/>
              <a:gd name="T57" fmla="*/ 170 h 190"/>
              <a:gd name="T58" fmla="*/ 306 w 465"/>
              <a:gd name="T59" fmla="*/ 176 h 190"/>
              <a:gd name="T60" fmla="*/ 274 w 465"/>
              <a:gd name="T61" fmla="*/ 179 h 190"/>
              <a:gd name="T62" fmla="*/ 247 w 465"/>
              <a:gd name="T63" fmla="*/ 190 h 190"/>
              <a:gd name="T64" fmla="*/ 208 w 465"/>
              <a:gd name="T65" fmla="*/ 181 h 190"/>
              <a:gd name="T66" fmla="*/ 176 w 465"/>
              <a:gd name="T67" fmla="*/ 171 h 190"/>
              <a:gd name="T68" fmla="*/ 124 w 465"/>
              <a:gd name="T69" fmla="*/ 170 h 190"/>
              <a:gd name="T70" fmla="*/ 110 w 465"/>
              <a:gd name="T71" fmla="*/ 149 h 190"/>
              <a:gd name="T72" fmla="*/ 90 w 465"/>
              <a:gd name="T73" fmla="*/ 137 h 190"/>
              <a:gd name="T74" fmla="*/ 60 w 465"/>
              <a:gd name="T75" fmla="*/ 130 h 190"/>
              <a:gd name="T76" fmla="*/ 46 w 465"/>
              <a:gd name="T77" fmla="*/ 127 h 190"/>
              <a:gd name="T78" fmla="*/ 47 w 465"/>
              <a:gd name="T79" fmla="*/ 112 h 190"/>
              <a:gd name="T80" fmla="*/ 44 w 465"/>
              <a:gd name="T81" fmla="*/ 96 h 190"/>
              <a:gd name="T82" fmla="*/ 36 w 465"/>
              <a:gd name="T83" fmla="*/ 83 h 190"/>
              <a:gd name="T84" fmla="*/ 27 w 465"/>
              <a:gd name="T85" fmla="*/ 77 h 190"/>
              <a:gd name="T86" fmla="*/ 11 w 465"/>
              <a:gd name="T87" fmla="*/ 71 h 190"/>
              <a:gd name="T88" fmla="*/ 3 w 465"/>
              <a:gd name="T89" fmla="*/ 63 h 190"/>
              <a:gd name="T90" fmla="*/ 1 w 465"/>
              <a:gd name="T91" fmla="*/ 55 h 190"/>
              <a:gd name="T92" fmla="*/ 12 w 465"/>
              <a:gd name="T93" fmla="*/ 50 h 190"/>
              <a:gd name="T94" fmla="*/ 22 w 465"/>
              <a:gd name="T95" fmla="*/ 47 h 190"/>
              <a:gd name="T96" fmla="*/ 33 w 465"/>
              <a:gd name="T97" fmla="*/ 41 h 190"/>
              <a:gd name="T98" fmla="*/ 46 w 465"/>
              <a:gd name="T99" fmla="*/ 33 h 190"/>
              <a:gd name="T100" fmla="*/ 58 w 465"/>
              <a:gd name="T101" fmla="*/ 26 h 190"/>
              <a:gd name="T102" fmla="*/ 71 w 465"/>
              <a:gd name="T103" fmla="*/ 26 h 190"/>
              <a:gd name="T104" fmla="*/ 83 w 465"/>
              <a:gd name="T105" fmla="*/ 28 h 190"/>
              <a:gd name="T106" fmla="*/ 98 w 465"/>
              <a:gd name="T107" fmla="*/ 36 h 190"/>
              <a:gd name="T108" fmla="*/ 110 w 465"/>
              <a:gd name="T109" fmla="*/ 41 h 190"/>
              <a:gd name="T110" fmla="*/ 120 w 465"/>
              <a:gd name="T111" fmla="*/ 39 h 190"/>
              <a:gd name="T112" fmla="*/ 135 w 465"/>
              <a:gd name="T113" fmla="*/ 42 h 190"/>
              <a:gd name="T114" fmla="*/ 148 w 465"/>
              <a:gd name="T115" fmla="*/ 39 h 190"/>
              <a:gd name="T116" fmla="*/ 150 w 465"/>
              <a:gd name="T117" fmla="*/ 28 h 190"/>
              <a:gd name="T118" fmla="*/ 148 w 465"/>
              <a:gd name="T119" fmla="*/ 15 h 190"/>
              <a:gd name="T120" fmla="*/ 158 w 465"/>
              <a:gd name="T121" fmla="*/ 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190">
                <a:moveTo>
                  <a:pt x="161" y="0"/>
                </a:moveTo>
                <a:lnTo>
                  <a:pt x="162" y="0"/>
                </a:lnTo>
                <a:lnTo>
                  <a:pt x="164" y="1"/>
                </a:lnTo>
                <a:lnTo>
                  <a:pt x="164" y="1"/>
                </a:lnTo>
                <a:lnTo>
                  <a:pt x="165" y="1"/>
                </a:lnTo>
                <a:lnTo>
                  <a:pt x="169" y="3"/>
                </a:lnTo>
                <a:lnTo>
                  <a:pt x="170" y="3"/>
                </a:lnTo>
                <a:lnTo>
                  <a:pt x="172" y="4"/>
                </a:lnTo>
                <a:lnTo>
                  <a:pt x="173" y="4"/>
                </a:lnTo>
                <a:lnTo>
                  <a:pt x="175" y="4"/>
                </a:lnTo>
                <a:lnTo>
                  <a:pt x="176" y="6"/>
                </a:lnTo>
                <a:lnTo>
                  <a:pt x="178" y="6"/>
                </a:lnTo>
                <a:lnTo>
                  <a:pt x="181" y="8"/>
                </a:lnTo>
                <a:lnTo>
                  <a:pt x="184" y="8"/>
                </a:lnTo>
                <a:lnTo>
                  <a:pt x="184" y="8"/>
                </a:lnTo>
                <a:lnTo>
                  <a:pt x="187" y="8"/>
                </a:lnTo>
                <a:lnTo>
                  <a:pt x="191" y="9"/>
                </a:lnTo>
                <a:lnTo>
                  <a:pt x="194" y="11"/>
                </a:lnTo>
                <a:lnTo>
                  <a:pt x="195" y="11"/>
                </a:lnTo>
                <a:lnTo>
                  <a:pt x="197" y="12"/>
                </a:lnTo>
                <a:lnTo>
                  <a:pt x="197" y="12"/>
                </a:lnTo>
                <a:lnTo>
                  <a:pt x="199" y="12"/>
                </a:lnTo>
                <a:lnTo>
                  <a:pt x="200" y="12"/>
                </a:lnTo>
                <a:lnTo>
                  <a:pt x="203" y="12"/>
                </a:lnTo>
                <a:lnTo>
                  <a:pt x="206" y="14"/>
                </a:lnTo>
                <a:lnTo>
                  <a:pt x="208" y="14"/>
                </a:lnTo>
                <a:lnTo>
                  <a:pt x="208" y="15"/>
                </a:lnTo>
                <a:lnTo>
                  <a:pt x="208" y="15"/>
                </a:lnTo>
                <a:lnTo>
                  <a:pt x="208" y="17"/>
                </a:lnTo>
                <a:lnTo>
                  <a:pt x="208" y="19"/>
                </a:lnTo>
                <a:lnTo>
                  <a:pt x="210" y="20"/>
                </a:lnTo>
                <a:lnTo>
                  <a:pt x="210" y="22"/>
                </a:lnTo>
                <a:lnTo>
                  <a:pt x="210" y="23"/>
                </a:lnTo>
                <a:lnTo>
                  <a:pt x="210" y="23"/>
                </a:lnTo>
                <a:lnTo>
                  <a:pt x="210" y="25"/>
                </a:lnTo>
                <a:lnTo>
                  <a:pt x="210" y="25"/>
                </a:lnTo>
                <a:lnTo>
                  <a:pt x="211" y="26"/>
                </a:lnTo>
                <a:lnTo>
                  <a:pt x="211" y="26"/>
                </a:lnTo>
                <a:lnTo>
                  <a:pt x="211" y="28"/>
                </a:lnTo>
                <a:lnTo>
                  <a:pt x="211" y="28"/>
                </a:lnTo>
                <a:lnTo>
                  <a:pt x="211" y="30"/>
                </a:lnTo>
                <a:lnTo>
                  <a:pt x="213" y="30"/>
                </a:lnTo>
                <a:lnTo>
                  <a:pt x="213" y="30"/>
                </a:lnTo>
                <a:lnTo>
                  <a:pt x="214" y="31"/>
                </a:lnTo>
                <a:lnTo>
                  <a:pt x="216" y="33"/>
                </a:lnTo>
                <a:lnTo>
                  <a:pt x="217" y="33"/>
                </a:lnTo>
                <a:lnTo>
                  <a:pt x="219" y="33"/>
                </a:lnTo>
                <a:lnTo>
                  <a:pt x="221" y="34"/>
                </a:lnTo>
                <a:lnTo>
                  <a:pt x="224" y="34"/>
                </a:lnTo>
                <a:lnTo>
                  <a:pt x="224" y="34"/>
                </a:lnTo>
                <a:lnTo>
                  <a:pt x="225" y="36"/>
                </a:lnTo>
                <a:lnTo>
                  <a:pt x="227" y="36"/>
                </a:lnTo>
                <a:lnTo>
                  <a:pt x="228" y="36"/>
                </a:lnTo>
                <a:lnTo>
                  <a:pt x="230" y="37"/>
                </a:lnTo>
                <a:lnTo>
                  <a:pt x="232" y="37"/>
                </a:lnTo>
                <a:lnTo>
                  <a:pt x="232" y="36"/>
                </a:lnTo>
                <a:lnTo>
                  <a:pt x="233" y="36"/>
                </a:lnTo>
                <a:lnTo>
                  <a:pt x="235" y="37"/>
                </a:lnTo>
                <a:lnTo>
                  <a:pt x="236" y="37"/>
                </a:lnTo>
                <a:lnTo>
                  <a:pt x="238" y="36"/>
                </a:lnTo>
                <a:lnTo>
                  <a:pt x="240" y="36"/>
                </a:lnTo>
                <a:lnTo>
                  <a:pt x="240" y="34"/>
                </a:lnTo>
                <a:lnTo>
                  <a:pt x="243" y="34"/>
                </a:lnTo>
                <a:lnTo>
                  <a:pt x="244" y="34"/>
                </a:lnTo>
                <a:lnTo>
                  <a:pt x="246" y="33"/>
                </a:lnTo>
                <a:lnTo>
                  <a:pt x="249" y="33"/>
                </a:lnTo>
                <a:lnTo>
                  <a:pt x="251" y="33"/>
                </a:lnTo>
                <a:lnTo>
                  <a:pt x="252" y="31"/>
                </a:lnTo>
                <a:lnTo>
                  <a:pt x="254" y="31"/>
                </a:lnTo>
                <a:lnTo>
                  <a:pt x="255" y="31"/>
                </a:lnTo>
                <a:lnTo>
                  <a:pt x="257" y="31"/>
                </a:lnTo>
                <a:lnTo>
                  <a:pt x="260" y="31"/>
                </a:lnTo>
                <a:lnTo>
                  <a:pt x="262" y="33"/>
                </a:lnTo>
                <a:lnTo>
                  <a:pt x="265" y="33"/>
                </a:lnTo>
                <a:lnTo>
                  <a:pt x="265" y="33"/>
                </a:lnTo>
                <a:lnTo>
                  <a:pt x="268" y="34"/>
                </a:lnTo>
                <a:lnTo>
                  <a:pt x="269" y="34"/>
                </a:lnTo>
                <a:lnTo>
                  <a:pt x="273" y="33"/>
                </a:lnTo>
                <a:lnTo>
                  <a:pt x="274" y="34"/>
                </a:lnTo>
                <a:lnTo>
                  <a:pt x="276" y="34"/>
                </a:lnTo>
                <a:lnTo>
                  <a:pt x="277" y="36"/>
                </a:lnTo>
                <a:lnTo>
                  <a:pt x="279" y="37"/>
                </a:lnTo>
                <a:lnTo>
                  <a:pt x="281" y="39"/>
                </a:lnTo>
                <a:lnTo>
                  <a:pt x="282" y="41"/>
                </a:lnTo>
                <a:lnTo>
                  <a:pt x="284" y="41"/>
                </a:lnTo>
                <a:lnTo>
                  <a:pt x="288" y="41"/>
                </a:lnTo>
                <a:lnTo>
                  <a:pt x="290" y="41"/>
                </a:lnTo>
                <a:lnTo>
                  <a:pt x="292" y="41"/>
                </a:lnTo>
                <a:lnTo>
                  <a:pt x="292" y="41"/>
                </a:lnTo>
                <a:lnTo>
                  <a:pt x="292" y="42"/>
                </a:lnTo>
                <a:lnTo>
                  <a:pt x="292" y="45"/>
                </a:lnTo>
                <a:lnTo>
                  <a:pt x="292" y="45"/>
                </a:lnTo>
                <a:lnTo>
                  <a:pt x="293" y="47"/>
                </a:lnTo>
                <a:lnTo>
                  <a:pt x="293" y="47"/>
                </a:lnTo>
                <a:lnTo>
                  <a:pt x="293" y="47"/>
                </a:lnTo>
                <a:lnTo>
                  <a:pt x="295" y="49"/>
                </a:lnTo>
                <a:lnTo>
                  <a:pt x="296" y="49"/>
                </a:lnTo>
                <a:lnTo>
                  <a:pt x="299" y="52"/>
                </a:lnTo>
                <a:lnTo>
                  <a:pt x="301" y="52"/>
                </a:lnTo>
                <a:lnTo>
                  <a:pt x="303" y="52"/>
                </a:lnTo>
                <a:lnTo>
                  <a:pt x="304" y="52"/>
                </a:lnTo>
                <a:lnTo>
                  <a:pt x="306" y="52"/>
                </a:lnTo>
                <a:lnTo>
                  <a:pt x="310" y="52"/>
                </a:lnTo>
                <a:lnTo>
                  <a:pt x="314" y="53"/>
                </a:lnTo>
                <a:lnTo>
                  <a:pt x="315" y="53"/>
                </a:lnTo>
                <a:lnTo>
                  <a:pt x="318" y="53"/>
                </a:lnTo>
                <a:lnTo>
                  <a:pt x="322" y="55"/>
                </a:lnTo>
                <a:lnTo>
                  <a:pt x="325" y="55"/>
                </a:lnTo>
                <a:lnTo>
                  <a:pt x="326" y="55"/>
                </a:lnTo>
                <a:lnTo>
                  <a:pt x="328" y="55"/>
                </a:lnTo>
                <a:lnTo>
                  <a:pt x="329" y="55"/>
                </a:lnTo>
                <a:lnTo>
                  <a:pt x="331" y="56"/>
                </a:lnTo>
                <a:lnTo>
                  <a:pt x="333" y="56"/>
                </a:lnTo>
                <a:lnTo>
                  <a:pt x="334" y="55"/>
                </a:lnTo>
                <a:lnTo>
                  <a:pt x="339" y="53"/>
                </a:lnTo>
                <a:lnTo>
                  <a:pt x="340" y="52"/>
                </a:lnTo>
                <a:lnTo>
                  <a:pt x="342" y="52"/>
                </a:lnTo>
                <a:lnTo>
                  <a:pt x="344" y="52"/>
                </a:lnTo>
                <a:lnTo>
                  <a:pt x="345" y="52"/>
                </a:lnTo>
                <a:lnTo>
                  <a:pt x="347" y="52"/>
                </a:lnTo>
                <a:lnTo>
                  <a:pt x="348" y="52"/>
                </a:lnTo>
                <a:lnTo>
                  <a:pt x="350" y="50"/>
                </a:lnTo>
                <a:lnTo>
                  <a:pt x="351" y="50"/>
                </a:lnTo>
                <a:lnTo>
                  <a:pt x="356" y="49"/>
                </a:lnTo>
                <a:lnTo>
                  <a:pt x="358" y="49"/>
                </a:lnTo>
                <a:lnTo>
                  <a:pt x="361" y="49"/>
                </a:lnTo>
                <a:lnTo>
                  <a:pt x="363" y="49"/>
                </a:lnTo>
                <a:lnTo>
                  <a:pt x="364" y="49"/>
                </a:lnTo>
                <a:lnTo>
                  <a:pt x="366" y="47"/>
                </a:lnTo>
                <a:lnTo>
                  <a:pt x="367" y="45"/>
                </a:lnTo>
                <a:lnTo>
                  <a:pt x="367" y="44"/>
                </a:lnTo>
                <a:lnTo>
                  <a:pt x="370" y="42"/>
                </a:lnTo>
                <a:lnTo>
                  <a:pt x="372" y="41"/>
                </a:lnTo>
                <a:lnTo>
                  <a:pt x="374" y="39"/>
                </a:lnTo>
                <a:lnTo>
                  <a:pt x="375" y="39"/>
                </a:lnTo>
                <a:lnTo>
                  <a:pt x="378" y="37"/>
                </a:lnTo>
                <a:lnTo>
                  <a:pt x="381" y="36"/>
                </a:lnTo>
                <a:lnTo>
                  <a:pt x="383" y="34"/>
                </a:lnTo>
                <a:lnTo>
                  <a:pt x="385" y="34"/>
                </a:lnTo>
                <a:lnTo>
                  <a:pt x="385" y="34"/>
                </a:lnTo>
                <a:lnTo>
                  <a:pt x="388" y="36"/>
                </a:lnTo>
                <a:lnTo>
                  <a:pt x="389" y="34"/>
                </a:lnTo>
                <a:lnTo>
                  <a:pt x="391" y="36"/>
                </a:lnTo>
                <a:lnTo>
                  <a:pt x="392" y="36"/>
                </a:lnTo>
                <a:lnTo>
                  <a:pt x="394" y="37"/>
                </a:lnTo>
                <a:lnTo>
                  <a:pt x="396" y="39"/>
                </a:lnTo>
                <a:lnTo>
                  <a:pt x="399" y="41"/>
                </a:lnTo>
                <a:lnTo>
                  <a:pt x="399" y="41"/>
                </a:lnTo>
                <a:lnTo>
                  <a:pt x="400" y="42"/>
                </a:lnTo>
                <a:lnTo>
                  <a:pt x="402" y="42"/>
                </a:lnTo>
                <a:lnTo>
                  <a:pt x="405" y="42"/>
                </a:lnTo>
                <a:lnTo>
                  <a:pt x="405" y="42"/>
                </a:lnTo>
                <a:lnTo>
                  <a:pt x="408" y="41"/>
                </a:lnTo>
                <a:lnTo>
                  <a:pt x="410" y="39"/>
                </a:lnTo>
                <a:lnTo>
                  <a:pt x="411" y="39"/>
                </a:lnTo>
                <a:lnTo>
                  <a:pt x="413" y="41"/>
                </a:lnTo>
                <a:lnTo>
                  <a:pt x="416" y="41"/>
                </a:lnTo>
                <a:lnTo>
                  <a:pt x="418" y="42"/>
                </a:lnTo>
                <a:lnTo>
                  <a:pt x="419" y="44"/>
                </a:lnTo>
                <a:lnTo>
                  <a:pt x="418" y="45"/>
                </a:lnTo>
                <a:lnTo>
                  <a:pt x="415" y="50"/>
                </a:lnTo>
                <a:lnTo>
                  <a:pt x="411" y="55"/>
                </a:lnTo>
                <a:lnTo>
                  <a:pt x="411" y="58"/>
                </a:lnTo>
                <a:lnTo>
                  <a:pt x="410" y="60"/>
                </a:lnTo>
                <a:lnTo>
                  <a:pt x="410" y="61"/>
                </a:lnTo>
                <a:lnTo>
                  <a:pt x="408" y="63"/>
                </a:lnTo>
                <a:lnTo>
                  <a:pt x="408" y="64"/>
                </a:lnTo>
                <a:lnTo>
                  <a:pt x="407" y="66"/>
                </a:lnTo>
                <a:lnTo>
                  <a:pt x="405" y="69"/>
                </a:lnTo>
                <a:lnTo>
                  <a:pt x="405" y="71"/>
                </a:lnTo>
                <a:lnTo>
                  <a:pt x="405" y="72"/>
                </a:lnTo>
                <a:lnTo>
                  <a:pt x="404" y="74"/>
                </a:lnTo>
                <a:lnTo>
                  <a:pt x="402" y="75"/>
                </a:lnTo>
                <a:lnTo>
                  <a:pt x="402" y="78"/>
                </a:lnTo>
                <a:lnTo>
                  <a:pt x="404" y="80"/>
                </a:lnTo>
                <a:lnTo>
                  <a:pt x="405" y="80"/>
                </a:lnTo>
                <a:lnTo>
                  <a:pt x="407" y="82"/>
                </a:lnTo>
                <a:lnTo>
                  <a:pt x="407" y="83"/>
                </a:lnTo>
                <a:lnTo>
                  <a:pt x="408" y="82"/>
                </a:lnTo>
                <a:lnTo>
                  <a:pt x="410" y="80"/>
                </a:lnTo>
                <a:lnTo>
                  <a:pt x="411" y="80"/>
                </a:lnTo>
                <a:lnTo>
                  <a:pt x="413" y="80"/>
                </a:lnTo>
                <a:lnTo>
                  <a:pt x="415" y="80"/>
                </a:lnTo>
                <a:lnTo>
                  <a:pt x="416" y="80"/>
                </a:lnTo>
                <a:lnTo>
                  <a:pt x="418" y="80"/>
                </a:lnTo>
                <a:lnTo>
                  <a:pt x="419" y="80"/>
                </a:lnTo>
                <a:lnTo>
                  <a:pt x="422" y="80"/>
                </a:lnTo>
                <a:lnTo>
                  <a:pt x="422" y="80"/>
                </a:lnTo>
                <a:lnTo>
                  <a:pt x="424" y="80"/>
                </a:lnTo>
                <a:lnTo>
                  <a:pt x="426" y="82"/>
                </a:lnTo>
                <a:lnTo>
                  <a:pt x="427" y="83"/>
                </a:lnTo>
                <a:lnTo>
                  <a:pt x="429" y="83"/>
                </a:lnTo>
                <a:lnTo>
                  <a:pt x="429" y="83"/>
                </a:lnTo>
                <a:lnTo>
                  <a:pt x="430" y="82"/>
                </a:lnTo>
                <a:lnTo>
                  <a:pt x="430" y="80"/>
                </a:lnTo>
                <a:lnTo>
                  <a:pt x="433" y="78"/>
                </a:lnTo>
                <a:lnTo>
                  <a:pt x="433" y="77"/>
                </a:lnTo>
                <a:lnTo>
                  <a:pt x="435" y="77"/>
                </a:lnTo>
                <a:lnTo>
                  <a:pt x="437" y="77"/>
                </a:lnTo>
                <a:lnTo>
                  <a:pt x="438" y="77"/>
                </a:lnTo>
                <a:lnTo>
                  <a:pt x="440" y="77"/>
                </a:lnTo>
                <a:lnTo>
                  <a:pt x="441" y="77"/>
                </a:lnTo>
                <a:lnTo>
                  <a:pt x="445" y="77"/>
                </a:lnTo>
                <a:lnTo>
                  <a:pt x="446" y="78"/>
                </a:lnTo>
                <a:lnTo>
                  <a:pt x="448" y="80"/>
                </a:lnTo>
                <a:lnTo>
                  <a:pt x="449" y="82"/>
                </a:lnTo>
                <a:lnTo>
                  <a:pt x="451" y="82"/>
                </a:lnTo>
                <a:lnTo>
                  <a:pt x="451" y="83"/>
                </a:lnTo>
                <a:lnTo>
                  <a:pt x="452" y="83"/>
                </a:lnTo>
                <a:lnTo>
                  <a:pt x="452" y="83"/>
                </a:lnTo>
                <a:lnTo>
                  <a:pt x="454" y="85"/>
                </a:lnTo>
                <a:lnTo>
                  <a:pt x="454" y="85"/>
                </a:lnTo>
                <a:lnTo>
                  <a:pt x="454" y="86"/>
                </a:lnTo>
                <a:lnTo>
                  <a:pt x="456" y="86"/>
                </a:lnTo>
                <a:lnTo>
                  <a:pt x="456" y="86"/>
                </a:lnTo>
                <a:lnTo>
                  <a:pt x="457" y="88"/>
                </a:lnTo>
                <a:lnTo>
                  <a:pt x="457" y="88"/>
                </a:lnTo>
                <a:lnTo>
                  <a:pt x="457" y="88"/>
                </a:lnTo>
                <a:lnTo>
                  <a:pt x="460" y="91"/>
                </a:lnTo>
                <a:lnTo>
                  <a:pt x="460" y="91"/>
                </a:lnTo>
                <a:lnTo>
                  <a:pt x="462" y="93"/>
                </a:lnTo>
                <a:lnTo>
                  <a:pt x="463" y="94"/>
                </a:lnTo>
                <a:lnTo>
                  <a:pt x="463" y="94"/>
                </a:lnTo>
                <a:lnTo>
                  <a:pt x="463" y="96"/>
                </a:lnTo>
                <a:lnTo>
                  <a:pt x="465" y="97"/>
                </a:lnTo>
                <a:lnTo>
                  <a:pt x="465" y="97"/>
                </a:lnTo>
                <a:lnTo>
                  <a:pt x="465" y="99"/>
                </a:lnTo>
                <a:lnTo>
                  <a:pt x="465" y="101"/>
                </a:lnTo>
                <a:lnTo>
                  <a:pt x="465" y="101"/>
                </a:lnTo>
                <a:lnTo>
                  <a:pt x="463" y="102"/>
                </a:lnTo>
                <a:lnTo>
                  <a:pt x="462" y="102"/>
                </a:lnTo>
                <a:lnTo>
                  <a:pt x="460" y="102"/>
                </a:lnTo>
                <a:lnTo>
                  <a:pt x="459" y="102"/>
                </a:lnTo>
                <a:lnTo>
                  <a:pt x="457" y="102"/>
                </a:lnTo>
                <a:lnTo>
                  <a:pt x="454" y="102"/>
                </a:lnTo>
                <a:lnTo>
                  <a:pt x="452" y="101"/>
                </a:lnTo>
                <a:lnTo>
                  <a:pt x="451" y="101"/>
                </a:lnTo>
                <a:lnTo>
                  <a:pt x="449" y="99"/>
                </a:lnTo>
                <a:lnTo>
                  <a:pt x="449" y="101"/>
                </a:lnTo>
                <a:lnTo>
                  <a:pt x="448" y="101"/>
                </a:lnTo>
                <a:lnTo>
                  <a:pt x="448" y="101"/>
                </a:lnTo>
                <a:lnTo>
                  <a:pt x="446" y="101"/>
                </a:lnTo>
                <a:lnTo>
                  <a:pt x="443" y="101"/>
                </a:lnTo>
                <a:lnTo>
                  <a:pt x="441" y="101"/>
                </a:lnTo>
                <a:lnTo>
                  <a:pt x="440" y="101"/>
                </a:lnTo>
                <a:lnTo>
                  <a:pt x="438" y="102"/>
                </a:lnTo>
                <a:lnTo>
                  <a:pt x="437" y="102"/>
                </a:lnTo>
                <a:lnTo>
                  <a:pt x="435" y="104"/>
                </a:lnTo>
                <a:lnTo>
                  <a:pt x="433" y="104"/>
                </a:lnTo>
                <a:lnTo>
                  <a:pt x="433" y="104"/>
                </a:lnTo>
                <a:lnTo>
                  <a:pt x="432" y="104"/>
                </a:lnTo>
                <a:lnTo>
                  <a:pt x="430" y="102"/>
                </a:lnTo>
                <a:lnTo>
                  <a:pt x="429" y="102"/>
                </a:lnTo>
                <a:lnTo>
                  <a:pt x="429" y="104"/>
                </a:lnTo>
                <a:lnTo>
                  <a:pt x="429" y="104"/>
                </a:lnTo>
                <a:lnTo>
                  <a:pt x="429" y="105"/>
                </a:lnTo>
                <a:lnTo>
                  <a:pt x="429" y="107"/>
                </a:lnTo>
                <a:lnTo>
                  <a:pt x="427" y="107"/>
                </a:lnTo>
                <a:lnTo>
                  <a:pt x="427" y="107"/>
                </a:lnTo>
                <a:lnTo>
                  <a:pt x="426" y="107"/>
                </a:lnTo>
                <a:lnTo>
                  <a:pt x="422" y="107"/>
                </a:lnTo>
                <a:lnTo>
                  <a:pt x="421" y="107"/>
                </a:lnTo>
                <a:lnTo>
                  <a:pt x="419" y="107"/>
                </a:lnTo>
                <a:lnTo>
                  <a:pt x="419" y="107"/>
                </a:lnTo>
                <a:lnTo>
                  <a:pt x="418" y="108"/>
                </a:lnTo>
                <a:lnTo>
                  <a:pt x="416" y="108"/>
                </a:lnTo>
                <a:lnTo>
                  <a:pt x="416" y="110"/>
                </a:lnTo>
                <a:lnTo>
                  <a:pt x="415" y="110"/>
                </a:lnTo>
                <a:lnTo>
                  <a:pt x="415" y="112"/>
                </a:lnTo>
                <a:lnTo>
                  <a:pt x="413" y="115"/>
                </a:lnTo>
                <a:lnTo>
                  <a:pt x="411" y="115"/>
                </a:lnTo>
                <a:lnTo>
                  <a:pt x="411" y="116"/>
                </a:lnTo>
                <a:lnTo>
                  <a:pt x="411" y="116"/>
                </a:lnTo>
                <a:lnTo>
                  <a:pt x="411" y="118"/>
                </a:lnTo>
                <a:lnTo>
                  <a:pt x="410" y="119"/>
                </a:lnTo>
                <a:lnTo>
                  <a:pt x="410" y="119"/>
                </a:lnTo>
                <a:lnTo>
                  <a:pt x="408" y="119"/>
                </a:lnTo>
                <a:lnTo>
                  <a:pt x="405" y="121"/>
                </a:lnTo>
                <a:lnTo>
                  <a:pt x="404" y="123"/>
                </a:lnTo>
                <a:lnTo>
                  <a:pt x="402" y="124"/>
                </a:lnTo>
                <a:lnTo>
                  <a:pt x="400" y="124"/>
                </a:lnTo>
                <a:lnTo>
                  <a:pt x="397" y="124"/>
                </a:lnTo>
                <a:lnTo>
                  <a:pt x="397" y="124"/>
                </a:lnTo>
                <a:lnTo>
                  <a:pt x="392" y="124"/>
                </a:lnTo>
                <a:lnTo>
                  <a:pt x="391" y="124"/>
                </a:lnTo>
                <a:lnTo>
                  <a:pt x="389" y="124"/>
                </a:lnTo>
                <a:lnTo>
                  <a:pt x="388" y="124"/>
                </a:lnTo>
                <a:lnTo>
                  <a:pt x="388" y="124"/>
                </a:lnTo>
                <a:lnTo>
                  <a:pt x="388" y="126"/>
                </a:lnTo>
                <a:lnTo>
                  <a:pt x="386" y="126"/>
                </a:lnTo>
                <a:lnTo>
                  <a:pt x="386" y="127"/>
                </a:lnTo>
                <a:lnTo>
                  <a:pt x="383" y="129"/>
                </a:lnTo>
                <a:lnTo>
                  <a:pt x="381" y="130"/>
                </a:lnTo>
                <a:lnTo>
                  <a:pt x="381" y="132"/>
                </a:lnTo>
                <a:lnTo>
                  <a:pt x="380" y="132"/>
                </a:lnTo>
                <a:lnTo>
                  <a:pt x="378" y="134"/>
                </a:lnTo>
                <a:lnTo>
                  <a:pt x="378" y="134"/>
                </a:lnTo>
                <a:lnTo>
                  <a:pt x="377" y="134"/>
                </a:lnTo>
                <a:lnTo>
                  <a:pt x="375" y="135"/>
                </a:lnTo>
                <a:lnTo>
                  <a:pt x="374" y="135"/>
                </a:lnTo>
                <a:lnTo>
                  <a:pt x="372" y="135"/>
                </a:lnTo>
                <a:lnTo>
                  <a:pt x="372" y="135"/>
                </a:lnTo>
                <a:lnTo>
                  <a:pt x="369" y="135"/>
                </a:lnTo>
                <a:lnTo>
                  <a:pt x="369" y="135"/>
                </a:lnTo>
                <a:lnTo>
                  <a:pt x="366" y="135"/>
                </a:lnTo>
                <a:lnTo>
                  <a:pt x="361" y="134"/>
                </a:lnTo>
                <a:lnTo>
                  <a:pt x="359" y="132"/>
                </a:lnTo>
                <a:lnTo>
                  <a:pt x="358" y="130"/>
                </a:lnTo>
                <a:lnTo>
                  <a:pt x="356" y="130"/>
                </a:lnTo>
                <a:lnTo>
                  <a:pt x="355" y="130"/>
                </a:lnTo>
                <a:lnTo>
                  <a:pt x="353" y="130"/>
                </a:lnTo>
                <a:lnTo>
                  <a:pt x="351" y="130"/>
                </a:lnTo>
                <a:lnTo>
                  <a:pt x="350" y="130"/>
                </a:lnTo>
                <a:lnTo>
                  <a:pt x="347" y="132"/>
                </a:lnTo>
                <a:lnTo>
                  <a:pt x="347" y="134"/>
                </a:lnTo>
                <a:lnTo>
                  <a:pt x="345" y="134"/>
                </a:lnTo>
                <a:lnTo>
                  <a:pt x="344" y="137"/>
                </a:lnTo>
                <a:lnTo>
                  <a:pt x="344" y="138"/>
                </a:lnTo>
                <a:lnTo>
                  <a:pt x="344" y="140"/>
                </a:lnTo>
                <a:lnTo>
                  <a:pt x="342" y="141"/>
                </a:lnTo>
                <a:lnTo>
                  <a:pt x="342" y="143"/>
                </a:lnTo>
                <a:lnTo>
                  <a:pt x="342" y="143"/>
                </a:lnTo>
                <a:lnTo>
                  <a:pt x="344" y="145"/>
                </a:lnTo>
                <a:lnTo>
                  <a:pt x="344" y="146"/>
                </a:lnTo>
                <a:lnTo>
                  <a:pt x="345" y="148"/>
                </a:lnTo>
                <a:lnTo>
                  <a:pt x="347" y="148"/>
                </a:lnTo>
                <a:lnTo>
                  <a:pt x="348" y="151"/>
                </a:lnTo>
                <a:lnTo>
                  <a:pt x="348" y="151"/>
                </a:lnTo>
                <a:lnTo>
                  <a:pt x="350" y="153"/>
                </a:lnTo>
                <a:lnTo>
                  <a:pt x="350" y="154"/>
                </a:lnTo>
                <a:lnTo>
                  <a:pt x="350" y="154"/>
                </a:lnTo>
                <a:lnTo>
                  <a:pt x="348" y="154"/>
                </a:lnTo>
                <a:lnTo>
                  <a:pt x="347" y="156"/>
                </a:lnTo>
                <a:lnTo>
                  <a:pt x="347" y="156"/>
                </a:lnTo>
                <a:lnTo>
                  <a:pt x="345" y="157"/>
                </a:lnTo>
                <a:lnTo>
                  <a:pt x="344" y="157"/>
                </a:lnTo>
                <a:lnTo>
                  <a:pt x="344" y="157"/>
                </a:lnTo>
                <a:lnTo>
                  <a:pt x="344" y="159"/>
                </a:lnTo>
                <a:lnTo>
                  <a:pt x="339" y="160"/>
                </a:lnTo>
                <a:lnTo>
                  <a:pt x="337" y="160"/>
                </a:lnTo>
                <a:lnTo>
                  <a:pt x="336" y="160"/>
                </a:lnTo>
                <a:lnTo>
                  <a:pt x="336" y="162"/>
                </a:lnTo>
                <a:lnTo>
                  <a:pt x="334" y="164"/>
                </a:lnTo>
                <a:lnTo>
                  <a:pt x="333" y="165"/>
                </a:lnTo>
                <a:lnTo>
                  <a:pt x="333" y="165"/>
                </a:lnTo>
                <a:lnTo>
                  <a:pt x="331" y="167"/>
                </a:lnTo>
                <a:lnTo>
                  <a:pt x="329" y="168"/>
                </a:lnTo>
                <a:lnTo>
                  <a:pt x="328" y="170"/>
                </a:lnTo>
                <a:lnTo>
                  <a:pt x="328" y="170"/>
                </a:lnTo>
                <a:lnTo>
                  <a:pt x="328" y="170"/>
                </a:lnTo>
                <a:lnTo>
                  <a:pt x="326" y="171"/>
                </a:lnTo>
                <a:lnTo>
                  <a:pt x="325" y="171"/>
                </a:lnTo>
                <a:lnTo>
                  <a:pt x="323" y="173"/>
                </a:lnTo>
                <a:lnTo>
                  <a:pt x="320" y="173"/>
                </a:lnTo>
                <a:lnTo>
                  <a:pt x="317" y="175"/>
                </a:lnTo>
                <a:lnTo>
                  <a:pt x="317" y="175"/>
                </a:lnTo>
                <a:lnTo>
                  <a:pt x="314" y="176"/>
                </a:lnTo>
                <a:lnTo>
                  <a:pt x="312" y="176"/>
                </a:lnTo>
                <a:lnTo>
                  <a:pt x="309" y="176"/>
                </a:lnTo>
                <a:lnTo>
                  <a:pt x="306" y="176"/>
                </a:lnTo>
                <a:lnTo>
                  <a:pt x="303" y="176"/>
                </a:lnTo>
                <a:lnTo>
                  <a:pt x="301" y="176"/>
                </a:lnTo>
                <a:lnTo>
                  <a:pt x="298" y="176"/>
                </a:lnTo>
                <a:lnTo>
                  <a:pt x="295" y="176"/>
                </a:lnTo>
                <a:lnTo>
                  <a:pt x="293" y="176"/>
                </a:lnTo>
                <a:lnTo>
                  <a:pt x="290" y="176"/>
                </a:lnTo>
                <a:lnTo>
                  <a:pt x="290" y="178"/>
                </a:lnTo>
                <a:lnTo>
                  <a:pt x="282" y="178"/>
                </a:lnTo>
                <a:lnTo>
                  <a:pt x="281" y="178"/>
                </a:lnTo>
                <a:lnTo>
                  <a:pt x="277" y="179"/>
                </a:lnTo>
                <a:lnTo>
                  <a:pt x="276" y="179"/>
                </a:lnTo>
                <a:lnTo>
                  <a:pt x="274" y="179"/>
                </a:lnTo>
                <a:lnTo>
                  <a:pt x="273" y="179"/>
                </a:lnTo>
                <a:lnTo>
                  <a:pt x="271" y="181"/>
                </a:lnTo>
                <a:lnTo>
                  <a:pt x="268" y="181"/>
                </a:lnTo>
                <a:lnTo>
                  <a:pt x="262" y="184"/>
                </a:lnTo>
                <a:lnTo>
                  <a:pt x="258" y="186"/>
                </a:lnTo>
                <a:lnTo>
                  <a:pt x="257" y="187"/>
                </a:lnTo>
                <a:lnTo>
                  <a:pt x="254" y="187"/>
                </a:lnTo>
                <a:lnTo>
                  <a:pt x="252" y="189"/>
                </a:lnTo>
                <a:lnTo>
                  <a:pt x="251" y="190"/>
                </a:lnTo>
                <a:lnTo>
                  <a:pt x="251" y="190"/>
                </a:lnTo>
                <a:lnTo>
                  <a:pt x="249" y="190"/>
                </a:lnTo>
                <a:lnTo>
                  <a:pt x="247" y="190"/>
                </a:lnTo>
                <a:lnTo>
                  <a:pt x="246" y="190"/>
                </a:lnTo>
                <a:lnTo>
                  <a:pt x="243" y="190"/>
                </a:lnTo>
                <a:lnTo>
                  <a:pt x="243" y="186"/>
                </a:lnTo>
                <a:lnTo>
                  <a:pt x="240" y="187"/>
                </a:lnTo>
                <a:lnTo>
                  <a:pt x="235" y="187"/>
                </a:lnTo>
                <a:lnTo>
                  <a:pt x="232" y="189"/>
                </a:lnTo>
                <a:lnTo>
                  <a:pt x="227" y="187"/>
                </a:lnTo>
                <a:lnTo>
                  <a:pt x="224" y="186"/>
                </a:lnTo>
                <a:lnTo>
                  <a:pt x="222" y="184"/>
                </a:lnTo>
                <a:lnTo>
                  <a:pt x="217" y="182"/>
                </a:lnTo>
                <a:lnTo>
                  <a:pt x="214" y="182"/>
                </a:lnTo>
                <a:lnTo>
                  <a:pt x="208" y="181"/>
                </a:lnTo>
                <a:lnTo>
                  <a:pt x="206" y="181"/>
                </a:lnTo>
                <a:lnTo>
                  <a:pt x="205" y="179"/>
                </a:lnTo>
                <a:lnTo>
                  <a:pt x="202" y="176"/>
                </a:lnTo>
                <a:lnTo>
                  <a:pt x="202" y="175"/>
                </a:lnTo>
                <a:lnTo>
                  <a:pt x="200" y="175"/>
                </a:lnTo>
                <a:lnTo>
                  <a:pt x="199" y="175"/>
                </a:lnTo>
                <a:lnTo>
                  <a:pt x="197" y="175"/>
                </a:lnTo>
                <a:lnTo>
                  <a:pt x="194" y="175"/>
                </a:lnTo>
                <a:lnTo>
                  <a:pt x="189" y="173"/>
                </a:lnTo>
                <a:lnTo>
                  <a:pt x="184" y="173"/>
                </a:lnTo>
                <a:lnTo>
                  <a:pt x="178" y="173"/>
                </a:lnTo>
                <a:lnTo>
                  <a:pt x="176" y="171"/>
                </a:lnTo>
                <a:lnTo>
                  <a:pt x="173" y="173"/>
                </a:lnTo>
                <a:lnTo>
                  <a:pt x="170" y="175"/>
                </a:lnTo>
                <a:lnTo>
                  <a:pt x="162" y="173"/>
                </a:lnTo>
                <a:lnTo>
                  <a:pt x="159" y="173"/>
                </a:lnTo>
                <a:lnTo>
                  <a:pt x="151" y="171"/>
                </a:lnTo>
                <a:lnTo>
                  <a:pt x="145" y="171"/>
                </a:lnTo>
                <a:lnTo>
                  <a:pt x="137" y="170"/>
                </a:lnTo>
                <a:lnTo>
                  <a:pt x="132" y="171"/>
                </a:lnTo>
                <a:lnTo>
                  <a:pt x="129" y="171"/>
                </a:lnTo>
                <a:lnTo>
                  <a:pt x="124" y="171"/>
                </a:lnTo>
                <a:lnTo>
                  <a:pt x="124" y="171"/>
                </a:lnTo>
                <a:lnTo>
                  <a:pt x="124" y="170"/>
                </a:lnTo>
                <a:lnTo>
                  <a:pt x="124" y="168"/>
                </a:lnTo>
                <a:lnTo>
                  <a:pt x="121" y="167"/>
                </a:lnTo>
                <a:lnTo>
                  <a:pt x="121" y="165"/>
                </a:lnTo>
                <a:lnTo>
                  <a:pt x="118" y="164"/>
                </a:lnTo>
                <a:lnTo>
                  <a:pt x="118" y="162"/>
                </a:lnTo>
                <a:lnTo>
                  <a:pt x="117" y="160"/>
                </a:lnTo>
                <a:lnTo>
                  <a:pt x="115" y="156"/>
                </a:lnTo>
                <a:lnTo>
                  <a:pt x="113" y="151"/>
                </a:lnTo>
                <a:lnTo>
                  <a:pt x="113" y="151"/>
                </a:lnTo>
                <a:lnTo>
                  <a:pt x="113" y="149"/>
                </a:lnTo>
                <a:lnTo>
                  <a:pt x="112" y="149"/>
                </a:lnTo>
                <a:lnTo>
                  <a:pt x="110" y="149"/>
                </a:lnTo>
                <a:lnTo>
                  <a:pt x="110" y="148"/>
                </a:lnTo>
                <a:lnTo>
                  <a:pt x="110" y="148"/>
                </a:lnTo>
                <a:lnTo>
                  <a:pt x="110" y="146"/>
                </a:lnTo>
                <a:lnTo>
                  <a:pt x="110" y="145"/>
                </a:lnTo>
                <a:lnTo>
                  <a:pt x="110" y="145"/>
                </a:lnTo>
                <a:lnTo>
                  <a:pt x="105" y="145"/>
                </a:lnTo>
                <a:lnTo>
                  <a:pt x="102" y="143"/>
                </a:lnTo>
                <a:lnTo>
                  <a:pt x="101" y="143"/>
                </a:lnTo>
                <a:lnTo>
                  <a:pt x="98" y="140"/>
                </a:lnTo>
                <a:lnTo>
                  <a:pt x="96" y="140"/>
                </a:lnTo>
                <a:lnTo>
                  <a:pt x="93" y="138"/>
                </a:lnTo>
                <a:lnTo>
                  <a:pt x="90" y="137"/>
                </a:lnTo>
                <a:lnTo>
                  <a:pt x="88" y="137"/>
                </a:lnTo>
                <a:lnTo>
                  <a:pt x="87" y="134"/>
                </a:lnTo>
                <a:lnTo>
                  <a:pt x="85" y="134"/>
                </a:lnTo>
                <a:lnTo>
                  <a:pt x="83" y="132"/>
                </a:lnTo>
                <a:lnTo>
                  <a:pt x="80" y="132"/>
                </a:lnTo>
                <a:lnTo>
                  <a:pt x="76" y="130"/>
                </a:lnTo>
                <a:lnTo>
                  <a:pt x="72" y="130"/>
                </a:lnTo>
                <a:lnTo>
                  <a:pt x="71" y="130"/>
                </a:lnTo>
                <a:lnTo>
                  <a:pt x="68" y="130"/>
                </a:lnTo>
                <a:lnTo>
                  <a:pt x="64" y="130"/>
                </a:lnTo>
                <a:lnTo>
                  <a:pt x="61" y="130"/>
                </a:lnTo>
                <a:lnTo>
                  <a:pt x="60" y="130"/>
                </a:lnTo>
                <a:lnTo>
                  <a:pt x="58" y="130"/>
                </a:lnTo>
                <a:lnTo>
                  <a:pt x="55" y="130"/>
                </a:lnTo>
                <a:lnTo>
                  <a:pt x="55" y="129"/>
                </a:lnTo>
                <a:lnTo>
                  <a:pt x="53" y="129"/>
                </a:lnTo>
                <a:lnTo>
                  <a:pt x="52" y="129"/>
                </a:lnTo>
                <a:lnTo>
                  <a:pt x="50" y="129"/>
                </a:lnTo>
                <a:lnTo>
                  <a:pt x="49" y="127"/>
                </a:lnTo>
                <a:lnTo>
                  <a:pt x="49" y="127"/>
                </a:lnTo>
                <a:lnTo>
                  <a:pt x="47" y="127"/>
                </a:lnTo>
                <a:lnTo>
                  <a:pt x="46" y="127"/>
                </a:lnTo>
                <a:lnTo>
                  <a:pt x="46" y="127"/>
                </a:lnTo>
                <a:lnTo>
                  <a:pt x="46" y="127"/>
                </a:lnTo>
                <a:lnTo>
                  <a:pt x="44" y="124"/>
                </a:lnTo>
                <a:lnTo>
                  <a:pt x="44" y="124"/>
                </a:lnTo>
                <a:lnTo>
                  <a:pt x="42" y="123"/>
                </a:lnTo>
                <a:lnTo>
                  <a:pt x="42" y="123"/>
                </a:lnTo>
                <a:lnTo>
                  <a:pt x="42" y="121"/>
                </a:lnTo>
                <a:lnTo>
                  <a:pt x="42" y="118"/>
                </a:lnTo>
                <a:lnTo>
                  <a:pt x="44" y="116"/>
                </a:lnTo>
                <a:lnTo>
                  <a:pt x="46" y="115"/>
                </a:lnTo>
                <a:lnTo>
                  <a:pt x="46" y="115"/>
                </a:lnTo>
                <a:lnTo>
                  <a:pt x="47" y="113"/>
                </a:lnTo>
                <a:lnTo>
                  <a:pt x="47" y="113"/>
                </a:lnTo>
                <a:lnTo>
                  <a:pt x="47" y="112"/>
                </a:lnTo>
                <a:lnTo>
                  <a:pt x="47" y="110"/>
                </a:lnTo>
                <a:lnTo>
                  <a:pt x="46" y="108"/>
                </a:lnTo>
                <a:lnTo>
                  <a:pt x="46" y="107"/>
                </a:lnTo>
                <a:lnTo>
                  <a:pt x="47" y="107"/>
                </a:lnTo>
                <a:lnTo>
                  <a:pt x="47" y="104"/>
                </a:lnTo>
                <a:lnTo>
                  <a:pt x="47" y="104"/>
                </a:lnTo>
                <a:lnTo>
                  <a:pt x="47" y="102"/>
                </a:lnTo>
                <a:lnTo>
                  <a:pt x="47" y="102"/>
                </a:lnTo>
                <a:lnTo>
                  <a:pt x="47" y="101"/>
                </a:lnTo>
                <a:lnTo>
                  <a:pt x="46" y="97"/>
                </a:lnTo>
                <a:lnTo>
                  <a:pt x="46" y="96"/>
                </a:lnTo>
                <a:lnTo>
                  <a:pt x="44" y="96"/>
                </a:lnTo>
                <a:lnTo>
                  <a:pt x="42" y="96"/>
                </a:lnTo>
                <a:lnTo>
                  <a:pt x="42" y="94"/>
                </a:lnTo>
                <a:lnTo>
                  <a:pt x="41" y="91"/>
                </a:lnTo>
                <a:lnTo>
                  <a:pt x="39" y="89"/>
                </a:lnTo>
                <a:lnTo>
                  <a:pt x="39" y="89"/>
                </a:lnTo>
                <a:lnTo>
                  <a:pt x="39" y="88"/>
                </a:lnTo>
                <a:lnTo>
                  <a:pt x="39" y="86"/>
                </a:lnTo>
                <a:lnTo>
                  <a:pt x="38" y="85"/>
                </a:lnTo>
                <a:lnTo>
                  <a:pt x="38" y="85"/>
                </a:lnTo>
                <a:lnTo>
                  <a:pt x="38" y="83"/>
                </a:lnTo>
                <a:lnTo>
                  <a:pt x="38" y="83"/>
                </a:lnTo>
                <a:lnTo>
                  <a:pt x="36" y="83"/>
                </a:lnTo>
                <a:lnTo>
                  <a:pt x="35" y="82"/>
                </a:lnTo>
                <a:lnTo>
                  <a:pt x="33" y="80"/>
                </a:lnTo>
                <a:lnTo>
                  <a:pt x="33" y="80"/>
                </a:lnTo>
                <a:lnTo>
                  <a:pt x="33" y="78"/>
                </a:lnTo>
                <a:lnTo>
                  <a:pt x="33" y="78"/>
                </a:lnTo>
                <a:lnTo>
                  <a:pt x="31" y="80"/>
                </a:lnTo>
                <a:lnTo>
                  <a:pt x="30" y="80"/>
                </a:lnTo>
                <a:lnTo>
                  <a:pt x="30" y="80"/>
                </a:lnTo>
                <a:lnTo>
                  <a:pt x="28" y="80"/>
                </a:lnTo>
                <a:lnTo>
                  <a:pt x="28" y="78"/>
                </a:lnTo>
                <a:lnTo>
                  <a:pt x="28" y="78"/>
                </a:lnTo>
                <a:lnTo>
                  <a:pt x="27" y="77"/>
                </a:lnTo>
                <a:lnTo>
                  <a:pt x="25" y="77"/>
                </a:lnTo>
                <a:lnTo>
                  <a:pt x="23" y="77"/>
                </a:lnTo>
                <a:lnTo>
                  <a:pt x="22" y="77"/>
                </a:lnTo>
                <a:lnTo>
                  <a:pt x="20" y="77"/>
                </a:lnTo>
                <a:lnTo>
                  <a:pt x="19" y="77"/>
                </a:lnTo>
                <a:lnTo>
                  <a:pt x="17" y="75"/>
                </a:lnTo>
                <a:lnTo>
                  <a:pt x="17" y="75"/>
                </a:lnTo>
                <a:lnTo>
                  <a:pt x="16" y="75"/>
                </a:lnTo>
                <a:lnTo>
                  <a:pt x="14" y="74"/>
                </a:lnTo>
                <a:lnTo>
                  <a:pt x="12" y="72"/>
                </a:lnTo>
                <a:lnTo>
                  <a:pt x="12" y="71"/>
                </a:lnTo>
                <a:lnTo>
                  <a:pt x="11" y="71"/>
                </a:lnTo>
                <a:lnTo>
                  <a:pt x="9" y="69"/>
                </a:lnTo>
                <a:lnTo>
                  <a:pt x="8" y="69"/>
                </a:lnTo>
                <a:lnTo>
                  <a:pt x="6" y="67"/>
                </a:lnTo>
                <a:lnTo>
                  <a:pt x="5" y="67"/>
                </a:lnTo>
                <a:lnTo>
                  <a:pt x="3" y="67"/>
                </a:lnTo>
                <a:lnTo>
                  <a:pt x="3" y="66"/>
                </a:lnTo>
                <a:lnTo>
                  <a:pt x="3" y="66"/>
                </a:lnTo>
                <a:lnTo>
                  <a:pt x="5" y="66"/>
                </a:lnTo>
                <a:lnTo>
                  <a:pt x="5" y="64"/>
                </a:lnTo>
                <a:lnTo>
                  <a:pt x="5" y="64"/>
                </a:lnTo>
                <a:lnTo>
                  <a:pt x="5" y="63"/>
                </a:lnTo>
                <a:lnTo>
                  <a:pt x="3" y="63"/>
                </a:lnTo>
                <a:lnTo>
                  <a:pt x="1" y="63"/>
                </a:lnTo>
                <a:lnTo>
                  <a:pt x="1" y="61"/>
                </a:lnTo>
                <a:lnTo>
                  <a:pt x="0" y="61"/>
                </a:lnTo>
                <a:lnTo>
                  <a:pt x="0" y="60"/>
                </a:lnTo>
                <a:lnTo>
                  <a:pt x="1" y="60"/>
                </a:lnTo>
                <a:lnTo>
                  <a:pt x="1" y="60"/>
                </a:lnTo>
                <a:lnTo>
                  <a:pt x="1" y="58"/>
                </a:lnTo>
                <a:lnTo>
                  <a:pt x="1" y="58"/>
                </a:lnTo>
                <a:lnTo>
                  <a:pt x="1" y="56"/>
                </a:lnTo>
                <a:lnTo>
                  <a:pt x="1" y="56"/>
                </a:lnTo>
                <a:lnTo>
                  <a:pt x="1" y="55"/>
                </a:lnTo>
                <a:lnTo>
                  <a:pt x="1" y="55"/>
                </a:lnTo>
                <a:lnTo>
                  <a:pt x="3" y="55"/>
                </a:lnTo>
                <a:lnTo>
                  <a:pt x="3" y="55"/>
                </a:lnTo>
                <a:lnTo>
                  <a:pt x="5" y="55"/>
                </a:lnTo>
                <a:lnTo>
                  <a:pt x="6" y="53"/>
                </a:lnTo>
                <a:lnTo>
                  <a:pt x="6" y="53"/>
                </a:lnTo>
                <a:lnTo>
                  <a:pt x="6" y="52"/>
                </a:lnTo>
                <a:lnTo>
                  <a:pt x="6" y="50"/>
                </a:lnTo>
                <a:lnTo>
                  <a:pt x="9" y="50"/>
                </a:lnTo>
                <a:lnTo>
                  <a:pt x="9" y="50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4" y="50"/>
                </a:lnTo>
                <a:lnTo>
                  <a:pt x="14" y="50"/>
                </a:lnTo>
                <a:lnTo>
                  <a:pt x="16" y="50"/>
                </a:lnTo>
                <a:lnTo>
                  <a:pt x="16" y="50"/>
                </a:lnTo>
                <a:lnTo>
                  <a:pt x="16" y="49"/>
                </a:lnTo>
                <a:lnTo>
                  <a:pt x="17" y="49"/>
                </a:lnTo>
                <a:lnTo>
                  <a:pt x="17" y="49"/>
                </a:lnTo>
                <a:lnTo>
                  <a:pt x="17" y="50"/>
                </a:lnTo>
                <a:lnTo>
                  <a:pt x="19" y="50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3" y="47"/>
                </a:lnTo>
                <a:lnTo>
                  <a:pt x="25" y="45"/>
                </a:lnTo>
                <a:lnTo>
                  <a:pt x="27" y="45"/>
                </a:lnTo>
                <a:lnTo>
                  <a:pt x="28" y="45"/>
                </a:lnTo>
                <a:lnTo>
                  <a:pt x="28" y="44"/>
                </a:lnTo>
                <a:lnTo>
                  <a:pt x="28" y="44"/>
                </a:lnTo>
                <a:lnTo>
                  <a:pt x="28" y="42"/>
                </a:lnTo>
                <a:lnTo>
                  <a:pt x="30" y="41"/>
                </a:lnTo>
                <a:lnTo>
                  <a:pt x="31" y="41"/>
                </a:lnTo>
                <a:lnTo>
                  <a:pt x="33" y="41"/>
                </a:lnTo>
                <a:lnTo>
                  <a:pt x="33" y="39"/>
                </a:lnTo>
                <a:lnTo>
                  <a:pt x="33" y="37"/>
                </a:lnTo>
                <a:lnTo>
                  <a:pt x="35" y="37"/>
                </a:lnTo>
                <a:lnTo>
                  <a:pt x="36" y="37"/>
                </a:lnTo>
                <a:lnTo>
                  <a:pt x="38" y="37"/>
                </a:lnTo>
                <a:lnTo>
                  <a:pt x="38" y="36"/>
                </a:lnTo>
                <a:lnTo>
                  <a:pt x="41" y="36"/>
                </a:lnTo>
                <a:lnTo>
                  <a:pt x="42" y="36"/>
                </a:lnTo>
                <a:lnTo>
                  <a:pt x="42" y="34"/>
                </a:lnTo>
                <a:lnTo>
                  <a:pt x="44" y="34"/>
                </a:lnTo>
                <a:lnTo>
                  <a:pt x="46" y="34"/>
                </a:lnTo>
                <a:lnTo>
                  <a:pt x="46" y="33"/>
                </a:lnTo>
                <a:lnTo>
                  <a:pt x="47" y="31"/>
                </a:lnTo>
                <a:lnTo>
                  <a:pt x="49" y="31"/>
                </a:lnTo>
                <a:lnTo>
                  <a:pt x="50" y="31"/>
                </a:lnTo>
                <a:lnTo>
                  <a:pt x="52" y="31"/>
                </a:lnTo>
                <a:lnTo>
                  <a:pt x="52" y="31"/>
                </a:lnTo>
                <a:lnTo>
                  <a:pt x="53" y="31"/>
                </a:lnTo>
                <a:lnTo>
                  <a:pt x="53" y="30"/>
                </a:lnTo>
                <a:lnTo>
                  <a:pt x="55" y="30"/>
                </a:lnTo>
                <a:lnTo>
                  <a:pt x="57" y="30"/>
                </a:lnTo>
                <a:lnTo>
                  <a:pt x="57" y="28"/>
                </a:lnTo>
                <a:lnTo>
                  <a:pt x="58" y="26"/>
                </a:lnTo>
                <a:lnTo>
                  <a:pt x="58" y="26"/>
                </a:lnTo>
                <a:lnTo>
                  <a:pt x="61" y="26"/>
                </a:lnTo>
                <a:lnTo>
                  <a:pt x="63" y="26"/>
                </a:lnTo>
                <a:lnTo>
                  <a:pt x="64" y="26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6" y="23"/>
                </a:lnTo>
                <a:lnTo>
                  <a:pt x="68" y="25"/>
                </a:lnTo>
                <a:lnTo>
                  <a:pt x="69" y="25"/>
                </a:lnTo>
                <a:lnTo>
                  <a:pt x="71" y="26"/>
                </a:lnTo>
                <a:lnTo>
                  <a:pt x="71" y="26"/>
                </a:lnTo>
                <a:lnTo>
                  <a:pt x="71" y="26"/>
                </a:lnTo>
                <a:lnTo>
                  <a:pt x="72" y="26"/>
                </a:lnTo>
                <a:lnTo>
                  <a:pt x="72" y="25"/>
                </a:lnTo>
                <a:lnTo>
                  <a:pt x="74" y="25"/>
                </a:lnTo>
                <a:lnTo>
                  <a:pt x="76" y="25"/>
                </a:lnTo>
                <a:lnTo>
                  <a:pt x="76" y="25"/>
                </a:lnTo>
                <a:lnTo>
                  <a:pt x="76" y="26"/>
                </a:lnTo>
                <a:lnTo>
                  <a:pt x="76" y="28"/>
                </a:lnTo>
                <a:lnTo>
                  <a:pt x="77" y="28"/>
                </a:lnTo>
                <a:lnTo>
                  <a:pt x="79" y="28"/>
                </a:lnTo>
                <a:lnTo>
                  <a:pt x="80" y="28"/>
                </a:lnTo>
                <a:lnTo>
                  <a:pt x="82" y="28"/>
                </a:lnTo>
                <a:lnTo>
                  <a:pt x="83" y="28"/>
                </a:lnTo>
                <a:lnTo>
                  <a:pt x="85" y="28"/>
                </a:lnTo>
                <a:lnTo>
                  <a:pt x="85" y="28"/>
                </a:lnTo>
                <a:lnTo>
                  <a:pt x="88" y="28"/>
                </a:lnTo>
                <a:lnTo>
                  <a:pt x="90" y="30"/>
                </a:lnTo>
                <a:lnTo>
                  <a:pt x="91" y="30"/>
                </a:lnTo>
                <a:lnTo>
                  <a:pt x="94" y="30"/>
                </a:lnTo>
                <a:lnTo>
                  <a:pt x="94" y="30"/>
                </a:lnTo>
                <a:lnTo>
                  <a:pt x="94" y="33"/>
                </a:lnTo>
                <a:lnTo>
                  <a:pt x="96" y="34"/>
                </a:lnTo>
                <a:lnTo>
                  <a:pt x="96" y="36"/>
                </a:lnTo>
                <a:lnTo>
                  <a:pt x="96" y="36"/>
                </a:lnTo>
                <a:lnTo>
                  <a:pt x="98" y="36"/>
                </a:lnTo>
                <a:lnTo>
                  <a:pt x="98" y="37"/>
                </a:lnTo>
                <a:lnTo>
                  <a:pt x="99" y="37"/>
                </a:lnTo>
                <a:lnTo>
                  <a:pt x="99" y="39"/>
                </a:lnTo>
                <a:lnTo>
                  <a:pt x="101" y="39"/>
                </a:lnTo>
                <a:lnTo>
                  <a:pt x="101" y="39"/>
                </a:lnTo>
                <a:lnTo>
                  <a:pt x="102" y="39"/>
                </a:lnTo>
                <a:lnTo>
                  <a:pt x="104" y="39"/>
                </a:lnTo>
                <a:lnTo>
                  <a:pt x="105" y="39"/>
                </a:lnTo>
                <a:lnTo>
                  <a:pt x="105" y="41"/>
                </a:lnTo>
                <a:lnTo>
                  <a:pt x="107" y="41"/>
                </a:lnTo>
                <a:lnTo>
                  <a:pt x="107" y="41"/>
                </a:lnTo>
                <a:lnTo>
                  <a:pt x="110" y="41"/>
                </a:lnTo>
                <a:lnTo>
                  <a:pt x="110" y="41"/>
                </a:lnTo>
                <a:lnTo>
                  <a:pt x="112" y="41"/>
                </a:lnTo>
                <a:lnTo>
                  <a:pt x="113" y="41"/>
                </a:lnTo>
                <a:lnTo>
                  <a:pt x="113" y="41"/>
                </a:lnTo>
                <a:lnTo>
                  <a:pt x="115" y="41"/>
                </a:lnTo>
                <a:lnTo>
                  <a:pt x="117" y="39"/>
                </a:lnTo>
                <a:lnTo>
                  <a:pt x="118" y="39"/>
                </a:lnTo>
                <a:lnTo>
                  <a:pt x="118" y="41"/>
                </a:lnTo>
                <a:lnTo>
                  <a:pt x="118" y="41"/>
                </a:lnTo>
                <a:lnTo>
                  <a:pt x="120" y="41"/>
                </a:lnTo>
                <a:lnTo>
                  <a:pt x="120" y="39"/>
                </a:lnTo>
                <a:lnTo>
                  <a:pt x="120" y="39"/>
                </a:lnTo>
                <a:lnTo>
                  <a:pt x="121" y="41"/>
                </a:lnTo>
                <a:lnTo>
                  <a:pt x="123" y="41"/>
                </a:lnTo>
                <a:lnTo>
                  <a:pt x="124" y="42"/>
                </a:lnTo>
                <a:lnTo>
                  <a:pt x="124" y="42"/>
                </a:lnTo>
                <a:lnTo>
                  <a:pt x="126" y="41"/>
                </a:lnTo>
                <a:lnTo>
                  <a:pt x="128" y="41"/>
                </a:lnTo>
                <a:lnTo>
                  <a:pt x="128" y="42"/>
                </a:lnTo>
                <a:lnTo>
                  <a:pt x="128" y="42"/>
                </a:lnTo>
                <a:lnTo>
                  <a:pt x="129" y="42"/>
                </a:lnTo>
                <a:lnTo>
                  <a:pt x="129" y="41"/>
                </a:lnTo>
                <a:lnTo>
                  <a:pt x="134" y="42"/>
                </a:lnTo>
                <a:lnTo>
                  <a:pt x="135" y="42"/>
                </a:lnTo>
                <a:lnTo>
                  <a:pt x="135" y="44"/>
                </a:lnTo>
                <a:lnTo>
                  <a:pt x="135" y="44"/>
                </a:lnTo>
                <a:lnTo>
                  <a:pt x="137" y="45"/>
                </a:lnTo>
                <a:lnTo>
                  <a:pt x="139" y="45"/>
                </a:lnTo>
                <a:lnTo>
                  <a:pt x="140" y="44"/>
                </a:lnTo>
                <a:lnTo>
                  <a:pt x="142" y="42"/>
                </a:lnTo>
                <a:lnTo>
                  <a:pt x="142" y="41"/>
                </a:lnTo>
                <a:lnTo>
                  <a:pt x="143" y="41"/>
                </a:lnTo>
                <a:lnTo>
                  <a:pt x="145" y="41"/>
                </a:lnTo>
                <a:lnTo>
                  <a:pt x="145" y="41"/>
                </a:lnTo>
                <a:lnTo>
                  <a:pt x="146" y="41"/>
                </a:lnTo>
                <a:lnTo>
                  <a:pt x="148" y="39"/>
                </a:lnTo>
                <a:lnTo>
                  <a:pt x="148" y="39"/>
                </a:lnTo>
                <a:lnTo>
                  <a:pt x="150" y="37"/>
                </a:lnTo>
                <a:lnTo>
                  <a:pt x="150" y="37"/>
                </a:lnTo>
                <a:lnTo>
                  <a:pt x="151" y="36"/>
                </a:lnTo>
                <a:lnTo>
                  <a:pt x="151" y="36"/>
                </a:lnTo>
                <a:lnTo>
                  <a:pt x="153" y="34"/>
                </a:lnTo>
                <a:lnTo>
                  <a:pt x="153" y="31"/>
                </a:lnTo>
                <a:lnTo>
                  <a:pt x="153" y="31"/>
                </a:lnTo>
                <a:lnTo>
                  <a:pt x="153" y="30"/>
                </a:lnTo>
                <a:lnTo>
                  <a:pt x="151" y="30"/>
                </a:lnTo>
                <a:lnTo>
                  <a:pt x="151" y="30"/>
                </a:lnTo>
                <a:lnTo>
                  <a:pt x="150" y="28"/>
                </a:lnTo>
                <a:lnTo>
                  <a:pt x="148" y="28"/>
                </a:lnTo>
                <a:lnTo>
                  <a:pt x="148" y="26"/>
                </a:lnTo>
                <a:lnTo>
                  <a:pt x="148" y="25"/>
                </a:lnTo>
                <a:lnTo>
                  <a:pt x="148" y="25"/>
                </a:lnTo>
                <a:lnTo>
                  <a:pt x="148" y="23"/>
                </a:lnTo>
                <a:lnTo>
                  <a:pt x="146" y="23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17"/>
                </a:lnTo>
                <a:lnTo>
                  <a:pt x="146" y="17"/>
                </a:lnTo>
                <a:lnTo>
                  <a:pt x="148" y="15"/>
                </a:lnTo>
                <a:lnTo>
                  <a:pt x="148" y="15"/>
                </a:lnTo>
                <a:lnTo>
                  <a:pt x="148" y="14"/>
                </a:lnTo>
                <a:lnTo>
                  <a:pt x="148" y="14"/>
                </a:lnTo>
                <a:lnTo>
                  <a:pt x="150" y="12"/>
                </a:lnTo>
                <a:lnTo>
                  <a:pt x="150" y="12"/>
                </a:lnTo>
                <a:lnTo>
                  <a:pt x="151" y="11"/>
                </a:lnTo>
                <a:lnTo>
                  <a:pt x="151" y="11"/>
                </a:lnTo>
                <a:lnTo>
                  <a:pt x="151" y="9"/>
                </a:lnTo>
                <a:lnTo>
                  <a:pt x="153" y="9"/>
                </a:lnTo>
                <a:lnTo>
                  <a:pt x="153" y="8"/>
                </a:lnTo>
                <a:lnTo>
                  <a:pt x="153" y="8"/>
                </a:lnTo>
                <a:lnTo>
                  <a:pt x="158" y="6"/>
                </a:lnTo>
                <a:lnTo>
                  <a:pt x="159" y="3"/>
                </a:lnTo>
                <a:lnTo>
                  <a:pt x="161" y="3"/>
                </a:lnTo>
                <a:lnTo>
                  <a:pt x="161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3" name="Freeform 210"/>
          <p:cNvSpPr>
            <a:spLocks/>
          </p:cNvSpPr>
          <p:nvPr/>
        </p:nvSpPr>
        <p:spPr bwMode="auto">
          <a:xfrm>
            <a:off x="955312" y="3073162"/>
            <a:ext cx="126749" cy="88231"/>
          </a:xfrm>
          <a:custGeom>
            <a:avLst/>
            <a:gdLst>
              <a:gd name="T0" fmla="*/ 27 w 38"/>
              <a:gd name="T1" fmla="*/ 0 h 26"/>
              <a:gd name="T2" fmla="*/ 28 w 38"/>
              <a:gd name="T3" fmla="*/ 0 h 26"/>
              <a:gd name="T4" fmla="*/ 31 w 38"/>
              <a:gd name="T5" fmla="*/ 4 h 26"/>
              <a:gd name="T6" fmla="*/ 35 w 38"/>
              <a:gd name="T7" fmla="*/ 6 h 26"/>
              <a:gd name="T8" fmla="*/ 36 w 38"/>
              <a:gd name="T9" fmla="*/ 9 h 26"/>
              <a:gd name="T10" fmla="*/ 38 w 38"/>
              <a:gd name="T11" fmla="*/ 11 h 26"/>
              <a:gd name="T12" fmla="*/ 38 w 38"/>
              <a:gd name="T13" fmla="*/ 11 h 26"/>
              <a:gd name="T14" fmla="*/ 36 w 38"/>
              <a:gd name="T15" fmla="*/ 17 h 26"/>
              <a:gd name="T16" fmla="*/ 35 w 38"/>
              <a:gd name="T17" fmla="*/ 17 h 26"/>
              <a:gd name="T18" fmla="*/ 33 w 38"/>
              <a:gd name="T19" fmla="*/ 17 h 26"/>
              <a:gd name="T20" fmla="*/ 31 w 38"/>
              <a:gd name="T21" fmla="*/ 20 h 26"/>
              <a:gd name="T22" fmla="*/ 28 w 38"/>
              <a:gd name="T23" fmla="*/ 22 h 26"/>
              <a:gd name="T24" fmla="*/ 25 w 38"/>
              <a:gd name="T25" fmla="*/ 20 h 26"/>
              <a:gd name="T26" fmla="*/ 22 w 38"/>
              <a:gd name="T27" fmla="*/ 20 h 26"/>
              <a:gd name="T28" fmla="*/ 19 w 38"/>
              <a:gd name="T29" fmla="*/ 23 h 26"/>
              <a:gd name="T30" fmla="*/ 17 w 38"/>
              <a:gd name="T31" fmla="*/ 25 h 26"/>
              <a:gd name="T32" fmla="*/ 14 w 38"/>
              <a:gd name="T33" fmla="*/ 25 h 26"/>
              <a:gd name="T34" fmla="*/ 11 w 38"/>
              <a:gd name="T35" fmla="*/ 25 h 26"/>
              <a:gd name="T36" fmla="*/ 8 w 38"/>
              <a:gd name="T37" fmla="*/ 26 h 26"/>
              <a:gd name="T38" fmla="*/ 8 w 38"/>
              <a:gd name="T39" fmla="*/ 25 h 26"/>
              <a:gd name="T40" fmla="*/ 5 w 38"/>
              <a:gd name="T41" fmla="*/ 25 h 26"/>
              <a:gd name="T42" fmla="*/ 3 w 38"/>
              <a:gd name="T43" fmla="*/ 22 h 26"/>
              <a:gd name="T44" fmla="*/ 2 w 38"/>
              <a:gd name="T45" fmla="*/ 20 h 26"/>
              <a:gd name="T46" fmla="*/ 2 w 38"/>
              <a:gd name="T47" fmla="*/ 17 h 26"/>
              <a:gd name="T48" fmla="*/ 0 w 38"/>
              <a:gd name="T49" fmla="*/ 14 h 26"/>
              <a:gd name="T50" fmla="*/ 2 w 38"/>
              <a:gd name="T51" fmla="*/ 14 h 26"/>
              <a:gd name="T52" fmla="*/ 2 w 38"/>
              <a:gd name="T53" fmla="*/ 11 h 26"/>
              <a:gd name="T54" fmla="*/ 2 w 38"/>
              <a:gd name="T55" fmla="*/ 8 h 26"/>
              <a:gd name="T56" fmla="*/ 5 w 38"/>
              <a:gd name="T57" fmla="*/ 9 h 26"/>
              <a:gd name="T58" fmla="*/ 5 w 38"/>
              <a:gd name="T59" fmla="*/ 8 h 26"/>
              <a:gd name="T60" fmla="*/ 5 w 38"/>
              <a:gd name="T61" fmla="*/ 4 h 26"/>
              <a:gd name="T62" fmla="*/ 11 w 38"/>
              <a:gd name="T63" fmla="*/ 3 h 26"/>
              <a:gd name="T64" fmla="*/ 13 w 38"/>
              <a:gd name="T65" fmla="*/ 4 h 26"/>
              <a:gd name="T66" fmla="*/ 13 w 38"/>
              <a:gd name="T67" fmla="*/ 4 h 26"/>
              <a:gd name="T68" fmla="*/ 14 w 38"/>
              <a:gd name="T69" fmla="*/ 3 h 26"/>
              <a:gd name="T70" fmla="*/ 16 w 38"/>
              <a:gd name="T71" fmla="*/ 1 h 26"/>
              <a:gd name="T72" fmla="*/ 19 w 38"/>
              <a:gd name="T73" fmla="*/ 1 h 26"/>
              <a:gd name="T74" fmla="*/ 20 w 38"/>
              <a:gd name="T75" fmla="*/ 1 h 26"/>
              <a:gd name="T76" fmla="*/ 22 w 38"/>
              <a:gd name="T77" fmla="*/ 0 h 26"/>
              <a:gd name="T78" fmla="*/ 25 w 38"/>
              <a:gd name="T7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8" h="26">
                <a:moveTo>
                  <a:pt x="27" y="0"/>
                </a:move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5" y="6"/>
                </a:lnTo>
                <a:lnTo>
                  <a:pt x="35" y="6"/>
                </a:lnTo>
                <a:lnTo>
                  <a:pt x="36" y="9"/>
                </a:lnTo>
                <a:lnTo>
                  <a:pt x="36" y="9"/>
                </a:lnTo>
                <a:lnTo>
                  <a:pt x="38" y="11"/>
                </a:lnTo>
                <a:lnTo>
                  <a:pt x="38" y="11"/>
                </a:lnTo>
                <a:lnTo>
                  <a:pt x="38" y="11"/>
                </a:lnTo>
                <a:lnTo>
                  <a:pt x="36" y="12"/>
                </a:lnTo>
                <a:lnTo>
                  <a:pt x="36" y="17"/>
                </a:lnTo>
                <a:lnTo>
                  <a:pt x="36" y="17"/>
                </a:lnTo>
                <a:lnTo>
                  <a:pt x="35" y="17"/>
                </a:lnTo>
                <a:lnTo>
                  <a:pt x="35" y="17"/>
                </a:lnTo>
                <a:lnTo>
                  <a:pt x="33" y="17"/>
                </a:lnTo>
                <a:lnTo>
                  <a:pt x="33" y="20"/>
                </a:lnTo>
                <a:lnTo>
                  <a:pt x="31" y="20"/>
                </a:lnTo>
                <a:lnTo>
                  <a:pt x="30" y="22"/>
                </a:lnTo>
                <a:lnTo>
                  <a:pt x="28" y="22"/>
                </a:lnTo>
                <a:lnTo>
                  <a:pt x="27" y="20"/>
                </a:lnTo>
                <a:lnTo>
                  <a:pt x="25" y="20"/>
                </a:lnTo>
                <a:lnTo>
                  <a:pt x="25" y="20"/>
                </a:lnTo>
                <a:lnTo>
                  <a:pt x="22" y="20"/>
                </a:lnTo>
                <a:lnTo>
                  <a:pt x="22" y="22"/>
                </a:lnTo>
                <a:lnTo>
                  <a:pt x="19" y="23"/>
                </a:lnTo>
                <a:lnTo>
                  <a:pt x="17" y="25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1" y="25"/>
                </a:lnTo>
                <a:lnTo>
                  <a:pt x="9" y="25"/>
                </a:lnTo>
                <a:lnTo>
                  <a:pt x="8" y="26"/>
                </a:lnTo>
                <a:lnTo>
                  <a:pt x="8" y="25"/>
                </a:lnTo>
                <a:lnTo>
                  <a:pt x="8" y="25"/>
                </a:lnTo>
                <a:lnTo>
                  <a:pt x="6" y="25"/>
                </a:lnTo>
                <a:lnTo>
                  <a:pt x="5" y="25"/>
                </a:lnTo>
                <a:lnTo>
                  <a:pt x="5" y="25"/>
                </a:lnTo>
                <a:lnTo>
                  <a:pt x="3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0" y="14"/>
                </a:lnTo>
                <a:lnTo>
                  <a:pt x="2" y="14"/>
                </a:lnTo>
                <a:lnTo>
                  <a:pt x="2" y="14"/>
                </a:lnTo>
                <a:lnTo>
                  <a:pt x="2" y="12"/>
                </a:lnTo>
                <a:lnTo>
                  <a:pt x="2" y="11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5" y="9"/>
                </a:lnTo>
                <a:lnTo>
                  <a:pt x="5" y="8"/>
                </a:lnTo>
                <a:lnTo>
                  <a:pt x="5" y="8"/>
                </a:lnTo>
                <a:lnTo>
                  <a:pt x="5" y="6"/>
                </a:lnTo>
                <a:lnTo>
                  <a:pt x="5" y="4"/>
                </a:lnTo>
                <a:lnTo>
                  <a:pt x="9" y="3"/>
                </a:lnTo>
                <a:lnTo>
                  <a:pt x="11" y="3"/>
                </a:lnTo>
                <a:lnTo>
                  <a:pt x="11" y="4"/>
                </a:lnTo>
                <a:lnTo>
                  <a:pt x="13" y="4"/>
                </a:lnTo>
                <a:lnTo>
                  <a:pt x="13" y="4"/>
                </a:lnTo>
                <a:lnTo>
                  <a:pt x="13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2" y="0"/>
                </a:lnTo>
                <a:lnTo>
                  <a:pt x="22" y="0"/>
                </a:lnTo>
                <a:lnTo>
                  <a:pt x="24" y="1"/>
                </a:lnTo>
                <a:lnTo>
                  <a:pt x="25" y="0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4" name="Freeform 214"/>
          <p:cNvSpPr>
            <a:spLocks/>
          </p:cNvSpPr>
          <p:nvPr/>
        </p:nvSpPr>
        <p:spPr bwMode="auto">
          <a:xfrm>
            <a:off x="861918" y="3001900"/>
            <a:ext cx="86724" cy="98412"/>
          </a:xfrm>
          <a:custGeom>
            <a:avLst/>
            <a:gdLst>
              <a:gd name="T0" fmla="*/ 7 w 26"/>
              <a:gd name="T1" fmla="*/ 0 h 29"/>
              <a:gd name="T2" fmla="*/ 9 w 26"/>
              <a:gd name="T3" fmla="*/ 0 h 29"/>
              <a:gd name="T4" fmla="*/ 11 w 26"/>
              <a:gd name="T5" fmla="*/ 0 h 29"/>
              <a:gd name="T6" fmla="*/ 11 w 26"/>
              <a:gd name="T7" fmla="*/ 2 h 29"/>
              <a:gd name="T8" fmla="*/ 12 w 26"/>
              <a:gd name="T9" fmla="*/ 2 h 29"/>
              <a:gd name="T10" fmla="*/ 15 w 26"/>
              <a:gd name="T11" fmla="*/ 7 h 29"/>
              <a:gd name="T12" fmla="*/ 17 w 26"/>
              <a:gd name="T13" fmla="*/ 7 h 29"/>
              <a:gd name="T14" fmla="*/ 20 w 26"/>
              <a:gd name="T15" fmla="*/ 8 h 29"/>
              <a:gd name="T16" fmla="*/ 25 w 26"/>
              <a:gd name="T17" fmla="*/ 10 h 29"/>
              <a:gd name="T18" fmla="*/ 26 w 26"/>
              <a:gd name="T19" fmla="*/ 11 h 29"/>
              <a:gd name="T20" fmla="*/ 26 w 26"/>
              <a:gd name="T21" fmla="*/ 13 h 29"/>
              <a:gd name="T22" fmla="*/ 25 w 26"/>
              <a:gd name="T23" fmla="*/ 14 h 29"/>
              <a:gd name="T24" fmla="*/ 23 w 26"/>
              <a:gd name="T25" fmla="*/ 14 h 29"/>
              <a:gd name="T26" fmla="*/ 23 w 26"/>
              <a:gd name="T27" fmla="*/ 14 h 29"/>
              <a:gd name="T28" fmla="*/ 23 w 26"/>
              <a:gd name="T29" fmla="*/ 18 h 29"/>
              <a:gd name="T30" fmla="*/ 23 w 26"/>
              <a:gd name="T31" fmla="*/ 18 h 29"/>
              <a:gd name="T32" fmla="*/ 20 w 26"/>
              <a:gd name="T33" fmla="*/ 19 h 29"/>
              <a:gd name="T34" fmla="*/ 18 w 26"/>
              <a:gd name="T35" fmla="*/ 18 h 29"/>
              <a:gd name="T36" fmla="*/ 18 w 26"/>
              <a:gd name="T37" fmla="*/ 16 h 29"/>
              <a:gd name="T38" fmla="*/ 17 w 26"/>
              <a:gd name="T39" fmla="*/ 16 h 29"/>
              <a:gd name="T40" fmla="*/ 15 w 26"/>
              <a:gd name="T41" fmla="*/ 18 h 29"/>
              <a:gd name="T42" fmla="*/ 14 w 26"/>
              <a:gd name="T43" fmla="*/ 19 h 29"/>
              <a:gd name="T44" fmla="*/ 12 w 26"/>
              <a:gd name="T45" fmla="*/ 22 h 29"/>
              <a:gd name="T46" fmla="*/ 11 w 26"/>
              <a:gd name="T47" fmla="*/ 22 h 29"/>
              <a:gd name="T48" fmla="*/ 11 w 26"/>
              <a:gd name="T49" fmla="*/ 24 h 29"/>
              <a:gd name="T50" fmla="*/ 12 w 26"/>
              <a:gd name="T51" fmla="*/ 25 h 29"/>
              <a:gd name="T52" fmla="*/ 12 w 26"/>
              <a:gd name="T53" fmla="*/ 27 h 29"/>
              <a:gd name="T54" fmla="*/ 12 w 26"/>
              <a:gd name="T55" fmla="*/ 29 h 29"/>
              <a:gd name="T56" fmla="*/ 9 w 26"/>
              <a:gd name="T57" fmla="*/ 25 h 29"/>
              <a:gd name="T58" fmla="*/ 3 w 26"/>
              <a:gd name="T59" fmla="*/ 21 h 29"/>
              <a:gd name="T60" fmla="*/ 3 w 26"/>
              <a:gd name="T61" fmla="*/ 19 h 29"/>
              <a:gd name="T62" fmla="*/ 1 w 26"/>
              <a:gd name="T63" fmla="*/ 19 h 29"/>
              <a:gd name="T64" fmla="*/ 1 w 26"/>
              <a:gd name="T65" fmla="*/ 19 h 29"/>
              <a:gd name="T66" fmla="*/ 0 w 26"/>
              <a:gd name="T67" fmla="*/ 18 h 29"/>
              <a:gd name="T68" fmla="*/ 0 w 26"/>
              <a:gd name="T69" fmla="*/ 18 h 29"/>
              <a:gd name="T70" fmla="*/ 1 w 26"/>
              <a:gd name="T71" fmla="*/ 16 h 29"/>
              <a:gd name="T72" fmla="*/ 1 w 26"/>
              <a:gd name="T73" fmla="*/ 16 h 29"/>
              <a:gd name="T74" fmla="*/ 0 w 26"/>
              <a:gd name="T75" fmla="*/ 13 h 29"/>
              <a:gd name="T76" fmla="*/ 0 w 26"/>
              <a:gd name="T77" fmla="*/ 10 h 29"/>
              <a:gd name="T78" fmla="*/ 3 w 26"/>
              <a:gd name="T79" fmla="*/ 10 h 29"/>
              <a:gd name="T80" fmla="*/ 3 w 26"/>
              <a:gd name="T81" fmla="*/ 7 h 29"/>
              <a:gd name="T82" fmla="*/ 3 w 26"/>
              <a:gd name="T83" fmla="*/ 5 h 29"/>
              <a:gd name="T84" fmla="*/ 6 w 26"/>
              <a:gd name="T85" fmla="*/ 3 h 29"/>
              <a:gd name="T86" fmla="*/ 6 w 26"/>
              <a:gd name="T87" fmla="*/ 3 h 29"/>
              <a:gd name="T88" fmla="*/ 7 w 26"/>
              <a:gd name="T89" fmla="*/ 5 h 29"/>
              <a:gd name="T90" fmla="*/ 7 w 26"/>
              <a:gd name="T91" fmla="*/ 2 h 29"/>
              <a:gd name="T92" fmla="*/ 7 w 26"/>
              <a:gd name="T9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" h="29">
                <a:moveTo>
                  <a:pt x="7" y="0"/>
                </a:move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1" y="2"/>
                </a:lnTo>
                <a:lnTo>
                  <a:pt x="11" y="2"/>
                </a:lnTo>
                <a:lnTo>
                  <a:pt x="12" y="2"/>
                </a:lnTo>
                <a:lnTo>
                  <a:pt x="14" y="3"/>
                </a:lnTo>
                <a:lnTo>
                  <a:pt x="15" y="7"/>
                </a:lnTo>
                <a:lnTo>
                  <a:pt x="17" y="7"/>
                </a:lnTo>
                <a:lnTo>
                  <a:pt x="17" y="7"/>
                </a:lnTo>
                <a:lnTo>
                  <a:pt x="18" y="8"/>
                </a:lnTo>
                <a:lnTo>
                  <a:pt x="20" y="8"/>
                </a:lnTo>
                <a:lnTo>
                  <a:pt x="22" y="8"/>
                </a:lnTo>
                <a:lnTo>
                  <a:pt x="25" y="10"/>
                </a:lnTo>
                <a:lnTo>
                  <a:pt x="26" y="11"/>
                </a:lnTo>
                <a:lnTo>
                  <a:pt x="26" y="11"/>
                </a:lnTo>
                <a:lnTo>
                  <a:pt x="26" y="13"/>
                </a:lnTo>
                <a:lnTo>
                  <a:pt x="26" y="13"/>
                </a:lnTo>
                <a:lnTo>
                  <a:pt x="25" y="13"/>
                </a:lnTo>
                <a:lnTo>
                  <a:pt x="25" y="14"/>
                </a:lnTo>
                <a:lnTo>
                  <a:pt x="23" y="14"/>
                </a:lnTo>
                <a:lnTo>
                  <a:pt x="23" y="14"/>
                </a:lnTo>
                <a:lnTo>
                  <a:pt x="22" y="14"/>
                </a:lnTo>
                <a:lnTo>
                  <a:pt x="23" y="14"/>
                </a:lnTo>
                <a:lnTo>
                  <a:pt x="23" y="16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2" y="18"/>
                </a:lnTo>
                <a:lnTo>
                  <a:pt x="20" y="19"/>
                </a:lnTo>
                <a:lnTo>
                  <a:pt x="18" y="19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5" y="18"/>
                </a:lnTo>
                <a:lnTo>
                  <a:pt x="15" y="19"/>
                </a:lnTo>
                <a:lnTo>
                  <a:pt x="14" y="19"/>
                </a:lnTo>
                <a:lnTo>
                  <a:pt x="14" y="21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9" y="22"/>
                </a:lnTo>
                <a:lnTo>
                  <a:pt x="11" y="24"/>
                </a:lnTo>
                <a:lnTo>
                  <a:pt x="12" y="25"/>
                </a:lnTo>
                <a:lnTo>
                  <a:pt x="12" y="25"/>
                </a:lnTo>
                <a:lnTo>
                  <a:pt x="12" y="27"/>
                </a:lnTo>
                <a:lnTo>
                  <a:pt x="12" y="27"/>
                </a:lnTo>
                <a:lnTo>
                  <a:pt x="12" y="29"/>
                </a:lnTo>
                <a:lnTo>
                  <a:pt x="12" y="29"/>
                </a:lnTo>
                <a:lnTo>
                  <a:pt x="11" y="29"/>
                </a:lnTo>
                <a:lnTo>
                  <a:pt x="9" y="25"/>
                </a:lnTo>
                <a:lnTo>
                  <a:pt x="6" y="22"/>
                </a:lnTo>
                <a:lnTo>
                  <a:pt x="3" y="21"/>
                </a:lnTo>
                <a:lnTo>
                  <a:pt x="1" y="21"/>
                </a:lnTo>
                <a:lnTo>
                  <a:pt x="3" y="19"/>
                </a:lnTo>
                <a:lnTo>
                  <a:pt x="3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0" y="13"/>
                </a:lnTo>
                <a:lnTo>
                  <a:pt x="0" y="13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7"/>
                </a:lnTo>
                <a:lnTo>
                  <a:pt x="3" y="5"/>
                </a:lnTo>
                <a:lnTo>
                  <a:pt x="4" y="5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7" y="5"/>
                </a:lnTo>
                <a:lnTo>
                  <a:pt x="7" y="5"/>
                </a:lnTo>
                <a:lnTo>
                  <a:pt x="7" y="3"/>
                </a:lnTo>
                <a:lnTo>
                  <a:pt x="7" y="2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5" name="Freeform 215"/>
          <p:cNvSpPr>
            <a:spLocks/>
          </p:cNvSpPr>
          <p:nvPr/>
        </p:nvSpPr>
        <p:spPr bwMode="auto">
          <a:xfrm>
            <a:off x="1255509" y="2696486"/>
            <a:ext cx="166776" cy="190034"/>
          </a:xfrm>
          <a:custGeom>
            <a:avLst/>
            <a:gdLst>
              <a:gd name="T0" fmla="*/ 14 w 50"/>
              <a:gd name="T1" fmla="*/ 2 h 56"/>
              <a:gd name="T2" fmla="*/ 17 w 50"/>
              <a:gd name="T3" fmla="*/ 4 h 56"/>
              <a:gd name="T4" fmla="*/ 20 w 50"/>
              <a:gd name="T5" fmla="*/ 5 h 56"/>
              <a:gd name="T6" fmla="*/ 23 w 50"/>
              <a:gd name="T7" fmla="*/ 5 h 56"/>
              <a:gd name="T8" fmla="*/ 25 w 50"/>
              <a:gd name="T9" fmla="*/ 7 h 56"/>
              <a:gd name="T10" fmla="*/ 27 w 50"/>
              <a:gd name="T11" fmla="*/ 8 h 56"/>
              <a:gd name="T12" fmla="*/ 28 w 50"/>
              <a:gd name="T13" fmla="*/ 7 h 56"/>
              <a:gd name="T14" fmla="*/ 33 w 50"/>
              <a:gd name="T15" fmla="*/ 11 h 56"/>
              <a:gd name="T16" fmla="*/ 36 w 50"/>
              <a:gd name="T17" fmla="*/ 10 h 56"/>
              <a:gd name="T18" fmla="*/ 38 w 50"/>
              <a:gd name="T19" fmla="*/ 15 h 56"/>
              <a:gd name="T20" fmla="*/ 36 w 50"/>
              <a:gd name="T21" fmla="*/ 18 h 56"/>
              <a:gd name="T22" fmla="*/ 36 w 50"/>
              <a:gd name="T23" fmla="*/ 19 h 56"/>
              <a:gd name="T24" fmla="*/ 39 w 50"/>
              <a:gd name="T25" fmla="*/ 22 h 56"/>
              <a:gd name="T26" fmla="*/ 42 w 50"/>
              <a:gd name="T27" fmla="*/ 24 h 56"/>
              <a:gd name="T28" fmla="*/ 41 w 50"/>
              <a:gd name="T29" fmla="*/ 26 h 56"/>
              <a:gd name="T30" fmla="*/ 42 w 50"/>
              <a:gd name="T31" fmla="*/ 29 h 56"/>
              <a:gd name="T32" fmla="*/ 44 w 50"/>
              <a:gd name="T33" fmla="*/ 30 h 56"/>
              <a:gd name="T34" fmla="*/ 47 w 50"/>
              <a:gd name="T35" fmla="*/ 34 h 56"/>
              <a:gd name="T36" fmla="*/ 50 w 50"/>
              <a:gd name="T37" fmla="*/ 38 h 56"/>
              <a:gd name="T38" fmla="*/ 47 w 50"/>
              <a:gd name="T39" fmla="*/ 40 h 56"/>
              <a:gd name="T40" fmla="*/ 44 w 50"/>
              <a:gd name="T41" fmla="*/ 38 h 56"/>
              <a:gd name="T42" fmla="*/ 42 w 50"/>
              <a:gd name="T43" fmla="*/ 38 h 56"/>
              <a:gd name="T44" fmla="*/ 41 w 50"/>
              <a:gd name="T45" fmla="*/ 38 h 56"/>
              <a:gd name="T46" fmla="*/ 38 w 50"/>
              <a:gd name="T47" fmla="*/ 38 h 56"/>
              <a:gd name="T48" fmla="*/ 38 w 50"/>
              <a:gd name="T49" fmla="*/ 40 h 56"/>
              <a:gd name="T50" fmla="*/ 36 w 50"/>
              <a:gd name="T51" fmla="*/ 37 h 56"/>
              <a:gd name="T52" fmla="*/ 33 w 50"/>
              <a:gd name="T53" fmla="*/ 38 h 56"/>
              <a:gd name="T54" fmla="*/ 35 w 50"/>
              <a:gd name="T55" fmla="*/ 43 h 56"/>
              <a:gd name="T56" fmla="*/ 31 w 50"/>
              <a:gd name="T57" fmla="*/ 46 h 56"/>
              <a:gd name="T58" fmla="*/ 30 w 50"/>
              <a:gd name="T59" fmla="*/ 51 h 56"/>
              <a:gd name="T60" fmla="*/ 27 w 50"/>
              <a:gd name="T61" fmla="*/ 54 h 56"/>
              <a:gd name="T62" fmla="*/ 27 w 50"/>
              <a:gd name="T63" fmla="*/ 56 h 56"/>
              <a:gd name="T64" fmla="*/ 23 w 50"/>
              <a:gd name="T65" fmla="*/ 56 h 56"/>
              <a:gd name="T66" fmla="*/ 22 w 50"/>
              <a:gd name="T67" fmla="*/ 54 h 56"/>
              <a:gd name="T68" fmla="*/ 22 w 50"/>
              <a:gd name="T69" fmla="*/ 52 h 56"/>
              <a:gd name="T70" fmla="*/ 22 w 50"/>
              <a:gd name="T71" fmla="*/ 51 h 56"/>
              <a:gd name="T72" fmla="*/ 20 w 50"/>
              <a:gd name="T73" fmla="*/ 46 h 56"/>
              <a:gd name="T74" fmla="*/ 23 w 50"/>
              <a:gd name="T75" fmla="*/ 38 h 56"/>
              <a:gd name="T76" fmla="*/ 22 w 50"/>
              <a:gd name="T77" fmla="*/ 34 h 56"/>
              <a:gd name="T78" fmla="*/ 19 w 50"/>
              <a:gd name="T79" fmla="*/ 27 h 56"/>
              <a:gd name="T80" fmla="*/ 16 w 50"/>
              <a:gd name="T81" fmla="*/ 24 h 56"/>
              <a:gd name="T82" fmla="*/ 12 w 50"/>
              <a:gd name="T83" fmla="*/ 19 h 56"/>
              <a:gd name="T84" fmla="*/ 9 w 50"/>
              <a:gd name="T85" fmla="*/ 16 h 56"/>
              <a:gd name="T86" fmla="*/ 8 w 50"/>
              <a:gd name="T87" fmla="*/ 13 h 56"/>
              <a:gd name="T88" fmla="*/ 5 w 50"/>
              <a:gd name="T89" fmla="*/ 8 h 56"/>
              <a:gd name="T90" fmla="*/ 1 w 50"/>
              <a:gd name="T91" fmla="*/ 5 h 56"/>
              <a:gd name="T92" fmla="*/ 0 w 50"/>
              <a:gd name="T93" fmla="*/ 5 h 56"/>
              <a:gd name="T94" fmla="*/ 5 w 50"/>
              <a:gd name="T95" fmla="*/ 4 h 56"/>
              <a:gd name="T96" fmla="*/ 11 w 50"/>
              <a:gd name="T97" fmla="*/ 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6">
                <a:moveTo>
                  <a:pt x="12" y="0"/>
                </a:moveTo>
                <a:lnTo>
                  <a:pt x="12" y="2"/>
                </a:lnTo>
                <a:lnTo>
                  <a:pt x="14" y="2"/>
                </a:lnTo>
                <a:lnTo>
                  <a:pt x="16" y="2"/>
                </a:lnTo>
                <a:lnTo>
                  <a:pt x="17" y="2"/>
                </a:lnTo>
                <a:lnTo>
                  <a:pt x="17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2" y="5"/>
                </a:lnTo>
                <a:lnTo>
                  <a:pt x="23" y="5"/>
                </a:lnTo>
                <a:lnTo>
                  <a:pt x="25" y="7"/>
                </a:lnTo>
                <a:lnTo>
                  <a:pt x="23" y="7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7" y="8"/>
                </a:lnTo>
                <a:lnTo>
                  <a:pt x="27" y="8"/>
                </a:lnTo>
                <a:lnTo>
                  <a:pt x="27" y="7"/>
                </a:lnTo>
                <a:lnTo>
                  <a:pt x="28" y="7"/>
                </a:lnTo>
                <a:lnTo>
                  <a:pt x="31" y="8"/>
                </a:lnTo>
                <a:lnTo>
                  <a:pt x="31" y="10"/>
                </a:lnTo>
                <a:lnTo>
                  <a:pt x="33" y="11"/>
                </a:lnTo>
                <a:lnTo>
                  <a:pt x="33" y="11"/>
                </a:lnTo>
                <a:lnTo>
                  <a:pt x="35" y="11"/>
                </a:lnTo>
                <a:lnTo>
                  <a:pt x="36" y="10"/>
                </a:lnTo>
                <a:lnTo>
                  <a:pt x="36" y="10"/>
                </a:lnTo>
                <a:lnTo>
                  <a:pt x="36" y="11"/>
                </a:lnTo>
                <a:lnTo>
                  <a:pt x="38" y="15"/>
                </a:lnTo>
                <a:lnTo>
                  <a:pt x="38" y="15"/>
                </a:lnTo>
                <a:lnTo>
                  <a:pt x="36" y="16"/>
                </a:lnTo>
                <a:lnTo>
                  <a:pt x="36" y="18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6" y="21"/>
                </a:lnTo>
                <a:lnTo>
                  <a:pt x="39" y="21"/>
                </a:lnTo>
                <a:lnTo>
                  <a:pt x="39" y="22"/>
                </a:lnTo>
                <a:lnTo>
                  <a:pt x="41" y="22"/>
                </a:lnTo>
                <a:lnTo>
                  <a:pt x="41" y="22"/>
                </a:lnTo>
                <a:lnTo>
                  <a:pt x="42" y="24"/>
                </a:lnTo>
                <a:lnTo>
                  <a:pt x="42" y="24"/>
                </a:lnTo>
                <a:lnTo>
                  <a:pt x="42" y="26"/>
                </a:lnTo>
                <a:lnTo>
                  <a:pt x="41" y="26"/>
                </a:lnTo>
                <a:lnTo>
                  <a:pt x="41" y="27"/>
                </a:lnTo>
                <a:lnTo>
                  <a:pt x="42" y="27"/>
                </a:lnTo>
                <a:lnTo>
                  <a:pt x="42" y="29"/>
                </a:lnTo>
                <a:lnTo>
                  <a:pt x="42" y="29"/>
                </a:lnTo>
                <a:lnTo>
                  <a:pt x="42" y="29"/>
                </a:lnTo>
                <a:lnTo>
                  <a:pt x="44" y="30"/>
                </a:lnTo>
                <a:lnTo>
                  <a:pt x="47" y="32"/>
                </a:lnTo>
                <a:lnTo>
                  <a:pt x="47" y="32"/>
                </a:lnTo>
                <a:lnTo>
                  <a:pt x="47" y="34"/>
                </a:lnTo>
                <a:lnTo>
                  <a:pt x="47" y="35"/>
                </a:lnTo>
                <a:lnTo>
                  <a:pt x="47" y="37"/>
                </a:lnTo>
                <a:lnTo>
                  <a:pt x="50" y="38"/>
                </a:lnTo>
                <a:lnTo>
                  <a:pt x="50" y="40"/>
                </a:lnTo>
                <a:lnTo>
                  <a:pt x="50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4" y="38"/>
                </a:lnTo>
                <a:lnTo>
                  <a:pt x="44" y="38"/>
                </a:lnTo>
                <a:lnTo>
                  <a:pt x="42" y="40"/>
                </a:lnTo>
                <a:lnTo>
                  <a:pt x="42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39" y="38"/>
                </a:lnTo>
                <a:lnTo>
                  <a:pt x="39" y="38"/>
                </a:lnTo>
                <a:lnTo>
                  <a:pt x="38" y="38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5" y="37"/>
                </a:lnTo>
                <a:lnTo>
                  <a:pt x="33" y="38"/>
                </a:lnTo>
                <a:lnTo>
                  <a:pt x="33" y="38"/>
                </a:lnTo>
                <a:lnTo>
                  <a:pt x="33" y="40"/>
                </a:lnTo>
                <a:lnTo>
                  <a:pt x="33" y="41"/>
                </a:lnTo>
                <a:lnTo>
                  <a:pt x="35" y="43"/>
                </a:lnTo>
                <a:lnTo>
                  <a:pt x="33" y="45"/>
                </a:lnTo>
                <a:lnTo>
                  <a:pt x="33" y="46"/>
                </a:lnTo>
                <a:lnTo>
                  <a:pt x="31" y="46"/>
                </a:lnTo>
                <a:lnTo>
                  <a:pt x="30" y="48"/>
                </a:lnTo>
                <a:lnTo>
                  <a:pt x="30" y="49"/>
                </a:lnTo>
                <a:lnTo>
                  <a:pt x="30" y="51"/>
                </a:lnTo>
                <a:lnTo>
                  <a:pt x="28" y="51"/>
                </a:lnTo>
                <a:lnTo>
                  <a:pt x="27" y="52"/>
                </a:lnTo>
                <a:lnTo>
                  <a:pt x="27" y="54"/>
                </a:lnTo>
                <a:lnTo>
                  <a:pt x="27" y="54"/>
                </a:lnTo>
                <a:lnTo>
                  <a:pt x="27" y="54"/>
                </a:lnTo>
                <a:lnTo>
                  <a:pt x="27" y="56"/>
                </a:lnTo>
                <a:lnTo>
                  <a:pt x="27" y="56"/>
                </a:lnTo>
                <a:lnTo>
                  <a:pt x="23" y="56"/>
                </a:lnTo>
                <a:lnTo>
                  <a:pt x="23" y="56"/>
                </a:lnTo>
                <a:lnTo>
                  <a:pt x="22" y="56"/>
                </a:lnTo>
                <a:lnTo>
                  <a:pt x="22" y="56"/>
                </a:lnTo>
                <a:lnTo>
                  <a:pt x="22" y="54"/>
                </a:lnTo>
                <a:lnTo>
                  <a:pt x="20" y="54"/>
                </a:lnTo>
                <a:lnTo>
                  <a:pt x="20" y="54"/>
                </a:lnTo>
                <a:lnTo>
                  <a:pt x="22" y="52"/>
                </a:lnTo>
                <a:lnTo>
                  <a:pt x="22" y="52"/>
                </a:lnTo>
                <a:lnTo>
                  <a:pt x="22" y="51"/>
                </a:lnTo>
                <a:lnTo>
                  <a:pt x="22" y="51"/>
                </a:lnTo>
                <a:lnTo>
                  <a:pt x="22" y="49"/>
                </a:lnTo>
                <a:lnTo>
                  <a:pt x="22" y="48"/>
                </a:lnTo>
                <a:lnTo>
                  <a:pt x="20" y="46"/>
                </a:lnTo>
                <a:lnTo>
                  <a:pt x="22" y="45"/>
                </a:lnTo>
                <a:lnTo>
                  <a:pt x="22" y="40"/>
                </a:lnTo>
                <a:lnTo>
                  <a:pt x="23" y="38"/>
                </a:lnTo>
                <a:lnTo>
                  <a:pt x="23" y="37"/>
                </a:lnTo>
                <a:lnTo>
                  <a:pt x="23" y="35"/>
                </a:lnTo>
                <a:lnTo>
                  <a:pt x="22" y="34"/>
                </a:lnTo>
                <a:lnTo>
                  <a:pt x="22" y="32"/>
                </a:lnTo>
                <a:lnTo>
                  <a:pt x="20" y="29"/>
                </a:lnTo>
                <a:lnTo>
                  <a:pt x="19" y="27"/>
                </a:lnTo>
                <a:lnTo>
                  <a:pt x="17" y="26"/>
                </a:lnTo>
                <a:lnTo>
                  <a:pt x="17" y="26"/>
                </a:lnTo>
                <a:lnTo>
                  <a:pt x="16" y="24"/>
                </a:lnTo>
                <a:lnTo>
                  <a:pt x="16" y="22"/>
                </a:lnTo>
                <a:lnTo>
                  <a:pt x="14" y="22"/>
                </a:lnTo>
                <a:lnTo>
                  <a:pt x="12" y="19"/>
                </a:lnTo>
                <a:lnTo>
                  <a:pt x="12" y="18"/>
                </a:lnTo>
                <a:lnTo>
                  <a:pt x="11" y="18"/>
                </a:lnTo>
                <a:lnTo>
                  <a:pt x="9" y="16"/>
                </a:lnTo>
                <a:lnTo>
                  <a:pt x="9" y="15"/>
                </a:lnTo>
                <a:lnTo>
                  <a:pt x="9" y="15"/>
                </a:lnTo>
                <a:lnTo>
                  <a:pt x="8" y="13"/>
                </a:lnTo>
                <a:lnTo>
                  <a:pt x="8" y="11"/>
                </a:lnTo>
                <a:lnTo>
                  <a:pt x="6" y="8"/>
                </a:lnTo>
                <a:lnTo>
                  <a:pt x="5" y="8"/>
                </a:lnTo>
                <a:lnTo>
                  <a:pt x="5" y="7"/>
                </a:lnTo>
                <a:lnTo>
                  <a:pt x="3" y="7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3" y="4"/>
                </a:lnTo>
                <a:lnTo>
                  <a:pt x="3" y="4"/>
                </a:lnTo>
                <a:lnTo>
                  <a:pt x="5" y="4"/>
                </a:lnTo>
                <a:lnTo>
                  <a:pt x="8" y="4"/>
                </a:lnTo>
                <a:lnTo>
                  <a:pt x="9" y="2"/>
                </a:lnTo>
                <a:lnTo>
                  <a:pt x="11" y="2"/>
                </a:lnTo>
                <a:lnTo>
                  <a:pt x="12" y="2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6" name="Freeform 219"/>
          <p:cNvSpPr>
            <a:spLocks/>
          </p:cNvSpPr>
          <p:nvPr/>
        </p:nvSpPr>
        <p:spPr bwMode="auto">
          <a:xfrm>
            <a:off x="981997" y="2061903"/>
            <a:ext cx="346893" cy="166281"/>
          </a:xfrm>
          <a:custGeom>
            <a:avLst/>
            <a:gdLst>
              <a:gd name="T0" fmla="*/ 61 w 104"/>
              <a:gd name="T1" fmla="*/ 2 h 49"/>
              <a:gd name="T2" fmla="*/ 61 w 104"/>
              <a:gd name="T3" fmla="*/ 0 h 49"/>
              <a:gd name="T4" fmla="*/ 66 w 104"/>
              <a:gd name="T5" fmla="*/ 2 h 49"/>
              <a:gd name="T6" fmla="*/ 69 w 104"/>
              <a:gd name="T7" fmla="*/ 3 h 49"/>
              <a:gd name="T8" fmla="*/ 72 w 104"/>
              <a:gd name="T9" fmla="*/ 6 h 49"/>
              <a:gd name="T10" fmla="*/ 79 w 104"/>
              <a:gd name="T11" fmla="*/ 11 h 49"/>
              <a:gd name="T12" fmla="*/ 85 w 104"/>
              <a:gd name="T13" fmla="*/ 9 h 49"/>
              <a:gd name="T14" fmla="*/ 90 w 104"/>
              <a:gd name="T15" fmla="*/ 11 h 49"/>
              <a:gd name="T16" fmla="*/ 94 w 104"/>
              <a:gd name="T17" fmla="*/ 11 h 49"/>
              <a:gd name="T18" fmla="*/ 96 w 104"/>
              <a:gd name="T19" fmla="*/ 14 h 49"/>
              <a:gd name="T20" fmla="*/ 99 w 104"/>
              <a:gd name="T21" fmla="*/ 17 h 49"/>
              <a:gd name="T22" fmla="*/ 98 w 104"/>
              <a:gd name="T23" fmla="*/ 19 h 49"/>
              <a:gd name="T24" fmla="*/ 96 w 104"/>
              <a:gd name="T25" fmla="*/ 25 h 49"/>
              <a:gd name="T26" fmla="*/ 99 w 104"/>
              <a:gd name="T27" fmla="*/ 25 h 49"/>
              <a:gd name="T28" fmla="*/ 101 w 104"/>
              <a:gd name="T29" fmla="*/ 28 h 49"/>
              <a:gd name="T30" fmla="*/ 102 w 104"/>
              <a:gd name="T31" fmla="*/ 31 h 49"/>
              <a:gd name="T32" fmla="*/ 104 w 104"/>
              <a:gd name="T33" fmla="*/ 36 h 49"/>
              <a:gd name="T34" fmla="*/ 104 w 104"/>
              <a:gd name="T35" fmla="*/ 39 h 49"/>
              <a:gd name="T36" fmla="*/ 101 w 104"/>
              <a:gd name="T37" fmla="*/ 41 h 49"/>
              <a:gd name="T38" fmla="*/ 96 w 104"/>
              <a:gd name="T39" fmla="*/ 46 h 49"/>
              <a:gd name="T40" fmla="*/ 93 w 104"/>
              <a:gd name="T41" fmla="*/ 46 h 49"/>
              <a:gd name="T42" fmla="*/ 87 w 104"/>
              <a:gd name="T43" fmla="*/ 46 h 49"/>
              <a:gd name="T44" fmla="*/ 82 w 104"/>
              <a:gd name="T45" fmla="*/ 49 h 49"/>
              <a:gd name="T46" fmla="*/ 79 w 104"/>
              <a:gd name="T47" fmla="*/ 49 h 49"/>
              <a:gd name="T48" fmla="*/ 74 w 104"/>
              <a:gd name="T49" fmla="*/ 44 h 49"/>
              <a:gd name="T50" fmla="*/ 68 w 104"/>
              <a:gd name="T51" fmla="*/ 41 h 49"/>
              <a:gd name="T52" fmla="*/ 60 w 104"/>
              <a:gd name="T53" fmla="*/ 38 h 49"/>
              <a:gd name="T54" fmla="*/ 57 w 104"/>
              <a:gd name="T55" fmla="*/ 35 h 49"/>
              <a:gd name="T56" fmla="*/ 52 w 104"/>
              <a:gd name="T57" fmla="*/ 36 h 49"/>
              <a:gd name="T58" fmla="*/ 46 w 104"/>
              <a:gd name="T59" fmla="*/ 36 h 49"/>
              <a:gd name="T60" fmla="*/ 39 w 104"/>
              <a:gd name="T61" fmla="*/ 36 h 49"/>
              <a:gd name="T62" fmla="*/ 31 w 104"/>
              <a:gd name="T63" fmla="*/ 36 h 49"/>
              <a:gd name="T64" fmla="*/ 28 w 104"/>
              <a:gd name="T65" fmla="*/ 35 h 49"/>
              <a:gd name="T66" fmla="*/ 20 w 104"/>
              <a:gd name="T67" fmla="*/ 35 h 49"/>
              <a:gd name="T68" fmla="*/ 11 w 104"/>
              <a:gd name="T69" fmla="*/ 36 h 49"/>
              <a:gd name="T70" fmla="*/ 1 w 104"/>
              <a:gd name="T71" fmla="*/ 41 h 49"/>
              <a:gd name="T72" fmla="*/ 1 w 104"/>
              <a:gd name="T73" fmla="*/ 25 h 49"/>
              <a:gd name="T74" fmla="*/ 6 w 104"/>
              <a:gd name="T75" fmla="*/ 19 h 49"/>
              <a:gd name="T76" fmla="*/ 11 w 104"/>
              <a:gd name="T77" fmla="*/ 9 h 49"/>
              <a:gd name="T78" fmla="*/ 23 w 104"/>
              <a:gd name="T79" fmla="*/ 6 h 49"/>
              <a:gd name="T80" fmla="*/ 30 w 104"/>
              <a:gd name="T81" fmla="*/ 14 h 49"/>
              <a:gd name="T82" fmla="*/ 39 w 104"/>
              <a:gd name="T83" fmla="*/ 22 h 49"/>
              <a:gd name="T84" fmla="*/ 47 w 104"/>
              <a:gd name="T85" fmla="*/ 19 h 49"/>
              <a:gd name="T86" fmla="*/ 49 w 104"/>
              <a:gd name="T87" fmla="*/ 8 h 49"/>
              <a:gd name="T88" fmla="*/ 49 w 104"/>
              <a:gd name="T89" fmla="*/ 3 h 49"/>
              <a:gd name="T90" fmla="*/ 57 w 104"/>
              <a:gd name="T91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" h="49">
                <a:moveTo>
                  <a:pt x="60" y="0"/>
                </a:moveTo>
                <a:lnTo>
                  <a:pt x="61" y="0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0"/>
                </a:lnTo>
                <a:lnTo>
                  <a:pt x="63" y="0"/>
                </a:lnTo>
                <a:lnTo>
                  <a:pt x="63" y="0"/>
                </a:lnTo>
                <a:lnTo>
                  <a:pt x="66" y="2"/>
                </a:lnTo>
                <a:lnTo>
                  <a:pt x="68" y="3"/>
                </a:lnTo>
                <a:lnTo>
                  <a:pt x="69" y="3"/>
                </a:lnTo>
                <a:lnTo>
                  <a:pt x="69" y="3"/>
                </a:lnTo>
                <a:lnTo>
                  <a:pt x="72" y="5"/>
                </a:lnTo>
                <a:lnTo>
                  <a:pt x="72" y="5"/>
                </a:lnTo>
                <a:lnTo>
                  <a:pt x="72" y="6"/>
                </a:lnTo>
                <a:lnTo>
                  <a:pt x="76" y="8"/>
                </a:lnTo>
                <a:lnTo>
                  <a:pt x="77" y="9"/>
                </a:lnTo>
                <a:lnTo>
                  <a:pt x="79" y="11"/>
                </a:lnTo>
                <a:lnTo>
                  <a:pt x="80" y="11"/>
                </a:lnTo>
                <a:lnTo>
                  <a:pt x="85" y="9"/>
                </a:lnTo>
                <a:lnTo>
                  <a:pt x="85" y="9"/>
                </a:lnTo>
                <a:lnTo>
                  <a:pt x="87" y="9"/>
                </a:lnTo>
                <a:lnTo>
                  <a:pt x="88" y="9"/>
                </a:lnTo>
                <a:lnTo>
                  <a:pt x="90" y="11"/>
                </a:lnTo>
                <a:lnTo>
                  <a:pt x="91" y="11"/>
                </a:lnTo>
                <a:lnTo>
                  <a:pt x="93" y="11"/>
                </a:lnTo>
                <a:lnTo>
                  <a:pt x="94" y="11"/>
                </a:lnTo>
                <a:lnTo>
                  <a:pt x="94" y="11"/>
                </a:lnTo>
                <a:lnTo>
                  <a:pt x="94" y="13"/>
                </a:lnTo>
                <a:lnTo>
                  <a:pt x="96" y="14"/>
                </a:lnTo>
                <a:lnTo>
                  <a:pt x="99" y="16"/>
                </a:lnTo>
                <a:lnTo>
                  <a:pt x="99" y="16"/>
                </a:lnTo>
                <a:lnTo>
                  <a:pt x="99" y="17"/>
                </a:lnTo>
                <a:lnTo>
                  <a:pt x="99" y="17"/>
                </a:lnTo>
                <a:lnTo>
                  <a:pt x="99" y="19"/>
                </a:lnTo>
                <a:lnTo>
                  <a:pt x="98" y="19"/>
                </a:lnTo>
                <a:lnTo>
                  <a:pt x="98" y="20"/>
                </a:lnTo>
                <a:lnTo>
                  <a:pt x="98" y="22"/>
                </a:lnTo>
                <a:lnTo>
                  <a:pt x="96" y="25"/>
                </a:lnTo>
                <a:lnTo>
                  <a:pt x="96" y="25"/>
                </a:lnTo>
                <a:lnTo>
                  <a:pt x="99" y="25"/>
                </a:lnTo>
                <a:lnTo>
                  <a:pt x="99" y="25"/>
                </a:lnTo>
                <a:lnTo>
                  <a:pt x="99" y="25"/>
                </a:lnTo>
                <a:lnTo>
                  <a:pt x="99" y="27"/>
                </a:lnTo>
                <a:lnTo>
                  <a:pt x="101" y="28"/>
                </a:lnTo>
                <a:lnTo>
                  <a:pt x="101" y="30"/>
                </a:lnTo>
                <a:lnTo>
                  <a:pt x="102" y="30"/>
                </a:lnTo>
                <a:lnTo>
                  <a:pt x="102" y="31"/>
                </a:lnTo>
                <a:lnTo>
                  <a:pt x="104" y="31"/>
                </a:lnTo>
                <a:lnTo>
                  <a:pt x="104" y="35"/>
                </a:lnTo>
                <a:lnTo>
                  <a:pt x="104" y="36"/>
                </a:lnTo>
                <a:lnTo>
                  <a:pt x="104" y="38"/>
                </a:lnTo>
                <a:lnTo>
                  <a:pt x="104" y="38"/>
                </a:lnTo>
                <a:lnTo>
                  <a:pt x="104" y="39"/>
                </a:lnTo>
                <a:lnTo>
                  <a:pt x="104" y="39"/>
                </a:lnTo>
                <a:lnTo>
                  <a:pt x="102" y="39"/>
                </a:lnTo>
                <a:lnTo>
                  <a:pt x="101" y="41"/>
                </a:lnTo>
                <a:lnTo>
                  <a:pt x="98" y="44"/>
                </a:lnTo>
                <a:lnTo>
                  <a:pt x="96" y="44"/>
                </a:lnTo>
                <a:lnTo>
                  <a:pt x="96" y="46"/>
                </a:lnTo>
                <a:lnTo>
                  <a:pt x="96" y="47"/>
                </a:lnTo>
                <a:lnTo>
                  <a:pt x="94" y="46"/>
                </a:lnTo>
                <a:lnTo>
                  <a:pt x="93" y="46"/>
                </a:lnTo>
                <a:lnTo>
                  <a:pt x="91" y="46"/>
                </a:lnTo>
                <a:lnTo>
                  <a:pt x="88" y="46"/>
                </a:lnTo>
                <a:lnTo>
                  <a:pt x="87" y="46"/>
                </a:lnTo>
                <a:lnTo>
                  <a:pt x="85" y="49"/>
                </a:lnTo>
                <a:lnTo>
                  <a:pt x="83" y="49"/>
                </a:lnTo>
                <a:lnTo>
                  <a:pt x="82" y="49"/>
                </a:lnTo>
                <a:lnTo>
                  <a:pt x="82" y="49"/>
                </a:lnTo>
                <a:lnTo>
                  <a:pt x="80" y="49"/>
                </a:lnTo>
                <a:lnTo>
                  <a:pt x="79" y="49"/>
                </a:lnTo>
                <a:lnTo>
                  <a:pt x="77" y="47"/>
                </a:lnTo>
                <a:lnTo>
                  <a:pt x="76" y="46"/>
                </a:lnTo>
                <a:lnTo>
                  <a:pt x="74" y="44"/>
                </a:lnTo>
                <a:lnTo>
                  <a:pt x="72" y="44"/>
                </a:lnTo>
                <a:lnTo>
                  <a:pt x="71" y="42"/>
                </a:lnTo>
                <a:lnTo>
                  <a:pt x="68" y="41"/>
                </a:lnTo>
                <a:lnTo>
                  <a:pt x="66" y="39"/>
                </a:lnTo>
                <a:lnTo>
                  <a:pt x="61" y="39"/>
                </a:lnTo>
                <a:lnTo>
                  <a:pt x="60" y="38"/>
                </a:lnTo>
                <a:lnTo>
                  <a:pt x="57" y="36"/>
                </a:lnTo>
                <a:lnTo>
                  <a:pt x="57" y="35"/>
                </a:lnTo>
                <a:lnTo>
                  <a:pt x="57" y="35"/>
                </a:lnTo>
                <a:lnTo>
                  <a:pt x="55" y="35"/>
                </a:lnTo>
                <a:lnTo>
                  <a:pt x="53" y="35"/>
                </a:lnTo>
                <a:lnTo>
                  <a:pt x="52" y="36"/>
                </a:lnTo>
                <a:lnTo>
                  <a:pt x="50" y="36"/>
                </a:lnTo>
                <a:lnTo>
                  <a:pt x="49" y="36"/>
                </a:lnTo>
                <a:lnTo>
                  <a:pt x="46" y="36"/>
                </a:lnTo>
                <a:lnTo>
                  <a:pt x="44" y="36"/>
                </a:lnTo>
                <a:lnTo>
                  <a:pt x="41" y="36"/>
                </a:lnTo>
                <a:lnTo>
                  <a:pt x="39" y="36"/>
                </a:lnTo>
                <a:lnTo>
                  <a:pt x="38" y="36"/>
                </a:lnTo>
                <a:lnTo>
                  <a:pt x="31" y="35"/>
                </a:lnTo>
                <a:lnTo>
                  <a:pt x="31" y="36"/>
                </a:lnTo>
                <a:lnTo>
                  <a:pt x="30" y="36"/>
                </a:lnTo>
                <a:lnTo>
                  <a:pt x="28" y="35"/>
                </a:lnTo>
                <a:lnTo>
                  <a:pt x="28" y="35"/>
                </a:lnTo>
                <a:lnTo>
                  <a:pt x="27" y="35"/>
                </a:lnTo>
                <a:lnTo>
                  <a:pt x="23" y="35"/>
                </a:lnTo>
                <a:lnTo>
                  <a:pt x="20" y="35"/>
                </a:lnTo>
                <a:lnTo>
                  <a:pt x="16" y="35"/>
                </a:lnTo>
                <a:lnTo>
                  <a:pt x="16" y="35"/>
                </a:lnTo>
                <a:lnTo>
                  <a:pt x="11" y="36"/>
                </a:lnTo>
                <a:lnTo>
                  <a:pt x="9" y="36"/>
                </a:lnTo>
                <a:lnTo>
                  <a:pt x="5" y="38"/>
                </a:lnTo>
                <a:lnTo>
                  <a:pt x="1" y="41"/>
                </a:lnTo>
                <a:lnTo>
                  <a:pt x="0" y="38"/>
                </a:lnTo>
                <a:lnTo>
                  <a:pt x="1" y="30"/>
                </a:lnTo>
                <a:lnTo>
                  <a:pt x="1" y="25"/>
                </a:lnTo>
                <a:lnTo>
                  <a:pt x="5" y="24"/>
                </a:lnTo>
                <a:lnTo>
                  <a:pt x="6" y="22"/>
                </a:lnTo>
                <a:lnTo>
                  <a:pt x="6" y="19"/>
                </a:lnTo>
                <a:lnTo>
                  <a:pt x="6" y="17"/>
                </a:lnTo>
                <a:lnTo>
                  <a:pt x="8" y="16"/>
                </a:lnTo>
                <a:lnTo>
                  <a:pt x="11" y="9"/>
                </a:lnTo>
                <a:lnTo>
                  <a:pt x="14" y="9"/>
                </a:lnTo>
                <a:lnTo>
                  <a:pt x="19" y="8"/>
                </a:lnTo>
                <a:lnTo>
                  <a:pt x="23" y="6"/>
                </a:lnTo>
                <a:lnTo>
                  <a:pt x="23" y="8"/>
                </a:lnTo>
                <a:lnTo>
                  <a:pt x="23" y="9"/>
                </a:lnTo>
                <a:lnTo>
                  <a:pt x="30" y="14"/>
                </a:lnTo>
                <a:lnTo>
                  <a:pt x="31" y="16"/>
                </a:lnTo>
                <a:lnTo>
                  <a:pt x="33" y="20"/>
                </a:lnTo>
                <a:lnTo>
                  <a:pt x="39" y="22"/>
                </a:lnTo>
                <a:lnTo>
                  <a:pt x="42" y="22"/>
                </a:lnTo>
                <a:lnTo>
                  <a:pt x="44" y="20"/>
                </a:lnTo>
                <a:lnTo>
                  <a:pt x="47" y="19"/>
                </a:lnTo>
                <a:lnTo>
                  <a:pt x="49" y="17"/>
                </a:lnTo>
                <a:lnTo>
                  <a:pt x="50" y="16"/>
                </a:lnTo>
                <a:lnTo>
                  <a:pt x="49" y="8"/>
                </a:lnTo>
                <a:lnTo>
                  <a:pt x="49" y="6"/>
                </a:lnTo>
                <a:lnTo>
                  <a:pt x="49" y="3"/>
                </a:lnTo>
                <a:lnTo>
                  <a:pt x="49" y="3"/>
                </a:lnTo>
                <a:lnTo>
                  <a:pt x="50" y="3"/>
                </a:lnTo>
                <a:lnTo>
                  <a:pt x="55" y="2"/>
                </a:lnTo>
                <a:lnTo>
                  <a:pt x="57" y="2"/>
                </a:lnTo>
                <a:lnTo>
                  <a:pt x="57" y="2"/>
                </a:lnTo>
                <a:lnTo>
                  <a:pt x="6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7" name="Freeform 221"/>
          <p:cNvSpPr>
            <a:spLocks noEditPoints="1"/>
          </p:cNvSpPr>
          <p:nvPr/>
        </p:nvSpPr>
        <p:spPr bwMode="auto">
          <a:xfrm>
            <a:off x="975325" y="2180678"/>
            <a:ext cx="283519" cy="169674"/>
          </a:xfrm>
          <a:custGeom>
            <a:avLst/>
            <a:gdLst>
              <a:gd name="T0" fmla="*/ 3 w 85"/>
              <a:gd name="T1" fmla="*/ 19 h 50"/>
              <a:gd name="T2" fmla="*/ 0 w 85"/>
              <a:gd name="T3" fmla="*/ 22 h 50"/>
              <a:gd name="T4" fmla="*/ 3 w 85"/>
              <a:gd name="T5" fmla="*/ 15 h 50"/>
              <a:gd name="T6" fmla="*/ 59 w 85"/>
              <a:gd name="T7" fmla="*/ 0 h 50"/>
              <a:gd name="T8" fmla="*/ 63 w 85"/>
              <a:gd name="T9" fmla="*/ 4 h 50"/>
              <a:gd name="T10" fmla="*/ 73 w 85"/>
              <a:gd name="T11" fmla="*/ 7 h 50"/>
              <a:gd name="T12" fmla="*/ 78 w 85"/>
              <a:gd name="T13" fmla="*/ 11 h 50"/>
              <a:gd name="T14" fmla="*/ 82 w 85"/>
              <a:gd name="T15" fmla="*/ 14 h 50"/>
              <a:gd name="T16" fmla="*/ 82 w 85"/>
              <a:gd name="T17" fmla="*/ 17 h 50"/>
              <a:gd name="T18" fmla="*/ 81 w 85"/>
              <a:gd name="T19" fmla="*/ 20 h 50"/>
              <a:gd name="T20" fmla="*/ 85 w 85"/>
              <a:gd name="T21" fmla="*/ 22 h 50"/>
              <a:gd name="T22" fmla="*/ 84 w 85"/>
              <a:gd name="T23" fmla="*/ 23 h 50"/>
              <a:gd name="T24" fmla="*/ 79 w 85"/>
              <a:gd name="T25" fmla="*/ 25 h 50"/>
              <a:gd name="T26" fmla="*/ 78 w 85"/>
              <a:gd name="T27" fmla="*/ 26 h 50"/>
              <a:gd name="T28" fmla="*/ 74 w 85"/>
              <a:gd name="T29" fmla="*/ 28 h 50"/>
              <a:gd name="T30" fmla="*/ 71 w 85"/>
              <a:gd name="T31" fmla="*/ 33 h 50"/>
              <a:gd name="T32" fmla="*/ 71 w 85"/>
              <a:gd name="T33" fmla="*/ 36 h 50"/>
              <a:gd name="T34" fmla="*/ 68 w 85"/>
              <a:gd name="T35" fmla="*/ 41 h 50"/>
              <a:gd name="T36" fmla="*/ 70 w 85"/>
              <a:gd name="T37" fmla="*/ 41 h 50"/>
              <a:gd name="T38" fmla="*/ 71 w 85"/>
              <a:gd name="T39" fmla="*/ 44 h 50"/>
              <a:gd name="T40" fmla="*/ 70 w 85"/>
              <a:gd name="T41" fmla="*/ 45 h 50"/>
              <a:gd name="T42" fmla="*/ 68 w 85"/>
              <a:gd name="T43" fmla="*/ 44 h 50"/>
              <a:gd name="T44" fmla="*/ 66 w 85"/>
              <a:gd name="T45" fmla="*/ 42 h 50"/>
              <a:gd name="T46" fmla="*/ 63 w 85"/>
              <a:gd name="T47" fmla="*/ 44 h 50"/>
              <a:gd name="T48" fmla="*/ 59 w 85"/>
              <a:gd name="T49" fmla="*/ 45 h 50"/>
              <a:gd name="T50" fmla="*/ 57 w 85"/>
              <a:gd name="T51" fmla="*/ 48 h 50"/>
              <a:gd name="T52" fmla="*/ 51 w 85"/>
              <a:gd name="T53" fmla="*/ 50 h 50"/>
              <a:gd name="T54" fmla="*/ 48 w 85"/>
              <a:gd name="T55" fmla="*/ 48 h 50"/>
              <a:gd name="T56" fmla="*/ 44 w 85"/>
              <a:gd name="T57" fmla="*/ 48 h 50"/>
              <a:gd name="T58" fmla="*/ 38 w 85"/>
              <a:gd name="T59" fmla="*/ 48 h 50"/>
              <a:gd name="T60" fmla="*/ 38 w 85"/>
              <a:gd name="T61" fmla="*/ 45 h 50"/>
              <a:gd name="T62" fmla="*/ 35 w 85"/>
              <a:gd name="T63" fmla="*/ 42 h 50"/>
              <a:gd name="T64" fmla="*/ 32 w 85"/>
              <a:gd name="T65" fmla="*/ 42 h 50"/>
              <a:gd name="T66" fmla="*/ 30 w 85"/>
              <a:gd name="T67" fmla="*/ 41 h 50"/>
              <a:gd name="T68" fmla="*/ 29 w 85"/>
              <a:gd name="T69" fmla="*/ 41 h 50"/>
              <a:gd name="T70" fmla="*/ 27 w 85"/>
              <a:gd name="T71" fmla="*/ 36 h 50"/>
              <a:gd name="T72" fmla="*/ 29 w 85"/>
              <a:gd name="T73" fmla="*/ 30 h 50"/>
              <a:gd name="T74" fmla="*/ 25 w 85"/>
              <a:gd name="T75" fmla="*/ 26 h 50"/>
              <a:gd name="T76" fmla="*/ 18 w 85"/>
              <a:gd name="T77" fmla="*/ 26 h 50"/>
              <a:gd name="T78" fmla="*/ 10 w 85"/>
              <a:gd name="T79" fmla="*/ 23 h 50"/>
              <a:gd name="T80" fmla="*/ 7 w 85"/>
              <a:gd name="T81" fmla="*/ 22 h 50"/>
              <a:gd name="T82" fmla="*/ 5 w 85"/>
              <a:gd name="T83" fmla="*/ 20 h 50"/>
              <a:gd name="T84" fmla="*/ 3 w 85"/>
              <a:gd name="T85" fmla="*/ 11 h 50"/>
              <a:gd name="T86" fmla="*/ 7 w 85"/>
              <a:gd name="T87" fmla="*/ 3 h 50"/>
              <a:gd name="T88" fmla="*/ 18 w 85"/>
              <a:gd name="T89" fmla="*/ 0 h 50"/>
              <a:gd name="T90" fmla="*/ 25 w 85"/>
              <a:gd name="T91" fmla="*/ 0 h 50"/>
              <a:gd name="T92" fmla="*/ 30 w 85"/>
              <a:gd name="T93" fmla="*/ 0 h 50"/>
              <a:gd name="T94" fmla="*/ 33 w 85"/>
              <a:gd name="T95" fmla="*/ 0 h 50"/>
              <a:gd name="T96" fmla="*/ 43 w 85"/>
              <a:gd name="T97" fmla="*/ 1 h 50"/>
              <a:gd name="T98" fmla="*/ 51 w 85"/>
              <a:gd name="T99" fmla="*/ 1 h 50"/>
              <a:gd name="T100" fmla="*/ 55 w 85"/>
              <a:gd name="T10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50">
                <a:moveTo>
                  <a:pt x="3" y="15"/>
                </a:moveTo>
                <a:lnTo>
                  <a:pt x="3" y="15"/>
                </a:lnTo>
                <a:lnTo>
                  <a:pt x="3" y="19"/>
                </a:lnTo>
                <a:lnTo>
                  <a:pt x="3" y="20"/>
                </a:lnTo>
                <a:lnTo>
                  <a:pt x="2" y="22"/>
                </a:lnTo>
                <a:lnTo>
                  <a:pt x="0" y="22"/>
                </a:lnTo>
                <a:lnTo>
                  <a:pt x="2" y="20"/>
                </a:lnTo>
                <a:lnTo>
                  <a:pt x="3" y="19"/>
                </a:lnTo>
                <a:lnTo>
                  <a:pt x="3" y="15"/>
                </a:lnTo>
                <a:lnTo>
                  <a:pt x="3" y="15"/>
                </a:lnTo>
                <a:close/>
                <a:moveTo>
                  <a:pt x="59" y="0"/>
                </a:moveTo>
                <a:lnTo>
                  <a:pt x="59" y="0"/>
                </a:lnTo>
                <a:lnTo>
                  <a:pt x="59" y="1"/>
                </a:lnTo>
                <a:lnTo>
                  <a:pt x="62" y="3"/>
                </a:lnTo>
                <a:lnTo>
                  <a:pt x="63" y="4"/>
                </a:lnTo>
                <a:lnTo>
                  <a:pt x="68" y="4"/>
                </a:lnTo>
                <a:lnTo>
                  <a:pt x="70" y="6"/>
                </a:lnTo>
                <a:lnTo>
                  <a:pt x="73" y="7"/>
                </a:lnTo>
                <a:lnTo>
                  <a:pt x="74" y="9"/>
                </a:lnTo>
                <a:lnTo>
                  <a:pt x="76" y="9"/>
                </a:lnTo>
                <a:lnTo>
                  <a:pt x="78" y="11"/>
                </a:lnTo>
                <a:lnTo>
                  <a:pt x="79" y="12"/>
                </a:lnTo>
                <a:lnTo>
                  <a:pt x="81" y="14"/>
                </a:lnTo>
                <a:lnTo>
                  <a:pt x="82" y="14"/>
                </a:lnTo>
                <a:lnTo>
                  <a:pt x="84" y="14"/>
                </a:lnTo>
                <a:lnTo>
                  <a:pt x="84" y="15"/>
                </a:lnTo>
                <a:lnTo>
                  <a:pt x="82" y="17"/>
                </a:lnTo>
                <a:lnTo>
                  <a:pt x="82" y="19"/>
                </a:lnTo>
                <a:lnTo>
                  <a:pt x="81" y="20"/>
                </a:lnTo>
                <a:lnTo>
                  <a:pt x="81" y="20"/>
                </a:lnTo>
                <a:lnTo>
                  <a:pt x="82" y="22"/>
                </a:lnTo>
                <a:lnTo>
                  <a:pt x="84" y="22"/>
                </a:lnTo>
                <a:lnTo>
                  <a:pt x="85" y="22"/>
                </a:lnTo>
                <a:lnTo>
                  <a:pt x="85" y="22"/>
                </a:lnTo>
                <a:lnTo>
                  <a:pt x="85" y="23"/>
                </a:lnTo>
                <a:lnTo>
                  <a:pt x="84" y="23"/>
                </a:lnTo>
                <a:lnTo>
                  <a:pt x="84" y="23"/>
                </a:lnTo>
                <a:lnTo>
                  <a:pt x="84" y="25"/>
                </a:lnTo>
                <a:lnTo>
                  <a:pt x="79" y="25"/>
                </a:lnTo>
                <a:lnTo>
                  <a:pt x="78" y="25"/>
                </a:lnTo>
                <a:lnTo>
                  <a:pt x="78" y="26"/>
                </a:lnTo>
                <a:lnTo>
                  <a:pt x="78" y="26"/>
                </a:lnTo>
                <a:lnTo>
                  <a:pt x="78" y="28"/>
                </a:lnTo>
                <a:lnTo>
                  <a:pt x="76" y="28"/>
                </a:lnTo>
                <a:lnTo>
                  <a:pt x="74" y="28"/>
                </a:lnTo>
                <a:lnTo>
                  <a:pt x="73" y="30"/>
                </a:lnTo>
                <a:lnTo>
                  <a:pt x="71" y="31"/>
                </a:lnTo>
                <a:lnTo>
                  <a:pt x="71" y="33"/>
                </a:lnTo>
                <a:lnTo>
                  <a:pt x="71" y="34"/>
                </a:lnTo>
                <a:lnTo>
                  <a:pt x="71" y="36"/>
                </a:lnTo>
                <a:lnTo>
                  <a:pt x="71" y="36"/>
                </a:lnTo>
                <a:lnTo>
                  <a:pt x="70" y="37"/>
                </a:lnTo>
                <a:lnTo>
                  <a:pt x="70" y="39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70" y="41"/>
                </a:lnTo>
                <a:lnTo>
                  <a:pt x="70" y="42"/>
                </a:lnTo>
                <a:lnTo>
                  <a:pt x="71" y="42"/>
                </a:lnTo>
                <a:lnTo>
                  <a:pt x="71" y="44"/>
                </a:lnTo>
                <a:lnTo>
                  <a:pt x="71" y="44"/>
                </a:lnTo>
                <a:lnTo>
                  <a:pt x="71" y="44"/>
                </a:lnTo>
                <a:lnTo>
                  <a:pt x="70" y="45"/>
                </a:lnTo>
                <a:lnTo>
                  <a:pt x="68" y="45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2"/>
                </a:lnTo>
                <a:lnTo>
                  <a:pt x="66" y="42"/>
                </a:lnTo>
                <a:lnTo>
                  <a:pt x="65" y="42"/>
                </a:lnTo>
                <a:lnTo>
                  <a:pt x="65" y="42"/>
                </a:lnTo>
                <a:lnTo>
                  <a:pt x="63" y="44"/>
                </a:lnTo>
                <a:lnTo>
                  <a:pt x="62" y="44"/>
                </a:lnTo>
                <a:lnTo>
                  <a:pt x="60" y="45"/>
                </a:lnTo>
                <a:lnTo>
                  <a:pt x="59" y="45"/>
                </a:lnTo>
                <a:lnTo>
                  <a:pt x="57" y="45"/>
                </a:lnTo>
                <a:lnTo>
                  <a:pt x="57" y="47"/>
                </a:lnTo>
                <a:lnTo>
                  <a:pt x="57" y="48"/>
                </a:lnTo>
                <a:lnTo>
                  <a:pt x="55" y="48"/>
                </a:lnTo>
                <a:lnTo>
                  <a:pt x="52" y="48"/>
                </a:lnTo>
                <a:lnTo>
                  <a:pt x="51" y="50"/>
                </a:lnTo>
                <a:lnTo>
                  <a:pt x="49" y="48"/>
                </a:lnTo>
                <a:lnTo>
                  <a:pt x="49" y="48"/>
                </a:lnTo>
                <a:lnTo>
                  <a:pt x="48" y="48"/>
                </a:lnTo>
                <a:lnTo>
                  <a:pt x="46" y="48"/>
                </a:lnTo>
                <a:lnTo>
                  <a:pt x="44" y="48"/>
                </a:lnTo>
                <a:lnTo>
                  <a:pt x="44" y="48"/>
                </a:lnTo>
                <a:lnTo>
                  <a:pt x="41" y="48"/>
                </a:lnTo>
                <a:lnTo>
                  <a:pt x="40" y="48"/>
                </a:lnTo>
                <a:lnTo>
                  <a:pt x="38" y="48"/>
                </a:lnTo>
                <a:lnTo>
                  <a:pt x="38" y="48"/>
                </a:lnTo>
                <a:lnTo>
                  <a:pt x="38" y="47"/>
                </a:lnTo>
                <a:lnTo>
                  <a:pt x="38" y="45"/>
                </a:lnTo>
                <a:lnTo>
                  <a:pt x="38" y="45"/>
                </a:lnTo>
                <a:lnTo>
                  <a:pt x="37" y="44"/>
                </a:lnTo>
                <a:lnTo>
                  <a:pt x="35" y="42"/>
                </a:lnTo>
                <a:lnTo>
                  <a:pt x="33" y="42"/>
                </a:lnTo>
                <a:lnTo>
                  <a:pt x="32" y="42"/>
                </a:lnTo>
                <a:lnTo>
                  <a:pt x="32" y="42"/>
                </a:lnTo>
                <a:lnTo>
                  <a:pt x="32" y="41"/>
                </a:lnTo>
                <a:lnTo>
                  <a:pt x="32" y="41"/>
                </a:lnTo>
                <a:lnTo>
                  <a:pt x="30" y="41"/>
                </a:lnTo>
                <a:lnTo>
                  <a:pt x="30" y="39"/>
                </a:lnTo>
                <a:lnTo>
                  <a:pt x="29" y="39"/>
                </a:lnTo>
                <a:lnTo>
                  <a:pt x="29" y="41"/>
                </a:lnTo>
                <a:lnTo>
                  <a:pt x="27" y="39"/>
                </a:lnTo>
                <a:lnTo>
                  <a:pt x="27" y="37"/>
                </a:lnTo>
                <a:lnTo>
                  <a:pt x="27" y="36"/>
                </a:lnTo>
                <a:lnTo>
                  <a:pt x="27" y="34"/>
                </a:lnTo>
                <a:lnTo>
                  <a:pt x="29" y="31"/>
                </a:lnTo>
                <a:lnTo>
                  <a:pt x="29" y="30"/>
                </a:lnTo>
                <a:lnTo>
                  <a:pt x="27" y="30"/>
                </a:lnTo>
                <a:lnTo>
                  <a:pt x="25" y="28"/>
                </a:lnTo>
                <a:lnTo>
                  <a:pt x="25" y="26"/>
                </a:lnTo>
                <a:lnTo>
                  <a:pt x="22" y="26"/>
                </a:lnTo>
                <a:lnTo>
                  <a:pt x="19" y="26"/>
                </a:lnTo>
                <a:lnTo>
                  <a:pt x="18" y="26"/>
                </a:lnTo>
                <a:lnTo>
                  <a:pt x="14" y="25"/>
                </a:lnTo>
                <a:lnTo>
                  <a:pt x="13" y="25"/>
                </a:lnTo>
                <a:lnTo>
                  <a:pt x="10" y="23"/>
                </a:lnTo>
                <a:lnTo>
                  <a:pt x="8" y="23"/>
                </a:lnTo>
                <a:lnTo>
                  <a:pt x="8" y="22"/>
                </a:lnTo>
                <a:lnTo>
                  <a:pt x="7" y="22"/>
                </a:lnTo>
                <a:lnTo>
                  <a:pt x="5" y="22"/>
                </a:lnTo>
                <a:lnTo>
                  <a:pt x="5" y="22"/>
                </a:lnTo>
                <a:lnTo>
                  <a:pt x="5" y="20"/>
                </a:lnTo>
                <a:lnTo>
                  <a:pt x="5" y="19"/>
                </a:lnTo>
                <a:lnTo>
                  <a:pt x="5" y="15"/>
                </a:lnTo>
                <a:lnTo>
                  <a:pt x="3" y="11"/>
                </a:lnTo>
                <a:lnTo>
                  <a:pt x="3" y="7"/>
                </a:lnTo>
                <a:lnTo>
                  <a:pt x="3" y="6"/>
                </a:lnTo>
                <a:lnTo>
                  <a:pt x="7" y="3"/>
                </a:lnTo>
                <a:lnTo>
                  <a:pt x="11" y="1"/>
                </a:lnTo>
                <a:lnTo>
                  <a:pt x="13" y="1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3" y="0"/>
                </a:lnTo>
                <a:lnTo>
                  <a:pt x="40" y="1"/>
                </a:lnTo>
                <a:lnTo>
                  <a:pt x="41" y="1"/>
                </a:lnTo>
                <a:lnTo>
                  <a:pt x="43" y="1"/>
                </a:lnTo>
                <a:lnTo>
                  <a:pt x="46" y="1"/>
                </a:lnTo>
                <a:lnTo>
                  <a:pt x="48" y="1"/>
                </a:lnTo>
                <a:lnTo>
                  <a:pt x="51" y="1"/>
                </a:lnTo>
                <a:lnTo>
                  <a:pt x="52" y="1"/>
                </a:lnTo>
                <a:lnTo>
                  <a:pt x="54" y="1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8" name="Freeform 224"/>
          <p:cNvSpPr>
            <a:spLocks noEditPoints="1"/>
          </p:cNvSpPr>
          <p:nvPr/>
        </p:nvSpPr>
        <p:spPr bwMode="auto">
          <a:xfrm>
            <a:off x="3817183" y="4786874"/>
            <a:ext cx="100066" cy="193429"/>
          </a:xfrm>
          <a:custGeom>
            <a:avLst/>
            <a:gdLst>
              <a:gd name="T0" fmla="*/ 1 w 30"/>
              <a:gd name="T1" fmla="*/ 11 h 57"/>
              <a:gd name="T2" fmla="*/ 1 w 30"/>
              <a:gd name="T3" fmla="*/ 13 h 57"/>
              <a:gd name="T4" fmla="*/ 0 w 30"/>
              <a:gd name="T5" fmla="*/ 11 h 57"/>
              <a:gd name="T6" fmla="*/ 1 w 30"/>
              <a:gd name="T7" fmla="*/ 2 h 57"/>
              <a:gd name="T8" fmla="*/ 1 w 30"/>
              <a:gd name="T9" fmla="*/ 4 h 57"/>
              <a:gd name="T10" fmla="*/ 1 w 30"/>
              <a:gd name="T11" fmla="*/ 4 h 57"/>
              <a:gd name="T12" fmla="*/ 1 w 30"/>
              <a:gd name="T13" fmla="*/ 2 h 57"/>
              <a:gd name="T14" fmla="*/ 1 w 30"/>
              <a:gd name="T15" fmla="*/ 2 h 57"/>
              <a:gd name="T16" fmla="*/ 4 w 30"/>
              <a:gd name="T17" fmla="*/ 0 h 57"/>
              <a:gd name="T18" fmla="*/ 8 w 30"/>
              <a:gd name="T19" fmla="*/ 2 h 57"/>
              <a:gd name="T20" fmla="*/ 14 w 30"/>
              <a:gd name="T21" fmla="*/ 8 h 57"/>
              <a:gd name="T22" fmla="*/ 17 w 30"/>
              <a:gd name="T23" fmla="*/ 13 h 57"/>
              <a:gd name="T24" fmla="*/ 17 w 30"/>
              <a:gd name="T25" fmla="*/ 13 h 57"/>
              <a:gd name="T26" fmla="*/ 20 w 30"/>
              <a:gd name="T27" fmla="*/ 18 h 57"/>
              <a:gd name="T28" fmla="*/ 20 w 30"/>
              <a:gd name="T29" fmla="*/ 19 h 57"/>
              <a:gd name="T30" fmla="*/ 22 w 30"/>
              <a:gd name="T31" fmla="*/ 21 h 57"/>
              <a:gd name="T32" fmla="*/ 23 w 30"/>
              <a:gd name="T33" fmla="*/ 21 h 57"/>
              <a:gd name="T34" fmla="*/ 23 w 30"/>
              <a:gd name="T35" fmla="*/ 26 h 57"/>
              <a:gd name="T36" fmla="*/ 27 w 30"/>
              <a:gd name="T37" fmla="*/ 30 h 57"/>
              <a:gd name="T38" fmla="*/ 28 w 30"/>
              <a:gd name="T39" fmla="*/ 32 h 57"/>
              <a:gd name="T40" fmla="*/ 28 w 30"/>
              <a:gd name="T41" fmla="*/ 32 h 57"/>
              <a:gd name="T42" fmla="*/ 30 w 30"/>
              <a:gd name="T43" fmla="*/ 35 h 57"/>
              <a:gd name="T44" fmla="*/ 30 w 30"/>
              <a:gd name="T45" fmla="*/ 41 h 57"/>
              <a:gd name="T46" fmla="*/ 30 w 30"/>
              <a:gd name="T47" fmla="*/ 45 h 57"/>
              <a:gd name="T48" fmla="*/ 28 w 30"/>
              <a:gd name="T49" fmla="*/ 49 h 57"/>
              <a:gd name="T50" fmla="*/ 23 w 30"/>
              <a:gd name="T51" fmla="*/ 52 h 57"/>
              <a:gd name="T52" fmla="*/ 17 w 30"/>
              <a:gd name="T53" fmla="*/ 56 h 57"/>
              <a:gd name="T54" fmla="*/ 11 w 30"/>
              <a:gd name="T55" fmla="*/ 57 h 57"/>
              <a:gd name="T56" fmla="*/ 4 w 30"/>
              <a:gd name="T57" fmla="*/ 54 h 57"/>
              <a:gd name="T58" fmla="*/ 3 w 30"/>
              <a:gd name="T59" fmla="*/ 48 h 57"/>
              <a:gd name="T60" fmla="*/ 0 w 30"/>
              <a:gd name="T61" fmla="*/ 34 h 57"/>
              <a:gd name="T62" fmla="*/ 0 w 30"/>
              <a:gd name="T63" fmla="*/ 26 h 57"/>
              <a:gd name="T64" fmla="*/ 0 w 30"/>
              <a:gd name="T65" fmla="*/ 23 h 57"/>
              <a:gd name="T66" fmla="*/ 0 w 30"/>
              <a:gd name="T67" fmla="*/ 27 h 57"/>
              <a:gd name="T68" fmla="*/ 1 w 30"/>
              <a:gd name="T69" fmla="*/ 23 h 57"/>
              <a:gd name="T70" fmla="*/ 3 w 30"/>
              <a:gd name="T71" fmla="*/ 18 h 57"/>
              <a:gd name="T72" fmla="*/ 3 w 30"/>
              <a:gd name="T73" fmla="*/ 15 h 57"/>
              <a:gd name="T74" fmla="*/ 4 w 30"/>
              <a:gd name="T75" fmla="*/ 11 h 57"/>
              <a:gd name="T76" fmla="*/ 4 w 30"/>
              <a:gd name="T77" fmla="*/ 8 h 57"/>
              <a:gd name="T78" fmla="*/ 4 w 30"/>
              <a:gd name="T79" fmla="*/ 5 h 57"/>
              <a:gd name="T80" fmla="*/ 8 w 30"/>
              <a:gd name="T81" fmla="*/ 5 h 57"/>
              <a:gd name="T82" fmla="*/ 9 w 30"/>
              <a:gd name="T83" fmla="*/ 5 h 57"/>
              <a:gd name="T84" fmla="*/ 9 w 30"/>
              <a:gd name="T85" fmla="*/ 5 h 57"/>
              <a:gd name="T86" fmla="*/ 4 w 30"/>
              <a:gd name="T87" fmla="*/ 4 h 57"/>
              <a:gd name="T88" fmla="*/ 3 w 30"/>
              <a:gd name="T89" fmla="*/ 2 h 57"/>
              <a:gd name="T90" fmla="*/ 3 w 30"/>
              <a:gd name="T9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" h="57">
                <a:moveTo>
                  <a:pt x="0" y="11"/>
                </a:moveTo>
                <a:lnTo>
                  <a:pt x="1" y="11"/>
                </a:lnTo>
                <a:lnTo>
                  <a:pt x="1" y="11"/>
                </a:lnTo>
                <a:lnTo>
                  <a:pt x="1" y="13"/>
                </a:lnTo>
                <a:lnTo>
                  <a:pt x="1" y="13"/>
                </a:lnTo>
                <a:lnTo>
                  <a:pt x="0" y="11"/>
                </a:lnTo>
                <a:lnTo>
                  <a:pt x="0" y="11"/>
                </a:lnTo>
                <a:close/>
                <a:moveTo>
                  <a:pt x="1" y="2"/>
                </a:moveTo>
                <a:lnTo>
                  <a:pt x="1" y="2"/>
                </a:lnTo>
                <a:lnTo>
                  <a:pt x="1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close/>
                <a:moveTo>
                  <a:pt x="3" y="0"/>
                </a:moveTo>
                <a:lnTo>
                  <a:pt x="4" y="0"/>
                </a:lnTo>
                <a:lnTo>
                  <a:pt x="6" y="0"/>
                </a:lnTo>
                <a:lnTo>
                  <a:pt x="8" y="2"/>
                </a:lnTo>
                <a:lnTo>
                  <a:pt x="9" y="4"/>
                </a:lnTo>
                <a:lnTo>
                  <a:pt x="14" y="8"/>
                </a:lnTo>
                <a:lnTo>
                  <a:pt x="16" y="11"/>
                </a:lnTo>
                <a:lnTo>
                  <a:pt x="17" y="13"/>
                </a:lnTo>
                <a:lnTo>
                  <a:pt x="17" y="13"/>
                </a:lnTo>
                <a:lnTo>
                  <a:pt x="17" y="13"/>
                </a:lnTo>
                <a:lnTo>
                  <a:pt x="19" y="13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22" y="21"/>
                </a:lnTo>
                <a:lnTo>
                  <a:pt x="22" y="21"/>
                </a:lnTo>
                <a:lnTo>
                  <a:pt x="23" y="21"/>
                </a:lnTo>
                <a:lnTo>
                  <a:pt x="23" y="24"/>
                </a:lnTo>
                <a:lnTo>
                  <a:pt x="23" y="26"/>
                </a:lnTo>
                <a:lnTo>
                  <a:pt x="23" y="26"/>
                </a:lnTo>
                <a:lnTo>
                  <a:pt x="27" y="30"/>
                </a:lnTo>
                <a:lnTo>
                  <a:pt x="28" y="30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30" y="35"/>
                </a:lnTo>
                <a:lnTo>
                  <a:pt x="30" y="35"/>
                </a:lnTo>
                <a:lnTo>
                  <a:pt x="30" y="38"/>
                </a:lnTo>
                <a:lnTo>
                  <a:pt x="30" y="41"/>
                </a:lnTo>
                <a:lnTo>
                  <a:pt x="30" y="43"/>
                </a:lnTo>
                <a:lnTo>
                  <a:pt x="30" y="45"/>
                </a:lnTo>
                <a:lnTo>
                  <a:pt x="28" y="48"/>
                </a:lnTo>
                <a:lnTo>
                  <a:pt x="28" y="49"/>
                </a:lnTo>
                <a:lnTo>
                  <a:pt x="27" y="49"/>
                </a:lnTo>
                <a:lnTo>
                  <a:pt x="23" y="52"/>
                </a:lnTo>
                <a:lnTo>
                  <a:pt x="22" y="52"/>
                </a:lnTo>
                <a:lnTo>
                  <a:pt x="17" y="56"/>
                </a:lnTo>
                <a:lnTo>
                  <a:pt x="14" y="57"/>
                </a:lnTo>
                <a:lnTo>
                  <a:pt x="11" y="57"/>
                </a:lnTo>
                <a:lnTo>
                  <a:pt x="8" y="56"/>
                </a:lnTo>
                <a:lnTo>
                  <a:pt x="4" y="54"/>
                </a:lnTo>
                <a:lnTo>
                  <a:pt x="3" y="51"/>
                </a:lnTo>
                <a:lnTo>
                  <a:pt x="3" y="48"/>
                </a:lnTo>
                <a:lnTo>
                  <a:pt x="1" y="45"/>
                </a:lnTo>
                <a:lnTo>
                  <a:pt x="0" y="34"/>
                </a:lnTo>
                <a:lnTo>
                  <a:pt x="0" y="30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1" y="23"/>
                </a:lnTo>
                <a:lnTo>
                  <a:pt x="1" y="21"/>
                </a:lnTo>
                <a:lnTo>
                  <a:pt x="3" y="18"/>
                </a:lnTo>
                <a:lnTo>
                  <a:pt x="3" y="16"/>
                </a:lnTo>
                <a:lnTo>
                  <a:pt x="3" y="15"/>
                </a:lnTo>
                <a:lnTo>
                  <a:pt x="3" y="15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8" y="7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8" y="4"/>
                </a:lnTo>
                <a:lnTo>
                  <a:pt x="4" y="4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9" name="Freeform 227"/>
          <p:cNvSpPr>
            <a:spLocks/>
          </p:cNvSpPr>
          <p:nvPr/>
        </p:nvSpPr>
        <p:spPr bwMode="auto">
          <a:xfrm>
            <a:off x="1665778" y="3510922"/>
            <a:ext cx="66710" cy="84838"/>
          </a:xfrm>
          <a:custGeom>
            <a:avLst/>
            <a:gdLst>
              <a:gd name="T0" fmla="*/ 17 w 20"/>
              <a:gd name="T1" fmla="*/ 0 h 25"/>
              <a:gd name="T2" fmla="*/ 17 w 20"/>
              <a:gd name="T3" fmla="*/ 0 h 25"/>
              <a:gd name="T4" fmla="*/ 19 w 20"/>
              <a:gd name="T5" fmla="*/ 0 h 25"/>
              <a:gd name="T6" fmla="*/ 17 w 20"/>
              <a:gd name="T7" fmla="*/ 1 h 25"/>
              <a:gd name="T8" fmla="*/ 17 w 20"/>
              <a:gd name="T9" fmla="*/ 3 h 25"/>
              <a:gd name="T10" fmla="*/ 17 w 20"/>
              <a:gd name="T11" fmla="*/ 3 h 25"/>
              <a:gd name="T12" fmla="*/ 17 w 20"/>
              <a:gd name="T13" fmla="*/ 3 h 25"/>
              <a:gd name="T14" fmla="*/ 19 w 20"/>
              <a:gd name="T15" fmla="*/ 3 h 25"/>
              <a:gd name="T16" fmla="*/ 19 w 20"/>
              <a:gd name="T17" fmla="*/ 3 h 25"/>
              <a:gd name="T18" fmla="*/ 20 w 20"/>
              <a:gd name="T19" fmla="*/ 8 h 25"/>
              <a:gd name="T20" fmla="*/ 20 w 20"/>
              <a:gd name="T21" fmla="*/ 8 h 25"/>
              <a:gd name="T22" fmla="*/ 19 w 20"/>
              <a:gd name="T23" fmla="*/ 9 h 25"/>
              <a:gd name="T24" fmla="*/ 19 w 20"/>
              <a:gd name="T25" fmla="*/ 9 h 25"/>
              <a:gd name="T26" fmla="*/ 17 w 20"/>
              <a:gd name="T27" fmla="*/ 11 h 25"/>
              <a:gd name="T28" fmla="*/ 17 w 20"/>
              <a:gd name="T29" fmla="*/ 11 h 25"/>
              <a:gd name="T30" fmla="*/ 16 w 20"/>
              <a:gd name="T31" fmla="*/ 13 h 25"/>
              <a:gd name="T32" fmla="*/ 16 w 20"/>
              <a:gd name="T33" fmla="*/ 13 h 25"/>
              <a:gd name="T34" fmla="*/ 17 w 20"/>
              <a:gd name="T35" fmla="*/ 13 h 25"/>
              <a:gd name="T36" fmla="*/ 17 w 20"/>
              <a:gd name="T37" fmla="*/ 13 h 25"/>
              <a:gd name="T38" fmla="*/ 17 w 20"/>
              <a:gd name="T39" fmla="*/ 14 h 25"/>
              <a:gd name="T40" fmla="*/ 16 w 20"/>
              <a:gd name="T41" fmla="*/ 13 h 25"/>
              <a:gd name="T42" fmla="*/ 16 w 20"/>
              <a:gd name="T43" fmla="*/ 13 h 25"/>
              <a:gd name="T44" fmla="*/ 14 w 20"/>
              <a:gd name="T45" fmla="*/ 13 h 25"/>
              <a:gd name="T46" fmla="*/ 14 w 20"/>
              <a:gd name="T47" fmla="*/ 14 h 25"/>
              <a:gd name="T48" fmla="*/ 12 w 20"/>
              <a:gd name="T49" fmla="*/ 14 h 25"/>
              <a:gd name="T50" fmla="*/ 12 w 20"/>
              <a:gd name="T51" fmla="*/ 14 h 25"/>
              <a:gd name="T52" fmla="*/ 12 w 20"/>
              <a:gd name="T53" fmla="*/ 16 h 25"/>
              <a:gd name="T54" fmla="*/ 11 w 20"/>
              <a:gd name="T55" fmla="*/ 16 h 25"/>
              <a:gd name="T56" fmla="*/ 12 w 20"/>
              <a:gd name="T57" fmla="*/ 17 h 25"/>
              <a:gd name="T58" fmla="*/ 12 w 20"/>
              <a:gd name="T59" fmla="*/ 17 h 25"/>
              <a:gd name="T60" fmla="*/ 12 w 20"/>
              <a:gd name="T61" fmla="*/ 17 h 25"/>
              <a:gd name="T62" fmla="*/ 12 w 20"/>
              <a:gd name="T63" fmla="*/ 17 h 25"/>
              <a:gd name="T64" fmla="*/ 12 w 20"/>
              <a:gd name="T65" fmla="*/ 19 h 25"/>
              <a:gd name="T66" fmla="*/ 11 w 20"/>
              <a:gd name="T67" fmla="*/ 19 h 25"/>
              <a:gd name="T68" fmla="*/ 11 w 20"/>
              <a:gd name="T69" fmla="*/ 19 h 25"/>
              <a:gd name="T70" fmla="*/ 11 w 20"/>
              <a:gd name="T71" fmla="*/ 20 h 25"/>
              <a:gd name="T72" fmla="*/ 9 w 20"/>
              <a:gd name="T73" fmla="*/ 20 h 25"/>
              <a:gd name="T74" fmla="*/ 9 w 20"/>
              <a:gd name="T75" fmla="*/ 20 h 25"/>
              <a:gd name="T76" fmla="*/ 8 w 20"/>
              <a:gd name="T77" fmla="*/ 22 h 25"/>
              <a:gd name="T78" fmla="*/ 6 w 20"/>
              <a:gd name="T79" fmla="*/ 22 h 25"/>
              <a:gd name="T80" fmla="*/ 6 w 20"/>
              <a:gd name="T81" fmla="*/ 24 h 25"/>
              <a:gd name="T82" fmla="*/ 6 w 20"/>
              <a:gd name="T83" fmla="*/ 22 h 25"/>
              <a:gd name="T84" fmla="*/ 6 w 20"/>
              <a:gd name="T85" fmla="*/ 22 h 25"/>
              <a:gd name="T86" fmla="*/ 5 w 20"/>
              <a:gd name="T87" fmla="*/ 25 h 25"/>
              <a:gd name="T88" fmla="*/ 3 w 20"/>
              <a:gd name="T89" fmla="*/ 25 h 25"/>
              <a:gd name="T90" fmla="*/ 1 w 20"/>
              <a:gd name="T91" fmla="*/ 25 h 25"/>
              <a:gd name="T92" fmla="*/ 1 w 20"/>
              <a:gd name="T93" fmla="*/ 25 h 25"/>
              <a:gd name="T94" fmla="*/ 0 w 20"/>
              <a:gd name="T95" fmla="*/ 25 h 25"/>
              <a:gd name="T96" fmla="*/ 0 w 20"/>
              <a:gd name="T97" fmla="*/ 24 h 25"/>
              <a:gd name="T98" fmla="*/ 1 w 20"/>
              <a:gd name="T99" fmla="*/ 22 h 25"/>
              <a:gd name="T100" fmla="*/ 1 w 20"/>
              <a:gd name="T101" fmla="*/ 20 h 25"/>
              <a:gd name="T102" fmla="*/ 3 w 20"/>
              <a:gd name="T103" fmla="*/ 19 h 25"/>
              <a:gd name="T104" fmla="*/ 5 w 20"/>
              <a:gd name="T105" fmla="*/ 13 h 25"/>
              <a:gd name="T106" fmla="*/ 6 w 20"/>
              <a:gd name="T107" fmla="*/ 9 h 25"/>
              <a:gd name="T108" fmla="*/ 8 w 20"/>
              <a:gd name="T109" fmla="*/ 6 h 25"/>
              <a:gd name="T110" fmla="*/ 9 w 20"/>
              <a:gd name="T111" fmla="*/ 3 h 25"/>
              <a:gd name="T112" fmla="*/ 11 w 20"/>
              <a:gd name="T113" fmla="*/ 3 h 25"/>
              <a:gd name="T114" fmla="*/ 12 w 20"/>
              <a:gd name="T115" fmla="*/ 1 h 25"/>
              <a:gd name="T116" fmla="*/ 12 w 20"/>
              <a:gd name="T117" fmla="*/ 0 h 25"/>
              <a:gd name="T118" fmla="*/ 14 w 20"/>
              <a:gd name="T119" fmla="*/ 0 h 25"/>
              <a:gd name="T120" fmla="*/ 16 w 20"/>
              <a:gd name="T121" fmla="*/ 0 h 25"/>
              <a:gd name="T122" fmla="*/ 17 w 20"/>
              <a:gd name="T12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" h="25">
                <a:moveTo>
                  <a:pt x="17" y="0"/>
                </a:moveTo>
                <a:lnTo>
                  <a:pt x="17" y="0"/>
                </a:lnTo>
                <a:lnTo>
                  <a:pt x="19" y="0"/>
                </a:lnTo>
                <a:lnTo>
                  <a:pt x="17" y="1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9" y="3"/>
                </a:lnTo>
                <a:lnTo>
                  <a:pt x="19" y="3"/>
                </a:lnTo>
                <a:lnTo>
                  <a:pt x="20" y="8"/>
                </a:lnTo>
                <a:lnTo>
                  <a:pt x="20" y="8"/>
                </a:lnTo>
                <a:lnTo>
                  <a:pt x="19" y="9"/>
                </a:lnTo>
                <a:lnTo>
                  <a:pt x="19" y="9"/>
                </a:lnTo>
                <a:lnTo>
                  <a:pt x="17" y="11"/>
                </a:lnTo>
                <a:lnTo>
                  <a:pt x="17" y="11"/>
                </a:lnTo>
                <a:lnTo>
                  <a:pt x="16" y="13"/>
                </a:lnTo>
                <a:lnTo>
                  <a:pt x="16" y="13"/>
                </a:lnTo>
                <a:lnTo>
                  <a:pt x="17" y="13"/>
                </a:lnTo>
                <a:lnTo>
                  <a:pt x="17" y="13"/>
                </a:lnTo>
                <a:lnTo>
                  <a:pt x="17" y="14"/>
                </a:lnTo>
                <a:lnTo>
                  <a:pt x="16" y="13"/>
                </a:lnTo>
                <a:lnTo>
                  <a:pt x="16" y="13"/>
                </a:lnTo>
                <a:lnTo>
                  <a:pt x="14" y="13"/>
                </a:lnTo>
                <a:lnTo>
                  <a:pt x="14" y="14"/>
                </a:lnTo>
                <a:lnTo>
                  <a:pt x="12" y="14"/>
                </a:lnTo>
                <a:lnTo>
                  <a:pt x="12" y="14"/>
                </a:lnTo>
                <a:lnTo>
                  <a:pt x="12" y="16"/>
                </a:lnTo>
                <a:lnTo>
                  <a:pt x="11" y="16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9"/>
                </a:lnTo>
                <a:lnTo>
                  <a:pt x="11" y="19"/>
                </a:lnTo>
                <a:lnTo>
                  <a:pt x="11" y="19"/>
                </a:lnTo>
                <a:lnTo>
                  <a:pt x="11" y="20"/>
                </a:lnTo>
                <a:lnTo>
                  <a:pt x="9" y="20"/>
                </a:lnTo>
                <a:lnTo>
                  <a:pt x="9" y="20"/>
                </a:lnTo>
                <a:lnTo>
                  <a:pt x="8" y="22"/>
                </a:lnTo>
                <a:lnTo>
                  <a:pt x="6" y="22"/>
                </a:lnTo>
                <a:lnTo>
                  <a:pt x="6" y="24"/>
                </a:lnTo>
                <a:lnTo>
                  <a:pt x="6" y="22"/>
                </a:lnTo>
                <a:lnTo>
                  <a:pt x="6" y="22"/>
                </a:lnTo>
                <a:lnTo>
                  <a:pt x="5" y="25"/>
                </a:lnTo>
                <a:lnTo>
                  <a:pt x="3" y="25"/>
                </a:lnTo>
                <a:lnTo>
                  <a:pt x="1" y="25"/>
                </a:lnTo>
                <a:lnTo>
                  <a:pt x="1" y="25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0"/>
                </a:lnTo>
                <a:lnTo>
                  <a:pt x="3" y="19"/>
                </a:lnTo>
                <a:lnTo>
                  <a:pt x="5" y="13"/>
                </a:lnTo>
                <a:lnTo>
                  <a:pt x="6" y="9"/>
                </a:lnTo>
                <a:lnTo>
                  <a:pt x="8" y="6"/>
                </a:lnTo>
                <a:lnTo>
                  <a:pt x="9" y="3"/>
                </a:lnTo>
                <a:lnTo>
                  <a:pt x="11" y="3"/>
                </a:lnTo>
                <a:lnTo>
                  <a:pt x="12" y="1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0" name="Freeform 228"/>
          <p:cNvSpPr>
            <a:spLocks/>
          </p:cNvSpPr>
          <p:nvPr/>
        </p:nvSpPr>
        <p:spPr bwMode="auto">
          <a:xfrm>
            <a:off x="4801161" y="4159078"/>
            <a:ext cx="360236" cy="427579"/>
          </a:xfrm>
          <a:custGeom>
            <a:avLst/>
            <a:gdLst>
              <a:gd name="T0" fmla="*/ 28 w 108"/>
              <a:gd name="T1" fmla="*/ 1 h 126"/>
              <a:gd name="T2" fmla="*/ 36 w 108"/>
              <a:gd name="T3" fmla="*/ 11 h 126"/>
              <a:gd name="T4" fmla="*/ 37 w 108"/>
              <a:gd name="T5" fmla="*/ 9 h 126"/>
              <a:gd name="T6" fmla="*/ 39 w 108"/>
              <a:gd name="T7" fmla="*/ 14 h 126"/>
              <a:gd name="T8" fmla="*/ 47 w 108"/>
              <a:gd name="T9" fmla="*/ 25 h 126"/>
              <a:gd name="T10" fmla="*/ 56 w 108"/>
              <a:gd name="T11" fmla="*/ 22 h 126"/>
              <a:gd name="T12" fmla="*/ 63 w 108"/>
              <a:gd name="T13" fmla="*/ 28 h 126"/>
              <a:gd name="T14" fmla="*/ 64 w 108"/>
              <a:gd name="T15" fmla="*/ 31 h 126"/>
              <a:gd name="T16" fmla="*/ 69 w 108"/>
              <a:gd name="T17" fmla="*/ 36 h 126"/>
              <a:gd name="T18" fmla="*/ 63 w 108"/>
              <a:gd name="T19" fmla="*/ 42 h 126"/>
              <a:gd name="T20" fmla="*/ 56 w 108"/>
              <a:gd name="T21" fmla="*/ 44 h 126"/>
              <a:gd name="T22" fmla="*/ 56 w 108"/>
              <a:gd name="T23" fmla="*/ 48 h 126"/>
              <a:gd name="T24" fmla="*/ 72 w 108"/>
              <a:gd name="T25" fmla="*/ 56 h 126"/>
              <a:gd name="T26" fmla="*/ 74 w 108"/>
              <a:gd name="T27" fmla="*/ 63 h 126"/>
              <a:gd name="T28" fmla="*/ 78 w 108"/>
              <a:gd name="T29" fmla="*/ 69 h 126"/>
              <a:gd name="T30" fmla="*/ 89 w 108"/>
              <a:gd name="T31" fmla="*/ 78 h 126"/>
              <a:gd name="T32" fmla="*/ 93 w 108"/>
              <a:gd name="T33" fmla="*/ 86 h 126"/>
              <a:gd name="T34" fmla="*/ 96 w 108"/>
              <a:gd name="T35" fmla="*/ 88 h 126"/>
              <a:gd name="T36" fmla="*/ 104 w 108"/>
              <a:gd name="T37" fmla="*/ 94 h 126"/>
              <a:gd name="T38" fmla="*/ 101 w 108"/>
              <a:gd name="T39" fmla="*/ 99 h 126"/>
              <a:gd name="T40" fmla="*/ 108 w 108"/>
              <a:gd name="T41" fmla="*/ 107 h 126"/>
              <a:gd name="T42" fmla="*/ 107 w 108"/>
              <a:gd name="T43" fmla="*/ 113 h 126"/>
              <a:gd name="T44" fmla="*/ 102 w 108"/>
              <a:gd name="T45" fmla="*/ 116 h 126"/>
              <a:gd name="T46" fmla="*/ 97 w 108"/>
              <a:gd name="T47" fmla="*/ 121 h 126"/>
              <a:gd name="T48" fmla="*/ 91 w 108"/>
              <a:gd name="T49" fmla="*/ 118 h 126"/>
              <a:gd name="T50" fmla="*/ 86 w 108"/>
              <a:gd name="T51" fmla="*/ 119 h 126"/>
              <a:gd name="T52" fmla="*/ 83 w 108"/>
              <a:gd name="T53" fmla="*/ 126 h 126"/>
              <a:gd name="T54" fmla="*/ 74 w 108"/>
              <a:gd name="T55" fmla="*/ 122 h 126"/>
              <a:gd name="T56" fmla="*/ 75 w 108"/>
              <a:gd name="T57" fmla="*/ 118 h 126"/>
              <a:gd name="T58" fmla="*/ 77 w 108"/>
              <a:gd name="T59" fmla="*/ 108 h 126"/>
              <a:gd name="T60" fmla="*/ 78 w 108"/>
              <a:gd name="T61" fmla="*/ 100 h 126"/>
              <a:gd name="T62" fmla="*/ 75 w 108"/>
              <a:gd name="T63" fmla="*/ 96 h 126"/>
              <a:gd name="T64" fmla="*/ 66 w 108"/>
              <a:gd name="T65" fmla="*/ 86 h 126"/>
              <a:gd name="T66" fmla="*/ 61 w 108"/>
              <a:gd name="T67" fmla="*/ 70 h 126"/>
              <a:gd name="T68" fmla="*/ 50 w 108"/>
              <a:gd name="T69" fmla="*/ 61 h 126"/>
              <a:gd name="T70" fmla="*/ 44 w 108"/>
              <a:gd name="T71" fmla="*/ 63 h 126"/>
              <a:gd name="T72" fmla="*/ 37 w 108"/>
              <a:gd name="T73" fmla="*/ 67 h 126"/>
              <a:gd name="T74" fmla="*/ 34 w 108"/>
              <a:gd name="T75" fmla="*/ 67 h 126"/>
              <a:gd name="T76" fmla="*/ 26 w 108"/>
              <a:gd name="T77" fmla="*/ 64 h 126"/>
              <a:gd name="T78" fmla="*/ 20 w 108"/>
              <a:gd name="T79" fmla="*/ 69 h 126"/>
              <a:gd name="T80" fmla="*/ 11 w 108"/>
              <a:gd name="T81" fmla="*/ 74 h 126"/>
              <a:gd name="T82" fmla="*/ 14 w 108"/>
              <a:gd name="T83" fmla="*/ 61 h 126"/>
              <a:gd name="T84" fmla="*/ 15 w 108"/>
              <a:gd name="T85" fmla="*/ 52 h 126"/>
              <a:gd name="T86" fmla="*/ 11 w 108"/>
              <a:gd name="T87" fmla="*/ 42 h 126"/>
              <a:gd name="T88" fmla="*/ 3 w 108"/>
              <a:gd name="T89" fmla="*/ 42 h 126"/>
              <a:gd name="T90" fmla="*/ 4 w 108"/>
              <a:gd name="T91" fmla="*/ 34 h 126"/>
              <a:gd name="T92" fmla="*/ 0 w 108"/>
              <a:gd name="T93" fmla="*/ 33 h 126"/>
              <a:gd name="T94" fmla="*/ 3 w 108"/>
              <a:gd name="T95" fmla="*/ 25 h 126"/>
              <a:gd name="T96" fmla="*/ 4 w 108"/>
              <a:gd name="T97" fmla="*/ 22 h 126"/>
              <a:gd name="T98" fmla="*/ 11 w 108"/>
              <a:gd name="T99" fmla="*/ 15 h 126"/>
              <a:gd name="T100" fmla="*/ 15 w 108"/>
              <a:gd name="T101" fmla="*/ 17 h 126"/>
              <a:gd name="T102" fmla="*/ 20 w 108"/>
              <a:gd name="T103" fmla="*/ 18 h 126"/>
              <a:gd name="T104" fmla="*/ 23 w 108"/>
              <a:gd name="T105" fmla="*/ 17 h 126"/>
              <a:gd name="T106" fmla="*/ 22 w 108"/>
              <a:gd name="T107" fmla="*/ 9 h 126"/>
              <a:gd name="T108" fmla="*/ 20 w 108"/>
              <a:gd name="T10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" h="126"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6"/>
                </a:lnTo>
                <a:lnTo>
                  <a:pt x="33" y="7"/>
                </a:lnTo>
                <a:lnTo>
                  <a:pt x="34" y="7"/>
                </a:lnTo>
                <a:lnTo>
                  <a:pt x="34" y="9"/>
                </a:lnTo>
                <a:lnTo>
                  <a:pt x="36" y="11"/>
                </a:lnTo>
                <a:lnTo>
                  <a:pt x="36" y="11"/>
                </a:lnTo>
                <a:lnTo>
                  <a:pt x="36" y="12"/>
                </a:lnTo>
                <a:lnTo>
                  <a:pt x="36" y="12"/>
                </a:lnTo>
                <a:lnTo>
                  <a:pt x="37" y="11"/>
                </a:lnTo>
                <a:lnTo>
                  <a:pt x="37" y="11"/>
                </a:lnTo>
                <a:lnTo>
                  <a:pt x="37" y="9"/>
                </a:lnTo>
                <a:lnTo>
                  <a:pt x="37" y="9"/>
                </a:lnTo>
                <a:lnTo>
                  <a:pt x="39" y="11"/>
                </a:lnTo>
                <a:lnTo>
                  <a:pt x="39" y="11"/>
                </a:lnTo>
                <a:lnTo>
                  <a:pt x="39" y="11"/>
                </a:lnTo>
                <a:lnTo>
                  <a:pt x="41" y="11"/>
                </a:lnTo>
                <a:lnTo>
                  <a:pt x="41" y="12"/>
                </a:lnTo>
                <a:lnTo>
                  <a:pt x="41" y="14"/>
                </a:lnTo>
                <a:lnTo>
                  <a:pt x="39" y="14"/>
                </a:lnTo>
                <a:lnTo>
                  <a:pt x="39" y="15"/>
                </a:lnTo>
                <a:lnTo>
                  <a:pt x="39" y="17"/>
                </a:lnTo>
                <a:lnTo>
                  <a:pt x="39" y="17"/>
                </a:lnTo>
                <a:lnTo>
                  <a:pt x="39" y="18"/>
                </a:lnTo>
                <a:lnTo>
                  <a:pt x="42" y="23"/>
                </a:lnTo>
                <a:lnTo>
                  <a:pt x="44" y="23"/>
                </a:lnTo>
                <a:lnTo>
                  <a:pt x="47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2" y="25"/>
                </a:lnTo>
                <a:lnTo>
                  <a:pt x="53" y="23"/>
                </a:lnTo>
                <a:lnTo>
                  <a:pt x="56" y="23"/>
                </a:lnTo>
                <a:lnTo>
                  <a:pt x="56" y="22"/>
                </a:lnTo>
                <a:lnTo>
                  <a:pt x="58" y="23"/>
                </a:lnTo>
                <a:lnTo>
                  <a:pt x="60" y="25"/>
                </a:lnTo>
                <a:lnTo>
                  <a:pt x="61" y="25"/>
                </a:lnTo>
                <a:lnTo>
                  <a:pt x="63" y="26"/>
                </a:lnTo>
                <a:lnTo>
                  <a:pt x="64" y="26"/>
                </a:lnTo>
                <a:lnTo>
                  <a:pt x="64" y="28"/>
                </a:lnTo>
                <a:lnTo>
                  <a:pt x="63" y="28"/>
                </a:lnTo>
                <a:lnTo>
                  <a:pt x="63" y="28"/>
                </a:lnTo>
                <a:lnTo>
                  <a:pt x="61" y="29"/>
                </a:lnTo>
                <a:lnTo>
                  <a:pt x="61" y="29"/>
                </a:lnTo>
                <a:lnTo>
                  <a:pt x="61" y="29"/>
                </a:lnTo>
                <a:lnTo>
                  <a:pt x="63" y="31"/>
                </a:lnTo>
                <a:lnTo>
                  <a:pt x="64" y="31"/>
                </a:lnTo>
                <a:lnTo>
                  <a:pt x="64" y="31"/>
                </a:lnTo>
                <a:lnTo>
                  <a:pt x="64" y="33"/>
                </a:lnTo>
                <a:lnTo>
                  <a:pt x="64" y="33"/>
                </a:lnTo>
                <a:lnTo>
                  <a:pt x="66" y="34"/>
                </a:lnTo>
                <a:lnTo>
                  <a:pt x="67" y="33"/>
                </a:lnTo>
                <a:lnTo>
                  <a:pt x="67" y="34"/>
                </a:lnTo>
                <a:lnTo>
                  <a:pt x="67" y="34"/>
                </a:lnTo>
                <a:lnTo>
                  <a:pt x="69" y="36"/>
                </a:lnTo>
                <a:lnTo>
                  <a:pt x="69" y="36"/>
                </a:lnTo>
                <a:lnTo>
                  <a:pt x="67" y="37"/>
                </a:lnTo>
                <a:lnTo>
                  <a:pt x="67" y="37"/>
                </a:lnTo>
                <a:lnTo>
                  <a:pt x="67" y="39"/>
                </a:lnTo>
                <a:lnTo>
                  <a:pt x="66" y="41"/>
                </a:lnTo>
                <a:lnTo>
                  <a:pt x="64" y="42"/>
                </a:lnTo>
                <a:lnTo>
                  <a:pt x="63" y="42"/>
                </a:lnTo>
                <a:lnTo>
                  <a:pt x="60" y="41"/>
                </a:lnTo>
                <a:lnTo>
                  <a:pt x="56" y="41"/>
                </a:lnTo>
                <a:lnTo>
                  <a:pt x="56" y="42"/>
                </a:lnTo>
                <a:lnTo>
                  <a:pt x="56" y="42"/>
                </a:lnTo>
                <a:lnTo>
                  <a:pt x="55" y="42"/>
                </a:lnTo>
                <a:lnTo>
                  <a:pt x="56" y="44"/>
                </a:lnTo>
                <a:lnTo>
                  <a:pt x="56" y="44"/>
                </a:lnTo>
                <a:lnTo>
                  <a:pt x="55" y="45"/>
                </a:lnTo>
                <a:lnTo>
                  <a:pt x="55" y="45"/>
                </a:lnTo>
                <a:lnTo>
                  <a:pt x="53" y="47"/>
                </a:lnTo>
                <a:lnTo>
                  <a:pt x="53" y="47"/>
                </a:lnTo>
                <a:lnTo>
                  <a:pt x="53" y="47"/>
                </a:lnTo>
                <a:lnTo>
                  <a:pt x="55" y="48"/>
                </a:lnTo>
                <a:lnTo>
                  <a:pt x="56" y="48"/>
                </a:lnTo>
                <a:lnTo>
                  <a:pt x="61" y="52"/>
                </a:lnTo>
                <a:lnTo>
                  <a:pt x="63" y="53"/>
                </a:lnTo>
                <a:lnTo>
                  <a:pt x="64" y="53"/>
                </a:lnTo>
                <a:lnTo>
                  <a:pt x="66" y="55"/>
                </a:lnTo>
                <a:lnTo>
                  <a:pt x="69" y="55"/>
                </a:lnTo>
                <a:lnTo>
                  <a:pt x="71" y="56"/>
                </a:lnTo>
                <a:lnTo>
                  <a:pt x="72" y="56"/>
                </a:lnTo>
                <a:lnTo>
                  <a:pt x="72" y="58"/>
                </a:lnTo>
                <a:lnTo>
                  <a:pt x="71" y="58"/>
                </a:lnTo>
                <a:lnTo>
                  <a:pt x="71" y="59"/>
                </a:lnTo>
                <a:lnTo>
                  <a:pt x="71" y="59"/>
                </a:lnTo>
                <a:lnTo>
                  <a:pt x="71" y="61"/>
                </a:lnTo>
                <a:lnTo>
                  <a:pt x="72" y="61"/>
                </a:lnTo>
                <a:lnTo>
                  <a:pt x="74" y="63"/>
                </a:lnTo>
                <a:lnTo>
                  <a:pt x="74" y="64"/>
                </a:lnTo>
                <a:lnTo>
                  <a:pt x="75" y="64"/>
                </a:lnTo>
                <a:lnTo>
                  <a:pt x="77" y="64"/>
                </a:lnTo>
                <a:lnTo>
                  <a:pt x="77" y="66"/>
                </a:lnTo>
                <a:lnTo>
                  <a:pt x="78" y="67"/>
                </a:lnTo>
                <a:lnTo>
                  <a:pt x="78" y="67"/>
                </a:lnTo>
                <a:lnTo>
                  <a:pt x="78" y="69"/>
                </a:lnTo>
                <a:lnTo>
                  <a:pt x="80" y="70"/>
                </a:lnTo>
                <a:lnTo>
                  <a:pt x="82" y="72"/>
                </a:lnTo>
                <a:lnTo>
                  <a:pt x="83" y="74"/>
                </a:lnTo>
                <a:lnTo>
                  <a:pt x="83" y="75"/>
                </a:lnTo>
                <a:lnTo>
                  <a:pt x="85" y="75"/>
                </a:lnTo>
                <a:lnTo>
                  <a:pt x="88" y="78"/>
                </a:lnTo>
                <a:lnTo>
                  <a:pt x="89" y="78"/>
                </a:lnTo>
                <a:lnTo>
                  <a:pt x="89" y="81"/>
                </a:lnTo>
                <a:lnTo>
                  <a:pt x="91" y="81"/>
                </a:lnTo>
                <a:lnTo>
                  <a:pt x="91" y="81"/>
                </a:lnTo>
                <a:lnTo>
                  <a:pt x="91" y="83"/>
                </a:lnTo>
                <a:lnTo>
                  <a:pt x="91" y="83"/>
                </a:lnTo>
                <a:lnTo>
                  <a:pt x="93" y="86"/>
                </a:lnTo>
                <a:lnTo>
                  <a:pt x="93" y="86"/>
                </a:lnTo>
                <a:lnTo>
                  <a:pt x="93" y="88"/>
                </a:lnTo>
                <a:lnTo>
                  <a:pt x="94" y="88"/>
                </a:lnTo>
                <a:lnTo>
                  <a:pt x="94" y="89"/>
                </a:lnTo>
                <a:lnTo>
                  <a:pt x="94" y="89"/>
                </a:lnTo>
                <a:lnTo>
                  <a:pt x="96" y="89"/>
                </a:lnTo>
                <a:lnTo>
                  <a:pt x="96" y="88"/>
                </a:lnTo>
                <a:lnTo>
                  <a:pt x="96" y="88"/>
                </a:lnTo>
                <a:lnTo>
                  <a:pt x="97" y="89"/>
                </a:lnTo>
                <a:lnTo>
                  <a:pt x="97" y="91"/>
                </a:lnTo>
                <a:lnTo>
                  <a:pt x="99" y="91"/>
                </a:lnTo>
                <a:lnTo>
                  <a:pt x="99" y="91"/>
                </a:lnTo>
                <a:lnTo>
                  <a:pt x="102" y="94"/>
                </a:lnTo>
                <a:lnTo>
                  <a:pt x="102" y="94"/>
                </a:lnTo>
                <a:lnTo>
                  <a:pt x="104" y="94"/>
                </a:lnTo>
                <a:lnTo>
                  <a:pt x="104" y="96"/>
                </a:lnTo>
                <a:lnTo>
                  <a:pt x="104" y="96"/>
                </a:lnTo>
                <a:lnTo>
                  <a:pt x="104" y="97"/>
                </a:lnTo>
                <a:lnTo>
                  <a:pt x="104" y="97"/>
                </a:lnTo>
                <a:lnTo>
                  <a:pt x="101" y="99"/>
                </a:lnTo>
                <a:lnTo>
                  <a:pt x="101" y="99"/>
                </a:lnTo>
                <a:lnTo>
                  <a:pt x="101" y="99"/>
                </a:lnTo>
                <a:lnTo>
                  <a:pt x="102" y="100"/>
                </a:lnTo>
                <a:lnTo>
                  <a:pt x="102" y="102"/>
                </a:lnTo>
                <a:lnTo>
                  <a:pt x="104" y="102"/>
                </a:lnTo>
                <a:lnTo>
                  <a:pt x="105" y="104"/>
                </a:lnTo>
                <a:lnTo>
                  <a:pt x="107" y="105"/>
                </a:lnTo>
                <a:lnTo>
                  <a:pt x="107" y="107"/>
                </a:lnTo>
                <a:lnTo>
                  <a:pt x="108" y="107"/>
                </a:lnTo>
                <a:lnTo>
                  <a:pt x="108" y="108"/>
                </a:lnTo>
                <a:lnTo>
                  <a:pt x="107" y="108"/>
                </a:lnTo>
                <a:lnTo>
                  <a:pt x="107" y="110"/>
                </a:lnTo>
                <a:lnTo>
                  <a:pt x="105" y="110"/>
                </a:lnTo>
                <a:lnTo>
                  <a:pt x="105" y="111"/>
                </a:lnTo>
                <a:lnTo>
                  <a:pt x="105" y="111"/>
                </a:lnTo>
                <a:lnTo>
                  <a:pt x="107" y="113"/>
                </a:lnTo>
                <a:lnTo>
                  <a:pt x="105" y="113"/>
                </a:lnTo>
                <a:lnTo>
                  <a:pt x="105" y="115"/>
                </a:lnTo>
                <a:lnTo>
                  <a:pt x="105" y="116"/>
                </a:lnTo>
                <a:lnTo>
                  <a:pt x="105" y="116"/>
                </a:lnTo>
                <a:lnTo>
                  <a:pt x="104" y="118"/>
                </a:lnTo>
                <a:lnTo>
                  <a:pt x="102" y="116"/>
                </a:lnTo>
                <a:lnTo>
                  <a:pt x="102" y="116"/>
                </a:lnTo>
                <a:lnTo>
                  <a:pt x="102" y="118"/>
                </a:lnTo>
                <a:lnTo>
                  <a:pt x="101" y="119"/>
                </a:lnTo>
                <a:lnTo>
                  <a:pt x="99" y="119"/>
                </a:lnTo>
                <a:lnTo>
                  <a:pt x="99" y="119"/>
                </a:lnTo>
                <a:lnTo>
                  <a:pt x="99" y="119"/>
                </a:lnTo>
                <a:lnTo>
                  <a:pt x="97" y="121"/>
                </a:lnTo>
                <a:lnTo>
                  <a:pt x="97" y="121"/>
                </a:lnTo>
                <a:lnTo>
                  <a:pt x="96" y="121"/>
                </a:lnTo>
                <a:lnTo>
                  <a:pt x="96" y="121"/>
                </a:lnTo>
                <a:lnTo>
                  <a:pt x="94" y="119"/>
                </a:lnTo>
                <a:lnTo>
                  <a:pt x="94" y="119"/>
                </a:lnTo>
                <a:lnTo>
                  <a:pt x="93" y="118"/>
                </a:lnTo>
                <a:lnTo>
                  <a:pt x="93" y="118"/>
                </a:lnTo>
                <a:lnTo>
                  <a:pt x="91" y="118"/>
                </a:lnTo>
                <a:lnTo>
                  <a:pt x="91" y="116"/>
                </a:lnTo>
                <a:lnTo>
                  <a:pt x="91" y="118"/>
                </a:lnTo>
                <a:lnTo>
                  <a:pt x="89" y="119"/>
                </a:lnTo>
                <a:lnTo>
                  <a:pt x="88" y="118"/>
                </a:lnTo>
                <a:lnTo>
                  <a:pt x="88" y="118"/>
                </a:lnTo>
                <a:lnTo>
                  <a:pt x="86" y="119"/>
                </a:lnTo>
                <a:lnTo>
                  <a:pt x="86" y="119"/>
                </a:lnTo>
                <a:lnTo>
                  <a:pt x="85" y="119"/>
                </a:lnTo>
                <a:lnTo>
                  <a:pt x="83" y="121"/>
                </a:lnTo>
                <a:lnTo>
                  <a:pt x="85" y="121"/>
                </a:lnTo>
                <a:lnTo>
                  <a:pt x="85" y="124"/>
                </a:lnTo>
                <a:lnTo>
                  <a:pt x="86" y="124"/>
                </a:lnTo>
                <a:lnTo>
                  <a:pt x="85" y="126"/>
                </a:lnTo>
                <a:lnTo>
                  <a:pt x="83" y="126"/>
                </a:lnTo>
                <a:lnTo>
                  <a:pt x="82" y="126"/>
                </a:lnTo>
                <a:lnTo>
                  <a:pt x="80" y="124"/>
                </a:lnTo>
                <a:lnTo>
                  <a:pt x="80" y="124"/>
                </a:lnTo>
                <a:lnTo>
                  <a:pt x="77" y="122"/>
                </a:lnTo>
                <a:lnTo>
                  <a:pt x="75" y="124"/>
                </a:lnTo>
                <a:lnTo>
                  <a:pt x="75" y="124"/>
                </a:lnTo>
                <a:lnTo>
                  <a:pt x="74" y="122"/>
                </a:lnTo>
                <a:lnTo>
                  <a:pt x="74" y="122"/>
                </a:lnTo>
                <a:lnTo>
                  <a:pt x="72" y="121"/>
                </a:lnTo>
                <a:lnTo>
                  <a:pt x="72" y="121"/>
                </a:lnTo>
                <a:lnTo>
                  <a:pt x="72" y="121"/>
                </a:lnTo>
                <a:lnTo>
                  <a:pt x="74" y="119"/>
                </a:lnTo>
                <a:lnTo>
                  <a:pt x="75" y="119"/>
                </a:lnTo>
                <a:lnTo>
                  <a:pt x="75" y="118"/>
                </a:lnTo>
                <a:lnTo>
                  <a:pt x="77" y="118"/>
                </a:lnTo>
                <a:lnTo>
                  <a:pt x="77" y="116"/>
                </a:lnTo>
                <a:lnTo>
                  <a:pt x="77" y="116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7" y="108"/>
                </a:lnTo>
                <a:lnTo>
                  <a:pt x="77" y="107"/>
                </a:lnTo>
                <a:lnTo>
                  <a:pt x="77" y="105"/>
                </a:lnTo>
                <a:lnTo>
                  <a:pt x="77" y="105"/>
                </a:lnTo>
                <a:lnTo>
                  <a:pt x="78" y="105"/>
                </a:lnTo>
                <a:lnTo>
                  <a:pt x="78" y="104"/>
                </a:lnTo>
                <a:lnTo>
                  <a:pt x="78" y="102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7" y="99"/>
                </a:lnTo>
                <a:lnTo>
                  <a:pt x="75" y="99"/>
                </a:lnTo>
                <a:lnTo>
                  <a:pt x="75" y="97"/>
                </a:lnTo>
                <a:lnTo>
                  <a:pt x="75" y="97"/>
                </a:lnTo>
                <a:lnTo>
                  <a:pt x="75" y="96"/>
                </a:lnTo>
                <a:lnTo>
                  <a:pt x="74" y="96"/>
                </a:lnTo>
                <a:lnTo>
                  <a:pt x="72" y="94"/>
                </a:lnTo>
                <a:lnTo>
                  <a:pt x="71" y="94"/>
                </a:lnTo>
                <a:lnTo>
                  <a:pt x="71" y="92"/>
                </a:lnTo>
                <a:lnTo>
                  <a:pt x="69" y="91"/>
                </a:lnTo>
                <a:lnTo>
                  <a:pt x="67" y="89"/>
                </a:lnTo>
                <a:lnTo>
                  <a:pt x="66" y="86"/>
                </a:lnTo>
                <a:lnTo>
                  <a:pt x="66" y="83"/>
                </a:lnTo>
                <a:lnTo>
                  <a:pt x="66" y="80"/>
                </a:lnTo>
                <a:lnTo>
                  <a:pt x="67" y="77"/>
                </a:lnTo>
                <a:lnTo>
                  <a:pt x="66" y="74"/>
                </a:lnTo>
                <a:lnTo>
                  <a:pt x="64" y="74"/>
                </a:lnTo>
                <a:lnTo>
                  <a:pt x="63" y="72"/>
                </a:lnTo>
                <a:lnTo>
                  <a:pt x="61" y="70"/>
                </a:lnTo>
                <a:lnTo>
                  <a:pt x="60" y="69"/>
                </a:lnTo>
                <a:lnTo>
                  <a:pt x="58" y="66"/>
                </a:lnTo>
                <a:lnTo>
                  <a:pt x="56" y="63"/>
                </a:lnTo>
                <a:lnTo>
                  <a:pt x="55" y="61"/>
                </a:lnTo>
                <a:lnTo>
                  <a:pt x="53" y="63"/>
                </a:lnTo>
                <a:lnTo>
                  <a:pt x="52" y="61"/>
                </a:lnTo>
                <a:lnTo>
                  <a:pt x="50" y="61"/>
                </a:lnTo>
                <a:lnTo>
                  <a:pt x="48" y="59"/>
                </a:lnTo>
                <a:lnTo>
                  <a:pt x="45" y="59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5" y="61"/>
                </a:lnTo>
                <a:lnTo>
                  <a:pt x="44" y="63"/>
                </a:lnTo>
                <a:lnTo>
                  <a:pt x="44" y="63"/>
                </a:lnTo>
                <a:lnTo>
                  <a:pt x="42" y="63"/>
                </a:lnTo>
                <a:lnTo>
                  <a:pt x="42" y="64"/>
                </a:lnTo>
                <a:lnTo>
                  <a:pt x="42" y="66"/>
                </a:lnTo>
                <a:lnTo>
                  <a:pt x="41" y="66"/>
                </a:lnTo>
                <a:lnTo>
                  <a:pt x="39" y="67"/>
                </a:lnTo>
                <a:lnTo>
                  <a:pt x="37" y="67"/>
                </a:lnTo>
                <a:lnTo>
                  <a:pt x="36" y="67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4" y="69"/>
                </a:lnTo>
                <a:lnTo>
                  <a:pt x="34" y="67"/>
                </a:lnTo>
                <a:lnTo>
                  <a:pt x="34" y="67"/>
                </a:lnTo>
                <a:lnTo>
                  <a:pt x="33" y="66"/>
                </a:lnTo>
                <a:lnTo>
                  <a:pt x="31" y="66"/>
                </a:lnTo>
                <a:lnTo>
                  <a:pt x="30" y="64"/>
                </a:lnTo>
                <a:lnTo>
                  <a:pt x="28" y="63"/>
                </a:lnTo>
                <a:lnTo>
                  <a:pt x="28" y="63"/>
                </a:lnTo>
                <a:lnTo>
                  <a:pt x="26" y="64"/>
                </a:lnTo>
                <a:lnTo>
                  <a:pt x="25" y="66"/>
                </a:lnTo>
                <a:lnTo>
                  <a:pt x="25" y="66"/>
                </a:lnTo>
                <a:lnTo>
                  <a:pt x="23" y="66"/>
                </a:lnTo>
                <a:lnTo>
                  <a:pt x="23" y="66"/>
                </a:lnTo>
                <a:lnTo>
                  <a:pt x="23" y="67"/>
                </a:lnTo>
                <a:lnTo>
                  <a:pt x="22" y="67"/>
                </a:lnTo>
                <a:lnTo>
                  <a:pt x="20" y="69"/>
                </a:lnTo>
                <a:lnTo>
                  <a:pt x="20" y="69"/>
                </a:lnTo>
                <a:lnTo>
                  <a:pt x="19" y="70"/>
                </a:lnTo>
                <a:lnTo>
                  <a:pt x="15" y="72"/>
                </a:lnTo>
                <a:lnTo>
                  <a:pt x="14" y="74"/>
                </a:lnTo>
                <a:lnTo>
                  <a:pt x="14" y="74"/>
                </a:lnTo>
                <a:lnTo>
                  <a:pt x="12" y="74"/>
                </a:lnTo>
                <a:lnTo>
                  <a:pt x="11" y="74"/>
                </a:lnTo>
                <a:lnTo>
                  <a:pt x="11" y="72"/>
                </a:lnTo>
                <a:lnTo>
                  <a:pt x="12" y="69"/>
                </a:lnTo>
                <a:lnTo>
                  <a:pt x="14" y="66"/>
                </a:lnTo>
                <a:lnTo>
                  <a:pt x="14" y="64"/>
                </a:lnTo>
                <a:lnTo>
                  <a:pt x="14" y="63"/>
                </a:lnTo>
                <a:lnTo>
                  <a:pt x="14" y="63"/>
                </a:lnTo>
                <a:lnTo>
                  <a:pt x="14" y="61"/>
                </a:lnTo>
                <a:lnTo>
                  <a:pt x="12" y="61"/>
                </a:lnTo>
                <a:lnTo>
                  <a:pt x="12" y="59"/>
                </a:lnTo>
                <a:lnTo>
                  <a:pt x="12" y="59"/>
                </a:lnTo>
                <a:lnTo>
                  <a:pt x="14" y="58"/>
                </a:lnTo>
                <a:lnTo>
                  <a:pt x="14" y="58"/>
                </a:lnTo>
                <a:lnTo>
                  <a:pt x="15" y="55"/>
                </a:lnTo>
                <a:lnTo>
                  <a:pt x="15" y="52"/>
                </a:lnTo>
                <a:lnTo>
                  <a:pt x="15" y="50"/>
                </a:lnTo>
                <a:lnTo>
                  <a:pt x="15" y="48"/>
                </a:lnTo>
                <a:lnTo>
                  <a:pt x="15" y="47"/>
                </a:lnTo>
                <a:lnTo>
                  <a:pt x="15" y="44"/>
                </a:lnTo>
                <a:lnTo>
                  <a:pt x="15" y="44"/>
                </a:lnTo>
                <a:lnTo>
                  <a:pt x="14" y="42"/>
                </a:lnTo>
                <a:lnTo>
                  <a:pt x="11" y="42"/>
                </a:lnTo>
                <a:lnTo>
                  <a:pt x="11" y="42"/>
                </a:lnTo>
                <a:lnTo>
                  <a:pt x="9" y="42"/>
                </a:lnTo>
                <a:lnTo>
                  <a:pt x="9" y="44"/>
                </a:lnTo>
                <a:lnTo>
                  <a:pt x="7" y="44"/>
                </a:lnTo>
                <a:lnTo>
                  <a:pt x="6" y="44"/>
                </a:lnTo>
                <a:lnTo>
                  <a:pt x="4" y="44"/>
                </a:lnTo>
                <a:lnTo>
                  <a:pt x="3" y="42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6"/>
                </a:lnTo>
                <a:lnTo>
                  <a:pt x="6" y="34"/>
                </a:lnTo>
                <a:lnTo>
                  <a:pt x="4" y="34"/>
                </a:lnTo>
                <a:lnTo>
                  <a:pt x="4" y="34"/>
                </a:lnTo>
                <a:lnTo>
                  <a:pt x="4" y="33"/>
                </a:lnTo>
                <a:lnTo>
                  <a:pt x="3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1"/>
                </a:lnTo>
                <a:lnTo>
                  <a:pt x="0" y="31"/>
                </a:lnTo>
                <a:lnTo>
                  <a:pt x="0" y="28"/>
                </a:lnTo>
                <a:lnTo>
                  <a:pt x="1" y="26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2"/>
                </a:lnTo>
                <a:lnTo>
                  <a:pt x="6" y="22"/>
                </a:lnTo>
                <a:lnTo>
                  <a:pt x="6" y="20"/>
                </a:lnTo>
                <a:lnTo>
                  <a:pt x="7" y="20"/>
                </a:lnTo>
                <a:lnTo>
                  <a:pt x="7" y="18"/>
                </a:lnTo>
                <a:lnTo>
                  <a:pt x="7" y="17"/>
                </a:lnTo>
                <a:lnTo>
                  <a:pt x="9" y="17"/>
                </a:lnTo>
                <a:lnTo>
                  <a:pt x="11" y="15"/>
                </a:lnTo>
                <a:lnTo>
                  <a:pt x="12" y="14"/>
                </a:lnTo>
                <a:lnTo>
                  <a:pt x="14" y="14"/>
                </a:lnTo>
                <a:lnTo>
                  <a:pt x="15" y="14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9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2" y="18"/>
                </a:lnTo>
                <a:lnTo>
                  <a:pt x="22" y="20"/>
                </a:lnTo>
                <a:lnTo>
                  <a:pt x="22" y="18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3" y="17"/>
                </a:lnTo>
                <a:lnTo>
                  <a:pt x="22" y="17"/>
                </a:lnTo>
                <a:lnTo>
                  <a:pt x="22" y="15"/>
                </a:lnTo>
                <a:lnTo>
                  <a:pt x="23" y="14"/>
                </a:lnTo>
                <a:lnTo>
                  <a:pt x="23" y="12"/>
                </a:lnTo>
                <a:lnTo>
                  <a:pt x="23" y="11"/>
                </a:lnTo>
                <a:lnTo>
                  <a:pt x="22" y="9"/>
                </a:lnTo>
                <a:lnTo>
                  <a:pt x="22" y="9"/>
                </a:lnTo>
                <a:lnTo>
                  <a:pt x="20" y="7"/>
                </a:lnTo>
                <a:lnTo>
                  <a:pt x="20" y="6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0" y="3"/>
                </a:lnTo>
                <a:lnTo>
                  <a:pt x="20" y="1"/>
                </a:lnTo>
                <a:lnTo>
                  <a:pt x="22" y="1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1" name="Freeform 229"/>
          <p:cNvSpPr>
            <a:spLocks noEditPoints="1"/>
          </p:cNvSpPr>
          <p:nvPr/>
        </p:nvSpPr>
        <p:spPr bwMode="auto">
          <a:xfrm>
            <a:off x="2216137" y="2248547"/>
            <a:ext cx="1964619" cy="926423"/>
          </a:xfrm>
          <a:custGeom>
            <a:avLst/>
            <a:gdLst>
              <a:gd name="T0" fmla="*/ 89 w 589"/>
              <a:gd name="T1" fmla="*/ 188 h 273"/>
              <a:gd name="T2" fmla="*/ 186 w 589"/>
              <a:gd name="T3" fmla="*/ 194 h 273"/>
              <a:gd name="T4" fmla="*/ 182 w 589"/>
              <a:gd name="T5" fmla="*/ 181 h 273"/>
              <a:gd name="T6" fmla="*/ 355 w 589"/>
              <a:gd name="T7" fmla="*/ 21 h 273"/>
              <a:gd name="T8" fmla="*/ 376 w 589"/>
              <a:gd name="T9" fmla="*/ 25 h 273"/>
              <a:gd name="T10" fmla="*/ 387 w 589"/>
              <a:gd name="T11" fmla="*/ 38 h 273"/>
              <a:gd name="T12" fmla="*/ 417 w 589"/>
              <a:gd name="T13" fmla="*/ 27 h 273"/>
              <a:gd name="T14" fmla="*/ 434 w 589"/>
              <a:gd name="T15" fmla="*/ 28 h 273"/>
              <a:gd name="T16" fmla="*/ 484 w 589"/>
              <a:gd name="T17" fmla="*/ 88 h 273"/>
              <a:gd name="T18" fmla="*/ 499 w 589"/>
              <a:gd name="T19" fmla="*/ 85 h 273"/>
              <a:gd name="T20" fmla="*/ 524 w 589"/>
              <a:gd name="T21" fmla="*/ 88 h 273"/>
              <a:gd name="T22" fmla="*/ 554 w 589"/>
              <a:gd name="T23" fmla="*/ 102 h 273"/>
              <a:gd name="T24" fmla="*/ 578 w 589"/>
              <a:gd name="T25" fmla="*/ 110 h 273"/>
              <a:gd name="T26" fmla="*/ 582 w 589"/>
              <a:gd name="T27" fmla="*/ 123 h 273"/>
              <a:gd name="T28" fmla="*/ 565 w 589"/>
              <a:gd name="T29" fmla="*/ 153 h 273"/>
              <a:gd name="T30" fmla="*/ 538 w 589"/>
              <a:gd name="T31" fmla="*/ 161 h 273"/>
              <a:gd name="T32" fmla="*/ 521 w 589"/>
              <a:gd name="T33" fmla="*/ 189 h 273"/>
              <a:gd name="T34" fmla="*/ 494 w 589"/>
              <a:gd name="T35" fmla="*/ 194 h 273"/>
              <a:gd name="T36" fmla="*/ 488 w 589"/>
              <a:gd name="T37" fmla="*/ 206 h 273"/>
              <a:gd name="T38" fmla="*/ 489 w 589"/>
              <a:gd name="T39" fmla="*/ 232 h 273"/>
              <a:gd name="T40" fmla="*/ 477 w 589"/>
              <a:gd name="T41" fmla="*/ 241 h 273"/>
              <a:gd name="T42" fmla="*/ 443 w 589"/>
              <a:gd name="T43" fmla="*/ 233 h 273"/>
              <a:gd name="T44" fmla="*/ 396 w 589"/>
              <a:gd name="T45" fmla="*/ 229 h 273"/>
              <a:gd name="T46" fmla="*/ 363 w 589"/>
              <a:gd name="T47" fmla="*/ 235 h 273"/>
              <a:gd name="T48" fmla="*/ 344 w 589"/>
              <a:gd name="T49" fmla="*/ 247 h 273"/>
              <a:gd name="T50" fmla="*/ 319 w 589"/>
              <a:gd name="T51" fmla="*/ 271 h 273"/>
              <a:gd name="T52" fmla="*/ 298 w 589"/>
              <a:gd name="T53" fmla="*/ 263 h 273"/>
              <a:gd name="T54" fmla="*/ 283 w 589"/>
              <a:gd name="T55" fmla="*/ 233 h 273"/>
              <a:gd name="T56" fmla="*/ 254 w 589"/>
              <a:gd name="T57" fmla="*/ 222 h 273"/>
              <a:gd name="T58" fmla="*/ 210 w 589"/>
              <a:gd name="T59" fmla="*/ 208 h 273"/>
              <a:gd name="T60" fmla="*/ 191 w 589"/>
              <a:gd name="T61" fmla="*/ 183 h 273"/>
              <a:gd name="T62" fmla="*/ 207 w 589"/>
              <a:gd name="T63" fmla="*/ 177 h 273"/>
              <a:gd name="T64" fmla="*/ 205 w 589"/>
              <a:gd name="T65" fmla="*/ 167 h 273"/>
              <a:gd name="T66" fmla="*/ 202 w 589"/>
              <a:gd name="T67" fmla="*/ 172 h 273"/>
              <a:gd name="T68" fmla="*/ 191 w 589"/>
              <a:gd name="T69" fmla="*/ 177 h 273"/>
              <a:gd name="T70" fmla="*/ 186 w 589"/>
              <a:gd name="T71" fmla="*/ 184 h 273"/>
              <a:gd name="T72" fmla="*/ 179 w 589"/>
              <a:gd name="T73" fmla="*/ 180 h 273"/>
              <a:gd name="T74" fmla="*/ 145 w 589"/>
              <a:gd name="T75" fmla="*/ 194 h 273"/>
              <a:gd name="T76" fmla="*/ 125 w 589"/>
              <a:gd name="T77" fmla="*/ 257 h 273"/>
              <a:gd name="T78" fmla="*/ 86 w 589"/>
              <a:gd name="T79" fmla="*/ 251 h 273"/>
              <a:gd name="T80" fmla="*/ 74 w 589"/>
              <a:gd name="T81" fmla="*/ 230 h 273"/>
              <a:gd name="T82" fmla="*/ 52 w 589"/>
              <a:gd name="T83" fmla="*/ 206 h 273"/>
              <a:gd name="T84" fmla="*/ 67 w 589"/>
              <a:gd name="T85" fmla="*/ 195 h 273"/>
              <a:gd name="T86" fmla="*/ 93 w 589"/>
              <a:gd name="T87" fmla="*/ 170 h 273"/>
              <a:gd name="T88" fmla="*/ 68 w 589"/>
              <a:gd name="T89" fmla="*/ 159 h 273"/>
              <a:gd name="T90" fmla="*/ 38 w 589"/>
              <a:gd name="T91" fmla="*/ 172 h 273"/>
              <a:gd name="T92" fmla="*/ 29 w 589"/>
              <a:gd name="T93" fmla="*/ 156 h 273"/>
              <a:gd name="T94" fmla="*/ 2 w 589"/>
              <a:gd name="T95" fmla="*/ 128 h 273"/>
              <a:gd name="T96" fmla="*/ 15 w 589"/>
              <a:gd name="T97" fmla="*/ 96 h 273"/>
              <a:gd name="T98" fmla="*/ 33 w 589"/>
              <a:gd name="T99" fmla="*/ 93 h 273"/>
              <a:gd name="T100" fmla="*/ 68 w 589"/>
              <a:gd name="T101" fmla="*/ 76 h 273"/>
              <a:gd name="T102" fmla="*/ 97 w 589"/>
              <a:gd name="T103" fmla="*/ 76 h 273"/>
              <a:gd name="T104" fmla="*/ 115 w 589"/>
              <a:gd name="T105" fmla="*/ 87 h 273"/>
              <a:gd name="T106" fmla="*/ 149 w 589"/>
              <a:gd name="T107" fmla="*/ 85 h 273"/>
              <a:gd name="T108" fmla="*/ 182 w 589"/>
              <a:gd name="T109" fmla="*/ 93 h 273"/>
              <a:gd name="T110" fmla="*/ 215 w 589"/>
              <a:gd name="T111" fmla="*/ 87 h 273"/>
              <a:gd name="T112" fmla="*/ 205 w 589"/>
              <a:gd name="T113" fmla="*/ 62 h 273"/>
              <a:gd name="T114" fmla="*/ 220 w 589"/>
              <a:gd name="T115" fmla="*/ 44 h 273"/>
              <a:gd name="T116" fmla="*/ 209 w 589"/>
              <a:gd name="T117" fmla="*/ 35 h 273"/>
              <a:gd name="T118" fmla="*/ 248 w 589"/>
              <a:gd name="T119" fmla="*/ 22 h 273"/>
              <a:gd name="T120" fmla="*/ 276 w 589"/>
              <a:gd name="T121" fmla="*/ 16 h 273"/>
              <a:gd name="T122" fmla="*/ 320 w 589"/>
              <a:gd name="T12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9" h="273">
                <a:moveTo>
                  <a:pt x="51" y="195"/>
                </a:moveTo>
                <a:lnTo>
                  <a:pt x="51" y="195"/>
                </a:lnTo>
                <a:lnTo>
                  <a:pt x="51" y="195"/>
                </a:lnTo>
                <a:lnTo>
                  <a:pt x="51" y="197"/>
                </a:lnTo>
                <a:lnTo>
                  <a:pt x="51" y="199"/>
                </a:lnTo>
                <a:lnTo>
                  <a:pt x="52" y="199"/>
                </a:lnTo>
                <a:lnTo>
                  <a:pt x="52" y="199"/>
                </a:lnTo>
                <a:lnTo>
                  <a:pt x="51" y="199"/>
                </a:lnTo>
                <a:lnTo>
                  <a:pt x="49" y="197"/>
                </a:lnTo>
                <a:lnTo>
                  <a:pt x="49" y="195"/>
                </a:lnTo>
                <a:lnTo>
                  <a:pt x="51" y="195"/>
                </a:lnTo>
                <a:lnTo>
                  <a:pt x="51" y="195"/>
                </a:lnTo>
                <a:close/>
                <a:moveTo>
                  <a:pt x="54" y="195"/>
                </a:moveTo>
                <a:lnTo>
                  <a:pt x="54" y="197"/>
                </a:lnTo>
                <a:lnTo>
                  <a:pt x="54" y="197"/>
                </a:lnTo>
                <a:lnTo>
                  <a:pt x="54" y="197"/>
                </a:lnTo>
                <a:lnTo>
                  <a:pt x="54" y="195"/>
                </a:lnTo>
                <a:lnTo>
                  <a:pt x="54" y="195"/>
                </a:lnTo>
                <a:lnTo>
                  <a:pt x="54" y="195"/>
                </a:lnTo>
                <a:close/>
                <a:moveTo>
                  <a:pt x="87" y="188"/>
                </a:moveTo>
                <a:lnTo>
                  <a:pt x="89" y="188"/>
                </a:lnTo>
                <a:lnTo>
                  <a:pt x="89" y="188"/>
                </a:lnTo>
                <a:lnTo>
                  <a:pt x="89" y="189"/>
                </a:lnTo>
                <a:lnTo>
                  <a:pt x="89" y="189"/>
                </a:lnTo>
                <a:lnTo>
                  <a:pt x="87" y="189"/>
                </a:lnTo>
                <a:lnTo>
                  <a:pt x="87" y="188"/>
                </a:lnTo>
                <a:lnTo>
                  <a:pt x="87" y="188"/>
                </a:lnTo>
                <a:close/>
                <a:moveTo>
                  <a:pt x="182" y="181"/>
                </a:moveTo>
                <a:lnTo>
                  <a:pt x="182" y="183"/>
                </a:lnTo>
                <a:lnTo>
                  <a:pt x="183" y="184"/>
                </a:lnTo>
                <a:lnTo>
                  <a:pt x="183" y="184"/>
                </a:lnTo>
                <a:lnTo>
                  <a:pt x="183" y="184"/>
                </a:lnTo>
                <a:lnTo>
                  <a:pt x="185" y="184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8"/>
                </a:lnTo>
                <a:lnTo>
                  <a:pt x="185" y="189"/>
                </a:lnTo>
                <a:lnTo>
                  <a:pt x="186" y="191"/>
                </a:lnTo>
                <a:lnTo>
                  <a:pt x="186" y="192"/>
                </a:lnTo>
                <a:lnTo>
                  <a:pt x="186" y="194"/>
                </a:lnTo>
                <a:lnTo>
                  <a:pt x="186" y="194"/>
                </a:lnTo>
                <a:lnTo>
                  <a:pt x="185" y="192"/>
                </a:lnTo>
                <a:lnTo>
                  <a:pt x="183" y="192"/>
                </a:lnTo>
                <a:lnTo>
                  <a:pt x="180" y="191"/>
                </a:lnTo>
                <a:lnTo>
                  <a:pt x="179" y="189"/>
                </a:lnTo>
                <a:lnTo>
                  <a:pt x="177" y="189"/>
                </a:lnTo>
                <a:lnTo>
                  <a:pt x="175" y="188"/>
                </a:lnTo>
                <a:lnTo>
                  <a:pt x="175" y="188"/>
                </a:lnTo>
                <a:lnTo>
                  <a:pt x="177" y="186"/>
                </a:lnTo>
                <a:lnTo>
                  <a:pt x="179" y="186"/>
                </a:lnTo>
                <a:lnTo>
                  <a:pt x="179" y="184"/>
                </a:lnTo>
                <a:lnTo>
                  <a:pt x="179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4"/>
                </a:lnTo>
                <a:lnTo>
                  <a:pt x="180" y="184"/>
                </a:lnTo>
                <a:lnTo>
                  <a:pt x="180" y="183"/>
                </a:lnTo>
                <a:lnTo>
                  <a:pt x="182" y="183"/>
                </a:lnTo>
                <a:lnTo>
                  <a:pt x="182" y="181"/>
                </a:lnTo>
                <a:close/>
                <a:moveTo>
                  <a:pt x="324" y="0"/>
                </a:moveTo>
                <a:lnTo>
                  <a:pt x="328" y="0"/>
                </a:lnTo>
                <a:lnTo>
                  <a:pt x="332" y="0"/>
                </a:lnTo>
                <a:lnTo>
                  <a:pt x="335" y="2"/>
                </a:lnTo>
                <a:lnTo>
                  <a:pt x="336" y="3"/>
                </a:lnTo>
                <a:lnTo>
                  <a:pt x="338" y="3"/>
                </a:lnTo>
                <a:lnTo>
                  <a:pt x="339" y="3"/>
                </a:lnTo>
                <a:lnTo>
                  <a:pt x="341" y="5"/>
                </a:lnTo>
                <a:lnTo>
                  <a:pt x="343" y="3"/>
                </a:lnTo>
                <a:lnTo>
                  <a:pt x="344" y="3"/>
                </a:lnTo>
                <a:lnTo>
                  <a:pt x="344" y="3"/>
                </a:lnTo>
                <a:lnTo>
                  <a:pt x="346" y="2"/>
                </a:lnTo>
                <a:lnTo>
                  <a:pt x="349" y="2"/>
                </a:lnTo>
                <a:lnTo>
                  <a:pt x="350" y="2"/>
                </a:lnTo>
                <a:lnTo>
                  <a:pt x="352" y="5"/>
                </a:lnTo>
                <a:lnTo>
                  <a:pt x="354" y="8"/>
                </a:lnTo>
                <a:lnTo>
                  <a:pt x="355" y="13"/>
                </a:lnTo>
                <a:lnTo>
                  <a:pt x="355" y="16"/>
                </a:lnTo>
                <a:lnTo>
                  <a:pt x="355" y="17"/>
                </a:lnTo>
                <a:lnTo>
                  <a:pt x="355" y="19"/>
                </a:lnTo>
                <a:lnTo>
                  <a:pt x="355" y="21"/>
                </a:lnTo>
                <a:lnTo>
                  <a:pt x="354" y="22"/>
                </a:lnTo>
                <a:lnTo>
                  <a:pt x="355" y="24"/>
                </a:lnTo>
                <a:lnTo>
                  <a:pt x="358" y="24"/>
                </a:lnTo>
                <a:lnTo>
                  <a:pt x="363" y="24"/>
                </a:lnTo>
                <a:lnTo>
                  <a:pt x="366" y="24"/>
                </a:lnTo>
                <a:lnTo>
                  <a:pt x="368" y="24"/>
                </a:lnTo>
                <a:lnTo>
                  <a:pt x="368" y="22"/>
                </a:lnTo>
                <a:lnTo>
                  <a:pt x="369" y="22"/>
                </a:lnTo>
                <a:lnTo>
                  <a:pt x="371" y="21"/>
                </a:lnTo>
                <a:lnTo>
                  <a:pt x="371" y="22"/>
                </a:lnTo>
                <a:lnTo>
                  <a:pt x="373" y="24"/>
                </a:lnTo>
                <a:lnTo>
                  <a:pt x="373" y="25"/>
                </a:lnTo>
                <a:lnTo>
                  <a:pt x="373" y="27"/>
                </a:lnTo>
                <a:lnTo>
                  <a:pt x="374" y="28"/>
                </a:lnTo>
                <a:lnTo>
                  <a:pt x="374" y="28"/>
                </a:lnTo>
                <a:lnTo>
                  <a:pt x="376" y="28"/>
                </a:lnTo>
                <a:lnTo>
                  <a:pt x="376" y="27"/>
                </a:lnTo>
                <a:lnTo>
                  <a:pt x="376" y="27"/>
                </a:lnTo>
                <a:lnTo>
                  <a:pt x="376" y="27"/>
                </a:lnTo>
                <a:lnTo>
                  <a:pt x="376" y="25"/>
                </a:lnTo>
                <a:lnTo>
                  <a:pt x="376" y="25"/>
                </a:lnTo>
                <a:lnTo>
                  <a:pt x="377" y="25"/>
                </a:lnTo>
                <a:lnTo>
                  <a:pt x="379" y="25"/>
                </a:lnTo>
                <a:lnTo>
                  <a:pt x="380" y="25"/>
                </a:lnTo>
                <a:lnTo>
                  <a:pt x="384" y="28"/>
                </a:lnTo>
                <a:lnTo>
                  <a:pt x="385" y="28"/>
                </a:lnTo>
                <a:lnTo>
                  <a:pt x="387" y="28"/>
                </a:lnTo>
                <a:lnTo>
                  <a:pt x="388" y="28"/>
                </a:lnTo>
                <a:lnTo>
                  <a:pt x="390" y="27"/>
                </a:lnTo>
                <a:lnTo>
                  <a:pt x="390" y="27"/>
                </a:lnTo>
                <a:lnTo>
                  <a:pt x="391" y="27"/>
                </a:lnTo>
                <a:lnTo>
                  <a:pt x="391" y="27"/>
                </a:lnTo>
                <a:lnTo>
                  <a:pt x="393" y="27"/>
                </a:lnTo>
                <a:lnTo>
                  <a:pt x="393" y="27"/>
                </a:lnTo>
                <a:lnTo>
                  <a:pt x="391" y="28"/>
                </a:lnTo>
                <a:lnTo>
                  <a:pt x="390" y="30"/>
                </a:lnTo>
                <a:lnTo>
                  <a:pt x="388" y="32"/>
                </a:lnTo>
                <a:lnTo>
                  <a:pt x="387" y="33"/>
                </a:lnTo>
                <a:lnTo>
                  <a:pt x="387" y="35"/>
                </a:lnTo>
                <a:lnTo>
                  <a:pt x="387" y="36"/>
                </a:lnTo>
                <a:lnTo>
                  <a:pt x="387" y="38"/>
                </a:lnTo>
                <a:lnTo>
                  <a:pt x="387" y="38"/>
                </a:lnTo>
                <a:lnTo>
                  <a:pt x="388" y="38"/>
                </a:lnTo>
                <a:lnTo>
                  <a:pt x="388" y="38"/>
                </a:lnTo>
                <a:lnTo>
                  <a:pt x="391" y="36"/>
                </a:lnTo>
                <a:lnTo>
                  <a:pt x="393" y="35"/>
                </a:lnTo>
                <a:lnTo>
                  <a:pt x="395" y="35"/>
                </a:lnTo>
                <a:lnTo>
                  <a:pt x="398" y="35"/>
                </a:lnTo>
                <a:lnTo>
                  <a:pt x="399" y="36"/>
                </a:lnTo>
                <a:lnTo>
                  <a:pt x="401" y="36"/>
                </a:lnTo>
                <a:lnTo>
                  <a:pt x="401" y="38"/>
                </a:lnTo>
                <a:lnTo>
                  <a:pt x="402" y="38"/>
                </a:lnTo>
                <a:lnTo>
                  <a:pt x="402" y="36"/>
                </a:lnTo>
                <a:lnTo>
                  <a:pt x="402" y="35"/>
                </a:lnTo>
                <a:lnTo>
                  <a:pt x="402" y="35"/>
                </a:lnTo>
                <a:lnTo>
                  <a:pt x="406" y="32"/>
                </a:lnTo>
                <a:lnTo>
                  <a:pt x="409" y="32"/>
                </a:lnTo>
                <a:lnTo>
                  <a:pt x="409" y="30"/>
                </a:lnTo>
                <a:lnTo>
                  <a:pt x="410" y="32"/>
                </a:lnTo>
                <a:lnTo>
                  <a:pt x="412" y="32"/>
                </a:lnTo>
                <a:lnTo>
                  <a:pt x="414" y="30"/>
                </a:lnTo>
                <a:lnTo>
                  <a:pt x="417" y="28"/>
                </a:lnTo>
                <a:lnTo>
                  <a:pt x="417" y="27"/>
                </a:lnTo>
                <a:lnTo>
                  <a:pt x="417" y="27"/>
                </a:lnTo>
                <a:lnTo>
                  <a:pt x="417" y="25"/>
                </a:lnTo>
                <a:lnTo>
                  <a:pt x="420" y="25"/>
                </a:lnTo>
                <a:lnTo>
                  <a:pt x="421" y="25"/>
                </a:lnTo>
                <a:lnTo>
                  <a:pt x="423" y="24"/>
                </a:lnTo>
                <a:lnTo>
                  <a:pt x="428" y="22"/>
                </a:lnTo>
                <a:lnTo>
                  <a:pt x="429" y="21"/>
                </a:lnTo>
                <a:lnTo>
                  <a:pt x="432" y="21"/>
                </a:lnTo>
                <a:lnTo>
                  <a:pt x="432" y="21"/>
                </a:lnTo>
                <a:lnTo>
                  <a:pt x="434" y="21"/>
                </a:lnTo>
                <a:lnTo>
                  <a:pt x="436" y="19"/>
                </a:lnTo>
                <a:lnTo>
                  <a:pt x="437" y="19"/>
                </a:lnTo>
                <a:lnTo>
                  <a:pt x="437" y="21"/>
                </a:lnTo>
                <a:lnTo>
                  <a:pt x="436" y="24"/>
                </a:lnTo>
                <a:lnTo>
                  <a:pt x="436" y="25"/>
                </a:lnTo>
                <a:lnTo>
                  <a:pt x="431" y="24"/>
                </a:lnTo>
                <a:lnTo>
                  <a:pt x="431" y="25"/>
                </a:lnTo>
                <a:lnTo>
                  <a:pt x="432" y="27"/>
                </a:lnTo>
                <a:lnTo>
                  <a:pt x="432" y="27"/>
                </a:lnTo>
                <a:lnTo>
                  <a:pt x="432" y="27"/>
                </a:lnTo>
                <a:lnTo>
                  <a:pt x="434" y="28"/>
                </a:lnTo>
                <a:lnTo>
                  <a:pt x="437" y="32"/>
                </a:lnTo>
                <a:lnTo>
                  <a:pt x="442" y="35"/>
                </a:lnTo>
                <a:lnTo>
                  <a:pt x="447" y="38"/>
                </a:lnTo>
                <a:lnTo>
                  <a:pt x="450" y="39"/>
                </a:lnTo>
                <a:lnTo>
                  <a:pt x="451" y="41"/>
                </a:lnTo>
                <a:lnTo>
                  <a:pt x="453" y="43"/>
                </a:lnTo>
                <a:lnTo>
                  <a:pt x="455" y="46"/>
                </a:lnTo>
                <a:lnTo>
                  <a:pt x="458" y="49"/>
                </a:lnTo>
                <a:lnTo>
                  <a:pt x="461" y="54"/>
                </a:lnTo>
                <a:lnTo>
                  <a:pt x="464" y="60"/>
                </a:lnTo>
                <a:lnTo>
                  <a:pt x="469" y="66"/>
                </a:lnTo>
                <a:lnTo>
                  <a:pt x="470" y="69"/>
                </a:lnTo>
                <a:lnTo>
                  <a:pt x="475" y="76"/>
                </a:lnTo>
                <a:lnTo>
                  <a:pt x="477" y="79"/>
                </a:lnTo>
                <a:lnTo>
                  <a:pt x="480" y="82"/>
                </a:lnTo>
                <a:lnTo>
                  <a:pt x="481" y="87"/>
                </a:lnTo>
                <a:lnTo>
                  <a:pt x="483" y="90"/>
                </a:lnTo>
                <a:lnTo>
                  <a:pt x="484" y="90"/>
                </a:lnTo>
                <a:lnTo>
                  <a:pt x="484" y="90"/>
                </a:lnTo>
                <a:lnTo>
                  <a:pt x="484" y="88"/>
                </a:lnTo>
                <a:lnTo>
                  <a:pt x="484" y="88"/>
                </a:lnTo>
                <a:lnTo>
                  <a:pt x="486" y="87"/>
                </a:lnTo>
                <a:lnTo>
                  <a:pt x="488" y="87"/>
                </a:lnTo>
                <a:lnTo>
                  <a:pt x="488" y="87"/>
                </a:lnTo>
                <a:lnTo>
                  <a:pt x="489" y="87"/>
                </a:lnTo>
                <a:lnTo>
                  <a:pt x="489" y="85"/>
                </a:lnTo>
                <a:lnTo>
                  <a:pt x="489" y="84"/>
                </a:lnTo>
                <a:lnTo>
                  <a:pt x="489" y="84"/>
                </a:lnTo>
                <a:lnTo>
                  <a:pt x="489" y="82"/>
                </a:lnTo>
                <a:lnTo>
                  <a:pt x="491" y="82"/>
                </a:lnTo>
                <a:lnTo>
                  <a:pt x="491" y="82"/>
                </a:lnTo>
                <a:lnTo>
                  <a:pt x="492" y="82"/>
                </a:lnTo>
                <a:lnTo>
                  <a:pt x="492" y="80"/>
                </a:lnTo>
                <a:lnTo>
                  <a:pt x="494" y="80"/>
                </a:lnTo>
                <a:lnTo>
                  <a:pt x="496" y="80"/>
                </a:lnTo>
                <a:lnTo>
                  <a:pt x="496" y="80"/>
                </a:lnTo>
                <a:lnTo>
                  <a:pt x="497" y="80"/>
                </a:lnTo>
                <a:lnTo>
                  <a:pt x="497" y="82"/>
                </a:lnTo>
                <a:lnTo>
                  <a:pt x="499" y="82"/>
                </a:lnTo>
                <a:lnTo>
                  <a:pt x="500" y="82"/>
                </a:lnTo>
                <a:lnTo>
                  <a:pt x="500" y="84"/>
                </a:lnTo>
                <a:lnTo>
                  <a:pt x="499" y="85"/>
                </a:lnTo>
                <a:lnTo>
                  <a:pt x="499" y="85"/>
                </a:lnTo>
                <a:lnTo>
                  <a:pt x="499" y="87"/>
                </a:lnTo>
                <a:lnTo>
                  <a:pt x="500" y="87"/>
                </a:lnTo>
                <a:lnTo>
                  <a:pt x="502" y="87"/>
                </a:lnTo>
                <a:lnTo>
                  <a:pt x="503" y="87"/>
                </a:lnTo>
                <a:lnTo>
                  <a:pt x="503" y="87"/>
                </a:lnTo>
                <a:lnTo>
                  <a:pt x="503" y="88"/>
                </a:lnTo>
                <a:lnTo>
                  <a:pt x="505" y="90"/>
                </a:lnTo>
                <a:lnTo>
                  <a:pt x="503" y="90"/>
                </a:lnTo>
                <a:lnTo>
                  <a:pt x="505" y="91"/>
                </a:lnTo>
                <a:lnTo>
                  <a:pt x="507" y="91"/>
                </a:lnTo>
                <a:lnTo>
                  <a:pt x="508" y="90"/>
                </a:lnTo>
                <a:lnTo>
                  <a:pt x="511" y="90"/>
                </a:lnTo>
                <a:lnTo>
                  <a:pt x="513" y="91"/>
                </a:lnTo>
                <a:lnTo>
                  <a:pt x="514" y="91"/>
                </a:lnTo>
                <a:lnTo>
                  <a:pt x="518" y="91"/>
                </a:lnTo>
                <a:lnTo>
                  <a:pt x="519" y="91"/>
                </a:lnTo>
                <a:lnTo>
                  <a:pt x="521" y="90"/>
                </a:lnTo>
                <a:lnTo>
                  <a:pt x="522" y="88"/>
                </a:lnTo>
                <a:lnTo>
                  <a:pt x="522" y="88"/>
                </a:lnTo>
                <a:lnTo>
                  <a:pt x="524" y="88"/>
                </a:lnTo>
                <a:lnTo>
                  <a:pt x="525" y="88"/>
                </a:lnTo>
                <a:lnTo>
                  <a:pt x="527" y="88"/>
                </a:lnTo>
                <a:lnTo>
                  <a:pt x="529" y="87"/>
                </a:lnTo>
                <a:lnTo>
                  <a:pt x="529" y="87"/>
                </a:lnTo>
                <a:lnTo>
                  <a:pt x="530" y="85"/>
                </a:lnTo>
                <a:lnTo>
                  <a:pt x="532" y="85"/>
                </a:lnTo>
                <a:lnTo>
                  <a:pt x="535" y="87"/>
                </a:lnTo>
                <a:lnTo>
                  <a:pt x="537" y="88"/>
                </a:lnTo>
                <a:lnTo>
                  <a:pt x="540" y="90"/>
                </a:lnTo>
                <a:lnTo>
                  <a:pt x="540" y="90"/>
                </a:lnTo>
                <a:lnTo>
                  <a:pt x="541" y="91"/>
                </a:lnTo>
                <a:lnTo>
                  <a:pt x="543" y="93"/>
                </a:lnTo>
                <a:lnTo>
                  <a:pt x="543" y="95"/>
                </a:lnTo>
                <a:lnTo>
                  <a:pt x="544" y="96"/>
                </a:lnTo>
                <a:lnTo>
                  <a:pt x="544" y="99"/>
                </a:lnTo>
                <a:lnTo>
                  <a:pt x="546" y="101"/>
                </a:lnTo>
                <a:lnTo>
                  <a:pt x="548" y="101"/>
                </a:lnTo>
                <a:lnTo>
                  <a:pt x="548" y="101"/>
                </a:lnTo>
                <a:lnTo>
                  <a:pt x="549" y="101"/>
                </a:lnTo>
                <a:lnTo>
                  <a:pt x="554" y="102"/>
                </a:lnTo>
                <a:lnTo>
                  <a:pt x="554" y="102"/>
                </a:lnTo>
                <a:lnTo>
                  <a:pt x="555" y="104"/>
                </a:lnTo>
                <a:lnTo>
                  <a:pt x="555" y="104"/>
                </a:lnTo>
                <a:lnTo>
                  <a:pt x="555" y="106"/>
                </a:lnTo>
                <a:lnTo>
                  <a:pt x="555" y="107"/>
                </a:lnTo>
                <a:lnTo>
                  <a:pt x="557" y="109"/>
                </a:lnTo>
                <a:lnTo>
                  <a:pt x="557" y="109"/>
                </a:lnTo>
                <a:lnTo>
                  <a:pt x="559" y="110"/>
                </a:lnTo>
                <a:lnTo>
                  <a:pt x="559" y="112"/>
                </a:lnTo>
                <a:lnTo>
                  <a:pt x="560" y="112"/>
                </a:lnTo>
                <a:lnTo>
                  <a:pt x="560" y="112"/>
                </a:lnTo>
                <a:lnTo>
                  <a:pt x="563" y="112"/>
                </a:lnTo>
                <a:lnTo>
                  <a:pt x="568" y="114"/>
                </a:lnTo>
                <a:lnTo>
                  <a:pt x="570" y="114"/>
                </a:lnTo>
                <a:lnTo>
                  <a:pt x="570" y="114"/>
                </a:lnTo>
                <a:lnTo>
                  <a:pt x="570" y="114"/>
                </a:lnTo>
                <a:lnTo>
                  <a:pt x="571" y="114"/>
                </a:lnTo>
                <a:lnTo>
                  <a:pt x="573" y="114"/>
                </a:lnTo>
                <a:lnTo>
                  <a:pt x="573" y="114"/>
                </a:lnTo>
                <a:lnTo>
                  <a:pt x="574" y="112"/>
                </a:lnTo>
                <a:lnTo>
                  <a:pt x="576" y="112"/>
                </a:lnTo>
                <a:lnTo>
                  <a:pt x="578" y="110"/>
                </a:lnTo>
                <a:lnTo>
                  <a:pt x="579" y="109"/>
                </a:lnTo>
                <a:lnTo>
                  <a:pt x="579" y="109"/>
                </a:lnTo>
                <a:lnTo>
                  <a:pt x="581" y="109"/>
                </a:lnTo>
                <a:lnTo>
                  <a:pt x="581" y="110"/>
                </a:lnTo>
                <a:lnTo>
                  <a:pt x="579" y="112"/>
                </a:lnTo>
                <a:lnTo>
                  <a:pt x="579" y="112"/>
                </a:lnTo>
                <a:lnTo>
                  <a:pt x="579" y="114"/>
                </a:lnTo>
                <a:lnTo>
                  <a:pt x="581" y="114"/>
                </a:lnTo>
                <a:lnTo>
                  <a:pt x="582" y="115"/>
                </a:lnTo>
                <a:lnTo>
                  <a:pt x="584" y="117"/>
                </a:lnTo>
                <a:lnTo>
                  <a:pt x="584" y="118"/>
                </a:lnTo>
                <a:lnTo>
                  <a:pt x="585" y="118"/>
                </a:lnTo>
                <a:lnTo>
                  <a:pt x="587" y="118"/>
                </a:lnTo>
                <a:lnTo>
                  <a:pt x="589" y="120"/>
                </a:lnTo>
                <a:lnTo>
                  <a:pt x="589" y="121"/>
                </a:lnTo>
                <a:lnTo>
                  <a:pt x="589" y="121"/>
                </a:lnTo>
                <a:lnTo>
                  <a:pt x="587" y="121"/>
                </a:lnTo>
                <a:lnTo>
                  <a:pt x="585" y="121"/>
                </a:lnTo>
                <a:lnTo>
                  <a:pt x="584" y="121"/>
                </a:lnTo>
                <a:lnTo>
                  <a:pt x="582" y="121"/>
                </a:lnTo>
                <a:lnTo>
                  <a:pt x="582" y="123"/>
                </a:lnTo>
                <a:lnTo>
                  <a:pt x="581" y="123"/>
                </a:lnTo>
                <a:lnTo>
                  <a:pt x="581" y="125"/>
                </a:lnTo>
                <a:lnTo>
                  <a:pt x="581" y="126"/>
                </a:lnTo>
                <a:lnTo>
                  <a:pt x="581" y="129"/>
                </a:lnTo>
                <a:lnTo>
                  <a:pt x="579" y="131"/>
                </a:lnTo>
                <a:lnTo>
                  <a:pt x="578" y="132"/>
                </a:lnTo>
                <a:lnTo>
                  <a:pt x="578" y="132"/>
                </a:lnTo>
                <a:lnTo>
                  <a:pt x="576" y="132"/>
                </a:lnTo>
                <a:lnTo>
                  <a:pt x="574" y="134"/>
                </a:lnTo>
                <a:lnTo>
                  <a:pt x="571" y="134"/>
                </a:lnTo>
                <a:lnTo>
                  <a:pt x="568" y="134"/>
                </a:lnTo>
                <a:lnTo>
                  <a:pt x="566" y="136"/>
                </a:lnTo>
                <a:lnTo>
                  <a:pt x="565" y="136"/>
                </a:lnTo>
                <a:lnTo>
                  <a:pt x="565" y="137"/>
                </a:lnTo>
                <a:lnTo>
                  <a:pt x="565" y="139"/>
                </a:lnTo>
                <a:lnTo>
                  <a:pt x="563" y="140"/>
                </a:lnTo>
                <a:lnTo>
                  <a:pt x="563" y="143"/>
                </a:lnTo>
                <a:lnTo>
                  <a:pt x="563" y="147"/>
                </a:lnTo>
                <a:lnTo>
                  <a:pt x="563" y="150"/>
                </a:lnTo>
                <a:lnTo>
                  <a:pt x="563" y="151"/>
                </a:lnTo>
                <a:lnTo>
                  <a:pt x="565" y="153"/>
                </a:lnTo>
                <a:lnTo>
                  <a:pt x="565" y="154"/>
                </a:lnTo>
                <a:lnTo>
                  <a:pt x="565" y="156"/>
                </a:lnTo>
                <a:lnTo>
                  <a:pt x="563" y="156"/>
                </a:lnTo>
                <a:lnTo>
                  <a:pt x="563" y="158"/>
                </a:lnTo>
                <a:lnTo>
                  <a:pt x="562" y="159"/>
                </a:lnTo>
                <a:lnTo>
                  <a:pt x="560" y="159"/>
                </a:lnTo>
                <a:lnTo>
                  <a:pt x="559" y="159"/>
                </a:lnTo>
                <a:lnTo>
                  <a:pt x="557" y="161"/>
                </a:lnTo>
                <a:lnTo>
                  <a:pt x="555" y="162"/>
                </a:lnTo>
                <a:lnTo>
                  <a:pt x="554" y="162"/>
                </a:lnTo>
                <a:lnTo>
                  <a:pt x="552" y="164"/>
                </a:lnTo>
                <a:lnTo>
                  <a:pt x="552" y="162"/>
                </a:lnTo>
                <a:lnTo>
                  <a:pt x="551" y="161"/>
                </a:lnTo>
                <a:lnTo>
                  <a:pt x="551" y="161"/>
                </a:lnTo>
                <a:lnTo>
                  <a:pt x="549" y="161"/>
                </a:lnTo>
                <a:lnTo>
                  <a:pt x="549" y="161"/>
                </a:lnTo>
                <a:lnTo>
                  <a:pt x="546" y="161"/>
                </a:lnTo>
                <a:lnTo>
                  <a:pt x="544" y="161"/>
                </a:lnTo>
                <a:lnTo>
                  <a:pt x="543" y="161"/>
                </a:lnTo>
                <a:lnTo>
                  <a:pt x="541" y="161"/>
                </a:lnTo>
                <a:lnTo>
                  <a:pt x="538" y="161"/>
                </a:lnTo>
                <a:lnTo>
                  <a:pt x="537" y="159"/>
                </a:lnTo>
                <a:lnTo>
                  <a:pt x="537" y="159"/>
                </a:lnTo>
                <a:lnTo>
                  <a:pt x="533" y="158"/>
                </a:lnTo>
                <a:lnTo>
                  <a:pt x="529" y="158"/>
                </a:lnTo>
                <a:lnTo>
                  <a:pt x="529" y="156"/>
                </a:lnTo>
                <a:lnTo>
                  <a:pt x="527" y="158"/>
                </a:lnTo>
                <a:lnTo>
                  <a:pt x="527" y="158"/>
                </a:lnTo>
                <a:lnTo>
                  <a:pt x="527" y="159"/>
                </a:lnTo>
                <a:lnTo>
                  <a:pt x="525" y="161"/>
                </a:lnTo>
                <a:lnTo>
                  <a:pt x="524" y="167"/>
                </a:lnTo>
                <a:lnTo>
                  <a:pt x="522" y="172"/>
                </a:lnTo>
                <a:lnTo>
                  <a:pt x="521" y="175"/>
                </a:lnTo>
                <a:lnTo>
                  <a:pt x="519" y="178"/>
                </a:lnTo>
                <a:lnTo>
                  <a:pt x="518" y="181"/>
                </a:lnTo>
                <a:lnTo>
                  <a:pt x="518" y="184"/>
                </a:lnTo>
                <a:lnTo>
                  <a:pt x="516" y="186"/>
                </a:lnTo>
                <a:lnTo>
                  <a:pt x="516" y="186"/>
                </a:lnTo>
                <a:lnTo>
                  <a:pt x="518" y="188"/>
                </a:lnTo>
                <a:lnTo>
                  <a:pt x="519" y="188"/>
                </a:lnTo>
                <a:lnTo>
                  <a:pt x="521" y="189"/>
                </a:lnTo>
                <a:lnTo>
                  <a:pt x="521" y="189"/>
                </a:lnTo>
                <a:lnTo>
                  <a:pt x="521" y="189"/>
                </a:lnTo>
                <a:lnTo>
                  <a:pt x="521" y="191"/>
                </a:lnTo>
                <a:lnTo>
                  <a:pt x="521" y="192"/>
                </a:lnTo>
                <a:lnTo>
                  <a:pt x="521" y="194"/>
                </a:lnTo>
                <a:lnTo>
                  <a:pt x="519" y="194"/>
                </a:lnTo>
                <a:lnTo>
                  <a:pt x="519" y="194"/>
                </a:lnTo>
                <a:lnTo>
                  <a:pt x="518" y="194"/>
                </a:lnTo>
                <a:lnTo>
                  <a:pt x="518" y="192"/>
                </a:lnTo>
                <a:lnTo>
                  <a:pt x="516" y="192"/>
                </a:lnTo>
                <a:lnTo>
                  <a:pt x="514" y="192"/>
                </a:lnTo>
                <a:lnTo>
                  <a:pt x="511" y="194"/>
                </a:lnTo>
                <a:lnTo>
                  <a:pt x="511" y="194"/>
                </a:lnTo>
                <a:lnTo>
                  <a:pt x="510" y="192"/>
                </a:lnTo>
                <a:lnTo>
                  <a:pt x="510" y="192"/>
                </a:lnTo>
                <a:lnTo>
                  <a:pt x="508" y="191"/>
                </a:lnTo>
                <a:lnTo>
                  <a:pt x="508" y="191"/>
                </a:lnTo>
                <a:lnTo>
                  <a:pt x="507" y="191"/>
                </a:lnTo>
                <a:lnTo>
                  <a:pt x="502" y="192"/>
                </a:lnTo>
                <a:lnTo>
                  <a:pt x="499" y="194"/>
                </a:lnTo>
                <a:lnTo>
                  <a:pt x="496" y="194"/>
                </a:lnTo>
                <a:lnTo>
                  <a:pt x="494" y="194"/>
                </a:lnTo>
                <a:lnTo>
                  <a:pt x="492" y="194"/>
                </a:lnTo>
                <a:lnTo>
                  <a:pt x="491" y="194"/>
                </a:lnTo>
                <a:lnTo>
                  <a:pt x="489" y="195"/>
                </a:lnTo>
                <a:lnTo>
                  <a:pt x="486" y="195"/>
                </a:lnTo>
                <a:lnTo>
                  <a:pt x="484" y="195"/>
                </a:lnTo>
                <a:lnTo>
                  <a:pt x="483" y="197"/>
                </a:lnTo>
                <a:lnTo>
                  <a:pt x="481" y="199"/>
                </a:lnTo>
                <a:lnTo>
                  <a:pt x="481" y="199"/>
                </a:lnTo>
                <a:lnTo>
                  <a:pt x="483" y="199"/>
                </a:lnTo>
                <a:lnTo>
                  <a:pt x="483" y="200"/>
                </a:lnTo>
                <a:lnTo>
                  <a:pt x="484" y="200"/>
                </a:lnTo>
                <a:lnTo>
                  <a:pt x="488" y="200"/>
                </a:lnTo>
                <a:lnTo>
                  <a:pt x="489" y="200"/>
                </a:lnTo>
                <a:lnTo>
                  <a:pt x="489" y="200"/>
                </a:lnTo>
                <a:lnTo>
                  <a:pt x="491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3"/>
                </a:lnTo>
                <a:lnTo>
                  <a:pt x="488" y="205"/>
                </a:lnTo>
                <a:lnTo>
                  <a:pt x="488" y="206"/>
                </a:lnTo>
                <a:lnTo>
                  <a:pt x="488" y="208"/>
                </a:lnTo>
                <a:lnTo>
                  <a:pt x="489" y="210"/>
                </a:lnTo>
                <a:lnTo>
                  <a:pt x="488" y="211"/>
                </a:lnTo>
                <a:lnTo>
                  <a:pt x="488" y="213"/>
                </a:lnTo>
                <a:lnTo>
                  <a:pt x="489" y="213"/>
                </a:lnTo>
                <a:lnTo>
                  <a:pt x="489" y="214"/>
                </a:lnTo>
                <a:lnTo>
                  <a:pt x="491" y="216"/>
                </a:lnTo>
                <a:lnTo>
                  <a:pt x="492" y="219"/>
                </a:lnTo>
                <a:lnTo>
                  <a:pt x="492" y="222"/>
                </a:lnTo>
                <a:lnTo>
                  <a:pt x="494" y="224"/>
                </a:lnTo>
                <a:lnTo>
                  <a:pt x="492" y="225"/>
                </a:lnTo>
                <a:lnTo>
                  <a:pt x="492" y="225"/>
                </a:lnTo>
                <a:lnTo>
                  <a:pt x="494" y="227"/>
                </a:lnTo>
                <a:lnTo>
                  <a:pt x="494" y="229"/>
                </a:lnTo>
                <a:lnTo>
                  <a:pt x="494" y="229"/>
                </a:lnTo>
                <a:lnTo>
                  <a:pt x="494" y="230"/>
                </a:lnTo>
                <a:lnTo>
                  <a:pt x="494" y="230"/>
                </a:lnTo>
                <a:lnTo>
                  <a:pt x="492" y="229"/>
                </a:lnTo>
                <a:lnTo>
                  <a:pt x="491" y="230"/>
                </a:lnTo>
                <a:lnTo>
                  <a:pt x="489" y="230"/>
                </a:lnTo>
                <a:lnTo>
                  <a:pt x="489" y="232"/>
                </a:lnTo>
                <a:lnTo>
                  <a:pt x="489" y="232"/>
                </a:lnTo>
                <a:lnTo>
                  <a:pt x="489" y="232"/>
                </a:lnTo>
                <a:lnTo>
                  <a:pt x="489" y="233"/>
                </a:lnTo>
                <a:lnTo>
                  <a:pt x="491" y="233"/>
                </a:lnTo>
                <a:lnTo>
                  <a:pt x="491" y="233"/>
                </a:lnTo>
                <a:lnTo>
                  <a:pt x="489" y="235"/>
                </a:lnTo>
                <a:lnTo>
                  <a:pt x="488" y="235"/>
                </a:lnTo>
                <a:lnTo>
                  <a:pt x="486" y="236"/>
                </a:lnTo>
                <a:lnTo>
                  <a:pt x="486" y="238"/>
                </a:lnTo>
                <a:lnTo>
                  <a:pt x="486" y="238"/>
                </a:lnTo>
                <a:lnTo>
                  <a:pt x="486" y="240"/>
                </a:lnTo>
                <a:lnTo>
                  <a:pt x="486" y="243"/>
                </a:lnTo>
                <a:lnTo>
                  <a:pt x="488" y="244"/>
                </a:lnTo>
                <a:lnTo>
                  <a:pt x="488" y="244"/>
                </a:lnTo>
                <a:lnTo>
                  <a:pt x="486" y="246"/>
                </a:lnTo>
                <a:lnTo>
                  <a:pt x="486" y="246"/>
                </a:lnTo>
                <a:lnTo>
                  <a:pt x="484" y="244"/>
                </a:lnTo>
                <a:lnTo>
                  <a:pt x="481" y="241"/>
                </a:lnTo>
                <a:lnTo>
                  <a:pt x="480" y="241"/>
                </a:lnTo>
                <a:lnTo>
                  <a:pt x="478" y="241"/>
                </a:lnTo>
                <a:lnTo>
                  <a:pt x="477" y="241"/>
                </a:lnTo>
                <a:lnTo>
                  <a:pt x="475" y="241"/>
                </a:lnTo>
                <a:lnTo>
                  <a:pt x="473" y="240"/>
                </a:lnTo>
                <a:lnTo>
                  <a:pt x="473" y="238"/>
                </a:lnTo>
                <a:lnTo>
                  <a:pt x="472" y="238"/>
                </a:lnTo>
                <a:lnTo>
                  <a:pt x="472" y="236"/>
                </a:lnTo>
                <a:lnTo>
                  <a:pt x="470" y="235"/>
                </a:lnTo>
                <a:lnTo>
                  <a:pt x="470" y="236"/>
                </a:lnTo>
                <a:lnTo>
                  <a:pt x="469" y="235"/>
                </a:lnTo>
                <a:lnTo>
                  <a:pt x="467" y="235"/>
                </a:lnTo>
                <a:lnTo>
                  <a:pt x="466" y="235"/>
                </a:lnTo>
                <a:lnTo>
                  <a:pt x="464" y="235"/>
                </a:lnTo>
                <a:lnTo>
                  <a:pt x="462" y="233"/>
                </a:lnTo>
                <a:lnTo>
                  <a:pt x="459" y="233"/>
                </a:lnTo>
                <a:lnTo>
                  <a:pt x="459" y="233"/>
                </a:lnTo>
                <a:lnTo>
                  <a:pt x="455" y="233"/>
                </a:lnTo>
                <a:lnTo>
                  <a:pt x="451" y="233"/>
                </a:lnTo>
                <a:lnTo>
                  <a:pt x="448" y="233"/>
                </a:lnTo>
                <a:lnTo>
                  <a:pt x="447" y="233"/>
                </a:lnTo>
                <a:lnTo>
                  <a:pt x="447" y="233"/>
                </a:lnTo>
                <a:lnTo>
                  <a:pt x="445" y="233"/>
                </a:lnTo>
                <a:lnTo>
                  <a:pt x="443" y="233"/>
                </a:lnTo>
                <a:lnTo>
                  <a:pt x="440" y="232"/>
                </a:lnTo>
                <a:lnTo>
                  <a:pt x="440" y="232"/>
                </a:lnTo>
                <a:lnTo>
                  <a:pt x="439" y="232"/>
                </a:lnTo>
                <a:lnTo>
                  <a:pt x="434" y="233"/>
                </a:lnTo>
                <a:lnTo>
                  <a:pt x="432" y="233"/>
                </a:lnTo>
                <a:lnTo>
                  <a:pt x="429" y="233"/>
                </a:lnTo>
                <a:lnTo>
                  <a:pt x="425" y="233"/>
                </a:lnTo>
                <a:lnTo>
                  <a:pt x="423" y="233"/>
                </a:lnTo>
                <a:lnTo>
                  <a:pt x="423" y="233"/>
                </a:lnTo>
                <a:lnTo>
                  <a:pt x="421" y="235"/>
                </a:lnTo>
                <a:lnTo>
                  <a:pt x="420" y="235"/>
                </a:lnTo>
                <a:lnTo>
                  <a:pt x="417" y="235"/>
                </a:lnTo>
                <a:lnTo>
                  <a:pt x="412" y="233"/>
                </a:lnTo>
                <a:lnTo>
                  <a:pt x="409" y="232"/>
                </a:lnTo>
                <a:lnTo>
                  <a:pt x="406" y="230"/>
                </a:lnTo>
                <a:lnTo>
                  <a:pt x="402" y="229"/>
                </a:lnTo>
                <a:lnTo>
                  <a:pt x="399" y="227"/>
                </a:lnTo>
                <a:lnTo>
                  <a:pt x="399" y="229"/>
                </a:lnTo>
                <a:lnTo>
                  <a:pt x="399" y="229"/>
                </a:lnTo>
                <a:lnTo>
                  <a:pt x="398" y="229"/>
                </a:lnTo>
                <a:lnTo>
                  <a:pt x="396" y="229"/>
                </a:lnTo>
                <a:lnTo>
                  <a:pt x="395" y="229"/>
                </a:lnTo>
                <a:lnTo>
                  <a:pt x="393" y="230"/>
                </a:lnTo>
                <a:lnTo>
                  <a:pt x="391" y="230"/>
                </a:lnTo>
                <a:lnTo>
                  <a:pt x="390" y="232"/>
                </a:lnTo>
                <a:lnTo>
                  <a:pt x="388" y="236"/>
                </a:lnTo>
                <a:lnTo>
                  <a:pt x="388" y="238"/>
                </a:lnTo>
                <a:lnTo>
                  <a:pt x="390" y="241"/>
                </a:lnTo>
                <a:lnTo>
                  <a:pt x="388" y="241"/>
                </a:lnTo>
                <a:lnTo>
                  <a:pt x="387" y="241"/>
                </a:lnTo>
                <a:lnTo>
                  <a:pt x="387" y="240"/>
                </a:lnTo>
                <a:lnTo>
                  <a:pt x="385" y="240"/>
                </a:lnTo>
                <a:lnTo>
                  <a:pt x="380" y="240"/>
                </a:lnTo>
                <a:lnTo>
                  <a:pt x="379" y="238"/>
                </a:lnTo>
                <a:lnTo>
                  <a:pt x="379" y="238"/>
                </a:lnTo>
                <a:lnTo>
                  <a:pt x="377" y="238"/>
                </a:lnTo>
                <a:lnTo>
                  <a:pt x="376" y="236"/>
                </a:lnTo>
                <a:lnTo>
                  <a:pt x="371" y="236"/>
                </a:lnTo>
                <a:lnTo>
                  <a:pt x="369" y="236"/>
                </a:lnTo>
                <a:lnTo>
                  <a:pt x="365" y="235"/>
                </a:lnTo>
                <a:lnTo>
                  <a:pt x="365" y="235"/>
                </a:lnTo>
                <a:lnTo>
                  <a:pt x="363" y="235"/>
                </a:lnTo>
                <a:lnTo>
                  <a:pt x="361" y="235"/>
                </a:lnTo>
                <a:lnTo>
                  <a:pt x="360" y="235"/>
                </a:lnTo>
                <a:lnTo>
                  <a:pt x="360" y="235"/>
                </a:lnTo>
                <a:lnTo>
                  <a:pt x="357" y="236"/>
                </a:lnTo>
                <a:lnTo>
                  <a:pt x="355" y="238"/>
                </a:lnTo>
                <a:lnTo>
                  <a:pt x="355" y="238"/>
                </a:lnTo>
                <a:lnTo>
                  <a:pt x="354" y="240"/>
                </a:lnTo>
                <a:lnTo>
                  <a:pt x="354" y="241"/>
                </a:lnTo>
                <a:lnTo>
                  <a:pt x="352" y="241"/>
                </a:lnTo>
                <a:lnTo>
                  <a:pt x="352" y="243"/>
                </a:lnTo>
                <a:lnTo>
                  <a:pt x="352" y="244"/>
                </a:lnTo>
                <a:lnTo>
                  <a:pt x="352" y="244"/>
                </a:lnTo>
                <a:lnTo>
                  <a:pt x="350" y="246"/>
                </a:lnTo>
                <a:lnTo>
                  <a:pt x="350" y="246"/>
                </a:lnTo>
                <a:lnTo>
                  <a:pt x="349" y="246"/>
                </a:lnTo>
                <a:lnTo>
                  <a:pt x="349" y="247"/>
                </a:lnTo>
                <a:lnTo>
                  <a:pt x="347" y="247"/>
                </a:lnTo>
                <a:lnTo>
                  <a:pt x="347" y="249"/>
                </a:lnTo>
                <a:lnTo>
                  <a:pt x="346" y="249"/>
                </a:lnTo>
                <a:lnTo>
                  <a:pt x="346" y="247"/>
                </a:lnTo>
                <a:lnTo>
                  <a:pt x="344" y="247"/>
                </a:lnTo>
                <a:lnTo>
                  <a:pt x="344" y="249"/>
                </a:lnTo>
                <a:lnTo>
                  <a:pt x="343" y="251"/>
                </a:lnTo>
                <a:lnTo>
                  <a:pt x="339" y="252"/>
                </a:lnTo>
                <a:lnTo>
                  <a:pt x="338" y="254"/>
                </a:lnTo>
                <a:lnTo>
                  <a:pt x="336" y="254"/>
                </a:lnTo>
                <a:lnTo>
                  <a:pt x="333" y="255"/>
                </a:lnTo>
                <a:lnTo>
                  <a:pt x="333" y="255"/>
                </a:lnTo>
                <a:lnTo>
                  <a:pt x="330" y="257"/>
                </a:lnTo>
                <a:lnTo>
                  <a:pt x="330" y="258"/>
                </a:lnTo>
                <a:lnTo>
                  <a:pt x="328" y="258"/>
                </a:lnTo>
                <a:lnTo>
                  <a:pt x="327" y="258"/>
                </a:lnTo>
                <a:lnTo>
                  <a:pt x="325" y="260"/>
                </a:lnTo>
                <a:lnTo>
                  <a:pt x="325" y="262"/>
                </a:lnTo>
                <a:lnTo>
                  <a:pt x="324" y="263"/>
                </a:lnTo>
                <a:lnTo>
                  <a:pt x="322" y="265"/>
                </a:lnTo>
                <a:lnTo>
                  <a:pt x="320" y="265"/>
                </a:lnTo>
                <a:lnTo>
                  <a:pt x="319" y="266"/>
                </a:lnTo>
                <a:lnTo>
                  <a:pt x="319" y="268"/>
                </a:lnTo>
                <a:lnTo>
                  <a:pt x="317" y="269"/>
                </a:lnTo>
                <a:lnTo>
                  <a:pt x="317" y="269"/>
                </a:lnTo>
                <a:lnTo>
                  <a:pt x="319" y="271"/>
                </a:lnTo>
                <a:lnTo>
                  <a:pt x="319" y="273"/>
                </a:lnTo>
                <a:lnTo>
                  <a:pt x="317" y="273"/>
                </a:lnTo>
                <a:lnTo>
                  <a:pt x="317" y="273"/>
                </a:lnTo>
                <a:lnTo>
                  <a:pt x="316" y="273"/>
                </a:lnTo>
                <a:lnTo>
                  <a:pt x="314" y="273"/>
                </a:lnTo>
                <a:lnTo>
                  <a:pt x="313" y="271"/>
                </a:lnTo>
                <a:lnTo>
                  <a:pt x="311" y="271"/>
                </a:lnTo>
                <a:lnTo>
                  <a:pt x="311" y="269"/>
                </a:lnTo>
                <a:lnTo>
                  <a:pt x="311" y="268"/>
                </a:lnTo>
                <a:lnTo>
                  <a:pt x="311" y="266"/>
                </a:lnTo>
                <a:lnTo>
                  <a:pt x="311" y="266"/>
                </a:lnTo>
                <a:lnTo>
                  <a:pt x="311" y="265"/>
                </a:lnTo>
                <a:lnTo>
                  <a:pt x="309" y="265"/>
                </a:lnTo>
                <a:lnTo>
                  <a:pt x="309" y="263"/>
                </a:lnTo>
                <a:lnTo>
                  <a:pt x="309" y="263"/>
                </a:lnTo>
                <a:lnTo>
                  <a:pt x="308" y="263"/>
                </a:lnTo>
                <a:lnTo>
                  <a:pt x="306" y="263"/>
                </a:lnTo>
                <a:lnTo>
                  <a:pt x="306" y="263"/>
                </a:lnTo>
                <a:lnTo>
                  <a:pt x="303" y="263"/>
                </a:lnTo>
                <a:lnTo>
                  <a:pt x="300" y="263"/>
                </a:lnTo>
                <a:lnTo>
                  <a:pt x="298" y="263"/>
                </a:lnTo>
                <a:lnTo>
                  <a:pt x="295" y="263"/>
                </a:lnTo>
                <a:lnTo>
                  <a:pt x="292" y="263"/>
                </a:lnTo>
                <a:lnTo>
                  <a:pt x="292" y="263"/>
                </a:lnTo>
                <a:lnTo>
                  <a:pt x="291" y="263"/>
                </a:lnTo>
                <a:lnTo>
                  <a:pt x="291" y="262"/>
                </a:lnTo>
                <a:lnTo>
                  <a:pt x="291" y="260"/>
                </a:lnTo>
                <a:lnTo>
                  <a:pt x="289" y="257"/>
                </a:lnTo>
                <a:lnTo>
                  <a:pt x="289" y="255"/>
                </a:lnTo>
                <a:lnTo>
                  <a:pt x="289" y="254"/>
                </a:lnTo>
                <a:lnTo>
                  <a:pt x="289" y="251"/>
                </a:lnTo>
                <a:lnTo>
                  <a:pt x="287" y="249"/>
                </a:lnTo>
                <a:lnTo>
                  <a:pt x="286" y="249"/>
                </a:lnTo>
                <a:lnTo>
                  <a:pt x="284" y="249"/>
                </a:lnTo>
                <a:lnTo>
                  <a:pt x="281" y="249"/>
                </a:lnTo>
                <a:lnTo>
                  <a:pt x="281" y="247"/>
                </a:lnTo>
                <a:lnTo>
                  <a:pt x="281" y="246"/>
                </a:lnTo>
                <a:lnTo>
                  <a:pt x="281" y="243"/>
                </a:lnTo>
                <a:lnTo>
                  <a:pt x="281" y="241"/>
                </a:lnTo>
                <a:lnTo>
                  <a:pt x="281" y="238"/>
                </a:lnTo>
                <a:lnTo>
                  <a:pt x="283" y="235"/>
                </a:lnTo>
                <a:lnTo>
                  <a:pt x="283" y="233"/>
                </a:lnTo>
                <a:lnTo>
                  <a:pt x="283" y="232"/>
                </a:lnTo>
                <a:lnTo>
                  <a:pt x="281" y="232"/>
                </a:lnTo>
                <a:lnTo>
                  <a:pt x="279" y="233"/>
                </a:lnTo>
                <a:lnTo>
                  <a:pt x="278" y="233"/>
                </a:lnTo>
                <a:lnTo>
                  <a:pt x="276" y="232"/>
                </a:lnTo>
                <a:lnTo>
                  <a:pt x="276" y="230"/>
                </a:lnTo>
                <a:lnTo>
                  <a:pt x="275" y="229"/>
                </a:lnTo>
                <a:lnTo>
                  <a:pt x="273" y="225"/>
                </a:lnTo>
                <a:lnTo>
                  <a:pt x="272" y="225"/>
                </a:lnTo>
                <a:lnTo>
                  <a:pt x="270" y="224"/>
                </a:lnTo>
                <a:lnTo>
                  <a:pt x="268" y="222"/>
                </a:lnTo>
                <a:lnTo>
                  <a:pt x="267" y="222"/>
                </a:lnTo>
                <a:lnTo>
                  <a:pt x="267" y="221"/>
                </a:lnTo>
                <a:lnTo>
                  <a:pt x="265" y="219"/>
                </a:lnTo>
                <a:lnTo>
                  <a:pt x="264" y="219"/>
                </a:lnTo>
                <a:lnTo>
                  <a:pt x="262" y="221"/>
                </a:lnTo>
                <a:lnTo>
                  <a:pt x="261" y="221"/>
                </a:lnTo>
                <a:lnTo>
                  <a:pt x="259" y="222"/>
                </a:lnTo>
                <a:lnTo>
                  <a:pt x="259" y="222"/>
                </a:lnTo>
                <a:lnTo>
                  <a:pt x="256" y="222"/>
                </a:lnTo>
                <a:lnTo>
                  <a:pt x="254" y="222"/>
                </a:lnTo>
                <a:lnTo>
                  <a:pt x="253" y="221"/>
                </a:lnTo>
                <a:lnTo>
                  <a:pt x="250" y="221"/>
                </a:lnTo>
                <a:lnTo>
                  <a:pt x="248" y="221"/>
                </a:lnTo>
                <a:lnTo>
                  <a:pt x="243" y="221"/>
                </a:lnTo>
                <a:lnTo>
                  <a:pt x="240" y="221"/>
                </a:lnTo>
                <a:lnTo>
                  <a:pt x="238" y="221"/>
                </a:lnTo>
                <a:lnTo>
                  <a:pt x="235" y="221"/>
                </a:lnTo>
                <a:lnTo>
                  <a:pt x="232" y="222"/>
                </a:lnTo>
                <a:lnTo>
                  <a:pt x="229" y="222"/>
                </a:lnTo>
                <a:lnTo>
                  <a:pt x="226" y="222"/>
                </a:lnTo>
                <a:lnTo>
                  <a:pt x="224" y="222"/>
                </a:lnTo>
                <a:lnTo>
                  <a:pt x="223" y="222"/>
                </a:lnTo>
                <a:lnTo>
                  <a:pt x="221" y="221"/>
                </a:lnTo>
                <a:lnTo>
                  <a:pt x="220" y="219"/>
                </a:lnTo>
                <a:lnTo>
                  <a:pt x="218" y="218"/>
                </a:lnTo>
                <a:lnTo>
                  <a:pt x="216" y="216"/>
                </a:lnTo>
                <a:lnTo>
                  <a:pt x="215" y="214"/>
                </a:lnTo>
                <a:lnTo>
                  <a:pt x="213" y="213"/>
                </a:lnTo>
                <a:lnTo>
                  <a:pt x="210" y="211"/>
                </a:lnTo>
                <a:lnTo>
                  <a:pt x="210" y="210"/>
                </a:lnTo>
                <a:lnTo>
                  <a:pt x="210" y="208"/>
                </a:lnTo>
                <a:lnTo>
                  <a:pt x="209" y="206"/>
                </a:lnTo>
                <a:lnTo>
                  <a:pt x="207" y="206"/>
                </a:lnTo>
                <a:lnTo>
                  <a:pt x="205" y="205"/>
                </a:lnTo>
                <a:lnTo>
                  <a:pt x="202" y="203"/>
                </a:lnTo>
                <a:lnTo>
                  <a:pt x="201" y="202"/>
                </a:lnTo>
                <a:lnTo>
                  <a:pt x="199" y="202"/>
                </a:lnTo>
                <a:lnTo>
                  <a:pt x="197" y="200"/>
                </a:lnTo>
                <a:lnTo>
                  <a:pt x="194" y="199"/>
                </a:lnTo>
                <a:lnTo>
                  <a:pt x="194" y="192"/>
                </a:lnTo>
                <a:lnTo>
                  <a:pt x="196" y="191"/>
                </a:lnTo>
                <a:lnTo>
                  <a:pt x="194" y="189"/>
                </a:lnTo>
                <a:lnTo>
                  <a:pt x="194" y="188"/>
                </a:lnTo>
                <a:lnTo>
                  <a:pt x="194" y="186"/>
                </a:lnTo>
                <a:lnTo>
                  <a:pt x="193" y="186"/>
                </a:lnTo>
                <a:lnTo>
                  <a:pt x="191" y="186"/>
                </a:lnTo>
                <a:lnTo>
                  <a:pt x="191" y="186"/>
                </a:lnTo>
                <a:lnTo>
                  <a:pt x="190" y="184"/>
                </a:lnTo>
                <a:lnTo>
                  <a:pt x="190" y="184"/>
                </a:lnTo>
                <a:lnTo>
                  <a:pt x="191" y="184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0"/>
                </a:lnTo>
                <a:lnTo>
                  <a:pt x="191" y="180"/>
                </a:lnTo>
                <a:lnTo>
                  <a:pt x="191" y="180"/>
                </a:lnTo>
                <a:lnTo>
                  <a:pt x="193" y="180"/>
                </a:lnTo>
                <a:lnTo>
                  <a:pt x="193" y="180"/>
                </a:lnTo>
                <a:lnTo>
                  <a:pt x="199" y="181"/>
                </a:lnTo>
                <a:lnTo>
                  <a:pt x="201" y="181"/>
                </a:lnTo>
                <a:lnTo>
                  <a:pt x="201" y="181"/>
                </a:lnTo>
                <a:lnTo>
                  <a:pt x="201" y="180"/>
                </a:lnTo>
                <a:lnTo>
                  <a:pt x="202" y="178"/>
                </a:lnTo>
                <a:lnTo>
                  <a:pt x="204" y="178"/>
                </a:lnTo>
                <a:lnTo>
                  <a:pt x="205" y="178"/>
                </a:lnTo>
                <a:lnTo>
                  <a:pt x="205" y="177"/>
                </a:lnTo>
                <a:lnTo>
                  <a:pt x="207" y="177"/>
                </a:lnTo>
                <a:lnTo>
                  <a:pt x="207" y="177"/>
                </a:lnTo>
                <a:lnTo>
                  <a:pt x="210" y="175"/>
                </a:lnTo>
                <a:lnTo>
                  <a:pt x="212" y="175"/>
                </a:lnTo>
                <a:lnTo>
                  <a:pt x="212" y="173"/>
                </a:lnTo>
                <a:lnTo>
                  <a:pt x="212" y="172"/>
                </a:lnTo>
                <a:lnTo>
                  <a:pt x="213" y="170"/>
                </a:ln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10" y="170"/>
                </a:lnTo>
                <a:lnTo>
                  <a:pt x="207" y="170"/>
                </a:lnTo>
                <a:lnTo>
                  <a:pt x="207" y="169"/>
                </a:lnTo>
                <a:lnTo>
                  <a:pt x="205" y="169"/>
                </a:lnTo>
                <a:lnTo>
                  <a:pt x="205" y="167"/>
                </a:lnTo>
                <a:lnTo>
                  <a:pt x="205" y="166"/>
                </a:lnTo>
                <a:lnTo>
                  <a:pt x="205" y="164"/>
                </a:lnTo>
                <a:lnTo>
                  <a:pt x="204" y="164"/>
                </a:lnTo>
                <a:lnTo>
                  <a:pt x="202" y="164"/>
                </a:lnTo>
                <a:lnTo>
                  <a:pt x="202" y="164"/>
                </a:lnTo>
                <a:lnTo>
                  <a:pt x="204" y="166"/>
                </a:lnTo>
                <a:lnTo>
                  <a:pt x="205" y="166"/>
                </a:lnTo>
                <a:lnTo>
                  <a:pt x="205" y="167"/>
                </a:lnTo>
                <a:lnTo>
                  <a:pt x="204" y="167"/>
                </a:lnTo>
                <a:lnTo>
                  <a:pt x="202" y="169"/>
                </a:lnTo>
                <a:lnTo>
                  <a:pt x="202" y="167"/>
                </a:lnTo>
                <a:lnTo>
                  <a:pt x="201" y="167"/>
                </a:lnTo>
                <a:lnTo>
                  <a:pt x="201" y="167"/>
                </a:lnTo>
                <a:lnTo>
                  <a:pt x="201" y="169"/>
                </a:lnTo>
                <a:lnTo>
                  <a:pt x="199" y="169"/>
                </a:lnTo>
                <a:lnTo>
                  <a:pt x="199" y="167"/>
                </a:lnTo>
                <a:lnTo>
                  <a:pt x="199" y="166"/>
                </a:lnTo>
                <a:lnTo>
                  <a:pt x="197" y="166"/>
                </a:lnTo>
                <a:lnTo>
                  <a:pt x="197" y="166"/>
                </a:lnTo>
                <a:lnTo>
                  <a:pt x="196" y="167"/>
                </a:lnTo>
                <a:lnTo>
                  <a:pt x="194" y="169"/>
                </a:lnTo>
                <a:lnTo>
                  <a:pt x="194" y="169"/>
                </a:lnTo>
                <a:lnTo>
                  <a:pt x="194" y="170"/>
                </a:lnTo>
                <a:lnTo>
                  <a:pt x="196" y="172"/>
                </a:lnTo>
                <a:lnTo>
                  <a:pt x="196" y="172"/>
                </a:lnTo>
                <a:lnTo>
                  <a:pt x="199" y="170"/>
                </a:lnTo>
                <a:lnTo>
                  <a:pt x="199" y="172"/>
                </a:lnTo>
                <a:lnTo>
                  <a:pt x="201" y="172"/>
                </a:lnTo>
                <a:lnTo>
                  <a:pt x="202" y="172"/>
                </a:lnTo>
                <a:lnTo>
                  <a:pt x="202" y="172"/>
                </a:lnTo>
                <a:lnTo>
                  <a:pt x="202" y="172"/>
                </a:lnTo>
                <a:lnTo>
                  <a:pt x="204" y="172"/>
                </a:lnTo>
                <a:lnTo>
                  <a:pt x="204" y="172"/>
                </a:lnTo>
                <a:lnTo>
                  <a:pt x="204" y="170"/>
                </a:lnTo>
                <a:lnTo>
                  <a:pt x="205" y="172"/>
                </a:lnTo>
                <a:lnTo>
                  <a:pt x="205" y="172"/>
                </a:lnTo>
                <a:lnTo>
                  <a:pt x="205" y="173"/>
                </a:lnTo>
                <a:lnTo>
                  <a:pt x="205" y="175"/>
                </a:lnTo>
                <a:lnTo>
                  <a:pt x="205" y="175"/>
                </a:lnTo>
                <a:lnTo>
                  <a:pt x="205" y="177"/>
                </a:lnTo>
                <a:lnTo>
                  <a:pt x="204" y="177"/>
                </a:lnTo>
                <a:lnTo>
                  <a:pt x="204" y="177"/>
                </a:lnTo>
                <a:lnTo>
                  <a:pt x="199" y="177"/>
                </a:lnTo>
                <a:lnTo>
                  <a:pt x="197" y="177"/>
                </a:lnTo>
                <a:lnTo>
                  <a:pt x="196" y="177"/>
                </a:lnTo>
                <a:lnTo>
                  <a:pt x="196" y="177"/>
                </a:lnTo>
                <a:lnTo>
                  <a:pt x="194" y="177"/>
                </a:lnTo>
                <a:lnTo>
                  <a:pt x="193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5"/>
                </a:lnTo>
                <a:lnTo>
                  <a:pt x="191" y="173"/>
                </a:lnTo>
                <a:lnTo>
                  <a:pt x="191" y="173"/>
                </a:lnTo>
                <a:lnTo>
                  <a:pt x="191" y="172"/>
                </a:lnTo>
                <a:lnTo>
                  <a:pt x="190" y="172"/>
                </a:lnTo>
                <a:lnTo>
                  <a:pt x="188" y="172"/>
                </a:lnTo>
                <a:lnTo>
                  <a:pt x="188" y="172"/>
                </a:lnTo>
                <a:lnTo>
                  <a:pt x="188" y="172"/>
                </a:lnTo>
                <a:lnTo>
                  <a:pt x="186" y="172"/>
                </a:lnTo>
                <a:lnTo>
                  <a:pt x="188" y="173"/>
                </a:lnTo>
                <a:lnTo>
                  <a:pt x="190" y="177"/>
                </a:lnTo>
                <a:lnTo>
                  <a:pt x="190" y="178"/>
                </a:lnTo>
                <a:lnTo>
                  <a:pt x="190" y="180"/>
                </a:lnTo>
                <a:lnTo>
                  <a:pt x="188" y="181"/>
                </a:lnTo>
                <a:lnTo>
                  <a:pt x="188" y="181"/>
                </a:lnTo>
                <a:lnTo>
                  <a:pt x="188" y="183"/>
                </a:lnTo>
                <a:lnTo>
                  <a:pt x="188" y="183"/>
                </a:lnTo>
                <a:lnTo>
                  <a:pt x="186" y="183"/>
                </a:lnTo>
                <a:lnTo>
                  <a:pt x="186" y="183"/>
                </a:lnTo>
                <a:lnTo>
                  <a:pt x="186" y="184"/>
                </a:lnTo>
                <a:lnTo>
                  <a:pt x="186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4"/>
                </a:lnTo>
                <a:lnTo>
                  <a:pt x="185" y="184"/>
                </a:lnTo>
                <a:lnTo>
                  <a:pt x="183" y="183"/>
                </a:lnTo>
                <a:lnTo>
                  <a:pt x="183" y="183"/>
                </a:lnTo>
                <a:lnTo>
                  <a:pt x="183" y="181"/>
                </a:lnTo>
                <a:lnTo>
                  <a:pt x="183" y="180"/>
                </a:lnTo>
                <a:lnTo>
                  <a:pt x="185" y="180"/>
                </a:lnTo>
                <a:lnTo>
                  <a:pt x="185" y="178"/>
                </a:lnTo>
                <a:lnTo>
                  <a:pt x="183" y="178"/>
                </a:lnTo>
                <a:lnTo>
                  <a:pt x="183" y="178"/>
                </a:lnTo>
                <a:lnTo>
                  <a:pt x="183" y="178"/>
                </a:lnTo>
                <a:lnTo>
                  <a:pt x="182" y="180"/>
                </a:lnTo>
                <a:lnTo>
                  <a:pt x="180" y="180"/>
                </a:lnTo>
                <a:lnTo>
                  <a:pt x="180" y="178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7" y="180"/>
                </a:lnTo>
                <a:lnTo>
                  <a:pt x="177" y="180"/>
                </a:lnTo>
                <a:lnTo>
                  <a:pt x="175" y="181"/>
                </a:lnTo>
                <a:lnTo>
                  <a:pt x="175" y="183"/>
                </a:lnTo>
                <a:lnTo>
                  <a:pt x="175" y="183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2" y="186"/>
                </a:lnTo>
                <a:lnTo>
                  <a:pt x="169" y="188"/>
                </a:lnTo>
                <a:lnTo>
                  <a:pt x="168" y="188"/>
                </a:lnTo>
                <a:lnTo>
                  <a:pt x="164" y="189"/>
                </a:lnTo>
                <a:lnTo>
                  <a:pt x="160" y="189"/>
                </a:lnTo>
                <a:lnTo>
                  <a:pt x="158" y="191"/>
                </a:lnTo>
                <a:lnTo>
                  <a:pt x="155" y="191"/>
                </a:lnTo>
                <a:lnTo>
                  <a:pt x="153" y="191"/>
                </a:lnTo>
                <a:lnTo>
                  <a:pt x="150" y="192"/>
                </a:lnTo>
                <a:lnTo>
                  <a:pt x="147" y="192"/>
                </a:lnTo>
                <a:lnTo>
                  <a:pt x="145" y="194"/>
                </a:lnTo>
                <a:lnTo>
                  <a:pt x="142" y="194"/>
                </a:lnTo>
                <a:lnTo>
                  <a:pt x="141" y="195"/>
                </a:lnTo>
                <a:lnTo>
                  <a:pt x="138" y="195"/>
                </a:lnTo>
                <a:lnTo>
                  <a:pt x="136" y="197"/>
                </a:lnTo>
                <a:lnTo>
                  <a:pt x="136" y="205"/>
                </a:lnTo>
                <a:lnTo>
                  <a:pt x="136" y="208"/>
                </a:lnTo>
                <a:lnTo>
                  <a:pt x="136" y="225"/>
                </a:lnTo>
                <a:lnTo>
                  <a:pt x="136" y="229"/>
                </a:lnTo>
                <a:lnTo>
                  <a:pt x="136" y="252"/>
                </a:lnTo>
                <a:lnTo>
                  <a:pt x="136" y="257"/>
                </a:lnTo>
                <a:lnTo>
                  <a:pt x="136" y="260"/>
                </a:lnTo>
                <a:lnTo>
                  <a:pt x="136" y="260"/>
                </a:lnTo>
                <a:lnTo>
                  <a:pt x="134" y="260"/>
                </a:lnTo>
                <a:lnTo>
                  <a:pt x="131" y="262"/>
                </a:lnTo>
                <a:lnTo>
                  <a:pt x="130" y="262"/>
                </a:lnTo>
                <a:lnTo>
                  <a:pt x="128" y="262"/>
                </a:lnTo>
                <a:lnTo>
                  <a:pt x="128" y="262"/>
                </a:lnTo>
                <a:lnTo>
                  <a:pt x="128" y="260"/>
                </a:lnTo>
                <a:lnTo>
                  <a:pt x="127" y="258"/>
                </a:lnTo>
                <a:lnTo>
                  <a:pt x="125" y="258"/>
                </a:lnTo>
                <a:lnTo>
                  <a:pt x="125" y="257"/>
                </a:lnTo>
                <a:lnTo>
                  <a:pt x="123" y="255"/>
                </a:lnTo>
                <a:lnTo>
                  <a:pt x="122" y="252"/>
                </a:lnTo>
                <a:lnTo>
                  <a:pt x="120" y="251"/>
                </a:lnTo>
                <a:lnTo>
                  <a:pt x="120" y="251"/>
                </a:lnTo>
                <a:lnTo>
                  <a:pt x="120" y="249"/>
                </a:lnTo>
                <a:lnTo>
                  <a:pt x="117" y="247"/>
                </a:lnTo>
                <a:lnTo>
                  <a:pt x="114" y="246"/>
                </a:lnTo>
                <a:lnTo>
                  <a:pt x="111" y="244"/>
                </a:lnTo>
                <a:lnTo>
                  <a:pt x="111" y="244"/>
                </a:lnTo>
                <a:lnTo>
                  <a:pt x="109" y="243"/>
                </a:lnTo>
                <a:lnTo>
                  <a:pt x="108" y="243"/>
                </a:lnTo>
                <a:lnTo>
                  <a:pt x="106" y="243"/>
                </a:lnTo>
                <a:lnTo>
                  <a:pt x="103" y="244"/>
                </a:lnTo>
                <a:lnTo>
                  <a:pt x="100" y="244"/>
                </a:lnTo>
                <a:lnTo>
                  <a:pt x="97" y="246"/>
                </a:lnTo>
                <a:lnTo>
                  <a:pt x="93" y="246"/>
                </a:lnTo>
                <a:lnTo>
                  <a:pt x="93" y="247"/>
                </a:lnTo>
                <a:lnTo>
                  <a:pt x="90" y="247"/>
                </a:lnTo>
                <a:lnTo>
                  <a:pt x="89" y="251"/>
                </a:lnTo>
                <a:lnTo>
                  <a:pt x="86" y="252"/>
                </a:lnTo>
                <a:lnTo>
                  <a:pt x="86" y="251"/>
                </a:lnTo>
                <a:lnTo>
                  <a:pt x="86" y="247"/>
                </a:lnTo>
                <a:lnTo>
                  <a:pt x="86" y="247"/>
                </a:lnTo>
                <a:lnTo>
                  <a:pt x="86" y="244"/>
                </a:lnTo>
                <a:lnTo>
                  <a:pt x="87" y="243"/>
                </a:lnTo>
                <a:lnTo>
                  <a:pt x="87" y="241"/>
                </a:lnTo>
                <a:lnTo>
                  <a:pt x="87" y="240"/>
                </a:lnTo>
                <a:lnTo>
                  <a:pt x="87" y="236"/>
                </a:lnTo>
                <a:lnTo>
                  <a:pt x="87" y="235"/>
                </a:lnTo>
                <a:lnTo>
                  <a:pt x="86" y="235"/>
                </a:lnTo>
                <a:lnTo>
                  <a:pt x="84" y="235"/>
                </a:lnTo>
                <a:lnTo>
                  <a:pt x="82" y="235"/>
                </a:lnTo>
                <a:lnTo>
                  <a:pt x="82" y="235"/>
                </a:lnTo>
                <a:lnTo>
                  <a:pt x="81" y="233"/>
                </a:lnTo>
                <a:lnTo>
                  <a:pt x="79" y="233"/>
                </a:lnTo>
                <a:lnTo>
                  <a:pt x="79" y="233"/>
                </a:lnTo>
                <a:lnTo>
                  <a:pt x="78" y="235"/>
                </a:lnTo>
                <a:lnTo>
                  <a:pt x="78" y="233"/>
                </a:lnTo>
                <a:lnTo>
                  <a:pt x="76" y="233"/>
                </a:lnTo>
                <a:lnTo>
                  <a:pt x="76" y="232"/>
                </a:lnTo>
                <a:lnTo>
                  <a:pt x="76" y="232"/>
                </a:lnTo>
                <a:lnTo>
                  <a:pt x="74" y="230"/>
                </a:lnTo>
                <a:lnTo>
                  <a:pt x="73" y="229"/>
                </a:lnTo>
                <a:lnTo>
                  <a:pt x="71" y="229"/>
                </a:lnTo>
                <a:lnTo>
                  <a:pt x="70" y="229"/>
                </a:lnTo>
                <a:lnTo>
                  <a:pt x="68" y="229"/>
                </a:lnTo>
                <a:lnTo>
                  <a:pt x="68" y="227"/>
                </a:lnTo>
                <a:lnTo>
                  <a:pt x="68" y="225"/>
                </a:lnTo>
                <a:lnTo>
                  <a:pt x="68" y="224"/>
                </a:lnTo>
                <a:lnTo>
                  <a:pt x="68" y="224"/>
                </a:lnTo>
                <a:lnTo>
                  <a:pt x="68" y="222"/>
                </a:lnTo>
                <a:lnTo>
                  <a:pt x="68" y="222"/>
                </a:lnTo>
                <a:lnTo>
                  <a:pt x="67" y="221"/>
                </a:lnTo>
                <a:lnTo>
                  <a:pt x="65" y="219"/>
                </a:lnTo>
                <a:lnTo>
                  <a:pt x="63" y="214"/>
                </a:lnTo>
                <a:lnTo>
                  <a:pt x="62" y="211"/>
                </a:lnTo>
                <a:lnTo>
                  <a:pt x="60" y="210"/>
                </a:lnTo>
                <a:lnTo>
                  <a:pt x="59" y="210"/>
                </a:lnTo>
                <a:lnTo>
                  <a:pt x="57" y="208"/>
                </a:lnTo>
                <a:lnTo>
                  <a:pt x="54" y="208"/>
                </a:lnTo>
                <a:lnTo>
                  <a:pt x="54" y="208"/>
                </a:lnTo>
                <a:lnTo>
                  <a:pt x="52" y="206"/>
                </a:lnTo>
                <a:lnTo>
                  <a:pt x="52" y="206"/>
                </a:lnTo>
                <a:lnTo>
                  <a:pt x="54" y="205"/>
                </a:lnTo>
                <a:lnTo>
                  <a:pt x="54" y="203"/>
                </a:lnTo>
                <a:lnTo>
                  <a:pt x="56" y="203"/>
                </a:lnTo>
                <a:lnTo>
                  <a:pt x="59" y="203"/>
                </a:lnTo>
                <a:lnTo>
                  <a:pt x="62" y="203"/>
                </a:lnTo>
                <a:lnTo>
                  <a:pt x="65" y="205"/>
                </a:lnTo>
                <a:lnTo>
                  <a:pt x="65" y="205"/>
                </a:lnTo>
                <a:lnTo>
                  <a:pt x="67" y="205"/>
                </a:lnTo>
                <a:lnTo>
                  <a:pt x="68" y="205"/>
                </a:lnTo>
                <a:lnTo>
                  <a:pt x="70" y="205"/>
                </a:lnTo>
                <a:lnTo>
                  <a:pt x="71" y="205"/>
                </a:lnTo>
                <a:lnTo>
                  <a:pt x="71" y="203"/>
                </a:lnTo>
                <a:lnTo>
                  <a:pt x="70" y="203"/>
                </a:lnTo>
                <a:lnTo>
                  <a:pt x="70" y="203"/>
                </a:lnTo>
                <a:lnTo>
                  <a:pt x="68" y="203"/>
                </a:lnTo>
                <a:lnTo>
                  <a:pt x="67" y="202"/>
                </a:lnTo>
                <a:lnTo>
                  <a:pt x="65" y="200"/>
                </a:lnTo>
                <a:lnTo>
                  <a:pt x="65" y="199"/>
                </a:lnTo>
                <a:lnTo>
                  <a:pt x="63" y="197"/>
                </a:lnTo>
                <a:lnTo>
                  <a:pt x="65" y="197"/>
                </a:lnTo>
                <a:lnTo>
                  <a:pt x="67" y="195"/>
                </a:lnTo>
                <a:lnTo>
                  <a:pt x="68" y="194"/>
                </a:lnTo>
                <a:lnTo>
                  <a:pt x="68" y="192"/>
                </a:lnTo>
                <a:lnTo>
                  <a:pt x="68" y="191"/>
                </a:lnTo>
                <a:lnTo>
                  <a:pt x="70" y="189"/>
                </a:lnTo>
                <a:lnTo>
                  <a:pt x="71" y="191"/>
                </a:lnTo>
                <a:lnTo>
                  <a:pt x="74" y="189"/>
                </a:lnTo>
                <a:lnTo>
                  <a:pt x="79" y="189"/>
                </a:lnTo>
                <a:lnTo>
                  <a:pt x="84" y="189"/>
                </a:lnTo>
                <a:lnTo>
                  <a:pt x="86" y="189"/>
                </a:lnTo>
                <a:lnTo>
                  <a:pt x="90" y="191"/>
                </a:lnTo>
                <a:lnTo>
                  <a:pt x="92" y="191"/>
                </a:lnTo>
                <a:lnTo>
                  <a:pt x="93" y="191"/>
                </a:lnTo>
                <a:lnTo>
                  <a:pt x="97" y="191"/>
                </a:lnTo>
                <a:lnTo>
                  <a:pt x="93" y="189"/>
                </a:lnTo>
                <a:lnTo>
                  <a:pt x="90" y="188"/>
                </a:lnTo>
                <a:lnTo>
                  <a:pt x="90" y="186"/>
                </a:lnTo>
                <a:lnTo>
                  <a:pt x="92" y="183"/>
                </a:lnTo>
                <a:lnTo>
                  <a:pt x="93" y="180"/>
                </a:lnTo>
                <a:lnTo>
                  <a:pt x="95" y="175"/>
                </a:lnTo>
                <a:lnTo>
                  <a:pt x="95" y="170"/>
                </a:lnTo>
                <a:lnTo>
                  <a:pt x="93" y="170"/>
                </a:lnTo>
                <a:lnTo>
                  <a:pt x="93" y="169"/>
                </a:lnTo>
                <a:lnTo>
                  <a:pt x="95" y="167"/>
                </a:lnTo>
                <a:lnTo>
                  <a:pt x="95" y="166"/>
                </a:lnTo>
                <a:lnTo>
                  <a:pt x="95" y="166"/>
                </a:lnTo>
                <a:lnTo>
                  <a:pt x="93" y="162"/>
                </a:lnTo>
                <a:lnTo>
                  <a:pt x="93" y="162"/>
                </a:lnTo>
                <a:lnTo>
                  <a:pt x="92" y="161"/>
                </a:lnTo>
                <a:lnTo>
                  <a:pt x="89" y="161"/>
                </a:lnTo>
                <a:lnTo>
                  <a:pt x="86" y="161"/>
                </a:lnTo>
                <a:lnTo>
                  <a:pt x="84" y="161"/>
                </a:lnTo>
                <a:lnTo>
                  <a:pt x="84" y="162"/>
                </a:lnTo>
                <a:lnTo>
                  <a:pt x="84" y="162"/>
                </a:lnTo>
                <a:lnTo>
                  <a:pt x="81" y="164"/>
                </a:lnTo>
                <a:lnTo>
                  <a:pt x="81" y="164"/>
                </a:lnTo>
                <a:lnTo>
                  <a:pt x="79" y="164"/>
                </a:lnTo>
                <a:lnTo>
                  <a:pt x="79" y="162"/>
                </a:lnTo>
                <a:lnTo>
                  <a:pt x="78" y="162"/>
                </a:lnTo>
                <a:lnTo>
                  <a:pt x="74" y="161"/>
                </a:lnTo>
                <a:lnTo>
                  <a:pt x="73" y="159"/>
                </a:lnTo>
                <a:lnTo>
                  <a:pt x="73" y="159"/>
                </a:lnTo>
                <a:lnTo>
                  <a:pt x="68" y="159"/>
                </a:lnTo>
                <a:lnTo>
                  <a:pt x="67" y="158"/>
                </a:lnTo>
                <a:lnTo>
                  <a:pt x="63" y="159"/>
                </a:lnTo>
                <a:lnTo>
                  <a:pt x="60" y="161"/>
                </a:lnTo>
                <a:lnTo>
                  <a:pt x="59" y="161"/>
                </a:lnTo>
                <a:lnTo>
                  <a:pt x="59" y="162"/>
                </a:lnTo>
                <a:lnTo>
                  <a:pt x="57" y="162"/>
                </a:lnTo>
                <a:lnTo>
                  <a:pt x="57" y="162"/>
                </a:lnTo>
                <a:lnTo>
                  <a:pt x="56" y="162"/>
                </a:lnTo>
                <a:lnTo>
                  <a:pt x="54" y="164"/>
                </a:lnTo>
                <a:lnTo>
                  <a:pt x="51" y="166"/>
                </a:lnTo>
                <a:lnTo>
                  <a:pt x="49" y="167"/>
                </a:lnTo>
                <a:lnTo>
                  <a:pt x="48" y="167"/>
                </a:lnTo>
                <a:lnTo>
                  <a:pt x="46" y="169"/>
                </a:lnTo>
                <a:lnTo>
                  <a:pt x="45" y="169"/>
                </a:lnTo>
                <a:lnTo>
                  <a:pt x="43" y="169"/>
                </a:lnTo>
                <a:lnTo>
                  <a:pt x="41" y="169"/>
                </a:lnTo>
                <a:lnTo>
                  <a:pt x="40" y="169"/>
                </a:lnTo>
                <a:lnTo>
                  <a:pt x="40" y="170"/>
                </a:lnTo>
                <a:lnTo>
                  <a:pt x="40" y="170"/>
                </a:lnTo>
                <a:lnTo>
                  <a:pt x="40" y="170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5" y="170"/>
                </a:lnTo>
                <a:lnTo>
                  <a:pt x="32" y="169"/>
                </a:lnTo>
                <a:lnTo>
                  <a:pt x="29" y="169"/>
                </a:lnTo>
                <a:lnTo>
                  <a:pt x="29" y="169"/>
                </a:lnTo>
                <a:lnTo>
                  <a:pt x="29" y="167"/>
                </a:lnTo>
                <a:lnTo>
                  <a:pt x="29" y="167"/>
                </a:lnTo>
                <a:lnTo>
                  <a:pt x="27" y="166"/>
                </a:lnTo>
                <a:lnTo>
                  <a:pt x="29" y="166"/>
                </a:lnTo>
                <a:lnTo>
                  <a:pt x="29" y="164"/>
                </a:lnTo>
                <a:lnTo>
                  <a:pt x="29" y="164"/>
                </a:lnTo>
                <a:lnTo>
                  <a:pt x="30" y="164"/>
                </a:lnTo>
                <a:lnTo>
                  <a:pt x="30" y="166"/>
                </a:lnTo>
                <a:lnTo>
                  <a:pt x="32" y="166"/>
                </a:lnTo>
                <a:lnTo>
                  <a:pt x="33" y="166"/>
                </a:lnTo>
                <a:lnTo>
                  <a:pt x="35" y="166"/>
                </a:lnTo>
                <a:lnTo>
                  <a:pt x="35" y="164"/>
                </a:lnTo>
                <a:lnTo>
                  <a:pt x="32" y="161"/>
                </a:lnTo>
                <a:lnTo>
                  <a:pt x="30" y="159"/>
                </a:lnTo>
                <a:lnTo>
                  <a:pt x="29" y="156"/>
                </a:lnTo>
                <a:lnTo>
                  <a:pt x="29" y="154"/>
                </a:lnTo>
                <a:lnTo>
                  <a:pt x="27" y="151"/>
                </a:lnTo>
                <a:lnTo>
                  <a:pt x="24" y="150"/>
                </a:lnTo>
                <a:lnTo>
                  <a:pt x="22" y="147"/>
                </a:lnTo>
                <a:lnTo>
                  <a:pt x="22" y="147"/>
                </a:lnTo>
                <a:lnTo>
                  <a:pt x="19" y="147"/>
                </a:lnTo>
                <a:lnTo>
                  <a:pt x="15" y="145"/>
                </a:lnTo>
                <a:lnTo>
                  <a:pt x="13" y="145"/>
                </a:lnTo>
                <a:lnTo>
                  <a:pt x="11" y="147"/>
                </a:lnTo>
                <a:lnTo>
                  <a:pt x="10" y="147"/>
                </a:lnTo>
                <a:lnTo>
                  <a:pt x="10" y="145"/>
                </a:lnTo>
                <a:lnTo>
                  <a:pt x="8" y="143"/>
                </a:lnTo>
                <a:lnTo>
                  <a:pt x="8" y="143"/>
                </a:lnTo>
                <a:lnTo>
                  <a:pt x="8" y="142"/>
                </a:lnTo>
                <a:lnTo>
                  <a:pt x="8" y="140"/>
                </a:lnTo>
                <a:lnTo>
                  <a:pt x="7" y="137"/>
                </a:lnTo>
                <a:lnTo>
                  <a:pt x="7" y="137"/>
                </a:lnTo>
                <a:lnTo>
                  <a:pt x="4" y="136"/>
                </a:lnTo>
                <a:lnTo>
                  <a:pt x="2" y="134"/>
                </a:lnTo>
                <a:lnTo>
                  <a:pt x="0" y="131"/>
                </a:lnTo>
                <a:lnTo>
                  <a:pt x="2" y="128"/>
                </a:lnTo>
                <a:lnTo>
                  <a:pt x="4" y="125"/>
                </a:lnTo>
                <a:lnTo>
                  <a:pt x="5" y="123"/>
                </a:lnTo>
                <a:lnTo>
                  <a:pt x="7" y="121"/>
                </a:lnTo>
                <a:lnTo>
                  <a:pt x="7" y="121"/>
                </a:lnTo>
                <a:lnTo>
                  <a:pt x="7" y="120"/>
                </a:lnTo>
                <a:lnTo>
                  <a:pt x="5" y="118"/>
                </a:lnTo>
                <a:lnTo>
                  <a:pt x="4" y="118"/>
                </a:lnTo>
                <a:lnTo>
                  <a:pt x="4" y="117"/>
                </a:lnTo>
                <a:lnTo>
                  <a:pt x="4" y="114"/>
                </a:lnTo>
                <a:lnTo>
                  <a:pt x="5" y="110"/>
                </a:lnTo>
                <a:lnTo>
                  <a:pt x="7" y="107"/>
                </a:lnTo>
                <a:lnTo>
                  <a:pt x="8" y="106"/>
                </a:lnTo>
                <a:lnTo>
                  <a:pt x="10" y="104"/>
                </a:lnTo>
                <a:lnTo>
                  <a:pt x="10" y="104"/>
                </a:lnTo>
                <a:lnTo>
                  <a:pt x="10" y="102"/>
                </a:lnTo>
                <a:lnTo>
                  <a:pt x="10" y="101"/>
                </a:lnTo>
                <a:lnTo>
                  <a:pt x="11" y="99"/>
                </a:lnTo>
                <a:lnTo>
                  <a:pt x="11" y="99"/>
                </a:lnTo>
                <a:lnTo>
                  <a:pt x="13" y="98"/>
                </a:lnTo>
                <a:lnTo>
                  <a:pt x="13" y="98"/>
                </a:lnTo>
                <a:lnTo>
                  <a:pt x="15" y="96"/>
                </a:lnTo>
                <a:lnTo>
                  <a:pt x="16" y="98"/>
                </a:lnTo>
                <a:lnTo>
                  <a:pt x="18" y="99"/>
                </a:lnTo>
                <a:lnTo>
                  <a:pt x="21" y="102"/>
                </a:lnTo>
                <a:lnTo>
                  <a:pt x="24" y="106"/>
                </a:lnTo>
                <a:lnTo>
                  <a:pt x="24" y="106"/>
                </a:lnTo>
                <a:lnTo>
                  <a:pt x="26" y="107"/>
                </a:lnTo>
                <a:lnTo>
                  <a:pt x="27" y="107"/>
                </a:lnTo>
                <a:lnTo>
                  <a:pt x="29" y="107"/>
                </a:lnTo>
                <a:lnTo>
                  <a:pt x="32" y="106"/>
                </a:lnTo>
                <a:lnTo>
                  <a:pt x="32" y="106"/>
                </a:lnTo>
                <a:lnTo>
                  <a:pt x="33" y="104"/>
                </a:lnTo>
                <a:lnTo>
                  <a:pt x="32" y="102"/>
                </a:lnTo>
                <a:lnTo>
                  <a:pt x="32" y="102"/>
                </a:lnTo>
                <a:lnTo>
                  <a:pt x="32" y="101"/>
                </a:lnTo>
                <a:lnTo>
                  <a:pt x="30" y="98"/>
                </a:lnTo>
                <a:lnTo>
                  <a:pt x="30" y="95"/>
                </a:lnTo>
                <a:lnTo>
                  <a:pt x="30" y="93"/>
                </a:lnTo>
                <a:lnTo>
                  <a:pt x="30" y="93"/>
                </a:lnTo>
                <a:lnTo>
                  <a:pt x="32" y="93"/>
                </a:lnTo>
                <a:lnTo>
                  <a:pt x="32" y="93"/>
                </a:lnTo>
                <a:lnTo>
                  <a:pt x="33" y="93"/>
                </a:lnTo>
                <a:lnTo>
                  <a:pt x="37" y="91"/>
                </a:lnTo>
                <a:lnTo>
                  <a:pt x="40" y="88"/>
                </a:lnTo>
                <a:lnTo>
                  <a:pt x="40" y="87"/>
                </a:lnTo>
                <a:lnTo>
                  <a:pt x="41" y="85"/>
                </a:lnTo>
                <a:lnTo>
                  <a:pt x="43" y="84"/>
                </a:lnTo>
                <a:lnTo>
                  <a:pt x="45" y="84"/>
                </a:lnTo>
                <a:lnTo>
                  <a:pt x="48" y="84"/>
                </a:lnTo>
                <a:lnTo>
                  <a:pt x="49" y="82"/>
                </a:lnTo>
                <a:lnTo>
                  <a:pt x="51" y="80"/>
                </a:lnTo>
                <a:lnTo>
                  <a:pt x="52" y="80"/>
                </a:lnTo>
                <a:lnTo>
                  <a:pt x="54" y="79"/>
                </a:lnTo>
                <a:lnTo>
                  <a:pt x="54" y="79"/>
                </a:lnTo>
                <a:lnTo>
                  <a:pt x="57" y="76"/>
                </a:lnTo>
                <a:lnTo>
                  <a:pt x="59" y="74"/>
                </a:lnTo>
                <a:lnTo>
                  <a:pt x="60" y="73"/>
                </a:lnTo>
                <a:lnTo>
                  <a:pt x="60" y="73"/>
                </a:lnTo>
                <a:lnTo>
                  <a:pt x="62" y="73"/>
                </a:lnTo>
                <a:lnTo>
                  <a:pt x="65" y="73"/>
                </a:lnTo>
                <a:lnTo>
                  <a:pt x="67" y="74"/>
                </a:lnTo>
                <a:lnTo>
                  <a:pt x="68" y="74"/>
                </a:lnTo>
                <a:lnTo>
                  <a:pt x="68" y="76"/>
                </a:lnTo>
                <a:lnTo>
                  <a:pt x="68" y="76"/>
                </a:lnTo>
                <a:lnTo>
                  <a:pt x="70" y="77"/>
                </a:lnTo>
                <a:lnTo>
                  <a:pt x="70" y="77"/>
                </a:lnTo>
                <a:lnTo>
                  <a:pt x="71" y="77"/>
                </a:lnTo>
                <a:lnTo>
                  <a:pt x="73" y="77"/>
                </a:lnTo>
                <a:lnTo>
                  <a:pt x="74" y="76"/>
                </a:lnTo>
                <a:lnTo>
                  <a:pt x="79" y="73"/>
                </a:lnTo>
                <a:lnTo>
                  <a:pt x="82" y="73"/>
                </a:lnTo>
                <a:lnTo>
                  <a:pt x="84" y="73"/>
                </a:lnTo>
                <a:lnTo>
                  <a:pt x="84" y="74"/>
                </a:lnTo>
                <a:lnTo>
                  <a:pt x="86" y="76"/>
                </a:lnTo>
                <a:lnTo>
                  <a:pt x="87" y="77"/>
                </a:lnTo>
                <a:lnTo>
                  <a:pt x="87" y="77"/>
                </a:lnTo>
                <a:lnTo>
                  <a:pt x="87" y="77"/>
                </a:lnTo>
                <a:lnTo>
                  <a:pt x="89" y="76"/>
                </a:lnTo>
                <a:lnTo>
                  <a:pt x="89" y="76"/>
                </a:lnTo>
                <a:lnTo>
                  <a:pt x="90" y="76"/>
                </a:lnTo>
                <a:lnTo>
                  <a:pt x="92" y="77"/>
                </a:lnTo>
                <a:lnTo>
                  <a:pt x="93" y="77"/>
                </a:lnTo>
                <a:lnTo>
                  <a:pt x="97" y="77"/>
                </a:lnTo>
                <a:lnTo>
                  <a:pt x="97" y="76"/>
                </a:lnTo>
                <a:lnTo>
                  <a:pt x="98" y="77"/>
                </a:lnTo>
                <a:lnTo>
                  <a:pt x="100" y="77"/>
                </a:lnTo>
                <a:lnTo>
                  <a:pt x="101" y="79"/>
                </a:lnTo>
                <a:lnTo>
                  <a:pt x="103" y="80"/>
                </a:lnTo>
                <a:lnTo>
                  <a:pt x="104" y="82"/>
                </a:lnTo>
                <a:lnTo>
                  <a:pt x="106" y="82"/>
                </a:lnTo>
                <a:lnTo>
                  <a:pt x="108" y="84"/>
                </a:lnTo>
                <a:lnTo>
                  <a:pt x="109" y="85"/>
                </a:lnTo>
                <a:lnTo>
                  <a:pt x="111" y="85"/>
                </a:lnTo>
                <a:lnTo>
                  <a:pt x="112" y="87"/>
                </a:lnTo>
                <a:lnTo>
                  <a:pt x="114" y="90"/>
                </a:lnTo>
                <a:lnTo>
                  <a:pt x="114" y="91"/>
                </a:lnTo>
                <a:lnTo>
                  <a:pt x="114" y="93"/>
                </a:lnTo>
                <a:lnTo>
                  <a:pt x="115" y="95"/>
                </a:lnTo>
                <a:lnTo>
                  <a:pt x="115" y="95"/>
                </a:lnTo>
                <a:lnTo>
                  <a:pt x="115" y="95"/>
                </a:lnTo>
                <a:lnTo>
                  <a:pt x="117" y="93"/>
                </a:lnTo>
                <a:lnTo>
                  <a:pt x="117" y="91"/>
                </a:lnTo>
                <a:lnTo>
                  <a:pt x="117" y="90"/>
                </a:lnTo>
                <a:lnTo>
                  <a:pt x="115" y="88"/>
                </a:lnTo>
                <a:lnTo>
                  <a:pt x="115" y="87"/>
                </a:lnTo>
                <a:lnTo>
                  <a:pt x="115" y="87"/>
                </a:lnTo>
                <a:lnTo>
                  <a:pt x="115" y="87"/>
                </a:lnTo>
                <a:lnTo>
                  <a:pt x="117" y="85"/>
                </a:lnTo>
                <a:lnTo>
                  <a:pt x="119" y="85"/>
                </a:lnTo>
                <a:lnTo>
                  <a:pt x="120" y="87"/>
                </a:lnTo>
                <a:lnTo>
                  <a:pt x="122" y="88"/>
                </a:lnTo>
                <a:lnTo>
                  <a:pt x="125" y="90"/>
                </a:lnTo>
                <a:lnTo>
                  <a:pt x="127" y="91"/>
                </a:lnTo>
                <a:lnTo>
                  <a:pt x="130" y="93"/>
                </a:lnTo>
                <a:lnTo>
                  <a:pt x="131" y="93"/>
                </a:lnTo>
                <a:lnTo>
                  <a:pt x="133" y="93"/>
                </a:lnTo>
                <a:lnTo>
                  <a:pt x="136" y="93"/>
                </a:lnTo>
                <a:lnTo>
                  <a:pt x="138" y="91"/>
                </a:lnTo>
                <a:lnTo>
                  <a:pt x="138" y="90"/>
                </a:lnTo>
                <a:lnTo>
                  <a:pt x="139" y="88"/>
                </a:lnTo>
                <a:lnTo>
                  <a:pt x="141" y="87"/>
                </a:lnTo>
                <a:lnTo>
                  <a:pt x="144" y="85"/>
                </a:lnTo>
                <a:lnTo>
                  <a:pt x="144" y="85"/>
                </a:lnTo>
                <a:lnTo>
                  <a:pt x="145" y="87"/>
                </a:lnTo>
                <a:lnTo>
                  <a:pt x="147" y="85"/>
                </a:lnTo>
                <a:lnTo>
                  <a:pt x="149" y="85"/>
                </a:lnTo>
                <a:lnTo>
                  <a:pt x="150" y="85"/>
                </a:lnTo>
                <a:lnTo>
                  <a:pt x="153" y="85"/>
                </a:lnTo>
                <a:lnTo>
                  <a:pt x="155" y="87"/>
                </a:lnTo>
                <a:lnTo>
                  <a:pt x="156" y="88"/>
                </a:lnTo>
                <a:lnTo>
                  <a:pt x="158" y="88"/>
                </a:lnTo>
                <a:lnTo>
                  <a:pt x="160" y="87"/>
                </a:lnTo>
                <a:lnTo>
                  <a:pt x="161" y="87"/>
                </a:lnTo>
                <a:lnTo>
                  <a:pt x="161" y="85"/>
                </a:lnTo>
                <a:lnTo>
                  <a:pt x="163" y="84"/>
                </a:lnTo>
                <a:lnTo>
                  <a:pt x="163" y="84"/>
                </a:lnTo>
                <a:lnTo>
                  <a:pt x="166" y="85"/>
                </a:lnTo>
                <a:lnTo>
                  <a:pt x="168" y="85"/>
                </a:lnTo>
                <a:lnTo>
                  <a:pt x="168" y="84"/>
                </a:lnTo>
                <a:lnTo>
                  <a:pt x="171" y="85"/>
                </a:lnTo>
                <a:lnTo>
                  <a:pt x="174" y="87"/>
                </a:lnTo>
                <a:lnTo>
                  <a:pt x="175" y="88"/>
                </a:lnTo>
                <a:lnTo>
                  <a:pt x="177" y="91"/>
                </a:lnTo>
                <a:lnTo>
                  <a:pt x="179" y="91"/>
                </a:lnTo>
                <a:lnTo>
                  <a:pt x="180" y="91"/>
                </a:lnTo>
                <a:lnTo>
                  <a:pt x="180" y="91"/>
                </a:lnTo>
                <a:lnTo>
                  <a:pt x="182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5"/>
                </a:lnTo>
                <a:lnTo>
                  <a:pt x="186" y="96"/>
                </a:lnTo>
                <a:lnTo>
                  <a:pt x="191" y="95"/>
                </a:lnTo>
                <a:lnTo>
                  <a:pt x="191" y="93"/>
                </a:lnTo>
                <a:lnTo>
                  <a:pt x="193" y="91"/>
                </a:lnTo>
                <a:lnTo>
                  <a:pt x="193" y="90"/>
                </a:lnTo>
                <a:lnTo>
                  <a:pt x="194" y="88"/>
                </a:lnTo>
                <a:lnTo>
                  <a:pt x="194" y="88"/>
                </a:lnTo>
                <a:lnTo>
                  <a:pt x="196" y="88"/>
                </a:lnTo>
                <a:lnTo>
                  <a:pt x="197" y="90"/>
                </a:lnTo>
                <a:lnTo>
                  <a:pt x="197" y="91"/>
                </a:lnTo>
                <a:lnTo>
                  <a:pt x="201" y="91"/>
                </a:lnTo>
                <a:lnTo>
                  <a:pt x="202" y="91"/>
                </a:lnTo>
                <a:lnTo>
                  <a:pt x="204" y="91"/>
                </a:lnTo>
                <a:lnTo>
                  <a:pt x="207" y="91"/>
                </a:lnTo>
                <a:lnTo>
                  <a:pt x="212" y="90"/>
                </a:lnTo>
                <a:lnTo>
                  <a:pt x="215" y="88"/>
                </a:lnTo>
                <a:lnTo>
                  <a:pt x="215" y="87"/>
                </a:lnTo>
                <a:lnTo>
                  <a:pt x="216" y="84"/>
                </a:lnTo>
                <a:lnTo>
                  <a:pt x="216" y="82"/>
                </a:lnTo>
                <a:lnTo>
                  <a:pt x="216" y="79"/>
                </a:lnTo>
                <a:lnTo>
                  <a:pt x="215" y="77"/>
                </a:lnTo>
                <a:lnTo>
                  <a:pt x="213" y="77"/>
                </a:lnTo>
                <a:lnTo>
                  <a:pt x="209" y="76"/>
                </a:lnTo>
                <a:lnTo>
                  <a:pt x="209" y="76"/>
                </a:lnTo>
                <a:lnTo>
                  <a:pt x="209" y="76"/>
                </a:lnTo>
                <a:lnTo>
                  <a:pt x="204" y="74"/>
                </a:lnTo>
                <a:lnTo>
                  <a:pt x="201" y="73"/>
                </a:lnTo>
                <a:lnTo>
                  <a:pt x="201" y="73"/>
                </a:lnTo>
                <a:lnTo>
                  <a:pt x="199" y="71"/>
                </a:lnTo>
                <a:lnTo>
                  <a:pt x="197" y="69"/>
                </a:lnTo>
                <a:lnTo>
                  <a:pt x="194" y="69"/>
                </a:lnTo>
                <a:lnTo>
                  <a:pt x="194" y="68"/>
                </a:lnTo>
                <a:lnTo>
                  <a:pt x="194" y="68"/>
                </a:lnTo>
                <a:lnTo>
                  <a:pt x="197" y="66"/>
                </a:lnTo>
                <a:lnTo>
                  <a:pt x="201" y="65"/>
                </a:lnTo>
                <a:lnTo>
                  <a:pt x="201" y="63"/>
                </a:lnTo>
                <a:lnTo>
                  <a:pt x="204" y="63"/>
                </a:lnTo>
                <a:lnTo>
                  <a:pt x="205" y="62"/>
                </a:lnTo>
                <a:lnTo>
                  <a:pt x="207" y="62"/>
                </a:lnTo>
                <a:lnTo>
                  <a:pt x="209" y="60"/>
                </a:lnTo>
                <a:lnTo>
                  <a:pt x="209" y="58"/>
                </a:lnTo>
                <a:lnTo>
                  <a:pt x="205" y="55"/>
                </a:lnTo>
                <a:lnTo>
                  <a:pt x="205" y="54"/>
                </a:lnTo>
                <a:lnTo>
                  <a:pt x="205" y="52"/>
                </a:lnTo>
                <a:lnTo>
                  <a:pt x="207" y="51"/>
                </a:lnTo>
                <a:lnTo>
                  <a:pt x="209" y="51"/>
                </a:lnTo>
                <a:lnTo>
                  <a:pt x="209" y="49"/>
                </a:lnTo>
                <a:lnTo>
                  <a:pt x="209" y="47"/>
                </a:lnTo>
                <a:lnTo>
                  <a:pt x="212" y="47"/>
                </a:lnTo>
                <a:lnTo>
                  <a:pt x="215" y="47"/>
                </a:lnTo>
                <a:lnTo>
                  <a:pt x="216" y="47"/>
                </a:lnTo>
                <a:lnTo>
                  <a:pt x="220" y="47"/>
                </a:lnTo>
                <a:lnTo>
                  <a:pt x="221" y="47"/>
                </a:lnTo>
                <a:lnTo>
                  <a:pt x="223" y="49"/>
                </a:lnTo>
                <a:lnTo>
                  <a:pt x="224" y="47"/>
                </a:lnTo>
                <a:lnTo>
                  <a:pt x="224" y="47"/>
                </a:lnTo>
                <a:lnTo>
                  <a:pt x="224" y="46"/>
                </a:lnTo>
                <a:lnTo>
                  <a:pt x="223" y="46"/>
                </a:lnTo>
                <a:lnTo>
                  <a:pt x="220" y="44"/>
                </a:lnTo>
                <a:lnTo>
                  <a:pt x="218" y="43"/>
                </a:lnTo>
                <a:lnTo>
                  <a:pt x="216" y="43"/>
                </a:lnTo>
                <a:lnTo>
                  <a:pt x="215" y="43"/>
                </a:lnTo>
                <a:lnTo>
                  <a:pt x="213" y="41"/>
                </a:lnTo>
                <a:lnTo>
                  <a:pt x="212" y="41"/>
                </a:lnTo>
                <a:lnTo>
                  <a:pt x="212" y="41"/>
                </a:lnTo>
                <a:lnTo>
                  <a:pt x="212" y="39"/>
                </a:lnTo>
                <a:lnTo>
                  <a:pt x="212" y="38"/>
                </a:lnTo>
                <a:lnTo>
                  <a:pt x="213" y="38"/>
                </a:lnTo>
                <a:lnTo>
                  <a:pt x="215" y="38"/>
                </a:lnTo>
                <a:lnTo>
                  <a:pt x="216" y="38"/>
                </a:lnTo>
                <a:lnTo>
                  <a:pt x="216" y="38"/>
                </a:lnTo>
                <a:lnTo>
                  <a:pt x="216" y="36"/>
                </a:lnTo>
                <a:lnTo>
                  <a:pt x="216" y="36"/>
                </a:lnTo>
                <a:lnTo>
                  <a:pt x="215" y="36"/>
                </a:lnTo>
                <a:lnTo>
                  <a:pt x="215" y="36"/>
                </a:lnTo>
                <a:lnTo>
                  <a:pt x="213" y="36"/>
                </a:lnTo>
                <a:lnTo>
                  <a:pt x="212" y="36"/>
                </a:lnTo>
                <a:lnTo>
                  <a:pt x="210" y="36"/>
                </a:lnTo>
                <a:lnTo>
                  <a:pt x="209" y="35"/>
                </a:lnTo>
                <a:lnTo>
                  <a:pt x="209" y="35"/>
                </a:lnTo>
                <a:lnTo>
                  <a:pt x="210" y="33"/>
                </a:lnTo>
                <a:lnTo>
                  <a:pt x="210" y="32"/>
                </a:lnTo>
                <a:lnTo>
                  <a:pt x="210" y="30"/>
                </a:lnTo>
                <a:lnTo>
                  <a:pt x="210" y="28"/>
                </a:lnTo>
                <a:lnTo>
                  <a:pt x="212" y="27"/>
                </a:lnTo>
                <a:lnTo>
                  <a:pt x="213" y="27"/>
                </a:lnTo>
                <a:lnTo>
                  <a:pt x="218" y="27"/>
                </a:lnTo>
                <a:lnTo>
                  <a:pt x="223" y="28"/>
                </a:lnTo>
                <a:lnTo>
                  <a:pt x="223" y="28"/>
                </a:lnTo>
                <a:lnTo>
                  <a:pt x="223" y="28"/>
                </a:lnTo>
                <a:lnTo>
                  <a:pt x="224" y="27"/>
                </a:lnTo>
                <a:lnTo>
                  <a:pt x="231" y="27"/>
                </a:lnTo>
                <a:lnTo>
                  <a:pt x="232" y="27"/>
                </a:lnTo>
                <a:lnTo>
                  <a:pt x="232" y="27"/>
                </a:lnTo>
                <a:lnTo>
                  <a:pt x="238" y="25"/>
                </a:lnTo>
                <a:lnTo>
                  <a:pt x="240" y="25"/>
                </a:lnTo>
                <a:lnTo>
                  <a:pt x="240" y="24"/>
                </a:lnTo>
                <a:lnTo>
                  <a:pt x="242" y="24"/>
                </a:lnTo>
                <a:lnTo>
                  <a:pt x="243" y="24"/>
                </a:lnTo>
                <a:lnTo>
                  <a:pt x="246" y="24"/>
                </a:lnTo>
                <a:lnTo>
                  <a:pt x="248" y="22"/>
                </a:lnTo>
                <a:lnTo>
                  <a:pt x="248" y="22"/>
                </a:lnTo>
                <a:lnTo>
                  <a:pt x="250" y="22"/>
                </a:lnTo>
                <a:lnTo>
                  <a:pt x="253" y="22"/>
                </a:lnTo>
                <a:lnTo>
                  <a:pt x="253" y="22"/>
                </a:lnTo>
                <a:lnTo>
                  <a:pt x="253" y="22"/>
                </a:lnTo>
                <a:lnTo>
                  <a:pt x="254" y="21"/>
                </a:lnTo>
                <a:lnTo>
                  <a:pt x="259" y="21"/>
                </a:lnTo>
                <a:lnTo>
                  <a:pt x="259" y="21"/>
                </a:lnTo>
                <a:lnTo>
                  <a:pt x="261" y="21"/>
                </a:lnTo>
                <a:lnTo>
                  <a:pt x="264" y="21"/>
                </a:lnTo>
                <a:lnTo>
                  <a:pt x="265" y="19"/>
                </a:lnTo>
                <a:lnTo>
                  <a:pt x="267" y="21"/>
                </a:lnTo>
                <a:lnTo>
                  <a:pt x="268" y="21"/>
                </a:lnTo>
                <a:lnTo>
                  <a:pt x="268" y="21"/>
                </a:lnTo>
                <a:lnTo>
                  <a:pt x="268" y="19"/>
                </a:lnTo>
                <a:lnTo>
                  <a:pt x="270" y="17"/>
                </a:lnTo>
                <a:lnTo>
                  <a:pt x="272" y="16"/>
                </a:lnTo>
                <a:lnTo>
                  <a:pt x="272" y="16"/>
                </a:lnTo>
                <a:lnTo>
                  <a:pt x="273" y="16"/>
                </a:lnTo>
                <a:lnTo>
                  <a:pt x="273" y="16"/>
                </a:lnTo>
                <a:lnTo>
                  <a:pt x="276" y="16"/>
                </a:lnTo>
                <a:lnTo>
                  <a:pt x="279" y="14"/>
                </a:lnTo>
                <a:lnTo>
                  <a:pt x="279" y="14"/>
                </a:lnTo>
                <a:lnTo>
                  <a:pt x="284" y="14"/>
                </a:lnTo>
                <a:lnTo>
                  <a:pt x="289" y="13"/>
                </a:lnTo>
                <a:lnTo>
                  <a:pt x="292" y="13"/>
                </a:lnTo>
                <a:lnTo>
                  <a:pt x="297" y="11"/>
                </a:lnTo>
                <a:lnTo>
                  <a:pt x="298" y="11"/>
                </a:lnTo>
                <a:lnTo>
                  <a:pt x="302" y="11"/>
                </a:lnTo>
                <a:lnTo>
                  <a:pt x="305" y="10"/>
                </a:lnTo>
                <a:lnTo>
                  <a:pt x="308" y="8"/>
                </a:lnTo>
                <a:lnTo>
                  <a:pt x="309" y="8"/>
                </a:lnTo>
                <a:lnTo>
                  <a:pt x="311" y="8"/>
                </a:lnTo>
                <a:lnTo>
                  <a:pt x="313" y="8"/>
                </a:lnTo>
                <a:lnTo>
                  <a:pt x="313" y="8"/>
                </a:lnTo>
                <a:lnTo>
                  <a:pt x="313" y="6"/>
                </a:lnTo>
                <a:lnTo>
                  <a:pt x="313" y="5"/>
                </a:lnTo>
                <a:lnTo>
                  <a:pt x="313" y="5"/>
                </a:lnTo>
                <a:lnTo>
                  <a:pt x="314" y="3"/>
                </a:lnTo>
                <a:lnTo>
                  <a:pt x="316" y="3"/>
                </a:lnTo>
                <a:lnTo>
                  <a:pt x="317" y="3"/>
                </a:lnTo>
                <a:lnTo>
                  <a:pt x="320" y="2"/>
                </a:lnTo>
                <a:lnTo>
                  <a:pt x="322" y="0"/>
                </a:lnTo>
                <a:lnTo>
                  <a:pt x="3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2" name="Freeform 232"/>
          <p:cNvSpPr>
            <a:spLocks noEditPoints="1"/>
          </p:cNvSpPr>
          <p:nvPr/>
        </p:nvSpPr>
        <p:spPr bwMode="auto">
          <a:xfrm>
            <a:off x="6045307" y="3286954"/>
            <a:ext cx="236822" cy="305414"/>
          </a:xfrm>
          <a:custGeom>
            <a:avLst/>
            <a:gdLst>
              <a:gd name="T0" fmla="*/ 13 w 71"/>
              <a:gd name="T1" fmla="*/ 88 h 90"/>
              <a:gd name="T2" fmla="*/ 3 w 71"/>
              <a:gd name="T3" fmla="*/ 90 h 90"/>
              <a:gd name="T4" fmla="*/ 5 w 71"/>
              <a:gd name="T5" fmla="*/ 85 h 90"/>
              <a:gd name="T6" fmla="*/ 11 w 71"/>
              <a:gd name="T7" fmla="*/ 72 h 90"/>
              <a:gd name="T8" fmla="*/ 3 w 71"/>
              <a:gd name="T9" fmla="*/ 67 h 90"/>
              <a:gd name="T10" fmla="*/ 2 w 71"/>
              <a:gd name="T11" fmla="*/ 71 h 90"/>
              <a:gd name="T12" fmla="*/ 3 w 71"/>
              <a:gd name="T13" fmla="*/ 67 h 90"/>
              <a:gd name="T14" fmla="*/ 26 w 71"/>
              <a:gd name="T15" fmla="*/ 66 h 90"/>
              <a:gd name="T16" fmla="*/ 2 w 71"/>
              <a:gd name="T17" fmla="*/ 64 h 90"/>
              <a:gd name="T18" fmla="*/ 27 w 71"/>
              <a:gd name="T19" fmla="*/ 61 h 90"/>
              <a:gd name="T20" fmla="*/ 29 w 71"/>
              <a:gd name="T21" fmla="*/ 66 h 90"/>
              <a:gd name="T22" fmla="*/ 27 w 71"/>
              <a:gd name="T23" fmla="*/ 63 h 90"/>
              <a:gd name="T24" fmla="*/ 37 w 71"/>
              <a:gd name="T25" fmla="*/ 63 h 90"/>
              <a:gd name="T26" fmla="*/ 5 w 71"/>
              <a:gd name="T27" fmla="*/ 34 h 90"/>
              <a:gd name="T28" fmla="*/ 5 w 71"/>
              <a:gd name="T29" fmla="*/ 34 h 90"/>
              <a:gd name="T30" fmla="*/ 70 w 71"/>
              <a:gd name="T31" fmla="*/ 20 h 90"/>
              <a:gd name="T32" fmla="*/ 7 w 71"/>
              <a:gd name="T33" fmla="*/ 14 h 90"/>
              <a:gd name="T34" fmla="*/ 7 w 71"/>
              <a:gd name="T35" fmla="*/ 17 h 90"/>
              <a:gd name="T36" fmla="*/ 41 w 71"/>
              <a:gd name="T37" fmla="*/ 12 h 90"/>
              <a:gd name="T38" fmla="*/ 51 w 71"/>
              <a:gd name="T39" fmla="*/ 31 h 90"/>
              <a:gd name="T40" fmla="*/ 49 w 71"/>
              <a:gd name="T41" fmla="*/ 41 h 90"/>
              <a:gd name="T42" fmla="*/ 51 w 71"/>
              <a:gd name="T43" fmla="*/ 44 h 90"/>
              <a:gd name="T44" fmla="*/ 48 w 71"/>
              <a:gd name="T45" fmla="*/ 55 h 90"/>
              <a:gd name="T46" fmla="*/ 38 w 71"/>
              <a:gd name="T47" fmla="*/ 58 h 90"/>
              <a:gd name="T48" fmla="*/ 35 w 71"/>
              <a:gd name="T49" fmla="*/ 63 h 90"/>
              <a:gd name="T50" fmla="*/ 30 w 71"/>
              <a:gd name="T51" fmla="*/ 60 h 90"/>
              <a:gd name="T52" fmla="*/ 24 w 71"/>
              <a:gd name="T53" fmla="*/ 63 h 90"/>
              <a:gd name="T54" fmla="*/ 22 w 71"/>
              <a:gd name="T55" fmla="*/ 64 h 90"/>
              <a:gd name="T56" fmla="*/ 21 w 71"/>
              <a:gd name="T57" fmla="*/ 66 h 90"/>
              <a:gd name="T58" fmla="*/ 18 w 71"/>
              <a:gd name="T59" fmla="*/ 67 h 90"/>
              <a:gd name="T60" fmla="*/ 15 w 71"/>
              <a:gd name="T61" fmla="*/ 67 h 90"/>
              <a:gd name="T62" fmla="*/ 10 w 71"/>
              <a:gd name="T63" fmla="*/ 71 h 90"/>
              <a:gd name="T64" fmla="*/ 7 w 71"/>
              <a:gd name="T65" fmla="*/ 69 h 90"/>
              <a:gd name="T66" fmla="*/ 8 w 71"/>
              <a:gd name="T67" fmla="*/ 66 h 90"/>
              <a:gd name="T68" fmla="*/ 8 w 71"/>
              <a:gd name="T69" fmla="*/ 63 h 90"/>
              <a:gd name="T70" fmla="*/ 5 w 71"/>
              <a:gd name="T71" fmla="*/ 58 h 90"/>
              <a:gd name="T72" fmla="*/ 8 w 71"/>
              <a:gd name="T73" fmla="*/ 52 h 90"/>
              <a:gd name="T74" fmla="*/ 8 w 71"/>
              <a:gd name="T75" fmla="*/ 50 h 90"/>
              <a:gd name="T76" fmla="*/ 10 w 71"/>
              <a:gd name="T77" fmla="*/ 45 h 90"/>
              <a:gd name="T78" fmla="*/ 8 w 71"/>
              <a:gd name="T79" fmla="*/ 41 h 90"/>
              <a:gd name="T80" fmla="*/ 8 w 71"/>
              <a:gd name="T81" fmla="*/ 34 h 90"/>
              <a:gd name="T82" fmla="*/ 3 w 71"/>
              <a:gd name="T83" fmla="*/ 33 h 90"/>
              <a:gd name="T84" fmla="*/ 7 w 71"/>
              <a:gd name="T85" fmla="*/ 28 h 90"/>
              <a:gd name="T86" fmla="*/ 13 w 71"/>
              <a:gd name="T87" fmla="*/ 30 h 90"/>
              <a:gd name="T88" fmla="*/ 13 w 71"/>
              <a:gd name="T89" fmla="*/ 28 h 90"/>
              <a:gd name="T90" fmla="*/ 10 w 71"/>
              <a:gd name="T91" fmla="*/ 20 h 90"/>
              <a:gd name="T92" fmla="*/ 8 w 71"/>
              <a:gd name="T93" fmla="*/ 15 h 90"/>
              <a:gd name="T94" fmla="*/ 10 w 71"/>
              <a:gd name="T95" fmla="*/ 14 h 90"/>
              <a:gd name="T96" fmla="*/ 15 w 71"/>
              <a:gd name="T97" fmla="*/ 8 h 90"/>
              <a:gd name="T98" fmla="*/ 22 w 71"/>
              <a:gd name="T99" fmla="*/ 6 h 90"/>
              <a:gd name="T100" fmla="*/ 30 w 71"/>
              <a:gd name="T101" fmla="*/ 6 h 90"/>
              <a:gd name="T102" fmla="*/ 35 w 71"/>
              <a:gd name="T10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90">
                <a:moveTo>
                  <a:pt x="11" y="83"/>
                </a:moveTo>
                <a:lnTo>
                  <a:pt x="13" y="85"/>
                </a:lnTo>
                <a:lnTo>
                  <a:pt x="13" y="85"/>
                </a:lnTo>
                <a:lnTo>
                  <a:pt x="13" y="86"/>
                </a:lnTo>
                <a:lnTo>
                  <a:pt x="13" y="88"/>
                </a:lnTo>
                <a:lnTo>
                  <a:pt x="10" y="88"/>
                </a:lnTo>
                <a:lnTo>
                  <a:pt x="8" y="90"/>
                </a:lnTo>
                <a:lnTo>
                  <a:pt x="5" y="90"/>
                </a:lnTo>
                <a:lnTo>
                  <a:pt x="5" y="90"/>
                </a:lnTo>
                <a:lnTo>
                  <a:pt x="3" y="90"/>
                </a:lnTo>
                <a:lnTo>
                  <a:pt x="3" y="90"/>
                </a:lnTo>
                <a:lnTo>
                  <a:pt x="3" y="88"/>
                </a:lnTo>
                <a:lnTo>
                  <a:pt x="2" y="88"/>
                </a:lnTo>
                <a:lnTo>
                  <a:pt x="3" y="86"/>
                </a:lnTo>
                <a:lnTo>
                  <a:pt x="5" y="85"/>
                </a:lnTo>
                <a:lnTo>
                  <a:pt x="10" y="83"/>
                </a:lnTo>
                <a:lnTo>
                  <a:pt x="11" y="83"/>
                </a:lnTo>
                <a:close/>
                <a:moveTo>
                  <a:pt x="10" y="71"/>
                </a:moveTo>
                <a:lnTo>
                  <a:pt x="11" y="71"/>
                </a:lnTo>
                <a:lnTo>
                  <a:pt x="11" y="72"/>
                </a:lnTo>
                <a:lnTo>
                  <a:pt x="10" y="72"/>
                </a:lnTo>
                <a:lnTo>
                  <a:pt x="10" y="71"/>
                </a:lnTo>
                <a:lnTo>
                  <a:pt x="10" y="71"/>
                </a:lnTo>
                <a:lnTo>
                  <a:pt x="10" y="71"/>
                </a:lnTo>
                <a:close/>
                <a:moveTo>
                  <a:pt x="3" y="67"/>
                </a:moveTo>
                <a:lnTo>
                  <a:pt x="5" y="67"/>
                </a:lnTo>
                <a:lnTo>
                  <a:pt x="5" y="69"/>
                </a:lnTo>
                <a:lnTo>
                  <a:pt x="5" y="69"/>
                </a:lnTo>
                <a:lnTo>
                  <a:pt x="3" y="71"/>
                </a:lnTo>
                <a:lnTo>
                  <a:pt x="2" y="71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3" y="67"/>
                </a:lnTo>
                <a:lnTo>
                  <a:pt x="3" y="67"/>
                </a:lnTo>
                <a:close/>
                <a:moveTo>
                  <a:pt x="26" y="66"/>
                </a:moveTo>
                <a:lnTo>
                  <a:pt x="26" y="66"/>
                </a:lnTo>
                <a:lnTo>
                  <a:pt x="26" y="67"/>
                </a:lnTo>
                <a:lnTo>
                  <a:pt x="26" y="66"/>
                </a:lnTo>
                <a:lnTo>
                  <a:pt x="26" y="66"/>
                </a:lnTo>
                <a:close/>
                <a:moveTo>
                  <a:pt x="2" y="61"/>
                </a:moveTo>
                <a:lnTo>
                  <a:pt x="2" y="63"/>
                </a:lnTo>
                <a:lnTo>
                  <a:pt x="2" y="64"/>
                </a:lnTo>
                <a:lnTo>
                  <a:pt x="2" y="66"/>
                </a:lnTo>
                <a:lnTo>
                  <a:pt x="2" y="64"/>
                </a:lnTo>
                <a:lnTo>
                  <a:pt x="2" y="64"/>
                </a:lnTo>
                <a:lnTo>
                  <a:pt x="0" y="63"/>
                </a:lnTo>
                <a:lnTo>
                  <a:pt x="0" y="63"/>
                </a:lnTo>
                <a:lnTo>
                  <a:pt x="2" y="61"/>
                </a:lnTo>
                <a:close/>
                <a:moveTo>
                  <a:pt x="27" y="61"/>
                </a:moveTo>
                <a:lnTo>
                  <a:pt x="29" y="63"/>
                </a:lnTo>
                <a:lnTo>
                  <a:pt x="30" y="63"/>
                </a:lnTo>
                <a:lnTo>
                  <a:pt x="30" y="63"/>
                </a:lnTo>
                <a:lnTo>
                  <a:pt x="30" y="64"/>
                </a:lnTo>
                <a:lnTo>
                  <a:pt x="29" y="66"/>
                </a:lnTo>
                <a:lnTo>
                  <a:pt x="29" y="64"/>
                </a:lnTo>
                <a:lnTo>
                  <a:pt x="27" y="64"/>
                </a:lnTo>
                <a:lnTo>
                  <a:pt x="27" y="64"/>
                </a:lnTo>
                <a:lnTo>
                  <a:pt x="27" y="63"/>
                </a:lnTo>
                <a:lnTo>
                  <a:pt x="27" y="63"/>
                </a:lnTo>
                <a:lnTo>
                  <a:pt x="27" y="61"/>
                </a:lnTo>
                <a:close/>
                <a:moveTo>
                  <a:pt x="40" y="60"/>
                </a:moveTo>
                <a:lnTo>
                  <a:pt x="40" y="64"/>
                </a:lnTo>
                <a:lnTo>
                  <a:pt x="38" y="64"/>
                </a:lnTo>
                <a:lnTo>
                  <a:pt x="37" y="63"/>
                </a:lnTo>
                <a:lnTo>
                  <a:pt x="37" y="63"/>
                </a:lnTo>
                <a:lnTo>
                  <a:pt x="38" y="61"/>
                </a:lnTo>
                <a:lnTo>
                  <a:pt x="38" y="60"/>
                </a:lnTo>
                <a:lnTo>
                  <a:pt x="40" y="60"/>
                </a:lnTo>
                <a:close/>
                <a:moveTo>
                  <a:pt x="5" y="34"/>
                </a:moveTo>
                <a:lnTo>
                  <a:pt x="5" y="34"/>
                </a:lnTo>
                <a:lnTo>
                  <a:pt x="7" y="36"/>
                </a:lnTo>
                <a:lnTo>
                  <a:pt x="7" y="38"/>
                </a:lnTo>
                <a:lnTo>
                  <a:pt x="5" y="36"/>
                </a:lnTo>
                <a:lnTo>
                  <a:pt x="5" y="34"/>
                </a:lnTo>
                <a:close/>
                <a:moveTo>
                  <a:pt x="71" y="19"/>
                </a:move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0" y="20"/>
                </a:lnTo>
                <a:lnTo>
                  <a:pt x="70" y="19"/>
                </a:lnTo>
                <a:lnTo>
                  <a:pt x="70" y="19"/>
                </a:lnTo>
                <a:lnTo>
                  <a:pt x="71" y="19"/>
                </a:lnTo>
                <a:close/>
                <a:moveTo>
                  <a:pt x="7" y="14"/>
                </a:moveTo>
                <a:lnTo>
                  <a:pt x="7" y="14"/>
                </a:lnTo>
                <a:lnTo>
                  <a:pt x="8" y="15"/>
                </a:lnTo>
                <a:lnTo>
                  <a:pt x="8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5" y="14"/>
                </a:lnTo>
                <a:lnTo>
                  <a:pt x="7" y="14"/>
                </a:lnTo>
                <a:close/>
                <a:moveTo>
                  <a:pt x="35" y="0"/>
                </a:moveTo>
                <a:lnTo>
                  <a:pt x="38" y="8"/>
                </a:lnTo>
                <a:lnTo>
                  <a:pt x="41" y="12"/>
                </a:lnTo>
                <a:lnTo>
                  <a:pt x="44" y="15"/>
                </a:lnTo>
                <a:lnTo>
                  <a:pt x="48" y="23"/>
                </a:lnTo>
                <a:lnTo>
                  <a:pt x="49" y="27"/>
                </a:lnTo>
                <a:lnTo>
                  <a:pt x="49" y="28"/>
                </a:lnTo>
                <a:lnTo>
                  <a:pt x="51" y="31"/>
                </a:lnTo>
                <a:lnTo>
                  <a:pt x="49" y="33"/>
                </a:lnTo>
                <a:lnTo>
                  <a:pt x="51" y="36"/>
                </a:lnTo>
                <a:lnTo>
                  <a:pt x="49" y="38"/>
                </a:lnTo>
                <a:lnTo>
                  <a:pt x="49" y="39"/>
                </a:lnTo>
                <a:lnTo>
                  <a:pt x="49" y="41"/>
                </a:lnTo>
                <a:lnTo>
                  <a:pt x="49" y="42"/>
                </a:lnTo>
                <a:lnTo>
                  <a:pt x="49" y="44"/>
                </a:lnTo>
                <a:lnTo>
                  <a:pt x="49" y="44"/>
                </a:lnTo>
                <a:lnTo>
                  <a:pt x="51" y="44"/>
                </a:lnTo>
                <a:lnTo>
                  <a:pt x="51" y="44"/>
                </a:lnTo>
                <a:lnTo>
                  <a:pt x="52" y="44"/>
                </a:lnTo>
                <a:lnTo>
                  <a:pt x="52" y="45"/>
                </a:lnTo>
                <a:lnTo>
                  <a:pt x="51" y="49"/>
                </a:lnTo>
                <a:lnTo>
                  <a:pt x="49" y="52"/>
                </a:lnTo>
                <a:lnTo>
                  <a:pt x="48" y="55"/>
                </a:lnTo>
                <a:lnTo>
                  <a:pt x="46" y="58"/>
                </a:lnTo>
                <a:lnTo>
                  <a:pt x="44" y="58"/>
                </a:lnTo>
                <a:lnTo>
                  <a:pt x="43" y="58"/>
                </a:lnTo>
                <a:lnTo>
                  <a:pt x="41" y="60"/>
                </a:lnTo>
                <a:lnTo>
                  <a:pt x="38" y="58"/>
                </a:lnTo>
                <a:lnTo>
                  <a:pt x="37" y="58"/>
                </a:lnTo>
                <a:lnTo>
                  <a:pt x="35" y="60"/>
                </a:lnTo>
                <a:lnTo>
                  <a:pt x="35" y="60"/>
                </a:lnTo>
                <a:lnTo>
                  <a:pt x="35" y="61"/>
                </a:lnTo>
                <a:lnTo>
                  <a:pt x="35" y="63"/>
                </a:lnTo>
                <a:lnTo>
                  <a:pt x="35" y="63"/>
                </a:lnTo>
                <a:lnTo>
                  <a:pt x="33" y="61"/>
                </a:lnTo>
                <a:lnTo>
                  <a:pt x="32" y="61"/>
                </a:lnTo>
                <a:lnTo>
                  <a:pt x="30" y="61"/>
                </a:lnTo>
                <a:lnTo>
                  <a:pt x="30" y="60"/>
                </a:lnTo>
                <a:lnTo>
                  <a:pt x="29" y="60"/>
                </a:lnTo>
                <a:lnTo>
                  <a:pt x="27" y="61"/>
                </a:lnTo>
                <a:lnTo>
                  <a:pt x="26" y="61"/>
                </a:lnTo>
                <a:lnTo>
                  <a:pt x="24" y="61"/>
                </a:lnTo>
                <a:lnTo>
                  <a:pt x="24" y="63"/>
                </a:lnTo>
                <a:lnTo>
                  <a:pt x="24" y="63"/>
                </a:lnTo>
                <a:lnTo>
                  <a:pt x="26" y="64"/>
                </a:lnTo>
                <a:lnTo>
                  <a:pt x="26" y="64"/>
                </a:lnTo>
                <a:lnTo>
                  <a:pt x="24" y="66"/>
                </a:lnTo>
                <a:lnTo>
                  <a:pt x="22" y="64"/>
                </a:lnTo>
                <a:lnTo>
                  <a:pt x="22" y="63"/>
                </a:lnTo>
                <a:lnTo>
                  <a:pt x="21" y="63"/>
                </a:lnTo>
                <a:lnTo>
                  <a:pt x="21" y="63"/>
                </a:lnTo>
                <a:lnTo>
                  <a:pt x="21" y="64"/>
                </a:lnTo>
                <a:lnTo>
                  <a:pt x="21" y="66"/>
                </a:lnTo>
                <a:lnTo>
                  <a:pt x="21" y="66"/>
                </a:lnTo>
                <a:lnTo>
                  <a:pt x="21" y="67"/>
                </a:lnTo>
                <a:lnTo>
                  <a:pt x="21" y="69"/>
                </a:lnTo>
                <a:lnTo>
                  <a:pt x="19" y="69"/>
                </a:lnTo>
                <a:lnTo>
                  <a:pt x="18" y="67"/>
                </a:lnTo>
                <a:lnTo>
                  <a:pt x="18" y="67"/>
                </a:lnTo>
                <a:lnTo>
                  <a:pt x="18" y="66"/>
                </a:lnTo>
                <a:lnTo>
                  <a:pt x="19" y="64"/>
                </a:lnTo>
                <a:lnTo>
                  <a:pt x="18" y="64"/>
                </a:lnTo>
                <a:lnTo>
                  <a:pt x="15" y="67"/>
                </a:lnTo>
                <a:lnTo>
                  <a:pt x="13" y="69"/>
                </a:lnTo>
                <a:lnTo>
                  <a:pt x="11" y="69"/>
                </a:lnTo>
                <a:lnTo>
                  <a:pt x="11" y="69"/>
                </a:lnTo>
                <a:lnTo>
                  <a:pt x="11" y="69"/>
                </a:lnTo>
                <a:lnTo>
                  <a:pt x="10" y="71"/>
                </a:lnTo>
                <a:lnTo>
                  <a:pt x="8" y="72"/>
                </a:lnTo>
                <a:lnTo>
                  <a:pt x="8" y="72"/>
                </a:lnTo>
                <a:lnTo>
                  <a:pt x="8" y="71"/>
                </a:lnTo>
                <a:lnTo>
                  <a:pt x="8" y="69"/>
                </a:lnTo>
                <a:lnTo>
                  <a:pt x="7" y="69"/>
                </a:lnTo>
                <a:lnTo>
                  <a:pt x="5" y="67"/>
                </a:lnTo>
                <a:lnTo>
                  <a:pt x="3" y="66"/>
                </a:lnTo>
                <a:lnTo>
                  <a:pt x="5" y="64"/>
                </a:lnTo>
                <a:lnTo>
                  <a:pt x="7" y="66"/>
                </a:lnTo>
                <a:lnTo>
                  <a:pt x="8" y="66"/>
                </a:lnTo>
                <a:lnTo>
                  <a:pt x="8" y="64"/>
                </a:lnTo>
                <a:lnTo>
                  <a:pt x="7" y="64"/>
                </a:lnTo>
                <a:lnTo>
                  <a:pt x="8" y="64"/>
                </a:lnTo>
                <a:lnTo>
                  <a:pt x="8" y="63"/>
                </a:lnTo>
                <a:lnTo>
                  <a:pt x="8" y="63"/>
                </a:lnTo>
                <a:lnTo>
                  <a:pt x="7" y="63"/>
                </a:lnTo>
                <a:lnTo>
                  <a:pt x="7" y="63"/>
                </a:lnTo>
                <a:lnTo>
                  <a:pt x="7" y="61"/>
                </a:lnTo>
                <a:lnTo>
                  <a:pt x="5" y="60"/>
                </a:lnTo>
                <a:lnTo>
                  <a:pt x="5" y="58"/>
                </a:lnTo>
                <a:lnTo>
                  <a:pt x="5" y="56"/>
                </a:lnTo>
                <a:lnTo>
                  <a:pt x="7" y="55"/>
                </a:lnTo>
                <a:lnTo>
                  <a:pt x="7" y="53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8" y="50"/>
                </a:lnTo>
                <a:lnTo>
                  <a:pt x="7" y="50"/>
                </a:lnTo>
                <a:lnTo>
                  <a:pt x="7" y="50"/>
                </a:lnTo>
                <a:lnTo>
                  <a:pt x="8" y="50"/>
                </a:lnTo>
                <a:lnTo>
                  <a:pt x="8" y="49"/>
                </a:lnTo>
                <a:lnTo>
                  <a:pt x="10" y="47"/>
                </a:lnTo>
                <a:lnTo>
                  <a:pt x="11" y="45"/>
                </a:lnTo>
                <a:lnTo>
                  <a:pt x="11" y="45"/>
                </a:lnTo>
                <a:lnTo>
                  <a:pt x="10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8" y="41"/>
                </a:lnTo>
                <a:lnTo>
                  <a:pt x="8" y="39"/>
                </a:lnTo>
                <a:lnTo>
                  <a:pt x="8" y="38"/>
                </a:lnTo>
                <a:lnTo>
                  <a:pt x="8" y="36"/>
                </a:lnTo>
                <a:lnTo>
                  <a:pt x="8" y="34"/>
                </a:lnTo>
                <a:lnTo>
                  <a:pt x="7" y="33"/>
                </a:lnTo>
                <a:lnTo>
                  <a:pt x="7" y="33"/>
                </a:lnTo>
                <a:lnTo>
                  <a:pt x="5" y="33"/>
                </a:lnTo>
                <a:lnTo>
                  <a:pt x="3" y="33"/>
                </a:lnTo>
                <a:lnTo>
                  <a:pt x="3" y="33"/>
                </a:lnTo>
                <a:lnTo>
                  <a:pt x="2" y="31"/>
                </a:lnTo>
                <a:lnTo>
                  <a:pt x="3" y="30"/>
                </a:lnTo>
                <a:lnTo>
                  <a:pt x="5" y="28"/>
                </a:lnTo>
                <a:lnTo>
                  <a:pt x="7" y="28"/>
                </a:lnTo>
                <a:lnTo>
                  <a:pt x="7" y="28"/>
                </a:lnTo>
                <a:lnTo>
                  <a:pt x="8" y="27"/>
                </a:lnTo>
                <a:lnTo>
                  <a:pt x="10" y="28"/>
                </a:lnTo>
                <a:lnTo>
                  <a:pt x="11" y="28"/>
                </a:lnTo>
                <a:lnTo>
                  <a:pt x="13" y="30"/>
                </a:lnTo>
                <a:lnTo>
                  <a:pt x="13" y="30"/>
                </a:lnTo>
                <a:lnTo>
                  <a:pt x="13" y="30"/>
                </a:lnTo>
                <a:lnTo>
                  <a:pt x="15" y="30"/>
                </a:lnTo>
                <a:lnTo>
                  <a:pt x="15" y="28"/>
                </a:lnTo>
                <a:lnTo>
                  <a:pt x="15" y="28"/>
                </a:lnTo>
                <a:lnTo>
                  <a:pt x="13" y="28"/>
                </a:lnTo>
                <a:lnTo>
                  <a:pt x="11" y="27"/>
                </a:lnTo>
                <a:lnTo>
                  <a:pt x="11" y="25"/>
                </a:lnTo>
                <a:lnTo>
                  <a:pt x="11" y="25"/>
                </a:lnTo>
                <a:lnTo>
                  <a:pt x="11" y="23"/>
                </a:lnTo>
                <a:lnTo>
                  <a:pt x="10" y="20"/>
                </a:lnTo>
                <a:lnTo>
                  <a:pt x="10" y="20"/>
                </a:lnTo>
                <a:lnTo>
                  <a:pt x="10" y="19"/>
                </a:lnTo>
                <a:lnTo>
                  <a:pt x="8" y="17"/>
                </a:lnTo>
                <a:lnTo>
                  <a:pt x="8" y="17"/>
                </a:lnTo>
                <a:lnTo>
                  <a:pt x="8" y="15"/>
                </a:lnTo>
                <a:lnTo>
                  <a:pt x="8" y="15"/>
                </a:lnTo>
                <a:lnTo>
                  <a:pt x="10" y="15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3" y="9"/>
                </a:lnTo>
                <a:lnTo>
                  <a:pt x="15" y="8"/>
                </a:lnTo>
                <a:lnTo>
                  <a:pt x="15" y="8"/>
                </a:lnTo>
                <a:lnTo>
                  <a:pt x="16" y="6"/>
                </a:lnTo>
                <a:lnTo>
                  <a:pt x="18" y="6"/>
                </a:lnTo>
                <a:lnTo>
                  <a:pt x="19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7" y="6"/>
                </a:lnTo>
                <a:lnTo>
                  <a:pt x="30" y="6"/>
                </a:lnTo>
                <a:lnTo>
                  <a:pt x="30" y="6"/>
                </a:lnTo>
                <a:lnTo>
                  <a:pt x="32" y="4"/>
                </a:lnTo>
                <a:lnTo>
                  <a:pt x="32" y="4"/>
                </a:lnTo>
                <a:lnTo>
                  <a:pt x="33" y="3"/>
                </a:lnTo>
                <a:lnTo>
                  <a:pt x="33" y="1"/>
                </a:lnTo>
                <a:lnTo>
                  <a:pt x="3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3" name="Freeform 233"/>
          <p:cNvSpPr>
            <a:spLocks noEditPoints="1"/>
          </p:cNvSpPr>
          <p:nvPr/>
        </p:nvSpPr>
        <p:spPr bwMode="auto">
          <a:xfrm>
            <a:off x="5968590" y="3035835"/>
            <a:ext cx="303533" cy="302021"/>
          </a:xfrm>
          <a:custGeom>
            <a:avLst/>
            <a:gdLst>
              <a:gd name="T0" fmla="*/ 8 w 91"/>
              <a:gd name="T1" fmla="*/ 58 h 89"/>
              <a:gd name="T2" fmla="*/ 82 w 91"/>
              <a:gd name="T3" fmla="*/ 0 h 89"/>
              <a:gd name="T4" fmla="*/ 85 w 91"/>
              <a:gd name="T5" fmla="*/ 1 h 89"/>
              <a:gd name="T6" fmla="*/ 88 w 91"/>
              <a:gd name="T7" fmla="*/ 8 h 89"/>
              <a:gd name="T8" fmla="*/ 91 w 91"/>
              <a:gd name="T9" fmla="*/ 11 h 89"/>
              <a:gd name="T10" fmla="*/ 85 w 91"/>
              <a:gd name="T11" fmla="*/ 14 h 89"/>
              <a:gd name="T12" fmla="*/ 80 w 91"/>
              <a:gd name="T13" fmla="*/ 19 h 89"/>
              <a:gd name="T14" fmla="*/ 77 w 91"/>
              <a:gd name="T15" fmla="*/ 28 h 89"/>
              <a:gd name="T16" fmla="*/ 72 w 91"/>
              <a:gd name="T17" fmla="*/ 39 h 89"/>
              <a:gd name="T18" fmla="*/ 63 w 91"/>
              <a:gd name="T19" fmla="*/ 45 h 89"/>
              <a:gd name="T20" fmla="*/ 53 w 91"/>
              <a:gd name="T21" fmla="*/ 50 h 89"/>
              <a:gd name="T22" fmla="*/ 45 w 91"/>
              <a:gd name="T23" fmla="*/ 58 h 89"/>
              <a:gd name="T24" fmla="*/ 44 w 91"/>
              <a:gd name="T25" fmla="*/ 63 h 89"/>
              <a:gd name="T26" fmla="*/ 49 w 91"/>
              <a:gd name="T27" fmla="*/ 67 h 89"/>
              <a:gd name="T28" fmla="*/ 56 w 91"/>
              <a:gd name="T29" fmla="*/ 74 h 89"/>
              <a:gd name="T30" fmla="*/ 55 w 91"/>
              <a:gd name="T31" fmla="*/ 78 h 89"/>
              <a:gd name="T32" fmla="*/ 49 w 91"/>
              <a:gd name="T33" fmla="*/ 80 h 89"/>
              <a:gd name="T34" fmla="*/ 39 w 91"/>
              <a:gd name="T35" fmla="*/ 80 h 89"/>
              <a:gd name="T36" fmla="*/ 33 w 91"/>
              <a:gd name="T37" fmla="*/ 86 h 89"/>
              <a:gd name="T38" fmla="*/ 31 w 91"/>
              <a:gd name="T39" fmla="*/ 88 h 89"/>
              <a:gd name="T40" fmla="*/ 23 w 91"/>
              <a:gd name="T41" fmla="*/ 86 h 89"/>
              <a:gd name="T42" fmla="*/ 17 w 91"/>
              <a:gd name="T43" fmla="*/ 88 h 89"/>
              <a:gd name="T44" fmla="*/ 14 w 91"/>
              <a:gd name="T45" fmla="*/ 88 h 89"/>
              <a:gd name="T46" fmla="*/ 12 w 91"/>
              <a:gd name="T47" fmla="*/ 83 h 89"/>
              <a:gd name="T48" fmla="*/ 6 w 91"/>
              <a:gd name="T49" fmla="*/ 83 h 89"/>
              <a:gd name="T50" fmla="*/ 9 w 91"/>
              <a:gd name="T51" fmla="*/ 77 h 89"/>
              <a:gd name="T52" fmla="*/ 17 w 91"/>
              <a:gd name="T53" fmla="*/ 74 h 89"/>
              <a:gd name="T54" fmla="*/ 11 w 91"/>
              <a:gd name="T55" fmla="*/ 71 h 89"/>
              <a:gd name="T56" fmla="*/ 11 w 91"/>
              <a:gd name="T57" fmla="*/ 58 h 89"/>
              <a:gd name="T58" fmla="*/ 4 w 91"/>
              <a:gd name="T59" fmla="*/ 56 h 89"/>
              <a:gd name="T60" fmla="*/ 0 w 91"/>
              <a:gd name="T61" fmla="*/ 53 h 89"/>
              <a:gd name="T62" fmla="*/ 1 w 91"/>
              <a:gd name="T63" fmla="*/ 49 h 89"/>
              <a:gd name="T64" fmla="*/ 9 w 91"/>
              <a:gd name="T65" fmla="*/ 44 h 89"/>
              <a:gd name="T66" fmla="*/ 14 w 91"/>
              <a:gd name="T67" fmla="*/ 41 h 89"/>
              <a:gd name="T68" fmla="*/ 19 w 91"/>
              <a:gd name="T69" fmla="*/ 37 h 89"/>
              <a:gd name="T70" fmla="*/ 23 w 91"/>
              <a:gd name="T71" fmla="*/ 36 h 89"/>
              <a:gd name="T72" fmla="*/ 28 w 91"/>
              <a:gd name="T73" fmla="*/ 30 h 89"/>
              <a:gd name="T74" fmla="*/ 31 w 91"/>
              <a:gd name="T75" fmla="*/ 25 h 89"/>
              <a:gd name="T76" fmla="*/ 34 w 91"/>
              <a:gd name="T77" fmla="*/ 22 h 89"/>
              <a:gd name="T78" fmla="*/ 38 w 91"/>
              <a:gd name="T79" fmla="*/ 22 h 89"/>
              <a:gd name="T80" fmla="*/ 41 w 91"/>
              <a:gd name="T81" fmla="*/ 25 h 89"/>
              <a:gd name="T82" fmla="*/ 47 w 91"/>
              <a:gd name="T83" fmla="*/ 26 h 89"/>
              <a:gd name="T84" fmla="*/ 55 w 91"/>
              <a:gd name="T85" fmla="*/ 28 h 89"/>
              <a:gd name="T86" fmla="*/ 56 w 91"/>
              <a:gd name="T87" fmla="*/ 23 h 89"/>
              <a:gd name="T88" fmla="*/ 53 w 91"/>
              <a:gd name="T89" fmla="*/ 19 h 89"/>
              <a:gd name="T90" fmla="*/ 58 w 91"/>
              <a:gd name="T91" fmla="*/ 17 h 89"/>
              <a:gd name="T92" fmla="*/ 66 w 91"/>
              <a:gd name="T93" fmla="*/ 15 h 89"/>
              <a:gd name="T94" fmla="*/ 69 w 91"/>
              <a:gd name="T95" fmla="*/ 12 h 89"/>
              <a:gd name="T96" fmla="*/ 74 w 91"/>
              <a:gd name="T97" fmla="*/ 9 h 89"/>
              <a:gd name="T98" fmla="*/ 77 w 91"/>
              <a:gd name="T99" fmla="*/ 9 h 89"/>
              <a:gd name="T100" fmla="*/ 79 w 91"/>
              <a:gd name="T101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1" h="89">
                <a:moveTo>
                  <a:pt x="8" y="58"/>
                </a:moveTo>
                <a:lnTo>
                  <a:pt x="8" y="60"/>
                </a:lnTo>
                <a:lnTo>
                  <a:pt x="6" y="60"/>
                </a:lnTo>
                <a:lnTo>
                  <a:pt x="6" y="58"/>
                </a:lnTo>
                <a:lnTo>
                  <a:pt x="8" y="58"/>
                </a:lnTo>
                <a:lnTo>
                  <a:pt x="8" y="58"/>
                </a:lnTo>
                <a:close/>
                <a:moveTo>
                  <a:pt x="80" y="0"/>
                </a:moveTo>
                <a:lnTo>
                  <a:pt x="80" y="0"/>
                </a:lnTo>
                <a:lnTo>
                  <a:pt x="80" y="0"/>
                </a:lnTo>
                <a:lnTo>
                  <a:pt x="82" y="0"/>
                </a:lnTo>
                <a:lnTo>
                  <a:pt x="82" y="0"/>
                </a:lnTo>
                <a:lnTo>
                  <a:pt x="83" y="0"/>
                </a:lnTo>
                <a:lnTo>
                  <a:pt x="83" y="1"/>
                </a:lnTo>
                <a:lnTo>
                  <a:pt x="85" y="1"/>
                </a:lnTo>
                <a:lnTo>
                  <a:pt x="85" y="1"/>
                </a:lnTo>
                <a:lnTo>
                  <a:pt x="85" y="4"/>
                </a:lnTo>
                <a:lnTo>
                  <a:pt x="85" y="4"/>
                </a:lnTo>
                <a:lnTo>
                  <a:pt x="86" y="6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5" y="14"/>
                </a:lnTo>
                <a:lnTo>
                  <a:pt x="85" y="14"/>
                </a:lnTo>
                <a:lnTo>
                  <a:pt x="83" y="15"/>
                </a:lnTo>
                <a:lnTo>
                  <a:pt x="82" y="15"/>
                </a:lnTo>
                <a:lnTo>
                  <a:pt x="82" y="17"/>
                </a:lnTo>
                <a:lnTo>
                  <a:pt x="80" y="19"/>
                </a:lnTo>
                <a:lnTo>
                  <a:pt x="79" y="20"/>
                </a:lnTo>
                <a:lnTo>
                  <a:pt x="77" y="22"/>
                </a:lnTo>
                <a:lnTo>
                  <a:pt x="77" y="23"/>
                </a:lnTo>
                <a:lnTo>
                  <a:pt x="77" y="25"/>
                </a:lnTo>
                <a:lnTo>
                  <a:pt x="77" y="28"/>
                </a:lnTo>
                <a:lnTo>
                  <a:pt x="77" y="30"/>
                </a:lnTo>
                <a:lnTo>
                  <a:pt x="77" y="33"/>
                </a:lnTo>
                <a:lnTo>
                  <a:pt x="77" y="36"/>
                </a:lnTo>
                <a:lnTo>
                  <a:pt x="77" y="36"/>
                </a:lnTo>
                <a:lnTo>
                  <a:pt x="72" y="39"/>
                </a:lnTo>
                <a:lnTo>
                  <a:pt x="71" y="41"/>
                </a:lnTo>
                <a:lnTo>
                  <a:pt x="67" y="42"/>
                </a:lnTo>
                <a:lnTo>
                  <a:pt x="66" y="44"/>
                </a:lnTo>
                <a:lnTo>
                  <a:pt x="64" y="45"/>
                </a:lnTo>
                <a:lnTo>
                  <a:pt x="63" y="45"/>
                </a:lnTo>
                <a:lnTo>
                  <a:pt x="61" y="49"/>
                </a:lnTo>
                <a:lnTo>
                  <a:pt x="60" y="49"/>
                </a:lnTo>
                <a:lnTo>
                  <a:pt x="58" y="50"/>
                </a:lnTo>
                <a:lnTo>
                  <a:pt x="56" y="50"/>
                </a:lnTo>
                <a:lnTo>
                  <a:pt x="53" y="50"/>
                </a:lnTo>
                <a:lnTo>
                  <a:pt x="52" y="52"/>
                </a:lnTo>
                <a:lnTo>
                  <a:pt x="50" y="53"/>
                </a:lnTo>
                <a:lnTo>
                  <a:pt x="45" y="55"/>
                </a:lnTo>
                <a:lnTo>
                  <a:pt x="45" y="56"/>
                </a:lnTo>
                <a:lnTo>
                  <a:pt x="45" y="58"/>
                </a:lnTo>
                <a:lnTo>
                  <a:pt x="45" y="60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4" y="63"/>
                </a:lnTo>
                <a:lnTo>
                  <a:pt x="44" y="64"/>
                </a:lnTo>
                <a:lnTo>
                  <a:pt x="45" y="66"/>
                </a:lnTo>
                <a:lnTo>
                  <a:pt x="45" y="66"/>
                </a:lnTo>
                <a:lnTo>
                  <a:pt x="47" y="66"/>
                </a:lnTo>
                <a:lnTo>
                  <a:pt x="49" y="67"/>
                </a:lnTo>
                <a:lnTo>
                  <a:pt x="52" y="71"/>
                </a:lnTo>
                <a:lnTo>
                  <a:pt x="53" y="71"/>
                </a:lnTo>
                <a:lnTo>
                  <a:pt x="55" y="72"/>
                </a:lnTo>
                <a:lnTo>
                  <a:pt x="56" y="72"/>
                </a:lnTo>
                <a:lnTo>
                  <a:pt x="56" y="74"/>
                </a:lnTo>
                <a:lnTo>
                  <a:pt x="58" y="74"/>
                </a:lnTo>
                <a:lnTo>
                  <a:pt x="56" y="75"/>
                </a:lnTo>
                <a:lnTo>
                  <a:pt x="56" y="77"/>
                </a:lnTo>
                <a:lnTo>
                  <a:pt x="55" y="78"/>
                </a:lnTo>
                <a:lnTo>
                  <a:pt x="55" y="78"/>
                </a:lnTo>
                <a:lnTo>
                  <a:pt x="53" y="80"/>
                </a:lnTo>
                <a:lnTo>
                  <a:pt x="53" y="80"/>
                </a:lnTo>
                <a:lnTo>
                  <a:pt x="50" y="80"/>
                </a:lnTo>
                <a:lnTo>
                  <a:pt x="49" y="80"/>
                </a:lnTo>
                <a:lnTo>
                  <a:pt x="49" y="80"/>
                </a:lnTo>
                <a:lnTo>
                  <a:pt x="45" y="80"/>
                </a:lnTo>
                <a:lnTo>
                  <a:pt x="45" y="80"/>
                </a:lnTo>
                <a:lnTo>
                  <a:pt x="42" y="80"/>
                </a:lnTo>
                <a:lnTo>
                  <a:pt x="41" y="80"/>
                </a:lnTo>
                <a:lnTo>
                  <a:pt x="39" y="80"/>
                </a:lnTo>
                <a:lnTo>
                  <a:pt x="38" y="82"/>
                </a:lnTo>
                <a:lnTo>
                  <a:pt x="38" y="82"/>
                </a:lnTo>
                <a:lnTo>
                  <a:pt x="36" y="83"/>
                </a:lnTo>
                <a:lnTo>
                  <a:pt x="34" y="85"/>
                </a:lnTo>
                <a:lnTo>
                  <a:pt x="33" y="86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1" y="88"/>
                </a:lnTo>
                <a:lnTo>
                  <a:pt x="28" y="86"/>
                </a:lnTo>
                <a:lnTo>
                  <a:pt x="26" y="88"/>
                </a:lnTo>
                <a:lnTo>
                  <a:pt x="25" y="89"/>
                </a:lnTo>
                <a:lnTo>
                  <a:pt x="25" y="89"/>
                </a:lnTo>
                <a:lnTo>
                  <a:pt x="23" y="86"/>
                </a:lnTo>
                <a:lnTo>
                  <a:pt x="22" y="86"/>
                </a:lnTo>
                <a:lnTo>
                  <a:pt x="20" y="85"/>
                </a:lnTo>
                <a:lnTo>
                  <a:pt x="19" y="85"/>
                </a:lnTo>
                <a:lnTo>
                  <a:pt x="19" y="86"/>
                </a:lnTo>
                <a:lnTo>
                  <a:pt x="17" y="88"/>
                </a:lnTo>
                <a:lnTo>
                  <a:pt x="15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8"/>
                </a:lnTo>
                <a:lnTo>
                  <a:pt x="11" y="86"/>
                </a:lnTo>
                <a:lnTo>
                  <a:pt x="9" y="86"/>
                </a:lnTo>
                <a:lnTo>
                  <a:pt x="9" y="86"/>
                </a:lnTo>
                <a:lnTo>
                  <a:pt x="12" y="85"/>
                </a:lnTo>
                <a:lnTo>
                  <a:pt x="12" y="83"/>
                </a:lnTo>
                <a:lnTo>
                  <a:pt x="12" y="83"/>
                </a:lnTo>
                <a:lnTo>
                  <a:pt x="11" y="83"/>
                </a:lnTo>
                <a:lnTo>
                  <a:pt x="9" y="83"/>
                </a:lnTo>
                <a:lnTo>
                  <a:pt x="8" y="83"/>
                </a:lnTo>
                <a:lnTo>
                  <a:pt x="6" y="83"/>
                </a:lnTo>
                <a:lnTo>
                  <a:pt x="4" y="83"/>
                </a:lnTo>
                <a:lnTo>
                  <a:pt x="8" y="82"/>
                </a:lnTo>
                <a:lnTo>
                  <a:pt x="8" y="80"/>
                </a:lnTo>
                <a:lnTo>
                  <a:pt x="8" y="78"/>
                </a:lnTo>
                <a:lnTo>
                  <a:pt x="9" y="77"/>
                </a:lnTo>
                <a:lnTo>
                  <a:pt x="9" y="75"/>
                </a:lnTo>
                <a:lnTo>
                  <a:pt x="14" y="74"/>
                </a:lnTo>
                <a:lnTo>
                  <a:pt x="15" y="74"/>
                </a:lnTo>
                <a:lnTo>
                  <a:pt x="15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2" y="72"/>
                </a:lnTo>
                <a:lnTo>
                  <a:pt x="11" y="72"/>
                </a:lnTo>
                <a:lnTo>
                  <a:pt x="11" y="71"/>
                </a:lnTo>
                <a:lnTo>
                  <a:pt x="15" y="63"/>
                </a:lnTo>
                <a:lnTo>
                  <a:pt x="15" y="63"/>
                </a:lnTo>
                <a:lnTo>
                  <a:pt x="14" y="61"/>
                </a:lnTo>
                <a:lnTo>
                  <a:pt x="14" y="60"/>
                </a:lnTo>
                <a:lnTo>
                  <a:pt x="11" y="58"/>
                </a:lnTo>
                <a:lnTo>
                  <a:pt x="11" y="58"/>
                </a:lnTo>
                <a:lnTo>
                  <a:pt x="8" y="56"/>
                </a:lnTo>
                <a:lnTo>
                  <a:pt x="6" y="55"/>
                </a:lnTo>
                <a:lnTo>
                  <a:pt x="4" y="55"/>
                </a:lnTo>
                <a:lnTo>
                  <a:pt x="4" y="56"/>
                </a:lnTo>
                <a:lnTo>
                  <a:pt x="4" y="58"/>
                </a:lnTo>
                <a:lnTo>
                  <a:pt x="3" y="58"/>
                </a:lnTo>
                <a:lnTo>
                  <a:pt x="3" y="56"/>
                </a:lnTo>
                <a:lnTo>
                  <a:pt x="3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lnTo>
                  <a:pt x="0" y="52"/>
                </a:lnTo>
                <a:lnTo>
                  <a:pt x="0" y="50"/>
                </a:lnTo>
                <a:lnTo>
                  <a:pt x="1" y="49"/>
                </a:lnTo>
                <a:lnTo>
                  <a:pt x="4" y="45"/>
                </a:lnTo>
                <a:lnTo>
                  <a:pt x="6" y="45"/>
                </a:lnTo>
                <a:lnTo>
                  <a:pt x="8" y="44"/>
                </a:lnTo>
                <a:lnTo>
                  <a:pt x="8" y="44"/>
                </a:lnTo>
                <a:lnTo>
                  <a:pt x="9" y="44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11" y="41"/>
                </a:lnTo>
                <a:lnTo>
                  <a:pt x="14" y="41"/>
                </a:lnTo>
                <a:lnTo>
                  <a:pt x="15" y="41"/>
                </a:lnTo>
                <a:lnTo>
                  <a:pt x="17" y="39"/>
                </a:lnTo>
                <a:lnTo>
                  <a:pt x="17" y="37"/>
                </a:lnTo>
                <a:lnTo>
                  <a:pt x="19" y="37"/>
                </a:lnTo>
                <a:lnTo>
                  <a:pt x="19" y="37"/>
                </a:lnTo>
                <a:lnTo>
                  <a:pt x="19" y="37"/>
                </a:lnTo>
                <a:lnTo>
                  <a:pt x="19" y="36"/>
                </a:lnTo>
                <a:lnTo>
                  <a:pt x="20" y="36"/>
                </a:lnTo>
                <a:lnTo>
                  <a:pt x="22" y="36"/>
                </a:lnTo>
                <a:lnTo>
                  <a:pt x="23" y="36"/>
                </a:lnTo>
                <a:lnTo>
                  <a:pt x="25" y="34"/>
                </a:lnTo>
                <a:lnTo>
                  <a:pt x="25" y="34"/>
                </a:lnTo>
                <a:lnTo>
                  <a:pt x="25" y="33"/>
                </a:lnTo>
                <a:lnTo>
                  <a:pt x="26" y="31"/>
                </a:lnTo>
                <a:lnTo>
                  <a:pt x="28" y="30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1" y="28"/>
                </a:lnTo>
                <a:lnTo>
                  <a:pt x="31" y="25"/>
                </a:lnTo>
                <a:lnTo>
                  <a:pt x="31" y="23"/>
                </a:lnTo>
                <a:lnTo>
                  <a:pt x="31" y="23"/>
                </a:lnTo>
                <a:lnTo>
                  <a:pt x="33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6" y="22"/>
                </a:lnTo>
                <a:lnTo>
                  <a:pt x="36" y="20"/>
                </a:lnTo>
                <a:lnTo>
                  <a:pt x="38" y="20"/>
                </a:lnTo>
                <a:lnTo>
                  <a:pt x="38" y="22"/>
                </a:lnTo>
                <a:lnTo>
                  <a:pt x="39" y="22"/>
                </a:lnTo>
                <a:lnTo>
                  <a:pt x="39" y="23"/>
                </a:lnTo>
                <a:lnTo>
                  <a:pt x="39" y="23"/>
                </a:lnTo>
                <a:lnTo>
                  <a:pt x="39" y="25"/>
                </a:lnTo>
                <a:lnTo>
                  <a:pt x="41" y="25"/>
                </a:lnTo>
                <a:lnTo>
                  <a:pt x="42" y="25"/>
                </a:lnTo>
                <a:lnTo>
                  <a:pt x="44" y="26"/>
                </a:lnTo>
                <a:lnTo>
                  <a:pt x="45" y="26"/>
                </a:lnTo>
                <a:lnTo>
                  <a:pt x="45" y="26"/>
                </a:lnTo>
                <a:lnTo>
                  <a:pt x="47" y="26"/>
                </a:lnTo>
                <a:lnTo>
                  <a:pt x="52" y="26"/>
                </a:lnTo>
                <a:lnTo>
                  <a:pt x="52" y="26"/>
                </a:lnTo>
                <a:lnTo>
                  <a:pt x="53" y="26"/>
                </a:lnTo>
                <a:lnTo>
                  <a:pt x="53" y="28"/>
                </a:lnTo>
                <a:lnTo>
                  <a:pt x="55" y="28"/>
                </a:lnTo>
                <a:lnTo>
                  <a:pt x="55" y="26"/>
                </a:lnTo>
                <a:lnTo>
                  <a:pt x="56" y="25"/>
                </a:lnTo>
                <a:lnTo>
                  <a:pt x="56" y="25"/>
                </a:lnTo>
                <a:lnTo>
                  <a:pt x="56" y="23"/>
                </a:lnTo>
                <a:lnTo>
                  <a:pt x="56" y="23"/>
                </a:lnTo>
                <a:lnTo>
                  <a:pt x="55" y="22"/>
                </a:lnTo>
                <a:lnTo>
                  <a:pt x="53" y="20"/>
                </a:lnTo>
                <a:lnTo>
                  <a:pt x="53" y="20"/>
                </a:lnTo>
                <a:lnTo>
                  <a:pt x="53" y="19"/>
                </a:lnTo>
                <a:lnTo>
                  <a:pt x="53" y="19"/>
                </a:lnTo>
                <a:lnTo>
                  <a:pt x="53" y="17"/>
                </a:lnTo>
                <a:lnTo>
                  <a:pt x="53" y="17"/>
                </a:lnTo>
                <a:lnTo>
                  <a:pt x="55" y="17"/>
                </a:lnTo>
                <a:lnTo>
                  <a:pt x="56" y="17"/>
                </a:lnTo>
                <a:lnTo>
                  <a:pt x="58" y="17"/>
                </a:lnTo>
                <a:lnTo>
                  <a:pt x="61" y="17"/>
                </a:lnTo>
                <a:lnTo>
                  <a:pt x="63" y="15"/>
                </a:lnTo>
                <a:lnTo>
                  <a:pt x="64" y="17"/>
                </a:lnTo>
                <a:lnTo>
                  <a:pt x="66" y="17"/>
                </a:lnTo>
                <a:lnTo>
                  <a:pt x="66" y="15"/>
                </a:lnTo>
                <a:lnTo>
                  <a:pt x="67" y="14"/>
                </a:lnTo>
                <a:lnTo>
                  <a:pt x="69" y="14"/>
                </a:lnTo>
                <a:lnTo>
                  <a:pt x="69" y="14"/>
                </a:lnTo>
                <a:lnTo>
                  <a:pt x="69" y="12"/>
                </a:lnTo>
                <a:lnTo>
                  <a:pt x="69" y="12"/>
                </a:lnTo>
                <a:lnTo>
                  <a:pt x="71" y="11"/>
                </a:lnTo>
                <a:lnTo>
                  <a:pt x="71" y="9"/>
                </a:lnTo>
                <a:lnTo>
                  <a:pt x="72" y="9"/>
                </a:lnTo>
                <a:lnTo>
                  <a:pt x="72" y="9"/>
                </a:lnTo>
                <a:lnTo>
                  <a:pt x="74" y="9"/>
                </a:lnTo>
                <a:lnTo>
                  <a:pt x="74" y="11"/>
                </a:lnTo>
                <a:lnTo>
                  <a:pt x="75" y="11"/>
                </a:lnTo>
                <a:lnTo>
                  <a:pt x="75" y="9"/>
                </a:lnTo>
                <a:lnTo>
                  <a:pt x="75" y="9"/>
                </a:lnTo>
                <a:lnTo>
                  <a:pt x="77" y="9"/>
                </a:lnTo>
                <a:lnTo>
                  <a:pt x="77" y="9"/>
                </a:lnTo>
                <a:lnTo>
                  <a:pt x="77" y="6"/>
                </a:lnTo>
                <a:lnTo>
                  <a:pt x="79" y="4"/>
                </a:lnTo>
                <a:lnTo>
                  <a:pt x="79" y="3"/>
                </a:lnTo>
                <a:lnTo>
                  <a:pt x="79" y="1"/>
                </a:lnTo>
                <a:lnTo>
                  <a:pt x="79" y="0"/>
                </a:lnTo>
                <a:lnTo>
                  <a:pt x="8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4" name="Freeform 237"/>
          <p:cNvSpPr>
            <a:spLocks noEditPoints="1"/>
          </p:cNvSpPr>
          <p:nvPr/>
        </p:nvSpPr>
        <p:spPr bwMode="auto">
          <a:xfrm>
            <a:off x="4904561" y="4549329"/>
            <a:ext cx="253499" cy="213791"/>
          </a:xfrm>
          <a:custGeom>
            <a:avLst/>
            <a:gdLst>
              <a:gd name="T0" fmla="*/ 13 w 76"/>
              <a:gd name="T1" fmla="*/ 58 h 63"/>
              <a:gd name="T2" fmla="*/ 10 w 76"/>
              <a:gd name="T3" fmla="*/ 50 h 63"/>
              <a:gd name="T4" fmla="*/ 10 w 76"/>
              <a:gd name="T5" fmla="*/ 48 h 63"/>
              <a:gd name="T6" fmla="*/ 74 w 76"/>
              <a:gd name="T7" fmla="*/ 3 h 63"/>
              <a:gd name="T8" fmla="*/ 73 w 76"/>
              <a:gd name="T9" fmla="*/ 9 h 63"/>
              <a:gd name="T10" fmla="*/ 74 w 76"/>
              <a:gd name="T11" fmla="*/ 12 h 63"/>
              <a:gd name="T12" fmla="*/ 76 w 76"/>
              <a:gd name="T13" fmla="*/ 22 h 63"/>
              <a:gd name="T14" fmla="*/ 76 w 76"/>
              <a:gd name="T15" fmla="*/ 29 h 63"/>
              <a:gd name="T16" fmla="*/ 74 w 76"/>
              <a:gd name="T17" fmla="*/ 36 h 63"/>
              <a:gd name="T18" fmla="*/ 71 w 76"/>
              <a:gd name="T19" fmla="*/ 34 h 63"/>
              <a:gd name="T20" fmla="*/ 65 w 76"/>
              <a:gd name="T21" fmla="*/ 39 h 63"/>
              <a:gd name="T22" fmla="*/ 58 w 76"/>
              <a:gd name="T23" fmla="*/ 41 h 63"/>
              <a:gd name="T24" fmla="*/ 58 w 76"/>
              <a:gd name="T25" fmla="*/ 44 h 63"/>
              <a:gd name="T26" fmla="*/ 54 w 76"/>
              <a:gd name="T27" fmla="*/ 42 h 63"/>
              <a:gd name="T28" fmla="*/ 51 w 76"/>
              <a:gd name="T29" fmla="*/ 45 h 63"/>
              <a:gd name="T30" fmla="*/ 51 w 76"/>
              <a:gd name="T31" fmla="*/ 48 h 63"/>
              <a:gd name="T32" fmla="*/ 55 w 76"/>
              <a:gd name="T33" fmla="*/ 53 h 63"/>
              <a:gd name="T34" fmla="*/ 54 w 76"/>
              <a:gd name="T35" fmla="*/ 56 h 63"/>
              <a:gd name="T36" fmla="*/ 51 w 76"/>
              <a:gd name="T37" fmla="*/ 56 h 63"/>
              <a:gd name="T38" fmla="*/ 47 w 76"/>
              <a:gd name="T39" fmla="*/ 55 h 63"/>
              <a:gd name="T40" fmla="*/ 43 w 76"/>
              <a:gd name="T41" fmla="*/ 56 h 63"/>
              <a:gd name="T42" fmla="*/ 40 w 76"/>
              <a:gd name="T43" fmla="*/ 56 h 63"/>
              <a:gd name="T44" fmla="*/ 38 w 76"/>
              <a:gd name="T45" fmla="*/ 59 h 63"/>
              <a:gd name="T46" fmla="*/ 35 w 76"/>
              <a:gd name="T47" fmla="*/ 61 h 63"/>
              <a:gd name="T48" fmla="*/ 30 w 76"/>
              <a:gd name="T49" fmla="*/ 63 h 63"/>
              <a:gd name="T50" fmla="*/ 22 w 76"/>
              <a:gd name="T51" fmla="*/ 59 h 63"/>
              <a:gd name="T52" fmla="*/ 17 w 76"/>
              <a:gd name="T53" fmla="*/ 59 h 63"/>
              <a:gd name="T54" fmla="*/ 21 w 76"/>
              <a:gd name="T55" fmla="*/ 55 h 63"/>
              <a:gd name="T56" fmla="*/ 16 w 76"/>
              <a:gd name="T57" fmla="*/ 53 h 63"/>
              <a:gd name="T58" fmla="*/ 11 w 76"/>
              <a:gd name="T59" fmla="*/ 55 h 63"/>
              <a:gd name="T60" fmla="*/ 11 w 76"/>
              <a:gd name="T61" fmla="*/ 47 h 63"/>
              <a:gd name="T62" fmla="*/ 8 w 76"/>
              <a:gd name="T63" fmla="*/ 44 h 63"/>
              <a:gd name="T64" fmla="*/ 5 w 76"/>
              <a:gd name="T65" fmla="*/ 36 h 63"/>
              <a:gd name="T66" fmla="*/ 5 w 76"/>
              <a:gd name="T67" fmla="*/ 31 h 63"/>
              <a:gd name="T68" fmla="*/ 2 w 76"/>
              <a:gd name="T69" fmla="*/ 23 h 63"/>
              <a:gd name="T70" fmla="*/ 0 w 76"/>
              <a:gd name="T71" fmla="*/ 17 h 63"/>
              <a:gd name="T72" fmla="*/ 3 w 76"/>
              <a:gd name="T73" fmla="*/ 15 h 63"/>
              <a:gd name="T74" fmla="*/ 8 w 76"/>
              <a:gd name="T75" fmla="*/ 9 h 63"/>
              <a:gd name="T76" fmla="*/ 14 w 76"/>
              <a:gd name="T77" fmla="*/ 4 h 63"/>
              <a:gd name="T78" fmla="*/ 21 w 76"/>
              <a:gd name="T79" fmla="*/ 4 h 63"/>
              <a:gd name="T80" fmla="*/ 25 w 76"/>
              <a:gd name="T81" fmla="*/ 4 h 63"/>
              <a:gd name="T82" fmla="*/ 35 w 76"/>
              <a:gd name="T83" fmla="*/ 4 h 63"/>
              <a:gd name="T84" fmla="*/ 38 w 76"/>
              <a:gd name="T85" fmla="*/ 6 h 63"/>
              <a:gd name="T86" fmla="*/ 41 w 76"/>
              <a:gd name="T87" fmla="*/ 6 h 63"/>
              <a:gd name="T88" fmla="*/ 43 w 76"/>
              <a:gd name="T89" fmla="*/ 7 h 63"/>
              <a:gd name="T90" fmla="*/ 46 w 76"/>
              <a:gd name="T91" fmla="*/ 7 h 63"/>
              <a:gd name="T92" fmla="*/ 52 w 76"/>
              <a:gd name="T93" fmla="*/ 11 h 63"/>
              <a:gd name="T94" fmla="*/ 54 w 76"/>
              <a:gd name="T95" fmla="*/ 6 h 63"/>
              <a:gd name="T96" fmla="*/ 55 w 76"/>
              <a:gd name="T97" fmla="*/ 4 h 63"/>
              <a:gd name="T98" fmla="*/ 60 w 76"/>
              <a:gd name="T99" fmla="*/ 3 h 63"/>
              <a:gd name="T100" fmla="*/ 62 w 76"/>
              <a:gd name="T101" fmla="*/ 3 h 63"/>
              <a:gd name="T102" fmla="*/ 65 w 76"/>
              <a:gd name="T103" fmla="*/ 6 h 63"/>
              <a:gd name="T104" fmla="*/ 68 w 76"/>
              <a:gd name="T105" fmla="*/ 4 h 63"/>
              <a:gd name="T106" fmla="*/ 71 w 76"/>
              <a:gd name="T107" fmla="*/ 1 h 63"/>
              <a:gd name="T108" fmla="*/ 74 w 76"/>
              <a:gd name="T109" fmla="*/ 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" h="63">
                <a:moveTo>
                  <a:pt x="13" y="56"/>
                </a:move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3" y="56"/>
                </a:lnTo>
                <a:close/>
                <a:moveTo>
                  <a:pt x="10" y="48"/>
                </a:move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close/>
                <a:moveTo>
                  <a:pt x="74" y="0"/>
                </a:moveTo>
                <a:lnTo>
                  <a:pt x="76" y="1"/>
                </a:lnTo>
                <a:lnTo>
                  <a:pt x="74" y="3"/>
                </a:lnTo>
                <a:lnTo>
                  <a:pt x="74" y="4"/>
                </a:lnTo>
                <a:lnTo>
                  <a:pt x="73" y="4"/>
                </a:lnTo>
                <a:lnTo>
                  <a:pt x="73" y="6"/>
                </a:lnTo>
                <a:lnTo>
                  <a:pt x="73" y="9"/>
                </a:lnTo>
                <a:lnTo>
                  <a:pt x="73" y="9"/>
                </a:lnTo>
                <a:lnTo>
                  <a:pt x="73" y="11"/>
                </a:lnTo>
                <a:lnTo>
                  <a:pt x="73" y="11"/>
                </a:lnTo>
                <a:lnTo>
                  <a:pt x="74" y="12"/>
                </a:lnTo>
                <a:lnTo>
                  <a:pt x="76" y="15"/>
                </a:lnTo>
                <a:lnTo>
                  <a:pt x="76" y="17"/>
                </a:lnTo>
                <a:lnTo>
                  <a:pt x="76" y="18"/>
                </a:lnTo>
                <a:lnTo>
                  <a:pt x="76" y="22"/>
                </a:lnTo>
                <a:lnTo>
                  <a:pt x="74" y="25"/>
                </a:lnTo>
                <a:lnTo>
                  <a:pt x="74" y="26"/>
                </a:lnTo>
                <a:lnTo>
                  <a:pt x="74" y="28"/>
                </a:lnTo>
                <a:lnTo>
                  <a:pt x="76" y="29"/>
                </a:lnTo>
                <a:lnTo>
                  <a:pt x="76" y="31"/>
                </a:lnTo>
                <a:lnTo>
                  <a:pt x="76" y="33"/>
                </a:lnTo>
                <a:lnTo>
                  <a:pt x="74" y="34"/>
                </a:lnTo>
                <a:lnTo>
                  <a:pt x="74" y="36"/>
                </a:lnTo>
                <a:lnTo>
                  <a:pt x="73" y="36"/>
                </a:lnTo>
                <a:lnTo>
                  <a:pt x="73" y="34"/>
                </a:lnTo>
                <a:lnTo>
                  <a:pt x="71" y="34"/>
                </a:lnTo>
                <a:lnTo>
                  <a:pt x="71" y="34"/>
                </a:lnTo>
                <a:lnTo>
                  <a:pt x="70" y="36"/>
                </a:lnTo>
                <a:lnTo>
                  <a:pt x="68" y="37"/>
                </a:lnTo>
                <a:lnTo>
                  <a:pt x="66" y="39"/>
                </a:lnTo>
                <a:lnTo>
                  <a:pt x="65" y="39"/>
                </a:lnTo>
                <a:lnTo>
                  <a:pt x="63" y="39"/>
                </a:lnTo>
                <a:lnTo>
                  <a:pt x="62" y="41"/>
                </a:lnTo>
                <a:lnTo>
                  <a:pt x="60" y="41"/>
                </a:lnTo>
                <a:lnTo>
                  <a:pt x="58" y="41"/>
                </a:lnTo>
                <a:lnTo>
                  <a:pt x="58" y="41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7" y="44"/>
                </a:lnTo>
                <a:lnTo>
                  <a:pt x="55" y="44"/>
                </a:lnTo>
                <a:lnTo>
                  <a:pt x="54" y="42"/>
                </a:lnTo>
                <a:lnTo>
                  <a:pt x="52" y="44"/>
                </a:lnTo>
                <a:lnTo>
                  <a:pt x="52" y="44"/>
                </a:lnTo>
                <a:lnTo>
                  <a:pt x="52" y="45"/>
                </a:lnTo>
                <a:lnTo>
                  <a:pt x="51" y="45"/>
                </a:lnTo>
                <a:lnTo>
                  <a:pt x="51" y="45"/>
                </a:lnTo>
                <a:lnTo>
                  <a:pt x="51" y="45"/>
                </a:lnTo>
                <a:lnTo>
                  <a:pt x="51" y="47"/>
                </a:lnTo>
                <a:lnTo>
                  <a:pt x="51" y="48"/>
                </a:lnTo>
                <a:lnTo>
                  <a:pt x="51" y="50"/>
                </a:lnTo>
                <a:lnTo>
                  <a:pt x="52" y="50"/>
                </a:lnTo>
                <a:lnTo>
                  <a:pt x="54" y="53"/>
                </a:lnTo>
                <a:lnTo>
                  <a:pt x="55" y="53"/>
                </a:lnTo>
                <a:lnTo>
                  <a:pt x="55" y="53"/>
                </a:lnTo>
                <a:lnTo>
                  <a:pt x="55" y="55"/>
                </a:lnTo>
                <a:lnTo>
                  <a:pt x="55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lnTo>
                  <a:pt x="51" y="56"/>
                </a:lnTo>
                <a:lnTo>
                  <a:pt x="51" y="56"/>
                </a:lnTo>
                <a:lnTo>
                  <a:pt x="51" y="55"/>
                </a:lnTo>
                <a:lnTo>
                  <a:pt x="49" y="55"/>
                </a:lnTo>
                <a:lnTo>
                  <a:pt x="49" y="55"/>
                </a:lnTo>
                <a:lnTo>
                  <a:pt x="47" y="55"/>
                </a:lnTo>
                <a:lnTo>
                  <a:pt x="46" y="55"/>
                </a:lnTo>
                <a:lnTo>
                  <a:pt x="44" y="55"/>
                </a:lnTo>
                <a:lnTo>
                  <a:pt x="44" y="55"/>
                </a:lnTo>
                <a:lnTo>
                  <a:pt x="43" y="56"/>
                </a:lnTo>
                <a:lnTo>
                  <a:pt x="43" y="56"/>
                </a:lnTo>
                <a:lnTo>
                  <a:pt x="41" y="55"/>
                </a:lnTo>
                <a:lnTo>
                  <a:pt x="40" y="55"/>
                </a:lnTo>
                <a:lnTo>
                  <a:pt x="40" y="56"/>
                </a:lnTo>
                <a:lnTo>
                  <a:pt x="40" y="56"/>
                </a:lnTo>
                <a:lnTo>
                  <a:pt x="40" y="58"/>
                </a:lnTo>
                <a:lnTo>
                  <a:pt x="40" y="58"/>
                </a:lnTo>
                <a:lnTo>
                  <a:pt x="38" y="59"/>
                </a:lnTo>
                <a:lnTo>
                  <a:pt x="36" y="59"/>
                </a:lnTo>
                <a:lnTo>
                  <a:pt x="36" y="61"/>
                </a:lnTo>
                <a:lnTo>
                  <a:pt x="36" y="61"/>
                </a:lnTo>
                <a:lnTo>
                  <a:pt x="35" y="61"/>
                </a:lnTo>
                <a:lnTo>
                  <a:pt x="32" y="61"/>
                </a:lnTo>
                <a:lnTo>
                  <a:pt x="32" y="61"/>
                </a:lnTo>
                <a:lnTo>
                  <a:pt x="32" y="63"/>
                </a:lnTo>
                <a:lnTo>
                  <a:pt x="30" y="63"/>
                </a:lnTo>
                <a:lnTo>
                  <a:pt x="29" y="61"/>
                </a:lnTo>
                <a:lnTo>
                  <a:pt x="24" y="59"/>
                </a:lnTo>
                <a:lnTo>
                  <a:pt x="22" y="59"/>
                </a:lnTo>
                <a:lnTo>
                  <a:pt x="22" y="59"/>
                </a:lnTo>
                <a:lnTo>
                  <a:pt x="22" y="59"/>
                </a:lnTo>
                <a:lnTo>
                  <a:pt x="19" y="61"/>
                </a:lnTo>
                <a:lnTo>
                  <a:pt x="17" y="61"/>
                </a:lnTo>
                <a:lnTo>
                  <a:pt x="17" y="59"/>
                </a:lnTo>
                <a:lnTo>
                  <a:pt x="17" y="59"/>
                </a:lnTo>
                <a:lnTo>
                  <a:pt x="17" y="58"/>
                </a:lnTo>
                <a:lnTo>
                  <a:pt x="19" y="58"/>
                </a:lnTo>
                <a:lnTo>
                  <a:pt x="21" y="55"/>
                </a:lnTo>
                <a:lnTo>
                  <a:pt x="19" y="53"/>
                </a:lnTo>
                <a:lnTo>
                  <a:pt x="19" y="52"/>
                </a:lnTo>
                <a:lnTo>
                  <a:pt x="17" y="52"/>
                </a:lnTo>
                <a:lnTo>
                  <a:pt x="16" y="53"/>
                </a:lnTo>
                <a:lnTo>
                  <a:pt x="16" y="55"/>
                </a:lnTo>
                <a:lnTo>
                  <a:pt x="14" y="55"/>
                </a:lnTo>
                <a:lnTo>
                  <a:pt x="14" y="55"/>
                </a:lnTo>
                <a:lnTo>
                  <a:pt x="11" y="55"/>
                </a:lnTo>
                <a:lnTo>
                  <a:pt x="11" y="53"/>
                </a:lnTo>
                <a:lnTo>
                  <a:pt x="11" y="52"/>
                </a:lnTo>
                <a:lnTo>
                  <a:pt x="11" y="48"/>
                </a:lnTo>
                <a:lnTo>
                  <a:pt x="11" y="47"/>
                </a:lnTo>
                <a:lnTo>
                  <a:pt x="10" y="45"/>
                </a:lnTo>
                <a:lnTo>
                  <a:pt x="10" y="44"/>
                </a:lnTo>
                <a:lnTo>
                  <a:pt x="10" y="42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6" y="37"/>
                </a:lnTo>
                <a:lnTo>
                  <a:pt x="5" y="36"/>
                </a:lnTo>
                <a:lnTo>
                  <a:pt x="6" y="34"/>
                </a:lnTo>
                <a:lnTo>
                  <a:pt x="6" y="33"/>
                </a:lnTo>
                <a:lnTo>
                  <a:pt x="5" y="33"/>
                </a:lnTo>
                <a:lnTo>
                  <a:pt x="5" y="31"/>
                </a:lnTo>
                <a:lnTo>
                  <a:pt x="2" y="29"/>
                </a:lnTo>
                <a:lnTo>
                  <a:pt x="2" y="28"/>
                </a:lnTo>
                <a:lnTo>
                  <a:pt x="2" y="25"/>
                </a:lnTo>
                <a:lnTo>
                  <a:pt x="2" y="23"/>
                </a:lnTo>
                <a:lnTo>
                  <a:pt x="0" y="22"/>
                </a:lnTo>
                <a:lnTo>
                  <a:pt x="0" y="20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lnTo>
                  <a:pt x="3" y="17"/>
                </a:lnTo>
                <a:lnTo>
                  <a:pt x="3" y="15"/>
                </a:lnTo>
                <a:lnTo>
                  <a:pt x="3" y="15"/>
                </a:lnTo>
                <a:lnTo>
                  <a:pt x="5" y="14"/>
                </a:lnTo>
                <a:lnTo>
                  <a:pt x="6" y="12"/>
                </a:lnTo>
                <a:lnTo>
                  <a:pt x="6" y="11"/>
                </a:lnTo>
                <a:lnTo>
                  <a:pt x="8" y="9"/>
                </a:lnTo>
                <a:lnTo>
                  <a:pt x="8" y="7"/>
                </a:lnTo>
                <a:lnTo>
                  <a:pt x="10" y="6"/>
                </a:lnTo>
                <a:lnTo>
                  <a:pt x="13" y="6"/>
                </a:lnTo>
                <a:lnTo>
                  <a:pt x="14" y="4"/>
                </a:lnTo>
                <a:lnTo>
                  <a:pt x="16" y="4"/>
                </a:lnTo>
                <a:lnTo>
                  <a:pt x="17" y="4"/>
                </a:lnTo>
                <a:lnTo>
                  <a:pt x="19" y="4"/>
                </a:lnTo>
                <a:lnTo>
                  <a:pt x="21" y="4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5" y="4"/>
                </a:lnTo>
                <a:lnTo>
                  <a:pt x="27" y="4"/>
                </a:lnTo>
                <a:lnTo>
                  <a:pt x="30" y="4"/>
                </a:lnTo>
                <a:lnTo>
                  <a:pt x="33" y="4"/>
                </a:lnTo>
                <a:lnTo>
                  <a:pt x="35" y="4"/>
                </a:lnTo>
                <a:lnTo>
                  <a:pt x="36" y="4"/>
                </a:lnTo>
                <a:lnTo>
                  <a:pt x="38" y="4"/>
                </a:lnTo>
                <a:lnTo>
                  <a:pt x="38" y="6"/>
                </a:lnTo>
                <a:lnTo>
                  <a:pt x="38" y="6"/>
                </a:lnTo>
                <a:lnTo>
                  <a:pt x="40" y="7"/>
                </a:lnTo>
                <a:lnTo>
                  <a:pt x="40" y="7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3" y="7"/>
                </a:lnTo>
                <a:lnTo>
                  <a:pt x="43" y="7"/>
                </a:lnTo>
                <a:lnTo>
                  <a:pt x="44" y="9"/>
                </a:lnTo>
                <a:lnTo>
                  <a:pt x="44" y="9"/>
                </a:lnTo>
                <a:lnTo>
                  <a:pt x="46" y="7"/>
                </a:lnTo>
                <a:lnTo>
                  <a:pt x="49" y="9"/>
                </a:lnTo>
                <a:lnTo>
                  <a:pt x="49" y="9"/>
                </a:lnTo>
                <a:lnTo>
                  <a:pt x="51" y="11"/>
                </a:lnTo>
                <a:lnTo>
                  <a:pt x="52" y="11"/>
                </a:lnTo>
                <a:lnTo>
                  <a:pt x="54" y="11"/>
                </a:lnTo>
                <a:lnTo>
                  <a:pt x="55" y="9"/>
                </a:lnTo>
                <a:lnTo>
                  <a:pt x="54" y="9"/>
                </a:lnTo>
                <a:lnTo>
                  <a:pt x="54" y="6"/>
                </a:lnTo>
                <a:lnTo>
                  <a:pt x="52" y="6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7" y="3"/>
                </a:lnTo>
                <a:lnTo>
                  <a:pt x="57" y="3"/>
                </a:lnTo>
                <a:lnTo>
                  <a:pt x="58" y="4"/>
                </a:lnTo>
                <a:lnTo>
                  <a:pt x="60" y="3"/>
                </a:lnTo>
                <a:lnTo>
                  <a:pt x="60" y="1"/>
                </a:lnTo>
                <a:lnTo>
                  <a:pt x="60" y="3"/>
                </a:lnTo>
                <a:lnTo>
                  <a:pt x="62" y="3"/>
                </a:lnTo>
                <a:lnTo>
                  <a:pt x="62" y="3"/>
                </a:lnTo>
                <a:lnTo>
                  <a:pt x="63" y="4"/>
                </a:lnTo>
                <a:lnTo>
                  <a:pt x="63" y="4"/>
                </a:lnTo>
                <a:lnTo>
                  <a:pt x="65" y="6"/>
                </a:lnTo>
                <a:lnTo>
                  <a:pt x="65" y="6"/>
                </a:lnTo>
                <a:lnTo>
                  <a:pt x="66" y="6"/>
                </a:lnTo>
                <a:lnTo>
                  <a:pt x="66" y="6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0" y="4"/>
                </a:lnTo>
                <a:lnTo>
                  <a:pt x="71" y="3"/>
                </a:lnTo>
                <a:lnTo>
                  <a:pt x="71" y="1"/>
                </a:lnTo>
                <a:lnTo>
                  <a:pt x="71" y="1"/>
                </a:lnTo>
                <a:lnTo>
                  <a:pt x="73" y="3"/>
                </a:lnTo>
                <a:lnTo>
                  <a:pt x="74" y="1"/>
                </a:lnTo>
                <a:lnTo>
                  <a:pt x="74" y="1"/>
                </a:lnTo>
                <a:lnTo>
                  <a:pt x="7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5" name="Freeform 238"/>
          <p:cNvSpPr>
            <a:spLocks noEditPoints="1"/>
          </p:cNvSpPr>
          <p:nvPr/>
        </p:nvSpPr>
        <p:spPr bwMode="auto">
          <a:xfrm>
            <a:off x="3306851" y="3018867"/>
            <a:ext cx="530348" cy="234152"/>
          </a:xfrm>
          <a:custGeom>
            <a:avLst/>
            <a:gdLst>
              <a:gd name="T0" fmla="*/ 22 w 159"/>
              <a:gd name="T1" fmla="*/ 58 h 69"/>
              <a:gd name="T2" fmla="*/ 36 w 159"/>
              <a:gd name="T3" fmla="*/ 57 h 69"/>
              <a:gd name="T4" fmla="*/ 27 w 159"/>
              <a:gd name="T5" fmla="*/ 54 h 69"/>
              <a:gd name="T6" fmla="*/ 27 w 159"/>
              <a:gd name="T7" fmla="*/ 57 h 69"/>
              <a:gd name="T8" fmla="*/ 30 w 159"/>
              <a:gd name="T9" fmla="*/ 55 h 69"/>
              <a:gd name="T10" fmla="*/ 79 w 159"/>
              <a:gd name="T11" fmla="*/ 3 h 69"/>
              <a:gd name="T12" fmla="*/ 96 w 159"/>
              <a:gd name="T13" fmla="*/ 6 h 69"/>
              <a:gd name="T14" fmla="*/ 113 w 159"/>
              <a:gd name="T15" fmla="*/ 5 h 69"/>
              <a:gd name="T16" fmla="*/ 128 w 159"/>
              <a:gd name="T17" fmla="*/ 6 h 69"/>
              <a:gd name="T18" fmla="*/ 142 w 159"/>
              <a:gd name="T19" fmla="*/ 8 h 69"/>
              <a:gd name="T20" fmla="*/ 148 w 159"/>
              <a:gd name="T21" fmla="*/ 14 h 69"/>
              <a:gd name="T22" fmla="*/ 159 w 159"/>
              <a:gd name="T23" fmla="*/ 20 h 69"/>
              <a:gd name="T24" fmla="*/ 150 w 159"/>
              <a:gd name="T25" fmla="*/ 25 h 69"/>
              <a:gd name="T26" fmla="*/ 132 w 159"/>
              <a:gd name="T27" fmla="*/ 33 h 69"/>
              <a:gd name="T28" fmla="*/ 121 w 159"/>
              <a:gd name="T29" fmla="*/ 39 h 69"/>
              <a:gd name="T30" fmla="*/ 109 w 159"/>
              <a:gd name="T31" fmla="*/ 42 h 69"/>
              <a:gd name="T32" fmla="*/ 102 w 159"/>
              <a:gd name="T33" fmla="*/ 50 h 69"/>
              <a:gd name="T34" fmla="*/ 94 w 159"/>
              <a:gd name="T35" fmla="*/ 50 h 69"/>
              <a:gd name="T36" fmla="*/ 85 w 159"/>
              <a:gd name="T37" fmla="*/ 49 h 69"/>
              <a:gd name="T38" fmla="*/ 82 w 159"/>
              <a:gd name="T39" fmla="*/ 50 h 69"/>
              <a:gd name="T40" fmla="*/ 69 w 159"/>
              <a:gd name="T41" fmla="*/ 55 h 69"/>
              <a:gd name="T42" fmla="*/ 68 w 159"/>
              <a:gd name="T43" fmla="*/ 61 h 69"/>
              <a:gd name="T44" fmla="*/ 63 w 159"/>
              <a:gd name="T45" fmla="*/ 66 h 69"/>
              <a:gd name="T46" fmla="*/ 53 w 159"/>
              <a:gd name="T47" fmla="*/ 68 h 69"/>
              <a:gd name="T48" fmla="*/ 44 w 159"/>
              <a:gd name="T49" fmla="*/ 69 h 69"/>
              <a:gd name="T50" fmla="*/ 36 w 159"/>
              <a:gd name="T51" fmla="*/ 68 h 69"/>
              <a:gd name="T52" fmla="*/ 33 w 159"/>
              <a:gd name="T53" fmla="*/ 63 h 69"/>
              <a:gd name="T54" fmla="*/ 28 w 159"/>
              <a:gd name="T55" fmla="*/ 65 h 69"/>
              <a:gd name="T56" fmla="*/ 20 w 159"/>
              <a:gd name="T57" fmla="*/ 63 h 69"/>
              <a:gd name="T58" fmla="*/ 12 w 159"/>
              <a:gd name="T59" fmla="*/ 63 h 69"/>
              <a:gd name="T60" fmla="*/ 1 w 159"/>
              <a:gd name="T61" fmla="*/ 65 h 69"/>
              <a:gd name="T62" fmla="*/ 3 w 159"/>
              <a:gd name="T63" fmla="*/ 58 h 69"/>
              <a:gd name="T64" fmla="*/ 8 w 159"/>
              <a:gd name="T65" fmla="*/ 54 h 69"/>
              <a:gd name="T66" fmla="*/ 20 w 159"/>
              <a:gd name="T67" fmla="*/ 57 h 69"/>
              <a:gd name="T68" fmla="*/ 25 w 159"/>
              <a:gd name="T69" fmla="*/ 52 h 69"/>
              <a:gd name="T70" fmla="*/ 34 w 159"/>
              <a:gd name="T71" fmla="*/ 52 h 69"/>
              <a:gd name="T72" fmla="*/ 39 w 159"/>
              <a:gd name="T73" fmla="*/ 52 h 69"/>
              <a:gd name="T74" fmla="*/ 44 w 159"/>
              <a:gd name="T75" fmla="*/ 49 h 69"/>
              <a:gd name="T76" fmla="*/ 46 w 159"/>
              <a:gd name="T77" fmla="*/ 47 h 69"/>
              <a:gd name="T78" fmla="*/ 57 w 159"/>
              <a:gd name="T79" fmla="*/ 42 h 69"/>
              <a:gd name="T80" fmla="*/ 50 w 159"/>
              <a:gd name="T81" fmla="*/ 41 h 69"/>
              <a:gd name="T82" fmla="*/ 44 w 159"/>
              <a:gd name="T83" fmla="*/ 39 h 69"/>
              <a:gd name="T84" fmla="*/ 39 w 159"/>
              <a:gd name="T85" fmla="*/ 36 h 69"/>
              <a:gd name="T86" fmla="*/ 36 w 159"/>
              <a:gd name="T87" fmla="*/ 30 h 69"/>
              <a:gd name="T88" fmla="*/ 34 w 159"/>
              <a:gd name="T89" fmla="*/ 35 h 69"/>
              <a:gd name="T90" fmla="*/ 28 w 159"/>
              <a:gd name="T91" fmla="*/ 36 h 69"/>
              <a:gd name="T92" fmla="*/ 20 w 159"/>
              <a:gd name="T93" fmla="*/ 31 h 69"/>
              <a:gd name="T94" fmla="*/ 19 w 159"/>
              <a:gd name="T95" fmla="*/ 27 h 69"/>
              <a:gd name="T96" fmla="*/ 25 w 159"/>
              <a:gd name="T97" fmla="*/ 22 h 69"/>
              <a:gd name="T98" fmla="*/ 27 w 159"/>
              <a:gd name="T99" fmla="*/ 17 h 69"/>
              <a:gd name="T100" fmla="*/ 28 w 159"/>
              <a:gd name="T101" fmla="*/ 11 h 69"/>
              <a:gd name="T102" fmla="*/ 38 w 159"/>
              <a:gd name="T103" fmla="*/ 8 h 69"/>
              <a:gd name="T104" fmla="*/ 52 w 159"/>
              <a:gd name="T105" fmla="*/ 11 h 69"/>
              <a:gd name="T106" fmla="*/ 61 w 159"/>
              <a:gd name="T107" fmla="*/ 11 h 69"/>
              <a:gd name="T108" fmla="*/ 71 w 159"/>
              <a:gd name="T109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69">
                <a:moveTo>
                  <a:pt x="19" y="58"/>
                </a:moveTo>
                <a:lnTo>
                  <a:pt x="19" y="58"/>
                </a:lnTo>
                <a:lnTo>
                  <a:pt x="19" y="60"/>
                </a:lnTo>
                <a:lnTo>
                  <a:pt x="20" y="60"/>
                </a:lnTo>
                <a:lnTo>
                  <a:pt x="20" y="60"/>
                </a:lnTo>
                <a:lnTo>
                  <a:pt x="22" y="60"/>
                </a:lnTo>
                <a:lnTo>
                  <a:pt x="22" y="58"/>
                </a:lnTo>
                <a:lnTo>
                  <a:pt x="22" y="58"/>
                </a:lnTo>
                <a:lnTo>
                  <a:pt x="20" y="58"/>
                </a:lnTo>
                <a:lnTo>
                  <a:pt x="19" y="58"/>
                </a:lnTo>
                <a:lnTo>
                  <a:pt x="19" y="58"/>
                </a:lnTo>
                <a:close/>
                <a:moveTo>
                  <a:pt x="38" y="57"/>
                </a:moveTo>
                <a:lnTo>
                  <a:pt x="38" y="57"/>
                </a:lnTo>
                <a:lnTo>
                  <a:pt x="36" y="57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8" y="58"/>
                </a:lnTo>
                <a:lnTo>
                  <a:pt x="38" y="57"/>
                </a:lnTo>
                <a:lnTo>
                  <a:pt x="38" y="57"/>
                </a:lnTo>
                <a:close/>
                <a:moveTo>
                  <a:pt x="27" y="54"/>
                </a:move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8"/>
                </a:lnTo>
                <a:lnTo>
                  <a:pt x="27" y="58"/>
                </a:lnTo>
                <a:lnTo>
                  <a:pt x="28" y="58"/>
                </a:lnTo>
                <a:lnTo>
                  <a:pt x="30" y="58"/>
                </a:lnTo>
                <a:lnTo>
                  <a:pt x="30" y="58"/>
                </a:lnTo>
                <a:lnTo>
                  <a:pt x="28" y="57"/>
                </a:lnTo>
                <a:lnTo>
                  <a:pt x="30" y="55"/>
                </a:lnTo>
                <a:lnTo>
                  <a:pt x="28" y="55"/>
                </a:lnTo>
                <a:lnTo>
                  <a:pt x="27" y="55"/>
                </a:lnTo>
                <a:lnTo>
                  <a:pt x="27" y="54"/>
                </a:lnTo>
                <a:lnTo>
                  <a:pt x="27" y="54"/>
                </a:lnTo>
                <a:close/>
                <a:moveTo>
                  <a:pt x="72" y="0"/>
                </a:moveTo>
                <a:lnTo>
                  <a:pt x="75" y="2"/>
                </a:lnTo>
                <a:lnTo>
                  <a:pt x="79" y="3"/>
                </a:lnTo>
                <a:lnTo>
                  <a:pt x="82" y="5"/>
                </a:lnTo>
                <a:lnTo>
                  <a:pt x="85" y="6"/>
                </a:lnTo>
                <a:lnTo>
                  <a:pt x="90" y="8"/>
                </a:lnTo>
                <a:lnTo>
                  <a:pt x="93" y="8"/>
                </a:lnTo>
                <a:lnTo>
                  <a:pt x="94" y="8"/>
                </a:lnTo>
                <a:lnTo>
                  <a:pt x="96" y="6"/>
                </a:lnTo>
                <a:lnTo>
                  <a:pt x="96" y="6"/>
                </a:lnTo>
                <a:lnTo>
                  <a:pt x="98" y="6"/>
                </a:lnTo>
                <a:lnTo>
                  <a:pt x="102" y="6"/>
                </a:lnTo>
                <a:lnTo>
                  <a:pt x="105" y="6"/>
                </a:lnTo>
                <a:lnTo>
                  <a:pt x="107" y="6"/>
                </a:lnTo>
                <a:lnTo>
                  <a:pt x="112" y="5"/>
                </a:lnTo>
                <a:lnTo>
                  <a:pt x="113" y="5"/>
                </a:lnTo>
                <a:lnTo>
                  <a:pt x="113" y="5"/>
                </a:lnTo>
                <a:lnTo>
                  <a:pt x="116" y="6"/>
                </a:lnTo>
                <a:lnTo>
                  <a:pt x="118" y="6"/>
                </a:lnTo>
                <a:lnTo>
                  <a:pt x="120" y="6"/>
                </a:lnTo>
                <a:lnTo>
                  <a:pt x="120" y="6"/>
                </a:lnTo>
                <a:lnTo>
                  <a:pt x="121" y="6"/>
                </a:lnTo>
                <a:lnTo>
                  <a:pt x="124" y="6"/>
                </a:lnTo>
                <a:lnTo>
                  <a:pt x="128" y="6"/>
                </a:lnTo>
                <a:lnTo>
                  <a:pt x="132" y="6"/>
                </a:lnTo>
                <a:lnTo>
                  <a:pt x="132" y="6"/>
                </a:lnTo>
                <a:lnTo>
                  <a:pt x="135" y="6"/>
                </a:lnTo>
                <a:lnTo>
                  <a:pt x="137" y="8"/>
                </a:lnTo>
                <a:lnTo>
                  <a:pt x="139" y="8"/>
                </a:lnTo>
                <a:lnTo>
                  <a:pt x="140" y="8"/>
                </a:lnTo>
                <a:lnTo>
                  <a:pt x="142" y="8"/>
                </a:lnTo>
                <a:lnTo>
                  <a:pt x="143" y="9"/>
                </a:lnTo>
                <a:lnTo>
                  <a:pt x="143" y="8"/>
                </a:lnTo>
                <a:lnTo>
                  <a:pt x="145" y="9"/>
                </a:lnTo>
                <a:lnTo>
                  <a:pt x="145" y="11"/>
                </a:lnTo>
                <a:lnTo>
                  <a:pt x="146" y="11"/>
                </a:lnTo>
                <a:lnTo>
                  <a:pt x="146" y="13"/>
                </a:lnTo>
                <a:lnTo>
                  <a:pt x="148" y="14"/>
                </a:lnTo>
                <a:lnTo>
                  <a:pt x="150" y="14"/>
                </a:lnTo>
                <a:lnTo>
                  <a:pt x="151" y="14"/>
                </a:lnTo>
                <a:lnTo>
                  <a:pt x="153" y="14"/>
                </a:lnTo>
                <a:lnTo>
                  <a:pt x="154" y="14"/>
                </a:lnTo>
                <a:lnTo>
                  <a:pt x="157" y="17"/>
                </a:lnTo>
                <a:lnTo>
                  <a:pt x="159" y="19"/>
                </a:lnTo>
                <a:lnTo>
                  <a:pt x="159" y="20"/>
                </a:lnTo>
                <a:lnTo>
                  <a:pt x="159" y="20"/>
                </a:lnTo>
                <a:lnTo>
                  <a:pt x="159" y="20"/>
                </a:lnTo>
                <a:lnTo>
                  <a:pt x="159" y="22"/>
                </a:lnTo>
                <a:lnTo>
                  <a:pt x="154" y="22"/>
                </a:lnTo>
                <a:lnTo>
                  <a:pt x="154" y="22"/>
                </a:lnTo>
                <a:lnTo>
                  <a:pt x="153" y="24"/>
                </a:lnTo>
                <a:lnTo>
                  <a:pt x="150" y="25"/>
                </a:lnTo>
                <a:lnTo>
                  <a:pt x="146" y="25"/>
                </a:lnTo>
                <a:lnTo>
                  <a:pt x="146" y="25"/>
                </a:lnTo>
                <a:lnTo>
                  <a:pt x="143" y="27"/>
                </a:lnTo>
                <a:lnTo>
                  <a:pt x="139" y="30"/>
                </a:lnTo>
                <a:lnTo>
                  <a:pt x="135" y="31"/>
                </a:lnTo>
                <a:lnTo>
                  <a:pt x="134" y="31"/>
                </a:lnTo>
                <a:lnTo>
                  <a:pt x="132" y="33"/>
                </a:lnTo>
                <a:lnTo>
                  <a:pt x="132" y="33"/>
                </a:lnTo>
                <a:lnTo>
                  <a:pt x="132" y="35"/>
                </a:lnTo>
                <a:lnTo>
                  <a:pt x="129" y="38"/>
                </a:lnTo>
                <a:lnTo>
                  <a:pt x="126" y="38"/>
                </a:lnTo>
                <a:lnTo>
                  <a:pt x="124" y="38"/>
                </a:lnTo>
                <a:lnTo>
                  <a:pt x="123" y="39"/>
                </a:lnTo>
                <a:lnTo>
                  <a:pt x="121" y="39"/>
                </a:lnTo>
                <a:lnTo>
                  <a:pt x="116" y="39"/>
                </a:lnTo>
                <a:lnTo>
                  <a:pt x="115" y="39"/>
                </a:lnTo>
                <a:lnTo>
                  <a:pt x="113" y="38"/>
                </a:lnTo>
                <a:lnTo>
                  <a:pt x="112" y="39"/>
                </a:lnTo>
                <a:lnTo>
                  <a:pt x="110" y="39"/>
                </a:lnTo>
                <a:lnTo>
                  <a:pt x="109" y="42"/>
                </a:lnTo>
                <a:lnTo>
                  <a:pt x="109" y="42"/>
                </a:lnTo>
                <a:lnTo>
                  <a:pt x="107" y="44"/>
                </a:lnTo>
                <a:lnTo>
                  <a:pt x="107" y="46"/>
                </a:lnTo>
                <a:lnTo>
                  <a:pt x="107" y="46"/>
                </a:lnTo>
                <a:lnTo>
                  <a:pt x="105" y="47"/>
                </a:lnTo>
                <a:lnTo>
                  <a:pt x="105" y="49"/>
                </a:lnTo>
                <a:lnTo>
                  <a:pt x="104" y="49"/>
                </a:lnTo>
                <a:lnTo>
                  <a:pt x="102" y="50"/>
                </a:lnTo>
                <a:lnTo>
                  <a:pt x="102" y="49"/>
                </a:lnTo>
                <a:lnTo>
                  <a:pt x="101" y="49"/>
                </a:lnTo>
                <a:lnTo>
                  <a:pt x="101" y="50"/>
                </a:lnTo>
                <a:lnTo>
                  <a:pt x="99" y="50"/>
                </a:lnTo>
                <a:lnTo>
                  <a:pt x="99" y="50"/>
                </a:lnTo>
                <a:lnTo>
                  <a:pt x="96" y="50"/>
                </a:lnTo>
                <a:lnTo>
                  <a:pt x="94" y="50"/>
                </a:lnTo>
                <a:lnTo>
                  <a:pt x="93" y="50"/>
                </a:lnTo>
                <a:lnTo>
                  <a:pt x="93" y="47"/>
                </a:lnTo>
                <a:lnTo>
                  <a:pt x="93" y="46"/>
                </a:lnTo>
                <a:lnTo>
                  <a:pt x="91" y="46"/>
                </a:lnTo>
                <a:lnTo>
                  <a:pt x="91" y="46"/>
                </a:lnTo>
                <a:lnTo>
                  <a:pt x="88" y="49"/>
                </a:lnTo>
                <a:lnTo>
                  <a:pt x="85" y="49"/>
                </a:lnTo>
                <a:lnTo>
                  <a:pt x="83" y="49"/>
                </a:lnTo>
                <a:lnTo>
                  <a:pt x="82" y="47"/>
                </a:lnTo>
                <a:lnTo>
                  <a:pt x="82" y="47"/>
                </a:lnTo>
                <a:lnTo>
                  <a:pt x="82" y="49"/>
                </a:lnTo>
                <a:lnTo>
                  <a:pt x="82" y="49"/>
                </a:lnTo>
                <a:lnTo>
                  <a:pt x="82" y="50"/>
                </a:lnTo>
                <a:lnTo>
                  <a:pt x="82" y="50"/>
                </a:lnTo>
                <a:lnTo>
                  <a:pt x="80" y="50"/>
                </a:lnTo>
                <a:lnTo>
                  <a:pt x="79" y="50"/>
                </a:lnTo>
                <a:lnTo>
                  <a:pt x="79" y="52"/>
                </a:lnTo>
                <a:lnTo>
                  <a:pt x="75" y="54"/>
                </a:lnTo>
                <a:lnTo>
                  <a:pt x="72" y="55"/>
                </a:lnTo>
                <a:lnTo>
                  <a:pt x="71" y="55"/>
                </a:lnTo>
                <a:lnTo>
                  <a:pt x="69" y="55"/>
                </a:lnTo>
                <a:lnTo>
                  <a:pt x="69" y="55"/>
                </a:lnTo>
                <a:lnTo>
                  <a:pt x="69" y="57"/>
                </a:lnTo>
                <a:lnTo>
                  <a:pt x="68" y="5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1"/>
                </a:lnTo>
                <a:lnTo>
                  <a:pt x="68" y="63"/>
                </a:lnTo>
                <a:lnTo>
                  <a:pt x="68" y="63"/>
                </a:lnTo>
                <a:lnTo>
                  <a:pt x="68" y="65"/>
                </a:lnTo>
                <a:lnTo>
                  <a:pt x="68" y="65"/>
                </a:lnTo>
                <a:lnTo>
                  <a:pt x="66" y="65"/>
                </a:lnTo>
                <a:lnTo>
                  <a:pt x="64" y="66"/>
                </a:lnTo>
                <a:lnTo>
                  <a:pt x="63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58" y="66"/>
                </a:lnTo>
                <a:lnTo>
                  <a:pt x="57" y="68"/>
                </a:lnTo>
                <a:lnTo>
                  <a:pt x="55" y="68"/>
                </a:lnTo>
                <a:lnTo>
                  <a:pt x="53" y="68"/>
                </a:lnTo>
                <a:lnTo>
                  <a:pt x="50" y="66"/>
                </a:lnTo>
                <a:lnTo>
                  <a:pt x="49" y="66"/>
                </a:lnTo>
                <a:lnTo>
                  <a:pt x="47" y="68"/>
                </a:lnTo>
                <a:lnTo>
                  <a:pt x="46" y="68"/>
                </a:lnTo>
                <a:lnTo>
                  <a:pt x="44" y="69"/>
                </a:lnTo>
                <a:lnTo>
                  <a:pt x="44" y="69"/>
                </a:lnTo>
                <a:lnTo>
                  <a:pt x="44" y="69"/>
                </a:lnTo>
                <a:lnTo>
                  <a:pt x="42" y="69"/>
                </a:lnTo>
                <a:lnTo>
                  <a:pt x="42" y="68"/>
                </a:lnTo>
                <a:lnTo>
                  <a:pt x="41" y="68"/>
                </a:lnTo>
                <a:lnTo>
                  <a:pt x="41" y="68"/>
                </a:lnTo>
                <a:lnTo>
                  <a:pt x="38" y="68"/>
                </a:lnTo>
                <a:lnTo>
                  <a:pt x="38" y="68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4" y="66"/>
                </a:lnTo>
                <a:lnTo>
                  <a:pt x="33" y="65"/>
                </a:lnTo>
                <a:lnTo>
                  <a:pt x="33" y="65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1" y="63"/>
                </a:lnTo>
                <a:lnTo>
                  <a:pt x="31" y="63"/>
                </a:lnTo>
                <a:lnTo>
                  <a:pt x="30" y="65"/>
                </a:lnTo>
                <a:lnTo>
                  <a:pt x="30" y="65"/>
                </a:lnTo>
                <a:lnTo>
                  <a:pt x="28" y="65"/>
                </a:lnTo>
                <a:lnTo>
                  <a:pt x="27" y="65"/>
                </a:lnTo>
                <a:lnTo>
                  <a:pt x="27" y="66"/>
                </a:lnTo>
                <a:lnTo>
                  <a:pt x="23" y="66"/>
                </a:lnTo>
                <a:lnTo>
                  <a:pt x="22" y="66"/>
                </a:lnTo>
                <a:lnTo>
                  <a:pt x="22" y="65"/>
                </a:lnTo>
                <a:lnTo>
                  <a:pt x="20" y="63"/>
                </a:lnTo>
                <a:lnTo>
                  <a:pt x="20" y="63"/>
                </a:lnTo>
                <a:lnTo>
                  <a:pt x="19" y="63"/>
                </a:lnTo>
                <a:lnTo>
                  <a:pt x="17" y="63"/>
                </a:lnTo>
                <a:lnTo>
                  <a:pt x="16" y="65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2" y="63"/>
                </a:lnTo>
                <a:lnTo>
                  <a:pt x="11" y="65"/>
                </a:lnTo>
                <a:lnTo>
                  <a:pt x="8" y="63"/>
                </a:lnTo>
                <a:lnTo>
                  <a:pt x="6" y="63"/>
                </a:lnTo>
                <a:lnTo>
                  <a:pt x="6" y="63"/>
                </a:lnTo>
                <a:lnTo>
                  <a:pt x="5" y="65"/>
                </a:lnTo>
                <a:lnTo>
                  <a:pt x="3" y="65"/>
                </a:lnTo>
                <a:lnTo>
                  <a:pt x="1" y="65"/>
                </a:lnTo>
                <a:lnTo>
                  <a:pt x="1" y="61"/>
                </a:lnTo>
                <a:lnTo>
                  <a:pt x="0" y="60"/>
                </a:lnTo>
                <a:lnTo>
                  <a:pt x="1" y="60"/>
                </a:lnTo>
                <a:lnTo>
                  <a:pt x="1" y="58"/>
                </a:lnTo>
                <a:lnTo>
                  <a:pt x="1" y="57"/>
                </a:lnTo>
                <a:lnTo>
                  <a:pt x="3" y="57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5" y="57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8" y="54"/>
                </a:lnTo>
                <a:lnTo>
                  <a:pt x="11" y="54"/>
                </a:lnTo>
                <a:lnTo>
                  <a:pt x="12" y="54"/>
                </a:lnTo>
                <a:lnTo>
                  <a:pt x="16" y="55"/>
                </a:lnTo>
                <a:lnTo>
                  <a:pt x="17" y="55"/>
                </a:lnTo>
                <a:lnTo>
                  <a:pt x="19" y="55"/>
                </a:lnTo>
                <a:lnTo>
                  <a:pt x="19" y="57"/>
                </a:lnTo>
                <a:lnTo>
                  <a:pt x="20" y="57"/>
                </a:lnTo>
                <a:lnTo>
                  <a:pt x="20" y="57"/>
                </a:lnTo>
                <a:lnTo>
                  <a:pt x="20" y="57"/>
                </a:lnTo>
                <a:lnTo>
                  <a:pt x="20" y="55"/>
                </a:lnTo>
                <a:lnTo>
                  <a:pt x="22" y="54"/>
                </a:lnTo>
                <a:lnTo>
                  <a:pt x="25" y="54"/>
                </a:lnTo>
                <a:lnTo>
                  <a:pt x="25" y="52"/>
                </a:lnTo>
                <a:lnTo>
                  <a:pt x="25" y="52"/>
                </a:lnTo>
                <a:lnTo>
                  <a:pt x="27" y="52"/>
                </a:lnTo>
                <a:lnTo>
                  <a:pt x="28" y="52"/>
                </a:lnTo>
                <a:lnTo>
                  <a:pt x="30" y="52"/>
                </a:lnTo>
                <a:lnTo>
                  <a:pt x="31" y="52"/>
                </a:lnTo>
                <a:lnTo>
                  <a:pt x="33" y="52"/>
                </a:lnTo>
                <a:lnTo>
                  <a:pt x="33" y="52"/>
                </a:lnTo>
                <a:lnTo>
                  <a:pt x="34" y="52"/>
                </a:lnTo>
                <a:lnTo>
                  <a:pt x="34" y="52"/>
                </a:lnTo>
                <a:lnTo>
                  <a:pt x="36" y="52"/>
                </a:lnTo>
                <a:lnTo>
                  <a:pt x="36" y="54"/>
                </a:lnTo>
                <a:lnTo>
                  <a:pt x="36" y="54"/>
                </a:lnTo>
                <a:lnTo>
                  <a:pt x="38" y="54"/>
                </a:lnTo>
                <a:lnTo>
                  <a:pt x="38" y="52"/>
                </a:lnTo>
                <a:lnTo>
                  <a:pt x="39" y="52"/>
                </a:lnTo>
                <a:lnTo>
                  <a:pt x="39" y="52"/>
                </a:lnTo>
                <a:lnTo>
                  <a:pt x="41" y="52"/>
                </a:lnTo>
                <a:lnTo>
                  <a:pt x="41" y="50"/>
                </a:lnTo>
                <a:lnTo>
                  <a:pt x="42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6" y="49"/>
                </a:lnTo>
                <a:lnTo>
                  <a:pt x="46" y="49"/>
                </a:lnTo>
                <a:lnTo>
                  <a:pt x="47" y="49"/>
                </a:lnTo>
                <a:lnTo>
                  <a:pt x="46" y="47"/>
                </a:lnTo>
                <a:lnTo>
                  <a:pt x="46" y="47"/>
                </a:lnTo>
                <a:lnTo>
                  <a:pt x="46" y="47"/>
                </a:lnTo>
                <a:lnTo>
                  <a:pt x="47" y="46"/>
                </a:lnTo>
                <a:lnTo>
                  <a:pt x="49" y="47"/>
                </a:lnTo>
                <a:lnTo>
                  <a:pt x="49" y="47"/>
                </a:lnTo>
                <a:lnTo>
                  <a:pt x="50" y="47"/>
                </a:lnTo>
                <a:lnTo>
                  <a:pt x="52" y="46"/>
                </a:lnTo>
                <a:lnTo>
                  <a:pt x="52" y="46"/>
                </a:lnTo>
                <a:lnTo>
                  <a:pt x="57" y="42"/>
                </a:lnTo>
                <a:lnTo>
                  <a:pt x="57" y="42"/>
                </a:lnTo>
                <a:lnTo>
                  <a:pt x="57" y="42"/>
                </a:lnTo>
                <a:lnTo>
                  <a:pt x="55" y="41"/>
                </a:lnTo>
                <a:lnTo>
                  <a:pt x="53" y="42"/>
                </a:lnTo>
                <a:lnTo>
                  <a:pt x="53" y="42"/>
                </a:lnTo>
                <a:lnTo>
                  <a:pt x="52" y="41"/>
                </a:lnTo>
                <a:lnTo>
                  <a:pt x="50" y="41"/>
                </a:lnTo>
                <a:lnTo>
                  <a:pt x="50" y="41"/>
                </a:lnTo>
                <a:lnTo>
                  <a:pt x="49" y="39"/>
                </a:lnTo>
                <a:lnTo>
                  <a:pt x="47" y="39"/>
                </a:lnTo>
                <a:lnTo>
                  <a:pt x="46" y="38"/>
                </a:lnTo>
                <a:lnTo>
                  <a:pt x="46" y="38"/>
                </a:lnTo>
                <a:lnTo>
                  <a:pt x="44" y="39"/>
                </a:lnTo>
                <a:lnTo>
                  <a:pt x="44" y="39"/>
                </a:lnTo>
                <a:lnTo>
                  <a:pt x="44" y="38"/>
                </a:lnTo>
                <a:lnTo>
                  <a:pt x="44" y="38"/>
                </a:lnTo>
                <a:lnTo>
                  <a:pt x="42" y="36"/>
                </a:lnTo>
                <a:lnTo>
                  <a:pt x="42" y="36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9" y="33"/>
                </a:lnTo>
                <a:lnTo>
                  <a:pt x="38" y="33"/>
                </a:lnTo>
                <a:lnTo>
                  <a:pt x="38" y="31"/>
                </a:lnTo>
                <a:lnTo>
                  <a:pt x="38" y="31"/>
                </a:lnTo>
                <a:lnTo>
                  <a:pt x="36" y="31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4" y="30"/>
                </a:lnTo>
                <a:lnTo>
                  <a:pt x="34" y="31"/>
                </a:lnTo>
                <a:lnTo>
                  <a:pt x="34" y="33"/>
                </a:lnTo>
                <a:lnTo>
                  <a:pt x="34" y="33"/>
                </a:lnTo>
                <a:lnTo>
                  <a:pt x="34" y="35"/>
                </a:lnTo>
                <a:lnTo>
                  <a:pt x="33" y="35"/>
                </a:lnTo>
                <a:lnTo>
                  <a:pt x="33" y="33"/>
                </a:lnTo>
                <a:lnTo>
                  <a:pt x="31" y="36"/>
                </a:lnTo>
                <a:lnTo>
                  <a:pt x="31" y="38"/>
                </a:lnTo>
                <a:lnTo>
                  <a:pt x="30" y="36"/>
                </a:lnTo>
                <a:lnTo>
                  <a:pt x="30" y="36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3" y="35"/>
                </a:lnTo>
                <a:lnTo>
                  <a:pt x="23" y="35"/>
                </a:lnTo>
                <a:lnTo>
                  <a:pt x="22" y="33"/>
                </a:lnTo>
                <a:lnTo>
                  <a:pt x="22" y="31"/>
                </a:lnTo>
                <a:lnTo>
                  <a:pt x="20" y="31"/>
                </a:lnTo>
                <a:lnTo>
                  <a:pt x="19" y="31"/>
                </a:lnTo>
                <a:lnTo>
                  <a:pt x="17" y="31"/>
                </a:lnTo>
                <a:lnTo>
                  <a:pt x="16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2" y="24"/>
                </a:lnTo>
                <a:lnTo>
                  <a:pt x="23" y="24"/>
                </a:lnTo>
                <a:lnTo>
                  <a:pt x="23" y="22"/>
                </a:lnTo>
                <a:lnTo>
                  <a:pt x="23" y="22"/>
                </a:lnTo>
                <a:lnTo>
                  <a:pt x="25" y="22"/>
                </a:lnTo>
                <a:lnTo>
                  <a:pt x="27" y="20"/>
                </a:lnTo>
                <a:lnTo>
                  <a:pt x="30" y="19"/>
                </a:lnTo>
                <a:lnTo>
                  <a:pt x="30" y="19"/>
                </a:lnTo>
                <a:lnTo>
                  <a:pt x="30" y="19"/>
                </a:lnTo>
                <a:lnTo>
                  <a:pt x="28" y="17"/>
                </a:lnTo>
                <a:lnTo>
                  <a:pt x="27" y="17"/>
                </a:lnTo>
                <a:lnTo>
                  <a:pt x="27" y="17"/>
                </a:lnTo>
                <a:lnTo>
                  <a:pt x="25" y="17"/>
                </a:lnTo>
                <a:lnTo>
                  <a:pt x="25" y="17"/>
                </a:lnTo>
                <a:lnTo>
                  <a:pt x="25" y="16"/>
                </a:lnTo>
                <a:lnTo>
                  <a:pt x="25" y="14"/>
                </a:lnTo>
                <a:lnTo>
                  <a:pt x="27" y="14"/>
                </a:lnTo>
                <a:lnTo>
                  <a:pt x="27" y="13"/>
                </a:lnTo>
                <a:lnTo>
                  <a:pt x="28" y="11"/>
                </a:lnTo>
                <a:lnTo>
                  <a:pt x="28" y="11"/>
                </a:lnTo>
                <a:lnTo>
                  <a:pt x="30" y="9"/>
                </a:lnTo>
                <a:lnTo>
                  <a:pt x="33" y="8"/>
                </a:lnTo>
                <a:lnTo>
                  <a:pt x="33" y="8"/>
                </a:lnTo>
                <a:lnTo>
                  <a:pt x="34" y="8"/>
                </a:lnTo>
                <a:lnTo>
                  <a:pt x="36" y="8"/>
                </a:lnTo>
                <a:lnTo>
                  <a:pt x="38" y="8"/>
                </a:lnTo>
                <a:lnTo>
                  <a:pt x="38" y="8"/>
                </a:lnTo>
                <a:lnTo>
                  <a:pt x="42" y="9"/>
                </a:lnTo>
                <a:lnTo>
                  <a:pt x="44" y="9"/>
                </a:lnTo>
                <a:lnTo>
                  <a:pt x="49" y="9"/>
                </a:lnTo>
                <a:lnTo>
                  <a:pt x="50" y="11"/>
                </a:lnTo>
                <a:lnTo>
                  <a:pt x="52" y="11"/>
                </a:lnTo>
                <a:lnTo>
                  <a:pt x="52" y="11"/>
                </a:lnTo>
                <a:lnTo>
                  <a:pt x="53" y="13"/>
                </a:lnTo>
                <a:lnTo>
                  <a:pt x="58" y="13"/>
                </a:lnTo>
                <a:lnTo>
                  <a:pt x="60" y="13"/>
                </a:lnTo>
                <a:lnTo>
                  <a:pt x="60" y="14"/>
                </a:lnTo>
                <a:lnTo>
                  <a:pt x="61" y="14"/>
                </a:lnTo>
                <a:lnTo>
                  <a:pt x="63" y="14"/>
                </a:lnTo>
                <a:lnTo>
                  <a:pt x="61" y="11"/>
                </a:lnTo>
                <a:lnTo>
                  <a:pt x="61" y="9"/>
                </a:lnTo>
                <a:lnTo>
                  <a:pt x="63" y="5"/>
                </a:lnTo>
                <a:lnTo>
                  <a:pt x="64" y="3"/>
                </a:lnTo>
                <a:lnTo>
                  <a:pt x="66" y="3"/>
                </a:lnTo>
                <a:lnTo>
                  <a:pt x="68" y="2"/>
                </a:lnTo>
                <a:lnTo>
                  <a:pt x="69" y="2"/>
                </a:lnTo>
                <a:lnTo>
                  <a:pt x="71" y="2"/>
                </a:lnTo>
                <a:lnTo>
                  <a:pt x="72" y="2"/>
                </a:lnTo>
                <a:lnTo>
                  <a:pt x="72" y="2"/>
                </a:lnTo>
                <a:lnTo>
                  <a:pt x="7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6" name="Freeform 240"/>
          <p:cNvSpPr>
            <a:spLocks noEditPoints="1"/>
          </p:cNvSpPr>
          <p:nvPr/>
        </p:nvSpPr>
        <p:spPr bwMode="auto">
          <a:xfrm>
            <a:off x="5935235" y="2886522"/>
            <a:ext cx="1067365" cy="1180933"/>
          </a:xfrm>
          <a:custGeom>
            <a:avLst/>
            <a:gdLst>
              <a:gd name="T0" fmla="*/ 5 w 320"/>
              <a:gd name="T1" fmla="*/ 345 h 348"/>
              <a:gd name="T2" fmla="*/ 267 w 320"/>
              <a:gd name="T3" fmla="*/ 310 h 348"/>
              <a:gd name="T4" fmla="*/ 59 w 320"/>
              <a:gd name="T5" fmla="*/ 319 h 348"/>
              <a:gd name="T6" fmla="*/ 65 w 320"/>
              <a:gd name="T7" fmla="*/ 308 h 348"/>
              <a:gd name="T8" fmla="*/ 87 w 320"/>
              <a:gd name="T9" fmla="*/ 282 h 348"/>
              <a:gd name="T10" fmla="*/ 85 w 320"/>
              <a:gd name="T11" fmla="*/ 283 h 348"/>
              <a:gd name="T12" fmla="*/ 104 w 320"/>
              <a:gd name="T13" fmla="*/ 252 h 348"/>
              <a:gd name="T14" fmla="*/ 95 w 320"/>
              <a:gd name="T15" fmla="*/ 219 h 348"/>
              <a:gd name="T16" fmla="*/ 74 w 320"/>
              <a:gd name="T17" fmla="*/ 214 h 348"/>
              <a:gd name="T18" fmla="*/ 234 w 320"/>
              <a:gd name="T19" fmla="*/ 209 h 348"/>
              <a:gd name="T20" fmla="*/ 82 w 320"/>
              <a:gd name="T21" fmla="*/ 208 h 348"/>
              <a:gd name="T22" fmla="*/ 111 w 320"/>
              <a:gd name="T23" fmla="*/ 201 h 348"/>
              <a:gd name="T24" fmla="*/ 118 w 320"/>
              <a:gd name="T25" fmla="*/ 211 h 348"/>
              <a:gd name="T26" fmla="*/ 107 w 320"/>
              <a:gd name="T27" fmla="*/ 239 h 348"/>
              <a:gd name="T28" fmla="*/ 100 w 320"/>
              <a:gd name="T29" fmla="*/ 233 h 348"/>
              <a:gd name="T30" fmla="*/ 93 w 320"/>
              <a:gd name="T31" fmla="*/ 231 h 348"/>
              <a:gd name="T32" fmla="*/ 93 w 320"/>
              <a:gd name="T33" fmla="*/ 209 h 348"/>
              <a:gd name="T34" fmla="*/ 87 w 320"/>
              <a:gd name="T35" fmla="*/ 217 h 348"/>
              <a:gd name="T36" fmla="*/ 85 w 320"/>
              <a:gd name="T37" fmla="*/ 204 h 348"/>
              <a:gd name="T38" fmla="*/ 123 w 320"/>
              <a:gd name="T39" fmla="*/ 195 h 348"/>
              <a:gd name="T40" fmla="*/ 128 w 320"/>
              <a:gd name="T41" fmla="*/ 192 h 348"/>
              <a:gd name="T42" fmla="*/ 156 w 320"/>
              <a:gd name="T43" fmla="*/ 200 h 348"/>
              <a:gd name="T44" fmla="*/ 133 w 320"/>
              <a:gd name="T45" fmla="*/ 215 h 348"/>
              <a:gd name="T46" fmla="*/ 123 w 320"/>
              <a:gd name="T47" fmla="*/ 204 h 348"/>
              <a:gd name="T48" fmla="*/ 139 w 320"/>
              <a:gd name="T49" fmla="*/ 195 h 348"/>
              <a:gd name="T50" fmla="*/ 152 w 320"/>
              <a:gd name="T51" fmla="*/ 187 h 348"/>
              <a:gd name="T52" fmla="*/ 84 w 320"/>
              <a:gd name="T53" fmla="*/ 184 h 348"/>
              <a:gd name="T54" fmla="*/ 226 w 320"/>
              <a:gd name="T55" fmla="*/ 182 h 348"/>
              <a:gd name="T56" fmla="*/ 212 w 320"/>
              <a:gd name="T57" fmla="*/ 132 h 348"/>
              <a:gd name="T58" fmla="*/ 256 w 320"/>
              <a:gd name="T59" fmla="*/ 83 h 348"/>
              <a:gd name="T60" fmla="*/ 260 w 320"/>
              <a:gd name="T61" fmla="*/ 111 h 348"/>
              <a:gd name="T62" fmla="*/ 249 w 320"/>
              <a:gd name="T63" fmla="*/ 133 h 348"/>
              <a:gd name="T64" fmla="*/ 245 w 320"/>
              <a:gd name="T65" fmla="*/ 168 h 348"/>
              <a:gd name="T66" fmla="*/ 234 w 320"/>
              <a:gd name="T67" fmla="*/ 173 h 348"/>
              <a:gd name="T68" fmla="*/ 230 w 320"/>
              <a:gd name="T69" fmla="*/ 176 h 348"/>
              <a:gd name="T70" fmla="*/ 218 w 320"/>
              <a:gd name="T71" fmla="*/ 179 h 348"/>
              <a:gd name="T72" fmla="*/ 196 w 320"/>
              <a:gd name="T73" fmla="*/ 184 h 348"/>
              <a:gd name="T74" fmla="*/ 188 w 320"/>
              <a:gd name="T75" fmla="*/ 178 h 348"/>
              <a:gd name="T76" fmla="*/ 169 w 320"/>
              <a:gd name="T77" fmla="*/ 200 h 348"/>
              <a:gd name="T78" fmla="*/ 158 w 320"/>
              <a:gd name="T79" fmla="*/ 182 h 348"/>
              <a:gd name="T80" fmla="*/ 128 w 320"/>
              <a:gd name="T81" fmla="*/ 190 h 348"/>
              <a:gd name="T82" fmla="*/ 104 w 320"/>
              <a:gd name="T83" fmla="*/ 190 h 348"/>
              <a:gd name="T84" fmla="*/ 130 w 320"/>
              <a:gd name="T85" fmla="*/ 171 h 348"/>
              <a:gd name="T86" fmla="*/ 167 w 320"/>
              <a:gd name="T87" fmla="*/ 167 h 348"/>
              <a:gd name="T88" fmla="*/ 188 w 320"/>
              <a:gd name="T89" fmla="*/ 149 h 348"/>
              <a:gd name="T90" fmla="*/ 194 w 320"/>
              <a:gd name="T91" fmla="*/ 149 h 348"/>
              <a:gd name="T92" fmla="*/ 227 w 320"/>
              <a:gd name="T93" fmla="*/ 127 h 348"/>
              <a:gd name="T94" fmla="*/ 235 w 320"/>
              <a:gd name="T95" fmla="*/ 97 h 348"/>
              <a:gd name="T96" fmla="*/ 238 w 320"/>
              <a:gd name="T97" fmla="*/ 81 h 348"/>
              <a:gd name="T98" fmla="*/ 248 w 320"/>
              <a:gd name="T99" fmla="*/ 80 h 348"/>
              <a:gd name="T100" fmla="*/ 229 w 320"/>
              <a:gd name="T101" fmla="*/ 59 h 348"/>
              <a:gd name="T102" fmla="*/ 251 w 320"/>
              <a:gd name="T103" fmla="*/ 0 h 348"/>
              <a:gd name="T104" fmla="*/ 290 w 320"/>
              <a:gd name="T105" fmla="*/ 23 h 348"/>
              <a:gd name="T106" fmla="*/ 311 w 320"/>
              <a:gd name="T107" fmla="*/ 33 h 348"/>
              <a:gd name="T108" fmla="*/ 306 w 320"/>
              <a:gd name="T109" fmla="*/ 44 h 348"/>
              <a:gd name="T110" fmla="*/ 271 w 320"/>
              <a:gd name="T111" fmla="*/ 56 h 348"/>
              <a:gd name="T112" fmla="*/ 245 w 320"/>
              <a:gd name="T113" fmla="*/ 59 h 348"/>
              <a:gd name="T114" fmla="*/ 237 w 320"/>
              <a:gd name="T115" fmla="*/ 70 h 348"/>
              <a:gd name="T116" fmla="*/ 240 w 320"/>
              <a:gd name="T117" fmla="*/ 45 h 348"/>
              <a:gd name="T118" fmla="*/ 257 w 320"/>
              <a:gd name="T119" fmla="*/ 3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348">
                <a:moveTo>
                  <a:pt x="0" y="345"/>
                </a:moveTo>
                <a:lnTo>
                  <a:pt x="3" y="346"/>
                </a:lnTo>
                <a:lnTo>
                  <a:pt x="3" y="346"/>
                </a:lnTo>
                <a:lnTo>
                  <a:pt x="3" y="346"/>
                </a:lnTo>
                <a:lnTo>
                  <a:pt x="2" y="348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5"/>
                </a:lnTo>
                <a:lnTo>
                  <a:pt x="0" y="345"/>
                </a:lnTo>
                <a:close/>
                <a:moveTo>
                  <a:pt x="8" y="343"/>
                </a:moveTo>
                <a:lnTo>
                  <a:pt x="10" y="343"/>
                </a:lnTo>
                <a:lnTo>
                  <a:pt x="8" y="343"/>
                </a:lnTo>
                <a:lnTo>
                  <a:pt x="8" y="346"/>
                </a:lnTo>
                <a:lnTo>
                  <a:pt x="7" y="346"/>
                </a:lnTo>
                <a:lnTo>
                  <a:pt x="7" y="346"/>
                </a:lnTo>
                <a:lnTo>
                  <a:pt x="5" y="345"/>
                </a:lnTo>
                <a:lnTo>
                  <a:pt x="7" y="345"/>
                </a:lnTo>
                <a:lnTo>
                  <a:pt x="7" y="345"/>
                </a:lnTo>
                <a:lnTo>
                  <a:pt x="8" y="345"/>
                </a:lnTo>
                <a:lnTo>
                  <a:pt x="8" y="343"/>
                </a:lnTo>
                <a:close/>
                <a:moveTo>
                  <a:pt x="22" y="338"/>
                </a:moveTo>
                <a:lnTo>
                  <a:pt x="24" y="338"/>
                </a:lnTo>
                <a:lnTo>
                  <a:pt x="24" y="338"/>
                </a:lnTo>
                <a:lnTo>
                  <a:pt x="24" y="340"/>
                </a:lnTo>
                <a:lnTo>
                  <a:pt x="25" y="340"/>
                </a:lnTo>
                <a:lnTo>
                  <a:pt x="24" y="340"/>
                </a:lnTo>
                <a:lnTo>
                  <a:pt x="22" y="340"/>
                </a:lnTo>
                <a:lnTo>
                  <a:pt x="22" y="338"/>
                </a:lnTo>
                <a:close/>
                <a:moveTo>
                  <a:pt x="267" y="310"/>
                </a:moveTo>
                <a:lnTo>
                  <a:pt x="267" y="310"/>
                </a:lnTo>
                <a:lnTo>
                  <a:pt x="267" y="310"/>
                </a:lnTo>
                <a:lnTo>
                  <a:pt x="267" y="312"/>
                </a:lnTo>
                <a:lnTo>
                  <a:pt x="267" y="312"/>
                </a:lnTo>
                <a:lnTo>
                  <a:pt x="267" y="310"/>
                </a:lnTo>
                <a:lnTo>
                  <a:pt x="267" y="310"/>
                </a:lnTo>
                <a:close/>
                <a:moveTo>
                  <a:pt x="66" y="307"/>
                </a:moveTo>
                <a:lnTo>
                  <a:pt x="66" y="308"/>
                </a:lnTo>
                <a:lnTo>
                  <a:pt x="66" y="310"/>
                </a:lnTo>
                <a:lnTo>
                  <a:pt x="66" y="310"/>
                </a:lnTo>
                <a:lnTo>
                  <a:pt x="65" y="312"/>
                </a:lnTo>
                <a:lnTo>
                  <a:pt x="63" y="312"/>
                </a:lnTo>
                <a:lnTo>
                  <a:pt x="63" y="313"/>
                </a:lnTo>
                <a:lnTo>
                  <a:pt x="62" y="313"/>
                </a:lnTo>
                <a:lnTo>
                  <a:pt x="60" y="313"/>
                </a:lnTo>
                <a:lnTo>
                  <a:pt x="60" y="315"/>
                </a:lnTo>
                <a:lnTo>
                  <a:pt x="60" y="316"/>
                </a:lnTo>
                <a:lnTo>
                  <a:pt x="60" y="316"/>
                </a:lnTo>
                <a:lnTo>
                  <a:pt x="59" y="316"/>
                </a:lnTo>
                <a:lnTo>
                  <a:pt x="59" y="318"/>
                </a:lnTo>
                <a:lnTo>
                  <a:pt x="59" y="318"/>
                </a:lnTo>
                <a:lnTo>
                  <a:pt x="59" y="318"/>
                </a:lnTo>
                <a:lnTo>
                  <a:pt x="59" y="319"/>
                </a:lnTo>
                <a:lnTo>
                  <a:pt x="57" y="319"/>
                </a:lnTo>
                <a:lnTo>
                  <a:pt x="57" y="318"/>
                </a:lnTo>
                <a:lnTo>
                  <a:pt x="57" y="318"/>
                </a:lnTo>
                <a:lnTo>
                  <a:pt x="59" y="316"/>
                </a:lnTo>
                <a:lnTo>
                  <a:pt x="59" y="315"/>
                </a:lnTo>
                <a:lnTo>
                  <a:pt x="59" y="313"/>
                </a:lnTo>
                <a:lnTo>
                  <a:pt x="60" y="313"/>
                </a:lnTo>
                <a:lnTo>
                  <a:pt x="62" y="312"/>
                </a:lnTo>
                <a:lnTo>
                  <a:pt x="62" y="312"/>
                </a:lnTo>
                <a:lnTo>
                  <a:pt x="60" y="312"/>
                </a:lnTo>
                <a:lnTo>
                  <a:pt x="60" y="310"/>
                </a:lnTo>
                <a:lnTo>
                  <a:pt x="60" y="310"/>
                </a:lnTo>
                <a:lnTo>
                  <a:pt x="62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5" y="308"/>
                </a:lnTo>
                <a:lnTo>
                  <a:pt x="66" y="307"/>
                </a:lnTo>
                <a:close/>
                <a:moveTo>
                  <a:pt x="76" y="291"/>
                </a:moveTo>
                <a:lnTo>
                  <a:pt x="76" y="293"/>
                </a:lnTo>
                <a:lnTo>
                  <a:pt x="77" y="293"/>
                </a:lnTo>
                <a:lnTo>
                  <a:pt x="76" y="294"/>
                </a:lnTo>
                <a:lnTo>
                  <a:pt x="76" y="294"/>
                </a:lnTo>
                <a:lnTo>
                  <a:pt x="76" y="294"/>
                </a:lnTo>
                <a:lnTo>
                  <a:pt x="74" y="293"/>
                </a:lnTo>
                <a:lnTo>
                  <a:pt x="76" y="291"/>
                </a:lnTo>
                <a:lnTo>
                  <a:pt x="76" y="291"/>
                </a:lnTo>
                <a:close/>
                <a:moveTo>
                  <a:pt x="79" y="286"/>
                </a:moveTo>
                <a:lnTo>
                  <a:pt x="81" y="286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79" y="286"/>
                </a:lnTo>
                <a:close/>
                <a:moveTo>
                  <a:pt x="87" y="282"/>
                </a:moveTo>
                <a:lnTo>
                  <a:pt x="87" y="283"/>
                </a:lnTo>
                <a:lnTo>
                  <a:pt x="87" y="283"/>
                </a:lnTo>
                <a:lnTo>
                  <a:pt x="85" y="283"/>
                </a:lnTo>
                <a:lnTo>
                  <a:pt x="85" y="285"/>
                </a:lnTo>
                <a:lnTo>
                  <a:pt x="84" y="285"/>
                </a:lnTo>
                <a:lnTo>
                  <a:pt x="84" y="285"/>
                </a:lnTo>
                <a:lnTo>
                  <a:pt x="82" y="286"/>
                </a:lnTo>
                <a:lnTo>
                  <a:pt x="84" y="286"/>
                </a:lnTo>
                <a:lnTo>
                  <a:pt x="82" y="288"/>
                </a:lnTo>
                <a:lnTo>
                  <a:pt x="81" y="286"/>
                </a:lnTo>
                <a:lnTo>
                  <a:pt x="79" y="286"/>
                </a:lnTo>
                <a:lnTo>
                  <a:pt x="79" y="286"/>
                </a:lnTo>
                <a:lnTo>
                  <a:pt x="81" y="285"/>
                </a:lnTo>
                <a:lnTo>
                  <a:pt x="81" y="285"/>
                </a:lnTo>
                <a:lnTo>
                  <a:pt x="81" y="285"/>
                </a:lnTo>
                <a:lnTo>
                  <a:pt x="84" y="283"/>
                </a:lnTo>
                <a:lnTo>
                  <a:pt x="84" y="283"/>
                </a:lnTo>
                <a:lnTo>
                  <a:pt x="85" y="283"/>
                </a:lnTo>
                <a:lnTo>
                  <a:pt x="85" y="283"/>
                </a:lnTo>
                <a:lnTo>
                  <a:pt x="85" y="282"/>
                </a:lnTo>
                <a:lnTo>
                  <a:pt x="87" y="282"/>
                </a:lnTo>
                <a:close/>
                <a:moveTo>
                  <a:pt x="98" y="252"/>
                </a:moveTo>
                <a:lnTo>
                  <a:pt x="100" y="252"/>
                </a:lnTo>
                <a:lnTo>
                  <a:pt x="101" y="253"/>
                </a:lnTo>
                <a:lnTo>
                  <a:pt x="100" y="255"/>
                </a:lnTo>
                <a:lnTo>
                  <a:pt x="98" y="255"/>
                </a:lnTo>
                <a:lnTo>
                  <a:pt x="98" y="255"/>
                </a:lnTo>
                <a:lnTo>
                  <a:pt x="96" y="252"/>
                </a:lnTo>
                <a:lnTo>
                  <a:pt x="98" y="252"/>
                </a:lnTo>
                <a:close/>
                <a:moveTo>
                  <a:pt x="106" y="245"/>
                </a:moveTo>
                <a:lnTo>
                  <a:pt x="107" y="245"/>
                </a:lnTo>
                <a:lnTo>
                  <a:pt x="106" y="249"/>
                </a:lnTo>
                <a:lnTo>
                  <a:pt x="106" y="250"/>
                </a:lnTo>
                <a:lnTo>
                  <a:pt x="104" y="252"/>
                </a:lnTo>
                <a:lnTo>
                  <a:pt x="104" y="252"/>
                </a:lnTo>
                <a:lnTo>
                  <a:pt x="104" y="252"/>
                </a:lnTo>
                <a:lnTo>
                  <a:pt x="104" y="250"/>
                </a:lnTo>
                <a:lnTo>
                  <a:pt x="104" y="249"/>
                </a:lnTo>
                <a:lnTo>
                  <a:pt x="106" y="245"/>
                </a:lnTo>
                <a:lnTo>
                  <a:pt x="106" y="245"/>
                </a:lnTo>
                <a:lnTo>
                  <a:pt x="106" y="245"/>
                </a:lnTo>
                <a:close/>
                <a:moveTo>
                  <a:pt x="89" y="230"/>
                </a:moveTo>
                <a:lnTo>
                  <a:pt x="89" y="231"/>
                </a:lnTo>
                <a:lnTo>
                  <a:pt x="87" y="233"/>
                </a:lnTo>
                <a:lnTo>
                  <a:pt x="87" y="233"/>
                </a:lnTo>
                <a:lnTo>
                  <a:pt x="87" y="231"/>
                </a:lnTo>
                <a:lnTo>
                  <a:pt x="89" y="230"/>
                </a:lnTo>
                <a:close/>
                <a:moveTo>
                  <a:pt x="96" y="219"/>
                </a:moveTo>
                <a:lnTo>
                  <a:pt x="98" y="219"/>
                </a:lnTo>
                <a:lnTo>
                  <a:pt x="96" y="220"/>
                </a:lnTo>
                <a:lnTo>
                  <a:pt x="96" y="220"/>
                </a:lnTo>
                <a:lnTo>
                  <a:pt x="95" y="220"/>
                </a:lnTo>
                <a:lnTo>
                  <a:pt x="95" y="220"/>
                </a:lnTo>
                <a:lnTo>
                  <a:pt x="95" y="219"/>
                </a:lnTo>
                <a:lnTo>
                  <a:pt x="96" y="219"/>
                </a:lnTo>
                <a:close/>
                <a:moveTo>
                  <a:pt x="93" y="219"/>
                </a:moveTo>
                <a:lnTo>
                  <a:pt x="93" y="219"/>
                </a:lnTo>
                <a:lnTo>
                  <a:pt x="93" y="222"/>
                </a:lnTo>
                <a:lnTo>
                  <a:pt x="92" y="223"/>
                </a:lnTo>
                <a:lnTo>
                  <a:pt x="92" y="223"/>
                </a:lnTo>
                <a:lnTo>
                  <a:pt x="92" y="223"/>
                </a:lnTo>
                <a:lnTo>
                  <a:pt x="90" y="223"/>
                </a:lnTo>
                <a:lnTo>
                  <a:pt x="92" y="222"/>
                </a:lnTo>
                <a:lnTo>
                  <a:pt x="92" y="222"/>
                </a:lnTo>
                <a:lnTo>
                  <a:pt x="90" y="222"/>
                </a:lnTo>
                <a:lnTo>
                  <a:pt x="92" y="219"/>
                </a:lnTo>
                <a:lnTo>
                  <a:pt x="92" y="219"/>
                </a:lnTo>
                <a:lnTo>
                  <a:pt x="93" y="219"/>
                </a:lnTo>
                <a:close/>
                <a:moveTo>
                  <a:pt x="71" y="214"/>
                </a:moveTo>
                <a:lnTo>
                  <a:pt x="73" y="214"/>
                </a:lnTo>
                <a:lnTo>
                  <a:pt x="73" y="214"/>
                </a:lnTo>
                <a:lnTo>
                  <a:pt x="74" y="214"/>
                </a:lnTo>
                <a:lnTo>
                  <a:pt x="74" y="214"/>
                </a:lnTo>
                <a:lnTo>
                  <a:pt x="74" y="215"/>
                </a:lnTo>
                <a:lnTo>
                  <a:pt x="74" y="217"/>
                </a:lnTo>
                <a:lnTo>
                  <a:pt x="74" y="217"/>
                </a:lnTo>
                <a:lnTo>
                  <a:pt x="74" y="217"/>
                </a:lnTo>
                <a:lnTo>
                  <a:pt x="73" y="217"/>
                </a:lnTo>
                <a:lnTo>
                  <a:pt x="73" y="217"/>
                </a:lnTo>
                <a:lnTo>
                  <a:pt x="71" y="217"/>
                </a:lnTo>
                <a:lnTo>
                  <a:pt x="71" y="215"/>
                </a:lnTo>
                <a:lnTo>
                  <a:pt x="71" y="214"/>
                </a:lnTo>
                <a:close/>
                <a:moveTo>
                  <a:pt x="234" y="209"/>
                </a:moveTo>
                <a:lnTo>
                  <a:pt x="234" y="209"/>
                </a:lnTo>
                <a:lnTo>
                  <a:pt x="234" y="209"/>
                </a:lnTo>
                <a:lnTo>
                  <a:pt x="234" y="211"/>
                </a:lnTo>
                <a:lnTo>
                  <a:pt x="232" y="209"/>
                </a:lnTo>
                <a:lnTo>
                  <a:pt x="232" y="209"/>
                </a:lnTo>
                <a:lnTo>
                  <a:pt x="232" y="209"/>
                </a:lnTo>
                <a:lnTo>
                  <a:pt x="234" y="209"/>
                </a:lnTo>
                <a:close/>
                <a:moveTo>
                  <a:pt x="77" y="209"/>
                </a:moveTo>
                <a:lnTo>
                  <a:pt x="79" y="209"/>
                </a:lnTo>
                <a:lnTo>
                  <a:pt x="79" y="211"/>
                </a:lnTo>
                <a:lnTo>
                  <a:pt x="79" y="211"/>
                </a:lnTo>
                <a:lnTo>
                  <a:pt x="79" y="212"/>
                </a:lnTo>
                <a:lnTo>
                  <a:pt x="77" y="212"/>
                </a:lnTo>
                <a:lnTo>
                  <a:pt x="77" y="214"/>
                </a:lnTo>
                <a:lnTo>
                  <a:pt x="77" y="214"/>
                </a:lnTo>
                <a:lnTo>
                  <a:pt x="77" y="212"/>
                </a:lnTo>
                <a:lnTo>
                  <a:pt x="76" y="212"/>
                </a:lnTo>
                <a:lnTo>
                  <a:pt x="77" y="211"/>
                </a:lnTo>
                <a:lnTo>
                  <a:pt x="77" y="209"/>
                </a:lnTo>
                <a:close/>
                <a:moveTo>
                  <a:pt x="85" y="204"/>
                </a:moveTo>
                <a:lnTo>
                  <a:pt x="84" y="206"/>
                </a:lnTo>
                <a:lnTo>
                  <a:pt x="84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6"/>
                </a:lnTo>
                <a:lnTo>
                  <a:pt x="84" y="206"/>
                </a:lnTo>
                <a:lnTo>
                  <a:pt x="84" y="204"/>
                </a:lnTo>
                <a:lnTo>
                  <a:pt x="85" y="204"/>
                </a:lnTo>
                <a:close/>
                <a:moveTo>
                  <a:pt x="87" y="197"/>
                </a:moveTo>
                <a:lnTo>
                  <a:pt x="89" y="198"/>
                </a:lnTo>
                <a:lnTo>
                  <a:pt x="89" y="198"/>
                </a:lnTo>
                <a:lnTo>
                  <a:pt x="87" y="200"/>
                </a:lnTo>
                <a:lnTo>
                  <a:pt x="87" y="198"/>
                </a:lnTo>
                <a:lnTo>
                  <a:pt x="87" y="198"/>
                </a:lnTo>
                <a:lnTo>
                  <a:pt x="87" y="197"/>
                </a:lnTo>
                <a:close/>
                <a:moveTo>
                  <a:pt x="101" y="197"/>
                </a:moveTo>
                <a:lnTo>
                  <a:pt x="103" y="197"/>
                </a:lnTo>
                <a:lnTo>
                  <a:pt x="104" y="197"/>
                </a:lnTo>
                <a:lnTo>
                  <a:pt x="106" y="198"/>
                </a:lnTo>
                <a:lnTo>
                  <a:pt x="106" y="200"/>
                </a:lnTo>
                <a:lnTo>
                  <a:pt x="107" y="201"/>
                </a:lnTo>
                <a:lnTo>
                  <a:pt x="111" y="201"/>
                </a:lnTo>
                <a:lnTo>
                  <a:pt x="111" y="201"/>
                </a:lnTo>
                <a:lnTo>
                  <a:pt x="112" y="201"/>
                </a:lnTo>
                <a:lnTo>
                  <a:pt x="112" y="201"/>
                </a:lnTo>
                <a:lnTo>
                  <a:pt x="114" y="200"/>
                </a:lnTo>
                <a:lnTo>
                  <a:pt x="115" y="200"/>
                </a:lnTo>
                <a:lnTo>
                  <a:pt x="115" y="201"/>
                </a:lnTo>
                <a:lnTo>
                  <a:pt x="115" y="201"/>
                </a:lnTo>
                <a:lnTo>
                  <a:pt x="115" y="203"/>
                </a:lnTo>
                <a:lnTo>
                  <a:pt x="114" y="204"/>
                </a:lnTo>
                <a:lnTo>
                  <a:pt x="114" y="206"/>
                </a:lnTo>
                <a:lnTo>
                  <a:pt x="115" y="206"/>
                </a:lnTo>
                <a:lnTo>
                  <a:pt x="118" y="206"/>
                </a:lnTo>
                <a:lnTo>
                  <a:pt x="118" y="208"/>
                </a:lnTo>
                <a:lnTo>
                  <a:pt x="118" y="209"/>
                </a:lnTo>
                <a:lnTo>
                  <a:pt x="118" y="209"/>
                </a:lnTo>
                <a:lnTo>
                  <a:pt x="118" y="211"/>
                </a:lnTo>
                <a:lnTo>
                  <a:pt x="118" y="211"/>
                </a:lnTo>
                <a:lnTo>
                  <a:pt x="118" y="211"/>
                </a:lnTo>
                <a:lnTo>
                  <a:pt x="120" y="212"/>
                </a:lnTo>
                <a:lnTo>
                  <a:pt x="120" y="212"/>
                </a:lnTo>
                <a:lnTo>
                  <a:pt x="120" y="214"/>
                </a:lnTo>
                <a:lnTo>
                  <a:pt x="115" y="217"/>
                </a:lnTo>
                <a:lnTo>
                  <a:pt x="115" y="219"/>
                </a:lnTo>
                <a:lnTo>
                  <a:pt x="114" y="222"/>
                </a:lnTo>
                <a:lnTo>
                  <a:pt x="114" y="223"/>
                </a:lnTo>
                <a:lnTo>
                  <a:pt x="114" y="225"/>
                </a:lnTo>
                <a:lnTo>
                  <a:pt x="112" y="226"/>
                </a:lnTo>
                <a:lnTo>
                  <a:pt x="112" y="228"/>
                </a:lnTo>
                <a:lnTo>
                  <a:pt x="112" y="230"/>
                </a:lnTo>
                <a:lnTo>
                  <a:pt x="112" y="233"/>
                </a:lnTo>
                <a:lnTo>
                  <a:pt x="111" y="236"/>
                </a:lnTo>
                <a:lnTo>
                  <a:pt x="109" y="236"/>
                </a:lnTo>
                <a:lnTo>
                  <a:pt x="107" y="236"/>
                </a:lnTo>
                <a:lnTo>
                  <a:pt x="106" y="236"/>
                </a:lnTo>
                <a:lnTo>
                  <a:pt x="106" y="236"/>
                </a:lnTo>
                <a:lnTo>
                  <a:pt x="107" y="239"/>
                </a:lnTo>
                <a:lnTo>
                  <a:pt x="104" y="241"/>
                </a:lnTo>
                <a:lnTo>
                  <a:pt x="101" y="242"/>
                </a:lnTo>
                <a:lnTo>
                  <a:pt x="101" y="242"/>
                </a:lnTo>
                <a:lnTo>
                  <a:pt x="101" y="241"/>
                </a:lnTo>
                <a:lnTo>
                  <a:pt x="101" y="241"/>
                </a:lnTo>
                <a:lnTo>
                  <a:pt x="103" y="241"/>
                </a:lnTo>
                <a:lnTo>
                  <a:pt x="103" y="239"/>
                </a:lnTo>
                <a:lnTo>
                  <a:pt x="103" y="236"/>
                </a:lnTo>
                <a:lnTo>
                  <a:pt x="101" y="234"/>
                </a:lnTo>
                <a:lnTo>
                  <a:pt x="101" y="233"/>
                </a:lnTo>
                <a:lnTo>
                  <a:pt x="101" y="233"/>
                </a:lnTo>
                <a:lnTo>
                  <a:pt x="103" y="233"/>
                </a:lnTo>
                <a:lnTo>
                  <a:pt x="103" y="233"/>
                </a:lnTo>
                <a:lnTo>
                  <a:pt x="103" y="231"/>
                </a:lnTo>
                <a:lnTo>
                  <a:pt x="103" y="231"/>
                </a:lnTo>
                <a:lnTo>
                  <a:pt x="101" y="231"/>
                </a:lnTo>
                <a:lnTo>
                  <a:pt x="101" y="231"/>
                </a:lnTo>
                <a:lnTo>
                  <a:pt x="100" y="233"/>
                </a:lnTo>
                <a:lnTo>
                  <a:pt x="100" y="234"/>
                </a:lnTo>
                <a:lnTo>
                  <a:pt x="98" y="236"/>
                </a:lnTo>
                <a:lnTo>
                  <a:pt x="100" y="236"/>
                </a:lnTo>
                <a:lnTo>
                  <a:pt x="100" y="237"/>
                </a:lnTo>
                <a:lnTo>
                  <a:pt x="100" y="239"/>
                </a:lnTo>
                <a:lnTo>
                  <a:pt x="100" y="239"/>
                </a:lnTo>
                <a:lnTo>
                  <a:pt x="100" y="239"/>
                </a:lnTo>
                <a:lnTo>
                  <a:pt x="95" y="239"/>
                </a:lnTo>
                <a:lnTo>
                  <a:pt x="95" y="239"/>
                </a:lnTo>
                <a:lnTo>
                  <a:pt x="93" y="237"/>
                </a:lnTo>
                <a:lnTo>
                  <a:pt x="93" y="236"/>
                </a:lnTo>
                <a:lnTo>
                  <a:pt x="95" y="236"/>
                </a:lnTo>
                <a:lnTo>
                  <a:pt x="95" y="236"/>
                </a:lnTo>
                <a:lnTo>
                  <a:pt x="95" y="234"/>
                </a:lnTo>
                <a:lnTo>
                  <a:pt x="96" y="233"/>
                </a:lnTo>
                <a:lnTo>
                  <a:pt x="95" y="231"/>
                </a:lnTo>
                <a:lnTo>
                  <a:pt x="95" y="231"/>
                </a:lnTo>
                <a:lnTo>
                  <a:pt x="93" y="231"/>
                </a:lnTo>
                <a:lnTo>
                  <a:pt x="95" y="230"/>
                </a:lnTo>
                <a:lnTo>
                  <a:pt x="93" y="228"/>
                </a:lnTo>
                <a:lnTo>
                  <a:pt x="93" y="225"/>
                </a:lnTo>
                <a:lnTo>
                  <a:pt x="95" y="225"/>
                </a:lnTo>
                <a:lnTo>
                  <a:pt x="96" y="225"/>
                </a:lnTo>
                <a:lnTo>
                  <a:pt x="96" y="223"/>
                </a:lnTo>
                <a:lnTo>
                  <a:pt x="98" y="222"/>
                </a:lnTo>
                <a:lnTo>
                  <a:pt x="100" y="220"/>
                </a:lnTo>
                <a:lnTo>
                  <a:pt x="100" y="217"/>
                </a:lnTo>
                <a:lnTo>
                  <a:pt x="100" y="217"/>
                </a:lnTo>
                <a:lnTo>
                  <a:pt x="98" y="217"/>
                </a:lnTo>
                <a:lnTo>
                  <a:pt x="100" y="215"/>
                </a:lnTo>
                <a:lnTo>
                  <a:pt x="100" y="214"/>
                </a:lnTo>
                <a:lnTo>
                  <a:pt x="98" y="212"/>
                </a:lnTo>
                <a:lnTo>
                  <a:pt x="96" y="209"/>
                </a:lnTo>
                <a:lnTo>
                  <a:pt x="95" y="208"/>
                </a:lnTo>
                <a:lnTo>
                  <a:pt x="95" y="208"/>
                </a:lnTo>
                <a:lnTo>
                  <a:pt x="93" y="209"/>
                </a:lnTo>
                <a:lnTo>
                  <a:pt x="93" y="209"/>
                </a:lnTo>
                <a:lnTo>
                  <a:pt x="93" y="211"/>
                </a:lnTo>
                <a:lnTo>
                  <a:pt x="93" y="212"/>
                </a:lnTo>
                <a:lnTo>
                  <a:pt x="93" y="214"/>
                </a:lnTo>
                <a:lnTo>
                  <a:pt x="95" y="214"/>
                </a:lnTo>
                <a:lnTo>
                  <a:pt x="95" y="212"/>
                </a:lnTo>
                <a:lnTo>
                  <a:pt x="96" y="214"/>
                </a:lnTo>
                <a:lnTo>
                  <a:pt x="96" y="214"/>
                </a:lnTo>
                <a:lnTo>
                  <a:pt x="96" y="214"/>
                </a:lnTo>
                <a:lnTo>
                  <a:pt x="96" y="215"/>
                </a:lnTo>
                <a:lnTo>
                  <a:pt x="95" y="215"/>
                </a:lnTo>
                <a:lnTo>
                  <a:pt x="95" y="215"/>
                </a:lnTo>
                <a:lnTo>
                  <a:pt x="93" y="215"/>
                </a:lnTo>
                <a:lnTo>
                  <a:pt x="93" y="215"/>
                </a:lnTo>
                <a:lnTo>
                  <a:pt x="92" y="214"/>
                </a:lnTo>
                <a:lnTo>
                  <a:pt x="90" y="215"/>
                </a:lnTo>
                <a:lnTo>
                  <a:pt x="89" y="217"/>
                </a:lnTo>
                <a:lnTo>
                  <a:pt x="87" y="217"/>
                </a:lnTo>
                <a:lnTo>
                  <a:pt x="89" y="217"/>
                </a:lnTo>
                <a:lnTo>
                  <a:pt x="89" y="215"/>
                </a:lnTo>
                <a:lnTo>
                  <a:pt x="89" y="214"/>
                </a:lnTo>
                <a:lnTo>
                  <a:pt x="87" y="212"/>
                </a:lnTo>
                <a:lnTo>
                  <a:pt x="87" y="212"/>
                </a:lnTo>
                <a:lnTo>
                  <a:pt x="85" y="211"/>
                </a:lnTo>
                <a:lnTo>
                  <a:pt x="87" y="209"/>
                </a:lnTo>
                <a:lnTo>
                  <a:pt x="89" y="211"/>
                </a:lnTo>
                <a:lnTo>
                  <a:pt x="89" y="212"/>
                </a:lnTo>
                <a:lnTo>
                  <a:pt x="90" y="214"/>
                </a:lnTo>
                <a:lnTo>
                  <a:pt x="92" y="214"/>
                </a:lnTo>
                <a:lnTo>
                  <a:pt x="90" y="211"/>
                </a:lnTo>
                <a:lnTo>
                  <a:pt x="90" y="211"/>
                </a:lnTo>
                <a:lnTo>
                  <a:pt x="89" y="209"/>
                </a:lnTo>
                <a:lnTo>
                  <a:pt x="87" y="208"/>
                </a:lnTo>
                <a:lnTo>
                  <a:pt x="85" y="208"/>
                </a:lnTo>
                <a:lnTo>
                  <a:pt x="85" y="206"/>
                </a:lnTo>
                <a:lnTo>
                  <a:pt x="85" y="204"/>
                </a:lnTo>
                <a:lnTo>
                  <a:pt x="87" y="204"/>
                </a:lnTo>
                <a:lnTo>
                  <a:pt x="89" y="206"/>
                </a:lnTo>
                <a:lnTo>
                  <a:pt x="89" y="204"/>
                </a:lnTo>
                <a:lnTo>
                  <a:pt x="89" y="204"/>
                </a:lnTo>
                <a:lnTo>
                  <a:pt x="89" y="204"/>
                </a:lnTo>
                <a:lnTo>
                  <a:pt x="90" y="203"/>
                </a:lnTo>
                <a:lnTo>
                  <a:pt x="92" y="203"/>
                </a:lnTo>
                <a:lnTo>
                  <a:pt x="93" y="203"/>
                </a:lnTo>
                <a:lnTo>
                  <a:pt x="93" y="201"/>
                </a:lnTo>
                <a:lnTo>
                  <a:pt x="93" y="201"/>
                </a:lnTo>
                <a:lnTo>
                  <a:pt x="95" y="201"/>
                </a:lnTo>
                <a:lnTo>
                  <a:pt x="96" y="201"/>
                </a:lnTo>
                <a:lnTo>
                  <a:pt x="98" y="200"/>
                </a:lnTo>
                <a:lnTo>
                  <a:pt x="98" y="198"/>
                </a:lnTo>
                <a:lnTo>
                  <a:pt x="98" y="197"/>
                </a:lnTo>
                <a:lnTo>
                  <a:pt x="101" y="197"/>
                </a:lnTo>
                <a:lnTo>
                  <a:pt x="101" y="197"/>
                </a:lnTo>
                <a:close/>
                <a:moveTo>
                  <a:pt x="123" y="195"/>
                </a:moveTo>
                <a:lnTo>
                  <a:pt x="123" y="195"/>
                </a:lnTo>
                <a:lnTo>
                  <a:pt x="125" y="197"/>
                </a:lnTo>
                <a:lnTo>
                  <a:pt x="126" y="197"/>
                </a:lnTo>
                <a:lnTo>
                  <a:pt x="126" y="197"/>
                </a:lnTo>
                <a:lnTo>
                  <a:pt x="126" y="197"/>
                </a:lnTo>
                <a:lnTo>
                  <a:pt x="125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5"/>
                </a:lnTo>
                <a:close/>
                <a:moveTo>
                  <a:pt x="128" y="192"/>
                </a:moveTo>
                <a:lnTo>
                  <a:pt x="128" y="192"/>
                </a:lnTo>
                <a:lnTo>
                  <a:pt x="128" y="193"/>
                </a:lnTo>
                <a:lnTo>
                  <a:pt x="128" y="193"/>
                </a:lnTo>
                <a:lnTo>
                  <a:pt x="126" y="193"/>
                </a:lnTo>
                <a:lnTo>
                  <a:pt x="126" y="193"/>
                </a:lnTo>
                <a:lnTo>
                  <a:pt x="128" y="192"/>
                </a:lnTo>
                <a:lnTo>
                  <a:pt x="128" y="192"/>
                </a:lnTo>
                <a:close/>
                <a:moveTo>
                  <a:pt x="79" y="189"/>
                </a:moveTo>
                <a:lnTo>
                  <a:pt x="82" y="190"/>
                </a:lnTo>
                <a:lnTo>
                  <a:pt x="81" y="190"/>
                </a:lnTo>
                <a:lnTo>
                  <a:pt x="81" y="193"/>
                </a:lnTo>
                <a:lnTo>
                  <a:pt x="79" y="193"/>
                </a:lnTo>
                <a:lnTo>
                  <a:pt x="79" y="192"/>
                </a:lnTo>
                <a:lnTo>
                  <a:pt x="79" y="189"/>
                </a:lnTo>
                <a:close/>
                <a:moveTo>
                  <a:pt x="150" y="189"/>
                </a:moveTo>
                <a:lnTo>
                  <a:pt x="152" y="190"/>
                </a:lnTo>
                <a:lnTo>
                  <a:pt x="155" y="190"/>
                </a:lnTo>
                <a:lnTo>
                  <a:pt x="156" y="192"/>
                </a:lnTo>
                <a:lnTo>
                  <a:pt x="158" y="190"/>
                </a:lnTo>
                <a:lnTo>
                  <a:pt x="158" y="193"/>
                </a:lnTo>
                <a:lnTo>
                  <a:pt x="158" y="195"/>
                </a:lnTo>
                <a:lnTo>
                  <a:pt x="159" y="197"/>
                </a:lnTo>
                <a:lnTo>
                  <a:pt x="158" y="197"/>
                </a:lnTo>
                <a:lnTo>
                  <a:pt x="159" y="198"/>
                </a:lnTo>
                <a:lnTo>
                  <a:pt x="156" y="200"/>
                </a:lnTo>
                <a:lnTo>
                  <a:pt x="155" y="201"/>
                </a:lnTo>
                <a:lnTo>
                  <a:pt x="153" y="203"/>
                </a:lnTo>
                <a:lnTo>
                  <a:pt x="152" y="204"/>
                </a:lnTo>
                <a:lnTo>
                  <a:pt x="152" y="204"/>
                </a:lnTo>
                <a:lnTo>
                  <a:pt x="152" y="206"/>
                </a:lnTo>
                <a:lnTo>
                  <a:pt x="150" y="206"/>
                </a:lnTo>
                <a:lnTo>
                  <a:pt x="148" y="203"/>
                </a:lnTo>
                <a:lnTo>
                  <a:pt x="147" y="203"/>
                </a:lnTo>
                <a:lnTo>
                  <a:pt x="144" y="203"/>
                </a:lnTo>
                <a:lnTo>
                  <a:pt x="144" y="203"/>
                </a:lnTo>
                <a:lnTo>
                  <a:pt x="139" y="204"/>
                </a:lnTo>
                <a:lnTo>
                  <a:pt x="137" y="206"/>
                </a:lnTo>
                <a:lnTo>
                  <a:pt x="136" y="209"/>
                </a:lnTo>
                <a:lnTo>
                  <a:pt x="136" y="211"/>
                </a:lnTo>
                <a:lnTo>
                  <a:pt x="136" y="211"/>
                </a:lnTo>
                <a:lnTo>
                  <a:pt x="134" y="211"/>
                </a:lnTo>
                <a:lnTo>
                  <a:pt x="134" y="214"/>
                </a:lnTo>
                <a:lnTo>
                  <a:pt x="133" y="215"/>
                </a:lnTo>
                <a:lnTo>
                  <a:pt x="131" y="215"/>
                </a:lnTo>
                <a:lnTo>
                  <a:pt x="130" y="214"/>
                </a:lnTo>
                <a:lnTo>
                  <a:pt x="130" y="214"/>
                </a:lnTo>
                <a:lnTo>
                  <a:pt x="130" y="212"/>
                </a:lnTo>
                <a:lnTo>
                  <a:pt x="128" y="212"/>
                </a:lnTo>
                <a:lnTo>
                  <a:pt x="126" y="212"/>
                </a:lnTo>
                <a:lnTo>
                  <a:pt x="126" y="211"/>
                </a:lnTo>
                <a:lnTo>
                  <a:pt x="126" y="209"/>
                </a:lnTo>
                <a:lnTo>
                  <a:pt x="126" y="209"/>
                </a:lnTo>
                <a:lnTo>
                  <a:pt x="126" y="208"/>
                </a:lnTo>
                <a:lnTo>
                  <a:pt x="128" y="208"/>
                </a:lnTo>
                <a:lnTo>
                  <a:pt x="128" y="206"/>
                </a:lnTo>
                <a:lnTo>
                  <a:pt x="128" y="206"/>
                </a:lnTo>
                <a:lnTo>
                  <a:pt x="126" y="206"/>
                </a:lnTo>
                <a:lnTo>
                  <a:pt x="126" y="206"/>
                </a:lnTo>
                <a:lnTo>
                  <a:pt x="126" y="204"/>
                </a:lnTo>
                <a:lnTo>
                  <a:pt x="125" y="204"/>
                </a:lnTo>
                <a:lnTo>
                  <a:pt x="123" y="204"/>
                </a:lnTo>
                <a:lnTo>
                  <a:pt x="122" y="206"/>
                </a:lnTo>
                <a:lnTo>
                  <a:pt x="120" y="206"/>
                </a:lnTo>
                <a:lnTo>
                  <a:pt x="122" y="204"/>
                </a:lnTo>
                <a:lnTo>
                  <a:pt x="125" y="203"/>
                </a:lnTo>
                <a:lnTo>
                  <a:pt x="125" y="203"/>
                </a:lnTo>
                <a:lnTo>
                  <a:pt x="128" y="201"/>
                </a:lnTo>
                <a:lnTo>
                  <a:pt x="130" y="200"/>
                </a:lnTo>
                <a:lnTo>
                  <a:pt x="130" y="198"/>
                </a:lnTo>
                <a:lnTo>
                  <a:pt x="130" y="197"/>
                </a:lnTo>
                <a:lnTo>
                  <a:pt x="131" y="197"/>
                </a:lnTo>
                <a:lnTo>
                  <a:pt x="131" y="195"/>
                </a:lnTo>
                <a:lnTo>
                  <a:pt x="133" y="195"/>
                </a:lnTo>
                <a:lnTo>
                  <a:pt x="133" y="193"/>
                </a:lnTo>
                <a:lnTo>
                  <a:pt x="134" y="193"/>
                </a:lnTo>
                <a:lnTo>
                  <a:pt x="136" y="195"/>
                </a:lnTo>
                <a:lnTo>
                  <a:pt x="136" y="197"/>
                </a:lnTo>
                <a:lnTo>
                  <a:pt x="137" y="195"/>
                </a:lnTo>
                <a:lnTo>
                  <a:pt x="139" y="195"/>
                </a:lnTo>
                <a:lnTo>
                  <a:pt x="139" y="195"/>
                </a:lnTo>
                <a:lnTo>
                  <a:pt x="141" y="195"/>
                </a:lnTo>
                <a:lnTo>
                  <a:pt x="142" y="195"/>
                </a:lnTo>
                <a:lnTo>
                  <a:pt x="144" y="193"/>
                </a:lnTo>
                <a:lnTo>
                  <a:pt x="144" y="192"/>
                </a:lnTo>
                <a:lnTo>
                  <a:pt x="144" y="190"/>
                </a:lnTo>
                <a:lnTo>
                  <a:pt x="144" y="190"/>
                </a:lnTo>
                <a:lnTo>
                  <a:pt x="145" y="190"/>
                </a:lnTo>
                <a:lnTo>
                  <a:pt x="147" y="190"/>
                </a:lnTo>
                <a:lnTo>
                  <a:pt x="148" y="189"/>
                </a:lnTo>
                <a:lnTo>
                  <a:pt x="150" y="189"/>
                </a:lnTo>
                <a:close/>
                <a:moveTo>
                  <a:pt x="153" y="185"/>
                </a:moveTo>
                <a:lnTo>
                  <a:pt x="155" y="185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2" y="187"/>
                </a:lnTo>
                <a:lnTo>
                  <a:pt x="152" y="187"/>
                </a:lnTo>
                <a:lnTo>
                  <a:pt x="152" y="185"/>
                </a:lnTo>
                <a:lnTo>
                  <a:pt x="153" y="185"/>
                </a:lnTo>
                <a:close/>
                <a:moveTo>
                  <a:pt x="163" y="185"/>
                </a:moveTo>
                <a:lnTo>
                  <a:pt x="163" y="185"/>
                </a:lnTo>
                <a:lnTo>
                  <a:pt x="163" y="189"/>
                </a:lnTo>
                <a:lnTo>
                  <a:pt x="163" y="190"/>
                </a:lnTo>
                <a:lnTo>
                  <a:pt x="161" y="192"/>
                </a:lnTo>
                <a:lnTo>
                  <a:pt x="159" y="192"/>
                </a:lnTo>
                <a:lnTo>
                  <a:pt x="159" y="190"/>
                </a:lnTo>
                <a:lnTo>
                  <a:pt x="158" y="190"/>
                </a:lnTo>
                <a:lnTo>
                  <a:pt x="159" y="189"/>
                </a:lnTo>
                <a:lnTo>
                  <a:pt x="161" y="187"/>
                </a:lnTo>
                <a:lnTo>
                  <a:pt x="163" y="185"/>
                </a:lnTo>
                <a:lnTo>
                  <a:pt x="163" y="185"/>
                </a:lnTo>
                <a:close/>
                <a:moveTo>
                  <a:pt x="84" y="184"/>
                </a:move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5"/>
                </a:lnTo>
                <a:lnTo>
                  <a:pt x="82" y="189"/>
                </a:lnTo>
                <a:lnTo>
                  <a:pt x="82" y="189"/>
                </a:lnTo>
                <a:lnTo>
                  <a:pt x="82" y="190"/>
                </a:lnTo>
                <a:lnTo>
                  <a:pt x="81" y="189"/>
                </a:lnTo>
                <a:lnTo>
                  <a:pt x="81" y="189"/>
                </a:lnTo>
                <a:lnTo>
                  <a:pt x="81" y="185"/>
                </a:lnTo>
                <a:lnTo>
                  <a:pt x="81" y="185"/>
                </a:lnTo>
                <a:lnTo>
                  <a:pt x="81" y="185"/>
                </a:lnTo>
                <a:lnTo>
                  <a:pt x="84" y="184"/>
                </a:lnTo>
                <a:close/>
                <a:moveTo>
                  <a:pt x="226" y="182"/>
                </a:moveTo>
                <a:lnTo>
                  <a:pt x="227" y="182"/>
                </a:lnTo>
                <a:lnTo>
                  <a:pt x="227" y="182"/>
                </a:lnTo>
                <a:lnTo>
                  <a:pt x="227" y="184"/>
                </a:lnTo>
                <a:lnTo>
                  <a:pt x="227" y="184"/>
                </a:lnTo>
                <a:lnTo>
                  <a:pt x="226" y="182"/>
                </a:lnTo>
                <a:lnTo>
                  <a:pt x="226" y="182"/>
                </a:lnTo>
                <a:close/>
                <a:moveTo>
                  <a:pt x="139" y="157"/>
                </a:moveTo>
                <a:lnTo>
                  <a:pt x="141" y="159"/>
                </a:lnTo>
                <a:lnTo>
                  <a:pt x="139" y="159"/>
                </a:lnTo>
                <a:lnTo>
                  <a:pt x="139" y="159"/>
                </a:lnTo>
                <a:lnTo>
                  <a:pt x="137" y="159"/>
                </a:lnTo>
                <a:lnTo>
                  <a:pt x="137" y="159"/>
                </a:lnTo>
                <a:lnTo>
                  <a:pt x="137" y="157"/>
                </a:lnTo>
                <a:lnTo>
                  <a:pt x="139" y="157"/>
                </a:lnTo>
                <a:close/>
                <a:moveTo>
                  <a:pt x="215" y="124"/>
                </a:moveTo>
                <a:lnTo>
                  <a:pt x="215" y="124"/>
                </a:lnTo>
                <a:lnTo>
                  <a:pt x="213" y="127"/>
                </a:lnTo>
                <a:lnTo>
                  <a:pt x="213" y="127"/>
                </a:lnTo>
                <a:lnTo>
                  <a:pt x="215" y="127"/>
                </a:lnTo>
                <a:lnTo>
                  <a:pt x="213" y="130"/>
                </a:lnTo>
                <a:lnTo>
                  <a:pt x="212" y="132"/>
                </a:lnTo>
                <a:lnTo>
                  <a:pt x="210" y="132"/>
                </a:lnTo>
                <a:lnTo>
                  <a:pt x="210" y="132"/>
                </a:lnTo>
                <a:lnTo>
                  <a:pt x="212" y="132"/>
                </a:lnTo>
                <a:lnTo>
                  <a:pt x="212" y="130"/>
                </a:lnTo>
                <a:lnTo>
                  <a:pt x="212" y="129"/>
                </a:lnTo>
                <a:lnTo>
                  <a:pt x="212" y="129"/>
                </a:lnTo>
                <a:lnTo>
                  <a:pt x="210" y="129"/>
                </a:lnTo>
                <a:lnTo>
                  <a:pt x="210" y="127"/>
                </a:lnTo>
                <a:lnTo>
                  <a:pt x="212" y="126"/>
                </a:lnTo>
                <a:lnTo>
                  <a:pt x="213" y="124"/>
                </a:lnTo>
                <a:lnTo>
                  <a:pt x="215" y="124"/>
                </a:lnTo>
                <a:close/>
                <a:moveTo>
                  <a:pt x="249" y="69"/>
                </a:moveTo>
                <a:lnTo>
                  <a:pt x="251" y="70"/>
                </a:lnTo>
                <a:lnTo>
                  <a:pt x="251" y="70"/>
                </a:lnTo>
                <a:lnTo>
                  <a:pt x="254" y="72"/>
                </a:lnTo>
                <a:lnTo>
                  <a:pt x="254" y="72"/>
                </a:lnTo>
                <a:lnTo>
                  <a:pt x="257" y="70"/>
                </a:lnTo>
                <a:lnTo>
                  <a:pt x="256" y="74"/>
                </a:lnTo>
                <a:lnTo>
                  <a:pt x="256" y="77"/>
                </a:lnTo>
                <a:lnTo>
                  <a:pt x="256" y="81"/>
                </a:lnTo>
                <a:lnTo>
                  <a:pt x="256" y="83"/>
                </a:lnTo>
                <a:lnTo>
                  <a:pt x="257" y="85"/>
                </a:lnTo>
                <a:lnTo>
                  <a:pt x="257" y="86"/>
                </a:lnTo>
                <a:lnTo>
                  <a:pt x="259" y="88"/>
                </a:lnTo>
                <a:lnTo>
                  <a:pt x="262" y="91"/>
                </a:lnTo>
                <a:lnTo>
                  <a:pt x="262" y="94"/>
                </a:lnTo>
                <a:lnTo>
                  <a:pt x="264" y="96"/>
                </a:lnTo>
                <a:lnTo>
                  <a:pt x="264" y="97"/>
                </a:lnTo>
                <a:lnTo>
                  <a:pt x="265" y="99"/>
                </a:lnTo>
                <a:lnTo>
                  <a:pt x="265" y="100"/>
                </a:lnTo>
                <a:lnTo>
                  <a:pt x="264" y="100"/>
                </a:lnTo>
                <a:lnTo>
                  <a:pt x="265" y="102"/>
                </a:lnTo>
                <a:lnTo>
                  <a:pt x="264" y="105"/>
                </a:lnTo>
                <a:lnTo>
                  <a:pt x="264" y="108"/>
                </a:lnTo>
                <a:lnTo>
                  <a:pt x="264" y="110"/>
                </a:lnTo>
                <a:lnTo>
                  <a:pt x="262" y="110"/>
                </a:lnTo>
                <a:lnTo>
                  <a:pt x="262" y="111"/>
                </a:lnTo>
                <a:lnTo>
                  <a:pt x="262" y="111"/>
                </a:lnTo>
                <a:lnTo>
                  <a:pt x="260" y="111"/>
                </a:lnTo>
                <a:lnTo>
                  <a:pt x="260" y="111"/>
                </a:lnTo>
                <a:lnTo>
                  <a:pt x="259" y="113"/>
                </a:lnTo>
                <a:lnTo>
                  <a:pt x="259" y="113"/>
                </a:lnTo>
                <a:lnTo>
                  <a:pt x="259" y="115"/>
                </a:lnTo>
                <a:lnTo>
                  <a:pt x="259" y="115"/>
                </a:lnTo>
                <a:lnTo>
                  <a:pt x="257" y="116"/>
                </a:lnTo>
                <a:lnTo>
                  <a:pt x="257" y="118"/>
                </a:lnTo>
                <a:lnTo>
                  <a:pt x="257" y="121"/>
                </a:lnTo>
                <a:lnTo>
                  <a:pt x="257" y="122"/>
                </a:lnTo>
                <a:lnTo>
                  <a:pt x="256" y="122"/>
                </a:lnTo>
                <a:lnTo>
                  <a:pt x="254" y="122"/>
                </a:lnTo>
                <a:lnTo>
                  <a:pt x="251" y="122"/>
                </a:lnTo>
                <a:lnTo>
                  <a:pt x="251" y="124"/>
                </a:lnTo>
                <a:lnTo>
                  <a:pt x="249" y="126"/>
                </a:lnTo>
                <a:lnTo>
                  <a:pt x="249" y="129"/>
                </a:lnTo>
                <a:lnTo>
                  <a:pt x="249" y="130"/>
                </a:lnTo>
                <a:lnTo>
                  <a:pt x="249" y="132"/>
                </a:lnTo>
                <a:lnTo>
                  <a:pt x="249" y="133"/>
                </a:lnTo>
                <a:lnTo>
                  <a:pt x="251" y="138"/>
                </a:lnTo>
                <a:lnTo>
                  <a:pt x="249" y="143"/>
                </a:lnTo>
                <a:lnTo>
                  <a:pt x="249" y="146"/>
                </a:lnTo>
                <a:lnTo>
                  <a:pt x="248" y="146"/>
                </a:lnTo>
                <a:lnTo>
                  <a:pt x="248" y="148"/>
                </a:lnTo>
                <a:lnTo>
                  <a:pt x="248" y="148"/>
                </a:lnTo>
                <a:lnTo>
                  <a:pt x="246" y="149"/>
                </a:lnTo>
                <a:lnTo>
                  <a:pt x="245" y="154"/>
                </a:lnTo>
                <a:lnTo>
                  <a:pt x="245" y="154"/>
                </a:lnTo>
                <a:lnTo>
                  <a:pt x="245" y="156"/>
                </a:lnTo>
                <a:lnTo>
                  <a:pt x="245" y="157"/>
                </a:lnTo>
                <a:lnTo>
                  <a:pt x="245" y="159"/>
                </a:lnTo>
                <a:lnTo>
                  <a:pt x="245" y="160"/>
                </a:lnTo>
                <a:lnTo>
                  <a:pt x="245" y="160"/>
                </a:lnTo>
                <a:lnTo>
                  <a:pt x="246" y="165"/>
                </a:lnTo>
                <a:lnTo>
                  <a:pt x="248" y="165"/>
                </a:lnTo>
                <a:lnTo>
                  <a:pt x="248" y="167"/>
                </a:lnTo>
                <a:lnTo>
                  <a:pt x="245" y="168"/>
                </a:lnTo>
                <a:lnTo>
                  <a:pt x="245" y="168"/>
                </a:lnTo>
                <a:lnTo>
                  <a:pt x="241" y="170"/>
                </a:lnTo>
                <a:lnTo>
                  <a:pt x="241" y="171"/>
                </a:lnTo>
                <a:lnTo>
                  <a:pt x="241" y="174"/>
                </a:lnTo>
                <a:lnTo>
                  <a:pt x="241" y="174"/>
                </a:lnTo>
                <a:lnTo>
                  <a:pt x="241" y="176"/>
                </a:lnTo>
                <a:lnTo>
                  <a:pt x="240" y="176"/>
                </a:lnTo>
                <a:lnTo>
                  <a:pt x="238" y="176"/>
                </a:lnTo>
                <a:lnTo>
                  <a:pt x="237" y="178"/>
                </a:lnTo>
                <a:lnTo>
                  <a:pt x="235" y="179"/>
                </a:lnTo>
                <a:lnTo>
                  <a:pt x="235" y="181"/>
                </a:lnTo>
                <a:lnTo>
                  <a:pt x="234" y="179"/>
                </a:lnTo>
                <a:lnTo>
                  <a:pt x="232" y="179"/>
                </a:lnTo>
                <a:lnTo>
                  <a:pt x="234" y="178"/>
                </a:lnTo>
                <a:lnTo>
                  <a:pt x="234" y="178"/>
                </a:lnTo>
                <a:lnTo>
                  <a:pt x="234" y="174"/>
                </a:lnTo>
                <a:lnTo>
                  <a:pt x="234" y="173"/>
                </a:lnTo>
                <a:lnTo>
                  <a:pt x="234" y="173"/>
                </a:lnTo>
                <a:lnTo>
                  <a:pt x="235" y="171"/>
                </a:lnTo>
                <a:lnTo>
                  <a:pt x="237" y="170"/>
                </a:lnTo>
                <a:lnTo>
                  <a:pt x="237" y="170"/>
                </a:lnTo>
                <a:lnTo>
                  <a:pt x="237" y="168"/>
                </a:lnTo>
                <a:lnTo>
                  <a:pt x="237" y="168"/>
                </a:lnTo>
                <a:lnTo>
                  <a:pt x="235" y="168"/>
                </a:lnTo>
                <a:lnTo>
                  <a:pt x="234" y="168"/>
                </a:lnTo>
                <a:lnTo>
                  <a:pt x="234" y="168"/>
                </a:lnTo>
                <a:lnTo>
                  <a:pt x="232" y="168"/>
                </a:lnTo>
                <a:lnTo>
                  <a:pt x="232" y="170"/>
                </a:lnTo>
                <a:lnTo>
                  <a:pt x="232" y="170"/>
                </a:lnTo>
                <a:lnTo>
                  <a:pt x="232" y="170"/>
                </a:lnTo>
                <a:lnTo>
                  <a:pt x="230" y="171"/>
                </a:lnTo>
                <a:lnTo>
                  <a:pt x="230" y="173"/>
                </a:lnTo>
                <a:lnTo>
                  <a:pt x="232" y="174"/>
                </a:lnTo>
                <a:lnTo>
                  <a:pt x="232" y="174"/>
                </a:lnTo>
                <a:lnTo>
                  <a:pt x="232" y="174"/>
                </a:lnTo>
                <a:lnTo>
                  <a:pt x="230" y="176"/>
                </a:lnTo>
                <a:lnTo>
                  <a:pt x="230" y="176"/>
                </a:lnTo>
                <a:lnTo>
                  <a:pt x="229" y="174"/>
                </a:lnTo>
                <a:lnTo>
                  <a:pt x="227" y="173"/>
                </a:lnTo>
                <a:lnTo>
                  <a:pt x="226" y="173"/>
                </a:lnTo>
                <a:lnTo>
                  <a:pt x="224" y="174"/>
                </a:lnTo>
                <a:lnTo>
                  <a:pt x="224" y="174"/>
                </a:lnTo>
                <a:lnTo>
                  <a:pt x="223" y="176"/>
                </a:lnTo>
                <a:lnTo>
                  <a:pt x="223" y="176"/>
                </a:lnTo>
                <a:lnTo>
                  <a:pt x="223" y="179"/>
                </a:lnTo>
                <a:lnTo>
                  <a:pt x="223" y="181"/>
                </a:lnTo>
                <a:lnTo>
                  <a:pt x="221" y="182"/>
                </a:lnTo>
                <a:lnTo>
                  <a:pt x="221" y="184"/>
                </a:lnTo>
                <a:lnTo>
                  <a:pt x="219" y="184"/>
                </a:lnTo>
                <a:lnTo>
                  <a:pt x="219" y="184"/>
                </a:lnTo>
                <a:lnTo>
                  <a:pt x="218" y="184"/>
                </a:lnTo>
                <a:lnTo>
                  <a:pt x="218" y="184"/>
                </a:lnTo>
                <a:lnTo>
                  <a:pt x="218" y="181"/>
                </a:lnTo>
                <a:lnTo>
                  <a:pt x="218" y="179"/>
                </a:lnTo>
                <a:lnTo>
                  <a:pt x="219" y="178"/>
                </a:lnTo>
                <a:lnTo>
                  <a:pt x="218" y="176"/>
                </a:lnTo>
                <a:lnTo>
                  <a:pt x="218" y="176"/>
                </a:lnTo>
                <a:lnTo>
                  <a:pt x="215" y="178"/>
                </a:lnTo>
                <a:lnTo>
                  <a:pt x="215" y="178"/>
                </a:lnTo>
                <a:lnTo>
                  <a:pt x="215" y="179"/>
                </a:lnTo>
                <a:lnTo>
                  <a:pt x="213" y="179"/>
                </a:lnTo>
                <a:lnTo>
                  <a:pt x="212" y="181"/>
                </a:lnTo>
                <a:lnTo>
                  <a:pt x="210" y="182"/>
                </a:lnTo>
                <a:lnTo>
                  <a:pt x="210" y="185"/>
                </a:lnTo>
                <a:lnTo>
                  <a:pt x="207" y="184"/>
                </a:lnTo>
                <a:lnTo>
                  <a:pt x="205" y="184"/>
                </a:lnTo>
                <a:lnTo>
                  <a:pt x="204" y="184"/>
                </a:lnTo>
                <a:lnTo>
                  <a:pt x="200" y="184"/>
                </a:lnTo>
                <a:lnTo>
                  <a:pt x="197" y="184"/>
                </a:lnTo>
                <a:lnTo>
                  <a:pt x="193" y="185"/>
                </a:lnTo>
                <a:lnTo>
                  <a:pt x="193" y="184"/>
                </a:lnTo>
                <a:lnTo>
                  <a:pt x="196" y="184"/>
                </a:lnTo>
                <a:lnTo>
                  <a:pt x="196" y="182"/>
                </a:lnTo>
                <a:lnTo>
                  <a:pt x="196" y="182"/>
                </a:lnTo>
                <a:lnTo>
                  <a:pt x="196" y="182"/>
                </a:lnTo>
                <a:lnTo>
                  <a:pt x="194" y="182"/>
                </a:lnTo>
                <a:lnTo>
                  <a:pt x="193" y="182"/>
                </a:lnTo>
                <a:lnTo>
                  <a:pt x="193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2"/>
                </a:lnTo>
                <a:lnTo>
                  <a:pt x="191" y="182"/>
                </a:lnTo>
                <a:lnTo>
                  <a:pt x="191" y="182"/>
                </a:lnTo>
                <a:lnTo>
                  <a:pt x="191" y="181"/>
                </a:lnTo>
                <a:lnTo>
                  <a:pt x="189" y="179"/>
                </a:lnTo>
                <a:lnTo>
                  <a:pt x="189" y="179"/>
                </a:lnTo>
                <a:lnTo>
                  <a:pt x="191" y="178"/>
                </a:lnTo>
                <a:lnTo>
                  <a:pt x="189" y="178"/>
                </a:lnTo>
                <a:lnTo>
                  <a:pt x="189" y="178"/>
                </a:lnTo>
                <a:lnTo>
                  <a:pt x="188" y="178"/>
                </a:lnTo>
                <a:lnTo>
                  <a:pt x="188" y="179"/>
                </a:lnTo>
                <a:lnTo>
                  <a:pt x="186" y="182"/>
                </a:lnTo>
                <a:lnTo>
                  <a:pt x="185" y="184"/>
                </a:lnTo>
                <a:lnTo>
                  <a:pt x="186" y="185"/>
                </a:lnTo>
                <a:lnTo>
                  <a:pt x="189" y="187"/>
                </a:lnTo>
                <a:lnTo>
                  <a:pt x="191" y="187"/>
                </a:lnTo>
                <a:lnTo>
                  <a:pt x="191" y="189"/>
                </a:lnTo>
                <a:lnTo>
                  <a:pt x="189" y="189"/>
                </a:lnTo>
                <a:lnTo>
                  <a:pt x="189" y="190"/>
                </a:lnTo>
                <a:lnTo>
                  <a:pt x="186" y="190"/>
                </a:lnTo>
                <a:lnTo>
                  <a:pt x="183" y="192"/>
                </a:lnTo>
                <a:lnTo>
                  <a:pt x="182" y="193"/>
                </a:lnTo>
                <a:lnTo>
                  <a:pt x="178" y="198"/>
                </a:lnTo>
                <a:lnTo>
                  <a:pt x="177" y="201"/>
                </a:lnTo>
                <a:lnTo>
                  <a:pt x="174" y="203"/>
                </a:lnTo>
                <a:lnTo>
                  <a:pt x="171" y="201"/>
                </a:lnTo>
                <a:lnTo>
                  <a:pt x="169" y="201"/>
                </a:lnTo>
                <a:lnTo>
                  <a:pt x="169" y="200"/>
                </a:lnTo>
                <a:lnTo>
                  <a:pt x="167" y="198"/>
                </a:lnTo>
                <a:lnTo>
                  <a:pt x="166" y="197"/>
                </a:lnTo>
                <a:lnTo>
                  <a:pt x="166" y="195"/>
                </a:lnTo>
                <a:lnTo>
                  <a:pt x="166" y="192"/>
                </a:lnTo>
                <a:lnTo>
                  <a:pt x="164" y="190"/>
                </a:lnTo>
                <a:lnTo>
                  <a:pt x="166" y="190"/>
                </a:lnTo>
                <a:lnTo>
                  <a:pt x="167" y="189"/>
                </a:lnTo>
                <a:lnTo>
                  <a:pt x="167" y="187"/>
                </a:lnTo>
                <a:lnTo>
                  <a:pt x="169" y="187"/>
                </a:lnTo>
                <a:lnTo>
                  <a:pt x="169" y="185"/>
                </a:lnTo>
                <a:lnTo>
                  <a:pt x="169" y="184"/>
                </a:lnTo>
                <a:lnTo>
                  <a:pt x="169" y="184"/>
                </a:lnTo>
                <a:lnTo>
                  <a:pt x="166" y="184"/>
                </a:lnTo>
                <a:lnTo>
                  <a:pt x="164" y="184"/>
                </a:lnTo>
                <a:lnTo>
                  <a:pt x="163" y="184"/>
                </a:lnTo>
                <a:lnTo>
                  <a:pt x="159" y="182"/>
                </a:lnTo>
                <a:lnTo>
                  <a:pt x="159" y="182"/>
                </a:lnTo>
                <a:lnTo>
                  <a:pt x="158" y="182"/>
                </a:lnTo>
                <a:lnTo>
                  <a:pt x="156" y="182"/>
                </a:lnTo>
                <a:lnTo>
                  <a:pt x="155" y="182"/>
                </a:lnTo>
                <a:lnTo>
                  <a:pt x="153" y="182"/>
                </a:lnTo>
                <a:lnTo>
                  <a:pt x="152" y="184"/>
                </a:lnTo>
                <a:lnTo>
                  <a:pt x="150" y="185"/>
                </a:lnTo>
                <a:lnTo>
                  <a:pt x="148" y="185"/>
                </a:lnTo>
                <a:lnTo>
                  <a:pt x="147" y="187"/>
                </a:lnTo>
                <a:lnTo>
                  <a:pt x="144" y="187"/>
                </a:lnTo>
                <a:lnTo>
                  <a:pt x="142" y="187"/>
                </a:lnTo>
                <a:lnTo>
                  <a:pt x="141" y="187"/>
                </a:lnTo>
                <a:lnTo>
                  <a:pt x="141" y="187"/>
                </a:lnTo>
                <a:lnTo>
                  <a:pt x="139" y="189"/>
                </a:lnTo>
                <a:lnTo>
                  <a:pt x="137" y="189"/>
                </a:lnTo>
                <a:lnTo>
                  <a:pt x="136" y="190"/>
                </a:lnTo>
                <a:lnTo>
                  <a:pt x="134" y="189"/>
                </a:lnTo>
                <a:lnTo>
                  <a:pt x="131" y="190"/>
                </a:lnTo>
                <a:lnTo>
                  <a:pt x="130" y="190"/>
                </a:lnTo>
                <a:lnTo>
                  <a:pt x="128" y="190"/>
                </a:lnTo>
                <a:lnTo>
                  <a:pt x="126" y="189"/>
                </a:lnTo>
                <a:lnTo>
                  <a:pt x="125" y="189"/>
                </a:lnTo>
                <a:lnTo>
                  <a:pt x="123" y="190"/>
                </a:lnTo>
                <a:lnTo>
                  <a:pt x="123" y="193"/>
                </a:lnTo>
                <a:lnTo>
                  <a:pt x="122" y="195"/>
                </a:lnTo>
                <a:lnTo>
                  <a:pt x="122" y="197"/>
                </a:lnTo>
                <a:lnTo>
                  <a:pt x="122" y="197"/>
                </a:lnTo>
                <a:lnTo>
                  <a:pt x="117" y="193"/>
                </a:lnTo>
                <a:lnTo>
                  <a:pt x="117" y="193"/>
                </a:lnTo>
                <a:lnTo>
                  <a:pt x="112" y="195"/>
                </a:lnTo>
                <a:lnTo>
                  <a:pt x="111" y="195"/>
                </a:lnTo>
                <a:lnTo>
                  <a:pt x="111" y="195"/>
                </a:lnTo>
                <a:lnTo>
                  <a:pt x="109" y="195"/>
                </a:lnTo>
                <a:lnTo>
                  <a:pt x="107" y="195"/>
                </a:lnTo>
                <a:lnTo>
                  <a:pt x="106" y="195"/>
                </a:lnTo>
                <a:lnTo>
                  <a:pt x="106" y="195"/>
                </a:lnTo>
                <a:lnTo>
                  <a:pt x="104" y="195"/>
                </a:lnTo>
                <a:lnTo>
                  <a:pt x="104" y="190"/>
                </a:lnTo>
                <a:lnTo>
                  <a:pt x="104" y="190"/>
                </a:lnTo>
                <a:lnTo>
                  <a:pt x="104" y="189"/>
                </a:lnTo>
                <a:lnTo>
                  <a:pt x="106" y="189"/>
                </a:lnTo>
                <a:lnTo>
                  <a:pt x="107" y="189"/>
                </a:lnTo>
                <a:lnTo>
                  <a:pt x="109" y="189"/>
                </a:lnTo>
                <a:lnTo>
                  <a:pt x="111" y="189"/>
                </a:lnTo>
                <a:lnTo>
                  <a:pt x="112" y="187"/>
                </a:lnTo>
                <a:lnTo>
                  <a:pt x="112" y="185"/>
                </a:lnTo>
                <a:lnTo>
                  <a:pt x="114" y="184"/>
                </a:lnTo>
                <a:lnTo>
                  <a:pt x="115" y="184"/>
                </a:lnTo>
                <a:lnTo>
                  <a:pt x="118" y="182"/>
                </a:lnTo>
                <a:lnTo>
                  <a:pt x="120" y="181"/>
                </a:lnTo>
                <a:lnTo>
                  <a:pt x="122" y="181"/>
                </a:lnTo>
                <a:lnTo>
                  <a:pt x="122" y="179"/>
                </a:lnTo>
                <a:lnTo>
                  <a:pt x="123" y="178"/>
                </a:lnTo>
                <a:lnTo>
                  <a:pt x="126" y="176"/>
                </a:lnTo>
                <a:lnTo>
                  <a:pt x="130" y="173"/>
                </a:lnTo>
                <a:lnTo>
                  <a:pt x="130" y="171"/>
                </a:lnTo>
                <a:lnTo>
                  <a:pt x="131" y="171"/>
                </a:lnTo>
                <a:lnTo>
                  <a:pt x="133" y="170"/>
                </a:lnTo>
                <a:lnTo>
                  <a:pt x="137" y="170"/>
                </a:lnTo>
                <a:lnTo>
                  <a:pt x="139" y="170"/>
                </a:lnTo>
                <a:lnTo>
                  <a:pt x="141" y="171"/>
                </a:lnTo>
                <a:lnTo>
                  <a:pt x="141" y="171"/>
                </a:lnTo>
                <a:lnTo>
                  <a:pt x="142" y="170"/>
                </a:lnTo>
                <a:lnTo>
                  <a:pt x="144" y="170"/>
                </a:lnTo>
                <a:lnTo>
                  <a:pt x="145" y="170"/>
                </a:lnTo>
                <a:lnTo>
                  <a:pt x="147" y="170"/>
                </a:lnTo>
                <a:lnTo>
                  <a:pt x="148" y="170"/>
                </a:lnTo>
                <a:lnTo>
                  <a:pt x="152" y="170"/>
                </a:lnTo>
                <a:lnTo>
                  <a:pt x="153" y="168"/>
                </a:lnTo>
                <a:lnTo>
                  <a:pt x="155" y="168"/>
                </a:lnTo>
                <a:lnTo>
                  <a:pt x="161" y="168"/>
                </a:lnTo>
                <a:lnTo>
                  <a:pt x="166" y="167"/>
                </a:lnTo>
                <a:lnTo>
                  <a:pt x="166" y="167"/>
                </a:lnTo>
                <a:lnTo>
                  <a:pt x="167" y="167"/>
                </a:lnTo>
                <a:lnTo>
                  <a:pt x="167" y="168"/>
                </a:lnTo>
                <a:lnTo>
                  <a:pt x="167" y="168"/>
                </a:lnTo>
                <a:lnTo>
                  <a:pt x="167" y="170"/>
                </a:lnTo>
                <a:lnTo>
                  <a:pt x="167" y="170"/>
                </a:lnTo>
                <a:lnTo>
                  <a:pt x="172" y="170"/>
                </a:lnTo>
                <a:lnTo>
                  <a:pt x="174" y="170"/>
                </a:lnTo>
                <a:lnTo>
                  <a:pt x="175" y="170"/>
                </a:lnTo>
                <a:lnTo>
                  <a:pt x="177" y="168"/>
                </a:lnTo>
                <a:lnTo>
                  <a:pt x="178" y="167"/>
                </a:lnTo>
                <a:lnTo>
                  <a:pt x="178" y="167"/>
                </a:lnTo>
                <a:lnTo>
                  <a:pt x="178" y="163"/>
                </a:lnTo>
                <a:lnTo>
                  <a:pt x="178" y="162"/>
                </a:lnTo>
                <a:lnTo>
                  <a:pt x="178" y="160"/>
                </a:lnTo>
                <a:lnTo>
                  <a:pt x="180" y="159"/>
                </a:lnTo>
                <a:lnTo>
                  <a:pt x="182" y="157"/>
                </a:lnTo>
                <a:lnTo>
                  <a:pt x="183" y="156"/>
                </a:lnTo>
                <a:lnTo>
                  <a:pt x="186" y="152"/>
                </a:lnTo>
                <a:lnTo>
                  <a:pt x="188" y="149"/>
                </a:lnTo>
                <a:lnTo>
                  <a:pt x="188" y="146"/>
                </a:lnTo>
                <a:lnTo>
                  <a:pt x="188" y="143"/>
                </a:lnTo>
                <a:lnTo>
                  <a:pt x="189" y="140"/>
                </a:lnTo>
                <a:lnTo>
                  <a:pt x="191" y="138"/>
                </a:lnTo>
                <a:lnTo>
                  <a:pt x="196" y="137"/>
                </a:lnTo>
                <a:lnTo>
                  <a:pt x="197" y="137"/>
                </a:lnTo>
                <a:lnTo>
                  <a:pt x="197" y="138"/>
                </a:lnTo>
                <a:lnTo>
                  <a:pt x="197" y="138"/>
                </a:lnTo>
                <a:lnTo>
                  <a:pt x="194" y="141"/>
                </a:lnTo>
                <a:lnTo>
                  <a:pt x="193" y="141"/>
                </a:lnTo>
                <a:lnTo>
                  <a:pt x="193" y="143"/>
                </a:lnTo>
                <a:lnTo>
                  <a:pt x="191" y="143"/>
                </a:lnTo>
                <a:lnTo>
                  <a:pt x="191" y="143"/>
                </a:lnTo>
                <a:lnTo>
                  <a:pt x="193" y="145"/>
                </a:lnTo>
                <a:lnTo>
                  <a:pt x="193" y="146"/>
                </a:lnTo>
                <a:lnTo>
                  <a:pt x="193" y="148"/>
                </a:lnTo>
                <a:lnTo>
                  <a:pt x="193" y="148"/>
                </a:lnTo>
                <a:lnTo>
                  <a:pt x="194" y="149"/>
                </a:lnTo>
                <a:lnTo>
                  <a:pt x="196" y="149"/>
                </a:lnTo>
                <a:lnTo>
                  <a:pt x="196" y="149"/>
                </a:lnTo>
                <a:lnTo>
                  <a:pt x="197" y="149"/>
                </a:lnTo>
                <a:lnTo>
                  <a:pt x="199" y="146"/>
                </a:lnTo>
                <a:lnTo>
                  <a:pt x="199" y="146"/>
                </a:lnTo>
                <a:lnTo>
                  <a:pt x="205" y="145"/>
                </a:lnTo>
                <a:lnTo>
                  <a:pt x="208" y="143"/>
                </a:lnTo>
                <a:lnTo>
                  <a:pt x="210" y="143"/>
                </a:lnTo>
                <a:lnTo>
                  <a:pt x="212" y="141"/>
                </a:lnTo>
                <a:lnTo>
                  <a:pt x="215" y="138"/>
                </a:lnTo>
                <a:lnTo>
                  <a:pt x="216" y="138"/>
                </a:lnTo>
                <a:lnTo>
                  <a:pt x="216" y="137"/>
                </a:lnTo>
                <a:lnTo>
                  <a:pt x="218" y="135"/>
                </a:lnTo>
                <a:lnTo>
                  <a:pt x="218" y="132"/>
                </a:lnTo>
                <a:lnTo>
                  <a:pt x="219" y="132"/>
                </a:lnTo>
                <a:lnTo>
                  <a:pt x="224" y="129"/>
                </a:lnTo>
                <a:lnTo>
                  <a:pt x="226" y="127"/>
                </a:lnTo>
                <a:lnTo>
                  <a:pt x="227" y="127"/>
                </a:lnTo>
                <a:lnTo>
                  <a:pt x="227" y="124"/>
                </a:lnTo>
                <a:lnTo>
                  <a:pt x="227" y="122"/>
                </a:lnTo>
                <a:lnTo>
                  <a:pt x="229" y="121"/>
                </a:lnTo>
                <a:lnTo>
                  <a:pt x="229" y="119"/>
                </a:lnTo>
                <a:lnTo>
                  <a:pt x="230" y="118"/>
                </a:lnTo>
                <a:lnTo>
                  <a:pt x="232" y="116"/>
                </a:lnTo>
                <a:lnTo>
                  <a:pt x="232" y="115"/>
                </a:lnTo>
                <a:lnTo>
                  <a:pt x="234" y="110"/>
                </a:lnTo>
                <a:lnTo>
                  <a:pt x="234" y="108"/>
                </a:lnTo>
                <a:lnTo>
                  <a:pt x="235" y="108"/>
                </a:lnTo>
                <a:lnTo>
                  <a:pt x="235" y="107"/>
                </a:lnTo>
                <a:lnTo>
                  <a:pt x="235" y="107"/>
                </a:lnTo>
                <a:lnTo>
                  <a:pt x="237" y="105"/>
                </a:lnTo>
                <a:lnTo>
                  <a:pt x="237" y="104"/>
                </a:lnTo>
                <a:lnTo>
                  <a:pt x="237" y="102"/>
                </a:lnTo>
                <a:lnTo>
                  <a:pt x="237" y="99"/>
                </a:lnTo>
                <a:lnTo>
                  <a:pt x="235" y="97"/>
                </a:lnTo>
                <a:lnTo>
                  <a:pt x="235" y="97"/>
                </a:lnTo>
                <a:lnTo>
                  <a:pt x="234" y="97"/>
                </a:lnTo>
                <a:lnTo>
                  <a:pt x="234" y="97"/>
                </a:lnTo>
                <a:lnTo>
                  <a:pt x="232" y="97"/>
                </a:lnTo>
                <a:lnTo>
                  <a:pt x="232" y="96"/>
                </a:lnTo>
                <a:lnTo>
                  <a:pt x="234" y="96"/>
                </a:lnTo>
                <a:lnTo>
                  <a:pt x="234" y="96"/>
                </a:lnTo>
                <a:lnTo>
                  <a:pt x="234" y="94"/>
                </a:lnTo>
                <a:lnTo>
                  <a:pt x="235" y="93"/>
                </a:lnTo>
                <a:lnTo>
                  <a:pt x="235" y="91"/>
                </a:lnTo>
                <a:lnTo>
                  <a:pt x="235" y="89"/>
                </a:lnTo>
                <a:lnTo>
                  <a:pt x="235" y="88"/>
                </a:lnTo>
                <a:lnTo>
                  <a:pt x="235" y="86"/>
                </a:lnTo>
                <a:lnTo>
                  <a:pt x="235" y="85"/>
                </a:lnTo>
                <a:lnTo>
                  <a:pt x="235" y="83"/>
                </a:lnTo>
                <a:lnTo>
                  <a:pt x="237" y="83"/>
                </a:lnTo>
                <a:lnTo>
                  <a:pt x="237" y="83"/>
                </a:lnTo>
                <a:lnTo>
                  <a:pt x="238" y="83"/>
                </a:lnTo>
                <a:lnTo>
                  <a:pt x="238" y="81"/>
                </a:lnTo>
                <a:lnTo>
                  <a:pt x="240" y="81"/>
                </a:lnTo>
                <a:lnTo>
                  <a:pt x="240" y="81"/>
                </a:lnTo>
                <a:lnTo>
                  <a:pt x="240" y="78"/>
                </a:lnTo>
                <a:lnTo>
                  <a:pt x="240" y="78"/>
                </a:lnTo>
                <a:lnTo>
                  <a:pt x="240" y="75"/>
                </a:lnTo>
                <a:lnTo>
                  <a:pt x="240" y="75"/>
                </a:lnTo>
                <a:lnTo>
                  <a:pt x="241" y="74"/>
                </a:lnTo>
                <a:lnTo>
                  <a:pt x="241" y="75"/>
                </a:lnTo>
                <a:lnTo>
                  <a:pt x="243" y="75"/>
                </a:lnTo>
                <a:lnTo>
                  <a:pt x="243" y="75"/>
                </a:lnTo>
                <a:lnTo>
                  <a:pt x="245" y="75"/>
                </a:lnTo>
                <a:lnTo>
                  <a:pt x="245" y="75"/>
                </a:lnTo>
                <a:lnTo>
                  <a:pt x="245" y="80"/>
                </a:lnTo>
                <a:lnTo>
                  <a:pt x="246" y="80"/>
                </a:lnTo>
                <a:lnTo>
                  <a:pt x="246" y="81"/>
                </a:lnTo>
                <a:lnTo>
                  <a:pt x="248" y="81"/>
                </a:lnTo>
                <a:lnTo>
                  <a:pt x="248" y="80"/>
                </a:lnTo>
                <a:lnTo>
                  <a:pt x="248" y="80"/>
                </a:lnTo>
                <a:lnTo>
                  <a:pt x="249" y="80"/>
                </a:lnTo>
                <a:lnTo>
                  <a:pt x="252" y="80"/>
                </a:lnTo>
                <a:lnTo>
                  <a:pt x="252" y="80"/>
                </a:lnTo>
                <a:lnTo>
                  <a:pt x="252" y="78"/>
                </a:lnTo>
                <a:lnTo>
                  <a:pt x="254" y="77"/>
                </a:lnTo>
                <a:lnTo>
                  <a:pt x="254" y="75"/>
                </a:lnTo>
                <a:lnTo>
                  <a:pt x="252" y="74"/>
                </a:lnTo>
                <a:lnTo>
                  <a:pt x="252" y="74"/>
                </a:lnTo>
                <a:lnTo>
                  <a:pt x="251" y="75"/>
                </a:lnTo>
                <a:lnTo>
                  <a:pt x="251" y="75"/>
                </a:lnTo>
                <a:lnTo>
                  <a:pt x="248" y="75"/>
                </a:lnTo>
                <a:lnTo>
                  <a:pt x="248" y="74"/>
                </a:lnTo>
                <a:lnTo>
                  <a:pt x="248" y="70"/>
                </a:lnTo>
                <a:lnTo>
                  <a:pt x="248" y="70"/>
                </a:lnTo>
                <a:lnTo>
                  <a:pt x="249" y="69"/>
                </a:lnTo>
                <a:close/>
                <a:moveTo>
                  <a:pt x="229" y="56"/>
                </a:moveTo>
                <a:lnTo>
                  <a:pt x="229" y="59"/>
                </a:lnTo>
                <a:lnTo>
                  <a:pt x="229" y="59"/>
                </a:lnTo>
                <a:lnTo>
                  <a:pt x="227" y="59"/>
                </a:lnTo>
                <a:lnTo>
                  <a:pt x="227" y="59"/>
                </a:lnTo>
                <a:lnTo>
                  <a:pt x="227" y="58"/>
                </a:lnTo>
                <a:lnTo>
                  <a:pt x="227" y="58"/>
                </a:lnTo>
                <a:lnTo>
                  <a:pt x="229" y="56"/>
                </a:lnTo>
                <a:lnTo>
                  <a:pt x="229" y="56"/>
                </a:lnTo>
                <a:close/>
                <a:moveTo>
                  <a:pt x="252" y="4"/>
                </a:moveTo>
                <a:lnTo>
                  <a:pt x="254" y="4"/>
                </a:lnTo>
                <a:lnTo>
                  <a:pt x="254" y="4"/>
                </a:lnTo>
                <a:lnTo>
                  <a:pt x="254" y="6"/>
                </a:lnTo>
                <a:lnTo>
                  <a:pt x="254" y="6"/>
                </a:lnTo>
                <a:lnTo>
                  <a:pt x="254" y="6"/>
                </a:lnTo>
                <a:lnTo>
                  <a:pt x="252" y="6"/>
                </a:lnTo>
                <a:lnTo>
                  <a:pt x="252" y="4"/>
                </a:lnTo>
                <a:lnTo>
                  <a:pt x="252" y="4"/>
                </a:lnTo>
                <a:close/>
                <a:moveTo>
                  <a:pt x="249" y="0"/>
                </a:moveTo>
                <a:lnTo>
                  <a:pt x="249" y="0"/>
                </a:lnTo>
                <a:lnTo>
                  <a:pt x="251" y="0"/>
                </a:lnTo>
                <a:lnTo>
                  <a:pt x="251" y="1"/>
                </a:lnTo>
                <a:lnTo>
                  <a:pt x="251" y="3"/>
                </a:lnTo>
                <a:lnTo>
                  <a:pt x="251" y="3"/>
                </a:lnTo>
                <a:lnTo>
                  <a:pt x="249" y="1"/>
                </a:lnTo>
                <a:lnTo>
                  <a:pt x="249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5" y="1"/>
                </a:lnTo>
                <a:lnTo>
                  <a:pt x="267" y="3"/>
                </a:lnTo>
                <a:lnTo>
                  <a:pt x="270" y="6"/>
                </a:lnTo>
                <a:lnTo>
                  <a:pt x="275" y="12"/>
                </a:lnTo>
                <a:lnTo>
                  <a:pt x="278" y="14"/>
                </a:lnTo>
                <a:lnTo>
                  <a:pt x="279" y="17"/>
                </a:lnTo>
                <a:lnTo>
                  <a:pt x="282" y="18"/>
                </a:lnTo>
                <a:lnTo>
                  <a:pt x="286" y="22"/>
                </a:lnTo>
                <a:lnTo>
                  <a:pt x="289" y="22"/>
                </a:lnTo>
                <a:lnTo>
                  <a:pt x="290" y="23"/>
                </a:lnTo>
                <a:lnTo>
                  <a:pt x="290" y="23"/>
                </a:lnTo>
                <a:lnTo>
                  <a:pt x="292" y="25"/>
                </a:lnTo>
                <a:lnTo>
                  <a:pt x="293" y="23"/>
                </a:lnTo>
                <a:lnTo>
                  <a:pt x="295" y="25"/>
                </a:lnTo>
                <a:lnTo>
                  <a:pt x="300" y="26"/>
                </a:lnTo>
                <a:lnTo>
                  <a:pt x="301" y="28"/>
                </a:lnTo>
                <a:lnTo>
                  <a:pt x="303" y="28"/>
                </a:lnTo>
                <a:lnTo>
                  <a:pt x="305" y="26"/>
                </a:lnTo>
                <a:lnTo>
                  <a:pt x="306" y="26"/>
                </a:lnTo>
                <a:lnTo>
                  <a:pt x="309" y="23"/>
                </a:lnTo>
                <a:lnTo>
                  <a:pt x="312" y="20"/>
                </a:lnTo>
                <a:lnTo>
                  <a:pt x="312" y="20"/>
                </a:lnTo>
                <a:lnTo>
                  <a:pt x="312" y="22"/>
                </a:lnTo>
                <a:lnTo>
                  <a:pt x="312" y="22"/>
                </a:lnTo>
                <a:lnTo>
                  <a:pt x="311" y="25"/>
                </a:lnTo>
                <a:lnTo>
                  <a:pt x="309" y="28"/>
                </a:lnTo>
                <a:lnTo>
                  <a:pt x="309" y="30"/>
                </a:lnTo>
                <a:lnTo>
                  <a:pt x="309" y="33"/>
                </a:lnTo>
                <a:lnTo>
                  <a:pt x="311" y="33"/>
                </a:lnTo>
                <a:lnTo>
                  <a:pt x="312" y="36"/>
                </a:lnTo>
                <a:lnTo>
                  <a:pt x="312" y="39"/>
                </a:lnTo>
                <a:lnTo>
                  <a:pt x="314" y="39"/>
                </a:lnTo>
                <a:lnTo>
                  <a:pt x="316" y="39"/>
                </a:lnTo>
                <a:lnTo>
                  <a:pt x="316" y="37"/>
                </a:lnTo>
                <a:lnTo>
                  <a:pt x="317" y="37"/>
                </a:lnTo>
                <a:lnTo>
                  <a:pt x="319" y="37"/>
                </a:lnTo>
                <a:lnTo>
                  <a:pt x="320" y="37"/>
                </a:lnTo>
                <a:lnTo>
                  <a:pt x="319" y="37"/>
                </a:lnTo>
                <a:lnTo>
                  <a:pt x="317" y="39"/>
                </a:lnTo>
                <a:lnTo>
                  <a:pt x="316" y="41"/>
                </a:lnTo>
                <a:lnTo>
                  <a:pt x="316" y="41"/>
                </a:lnTo>
                <a:lnTo>
                  <a:pt x="314" y="41"/>
                </a:lnTo>
                <a:lnTo>
                  <a:pt x="312" y="41"/>
                </a:lnTo>
                <a:lnTo>
                  <a:pt x="311" y="41"/>
                </a:lnTo>
                <a:lnTo>
                  <a:pt x="309" y="42"/>
                </a:lnTo>
                <a:lnTo>
                  <a:pt x="308" y="44"/>
                </a:lnTo>
                <a:lnTo>
                  <a:pt x="306" y="44"/>
                </a:lnTo>
                <a:lnTo>
                  <a:pt x="305" y="44"/>
                </a:lnTo>
                <a:lnTo>
                  <a:pt x="303" y="45"/>
                </a:lnTo>
                <a:lnTo>
                  <a:pt x="301" y="45"/>
                </a:lnTo>
                <a:lnTo>
                  <a:pt x="298" y="44"/>
                </a:lnTo>
                <a:lnTo>
                  <a:pt x="297" y="44"/>
                </a:lnTo>
                <a:lnTo>
                  <a:pt x="293" y="45"/>
                </a:lnTo>
                <a:lnTo>
                  <a:pt x="290" y="48"/>
                </a:lnTo>
                <a:lnTo>
                  <a:pt x="287" y="50"/>
                </a:lnTo>
                <a:lnTo>
                  <a:pt x="286" y="53"/>
                </a:lnTo>
                <a:lnTo>
                  <a:pt x="284" y="55"/>
                </a:lnTo>
                <a:lnTo>
                  <a:pt x="284" y="58"/>
                </a:lnTo>
                <a:lnTo>
                  <a:pt x="284" y="58"/>
                </a:lnTo>
                <a:lnTo>
                  <a:pt x="284" y="59"/>
                </a:lnTo>
                <a:lnTo>
                  <a:pt x="282" y="61"/>
                </a:lnTo>
                <a:lnTo>
                  <a:pt x="282" y="61"/>
                </a:lnTo>
                <a:lnTo>
                  <a:pt x="281" y="61"/>
                </a:lnTo>
                <a:lnTo>
                  <a:pt x="278" y="59"/>
                </a:lnTo>
                <a:lnTo>
                  <a:pt x="271" y="56"/>
                </a:lnTo>
                <a:lnTo>
                  <a:pt x="265" y="53"/>
                </a:lnTo>
                <a:lnTo>
                  <a:pt x="262" y="52"/>
                </a:lnTo>
                <a:lnTo>
                  <a:pt x="256" y="52"/>
                </a:lnTo>
                <a:lnTo>
                  <a:pt x="249" y="55"/>
                </a:lnTo>
                <a:lnTo>
                  <a:pt x="249" y="55"/>
                </a:lnTo>
                <a:lnTo>
                  <a:pt x="246" y="52"/>
                </a:lnTo>
                <a:lnTo>
                  <a:pt x="246" y="52"/>
                </a:lnTo>
                <a:lnTo>
                  <a:pt x="245" y="52"/>
                </a:lnTo>
                <a:lnTo>
                  <a:pt x="243" y="52"/>
                </a:lnTo>
                <a:lnTo>
                  <a:pt x="243" y="52"/>
                </a:lnTo>
                <a:lnTo>
                  <a:pt x="241" y="53"/>
                </a:lnTo>
                <a:lnTo>
                  <a:pt x="240" y="53"/>
                </a:lnTo>
                <a:lnTo>
                  <a:pt x="240" y="55"/>
                </a:lnTo>
                <a:lnTo>
                  <a:pt x="240" y="55"/>
                </a:lnTo>
                <a:lnTo>
                  <a:pt x="240" y="56"/>
                </a:lnTo>
                <a:lnTo>
                  <a:pt x="241" y="58"/>
                </a:lnTo>
                <a:lnTo>
                  <a:pt x="243" y="58"/>
                </a:lnTo>
                <a:lnTo>
                  <a:pt x="245" y="59"/>
                </a:lnTo>
                <a:lnTo>
                  <a:pt x="246" y="59"/>
                </a:lnTo>
                <a:lnTo>
                  <a:pt x="246" y="59"/>
                </a:lnTo>
                <a:lnTo>
                  <a:pt x="249" y="61"/>
                </a:lnTo>
                <a:lnTo>
                  <a:pt x="251" y="64"/>
                </a:lnTo>
                <a:lnTo>
                  <a:pt x="252" y="64"/>
                </a:lnTo>
                <a:lnTo>
                  <a:pt x="251" y="66"/>
                </a:lnTo>
                <a:lnTo>
                  <a:pt x="249" y="66"/>
                </a:lnTo>
                <a:lnTo>
                  <a:pt x="249" y="66"/>
                </a:lnTo>
                <a:lnTo>
                  <a:pt x="248" y="66"/>
                </a:lnTo>
                <a:lnTo>
                  <a:pt x="245" y="64"/>
                </a:lnTo>
                <a:lnTo>
                  <a:pt x="245" y="64"/>
                </a:lnTo>
                <a:lnTo>
                  <a:pt x="243" y="67"/>
                </a:lnTo>
                <a:lnTo>
                  <a:pt x="241" y="69"/>
                </a:lnTo>
                <a:lnTo>
                  <a:pt x="241" y="69"/>
                </a:lnTo>
                <a:lnTo>
                  <a:pt x="240" y="70"/>
                </a:lnTo>
                <a:lnTo>
                  <a:pt x="238" y="70"/>
                </a:lnTo>
                <a:lnTo>
                  <a:pt x="237" y="70"/>
                </a:lnTo>
                <a:lnTo>
                  <a:pt x="237" y="70"/>
                </a:lnTo>
                <a:lnTo>
                  <a:pt x="235" y="69"/>
                </a:lnTo>
                <a:lnTo>
                  <a:pt x="235" y="69"/>
                </a:lnTo>
                <a:lnTo>
                  <a:pt x="235" y="66"/>
                </a:lnTo>
                <a:lnTo>
                  <a:pt x="237" y="64"/>
                </a:lnTo>
                <a:lnTo>
                  <a:pt x="237" y="63"/>
                </a:lnTo>
                <a:lnTo>
                  <a:pt x="237" y="59"/>
                </a:lnTo>
                <a:lnTo>
                  <a:pt x="235" y="59"/>
                </a:lnTo>
                <a:lnTo>
                  <a:pt x="234" y="58"/>
                </a:lnTo>
                <a:lnTo>
                  <a:pt x="234" y="56"/>
                </a:lnTo>
                <a:lnTo>
                  <a:pt x="234" y="55"/>
                </a:lnTo>
                <a:lnTo>
                  <a:pt x="234" y="53"/>
                </a:lnTo>
                <a:lnTo>
                  <a:pt x="234" y="52"/>
                </a:lnTo>
                <a:lnTo>
                  <a:pt x="234" y="50"/>
                </a:lnTo>
                <a:lnTo>
                  <a:pt x="235" y="50"/>
                </a:lnTo>
                <a:lnTo>
                  <a:pt x="235" y="48"/>
                </a:lnTo>
                <a:lnTo>
                  <a:pt x="237" y="48"/>
                </a:lnTo>
                <a:lnTo>
                  <a:pt x="238" y="47"/>
                </a:lnTo>
                <a:lnTo>
                  <a:pt x="240" y="45"/>
                </a:lnTo>
                <a:lnTo>
                  <a:pt x="241" y="44"/>
                </a:lnTo>
                <a:lnTo>
                  <a:pt x="243" y="42"/>
                </a:lnTo>
                <a:lnTo>
                  <a:pt x="241" y="41"/>
                </a:lnTo>
                <a:lnTo>
                  <a:pt x="241" y="39"/>
                </a:lnTo>
                <a:lnTo>
                  <a:pt x="241" y="39"/>
                </a:lnTo>
                <a:lnTo>
                  <a:pt x="243" y="37"/>
                </a:lnTo>
                <a:lnTo>
                  <a:pt x="245" y="37"/>
                </a:lnTo>
                <a:lnTo>
                  <a:pt x="246" y="41"/>
                </a:lnTo>
                <a:lnTo>
                  <a:pt x="248" y="41"/>
                </a:lnTo>
                <a:lnTo>
                  <a:pt x="249" y="41"/>
                </a:lnTo>
                <a:lnTo>
                  <a:pt x="252" y="41"/>
                </a:lnTo>
                <a:lnTo>
                  <a:pt x="254" y="41"/>
                </a:lnTo>
                <a:lnTo>
                  <a:pt x="254" y="41"/>
                </a:lnTo>
                <a:lnTo>
                  <a:pt x="256" y="39"/>
                </a:lnTo>
                <a:lnTo>
                  <a:pt x="256" y="37"/>
                </a:lnTo>
                <a:lnTo>
                  <a:pt x="256" y="34"/>
                </a:lnTo>
                <a:lnTo>
                  <a:pt x="256" y="33"/>
                </a:lnTo>
                <a:lnTo>
                  <a:pt x="257" y="31"/>
                </a:lnTo>
                <a:lnTo>
                  <a:pt x="259" y="28"/>
                </a:lnTo>
                <a:lnTo>
                  <a:pt x="259" y="26"/>
                </a:lnTo>
                <a:lnTo>
                  <a:pt x="259" y="22"/>
                </a:lnTo>
                <a:lnTo>
                  <a:pt x="260" y="20"/>
                </a:lnTo>
                <a:lnTo>
                  <a:pt x="260" y="17"/>
                </a:lnTo>
                <a:lnTo>
                  <a:pt x="262" y="14"/>
                </a:lnTo>
                <a:lnTo>
                  <a:pt x="260" y="9"/>
                </a:lnTo>
                <a:lnTo>
                  <a:pt x="259" y="7"/>
                </a:lnTo>
                <a:lnTo>
                  <a:pt x="259" y="6"/>
                </a:lnTo>
                <a:lnTo>
                  <a:pt x="259" y="4"/>
                </a:lnTo>
                <a:lnTo>
                  <a:pt x="259" y="3"/>
                </a:lnTo>
                <a:lnTo>
                  <a:pt x="259" y="1"/>
                </a:lnTo>
                <a:lnTo>
                  <a:pt x="260" y="1"/>
                </a:lnTo>
                <a:lnTo>
                  <a:pt x="262" y="1"/>
                </a:lnTo>
                <a:lnTo>
                  <a:pt x="262" y="1"/>
                </a:lnTo>
                <a:lnTo>
                  <a:pt x="262" y="0"/>
                </a:lnTo>
                <a:lnTo>
                  <a:pt x="2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7" name="Freeform 241"/>
          <p:cNvSpPr>
            <a:spLocks/>
          </p:cNvSpPr>
          <p:nvPr/>
        </p:nvSpPr>
        <p:spPr bwMode="auto">
          <a:xfrm>
            <a:off x="1655769" y="3578793"/>
            <a:ext cx="210139" cy="227364"/>
          </a:xfrm>
          <a:custGeom>
            <a:avLst/>
            <a:gdLst>
              <a:gd name="T0" fmla="*/ 56 w 63"/>
              <a:gd name="T1" fmla="*/ 4 h 67"/>
              <a:gd name="T2" fmla="*/ 58 w 63"/>
              <a:gd name="T3" fmla="*/ 11 h 67"/>
              <a:gd name="T4" fmla="*/ 58 w 63"/>
              <a:gd name="T5" fmla="*/ 15 h 67"/>
              <a:gd name="T6" fmla="*/ 61 w 63"/>
              <a:gd name="T7" fmla="*/ 18 h 67"/>
              <a:gd name="T8" fmla="*/ 63 w 63"/>
              <a:gd name="T9" fmla="*/ 19 h 67"/>
              <a:gd name="T10" fmla="*/ 58 w 63"/>
              <a:gd name="T11" fmla="*/ 22 h 67"/>
              <a:gd name="T12" fmla="*/ 55 w 63"/>
              <a:gd name="T13" fmla="*/ 24 h 67"/>
              <a:gd name="T14" fmla="*/ 45 w 63"/>
              <a:gd name="T15" fmla="*/ 26 h 67"/>
              <a:gd name="T16" fmla="*/ 37 w 63"/>
              <a:gd name="T17" fmla="*/ 29 h 67"/>
              <a:gd name="T18" fmla="*/ 30 w 63"/>
              <a:gd name="T19" fmla="*/ 30 h 67"/>
              <a:gd name="T20" fmla="*/ 34 w 63"/>
              <a:gd name="T21" fmla="*/ 37 h 67"/>
              <a:gd name="T22" fmla="*/ 39 w 63"/>
              <a:gd name="T23" fmla="*/ 41 h 67"/>
              <a:gd name="T24" fmla="*/ 44 w 63"/>
              <a:gd name="T25" fmla="*/ 46 h 67"/>
              <a:gd name="T26" fmla="*/ 39 w 63"/>
              <a:gd name="T27" fmla="*/ 49 h 67"/>
              <a:gd name="T28" fmla="*/ 39 w 63"/>
              <a:gd name="T29" fmla="*/ 49 h 67"/>
              <a:gd name="T30" fmla="*/ 36 w 63"/>
              <a:gd name="T31" fmla="*/ 54 h 67"/>
              <a:gd name="T32" fmla="*/ 33 w 63"/>
              <a:gd name="T33" fmla="*/ 56 h 67"/>
              <a:gd name="T34" fmla="*/ 26 w 63"/>
              <a:gd name="T35" fmla="*/ 57 h 67"/>
              <a:gd name="T36" fmla="*/ 23 w 63"/>
              <a:gd name="T37" fmla="*/ 60 h 67"/>
              <a:gd name="T38" fmla="*/ 19 w 63"/>
              <a:gd name="T39" fmla="*/ 65 h 67"/>
              <a:gd name="T40" fmla="*/ 15 w 63"/>
              <a:gd name="T41" fmla="*/ 67 h 67"/>
              <a:gd name="T42" fmla="*/ 9 w 63"/>
              <a:gd name="T43" fmla="*/ 67 h 67"/>
              <a:gd name="T44" fmla="*/ 3 w 63"/>
              <a:gd name="T45" fmla="*/ 65 h 67"/>
              <a:gd name="T46" fmla="*/ 0 w 63"/>
              <a:gd name="T47" fmla="*/ 62 h 67"/>
              <a:gd name="T48" fmla="*/ 1 w 63"/>
              <a:gd name="T49" fmla="*/ 57 h 67"/>
              <a:gd name="T50" fmla="*/ 1 w 63"/>
              <a:gd name="T51" fmla="*/ 56 h 67"/>
              <a:gd name="T52" fmla="*/ 3 w 63"/>
              <a:gd name="T53" fmla="*/ 51 h 67"/>
              <a:gd name="T54" fmla="*/ 3 w 63"/>
              <a:gd name="T55" fmla="*/ 48 h 67"/>
              <a:gd name="T56" fmla="*/ 4 w 63"/>
              <a:gd name="T57" fmla="*/ 45 h 67"/>
              <a:gd name="T58" fmla="*/ 6 w 63"/>
              <a:gd name="T59" fmla="*/ 41 h 67"/>
              <a:gd name="T60" fmla="*/ 8 w 63"/>
              <a:gd name="T61" fmla="*/ 37 h 67"/>
              <a:gd name="T62" fmla="*/ 6 w 63"/>
              <a:gd name="T63" fmla="*/ 35 h 67"/>
              <a:gd name="T64" fmla="*/ 8 w 63"/>
              <a:gd name="T65" fmla="*/ 33 h 67"/>
              <a:gd name="T66" fmla="*/ 8 w 63"/>
              <a:gd name="T67" fmla="*/ 30 h 67"/>
              <a:gd name="T68" fmla="*/ 9 w 63"/>
              <a:gd name="T69" fmla="*/ 27 h 67"/>
              <a:gd name="T70" fmla="*/ 9 w 63"/>
              <a:gd name="T71" fmla="*/ 21 h 67"/>
              <a:gd name="T72" fmla="*/ 9 w 63"/>
              <a:gd name="T73" fmla="*/ 16 h 67"/>
              <a:gd name="T74" fmla="*/ 9 w 63"/>
              <a:gd name="T75" fmla="*/ 13 h 67"/>
              <a:gd name="T76" fmla="*/ 9 w 63"/>
              <a:gd name="T77" fmla="*/ 11 h 67"/>
              <a:gd name="T78" fmla="*/ 12 w 63"/>
              <a:gd name="T79" fmla="*/ 11 h 67"/>
              <a:gd name="T80" fmla="*/ 14 w 63"/>
              <a:gd name="T81" fmla="*/ 11 h 67"/>
              <a:gd name="T82" fmla="*/ 19 w 63"/>
              <a:gd name="T83" fmla="*/ 15 h 67"/>
              <a:gd name="T84" fmla="*/ 20 w 63"/>
              <a:gd name="T85" fmla="*/ 16 h 67"/>
              <a:gd name="T86" fmla="*/ 26 w 63"/>
              <a:gd name="T87" fmla="*/ 18 h 67"/>
              <a:gd name="T88" fmla="*/ 34 w 63"/>
              <a:gd name="T89" fmla="*/ 13 h 67"/>
              <a:gd name="T90" fmla="*/ 41 w 63"/>
              <a:gd name="T91" fmla="*/ 10 h 67"/>
              <a:gd name="T92" fmla="*/ 47 w 63"/>
              <a:gd name="T93" fmla="*/ 5 h 67"/>
              <a:gd name="T94" fmla="*/ 55 w 63"/>
              <a:gd name="T9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" h="67">
                <a:moveTo>
                  <a:pt x="55" y="0"/>
                </a:moveTo>
                <a:lnTo>
                  <a:pt x="56" y="4"/>
                </a:lnTo>
                <a:lnTo>
                  <a:pt x="58" y="8"/>
                </a:lnTo>
                <a:lnTo>
                  <a:pt x="58" y="11"/>
                </a:lnTo>
                <a:lnTo>
                  <a:pt x="60" y="15"/>
                </a:lnTo>
                <a:lnTo>
                  <a:pt x="58" y="15"/>
                </a:lnTo>
                <a:lnTo>
                  <a:pt x="60" y="18"/>
                </a:lnTo>
                <a:lnTo>
                  <a:pt x="61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58" y="22"/>
                </a:lnTo>
                <a:lnTo>
                  <a:pt x="58" y="22"/>
                </a:lnTo>
                <a:lnTo>
                  <a:pt x="55" y="24"/>
                </a:lnTo>
                <a:lnTo>
                  <a:pt x="50" y="26"/>
                </a:lnTo>
                <a:lnTo>
                  <a:pt x="45" y="26"/>
                </a:lnTo>
                <a:lnTo>
                  <a:pt x="41" y="27"/>
                </a:lnTo>
                <a:lnTo>
                  <a:pt x="37" y="29"/>
                </a:lnTo>
                <a:lnTo>
                  <a:pt x="33" y="30"/>
                </a:lnTo>
                <a:lnTo>
                  <a:pt x="30" y="30"/>
                </a:lnTo>
                <a:lnTo>
                  <a:pt x="31" y="33"/>
                </a:lnTo>
                <a:lnTo>
                  <a:pt x="34" y="37"/>
                </a:lnTo>
                <a:lnTo>
                  <a:pt x="36" y="38"/>
                </a:lnTo>
                <a:lnTo>
                  <a:pt x="39" y="41"/>
                </a:lnTo>
                <a:lnTo>
                  <a:pt x="41" y="45"/>
                </a:lnTo>
                <a:lnTo>
                  <a:pt x="44" y="46"/>
                </a:lnTo>
                <a:lnTo>
                  <a:pt x="42" y="48"/>
                </a:lnTo>
                <a:lnTo>
                  <a:pt x="39" y="49"/>
                </a:lnTo>
                <a:lnTo>
                  <a:pt x="39" y="49"/>
                </a:lnTo>
                <a:lnTo>
                  <a:pt x="39" y="49"/>
                </a:lnTo>
                <a:lnTo>
                  <a:pt x="37" y="52"/>
                </a:lnTo>
                <a:lnTo>
                  <a:pt x="36" y="54"/>
                </a:lnTo>
                <a:lnTo>
                  <a:pt x="36" y="54"/>
                </a:lnTo>
                <a:lnTo>
                  <a:pt x="33" y="56"/>
                </a:lnTo>
                <a:lnTo>
                  <a:pt x="28" y="56"/>
                </a:lnTo>
                <a:lnTo>
                  <a:pt x="26" y="57"/>
                </a:lnTo>
                <a:lnTo>
                  <a:pt x="25" y="57"/>
                </a:lnTo>
                <a:lnTo>
                  <a:pt x="23" y="60"/>
                </a:lnTo>
                <a:lnTo>
                  <a:pt x="22" y="62"/>
                </a:lnTo>
                <a:lnTo>
                  <a:pt x="19" y="65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9" y="67"/>
                </a:lnTo>
                <a:lnTo>
                  <a:pt x="6" y="65"/>
                </a:lnTo>
                <a:lnTo>
                  <a:pt x="3" y="65"/>
                </a:lnTo>
                <a:lnTo>
                  <a:pt x="0" y="65"/>
                </a:lnTo>
                <a:lnTo>
                  <a:pt x="0" y="62"/>
                </a:lnTo>
                <a:lnTo>
                  <a:pt x="0" y="62"/>
                </a:lnTo>
                <a:lnTo>
                  <a:pt x="1" y="57"/>
                </a:lnTo>
                <a:lnTo>
                  <a:pt x="1" y="56"/>
                </a:lnTo>
                <a:lnTo>
                  <a:pt x="1" y="56"/>
                </a:lnTo>
                <a:lnTo>
                  <a:pt x="3" y="52"/>
                </a:lnTo>
                <a:lnTo>
                  <a:pt x="3" y="51"/>
                </a:lnTo>
                <a:lnTo>
                  <a:pt x="3" y="48"/>
                </a:lnTo>
                <a:lnTo>
                  <a:pt x="3" y="48"/>
                </a:lnTo>
                <a:lnTo>
                  <a:pt x="3" y="46"/>
                </a:lnTo>
                <a:lnTo>
                  <a:pt x="4" y="45"/>
                </a:lnTo>
                <a:lnTo>
                  <a:pt x="4" y="41"/>
                </a:lnTo>
                <a:lnTo>
                  <a:pt x="6" y="41"/>
                </a:lnTo>
                <a:lnTo>
                  <a:pt x="6" y="38"/>
                </a:lnTo>
                <a:lnTo>
                  <a:pt x="8" y="37"/>
                </a:lnTo>
                <a:lnTo>
                  <a:pt x="6" y="35"/>
                </a:lnTo>
                <a:lnTo>
                  <a:pt x="6" y="35"/>
                </a:lnTo>
                <a:lnTo>
                  <a:pt x="8" y="33"/>
                </a:lnTo>
                <a:lnTo>
                  <a:pt x="8" y="33"/>
                </a:lnTo>
                <a:lnTo>
                  <a:pt x="8" y="30"/>
                </a:lnTo>
                <a:lnTo>
                  <a:pt x="8" y="30"/>
                </a:lnTo>
                <a:lnTo>
                  <a:pt x="8" y="27"/>
                </a:lnTo>
                <a:lnTo>
                  <a:pt x="9" y="27"/>
                </a:lnTo>
                <a:lnTo>
                  <a:pt x="9" y="22"/>
                </a:lnTo>
                <a:lnTo>
                  <a:pt x="9" y="21"/>
                </a:lnTo>
                <a:lnTo>
                  <a:pt x="9" y="19"/>
                </a:lnTo>
                <a:lnTo>
                  <a:pt x="9" y="16"/>
                </a:lnTo>
                <a:lnTo>
                  <a:pt x="9" y="13"/>
                </a:lnTo>
                <a:lnTo>
                  <a:pt x="9" y="13"/>
                </a:lnTo>
                <a:lnTo>
                  <a:pt x="9" y="11"/>
                </a:lnTo>
                <a:lnTo>
                  <a:pt x="9" y="11"/>
                </a:lnTo>
                <a:lnTo>
                  <a:pt x="11" y="11"/>
                </a:lnTo>
                <a:lnTo>
                  <a:pt x="12" y="11"/>
                </a:lnTo>
                <a:lnTo>
                  <a:pt x="14" y="11"/>
                </a:lnTo>
                <a:lnTo>
                  <a:pt x="14" y="11"/>
                </a:lnTo>
                <a:lnTo>
                  <a:pt x="15" y="15"/>
                </a:lnTo>
                <a:lnTo>
                  <a:pt x="19" y="15"/>
                </a:lnTo>
                <a:lnTo>
                  <a:pt x="19" y="16"/>
                </a:lnTo>
                <a:lnTo>
                  <a:pt x="20" y="16"/>
                </a:lnTo>
                <a:lnTo>
                  <a:pt x="22" y="18"/>
                </a:lnTo>
                <a:lnTo>
                  <a:pt x="26" y="18"/>
                </a:lnTo>
                <a:lnTo>
                  <a:pt x="31" y="15"/>
                </a:lnTo>
                <a:lnTo>
                  <a:pt x="34" y="13"/>
                </a:lnTo>
                <a:lnTo>
                  <a:pt x="37" y="11"/>
                </a:lnTo>
                <a:lnTo>
                  <a:pt x="41" y="10"/>
                </a:lnTo>
                <a:lnTo>
                  <a:pt x="45" y="7"/>
                </a:lnTo>
                <a:lnTo>
                  <a:pt x="47" y="5"/>
                </a:lnTo>
                <a:lnTo>
                  <a:pt x="52" y="4"/>
                </a:lnTo>
                <a:lnTo>
                  <a:pt x="5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8" name="Freeform 243"/>
          <p:cNvSpPr>
            <a:spLocks noEditPoints="1"/>
          </p:cNvSpPr>
          <p:nvPr/>
        </p:nvSpPr>
        <p:spPr bwMode="auto">
          <a:xfrm>
            <a:off x="291545" y="2788110"/>
            <a:ext cx="570373" cy="610828"/>
          </a:xfrm>
          <a:custGeom>
            <a:avLst/>
            <a:gdLst>
              <a:gd name="T0" fmla="*/ 130 w 171"/>
              <a:gd name="T1" fmla="*/ 153 h 180"/>
              <a:gd name="T2" fmla="*/ 122 w 171"/>
              <a:gd name="T3" fmla="*/ 169 h 180"/>
              <a:gd name="T4" fmla="*/ 123 w 171"/>
              <a:gd name="T5" fmla="*/ 175 h 180"/>
              <a:gd name="T6" fmla="*/ 114 w 171"/>
              <a:gd name="T7" fmla="*/ 178 h 180"/>
              <a:gd name="T8" fmla="*/ 95 w 171"/>
              <a:gd name="T9" fmla="*/ 167 h 180"/>
              <a:gd name="T10" fmla="*/ 84 w 171"/>
              <a:gd name="T11" fmla="*/ 161 h 180"/>
              <a:gd name="T12" fmla="*/ 92 w 171"/>
              <a:gd name="T13" fmla="*/ 158 h 180"/>
              <a:gd name="T14" fmla="*/ 103 w 171"/>
              <a:gd name="T15" fmla="*/ 158 h 180"/>
              <a:gd name="T16" fmla="*/ 119 w 171"/>
              <a:gd name="T17" fmla="*/ 155 h 180"/>
              <a:gd name="T18" fmla="*/ 25 w 171"/>
              <a:gd name="T19" fmla="*/ 139 h 180"/>
              <a:gd name="T20" fmla="*/ 104 w 171"/>
              <a:gd name="T21" fmla="*/ 112 h 180"/>
              <a:gd name="T22" fmla="*/ 22 w 171"/>
              <a:gd name="T23" fmla="*/ 107 h 180"/>
              <a:gd name="T24" fmla="*/ 43 w 171"/>
              <a:gd name="T25" fmla="*/ 107 h 180"/>
              <a:gd name="T26" fmla="*/ 44 w 171"/>
              <a:gd name="T27" fmla="*/ 117 h 180"/>
              <a:gd name="T28" fmla="*/ 40 w 171"/>
              <a:gd name="T29" fmla="*/ 139 h 180"/>
              <a:gd name="T30" fmla="*/ 30 w 171"/>
              <a:gd name="T31" fmla="*/ 142 h 180"/>
              <a:gd name="T32" fmla="*/ 25 w 171"/>
              <a:gd name="T33" fmla="*/ 129 h 180"/>
              <a:gd name="T34" fmla="*/ 25 w 171"/>
              <a:gd name="T35" fmla="*/ 123 h 180"/>
              <a:gd name="T36" fmla="*/ 22 w 171"/>
              <a:gd name="T37" fmla="*/ 110 h 180"/>
              <a:gd name="T38" fmla="*/ 33 w 171"/>
              <a:gd name="T39" fmla="*/ 106 h 180"/>
              <a:gd name="T40" fmla="*/ 54 w 171"/>
              <a:gd name="T41" fmla="*/ 77 h 180"/>
              <a:gd name="T42" fmla="*/ 84 w 171"/>
              <a:gd name="T43" fmla="*/ 55 h 180"/>
              <a:gd name="T44" fmla="*/ 79 w 171"/>
              <a:gd name="T45" fmla="*/ 2 h 180"/>
              <a:gd name="T46" fmla="*/ 96 w 171"/>
              <a:gd name="T47" fmla="*/ 10 h 180"/>
              <a:gd name="T48" fmla="*/ 98 w 171"/>
              <a:gd name="T49" fmla="*/ 16 h 180"/>
              <a:gd name="T50" fmla="*/ 98 w 171"/>
              <a:gd name="T51" fmla="*/ 19 h 180"/>
              <a:gd name="T52" fmla="*/ 104 w 171"/>
              <a:gd name="T53" fmla="*/ 27 h 180"/>
              <a:gd name="T54" fmla="*/ 92 w 171"/>
              <a:gd name="T55" fmla="*/ 25 h 180"/>
              <a:gd name="T56" fmla="*/ 81 w 171"/>
              <a:gd name="T57" fmla="*/ 30 h 180"/>
              <a:gd name="T58" fmla="*/ 81 w 171"/>
              <a:gd name="T59" fmla="*/ 43 h 180"/>
              <a:gd name="T60" fmla="*/ 103 w 171"/>
              <a:gd name="T61" fmla="*/ 70 h 180"/>
              <a:gd name="T62" fmla="*/ 137 w 171"/>
              <a:gd name="T63" fmla="*/ 92 h 180"/>
              <a:gd name="T64" fmla="*/ 156 w 171"/>
              <a:gd name="T65" fmla="*/ 110 h 180"/>
              <a:gd name="T66" fmla="*/ 166 w 171"/>
              <a:gd name="T67" fmla="*/ 125 h 180"/>
              <a:gd name="T68" fmla="*/ 147 w 171"/>
              <a:gd name="T69" fmla="*/ 118 h 180"/>
              <a:gd name="T70" fmla="*/ 152 w 171"/>
              <a:gd name="T71" fmla="*/ 142 h 180"/>
              <a:gd name="T72" fmla="*/ 136 w 171"/>
              <a:gd name="T73" fmla="*/ 159 h 180"/>
              <a:gd name="T74" fmla="*/ 136 w 171"/>
              <a:gd name="T75" fmla="*/ 145 h 180"/>
              <a:gd name="T76" fmla="*/ 126 w 171"/>
              <a:gd name="T77" fmla="*/ 123 h 180"/>
              <a:gd name="T78" fmla="*/ 115 w 171"/>
              <a:gd name="T79" fmla="*/ 114 h 180"/>
              <a:gd name="T80" fmla="*/ 107 w 171"/>
              <a:gd name="T81" fmla="*/ 110 h 180"/>
              <a:gd name="T82" fmla="*/ 93 w 171"/>
              <a:gd name="T83" fmla="*/ 103 h 180"/>
              <a:gd name="T84" fmla="*/ 66 w 171"/>
              <a:gd name="T85" fmla="*/ 82 h 180"/>
              <a:gd name="T86" fmla="*/ 59 w 171"/>
              <a:gd name="T87" fmla="*/ 76 h 180"/>
              <a:gd name="T88" fmla="*/ 52 w 171"/>
              <a:gd name="T89" fmla="*/ 63 h 180"/>
              <a:gd name="T90" fmla="*/ 24 w 171"/>
              <a:gd name="T91" fmla="*/ 52 h 180"/>
              <a:gd name="T92" fmla="*/ 14 w 171"/>
              <a:gd name="T93" fmla="*/ 54 h 180"/>
              <a:gd name="T94" fmla="*/ 3 w 171"/>
              <a:gd name="T95" fmla="*/ 47 h 180"/>
              <a:gd name="T96" fmla="*/ 3 w 171"/>
              <a:gd name="T97" fmla="*/ 40 h 180"/>
              <a:gd name="T98" fmla="*/ 3 w 171"/>
              <a:gd name="T99" fmla="*/ 35 h 180"/>
              <a:gd name="T100" fmla="*/ 3 w 171"/>
              <a:gd name="T101" fmla="*/ 25 h 180"/>
              <a:gd name="T102" fmla="*/ 11 w 171"/>
              <a:gd name="T103" fmla="*/ 21 h 180"/>
              <a:gd name="T104" fmla="*/ 21 w 171"/>
              <a:gd name="T105" fmla="*/ 14 h 180"/>
              <a:gd name="T106" fmla="*/ 29 w 171"/>
              <a:gd name="T107" fmla="*/ 18 h 180"/>
              <a:gd name="T108" fmla="*/ 33 w 171"/>
              <a:gd name="T109" fmla="*/ 19 h 180"/>
              <a:gd name="T110" fmla="*/ 40 w 171"/>
              <a:gd name="T111" fmla="*/ 11 h 180"/>
              <a:gd name="T112" fmla="*/ 49 w 171"/>
              <a:gd name="T113" fmla="*/ 14 h 180"/>
              <a:gd name="T114" fmla="*/ 49 w 171"/>
              <a:gd name="T115" fmla="*/ 8 h 180"/>
              <a:gd name="T116" fmla="*/ 55 w 171"/>
              <a:gd name="T117" fmla="*/ 3 h 180"/>
              <a:gd name="T118" fmla="*/ 65 w 171"/>
              <a:gd name="T119" fmla="*/ 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" h="180">
                <a:moveTo>
                  <a:pt x="76" y="177"/>
                </a:move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6" y="178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130" y="153"/>
                </a:moveTo>
                <a:lnTo>
                  <a:pt x="130" y="153"/>
                </a:lnTo>
                <a:lnTo>
                  <a:pt x="130" y="155"/>
                </a:lnTo>
                <a:lnTo>
                  <a:pt x="128" y="156"/>
                </a:lnTo>
                <a:lnTo>
                  <a:pt x="128" y="156"/>
                </a:lnTo>
                <a:lnTo>
                  <a:pt x="123" y="161"/>
                </a:lnTo>
                <a:lnTo>
                  <a:pt x="123" y="162"/>
                </a:lnTo>
                <a:lnTo>
                  <a:pt x="123" y="164"/>
                </a:lnTo>
                <a:lnTo>
                  <a:pt x="123" y="164"/>
                </a:lnTo>
                <a:lnTo>
                  <a:pt x="123" y="166"/>
                </a:lnTo>
                <a:lnTo>
                  <a:pt x="122" y="167"/>
                </a:lnTo>
                <a:lnTo>
                  <a:pt x="122" y="169"/>
                </a:lnTo>
                <a:lnTo>
                  <a:pt x="122" y="169"/>
                </a:lnTo>
                <a:lnTo>
                  <a:pt x="123" y="169"/>
                </a:lnTo>
                <a:lnTo>
                  <a:pt x="123" y="170"/>
                </a:lnTo>
                <a:lnTo>
                  <a:pt x="123" y="170"/>
                </a:lnTo>
                <a:lnTo>
                  <a:pt x="123" y="170"/>
                </a:lnTo>
                <a:lnTo>
                  <a:pt x="123" y="172"/>
                </a:lnTo>
                <a:lnTo>
                  <a:pt x="125" y="174"/>
                </a:lnTo>
                <a:lnTo>
                  <a:pt x="125" y="174"/>
                </a:lnTo>
                <a:lnTo>
                  <a:pt x="125" y="174"/>
                </a:lnTo>
                <a:lnTo>
                  <a:pt x="123" y="175"/>
                </a:lnTo>
                <a:lnTo>
                  <a:pt x="123" y="177"/>
                </a:lnTo>
                <a:lnTo>
                  <a:pt x="122" y="177"/>
                </a:lnTo>
                <a:lnTo>
                  <a:pt x="122" y="178"/>
                </a:lnTo>
                <a:lnTo>
                  <a:pt x="122" y="178"/>
                </a:lnTo>
                <a:lnTo>
                  <a:pt x="122" y="180"/>
                </a:lnTo>
                <a:lnTo>
                  <a:pt x="120" y="180"/>
                </a:lnTo>
                <a:lnTo>
                  <a:pt x="119" y="180"/>
                </a:lnTo>
                <a:lnTo>
                  <a:pt x="117" y="180"/>
                </a:lnTo>
                <a:lnTo>
                  <a:pt x="115" y="178"/>
                </a:lnTo>
                <a:lnTo>
                  <a:pt x="114" y="178"/>
                </a:lnTo>
                <a:lnTo>
                  <a:pt x="114" y="178"/>
                </a:lnTo>
                <a:lnTo>
                  <a:pt x="112" y="175"/>
                </a:lnTo>
                <a:lnTo>
                  <a:pt x="111" y="174"/>
                </a:lnTo>
                <a:lnTo>
                  <a:pt x="107" y="174"/>
                </a:lnTo>
                <a:lnTo>
                  <a:pt x="106" y="172"/>
                </a:lnTo>
                <a:lnTo>
                  <a:pt x="104" y="174"/>
                </a:lnTo>
                <a:lnTo>
                  <a:pt x="103" y="172"/>
                </a:lnTo>
                <a:lnTo>
                  <a:pt x="100" y="170"/>
                </a:lnTo>
                <a:lnTo>
                  <a:pt x="96" y="169"/>
                </a:lnTo>
                <a:lnTo>
                  <a:pt x="95" y="167"/>
                </a:lnTo>
                <a:lnTo>
                  <a:pt x="95" y="167"/>
                </a:lnTo>
                <a:lnTo>
                  <a:pt x="95" y="167"/>
                </a:lnTo>
                <a:lnTo>
                  <a:pt x="92" y="166"/>
                </a:lnTo>
                <a:lnTo>
                  <a:pt x="90" y="166"/>
                </a:lnTo>
                <a:lnTo>
                  <a:pt x="90" y="166"/>
                </a:lnTo>
                <a:lnTo>
                  <a:pt x="89" y="166"/>
                </a:lnTo>
                <a:lnTo>
                  <a:pt x="87" y="166"/>
                </a:lnTo>
                <a:lnTo>
                  <a:pt x="87" y="164"/>
                </a:lnTo>
                <a:lnTo>
                  <a:pt x="85" y="164"/>
                </a:lnTo>
                <a:lnTo>
                  <a:pt x="84" y="161"/>
                </a:lnTo>
                <a:lnTo>
                  <a:pt x="84" y="161"/>
                </a:lnTo>
                <a:lnTo>
                  <a:pt x="84" y="159"/>
                </a:lnTo>
                <a:lnTo>
                  <a:pt x="85" y="158"/>
                </a:lnTo>
                <a:lnTo>
                  <a:pt x="85" y="156"/>
                </a:lnTo>
                <a:lnTo>
                  <a:pt x="87" y="156"/>
                </a:lnTo>
                <a:lnTo>
                  <a:pt x="87" y="156"/>
                </a:lnTo>
                <a:lnTo>
                  <a:pt x="89" y="155"/>
                </a:lnTo>
                <a:lnTo>
                  <a:pt x="90" y="156"/>
                </a:lnTo>
                <a:lnTo>
                  <a:pt x="90" y="158"/>
                </a:lnTo>
                <a:lnTo>
                  <a:pt x="92" y="158"/>
                </a:lnTo>
                <a:lnTo>
                  <a:pt x="92" y="156"/>
                </a:lnTo>
                <a:lnTo>
                  <a:pt x="92" y="156"/>
                </a:lnTo>
                <a:lnTo>
                  <a:pt x="93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6"/>
                </a:lnTo>
                <a:lnTo>
                  <a:pt x="98" y="156"/>
                </a:lnTo>
                <a:lnTo>
                  <a:pt x="98" y="156"/>
                </a:lnTo>
                <a:lnTo>
                  <a:pt x="101" y="158"/>
                </a:lnTo>
                <a:lnTo>
                  <a:pt x="103" y="158"/>
                </a:lnTo>
                <a:lnTo>
                  <a:pt x="103" y="158"/>
                </a:lnTo>
                <a:lnTo>
                  <a:pt x="106" y="158"/>
                </a:lnTo>
                <a:lnTo>
                  <a:pt x="107" y="158"/>
                </a:lnTo>
                <a:lnTo>
                  <a:pt x="111" y="158"/>
                </a:lnTo>
                <a:lnTo>
                  <a:pt x="112" y="158"/>
                </a:lnTo>
                <a:lnTo>
                  <a:pt x="114" y="158"/>
                </a:lnTo>
                <a:lnTo>
                  <a:pt x="115" y="156"/>
                </a:lnTo>
                <a:lnTo>
                  <a:pt x="117" y="155"/>
                </a:lnTo>
                <a:lnTo>
                  <a:pt x="117" y="155"/>
                </a:lnTo>
                <a:lnTo>
                  <a:pt x="119" y="155"/>
                </a:lnTo>
                <a:lnTo>
                  <a:pt x="120" y="155"/>
                </a:lnTo>
                <a:lnTo>
                  <a:pt x="122" y="155"/>
                </a:lnTo>
                <a:lnTo>
                  <a:pt x="123" y="155"/>
                </a:lnTo>
                <a:lnTo>
                  <a:pt x="123" y="155"/>
                </a:lnTo>
                <a:lnTo>
                  <a:pt x="125" y="155"/>
                </a:lnTo>
                <a:lnTo>
                  <a:pt x="125" y="155"/>
                </a:lnTo>
                <a:lnTo>
                  <a:pt x="128" y="153"/>
                </a:lnTo>
                <a:lnTo>
                  <a:pt x="130" y="153"/>
                </a:lnTo>
                <a:close/>
                <a:moveTo>
                  <a:pt x="25" y="139"/>
                </a:moveTo>
                <a:lnTo>
                  <a:pt x="25" y="139"/>
                </a:lnTo>
                <a:lnTo>
                  <a:pt x="27" y="140"/>
                </a:lnTo>
                <a:lnTo>
                  <a:pt x="25" y="142"/>
                </a:lnTo>
                <a:lnTo>
                  <a:pt x="24" y="140"/>
                </a:lnTo>
                <a:lnTo>
                  <a:pt x="24" y="139"/>
                </a:lnTo>
                <a:lnTo>
                  <a:pt x="25" y="139"/>
                </a:lnTo>
                <a:close/>
                <a:moveTo>
                  <a:pt x="104" y="110"/>
                </a:moveTo>
                <a:lnTo>
                  <a:pt x="106" y="112"/>
                </a:lnTo>
                <a:lnTo>
                  <a:pt x="106" y="112"/>
                </a:lnTo>
                <a:lnTo>
                  <a:pt x="106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0"/>
                </a:lnTo>
                <a:close/>
                <a:moveTo>
                  <a:pt x="24" y="106"/>
                </a:move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37" y="103"/>
                </a:moveTo>
                <a:lnTo>
                  <a:pt x="38" y="104"/>
                </a:lnTo>
                <a:lnTo>
                  <a:pt x="40" y="104"/>
                </a:lnTo>
                <a:lnTo>
                  <a:pt x="40" y="104"/>
                </a:lnTo>
                <a:lnTo>
                  <a:pt x="41" y="106"/>
                </a:lnTo>
                <a:lnTo>
                  <a:pt x="41" y="106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1" y="109"/>
                </a:lnTo>
                <a:lnTo>
                  <a:pt x="43" y="109"/>
                </a:lnTo>
                <a:lnTo>
                  <a:pt x="43" y="109"/>
                </a:lnTo>
                <a:lnTo>
                  <a:pt x="44" y="110"/>
                </a:lnTo>
                <a:lnTo>
                  <a:pt x="46" y="115"/>
                </a:lnTo>
                <a:lnTo>
                  <a:pt x="46" y="115"/>
                </a:lnTo>
                <a:lnTo>
                  <a:pt x="44" y="117"/>
                </a:lnTo>
                <a:lnTo>
                  <a:pt x="44" y="117"/>
                </a:lnTo>
                <a:lnTo>
                  <a:pt x="43" y="120"/>
                </a:lnTo>
                <a:lnTo>
                  <a:pt x="43" y="122"/>
                </a:lnTo>
                <a:lnTo>
                  <a:pt x="44" y="123"/>
                </a:lnTo>
                <a:lnTo>
                  <a:pt x="44" y="125"/>
                </a:lnTo>
                <a:lnTo>
                  <a:pt x="44" y="126"/>
                </a:lnTo>
                <a:lnTo>
                  <a:pt x="43" y="136"/>
                </a:lnTo>
                <a:lnTo>
                  <a:pt x="43" y="137"/>
                </a:lnTo>
                <a:lnTo>
                  <a:pt x="41" y="139"/>
                </a:lnTo>
                <a:lnTo>
                  <a:pt x="41" y="139"/>
                </a:lnTo>
                <a:lnTo>
                  <a:pt x="40" y="139"/>
                </a:lnTo>
                <a:lnTo>
                  <a:pt x="38" y="137"/>
                </a:lnTo>
                <a:lnTo>
                  <a:pt x="37" y="137"/>
                </a:lnTo>
                <a:lnTo>
                  <a:pt x="37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40"/>
                </a:lnTo>
                <a:lnTo>
                  <a:pt x="33" y="142"/>
                </a:lnTo>
                <a:lnTo>
                  <a:pt x="32" y="142"/>
                </a:lnTo>
                <a:lnTo>
                  <a:pt x="30" y="142"/>
                </a:lnTo>
                <a:lnTo>
                  <a:pt x="30" y="142"/>
                </a:lnTo>
                <a:lnTo>
                  <a:pt x="29" y="142"/>
                </a:lnTo>
                <a:lnTo>
                  <a:pt x="29" y="142"/>
                </a:lnTo>
                <a:lnTo>
                  <a:pt x="27" y="140"/>
                </a:lnTo>
                <a:lnTo>
                  <a:pt x="27" y="139"/>
                </a:lnTo>
                <a:lnTo>
                  <a:pt x="25" y="137"/>
                </a:lnTo>
                <a:lnTo>
                  <a:pt x="25" y="136"/>
                </a:lnTo>
                <a:lnTo>
                  <a:pt x="25" y="133"/>
                </a:lnTo>
                <a:lnTo>
                  <a:pt x="25" y="133"/>
                </a:lnTo>
                <a:lnTo>
                  <a:pt x="25" y="131"/>
                </a:lnTo>
                <a:lnTo>
                  <a:pt x="25" y="129"/>
                </a:lnTo>
                <a:lnTo>
                  <a:pt x="25" y="129"/>
                </a:lnTo>
                <a:lnTo>
                  <a:pt x="25" y="128"/>
                </a:lnTo>
                <a:lnTo>
                  <a:pt x="27" y="129"/>
                </a:lnTo>
                <a:lnTo>
                  <a:pt x="27" y="129"/>
                </a:lnTo>
                <a:lnTo>
                  <a:pt x="27" y="128"/>
                </a:lnTo>
                <a:lnTo>
                  <a:pt x="27" y="126"/>
                </a:lnTo>
                <a:lnTo>
                  <a:pt x="27" y="126"/>
                </a:lnTo>
                <a:lnTo>
                  <a:pt x="25" y="126"/>
                </a:lnTo>
                <a:lnTo>
                  <a:pt x="25" y="125"/>
                </a:lnTo>
                <a:lnTo>
                  <a:pt x="25" y="123"/>
                </a:lnTo>
                <a:lnTo>
                  <a:pt x="25" y="123"/>
                </a:lnTo>
                <a:lnTo>
                  <a:pt x="25" y="122"/>
                </a:lnTo>
                <a:lnTo>
                  <a:pt x="25" y="120"/>
                </a:lnTo>
                <a:lnTo>
                  <a:pt x="25" y="118"/>
                </a:lnTo>
                <a:lnTo>
                  <a:pt x="25" y="117"/>
                </a:lnTo>
                <a:lnTo>
                  <a:pt x="24" y="115"/>
                </a:lnTo>
                <a:lnTo>
                  <a:pt x="24" y="115"/>
                </a:lnTo>
                <a:lnTo>
                  <a:pt x="22" y="114"/>
                </a:lnTo>
                <a:lnTo>
                  <a:pt x="22" y="114"/>
                </a:lnTo>
                <a:lnTo>
                  <a:pt x="22" y="110"/>
                </a:lnTo>
                <a:lnTo>
                  <a:pt x="22" y="109"/>
                </a:lnTo>
                <a:lnTo>
                  <a:pt x="22" y="109"/>
                </a:lnTo>
                <a:lnTo>
                  <a:pt x="22" y="109"/>
                </a:lnTo>
                <a:lnTo>
                  <a:pt x="24" y="109"/>
                </a:lnTo>
                <a:lnTo>
                  <a:pt x="24" y="110"/>
                </a:lnTo>
                <a:lnTo>
                  <a:pt x="25" y="110"/>
                </a:lnTo>
                <a:lnTo>
                  <a:pt x="27" y="110"/>
                </a:lnTo>
                <a:lnTo>
                  <a:pt x="30" y="109"/>
                </a:lnTo>
                <a:lnTo>
                  <a:pt x="32" y="107"/>
                </a:lnTo>
                <a:lnTo>
                  <a:pt x="33" y="106"/>
                </a:lnTo>
                <a:lnTo>
                  <a:pt x="35" y="104"/>
                </a:lnTo>
                <a:lnTo>
                  <a:pt x="37" y="104"/>
                </a:lnTo>
                <a:lnTo>
                  <a:pt x="37" y="103"/>
                </a:lnTo>
                <a:lnTo>
                  <a:pt x="37" y="103"/>
                </a:lnTo>
                <a:close/>
                <a:moveTo>
                  <a:pt x="54" y="74"/>
                </a:moveTo>
                <a:lnTo>
                  <a:pt x="54" y="76"/>
                </a:lnTo>
                <a:lnTo>
                  <a:pt x="54" y="76"/>
                </a:lnTo>
                <a:lnTo>
                  <a:pt x="54" y="76"/>
                </a:lnTo>
                <a:lnTo>
                  <a:pt x="54" y="77"/>
                </a:lnTo>
                <a:lnTo>
                  <a:pt x="54" y="77"/>
                </a:lnTo>
                <a:lnTo>
                  <a:pt x="51" y="77"/>
                </a:lnTo>
                <a:lnTo>
                  <a:pt x="51" y="77"/>
                </a:lnTo>
                <a:lnTo>
                  <a:pt x="49" y="76"/>
                </a:lnTo>
                <a:lnTo>
                  <a:pt x="51" y="76"/>
                </a:lnTo>
                <a:lnTo>
                  <a:pt x="52" y="76"/>
                </a:lnTo>
                <a:lnTo>
                  <a:pt x="52" y="76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84" y="55"/>
                </a:moveTo>
                <a:lnTo>
                  <a:pt x="84" y="55"/>
                </a:lnTo>
                <a:lnTo>
                  <a:pt x="82" y="57"/>
                </a:lnTo>
                <a:lnTo>
                  <a:pt x="84" y="57"/>
                </a:lnTo>
                <a:lnTo>
                  <a:pt x="84" y="57"/>
                </a:lnTo>
                <a:lnTo>
                  <a:pt x="85" y="55"/>
                </a:lnTo>
                <a:lnTo>
                  <a:pt x="84" y="55"/>
                </a:lnTo>
                <a:close/>
                <a:moveTo>
                  <a:pt x="79" y="0"/>
                </a:moveTo>
                <a:lnTo>
                  <a:pt x="81" y="0"/>
                </a:lnTo>
                <a:lnTo>
                  <a:pt x="81" y="0"/>
                </a:lnTo>
                <a:lnTo>
                  <a:pt x="79" y="0"/>
                </a:lnTo>
                <a:lnTo>
                  <a:pt x="79" y="2"/>
                </a:lnTo>
                <a:lnTo>
                  <a:pt x="79" y="2"/>
                </a:lnTo>
                <a:lnTo>
                  <a:pt x="81" y="5"/>
                </a:lnTo>
                <a:lnTo>
                  <a:pt x="82" y="5"/>
                </a:lnTo>
                <a:lnTo>
                  <a:pt x="82" y="7"/>
                </a:lnTo>
                <a:lnTo>
                  <a:pt x="84" y="7"/>
                </a:lnTo>
                <a:lnTo>
                  <a:pt x="85" y="8"/>
                </a:lnTo>
                <a:lnTo>
                  <a:pt x="87" y="8"/>
                </a:lnTo>
                <a:lnTo>
                  <a:pt x="89" y="8"/>
                </a:lnTo>
                <a:lnTo>
                  <a:pt x="95" y="10"/>
                </a:lnTo>
                <a:lnTo>
                  <a:pt x="96" y="10"/>
                </a:lnTo>
                <a:lnTo>
                  <a:pt x="98" y="10"/>
                </a:lnTo>
                <a:lnTo>
                  <a:pt x="101" y="10"/>
                </a:lnTo>
                <a:lnTo>
                  <a:pt x="101" y="11"/>
                </a:lnTo>
                <a:lnTo>
                  <a:pt x="101" y="11"/>
                </a:lnTo>
                <a:lnTo>
                  <a:pt x="100" y="11"/>
                </a:lnTo>
                <a:lnTo>
                  <a:pt x="98" y="13"/>
                </a:lnTo>
                <a:lnTo>
                  <a:pt x="98" y="14"/>
                </a:lnTo>
                <a:lnTo>
                  <a:pt x="96" y="14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100" y="16"/>
                </a:lnTo>
                <a:lnTo>
                  <a:pt x="101" y="16"/>
                </a:lnTo>
                <a:lnTo>
                  <a:pt x="101" y="16"/>
                </a:lnTo>
                <a:lnTo>
                  <a:pt x="101" y="18"/>
                </a:lnTo>
                <a:lnTo>
                  <a:pt x="100" y="18"/>
                </a:lnTo>
                <a:lnTo>
                  <a:pt x="98" y="19"/>
                </a:lnTo>
                <a:lnTo>
                  <a:pt x="98" y="19"/>
                </a:lnTo>
                <a:lnTo>
                  <a:pt x="98" y="19"/>
                </a:lnTo>
                <a:lnTo>
                  <a:pt x="100" y="19"/>
                </a:lnTo>
                <a:lnTo>
                  <a:pt x="100" y="19"/>
                </a:lnTo>
                <a:lnTo>
                  <a:pt x="101" y="21"/>
                </a:lnTo>
                <a:lnTo>
                  <a:pt x="100" y="22"/>
                </a:lnTo>
                <a:lnTo>
                  <a:pt x="100" y="22"/>
                </a:lnTo>
                <a:lnTo>
                  <a:pt x="101" y="24"/>
                </a:lnTo>
                <a:lnTo>
                  <a:pt x="103" y="24"/>
                </a:lnTo>
                <a:lnTo>
                  <a:pt x="104" y="25"/>
                </a:lnTo>
                <a:lnTo>
                  <a:pt x="104" y="27"/>
                </a:lnTo>
                <a:lnTo>
                  <a:pt x="104" y="27"/>
                </a:lnTo>
                <a:lnTo>
                  <a:pt x="103" y="27"/>
                </a:lnTo>
                <a:lnTo>
                  <a:pt x="103" y="27"/>
                </a:lnTo>
                <a:lnTo>
                  <a:pt x="103" y="25"/>
                </a:lnTo>
                <a:lnTo>
                  <a:pt x="101" y="24"/>
                </a:lnTo>
                <a:lnTo>
                  <a:pt x="100" y="24"/>
                </a:lnTo>
                <a:lnTo>
                  <a:pt x="98" y="24"/>
                </a:lnTo>
                <a:lnTo>
                  <a:pt x="95" y="24"/>
                </a:lnTo>
                <a:lnTo>
                  <a:pt x="93" y="24"/>
                </a:lnTo>
                <a:lnTo>
                  <a:pt x="93" y="25"/>
                </a:lnTo>
                <a:lnTo>
                  <a:pt x="92" y="25"/>
                </a:lnTo>
                <a:lnTo>
                  <a:pt x="90" y="27"/>
                </a:lnTo>
                <a:lnTo>
                  <a:pt x="89" y="27"/>
                </a:lnTo>
                <a:lnTo>
                  <a:pt x="85" y="29"/>
                </a:lnTo>
                <a:lnTo>
                  <a:pt x="84" y="29"/>
                </a:lnTo>
                <a:lnTo>
                  <a:pt x="84" y="29"/>
                </a:lnTo>
                <a:lnTo>
                  <a:pt x="85" y="27"/>
                </a:lnTo>
                <a:lnTo>
                  <a:pt x="84" y="27"/>
                </a:lnTo>
                <a:lnTo>
                  <a:pt x="82" y="29"/>
                </a:lnTo>
                <a:lnTo>
                  <a:pt x="81" y="29"/>
                </a:lnTo>
                <a:lnTo>
                  <a:pt x="81" y="30"/>
                </a:lnTo>
                <a:lnTo>
                  <a:pt x="81" y="33"/>
                </a:lnTo>
                <a:lnTo>
                  <a:pt x="81" y="33"/>
                </a:lnTo>
                <a:lnTo>
                  <a:pt x="82" y="36"/>
                </a:lnTo>
                <a:lnTo>
                  <a:pt x="85" y="38"/>
                </a:lnTo>
                <a:lnTo>
                  <a:pt x="84" y="40"/>
                </a:lnTo>
                <a:lnTo>
                  <a:pt x="84" y="40"/>
                </a:lnTo>
                <a:lnTo>
                  <a:pt x="82" y="41"/>
                </a:lnTo>
                <a:lnTo>
                  <a:pt x="82" y="40"/>
                </a:lnTo>
                <a:lnTo>
                  <a:pt x="81" y="40"/>
                </a:lnTo>
                <a:lnTo>
                  <a:pt x="81" y="43"/>
                </a:lnTo>
                <a:lnTo>
                  <a:pt x="82" y="47"/>
                </a:lnTo>
                <a:lnTo>
                  <a:pt x="82" y="51"/>
                </a:lnTo>
                <a:lnTo>
                  <a:pt x="84" y="52"/>
                </a:lnTo>
                <a:lnTo>
                  <a:pt x="87" y="55"/>
                </a:lnTo>
                <a:lnTo>
                  <a:pt x="90" y="57"/>
                </a:lnTo>
                <a:lnTo>
                  <a:pt x="96" y="60"/>
                </a:lnTo>
                <a:lnTo>
                  <a:pt x="100" y="62"/>
                </a:lnTo>
                <a:lnTo>
                  <a:pt x="100" y="63"/>
                </a:lnTo>
                <a:lnTo>
                  <a:pt x="101" y="66"/>
                </a:lnTo>
                <a:lnTo>
                  <a:pt x="103" y="70"/>
                </a:lnTo>
                <a:lnTo>
                  <a:pt x="104" y="76"/>
                </a:lnTo>
                <a:lnTo>
                  <a:pt x="106" y="77"/>
                </a:lnTo>
                <a:lnTo>
                  <a:pt x="109" y="81"/>
                </a:lnTo>
                <a:lnTo>
                  <a:pt x="114" y="85"/>
                </a:lnTo>
                <a:lnTo>
                  <a:pt x="119" y="88"/>
                </a:lnTo>
                <a:lnTo>
                  <a:pt x="123" y="92"/>
                </a:lnTo>
                <a:lnTo>
                  <a:pt x="126" y="92"/>
                </a:lnTo>
                <a:lnTo>
                  <a:pt x="134" y="92"/>
                </a:lnTo>
                <a:lnTo>
                  <a:pt x="136" y="92"/>
                </a:lnTo>
                <a:lnTo>
                  <a:pt x="137" y="92"/>
                </a:lnTo>
                <a:lnTo>
                  <a:pt x="137" y="93"/>
                </a:lnTo>
                <a:lnTo>
                  <a:pt x="137" y="95"/>
                </a:lnTo>
                <a:lnTo>
                  <a:pt x="136" y="95"/>
                </a:lnTo>
                <a:lnTo>
                  <a:pt x="134" y="96"/>
                </a:lnTo>
                <a:lnTo>
                  <a:pt x="134" y="98"/>
                </a:lnTo>
                <a:lnTo>
                  <a:pt x="136" y="99"/>
                </a:lnTo>
                <a:lnTo>
                  <a:pt x="144" y="103"/>
                </a:lnTo>
                <a:lnTo>
                  <a:pt x="152" y="106"/>
                </a:lnTo>
                <a:lnTo>
                  <a:pt x="153" y="107"/>
                </a:lnTo>
                <a:lnTo>
                  <a:pt x="156" y="110"/>
                </a:lnTo>
                <a:lnTo>
                  <a:pt x="163" y="114"/>
                </a:lnTo>
                <a:lnTo>
                  <a:pt x="164" y="115"/>
                </a:lnTo>
                <a:lnTo>
                  <a:pt x="169" y="118"/>
                </a:lnTo>
                <a:lnTo>
                  <a:pt x="171" y="120"/>
                </a:lnTo>
                <a:lnTo>
                  <a:pt x="171" y="123"/>
                </a:lnTo>
                <a:lnTo>
                  <a:pt x="171" y="125"/>
                </a:lnTo>
                <a:lnTo>
                  <a:pt x="169" y="126"/>
                </a:lnTo>
                <a:lnTo>
                  <a:pt x="169" y="128"/>
                </a:lnTo>
                <a:lnTo>
                  <a:pt x="167" y="126"/>
                </a:lnTo>
                <a:lnTo>
                  <a:pt x="166" y="125"/>
                </a:lnTo>
                <a:lnTo>
                  <a:pt x="163" y="120"/>
                </a:lnTo>
                <a:lnTo>
                  <a:pt x="156" y="118"/>
                </a:lnTo>
                <a:lnTo>
                  <a:pt x="155" y="118"/>
                </a:lnTo>
                <a:lnTo>
                  <a:pt x="153" y="117"/>
                </a:lnTo>
                <a:lnTo>
                  <a:pt x="153" y="117"/>
                </a:lnTo>
                <a:lnTo>
                  <a:pt x="153" y="115"/>
                </a:lnTo>
                <a:lnTo>
                  <a:pt x="152" y="115"/>
                </a:lnTo>
                <a:lnTo>
                  <a:pt x="150" y="115"/>
                </a:lnTo>
                <a:lnTo>
                  <a:pt x="148" y="117"/>
                </a:lnTo>
                <a:lnTo>
                  <a:pt x="147" y="118"/>
                </a:lnTo>
                <a:lnTo>
                  <a:pt x="145" y="122"/>
                </a:lnTo>
                <a:lnTo>
                  <a:pt x="142" y="126"/>
                </a:lnTo>
                <a:lnTo>
                  <a:pt x="142" y="128"/>
                </a:lnTo>
                <a:lnTo>
                  <a:pt x="144" y="131"/>
                </a:lnTo>
                <a:lnTo>
                  <a:pt x="147" y="131"/>
                </a:lnTo>
                <a:lnTo>
                  <a:pt x="150" y="133"/>
                </a:lnTo>
                <a:lnTo>
                  <a:pt x="152" y="134"/>
                </a:lnTo>
                <a:lnTo>
                  <a:pt x="152" y="139"/>
                </a:lnTo>
                <a:lnTo>
                  <a:pt x="152" y="140"/>
                </a:lnTo>
                <a:lnTo>
                  <a:pt x="152" y="142"/>
                </a:lnTo>
                <a:lnTo>
                  <a:pt x="148" y="142"/>
                </a:lnTo>
                <a:lnTo>
                  <a:pt x="145" y="144"/>
                </a:lnTo>
                <a:lnTo>
                  <a:pt x="144" y="145"/>
                </a:lnTo>
                <a:lnTo>
                  <a:pt x="144" y="145"/>
                </a:lnTo>
                <a:lnTo>
                  <a:pt x="144" y="150"/>
                </a:lnTo>
                <a:lnTo>
                  <a:pt x="142" y="151"/>
                </a:lnTo>
                <a:lnTo>
                  <a:pt x="139" y="153"/>
                </a:lnTo>
                <a:lnTo>
                  <a:pt x="137" y="156"/>
                </a:lnTo>
                <a:lnTo>
                  <a:pt x="136" y="158"/>
                </a:lnTo>
                <a:lnTo>
                  <a:pt x="136" y="159"/>
                </a:lnTo>
                <a:lnTo>
                  <a:pt x="131" y="159"/>
                </a:lnTo>
                <a:lnTo>
                  <a:pt x="130" y="158"/>
                </a:lnTo>
                <a:lnTo>
                  <a:pt x="130" y="155"/>
                </a:lnTo>
                <a:lnTo>
                  <a:pt x="131" y="153"/>
                </a:lnTo>
                <a:lnTo>
                  <a:pt x="133" y="153"/>
                </a:lnTo>
                <a:lnTo>
                  <a:pt x="134" y="150"/>
                </a:lnTo>
                <a:lnTo>
                  <a:pt x="133" y="148"/>
                </a:lnTo>
                <a:lnTo>
                  <a:pt x="134" y="147"/>
                </a:lnTo>
                <a:lnTo>
                  <a:pt x="134" y="145"/>
                </a:lnTo>
                <a:lnTo>
                  <a:pt x="136" y="145"/>
                </a:lnTo>
                <a:lnTo>
                  <a:pt x="137" y="145"/>
                </a:lnTo>
                <a:lnTo>
                  <a:pt x="137" y="142"/>
                </a:lnTo>
                <a:lnTo>
                  <a:pt x="136" y="140"/>
                </a:lnTo>
                <a:lnTo>
                  <a:pt x="136" y="139"/>
                </a:lnTo>
                <a:lnTo>
                  <a:pt x="136" y="136"/>
                </a:lnTo>
                <a:lnTo>
                  <a:pt x="133" y="131"/>
                </a:lnTo>
                <a:lnTo>
                  <a:pt x="131" y="126"/>
                </a:lnTo>
                <a:lnTo>
                  <a:pt x="131" y="125"/>
                </a:lnTo>
                <a:lnTo>
                  <a:pt x="130" y="123"/>
                </a:lnTo>
                <a:lnTo>
                  <a:pt x="126" y="123"/>
                </a:lnTo>
                <a:lnTo>
                  <a:pt x="125" y="123"/>
                </a:lnTo>
                <a:lnTo>
                  <a:pt x="120" y="120"/>
                </a:lnTo>
                <a:lnTo>
                  <a:pt x="120" y="120"/>
                </a:lnTo>
                <a:lnTo>
                  <a:pt x="120" y="118"/>
                </a:lnTo>
                <a:lnTo>
                  <a:pt x="120" y="118"/>
                </a:lnTo>
                <a:lnTo>
                  <a:pt x="120" y="117"/>
                </a:lnTo>
                <a:lnTo>
                  <a:pt x="119" y="115"/>
                </a:lnTo>
                <a:lnTo>
                  <a:pt x="119" y="114"/>
                </a:lnTo>
                <a:lnTo>
                  <a:pt x="117" y="112"/>
                </a:lnTo>
                <a:lnTo>
                  <a:pt x="115" y="114"/>
                </a:lnTo>
                <a:lnTo>
                  <a:pt x="114" y="114"/>
                </a:lnTo>
                <a:lnTo>
                  <a:pt x="112" y="114"/>
                </a:lnTo>
                <a:lnTo>
                  <a:pt x="112" y="114"/>
                </a:lnTo>
                <a:lnTo>
                  <a:pt x="111" y="114"/>
                </a:lnTo>
                <a:lnTo>
                  <a:pt x="112" y="112"/>
                </a:lnTo>
                <a:lnTo>
                  <a:pt x="112" y="110"/>
                </a:lnTo>
                <a:lnTo>
                  <a:pt x="111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09"/>
                </a:lnTo>
                <a:lnTo>
                  <a:pt x="104" y="104"/>
                </a:lnTo>
                <a:lnTo>
                  <a:pt x="103" y="103"/>
                </a:lnTo>
                <a:lnTo>
                  <a:pt x="101" y="103"/>
                </a:lnTo>
                <a:lnTo>
                  <a:pt x="100" y="103"/>
                </a:lnTo>
                <a:lnTo>
                  <a:pt x="96" y="103"/>
                </a:lnTo>
                <a:lnTo>
                  <a:pt x="95" y="103"/>
                </a:lnTo>
                <a:lnTo>
                  <a:pt x="95" y="103"/>
                </a:lnTo>
                <a:lnTo>
                  <a:pt x="93" y="103"/>
                </a:lnTo>
                <a:lnTo>
                  <a:pt x="92" y="103"/>
                </a:lnTo>
                <a:lnTo>
                  <a:pt x="92" y="103"/>
                </a:lnTo>
                <a:lnTo>
                  <a:pt x="90" y="99"/>
                </a:lnTo>
                <a:lnTo>
                  <a:pt x="87" y="99"/>
                </a:lnTo>
                <a:lnTo>
                  <a:pt x="81" y="93"/>
                </a:lnTo>
                <a:lnTo>
                  <a:pt x="78" y="92"/>
                </a:lnTo>
                <a:lnTo>
                  <a:pt x="74" y="88"/>
                </a:lnTo>
                <a:lnTo>
                  <a:pt x="71" y="85"/>
                </a:lnTo>
                <a:lnTo>
                  <a:pt x="70" y="84"/>
                </a:lnTo>
                <a:lnTo>
                  <a:pt x="66" y="82"/>
                </a:lnTo>
                <a:lnTo>
                  <a:pt x="66" y="82"/>
                </a:lnTo>
                <a:lnTo>
                  <a:pt x="65" y="84"/>
                </a:lnTo>
                <a:lnTo>
                  <a:pt x="65" y="84"/>
                </a:lnTo>
                <a:lnTo>
                  <a:pt x="65" y="82"/>
                </a:lnTo>
                <a:lnTo>
                  <a:pt x="65" y="82"/>
                </a:lnTo>
                <a:lnTo>
                  <a:pt x="65" y="82"/>
                </a:lnTo>
                <a:lnTo>
                  <a:pt x="65" y="81"/>
                </a:lnTo>
                <a:lnTo>
                  <a:pt x="62" y="77"/>
                </a:lnTo>
                <a:lnTo>
                  <a:pt x="60" y="76"/>
                </a:lnTo>
                <a:lnTo>
                  <a:pt x="59" y="76"/>
                </a:lnTo>
                <a:lnTo>
                  <a:pt x="59" y="74"/>
                </a:lnTo>
                <a:lnTo>
                  <a:pt x="59" y="74"/>
                </a:lnTo>
                <a:lnTo>
                  <a:pt x="57" y="73"/>
                </a:lnTo>
                <a:lnTo>
                  <a:pt x="57" y="73"/>
                </a:lnTo>
                <a:lnTo>
                  <a:pt x="55" y="73"/>
                </a:lnTo>
                <a:lnTo>
                  <a:pt x="55" y="71"/>
                </a:lnTo>
                <a:lnTo>
                  <a:pt x="55" y="70"/>
                </a:lnTo>
                <a:lnTo>
                  <a:pt x="55" y="70"/>
                </a:lnTo>
                <a:lnTo>
                  <a:pt x="55" y="66"/>
                </a:lnTo>
                <a:lnTo>
                  <a:pt x="52" y="63"/>
                </a:lnTo>
                <a:lnTo>
                  <a:pt x="52" y="57"/>
                </a:lnTo>
                <a:lnTo>
                  <a:pt x="51" y="55"/>
                </a:lnTo>
                <a:lnTo>
                  <a:pt x="49" y="55"/>
                </a:lnTo>
                <a:lnTo>
                  <a:pt x="44" y="54"/>
                </a:lnTo>
                <a:lnTo>
                  <a:pt x="38" y="49"/>
                </a:lnTo>
                <a:lnTo>
                  <a:pt x="37" y="49"/>
                </a:lnTo>
                <a:lnTo>
                  <a:pt x="33" y="47"/>
                </a:lnTo>
                <a:lnTo>
                  <a:pt x="30" y="47"/>
                </a:lnTo>
                <a:lnTo>
                  <a:pt x="27" y="49"/>
                </a:lnTo>
                <a:lnTo>
                  <a:pt x="24" y="52"/>
                </a:lnTo>
                <a:lnTo>
                  <a:pt x="21" y="57"/>
                </a:lnTo>
                <a:lnTo>
                  <a:pt x="19" y="57"/>
                </a:lnTo>
                <a:lnTo>
                  <a:pt x="16" y="59"/>
                </a:lnTo>
                <a:lnTo>
                  <a:pt x="11" y="59"/>
                </a:lnTo>
                <a:lnTo>
                  <a:pt x="11" y="59"/>
                </a:lnTo>
                <a:lnTo>
                  <a:pt x="11" y="57"/>
                </a:lnTo>
                <a:lnTo>
                  <a:pt x="13" y="57"/>
                </a:lnTo>
                <a:lnTo>
                  <a:pt x="13" y="55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3" y="52"/>
                </a:lnTo>
                <a:lnTo>
                  <a:pt x="10" y="52"/>
                </a:lnTo>
                <a:lnTo>
                  <a:pt x="10" y="52"/>
                </a:lnTo>
                <a:lnTo>
                  <a:pt x="7" y="52"/>
                </a:lnTo>
                <a:lnTo>
                  <a:pt x="5" y="51"/>
                </a:lnTo>
                <a:lnTo>
                  <a:pt x="3" y="49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3" y="44"/>
                </a:lnTo>
                <a:lnTo>
                  <a:pt x="3" y="44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5" y="40"/>
                </a:lnTo>
                <a:lnTo>
                  <a:pt x="5" y="40"/>
                </a:lnTo>
                <a:lnTo>
                  <a:pt x="3" y="40"/>
                </a:lnTo>
                <a:lnTo>
                  <a:pt x="3" y="40"/>
                </a:lnTo>
                <a:lnTo>
                  <a:pt x="2" y="40"/>
                </a:lnTo>
                <a:lnTo>
                  <a:pt x="2" y="38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3" y="35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2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5" y="29"/>
                </a:lnTo>
                <a:lnTo>
                  <a:pt x="5" y="27"/>
                </a:lnTo>
                <a:lnTo>
                  <a:pt x="3" y="25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2"/>
                </a:lnTo>
                <a:lnTo>
                  <a:pt x="3" y="22"/>
                </a:lnTo>
                <a:lnTo>
                  <a:pt x="5" y="21"/>
                </a:lnTo>
                <a:lnTo>
                  <a:pt x="5" y="21"/>
                </a:lnTo>
                <a:lnTo>
                  <a:pt x="7" y="22"/>
                </a:lnTo>
                <a:lnTo>
                  <a:pt x="10" y="21"/>
                </a:lnTo>
                <a:lnTo>
                  <a:pt x="11" y="21"/>
                </a:lnTo>
                <a:lnTo>
                  <a:pt x="13" y="19"/>
                </a:lnTo>
                <a:lnTo>
                  <a:pt x="13" y="19"/>
                </a:lnTo>
                <a:lnTo>
                  <a:pt x="16" y="21"/>
                </a:lnTo>
                <a:lnTo>
                  <a:pt x="18" y="21"/>
                </a:lnTo>
                <a:lnTo>
                  <a:pt x="19" y="19"/>
                </a:lnTo>
                <a:lnTo>
                  <a:pt x="19" y="19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1" y="14"/>
                </a:lnTo>
                <a:lnTo>
                  <a:pt x="22" y="13"/>
                </a:lnTo>
                <a:lnTo>
                  <a:pt x="24" y="13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3"/>
                </a:lnTo>
                <a:lnTo>
                  <a:pt x="25" y="14"/>
                </a:lnTo>
                <a:lnTo>
                  <a:pt x="25" y="14"/>
                </a:lnTo>
                <a:lnTo>
                  <a:pt x="27" y="16"/>
                </a:lnTo>
                <a:lnTo>
                  <a:pt x="29" y="18"/>
                </a:lnTo>
                <a:lnTo>
                  <a:pt x="32" y="18"/>
                </a:lnTo>
                <a:lnTo>
                  <a:pt x="32" y="18"/>
                </a:lnTo>
                <a:lnTo>
                  <a:pt x="30" y="19"/>
                </a:lnTo>
                <a:lnTo>
                  <a:pt x="32" y="21"/>
                </a:lnTo>
                <a:lnTo>
                  <a:pt x="32" y="22"/>
                </a:lnTo>
                <a:lnTo>
                  <a:pt x="33" y="22"/>
                </a:lnTo>
                <a:lnTo>
                  <a:pt x="35" y="22"/>
                </a:lnTo>
                <a:lnTo>
                  <a:pt x="35" y="22"/>
                </a:lnTo>
                <a:lnTo>
                  <a:pt x="33" y="21"/>
                </a:lnTo>
                <a:lnTo>
                  <a:pt x="33" y="19"/>
                </a:lnTo>
                <a:lnTo>
                  <a:pt x="33" y="19"/>
                </a:lnTo>
                <a:lnTo>
                  <a:pt x="35" y="19"/>
                </a:lnTo>
                <a:lnTo>
                  <a:pt x="35" y="18"/>
                </a:lnTo>
                <a:lnTo>
                  <a:pt x="37" y="16"/>
                </a:lnTo>
                <a:lnTo>
                  <a:pt x="38" y="14"/>
                </a:lnTo>
                <a:lnTo>
                  <a:pt x="38" y="13"/>
                </a:lnTo>
                <a:lnTo>
                  <a:pt x="38" y="11"/>
                </a:lnTo>
                <a:lnTo>
                  <a:pt x="38" y="10"/>
                </a:lnTo>
                <a:lnTo>
                  <a:pt x="40" y="11"/>
                </a:lnTo>
                <a:lnTo>
                  <a:pt x="40" y="11"/>
                </a:lnTo>
                <a:lnTo>
                  <a:pt x="40" y="11"/>
                </a:lnTo>
                <a:lnTo>
                  <a:pt x="41" y="13"/>
                </a:lnTo>
                <a:lnTo>
                  <a:pt x="41" y="14"/>
                </a:lnTo>
                <a:lnTo>
                  <a:pt x="43" y="14"/>
                </a:lnTo>
                <a:lnTo>
                  <a:pt x="43" y="14"/>
                </a:lnTo>
                <a:lnTo>
                  <a:pt x="46" y="13"/>
                </a:lnTo>
                <a:lnTo>
                  <a:pt x="46" y="13"/>
                </a:lnTo>
                <a:lnTo>
                  <a:pt x="48" y="13"/>
                </a:lnTo>
                <a:lnTo>
                  <a:pt x="48" y="13"/>
                </a:lnTo>
                <a:lnTo>
                  <a:pt x="49" y="14"/>
                </a:lnTo>
                <a:lnTo>
                  <a:pt x="49" y="16"/>
                </a:lnTo>
                <a:lnTo>
                  <a:pt x="51" y="14"/>
                </a:lnTo>
                <a:lnTo>
                  <a:pt x="51" y="14"/>
                </a:lnTo>
                <a:lnTo>
                  <a:pt x="51" y="14"/>
                </a:lnTo>
                <a:lnTo>
                  <a:pt x="49" y="13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9" y="10"/>
                </a:lnTo>
                <a:lnTo>
                  <a:pt x="49" y="8"/>
                </a:lnTo>
                <a:lnTo>
                  <a:pt x="51" y="8"/>
                </a:lnTo>
                <a:lnTo>
                  <a:pt x="51" y="8"/>
                </a:lnTo>
                <a:lnTo>
                  <a:pt x="52" y="10"/>
                </a:lnTo>
                <a:lnTo>
                  <a:pt x="54" y="10"/>
                </a:lnTo>
                <a:lnTo>
                  <a:pt x="54" y="10"/>
                </a:lnTo>
                <a:lnTo>
                  <a:pt x="55" y="8"/>
                </a:lnTo>
                <a:lnTo>
                  <a:pt x="54" y="8"/>
                </a:lnTo>
                <a:lnTo>
                  <a:pt x="54" y="8"/>
                </a:lnTo>
                <a:lnTo>
                  <a:pt x="54" y="7"/>
                </a:lnTo>
                <a:lnTo>
                  <a:pt x="55" y="3"/>
                </a:lnTo>
                <a:lnTo>
                  <a:pt x="55" y="3"/>
                </a:lnTo>
                <a:lnTo>
                  <a:pt x="57" y="3"/>
                </a:lnTo>
                <a:lnTo>
                  <a:pt x="59" y="3"/>
                </a:lnTo>
                <a:lnTo>
                  <a:pt x="59" y="5"/>
                </a:lnTo>
                <a:lnTo>
                  <a:pt x="60" y="5"/>
                </a:lnTo>
                <a:lnTo>
                  <a:pt x="62" y="5"/>
                </a:lnTo>
                <a:lnTo>
                  <a:pt x="63" y="5"/>
                </a:lnTo>
                <a:lnTo>
                  <a:pt x="63" y="5"/>
                </a:lnTo>
                <a:lnTo>
                  <a:pt x="63" y="3"/>
                </a:lnTo>
                <a:lnTo>
                  <a:pt x="65" y="2"/>
                </a:lnTo>
                <a:lnTo>
                  <a:pt x="66" y="2"/>
                </a:lnTo>
                <a:lnTo>
                  <a:pt x="70" y="2"/>
                </a:lnTo>
                <a:lnTo>
                  <a:pt x="70" y="2"/>
                </a:lnTo>
                <a:lnTo>
                  <a:pt x="71" y="2"/>
                </a:lnTo>
                <a:lnTo>
                  <a:pt x="73" y="2"/>
                </a:lnTo>
                <a:lnTo>
                  <a:pt x="74" y="2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9" name="Freeform 245"/>
          <p:cNvSpPr>
            <a:spLocks noEditPoints="1"/>
          </p:cNvSpPr>
          <p:nvPr/>
        </p:nvSpPr>
        <p:spPr bwMode="auto">
          <a:xfrm>
            <a:off x="2092723" y="3222476"/>
            <a:ext cx="930609" cy="800862"/>
          </a:xfrm>
          <a:custGeom>
            <a:avLst/>
            <a:gdLst>
              <a:gd name="T0" fmla="*/ 167 w 279"/>
              <a:gd name="T1" fmla="*/ 213 h 236"/>
              <a:gd name="T2" fmla="*/ 170 w 279"/>
              <a:gd name="T3" fmla="*/ 208 h 236"/>
              <a:gd name="T4" fmla="*/ 14 w 279"/>
              <a:gd name="T5" fmla="*/ 6 h 236"/>
              <a:gd name="T6" fmla="*/ 28 w 279"/>
              <a:gd name="T7" fmla="*/ 14 h 236"/>
              <a:gd name="T8" fmla="*/ 45 w 279"/>
              <a:gd name="T9" fmla="*/ 8 h 236"/>
              <a:gd name="T10" fmla="*/ 61 w 279"/>
              <a:gd name="T11" fmla="*/ 8 h 236"/>
              <a:gd name="T12" fmla="*/ 61 w 279"/>
              <a:gd name="T13" fmla="*/ 14 h 236"/>
              <a:gd name="T14" fmla="*/ 63 w 279"/>
              <a:gd name="T15" fmla="*/ 20 h 236"/>
              <a:gd name="T16" fmla="*/ 72 w 279"/>
              <a:gd name="T17" fmla="*/ 31 h 236"/>
              <a:gd name="T18" fmla="*/ 89 w 279"/>
              <a:gd name="T19" fmla="*/ 41 h 236"/>
              <a:gd name="T20" fmla="*/ 141 w 279"/>
              <a:gd name="T21" fmla="*/ 49 h 236"/>
              <a:gd name="T22" fmla="*/ 148 w 279"/>
              <a:gd name="T23" fmla="*/ 41 h 236"/>
              <a:gd name="T24" fmla="*/ 162 w 279"/>
              <a:gd name="T25" fmla="*/ 30 h 236"/>
              <a:gd name="T26" fmla="*/ 179 w 279"/>
              <a:gd name="T27" fmla="*/ 27 h 236"/>
              <a:gd name="T28" fmla="*/ 192 w 279"/>
              <a:gd name="T29" fmla="*/ 28 h 236"/>
              <a:gd name="T30" fmla="*/ 206 w 279"/>
              <a:gd name="T31" fmla="*/ 36 h 236"/>
              <a:gd name="T32" fmla="*/ 220 w 279"/>
              <a:gd name="T33" fmla="*/ 38 h 236"/>
              <a:gd name="T34" fmla="*/ 233 w 279"/>
              <a:gd name="T35" fmla="*/ 49 h 236"/>
              <a:gd name="T36" fmla="*/ 249 w 279"/>
              <a:gd name="T37" fmla="*/ 63 h 236"/>
              <a:gd name="T38" fmla="*/ 250 w 279"/>
              <a:gd name="T39" fmla="*/ 71 h 236"/>
              <a:gd name="T40" fmla="*/ 247 w 279"/>
              <a:gd name="T41" fmla="*/ 79 h 236"/>
              <a:gd name="T42" fmla="*/ 242 w 279"/>
              <a:gd name="T43" fmla="*/ 86 h 236"/>
              <a:gd name="T44" fmla="*/ 239 w 279"/>
              <a:gd name="T45" fmla="*/ 98 h 236"/>
              <a:gd name="T46" fmla="*/ 241 w 279"/>
              <a:gd name="T47" fmla="*/ 107 h 236"/>
              <a:gd name="T48" fmla="*/ 242 w 279"/>
              <a:gd name="T49" fmla="*/ 132 h 236"/>
              <a:gd name="T50" fmla="*/ 257 w 279"/>
              <a:gd name="T51" fmla="*/ 146 h 236"/>
              <a:gd name="T52" fmla="*/ 250 w 279"/>
              <a:gd name="T53" fmla="*/ 172 h 236"/>
              <a:gd name="T54" fmla="*/ 268 w 279"/>
              <a:gd name="T55" fmla="*/ 187 h 236"/>
              <a:gd name="T56" fmla="*/ 271 w 279"/>
              <a:gd name="T57" fmla="*/ 201 h 236"/>
              <a:gd name="T58" fmla="*/ 279 w 279"/>
              <a:gd name="T59" fmla="*/ 205 h 236"/>
              <a:gd name="T60" fmla="*/ 269 w 279"/>
              <a:gd name="T61" fmla="*/ 213 h 236"/>
              <a:gd name="T62" fmla="*/ 258 w 279"/>
              <a:gd name="T63" fmla="*/ 219 h 236"/>
              <a:gd name="T64" fmla="*/ 253 w 279"/>
              <a:gd name="T65" fmla="*/ 235 h 236"/>
              <a:gd name="T66" fmla="*/ 238 w 279"/>
              <a:gd name="T67" fmla="*/ 231 h 236"/>
              <a:gd name="T68" fmla="*/ 206 w 279"/>
              <a:gd name="T69" fmla="*/ 228 h 236"/>
              <a:gd name="T70" fmla="*/ 189 w 279"/>
              <a:gd name="T71" fmla="*/ 216 h 236"/>
              <a:gd name="T72" fmla="*/ 173 w 279"/>
              <a:gd name="T73" fmla="*/ 206 h 236"/>
              <a:gd name="T74" fmla="*/ 152 w 279"/>
              <a:gd name="T75" fmla="*/ 213 h 236"/>
              <a:gd name="T76" fmla="*/ 124 w 279"/>
              <a:gd name="T77" fmla="*/ 200 h 236"/>
              <a:gd name="T78" fmla="*/ 105 w 279"/>
              <a:gd name="T79" fmla="*/ 187 h 236"/>
              <a:gd name="T80" fmla="*/ 96 w 279"/>
              <a:gd name="T81" fmla="*/ 173 h 236"/>
              <a:gd name="T82" fmla="*/ 86 w 279"/>
              <a:gd name="T83" fmla="*/ 156 h 236"/>
              <a:gd name="T84" fmla="*/ 75 w 279"/>
              <a:gd name="T85" fmla="*/ 153 h 236"/>
              <a:gd name="T86" fmla="*/ 67 w 279"/>
              <a:gd name="T87" fmla="*/ 159 h 236"/>
              <a:gd name="T88" fmla="*/ 61 w 279"/>
              <a:gd name="T89" fmla="*/ 154 h 236"/>
              <a:gd name="T90" fmla="*/ 53 w 279"/>
              <a:gd name="T91" fmla="*/ 143 h 236"/>
              <a:gd name="T92" fmla="*/ 47 w 279"/>
              <a:gd name="T93" fmla="*/ 120 h 236"/>
              <a:gd name="T94" fmla="*/ 29 w 279"/>
              <a:gd name="T95" fmla="*/ 110 h 236"/>
              <a:gd name="T96" fmla="*/ 26 w 279"/>
              <a:gd name="T97" fmla="*/ 102 h 236"/>
              <a:gd name="T98" fmla="*/ 20 w 279"/>
              <a:gd name="T99" fmla="*/ 90 h 236"/>
              <a:gd name="T100" fmla="*/ 29 w 279"/>
              <a:gd name="T101" fmla="*/ 79 h 236"/>
              <a:gd name="T102" fmla="*/ 29 w 279"/>
              <a:gd name="T103" fmla="*/ 68 h 236"/>
              <a:gd name="T104" fmla="*/ 22 w 279"/>
              <a:gd name="T105" fmla="*/ 63 h 236"/>
              <a:gd name="T106" fmla="*/ 15 w 279"/>
              <a:gd name="T107" fmla="*/ 55 h 236"/>
              <a:gd name="T108" fmla="*/ 11 w 279"/>
              <a:gd name="T109" fmla="*/ 44 h 236"/>
              <a:gd name="T110" fmla="*/ 7 w 279"/>
              <a:gd name="T111" fmla="*/ 36 h 236"/>
              <a:gd name="T112" fmla="*/ 4 w 279"/>
              <a:gd name="T113" fmla="*/ 28 h 236"/>
              <a:gd name="T114" fmla="*/ 4 w 279"/>
              <a:gd name="T115" fmla="*/ 23 h 236"/>
              <a:gd name="T116" fmla="*/ 3 w 279"/>
              <a:gd name="T117" fmla="*/ 11 h 236"/>
              <a:gd name="T118" fmla="*/ 3 w 279"/>
              <a:gd name="T119" fmla="*/ 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" h="236">
                <a:moveTo>
                  <a:pt x="176" y="206"/>
                </a:moveTo>
                <a:lnTo>
                  <a:pt x="178" y="206"/>
                </a:lnTo>
                <a:lnTo>
                  <a:pt x="176" y="208"/>
                </a:lnTo>
                <a:lnTo>
                  <a:pt x="175" y="209"/>
                </a:lnTo>
                <a:lnTo>
                  <a:pt x="173" y="211"/>
                </a:lnTo>
                <a:lnTo>
                  <a:pt x="171" y="211"/>
                </a:lnTo>
                <a:lnTo>
                  <a:pt x="171" y="211"/>
                </a:lnTo>
                <a:lnTo>
                  <a:pt x="170" y="211"/>
                </a:lnTo>
                <a:lnTo>
                  <a:pt x="168" y="211"/>
                </a:lnTo>
                <a:lnTo>
                  <a:pt x="167" y="213"/>
                </a:lnTo>
                <a:lnTo>
                  <a:pt x="165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1"/>
                </a:lnTo>
                <a:lnTo>
                  <a:pt x="164" y="211"/>
                </a:lnTo>
                <a:lnTo>
                  <a:pt x="167" y="211"/>
                </a:lnTo>
                <a:lnTo>
                  <a:pt x="170" y="209"/>
                </a:lnTo>
                <a:lnTo>
                  <a:pt x="170" y="208"/>
                </a:lnTo>
                <a:lnTo>
                  <a:pt x="170" y="208"/>
                </a:lnTo>
                <a:lnTo>
                  <a:pt x="170" y="206"/>
                </a:lnTo>
                <a:lnTo>
                  <a:pt x="171" y="208"/>
                </a:lnTo>
                <a:lnTo>
                  <a:pt x="175" y="206"/>
                </a:lnTo>
                <a:lnTo>
                  <a:pt x="176" y="206"/>
                </a:lnTo>
                <a:close/>
                <a:moveTo>
                  <a:pt x="9" y="0"/>
                </a:move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2" y="3"/>
                </a:lnTo>
                <a:lnTo>
                  <a:pt x="14" y="6"/>
                </a:lnTo>
                <a:lnTo>
                  <a:pt x="15" y="8"/>
                </a:lnTo>
                <a:lnTo>
                  <a:pt x="15" y="8"/>
                </a:lnTo>
                <a:lnTo>
                  <a:pt x="17" y="9"/>
                </a:lnTo>
                <a:lnTo>
                  <a:pt x="17" y="9"/>
                </a:lnTo>
                <a:lnTo>
                  <a:pt x="18" y="9"/>
                </a:lnTo>
                <a:lnTo>
                  <a:pt x="18" y="11"/>
                </a:lnTo>
                <a:lnTo>
                  <a:pt x="20" y="11"/>
                </a:lnTo>
                <a:lnTo>
                  <a:pt x="22" y="12"/>
                </a:lnTo>
                <a:lnTo>
                  <a:pt x="23" y="14"/>
                </a:lnTo>
                <a:lnTo>
                  <a:pt x="28" y="14"/>
                </a:lnTo>
                <a:lnTo>
                  <a:pt x="31" y="16"/>
                </a:lnTo>
                <a:lnTo>
                  <a:pt x="31" y="16"/>
                </a:lnTo>
                <a:lnTo>
                  <a:pt x="33" y="14"/>
                </a:lnTo>
                <a:lnTo>
                  <a:pt x="36" y="14"/>
                </a:lnTo>
                <a:lnTo>
                  <a:pt x="37" y="14"/>
                </a:lnTo>
                <a:lnTo>
                  <a:pt x="41" y="11"/>
                </a:lnTo>
                <a:lnTo>
                  <a:pt x="41" y="11"/>
                </a:lnTo>
                <a:lnTo>
                  <a:pt x="44" y="11"/>
                </a:lnTo>
                <a:lnTo>
                  <a:pt x="44" y="9"/>
                </a:lnTo>
                <a:lnTo>
                  <a:pt x="45" y="8"/>
                </a:lnTo>
                <a:lnTo>
                  <a:pt x="48" y="6"/>
                </a:lnTo>
                <a:lnTo>
                  <a:pt x="50" y="5"/>
                </a:lnTo>
                <a:lnTo>
                  <a:pt x="52" y="5"/>
                </a:lnTo>
                <a:lnTo>
                  <a:pt x="55" y="1"/>
                </a:lnTo>
                <a:lnTo>
                  <a:pt x="56" y="1"/>
                </a:lnTo>
                <a:lnTo>
                  <a:pt x="58" y="1"/>
                </a:lnTo>
                <a:lnTo>
                  <a:pt x="59" y="3"/>
                </a:lnTo>
                <a:lnTo>
                  <a:pt x="61" y="6"/>
                </a:lnTo>
                <a:lnTo>
                  <a:pt x="63" y="6"/>
                </a:lnTo>
                <a:lnTo>
                  <a:pt x="61" y="8"/>
                </a:lnTo>
                <a:lnTo>
                  <a:pt x="59" y="8"/>
                </a:lnTo>
                <a:lnTo>
                  <a:pt x="59" y="8"/>
                </a:lnTo>
                <a:lnTo>
                  <a:pt x="59" y="9"/>
                </a:lnTo>
                <a:lnTo>
                  <a:pt x="59" y="9"/>
                </a:lnTo>
                <a:lnTo>
                  <a:pt x="59" y="11"/>
                </a:lnTo>
                <a:lnTo>
                  <a:pt x="61" y="11"/>
                </a:lnTo>
                <a:lnTo>
                  <a:pt x="63" y="12"/>
                </a:lnTo>
                <a:lnTo>
                  <a:pt x="63" y="12"/>
                </a:lnTo>
                <a:lnTo>
                  <a:pt x="61" y="14"/>
                </a:lnTo>
                <a:lnTo>
                  <a:pt x="61" y="14"/>
                </a:lnTo>
                <a:lnTo>
                  <a:pt x="59" y="14"/>
                </a:lnTo>
                <a:lnTo>
                  <a:pt x="58" y="14"/>
                </a:lnTo>
                <a:lnTo>
                  <a:pt x="58" y="14"/>
                </a:lnTo>
                <a:lnTo>
                  <a:pt x="58" y="16"/>
                </a:lnTo>
                <a:lnTo>
                  <a:pt x="58" y="16"/>
                </a:lnTo>
                <a:lnTo>
                  <a:pt x="58" y="16"/>
                </a:lnTo>
                <a:lnTo>
                  <a:pt x="61" y="17"/>
                </a:lnTo>
                <a:lnTo>
                  <a:pt x="61" y="19"/>
                </a:lnTo>
                <a:lnTo>
                  <a:pt x="61" y="19"/>
                </a:lnTo>
                <a:lnTo>
                  <a:pt x="63" y="20"/>
                </a:lnTo>
                <a:lnTo>
                  <a:pt x="63" y="20"/>
                </a:lnTo>
                <a:lnTo>
                  <a:pt x="64" y="20"/>
                </a:lnTo>
                <a:lnTo>
                  <a:pt x="66" y="23"/>
                </a:lnTo>
                <a:lnTo>
                  <a:pt x="67" y="23"/>
                </a:lnTo>
                <a:lnTo>
                  <a:pt x="70" y="22"/>
                </a:lnTo>
                <a:lnTo>
                  <a:pt x="70" y="22"/>
                </a:lnTo>
                <a:lnTo>
                  <a:pt x="70" y="23"/>
                </a:lnTo>
                <a:lnTo>
                  <a:pt x="70" y="28"/>
                </a:lnTo>
                <a:lnTo>
                  <a:pt x="70" y="30"/>
                </a:lnTo>
                <a:lnTo>
                  <a:pt x="72" y="31"/>
                </a:lnTo>
                <a:lnTo>
                  <a:pt x="72" y="33"/>
                </a:lnTo>
                <a:lnTo>
                  <a:pt x="74" y="36"/>
                </a:lnTo>
                <a:lnTo>
                  <a:pt x="75" y="36"/>
                </a:lnTo>
                <a:lnTo>
                  <a:pt x="77" y="38"/>
                </a:lnTo>
                <a:lnTo>
                  <a:pt x="78" y="38"/>
                </a:lnTo>
                <a:lnTo>
                  <a:pt x="83" y="39"/>
                </a:lnTo>
                <a:lnTo>
                  <a:pt x="86" y="39"/>
                </a:lnTo>
                <a:lnTo>
                  <a:pt x="88" y="39"/>
                </a:lnTo>
                <a:lnTo>
                  <a:pt x="89" y="41"/>
                </a:lnTo>
                <a:lnTo>
                  <a:pt x="89" y="41"/>
                </a:lnTo>
                <a:lnTo>
                  <a:pt x="91" y="44"/>
                </a:lnTo>
                <a:lnTo>
                  <a:pt x="94" y="46"/>
                </a:lnTo>
                <a:lnTo>
                  <a:pt x="100" y="50"/>
                </a:lnTo>
                <a:lnTo>
                  <a:pt x="102" y="50"/>
                </a:lnTo>
                <a:lnTo>
                  <a:pt x="111" y="53"/>
                </a:lnTo>
                <a:lnTo>
                  <a:pt x="118" y="53"/>
                </a:lnTo>
                <a:lnTo>
                  <a:pt x="135" y="49"/>
                </a:lnTo>
                <a:lnTo>
                  <a:pt x="141" y="47"/>
                </a:lnTo>
                <a:lnTo>
                  <a:pt x="143" y="47"/>
                </a:lnTo>
                <a:lnTo>
                  <a:pt x="141" y="49"/>
                </a:lnTo>
                <a:lnTo>
                  <a:pt x="140" y="49"/>
                </a:lnTo>
                <a:lnTo>
                  <a:pt x="141" y="50"/>
                </a:lnTo>
                <a:lnTo>
                  <a:pt x="143" y="50"/>
                </a:lnTo>
                <a:lnTo>
                  <a:pt x="145" y="50"/>
                </a:lnTo>
                <a:lnTo>
                  <a:pt x="145" y="49"/>
                </a:lnTo>
                <a:lnTo>
                  <a:pt x="145" y="49"/>
                </a:lnTo>
                <a:lnTo>
                  <a:pt x="145" y="47"/>
                </a:lnTo>
                <a:lnTo>
                  <a:pt x="143" y="44"/>
                </a:lnTo>
                <a:lnTo>
                  <a:pt x="143" y="41"/>
                </a:lnTo>
                <a:lnTo>
                  <a:pt x="148" y="41"/>
                </a:lnTo>
                <a:lnTo>
                  <a:pt x="149" y="41"/>
                </a:lnTo>
                <a:lnTo>
                  <a:pt x="151" y="39"/>
                </a:lnTo>
                <a:lnTo>
                  <a:pt x="152" y="39"/>
                </a:lnTo>
                <a:lnTo>
                  <a:pt x="154" y="39"/>
                </a:lnTo>
                <a:lnTo>
                  <a:pt x="154" y="39"/>
                </a:lnTo>
                <a:lnTo>
                  <a:pt x="156" y="38"/>
                </a:lnTo>
                <a:lnTo>
                  <a:pt x="157" y="34"/>
                </a:lnTo>
                <a:lnTo>
                  <a:pt x="157" y="33"/>
                </a:lnTo>
                <a:lnTo>
                  <a:pt x="160" y="31"/>
                </a:lnTo>
                <a:lnTo>
                  <a:pt x="162" y="30"/>
                </a:lnTo>
                <a:lnTo>
                  <a:pt x="165" y="30"/>
                </a:lnTo>
                <a:lnTo>
                  <a:pt x="167" y="28"/>
                </a:lnTo>
                <a:lnTo>
                  <a:pt x="171" y="28"/>
                </a:lnTo>
                <a:lnTo>
                  <a:pt x="175" y="28"/>
                </a:lnTo>
                <a:lnTo>
                  <a:pt x="176" y="28"/>
                </a:lnTo>
                <a:lnTo>
                  <a:pt x="176" y="28"/>
                </a:lnTo>
                <a:lnTo>
                  <a:pt x="178" y="28"/>
                </a:lnTo>
                <a:lnTo>
                  <a:pt x="178" y="28"/>
                </a:lnTo>
                <a:lnTo>
                  <a:pt x="178" y="27"/>
                </a:lnTo>
                <a:lnTo>
                  <a:pt x="179" y="27"/>
                </a:lnTo>
                <a:lnTo>
                  <a:pt x="179" y="25"/>
                </a:lnTo>
                <a:lnTo>
                  <a:pt x="181" y="25"/>
                </a:lnTo>
                <a:lnTo>
                  <a:pt x="182" y="25"/>
                </a:lnTo>
                <a:lnTo>
                  <a:pt x="184" y="25"/>
                </a:lnTo>
                <a:lnTo>
                  <a:pt x="186" y="27"/>
                </a:lnTo>
                <a:lnTo>
                  <a:pt x="189" y="27"/>
                </a:lnTo>
                <a:lnTo>
                  <a:pt x="190" y="27"/>
                </a:lnTo>
                <a:lnTo>
                  <a:pt x="192" y="27"/>
                </a:lnTo>
                <a:lnTo>
                  <a:pt x="192" y="28"/>
                </a:lnTo>
                <a:lnTo>
                  <a:pt x="192" y="28"/>
                </a:lnTo>
                <a:lnTo>
                  <a:pt x="192" y="30"/>
                </a:lnTo>
                <a:lnTo>
                  <a:pt x="192" y="30"/>
                </a:lnTo>
                <a:lnTo>
                  <a:pt x="193" y="30"/>
                </a:lnTo>
                <a:lnTo>
                  <a:pt x="193" y="31"/>
                </a:lnTo>
                <a:lnTo>
                  <a:pt x="195" y="31"/>
                </a:lnTo>
                <a:lnTo>
                  <a:pt x="198" y="31"/>
                </a:lnTo>
                <a:lnTo>
                  <a:pt x="200" y="33"/>
                </a:lnTo>
                <a:lnTo>
                  <a:pt x="201" y="33"/>
                </a:lnTo>
                <a:lnTo>
                  <a:pt x="205" y="33"/>
                </a:lnTo>
                <a:lnTo>
                  <a:pt x="206" y="36"/>
                </a:lnTo>
                <a:lnTo>
                  <a:pt x="206" y="36"/>
                </a:lnTo>
                <a:lnTo>
                  <a:pt x="208" y="36"/>
                </a:lnTo>
                <a:lnTo>
                  <a:pt x="209" y="36"/>
                </a:lnTo>
                <a:lnTo>
                  <a:pt x="211" y="34"/>
                </a:lnTo>
                <a:lnTo>
                  <a:pt x="211" y="36"/>
                </a:lnTo>
                <a:lnTo>
                  <a:pt x="212" y="36"/>
                </a:lnTo>
                <a:lnTo>
                  <a:pt x="214" y="34"/>
                </a:lnTo>
                <a:lnTo>
                  <a:pt x="216" y="36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2" y="39"/>
                </a:lnTo>
                <a:lnTo>
                  <a:pt x="222" y="39"/>
                </a:lnTo>
                <a:lnTo>
                  <a:pt x="222" y="41"/>
                </a:lnTo>
                <a:lnTo>
                  <a:pt x="223" y="42"/>
                </a:lnTo>
                <a:lnTo>
                  <a:pt x="225" y="44"/>
                </a:lnTo>
                <a:lnTo>
                  <a:pt x="227" y="44"/>
                </a:lnTo>
                <a:lnTo>
                  <a:pt x="230" y="46"/>
                </a:lnTo>
                <a:lnTo>
                  <a:pt x="231" y="47"/>
                </a:lnTo>
                <a:lnTo>
                  <a:pt x="233" y="49"/>
                </a:lnTo>
                <a:lnTo>
                  <a:pt x="236" y="52"/>
                </a:lnTo>
                <a:lnTo>
                  <a:pt x="236" y="52"/>
                </a:lnTo>
                <a:lnTo>
                  <a:pt x="241" y="52"/>
                </a:lnTo>
                <a:lnTo>
                  <a:pt x="247" y="52"/>
                </a:lnTo>
                <a:lnTo>
                  <a:pt x="249" y="53"/>
                </a:lnTo>
                <a:lnTo>
                  <a:pt x="247" y="57"/>
                </a:lnTo>
                <a:lnTo>
                  <a:pt x="249" y="58"/>
                </a:lnTo>
                <a:lnTo>
                  <a:pt x="249" y="60"/>
                </a:lnTo>
                <a:lnTo>
                  <a:pt x="249" y="61"/>
                </a:lnTo>
                <a:lnTo>
                  <a:pt x="249" y="63"/>
                </a:lnTo>
                <a:lnTo>
                  <a:pt x="247" y="63"/>
                </a:lnTo>
                <a:lnTo>
                  <a:pt x="247" y="63"/>
                </a:lnTo>
                <a:lnTo>
                  <a:pt x="249" y="64"/>
                </a:lnTo>
                <a:lnTo>
                  <a:pt x="249" y="64"/>
                </a:lnTo>
                <a:lnTo>
                  <a:pt x="249" y="68"/>
                </a:lnTo>
                <a:lnTo>
                  <a:pt x="249" y="68"/>
                </a:lnTo>
                <a:lnTo>
                  <a:pt x="249" y="69"/>
                </a:lnTo>
                <a:lnTo>
                  <a:pt x="249" y="69"/>
                </a:lnTo>
                <a:lnTo>
                  <a:pt x="250" y="71"/>
                </a:lnTo>
                <a:lnTo>
                  <a:pt x="250" y="71"/>
                </a:lnTo>
                <a:lnTo>
                  <a:pt x="249" y="72"/>
                </a:lnTo>
                <a:lnTo>
                  <a:pt x="249" y="72"/>
                </a:lnTo>
                <a:lnTo>
                  <a:pt x="249" y="74"/>
                </a:lnTo>
                <a:lnTo>
                  <a:pt x="249" y="74"/>
                </a:lnTo>
                <a:lnTo>
                  <a:pt x="247" y="74"/>
                </a:lnTo>
                <a:lnTo>
                  <a:pt x="247" y="75"/>
                </a:lnTo>
                <a:lnTo>
                  <a:pt x="247" y="75"/>
                </a:lnTo>
                <a:lnTo>
                  <a:pt x="247" y="77"/>
                </a:lnTo>
                <a:lnTo>
                  <a:pt x="247" y="79"/>
                </a:lnTo>
                <a:lnTo>
                  <a:pt x="247" y="79"/>
                </a:lnTo>
                <a:lnTo>
                  <a:pt x="247" y="79"/>
                </a:lnTo>
                <a:lnTo>
                  <a:pt x="247" y="80"/>
                </a:lnTo>
                <a:lnTo>
                  <a:pt x="247" y="82"/>
                </a:lnTo>
                <a:lnTo>
                  <a:pt x="246" y="83"/>
                </a:lnTo>
                <a:lnTo>
                  <a:pt x="246" y="83"/>
                </a:lnTo>
                <a:lnTo>
                  <a:pt x="246" y="83"/>
                </a:lnTo>
                <a:lnTo>
                  <a:pt x="246" y="85"/>
                </a:lnTo>
                <a:lnTo>
                  <a:pt x="244" y="85"/>
                </a:lnTo>
                <a:lnTo>
                  <a:pt x="244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8"/>
                </a:lnTo>
                <a:lnTo>
                  <a:pt x="242" y="88"/>
                </a:lnTo>
                <a:lnTo>
                  <a:pt x="242" y="88"/>
                </a:lnTo>
                <a:lnTo>
                  <a:pt x="244" y="91"/>
                </a:lnTo>
                <a:lnTo>
                  <a:pt x="241" y="91"/>
                </a:lnTo>
                <a:lnTo>
                  <a:pt x="239" y="93"/>
                </a:lnTo>
                <a:lnTo>
                  <a:pt x="238" y="94"/>
                </a:lnTo>
                <a:lnTo>
                  <a:pt x="239" y="98"/>
                </a:lnTo>
                <a:lnTo>
                  <a:pt x="238" y="101"/>
                </a:lnTo>
                <a:lnTo>
                  <a:pt x="239" y="101"/>
                </a:lnTo>
                <a:lnTo>
                  <a:pt x="239" y="102"/>
                </a:lnTo>
                <a:lnTo>
                  <a:pt x="241" y="102"/>
                </a:lnTo>
                <a:lnTo>
                  <a:pt x="242" y="102"/>
                </a:lnTo>
                <a:lnTo>
                  <a:pt x="244" y="104"/>
                </a:lnTo>
                <a:lnTo>
                  <a:pt x="244" y="104"/>
                </a:lnTo>
                <a:lnTo>
                  <a:pt x="244" y="104"/>
                </a:lnTo>
                <a:lnTo>
                  <a:pt x="242" y="105"/>
                </a:lnTo>
                <a:lnTo>
                  <a:pt x="241" y="107"/>
                </a:lnTo>
                <a:lnTo>
                  <a:pt x="239" y="110"/>
                </a:lnTo>
                <a:lnTo>
                  <a:pt x="239" y="110"/>
                </a:lnTo>
                <a:lnTo>
                  <a:pt x="239" y="112"/>
                </a:lnTo>
                <a:lnTo>
                  <a:pt x="241" y="115"/>
                </a:lnTo>
                <a:lnTo>
                  <a:pt x="241" y="118"/>
                </a:lnTo>
                <a:lnTo>
                  <a:pt x="242" y="124"/>
                </a:lnTo>
                <a:lnTo>
                  <a:pt x="242" y="124"/>
                </a:lnTo>
                <a:lnTo>
                  <a:pt x="242" y="127"/>
                </a:lnTo>
                <a:lnTo>
                  <a:pt x="242" y="129"/>
                </a:lnTo>
                <a:lnTo>
                  <a:pt x="242" y="132"/>
                </a:lnTo>
                <a:lnTo>
                  <a:pt x="242" y="134"/>
                </a:lnTo>
                <a:lnTo>
                  <a:pt x="242" y="135"/>
                </a:lnTo>
                <a:lnTo>
                  <a:pt x="244" y="135"/>
                </a:lnTo>
                <a:lnTo>
                  <a:pt x="247" y="137"/>
                </a:lnTo>
                <a:lnTo>
                  <a:pt x="250" y="137"/>
                </a:lnTo>
                <a:lnTo>
                  <a:pt x="255" y="137"/>
                </a:lnTo>
                <a:lnTo>
                  <a:pt x="257" y="138"/>
                </a:lnTo>
                <a:lnTo>
                  <a:pt x="257" y="143"/>
                </a:lnTo>
                <a:lnTo>
                  <a:pt x="257" y="145"/>
                </a:lnTo>
                <a:lnTo>
                  <a:pt x="257" y="146"/>
                </a:lnTo>
                <a:lnTo>
                  <a:pt x="253" y="150"/>
                </a:lnTo>
                <a:lnTo>
                  <a:pt x="250" y="154"/>
                </a:lnTo>
                <a:lnTo>
                  <a:pt x="247" y="157"/>
                </a:lnTo>
                <a:lnTo>
                  <a:pt x="244" y="161"/>
                </a:lnTo>
                <a:lnTo>
                  <a:pt x="244" y="162"/>
                </a:lnTo>
                <a:lnTo>
                  <a:pt x="246" y="165"/>
                </a:lnTo>
                <a:lnTo>
                  <a:pt x="247" y="167"/>
                </a:lnTo>
                <a:lnTo>
                  <a:pt x="250" y="170"/>
                </a:lnTo>
                <a:lnTo>
                  <a:pt x="250" y="170"/>
                </a:lnTo>
                <a:lnTo>
                  <a:pt x="250" y="172"/>
                </a:lnTo>
                <a:lnTo>
                  <a:pt x="253" y="175"/>
                </a:lnTo>
                <a:lnTo>
                  <a:pt x="253" y="178"/>
                </a:lnTo>
                <a:lnTo>
                  <a:pt x="255" y="178"/>
                </a:lnTo>
                <a:lnTo>
                  <a:pt x="257" y="181"/>
                </a:lnTo>
                <a:lnTo>
                  <a:pt x="258" y="183"/>
                </a:lnTo>
                <a:lnTo>
                  <a:pt x="260" y="183"/>
                </a:lnTo>
                <a:lnTo>
                  <a:pt x="261" y="183"/>
                </a:lnTo>
                <a:lnTo>
                  <a:pt x="264" y="184"/>
                </a:lnTo>
                <a:lnTo>
                  <a:pt x="266" y="186"/>
                </a:lnTo>
                <a:lnTo>
                  <a:pt x="268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90"/>
                </a:lnTo>
                <a:lnTo>
                  <a:pt x="271" y="194"/>
                </a:lnTo>
                <a:lnTo>
                  <a:pt x="272" y="198"/>
                </a:lnTo>
                <a:lnTo>
                  <a:pt x="272" y="200"/>
                </a:lnTo>
                <a:lnTo>
                  <a:pt x="271" y="200"/>
                </a:lnTo>
                <a:lnTo>
                  <a:pt x="271" y="201"/>
                </a:lnTo>
                <a:lnTo>
                  <a:pt x="271" y="201"/>
                </a:lnTo>
                <a:lnTo>
                  <a:pt x="271" y="203"/>
                </a:lnTo>
                <a:lnTo>
                  <a:pt x="272" y="203"/>
                </a:lnTo>
                <a:lnTo>
                  <a:pt x="274" y="203"/>
                </a:lnTo>
                <a:lnTo>
                  <a:pt x="277" y="203"/>
                </a:lnTo>
                <a:lnTo>
                  <a:pt x="277" y="203"/>
                </a:lnTo>
                <a:lnTo>
                  <a:pt x="279" y="203"/>
                </a:lnTo>
                <a:lnTo>
                  <a:pt x="279" y="203"/>
                </a:lnTo>
                <a:lnTo>
                  <a:pt x="279" y="205"/>
                </a:lnTo>
                <a:lnTo>
                  <a:pt x="279" y="205"/>
                </a:lnTo>
                <a:lnTo>
                  <a:pt x="277" y="206"/>
                </a:lnTo>
                <a:lnTo>
                  <a:pt x="279" y="208"/>
                </a:lnTo>
                <a:lnTo>
                  <a:pt x="279" y="208"/>
                </a:lnTo>
                <a:lnTo>
                  <a:pt x="277" y="209"/>
                </a:lnTo>
                <a:lnTo>
                  <a:pt x="277" y="211"/>
                </a:lnTo>
                <a:lnTo>
                  <a:pt x="277" y="211"/>
                </a:lnTo>
                <a:lnTo>
                  <a:pt x="275" y="213"/>
                </a:lnTo>
                <a:lnTo>
                  <a:pt x="271" y="211"/>
                </a:lnTo>
                <a:lnTo>
                  <a:pt x="271" y="213"/>
                </a:lnTo>
                <a:lnTo>
                  <a:pt x="269" y="213"/>
                </a:lnTo>
                <a:lnTo>
                  <a:pt x="266" y="213"/>
                </a:lnTo>
                <a:lnTo>
                  <a:pt x="266" y="213"/>
                </a:lnTo>
                <a:lnTo>
                  <a:pt x="264" y="214"/>
                </a:lnTo>
                <a:lnTo>
                  <a:pt x="264" y="216"/>
                </a:lnTo>
                <a:lnTo>
                  <a:pt x="263" y="216"/>
                </a:lnTo>
                <a:lnTo>
                  <a:pt x="263" y="216"/>
                </a:lnTo>
                <a:lnTo>
                  <a:pt x="261" y="216"/>
                </a:lnTo>
                <a:lnTo>
                  <a:pt x="261" y="217"/>
                </a:lnTo>
                <a:lnTo>
                  <a:pt x="258" y="217"/>
                </a:lnTo>
                <a:lnTo>
                  <a:pt x="258" y="219"/>
                </a:lnTo>
                <a:lnTo>
                  <a:pt x="257" y="219"/>
                </a:lnTo>
                <a:lnTo>
                  <a:pt x="257" y="222"/>
                </a:lnTo>
                <a:lnTo>
                  <a:pt x="257" y="224"/>
                </a:lnTo>
                <a:lnTo>
                  <a:pt x="257" y="225"/>
                </a:lnTo>
                <a:lnTo>
                  <a:pt x="255" y="225"/>
                </a:lnTo>
                <a:lnTo>
                  <a:pt x="255" y="225"/>
                </a:lnTo>
                <a:lnTo>
                  <a:pt x="255" y="227"/>
                </a:lnTo>
                <a:lnTo>
                  <a:pt x="255" y="228"/>
                </a:lnTo>
                <a:lnTo>
                  <a:pt x="255" y="233"/>
                </a:lnTo>
                <a:lnTo>
                  <a:pt x="253" y="235"/>
                </a:lnTo>
                <a:lnTo>
                  <a:pt x="253" y="235"/>
                </a:lnTo>
                <a:lnTo>
                  <a:pt x="253" y="235"/>
                </a:lnTo>
                <a:lnTo>
                  <a:pt x="252" y="236"/>
                </a:lnTo>
                <a:lnTo>
                  <a:pt x="249" y="235"/>
                </a:lnTo>
                <a:lnTo>
                  <a:pt x="247" y="235"/>
                </a:lnTo>
                <a:lnTo>
                  <a:pt x="241" y="233"/>
                </a:lnTo>
                <a:lnTo>
                  <a:pt x="239" y="231"/>
                </a:lnTo>
                <a:lnTo>
                  <a:pt x="239" y="230"/>
                </a:lnTo>
                <a:lnTo>
                  <a:pt x="239" y="230"/>
                </a:lnTo>
                <a:lnTo>
                  <a:pt x="238" y="231"/>
                </a:lnTo>
                <a:lnTo>
                  <a:pt x="231" y="231"/>
                </a:lnTo>
                <a:lnTo>
                  <a:pt x="230" y="231"/>
                </a:lnTo>
                <a:lnTo>
                  <a:pt x="228" y="231"/>
                </a:lnTo>
                <a:lnTo>
                  <a:pt x="225" y="231"/>
                </a:lnTo>
                <a:lnTo>
                  <a:pt x="223" y="230"/>
                </a:lnTo>
                <a:lnTo>
                  <a:pt x="220" y="230"/>
                </a:lnTo>
                <a:lnTo>
                  <a:pt x="217" y="230"/>
                </a:lnTo>
                <a:lnTo>
                  <a:pt x="214" y="228"/>
                </a:lnTo>
                <a:lnTo>
                  <a:pt x="209" y="228"/>
                </a:lnTo>
                <a:lnTo>
                  <a:pt x="206" y="228"/>
                </a:lnTo>
                <a:lnTo>
                  <a:pt x="205" y="228"/>
                </a:lnTo>
                <a:lnTo>
                  <a:pt x="203" y="227"/>
                </a:lnTo>
                <a:lnTo>
                  <a:pt x="201" y="227"/>
                </a:lnTo>
                <a:lnTo>
                  <a:pt x="200" y="227"/>
                </a:lnTo>
                <a:lnTo>
                  <a:pt x="198" y="225"/>
                </a:lnTo>
                <a:lnTo>
                  <a:pt x="192" y="225"/>
                </a:lnTo>
                <a:lnTo>
                  <a:pt x="192" y="224"/>
                </a:lnTo>
                <a:lnTo>
                  <a:pt x="190" y="220"/>
                </a:lnTo>
                <a:lnTo>
                  <a:pt x="190" y="219"/>
                </a:lnTo>
                <a:lnTo>
                  <a:pt x="189" y="216"/>
                </a:lnTo>
                <a:lnTo>
                  <a:pt x="189" y="211"/>
                </a:lnTo>
                <a:lnTo>
                  <a:pt x="189" y="209"/>
                </a:lnTo>
                <a:lnTo>
                  <a:pt x="187" y="208"/>
                </a:lnTo>
                <a:lnTo>
                  <a:pt x="187" y="206"/>
                </a:lnTo>
                <a:lnTo>
                  <a:pt x="186" y="205"/>
                </a:lnTo>
                <a:lnTo>
                  <a:pt x="184" y="205"/>
                </a:lnTo>
                <a:lnTo>
                  <a:pt x="178" y="203"/>
                </a:lnTo>
                <a:lnTo>
                  <a:pt x="178" y="203"/>
                </a:lnTo>
                <a:lnTo>
                  <a:pt x="175" y="205"/>
                </a:lnTo>
                <a:lnTo>
                  <a:pt x="173" y="206"/>
                </a:lnTo>
                <a:lnTo>
                  <a:pt x="168" y="206"/>
                </a:lnTo>
                <a:lnTo>
                  <a:pt x="167" y="208"/>
                </a:lnTo>
                <a:lnTo>
                  <a:pt x="167" y="209"/>
                </a:lnTo>
                <a:lnTo>
                  <a:pt x="165" y="209"/>
                </a:lnTo>
                <a:lnTo>
                  <a:pt x="164" y="209"/>
                </a:lnTo>
                <a:lnTo>
                  <a:pt x="160" y="211"/>
                </a:lnTo>
                <a:lnTo>
                  <a:pt x="157" y="213"/>
                </a:lnTo>
                <a:lnTo>
                  <a:pt x="156" y="214"/>
                </a:lnTo>
                <a:lnTo>
                  <a:pt x="154" y="214"/>
                </a:lnTo>
                <a:lnTo>
                  <a:pt x="152" y="213"/>
                </a:lnTo>
                <a:lnTo>
                  <a:pt x="148" y="211"/>
                </a:lnTo>
                <a:lnTo>
                  <a:pt x="145" y="211"/>
                </a:lnTo>
                <a:lnTo>
                  <a:pt x="141" y="211"/>
                </a:lnTo>
                <a:lnTo>
                  <a:pt x="140" y="211"/>
                </a:lnTo>
                <a:lnTo>
                  <a:pt x="137" y="208"/>
                </a:lnTo>
                <a:lnTo>
                  <a:pt x="137" y="208"/>
                </a:lnTo>
                <a:lnTo>
                  <a:pt x="135" y="206"/>
                </a:lnTo>
                <a:lnTo>
                  <a:pt x="130" y="205"/>
                </a:lnTo>
                <a:lnTo>
                  <a:pt x="126" y="201"/>
                </a:lnTo>
                <a:lnTo>
                  <a:pt x="124" y="200"/>
                </a:lnTo>
                <a:lnTo>
                  <a:pt x="124" y="198"/>
                </a:lnTo>
                <a:lnTo>
                  <a:pt x="123" y="197"/>
                </a:lnTo>
                <a:lnTo>
                  <a:pt x="118" y="195"/>
                </a:lnTo>
                <a:lnTo>
                  <a:pt x="116" y="194"/>
                </a:lnTo>
                <a:lnTo>
                  <a:pt x="113" y="194"/>
                </a:lnTo>
                <a:lnTo>
                  <a:pt x="110" y="194"/>
                </a:lnTo>
                <a:lnTo>
                  <a:pt x="110" y="192"/>
                </a:lnTo>
                <a:lnTo>
                  <a:pt x="108" y="192"/>
                </a:lnTo>
                <a:lnTo>
                  <a:pt x="105" y="189"/>
                </a:lnTo>
                <a:lnTo>
                  <a:pt x="105" y="187"/>
                </a:lnTo>
                <a:lnTo>
                  <a:pt x="104" y="184"/>
                </a:lnTo>
                <a:lnTo>
                  <a:pt x="102" y="183"/>
                </a:lnTo>
                <a:lnTo>
                  <a:pt x="102" y="179"/>
                </a:lnTo>
                <a:lnTo>
                  <a:pt x="102" y="178"/>
                </a:lnTo>
                <a:lnTo>
                  <a:pt x="99" y="178"/>
                </a:lnTo>
                <a:lnTo>
                  <a:pt x="99" y="176"/>
                </a:lnTo>
                <a:lnTo>
                  <a:pt x="99" y="175"/>
                </a:lnTo>
                <a:lnTo>
                  <a:pt x="99" y="175"/>
                </a:lnTo>
                <a:lnTo>
                  <a:pt x="97" y="173"/>
                </a:lnTo>
                <a:lnTo>
                  <a:pt x="96" y="173"/>
                </a:lnTo>
                <a:lnTo>
                  <a:pt x="96" y="172"/>
                </a:lnTo>
                <a:lnTo>
                  <a:pt x="96" y="170"/>
                </a:lnTo>
                <a:lnTo>
                  <a:pt x="96" y="168"/>
                </a:lnTo>
                <a:lnTo>
                  <a:pt x="94" y="167"/>
                </a:lnTo>
                <a:lnTo>
                  <a:pt x="93" y="164"/>
                </a:lnTo>
                <a:lnTo>
                  <a:pt x="89" y="162"/>
                </a:lnTo>
                <a:lnTo>
                  <a:pt x="89" y="161"/>
                </a:lnTo>
                <a:lnTo>
                  <a:pt x="88" y="159"/>
                </a:lnTo>
                <a:lnTo>
                  <a:pt x="88" y="156"/>
                </a:lnTo>
                <a:lnTo>
                  <a:pt x="86" y="156"/>
                </a:lnTo>
                <a:lnTo>
                  <a:pt x="80" y="159"/>
                </a:lnTo>
                <a:lnTo>
                  <a:pt x="78" y="157"/>
                </a:lnTo>
                <a:lnTo>
                  <a:pt x="74" y="154"/>
                </a:lnTo>
                <a:lnTo>
                  <a:pt x="72" y="154"/>
                </a:lnTo>
                <a:lnTo>
                  <a:pt x="72" y="154"/>
                </a:lnTo>
                <a:lnTo>
                  <a:pt x="72" y="153"/>
                </a:lnTo>
                <a:lnTo>
                  <a:pt x="74" y="153"/>
                </a:lnTo>
                <a:lnTo>
                  <a:pt x="75" y="154"/>
                </a:lnTo>
                <a:lnTo>
                  <a:pt x="75" y="153"/>
                </a:lnTo>
                <a:lnTo>
                  <a:pt x="75" y="153"/>
                </a:lnTo>
                <a:lnTo>
                  <a:pt x="74" y="151"/>
                </a:lnTo>
                <a:lnTo>
                  <a:pt x="72" y="151"/>
                </a:lnTo>
                <a:lnTo>
                  <a:pt x="72" y="153"/>
                </a:lnTo>
                <a:lnTo>
                  <a:pt x="70" y="153"/>
                </a:lnTo>
                <a:lnTo>
                  <a:pt x="70" y="154"/>
                </a:lnTo>
                <a:lnTo>
                  <a:pt x="70" y="156"/>
                </a:lnTo>
                <a:lnTo>
                  <a:pt x="70" y="157"/>
                </a:lnTo>
                <a:lnTo>
                  <a:pt x="70" y="159"/>
                </a:lnTo>
                <a:lnTo>
                  <a:pt x="69" y="159"/>
                </a:lnTo>
                <a:lnTo>
                  <a:pt x="67" y="159"/>
                </a:lnTo>
                <a:lnTo>
                  <a:pt x="66" y="161"/>
                </a:lnTo>
                <a:lnTo>
                  <a:pt x="66" y="161"/>
                </a:lnTo>
                <a:lnTo>
                  <a:pt x="64" y="159"/>
                </a:lnTo>
                <a:lnTo>
                  <a:pt x="64" y="159"/>
                </a:lnTo>
                <a:lnTo>
                  <a:pt x="63" y="157"/>
                </a:lnTo>
                <a:lnTo>
                  <a:pt x="63" y="157"/>
                </a:lnTo>
                <a:lnTo>
                  <a:pt x="64" y="156"/>
                </a:lnTo>
                <a:lnTo>
                  <a:pt x="63" y="156"/>
                </a:lnTo>
                <a:lnTo>
                  <a:pt x="63" y="154"/>
                </a:lnTo>
                <a:lnTo>
                  <a:pt x="61" y="154"/>
                </a:lnTo>
                <a:lnTo>
                  <a:pt x="61" y="154"/>
                </a:lnTo>
                <a:lnTo>
                  <a:pt x="61" y="154"/>
                </a:lnTo>
                <a:lnTo>
                  <a:pt x="59" y="153"/>
                </a:lnTo>
                <a:lnTo>
                  <a:pt x="58" y="153"/>
                </a:lnTo>
                <a:lnTo>
                  <a:pt x="58" y="153"/>
                </a:lnTo>
                <a:lnTo>
                  <a:pt x="58" y="150"/>
                </a:lnTo>
                <a:lnTo>
                  <a:pt x="58" y="146"/>
                </a:lnTo>
                <a:lnTo>
                  <a:pt x="58" y="143"/>
                </a:lnTo>
                <a:lnTo>
                  <a:pt x="55" y="143"/>
                </a:lnTo>
                <a:lnTo>
                  <a:pt x="53" y="143"/>
                </a:lnTo>
                <a:lnTo>
                  <a:pt x="53" y="137"/>
                </a:lnTo>
                <a:lnTo>
                  <a:pt x="55" y="134"/>
                </a:lnTo>
                <a:lnTo>
                  <a:pt x="55" y="131"/>
                </a:lnTo>
                <a:lnTo>
                  <a:pt x="53" y="129"/>
                </a:lnTo>
                <a:lnTo>
                  <a:pt x="52" y="126"/>
                </a:lnTo>
                <a:lnTo>
                  <a:pt x="50" y="126"/>
                </a:lnTo>
                <a:lnTo>
                  <a:pt x="50" y="123"/>
                </a:lnTo>
                <a:lnTo>
                  <a:pt x="48" y="121"/>
                </a:lnTo>
                <a:lnTo>
                  <a:pt x="48" y="121"/>
                </a:lnTo>
                <a:lnTo>
                  <a:pt x="47" y="120"/>
                </a:lnTo>
                <a:lnTo>
                  <a:pt x="45" y="120"/>
                </a:lnTo>
                <a:lnTo>
                  <a:pt x="42" y="118"/>
                </a:lnTo>
                <a:lnTo>
                  <a:pt x="41" y="116"/>
                </a:lnTo>
                <a:lnTo>
                  <a:pt x="37" y="115"/>
                </a:lnTo>
                <a:lnTo>
                  <a:pt x="34" y="113"/>
                </a:lnTo>
                <a:lnTo>
                  <a:pt x="33" y="113"/>
                </a:lnTo>
                <a:lnTo>
                  <a:pt x="31" y="112"/>
                </a:lnTo>
                <a:lnTo>
                  <a:pt x="29" y="112"/>
                </a:lnTo>
                <a:lnTo>
                  <a:pt x="29" y="112"/>
                </a:lnTo>
                <a:lnTo>
                  <a:pt x="29" y="110"/>
                </a:lnTo>
                <a:lnTo>
                  <a:pt x="31" y="109"/>
                </a:lnTo>
                <a:lnTo>
                  <a:pt x="31" y="109"/>
                </a:lnTo>
                <a:lnTo>
                  <a:pt x="29" y="105"/>
                </a:lnTo>
                <a:lnTo>
                  <a:pt x="28" y="104"/>
                </a:lnTo>
                <a:lnTo>
                  <a:pt x="26" y="104"/>
                </a:lnTo>
                <a:lnTo>
                  <a:pt x="28" y="102"/>
                </a:lnTo>
                <a:lnTo>
                  <a:pt x="28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5" y="102"/>
                </a:lnTo>
                <a:lnTo>
                  <a:pt x="25" y="101"/>
                </a:lnTo>
                <a:lnTo>
                  <a:pt x="22" y="98"/>
                </a:lnTo>
                <a:lnTo>
                  <a:pt x="20" y="96"/>
                </a:lnTo>
                <a:lnTo>
                  <a:pt x="20" y="96"/>
                </a:lnTo>
                <a:lnTo>
                  <a:pt x="20" y="94"/>
                </a:lnTo>
                <a:lnTo>
                  <a:pt x="22" y="93"/>
                </a:lnTo>
                <a:lnTo>
                  <a:pt x="22" y="93"/>
                </a:lnTo>
                <a:lnTo>
                  <a:pt x="22" y="91"/>
                </a:lnTo>
                <a:lnTo>
                  <a:pt x="20" y="90"/>
                </a:lnTo>
                <a:lnTo>
                  <a:pt x="22" y="88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23" y="86"/>
                </a:lnTo>
                <a:lnTo>
                  <a:pt x="23" y="85"/>
                </a:lnTo>
                <a:lnTo>
                  <a:pt x="23" y="83"/>
                </a:lnTo>
                <a:lnTo>
                  <a:pt x="25" y="83"/>
                </a:lnTo>
                <a:lnTo>
                  <a:pt x="28" y="79"/>
                </a:lnTo>
                <a:lnTo>
                  <a:pt x="29" y="79"/>
                </a:lnTo>
                <a:lnTo>
                  <a:pt x="31" y="77"/>
                </a:lnTo>
                <a:lnTo>
                  <a:pt x="31" y="75"/>
                </a:lnTo>
                <a:lnTo>
                  <a:pt x="31" y="75"/>
                </a:lnTo>
                <a:lnTo>
                  <a:pt x="31" y="75"/>
                </a:lnTo>
                <a:lnTo>
                  <a:pt x="31" y="74"/>
                </a:lnTo>
                <a:lnTo>
                  <a:pt x="29" y="72"/>
                </a:lnTo>
                <a:lnTo>
                  <a:pt x="28" y="72"/>
                </a:lnTo>
                <a:lnTo>
                  <a:pt x="28" y="71"/>
                </a:lnTo>
                <a:lnTo>
                  <a:pt x="28" y="69"/>
                </a:lnTo>
                <a:lnTo>
                  <a:pt x="29" y="68"/>
                </a:lnTo>
                <a:lnTo>
                  <a:pt x="31" y="68"/>
                </a:lnTo>
                <a:lnTo>
                  <a:pt x="33" y="68"/>
                </a:lnTo>
                <a:lnTo>
                  <a:pt x="33" y="66"/>
                </a:lnTo>
                <a:lnTo>
                  <a:pt x="31" y="66"/>
                </a:lnTo>
                <a:lnTo>
                  <a:pt x="28" y="66"/>
                </a:lnTo>
                <a:lnTo>
                  <a:pt x="25" y="66"/>
                </a:lnTo>
                <a:lnTo>
                  <a:pt x="25" y="66"/>
                </a:lnTo>
                <a:lnTo>
                  <a:pt x="23" y="64"/>
                </a:lnTo>
                <a:lnTo>
                  <a:pt x="22" y="63"/>
                </a:lnTo>
                <a:lnTo>
                  <a:pt x="22" y="63"/>
                </a:lnTo>
                <a:lnTo>
                  <a:pt x="20" y="63"/>
                </a:lnTo>
                <a:lnTo>
                  <a:pt x="20" y="63"/>
                </a:lnTo>
                <a:lnTo>
                  <a:pt x="20" y="63"/>
                </a:lnTo>
                <a:lnTo>
                  <a:pt x="18" y="57"/>
                </a:lnTo>
                <a:lnTo>
                  <a:pt x="17" y="57"/>
                </a:lnTo>
                <a:lnTo>
                  <a:pt x="17" y="57"/>
                </a:lnTo>
                <a:lnTo>
                  <a:pt x="15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5" y="53"/>
                </a:lnTo>
                <a:lnTo>
                  <a:pt x="15" y="52"/>
                </a:lnTo>
                <a:lnTo>
                  <a:pt x="15" y="52"/>
                </a:lnTo>
                <a:lnTo>
                  <a:pt x="14" y="50"/>
                </a:lnTo>
                <a:lnTo>
                  <a:pt x="14" y="50"/>
                </a:lnTo>
                <a:lnTo>
                  <a:pt x="12" y="50"/>
                </a:lnTo>
                <a:lnTo>
                  <a:pt x="11" y="46"/>
                </a:lnTo>
                <a:lnTo>
                  <a:pt x="11" y="44"/>
                </a:lnTo>
                <a:lnTo>
                  <a:pt x="11" y="44"/>
                </a:lnTo>
                <a:lnTo>
                  <a:pt x="11" y="44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1"/>
                </a:lnTo>
                <a:lnTo>
                  <a:pt x="9" y="39"/>
                </a:lnTo>
                <a:lnTo>
                  <a:pt x="7" y="39"/>
                </a:lnTo>
                <a:lnTo>
                  <a:pt x="7" y="38"/>
                </a:lnTo>
                <a:lnTo>
                  <a:pt x="7" y="38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9" y="34"/>
                </a:lnTo>
                <a:lnTo>
                  <a:pt x="7" y="34"/>
                </a:lnTo>
                <a:lnTo>
                  <a:pt x="6" y="33"/>
                </a:lnTo>
                <a:lnTo>
                  <a:pt x="4" y="31"/>
                </a:lnTo>
                <a:lnTo>
                  <a:pt x="3" y="31"/>
                </a:lnTo>
                <a:lnTo>
                  <a:pt x="3" y="31"/>
                </a:lnTo>
                <a:lnTo>
                  <a:pt x="3" y="30"/>
                </a:lnTo>
                <a:lnTo>
                  <a:pt x="4" y="30"/>
                </a:lnTo>
                <a:lnTo>
                  <a:pt x="4" y="28"/>
                </a:lnTo>
                <a:lnTo>
                  <a:pt x="4" y="28"/>
                </a:lnTo>
                <a:lnTo>
                  <a:pt x="6" y="27"/>
                </a:lnTo>
                <a:lnTo>
                  <a:pt x="6" y="25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0"/>
                </a:lnTo>
                <a:lnTo>
                  <a:pt x="4" y="19"/>
                </a:lnTo>
                <a:lnTo>
                  <a:pt x="4" y="19"/>
                </a:lnTo>
                <a:lnTo>
                  <a:pt x="4" y="16"/>
                </a:lnTo>
                <a:lnTo>
                  <a:pt x="3" y="16"/>
                </a:lnTo>
                <a:lnTo>
                  <a:pt x="3" y="14"/>
                </a:lnTo>
                <a:lnTo>
                  <a:pt x="1" y="12"/>
                </a:lnTo>
                <a:lnTo>
                  <a:pt x="3" y="12"/>
                </a:lnTo>
                <a:lnTo>
                  <a:pt x="3" y="12"/>
                </a:lnTo>
                <a:lnTo>
                  <a:pt x="3" y="11"/>
                </a:lnTo>
                <a:lnTo>
                  <a:pt x="3" y="11"/>
                </a:lnTo>
                <a:lnTo>
                  <a:pt x="1" y="11"/>
                </a:lnTo>
                <a:lnTo>
                  <a:pt x="1" y="9"/>
                </a:lnTo>
                <a:lnTo>
                  <a:pt x="1" y="9"/>
                </a:lnTo>
                <a:lnTo>
                  <a:pt x="1" y="8"/>
                </a:lnTo>
                <a:lnTo>
                  <a:pt x="0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3" y="6"/>
                </a:lnTo>
                <a:lnTo>
                  <a:pt x="4" y="6"/>
                </a:lnTo>
                <a:lnTo>
                  <a:pt x="6" y="6"/>
                </a:lnTo>
                <a:lnTo>
                  <a:pt x="6" y="1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0" name="Freeform 246"/>
          <p:cNvSpPr>
            <a:spLocks/>
          </p:cNvSpPr>
          <p:nvPr/>
        </p:nvSpPr>
        <p:spPr bwMode="auto">
          <a:xfrm>
            <a:off x="1839224" y="3361610"/>
            <a:ext cx="473642" cy="454728"/>
          </a:xfrm>
          <a:custGeom>
            <a:avLst/>
            <a:gdLst>
              <a:gd name="T0" fmla="*/ 63 w 142"/>
              <a:gd name="T1" fmla="*/ 0 h 134"/>
              <a:gd name="T2" fmla="*/ 69 w 142"/>
              <a:gd name="T3" fmla="*/ 1 h 134"/>
              <a:gd name="T4" fmla="*/ 76 w 142"/>
              <a:gd name="T5" fmla="*/ 1 h 134"/>
              <a:gd name="T6" fmla="*/ 79 w 142"/>
              <a:gd name="T7" fmla="*/ 1 h 134"/>
              <a:gd name="T8" fmla="*/ 79 w 142"/>
              <a:gd name="T9" fmla="*/ 6 h 134"/>
              <a:gd name="T10" fmla="*/ 82 w 142"/>
              <a:gd name="T11" fmla="*/ 5 h 134"/>
              <a:gd name="T12" fmla="*/ 85 w 142"/>
              <a:gd name="T13" fmla="*/ 3 h 134"/>
              <a:gd name="T14" fmla="*/ 87 w 142"/>
              <a:gd name="T15" fmla="*/ 5 h 134"/>
              <a:gd name="T16" fmla="*/ 91 w 142"/>
              <a:gd name="T17" fmla="*/ 11 h 134"/>
              <a:gd name="T18" fmla="*/ 91 w 142"/>
              <a:gd name="T19" fmla="*/ 14 h 134"/>
              <a:gd name="T20" fmla="*/ 93 w 142"/>
              <a:gd name="T21" fmla="*/ 16 h 134"/>
              <a:gd name="T22" fmla="*/ 96 w 142"/>
              <a:gd name="T23" fmla="*/ 22 h 134"/>
              <a:gd name="T24" fmla="*/ 101 w 142"/>
              <a:gd name="T25" fmla="*/ 25 h 134"/>
              <a:gd name="T26" fmla="*/ 109 w 142"/>
              <a:gd name="T27" fmla="*/ 25 h 134"/>
              <a:gd name="T28" fmla="*/ 104 w 142"/>
              <a:gd name="T29" fmla="*/ 28 h 134"/>
              <a:gd name="T30" fmla="*/ 107 w 142"/>
              <a:gd name="T31" fmla="*/ 33 h 134"/>
              <a:gd name="T32" fmla="*/ 107 w 142"/>
              <a:gd name="T33" fmla="*/ 36 h 134"/>
              <a:gd name="T34" fmla="*/ 99 w 142"/>
              <a:gd name="T35" fmla="*/ 42 h 134"/>
              <a:gd name="T36" fmla="*/ 98 w 142"/>
              <a:gd name="T37" fmla="*/ 45 h 134"/>
              <a:gd name="T38" fmla="*/ 98 w 142"/>
              <a:gd name="T39" fmla="*/ 50 h 134"/>
              <a:gd name="T40" fmla="*/ 96 w 142"/>
              <a:gd name="T41" fmla="*/ 55 h 134"/>
              <a:gd name="T42" fmla="*/ 101 w 142"/>
              <a:gd name="T43" fmla="*/ 61 h 134"/>
              <a:gd name="T44" fmla="*/ 104 w 142"/>
              <a:gd name="T45" fmla="*/ 61 h 134"/>
              <a:gd name="T46" fmla="*/ 105 w 142"/>
              <a:gd name="T47" fmla="*/ 64 h 134"/>
              <a:gd name="T48" fmla="*/ 105 w 142"/>
              <a:gd name="T49" fmla="*/ 71 h 134"/>
              <a:gd name="T50" fmla="*/ 110 w 142"/>
              <a:gd name="T51" fmla="*/ 72 h 134"/>
              <a:gd name="T52" fmla="*/ 121 w 142"/>
              <a:gd name="T53" fmla="*/ 79 h 134"/>
              <a:gd name="T54" fmla="*/ 126 w 142"/>
              <a:gd name="T55" fmla="*/ 82 h 134"/>
              <a:gd name="T56" fmla="*/ 131 w 142"/>
              <a:gd name="T57" fmla="*/ 90 h 134"/>
              <a:gd name="T58" fmla="*/ 131 w 142"/>
              <a:gd name="T59" fmla="*/ 102 h 134"/>
              <a:gd name="T60" fmla="*/ 134 w 142"/>
              <a:gd name="T61" fmla="*/ 112 h 134"/>
              <a:gd name="T62" fmla="*/ 137 w 142"/>
              <a:gd name="T63" fmla="*/ 113 h 134"/>
              <a:gd name="T64" fmla="*/ 140 w 142"/>
              <a:gd name="T65" fmla="*/ 115 h 134"/>
              <a:gd name="T66" fmla="*/ 140 w 142"/>
              <a:gd name="T67" fmla="*/ 118 h 134"/>
              <a:gd name="T68" fmla="*/ 135 w 142"/>
              <a:gd name="T69" fmla="*/ 118 h 134"/>
              <a:gd name="T70" fmla="*/ 131 w 142"/>
              <a:gd name="T71" fmla="*/ 118 h 134"/>
              <a:gd name="T72" fmla="*/ 124 w 142"/>
              <a:gd name="T73" fmla="*/ 116 h 134"/>
              <a:gd name="T74" fmla="*/ 121 w 142"/>
              <a:gd name="T75" fmla="*/ 120 h 134"/>
              <a:gd name="T76" fmla="*/ 117 w 142"/>
              <a:gd name="T77" fmla="*/ 129 h 134"/>
              <a:gd name="T78" fmla="*/ 104 w 142"/>
              <a:gd name="T79" fmla="*/ 132 h 134"/>
              <a:gd name="T80" fmla="*/ 87 w 142"/>
              <a:gd name="T81" fmla="*/ 131 h 134"/>
              <a:gd name="T82" fmla="*/ 68 w 142"/>
              <a:gd name="T83" fmla="*/ 116 h 134"/>
              <a:gd name="T84" fmla="*/ 50 w 142"/>
              <a:gd name="T85" fmla="*/ 104 h 134"/>
              <a:gd name="T86" fmla="*/ 36 w 142"/>
              <a:gd name="T87" fmla="*/ 94 h 134"/>
              <a:gd name="T88" fmla="*/ 23 w 142"/>
              <a:gd name="T89" fmla="*/ 88 h 134"/>
              <a:gd name="T90" fmla="*/ 6 w 142"/>
              <a:gd name="T91" fmla="*/ 85 h 134"/>
              <a:gd name="T92" fmla="*/ 5 w 142"/>
              <a:gd name="T93" fmla="*/ 82 h 134"/>
              <a:gd name="T94" fmla="*/ 3 w 142"/>
              <a:gd name="T95" fmla="*/ 72 h 134"/>
              <a:gd name="T96" fmla="*/ 8 w 142"/>
              <a:gd name="T97" fmla="*/ 61 h 134"/>
              <a:gd name="T98" fmla="*/ 23 w 142"/>
              <a:gd name="T99" fmla="*/ 52 h 134"/>
              <a:gd name="T100" fmla="*/ 35 w 142"/>
              <a:gd name="T101" fmla="*/ 44 h 134"/>
              <a:gd name="T102" fmla="*/ 36 w 142"/>
              <a:gd name="T103" fmla="*/ 33 h 134"/>
              <a:gd name="T104" fmla="*/ 38 w 142"/>
              <a:gd name="T105" fmla="*/ 27 h 134"/>
              <a:gd name="T106" fmla="*/ 36 w 142"/>
              <a:gd name="T107" fmla="*/ 19 h 134"/>
              <a:gd name="T108" fmla="*/ 38 w 142"/>
              <a:gd name="T109" fmla="*/ 14 h 134"/>
              <a:gd name="T110" fmla="*/ 49 w 142"/>
              <a:gd name="T111" fmla="*/ 8 h 134"/>
              <a:gd name="T112" fmla="*/ 52 w 142"/>
              <a:gd name="T113" fmla="*/ 3 h 134"/>
              <a:gd name="T114" fmla="*/ 58 w 142"/>
              <a:gd name="T11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34">
                <a:moveTo>
                  <a:pt x="58" y="0"/>
                </a:moveTo>
                <a:lnTo>
                  <a:pt x="60" y="0"/>
                </a:lnTo>
                <a:lnTo>
                  <a:pt x="60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6" y="0"/>
                </a:lnTo>
                <a:lnTo>
                  <a:pt x="69" y="1"/>
                </a:lnTo>
                <a:lnTo>
                  <a:pt x="69" y="1"/>
                </a:lnTo>
                <a:lnTo>
                  <a:pt x="71" y="1"/>
                </a:lnTo>
                <a:lnTo>
                  <a:pt x="74" y="1"/>
                </a:lnTo>
                <a:lnTo>
                  <a:pt x="76" y="1"/>
                </a:lnTo>
                <a:lnTo>
                  <a:pt x="76" y="0"/>
                </a:lnTo>
                <a:lnTo>
                  <a:pt x="77" y="0"/>
                </a:lnTo>
                <a:lnTo>
                  <a:pt x="77" y="0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5"/>
                </a:lnTo>
                <a:lnTo>
                  <a:pt x="79" y="6"/>
                </a:lnTo>
                <a:lnTo>
                  <a:pt x="79" y="6"/>
                </a:lnTo>
                <a:lnTo>
                  <a:pt x="80" y="6"/>
                </a:lnTo>
                <a:lnTo>
                  <a:pt x="80" y="6"/>
                </a:lnTo>
                <a:lnTo>
                  <a:pt x="82" y="5"/>
                </a:lnTo>
                <a:lnTo>
                  <a:pt x="83" y="3"/>
                </a:lnTo>
                <a:lnTo>
                  <a:pt x="83" y="3"/>
                </a:lnTo>
                <a:lnTo>
                  <a:pt x="85" y="3"/>
                </a:lnTo>
                <a:lnTo>
                  <a:pt x="85" y="3"/>
                </a:lnTo>
                <a:lnTo>
                  <a:pt x="87" y="3"/>
                </a:lnTo>
                <a:lnTo>
                  <a:pt x="87" y="3"/>
                </a:lnTo>
                <a:lnTo>
                  <a:pt x="87" y="3"/>
                </a:lnTo>
                <a:lnTo>
                  <a:pt x="87" y="5"/>
                </a:lnTo>
                <a:lnTo>
                  <a:pt x="88" y="9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1" y="14"/>
                </a:lnTo>
                <a:lnTo>
                  <a:pt x="91" y="14"/>
                </a:lnTo>
                <a:lnTo>
                  <a:pt x="91" y="16"/>
                </a:lnTo>
                <a:lnTo>
                  <a:pt x="91" y="16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8" y="22"/>
                </a:lnTo>
                <a:lnTo>
                  <a:pt x="98" y="22"/>
                </a:lnTo>
                <a:lnTo>
                  <a:pt x="99" y="23"/>
                </a:lnTo>
                <a:lnTo>
                  <a:pt x="101" y="25"/>
                </a:lnTo>
                <a:lnTo>
                  <a:pt x="101" y="25"/>
                </a:lnTo>
                <a:lnTo>
                  <a:pt x="104" y="25"/>
                </a:lnTo>
                <a:lnTo>
                  <a:pt x="107" y="25"/>
                </a:lnTo>
                <a:lnTo>
                  <a:pt x="109" y="25"/>
                </a:lnTo>
                <a:lnTo>
                  <a:pt x="109" y="27"/>
                </a:lnTo>
                <a:lnTo>
                  <a:pt x="107" y="27"/>
                </a:lnTo>
                <a:lnTo>
                  <a:pt x="105" y="27"/>
                </a:lnTo>
                <a:lnTo>
                  <a:pt x="104" y="28"/>
                </a:lnTo>
                <a:lnTo>
                  <a:pt x="104" y="30"/>
                </a:lnTo>
                <a:lnTo>
                  <a:pt x="104" y="31"/>
                </a:lnTo>
                <a:lnTo>
                  <a:pt x="105" y="31"/>
                </a:lnTo>
                <a:lnTo>
                  <a:pt x="107" y="33"/>
                </a:lnTo>
                <a:lnTo>
                  <a:pt x="107" y="34"/>
                </a:lnTo>
                <a:lnTo>
                  <a:pt x="107" y="34"/>
                </a:lnTo>
                <a:lnTo>
                  <a:pt x="107" y="34"/>
                </a:lnTo>
                <a:lnTo>
                  <a:pt x="107" y="36"/>
                </a:lnTo>
                <a:lnTo>
                  <a:pt x="105" y="38"/>
                </a:lnTo>
                <a:lnTo>
                  <a:pt x="104" y="38"/>
                </a:lnTo>
                <a:lnTo>
                  <a:pt x="101" y="42"/>
                </a:lnTo>
                <a:lnTo>
                  <a:pt x="99" y="42"/>
                </a:lnTo>
                <a:lnTo>
                  <a:pt x="99" y="44"/>
                </a:lnTo>
                <a:lnTo>
                  <a:pt x="99" y="45"/>
                </a:lnTo>
                <a:lnTo>
                  <a:pt x="98" y="45"/>
                </a:lnTo>
                <a:lnTo>
                  <a:pt x="98" y="45"/>
                </a:lnTo>
                <a:lnTo>
                  <a:pt x="98" y="45"/>
                </a:lnTo>
                <a:lnTo>
                  <a:pt x="98" y="47"/>
                </a:lnTo>
                <a:lnTo>
                  <a:pt x="96" y="49"/>
                </a:lnTo>
                <a:lnTo>
                  <a:pt x="98" y="50"/>
                </a:lnTo>
                <a:lnTo>
                  <a:pt x="98" y="52"/>
                </a:lnTo>
                <a:lnTo>
                  <a:pt x="98" y="52"/>
                </a:lnTo>
                <a:lnTo>
                  <a:pt x="96" y="53"/>
                </a:lnTo>
                <a:lnTo>
                  <a:pt x="96" y="55"/>
                </a:lnTo>
                <a:lnTo>
                  <a:pt x="96" y="55"/>
                </a:lnTo>
                <a:lnTo>
                  <a:pt x="98" y="57"/>
                </a:lnTo>
                <a:lnTo>
                  <a:pt x="101" y="60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4" y="61"/>
                </a:lnTo>
                <a:lnTo>
                  <a:pt x="104" y="61"/>
                </a:lnTo>
                <a:lnTo>
                  <a:pt x="102" y="63"/>
                </a:lnTo>
                <a:lnTo>
                  <a:pt x="104" y="63"/>
                </a:lnTo>
                <a:lnTo>
                  <a:pt x="105" y="64"/>
                </a:lnTo>
                <a:lnTo>
                  <a:pt x="107" y="68"/>
                </a:lnTo>
                <a:lnTo>
                  <a:pt x="107" y="68"/>
                </a:lnTo>
                <a:lnTo>
                  <a:pt x="105" y="69"/>
                </a:lnTo>
                <a:lnTo>
                  <a:pt x="105" y="71"/>
                </a:lnTo>
                <a:lnTo>
                  <a:pt x="105" y="71"/>
                </a:lnTo>
                <a:lnTo>
                  <a:pt x="107" y="71"/>
                </a:lnTo>
                <a:lnTo>
                  <a:pt x="109" y="72"/>
                </a:lnTo>
                <a:lnTo>
                  <a:pt x="110" y="72"/>
                </a:lnTo>
                <a:lnTo>
                  <a:pt x="113" y="74"/>
                </a:lnTo>
                <a:lnTo>
                  <a:pt x="117" y="75"/>
                </a:lnTo>
                <a:lnTo>
                  <a:pt x="118" y="77"/>
                </a:lnTo>
                <a:lnTo>
                  <a:pt x="121" y="79"/>
                </a:lnTo>
                <a:lnTo>
                  <a:pt x="123" y="79"/>
                </a:lnTo>
                <a:lnTo>
                  <a:pt x="124" y="80"/>
                </a:lnTo>
                <a:lnTo>
                  <a:pt x="124" y="80"/>
                </a:lnTo>
                <a:lnTo>
                  <a:pt x="126" y="82"/>
                </a:lnTo>
                <a:lnTo>
                  <a:pt x="126" y="85"/>
                </a:lnTo>
                <a:lnTo>
                  <a:pt x="128" y="85"/>
                </a:lnTo>
                <a:lnTo>
                  <a:pt x="129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6"/>
                </a:lnTo>
                <a:lnTo>
                  <a:pt x="129" y="102"/>
                </a:lnTo>
                <a:lnTo>
                  <a:pt x="131" y="102"/>
                </a:lnTo>
                <a:lnTo>
                  <a:pt x="134" y="102"/>
                </a:lnTo>
                <a:lnTo>
                  <a:pt x="134" y="105"/>
                </a:lnTo>
                <a:lnTo>
                  <a:pt x="134" y="109"/>
                </a:lnTo>
                <a:lnTo>
                  <a:pt x="134" y="112"/>
                </a:lnTo>
                <a:lnTo>
                  <a:pt x="134" y="112"/>
                </a:lnTo>
                <a:lnTo>
                  <a:pt x="135" y="112"/>
                </a:lnTo>
                <a:lnTo>
                  <a:pt x="137" y="113"/>
                </a:lnTo>
                <a:lnTo>
                  <a:pt x="137" y="113"/>
                </a:lnTo>
                <a:lnTo>
                  <a:pt x="137" y="113"/>
                </a:lnTo>
                <a:lnTo>
                  <a:pt x="139" y="113"/>
                </a:lnTo>
                <a:lnTo>
                  <a:pt x="139" y="115"/>
                </a:lnTo>
                <a:lnTo>
                  <a:pt x="140" y="115"/>
                </a:lnTo>
                <a:lnTo>
                  <a:pt x="139" y="116"/>
                </a:lnTo>
                <a:lnTo>
                  <a:pt x="139" y="116"/>
                </a:lnTo>
                <a:lnTo>
                  <a:pt x="140" y="118"/>
                </a:lnTo>
                <a:lnTo>
                  <a:pt x="140" y="118"/>
                </a:lnTo>
                <a:lnTo>
                  <a:pt x="142" y="120"/>
                </a:lnTo>
                <a:lnTo>
                  <a:pt x="140" y="120"/>
                </a:lnTo>
                <a:lnTo>
                  <a:pt x="139" y="120"/>
                </a:lnTo>
                <a:lnTo>
                  <a:pt x="135" y="118"/>
                </a:lnTo>
                <a:lnTo>
                  <a:pt x="135" y="118"/>
                </a:lnTo>
                <a:lnTo>
                  <a:pt x="134" y="118"/>
                </a:lnTo>
                <a:lnTo>
                  <a:pt x="134" y="118"/>
                </a:lnTo>
                <a:lnTo>
                  <a:pt x="131" y="118"/>
                </a:lnTo>
                <a:lnTo>
                  <a:pt x="129" y="116"/>
                </a:lnTo>
                <a:lnTo>
                  <a:pt x="129" y="116"/>
                </a:lnTo>
                <a:lnTo>
                  <a:pt x="126" y="116"/>
                </a:lnTo>
                <a:lnTo>
                  <a:pt x="124" y="116"/>
                </a:lnTo>
                <a:lnTo>
                  <a:pt x="123" y="118"/>
                </a:lnTo>
                <a:lnTo>
                  <a:pt x="121" y="118"/>
                </a:lnTo>
                <a:lnTo>
                  <a:pt x="121" y="120"/>
                </a:lnTo>
                <a:lnTo>
                  <a:pt x="121" y="120"/>
                </a:lnTo>
                <a:lnTo>
                  <a:pt x="120" y="121"/>
                </a:lnTo>
                <a:lnTo>
                  <a:pt x="118" y="124"/>
                </a:lnTo>
                <a:lnTo>
                  <a:pt x="118" y="126"/>
                </a:lnTo>
                <a:lnTo>
                  <a:pt x="117" y="129"/>
                </a:lnTo>
                <a:lnTo>
                  <a:pt x="115" y="131"/>
                </a:lnTo>
                <a:lnTo>
                  <a:pt x="112" y="132"/>
                </a:lnTo>
                <a:lnTo>
                  <a:pt x="110" y="134"/>
                </a:lnTo>
                <a:lnTo>
                  <a:pt x="104" y="132"/>
                </a:lnTo>
                <a:lnTo>
                  <a:pt x="98" y="132"/>
                </a:lnTo>
                <a:lnTo>
                  <a:pt x="91" y="132"/>
                </a:lnTo>
                <a:lnTo>
                  <a:pt x="87" y="131"/>
                </a:lnTo>
                <a:lnTo>
                  <a:pt x="87" y="131"/>
                </a:lnTo>
                <a:lnTo>
                  <a:pt x="80" y="127"/>
                </a:lnTo>
                <a:lnTo>
                  <a:pt x="77" y="124"/>
                </a:lnTo>
                <a:lnTo>
                  <a:pt x="72" y="121"/>
                </a:lnTo>
                <a:lnTo>
                  <a:pt x="68" y="116"/>
                </a:lnTo>
                <a:lnTo>
                  <a:pt x="63" y="113"/>
                </a:lnTo>
                <a:lnTo>
                  <a:pt x="60" y="110"/>
                </a:lnTo>
                <a:lnTo>
                  <a:pt x="55" y="107"/>
                </a:lnTo>
                <a:lnTo>
                  <a:pt x="50" y="104"/>
                </a:lnTo>
                <a:lnTo>
                  <a:pt x="49" y="101"/>
                </a:lnTo>
                <a:lnTo>
                  <a:pt x="44" y="99"/>
                </a:lnTo>
                <a:lnTo>
                  <a:pt x="41" y="97"/>
                </a:lnTo>
                <a:lnTo>
                  <a:pt x="36" y="94"/>
                </a:lnTo>
                <a:lnTo>
                  <a:pt x="33" y="93"/>
                </a:lnTo>
                <a:lnTo>
                  <a:pt x="30" y="91"/>
                </a:lnTo>
                <a:lnTo>
                  <a:pt x="25" y="88"/>
                </a:lnTo>
                <a:lnTo>
                  <a:pt x="23" y="88"/>
                </a:lnTo>
                <a:lnTo>
                  <a:pt x="19" y="86"/>
                </a:lnTo>
                <a:lnTo>
                  <a:pt x="14" y="86"/>
                </a:lnTo>
                <a:lnTo>
                  <a:pt x="9" y="85"/>
                </a:lnTo>
                <a:lnTo>
                  <a:pt x="6" y="85"/>
                </a:lnTo>
                <a:lnTo>
                  <a:pt x="8" y="83"/>
                </a:lnTo>
                <a:lnTo>
                  <a:pt x="8" y="82"/>
                </a:lnTo>
                <a:lnTo>
                  <a:pt x="6" y="82"/>
                </a:lnTo>
                <a:lnTo>
                  <a:pt x="5" y="82"/>
                </a:lnTo>
                <a:lnTo>
                  <a:pt x="3" y="79"/>
                </a:lnTo>
                <a:lnTo>
                  <a:pt x="5" y="79"/>
                </a:lnTo>
                <a:lnTo>
                  <a:pt x="3" y="75"/>
                </a:lnTo>
                <a:lnTo>
                  <a:pt x="3" y="72"/>
                </a:lnTo>
                <a:lnTo>
                  <a:pt x="1" y="68"/>
                </a:lnTo>
                <a:lnTo>
                  <a:pt x="0" y="64"/>
                </a:lnTo>
                <a:lnTo>
                  <a:pt x="5" y="63"/>
                </a:lnTo>
                <a:lnTo>
                  <a:pt x="8" y="61"/>
                </a:lnTo>
                <a:lnTo>
                  <a:pt x="12" y="58"/>
                </a:lnTo>
                <a:lnTo>
                  <a:pt x="16" y="57"/>
                </a:lnTo>
                <a:lnTo>
                  <a:pt x="20" y="53"/>
                </a:lnTo>
                <a:lnTo>
                  <a:pt x="23" y="52"/>
                </a:lnTo>
                <a:lnTo>
                  <a:pt x="28" y="49"/>
                </a:lnTo>
                <a:lnTo>
                  <a:pt x="31" y="49"/>
                </a:lnTo>
                <a:lnTo>
                  <a:pt x="33" y="47"/>
                </a:lnTo>
                <a:lnTo>
                  <a:pt x="35" y="44"/>
                </a:lnTo>
                <a:lnTo>
                  <a:pt x="35" y="42"/>
                </a:lnTo>
                <a:lnTo>
                  <a:pt x="35" y="41"/>
                </a:lnTo>
                <a:lnTo>
                  <a:pt x="35" y="38"/>
                </a:lnTo>
                <a:lnTo>
                  <a:pt x="36" y="33"/>
                </a:lnTo>
                <a:lnTo>
                  <a:pt x="36" y="31"/>
                </a:lnTo>
                <a:lnTo>
                  <a:pt x="36" y="30"/>
                </a:lnTo>
                <a:lnTo>
                  <a:pt x="38" y="28"/>
                </a:lnTo>
                <a:lnTo>
                  <a:pt x="38" y="27"/>
                </a:lnTo>
                <a:lnTo>
                  <a:pt x="38" y="25"/>
                </a:lnTo>
                <a:lnTo>
                  <a:pt x="36" y="23"/>
                </a:lnTo>
                <a:lnTo>
                  <a:pt x="36" y="20"/>
                </a:lnTo>
                <a:lnTo>
                  <a:pt x="36" y="19"/>
                </a:lnTo>
                <a:lnTo>
                  <a:pt x="36" y="17"/>
                </a:lnTo>
                <a:lnTo>
                  <a:pt x="36" y="16"/>
                </a:lnTo>
                <a:lnTo>
                  <a:pt x="38" y="14"/>
                </a:lnTo>
                <a:lnTo>
                  <a:pt x="38" y="14"/>
                </a:lnTo>
                <a:lnTo>
                  <a:pt x="42" y="12"/>
                </a:lnTo>
                <a:lnTo>
                  <a:pt x="44" y="12"/>
                </a:lnTo>
                <a:lnTo>
                  <a:pt x="47" y="9"/>
                </a:lnTo>
                <a:lnTo>
                  <a:pt x="49" y="8"/>
                </a:lnTo>
                <a:lnTo>
                  <a:pt x="50" y="6"/>
                </a:lnTo>
                <a:lnTo>
                  <a:pt x="52" y="5"/>
                </a:lnTo>
                <a:lnTo>
                  <a:pt x="52" y="5"/>
                </a:lnTo>
                <a:lnTo>
                  <a:pt x="52" y="3"/>
                </a:lnTo>
                <a:lnTo>
                  <a:pt x="53" y="3"/>
                </a:lnTo>
                <a:lnTo>
                  <a:pt x="57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2" name="Freeform 248"/>
          <p:cNvSpPr>
            <a:spLocks noEditPoints="1"/>
          </p:cNvSpPr>
          <p:nvPr/>
        </p:nvSpPr>
        <p:spPr bwMode="auto">
          <a:xfrm>
            <a:off x="3260152" y="3463414"/>
            <a:ext cx="1404253" cy="1479560"/>
          </a:xfrm>
          <a:custGeom>
            <a:avLst/>
            <a:gdLst>
              <a:gd name="T0" fmla="*/ 362 w 421"/>
              <a:gd name="T1" fmla="*/ 417 h 436"/>
              <a:gd name="T2" fmla="*/ 71 w 421"/>
              <a:gd name="T3" fmla="*/ 414 h 436"/>
              <a:gd name="T4" fmla="*/ 350 w 421"/>
              <a:gd name="T5" fmla="*/ 381 h 436"/>
              <a:gd name="T6" fmla="*/ 359 w 421"/>
              <a:gd name="T7" fmla="*/ 361 h 436"/>
              <a:gd name="T8" fmla="*/ 358 w 421"/>
              <a:gd name="T9" fmla="*/ 351 h 436"/>
              <a:gd name="T10" fmla="*/ 354 w 421"/>
              <a:gd name="T11" fmla="*/ 356 h 436"/>
              <a:gd name="T12" fmla="*/ 142 w 421"/>
              <a:gd name="T13" fmla="*/ 0 h 436"/>
              <a:gd name="T14" fmla="*/ 153 w 421"/>
              <a:gd name="T15" fmla="*/ 30 h 436"/>
              <a:gd name="T16" fmla="*/ 154 w 421"/>
              <a:gd name="T17" fmla="*/ 52 h 436"/>
              <a:gd name="T18" fmla="*/ 153 w 421"/>
              <a:gd name="T19" fmla="*/ 64 h 436"/>
              <a:gd name="T20" fmla="*/ 168 w 421"/>
              <a:gd name="T21" fmla="*/ 74 h 436"/>
              <a:gd name="T22" fmla="*/ 176 w 421"/>
              <a:gd name="T23" fmla="*/ 93 h 436"/>
              <a:gd name="T24" fmla="*/ 187 w 421"/>
              <a:gd name="T25" fmla="*/ 115 h 436"/>
              <a:gd name="T26" fmla="*/ 220 w 421"/>
              <a:gd name="T27" fmla="*/ 127 h 436"/>
              <a:gd name="T28" fmla="*/ 250 w 421"/>
              <a:gd name="T29" fmla="*/ 138 h 436"/>
              <a:gd name="T30" fmla="*/ 283 w 421"/>
              <a:gd name="T31" fmla="*/ 145 h 436"/>
              <a:gd name="T32" fmla="*/ 294 w 421"/>
              <a:gd name="T33" fmla="*/ 118 h 436"/>
              <a:gd name="T34" fmla="*/ 309 w 421"/>
              <a:gd name="T35" fmla="*/ 138 h 436"/>
              <a:gd name="T36" fmla="*/ 342 w 421"/>
              <a:gd name="T37" fmla="*/ 137 h 436"/>
              <a:gd name="T38" fmla="*/ 340 w 421"/>
              <a:gd name="T39" fmla="*/ 124 h 436"/>
              <a:gd name="T40" fmla="*/ 361 w 421"/>
              <a:gd name="T41" fmla="*/ 110 h 436"/>
              <a:gd name="T42" fmla="*/ 394 w 421"/>
              <a:gd name="T43" fmla="*/ 104 h 436"/>
              <a:gd name="T44" fmla="*/ 408 w 421"/>
              <a:gd name="T45" fmla="*/ 105 h 436"/>
              <a:gd name="T46" fmla="*/ 421 w 421"/>
              <a:gd name="T47" fmla="*/ 119 h 436"/>
              <a:gd name="T48" fmla="*/ 400 w 421"/>
              <a:gd name="T49" fmla="*/ 135 h 436"/>
              <a:gd name="T50" fmla="*/ 381 w 421"/>
              <a:gd name="T51" fmla="*/ 162 h 436"/>
              <a:gd name="T52" fmla="*/ 365 w 421"/>
              <a:gd name="T53" fmla="*/ 181 h 436"/>
              <a:gd name="T54" fmla="*/ 359 w 421"/>
              <a:gd name="T55" fmla="*/ 208 h 436"/>
              <a:gd name="T56" fmla="*/ 348 w 421"/>
              <a:gd name="T57" fmla="*/ 189 h 436"/>
              <a:gd name="T58" fmla="*/ 334 w 421"/>
              <a:gd name="T59" fmla="*/ 195 h 436"/>
              <a:gd name="T60" fmla="*/ 343 w 421"/>
              <a:gd name="T61" fmla="*/ 176 h 436"/>
              <a:gd name="T62" fmla="*/ 326 w 421"/>
              <a:gd name="T63" fmla="*/ 164 h 436"/>
              <a:gd name="T64" fmla="*/ 304 w 421"/>
              <a:gd name="T65" fmla="*/ 149 h 436"/>
              <a:gd name="T66" fmla="*/ 291 w 421"/>
              <a:gd name="T67" fmla="*/ 143 h 436"/>
              <a:gd name="T68" fmla="*/ 299 w 421"/>
              <a:gd name="T69" fmla="*/ 162 h 436"/>
              <a:gd name="T70" fmla="*/ 296 w 421"/>
              <a:gd name="T71" fmla="*/ 178 h 436"/>
              <a:gd name="T72" fmla="*/ 301 w 421"/>
              <a:gd name="T73" fmla="*/ 208 h 436"/>
              <a:gd name="T74" fmla="*/ 293 w 421"/>
              <a:gd name="T75" fmla="*/ 217 h 436"/>
              <a:gd name="T76" fmla="*/ 271 w 421"/>
              <a:gd name="T77" fmla="*/ 220 h 436"/>
              <a:gd name="T78" fmla="*/ 250 w 421"/>
              <a:gd name="T79" fmla="*/ 246 h 436"/>
              <a:gd name="T80" fmla="*/ 208 w 421"/>
              <a:gd name="T81" fmla="*/ 282 h 436"/>
              <a:gd name="T82" fmla="*/ 181 w 421"/>
              <a:gd name="T83" fmla="*/ 302 h 436"/>
              <a:gd name="T84" fmla="*/ 173 w 421"/>
              <a:gd name="T85" fmla="*/ 349 h 436"/>
              <a:gd name="T86" fmla="*/ 154 w 421"/>
              <a:gd name="T87" fmla="*/ 395 h 436"/>
              <a:gd name="T88" fmla="*/ 119 w 421"/>
              <a:gd name="T89" fmla="*/ 401 h 436"/>
              <a:gd name="T90" fmla="*/ 108 w 421"/>
              <a:gd name="T91" fmla="*/ 368 h 436"/>
              <a:gd name="T92" fmla="*/ 85 w 421"/>
              <a:gd name="T93" fmla="*/ 316 h 436"/>
              <a:gd name="T94" fmla="*/ 67 w 421"/>
              <a:gd name="T95" fmla="*/ 261 h 436"/>
              <a:gd name="T96" fmla="*/ 67 w 421"/>
              <a:gd name="T97" fmla="*/ 227 h 436"/>
              <a:gd name="T98" fmla="*/ 64 w 421"/>
              <a:gd name="T99" fmla="*/ 208 h 436"/>
              <a:gd name="T100" fmla="*/ 41 w 421"/>
              <a:gd name="T101" fmla="*/ 230 h 436"/>
              <a:gd name="T102" fmla="*/ 28 w 421"/>
              <a:gd name="T103" fmla="*/ 203 h 436"/>
              <a:gd name="T104" fmla="*/ 6 w 421"/>
              <a:gd name="T105" fmla="*/ 184 h 436"/>
              <a:gd name="T106" fmla="*/ 15 w 421"/>
              <a:gd name="T107" fmla="*/ 178 h 436"/>
              <a:gd name="T108" fmla="*/ 41 w 421"/>
              <a:gd name="T109" fmla="*/ 175 h 436"/>
              <a:gd name="T110" fmla="*/ 26 w 421"/>
              <a:gd name="T111" fmla="*/ 149 h 436"/>
              <a:gd name="T112" fmla="*/ 30 w 421"/>
              <a:gd name="T113" fmla="*/ 119 h 436"/>
              <a:gd name="T114" fmla="*/ 69 w 421"/>
              <a:gd name="T115" fmla="*/ 102 h 436"/>
              <a:gd name="T116" fmla="*/ 91 w 421"/>
              <a:gd name="T117" fmla="*/ 69 h 436"/>
              <a:gd name="T118" fmla="*/ 93 w 421"/>
              <a:gd name="T119" fmla="*/ 45 h 436"/>
              <a:gd name="T120" fmla="*/ 85 w 421"/>
              <a:gd name="T121" fmla="*/ 27 h 436"/>
              <a:gd name="T122" fmla="*/ 93 w 421"/>
              <a:gd name="T123" fmla="*/ 12 h 436"/>
              <a:gd name="T124" fmla="*/ 129 w 421"/>
              <a:gd name="T125" fmla="*/ 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1" h="436">
                <a:moveTo>
                  <a:pt x="370" y="428"/>
                </a:moveTo>
                <a:lnTo>
                  <a:pt x="370" y="428"/>
                </a:lnTo>
                <a:lnTo>
                  <a:pt x="372" y="431"/>
                </a:lnTo>
                <a:lnTo>
                  <a:pt x="372" y="435"/>
                </a:lnTo>
                <a:lnTo>
                  <a:pt x="370" y="436"/>
                </a:lnTo>
                <a:lnTo>
                  <a:pt x="369" y="431"/>
                </a:lnTo>
                <a:lnTo>
                  <a:pt x="367" y="431"/>
                </a:lnTo>
                <a:lnTo>
                  <a:pt x="367" y="430"/>
                </a:lnTo>
                <a:lnTo>
                  <a:pt x="369" y="430"/>
                </a:lnTo>
                <a:lnTo>
                  <a:pt x="370" y="428"/>
                </a:lnTo>
                <a:close/>
                <a:moveTo>
                  <a:pt x="369" y="425"/>
                </a:moveTo>
                <a:lnTo>
                  <a:pt x="369" y="427"/>
                </a:lnTo>
                <a:lnTo>
                  <a:pt x="367" y="428"/>
                </a:lnTo>
                <a:lnTo>
                  <a:pt x="367" y="427"/>
                </a:lnTo>
                <a:lnTo>
                  <a:pt x="367" y="427"/>
                </a:lnTo>
                <a:lnTo>
                  <a:pt x="367" y="427"/>
                </a:lnTo>
                <a:lnTo>
                  <a:pt x="369" y="425"/>
                </a:lnTo>
                <a:close/>
                <a:moveTo>
                  <a:pt x="364" y="417"/>
                </a:move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2" y="417"/>
                </a:lnTo>
                <a:lnTo>
                  <a:pt x="362" y="417"/>
                </a:lnTo>
                <a:lnTo>
                  <a:pt x="364" y="417"/>
                </a:lnTo>
                <a:close/>
                <a:moveTo>
                  <a:pt x="365" y="414"/>
                </a:moveTo>
                <a:lnTo>
                  <a:pt x="365" y="414"/>
                </a:lnTo>
                <a:lnTo>
                  <a:pt x="365" y="416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6"/>
                </a:lnTo>
                <a:lnTo>
                  <a:pt x="365" y="416"/>
                </a:lnTo>
                <a:lnTo>
                  <a:pt x="365" y="414"/>
                </a:lnTo>
                <a:lnTo>
                  <a:pt x="365" y="414"/>
                </a:lnTo>
                <a:close/>
                <a:moveTo>
                  <a:pt x="71" y="413"/>
                </a:moveTo>
                <a:lnTo>
                  <a:pt x="71" y="413"/>
                </a:lnTo>
                <a:lnTo>
                  <a:pt x="71" y="413"/>
                </a:lnTo>
                <a:lnTo>
                  <a:pt x="71" y="414"/>
                </a:lnTo>
                <a:lnTo>
                  <a:pt x="71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71" y="414"/>
                </a:lnTo>
                <a:lnTo>
                  <a:pt x="71" y="413"/>
                </a:lnTo>
                <a:lnTo>
                  <a:pt x="71" y="413"/>
                </a:lnTo>
                <a:close/>
                <a:moveTo>
                  <a:pt x="359" y="413"/>
                </a:moveTo>
                <a:lnTo>
                  <a:pt x="361" y="414"/>
                </a:lnTo>
                <a:lnTo>
                  <a:pt x="361" y="414"/>
                </a:lnTo>
                <a:lnTo>
                  <a:pt x="359" y="414"/>
                </a:lnTo>
                <a:lnTo>
                  <a:pt x="359" y="414"/>
                </a:lnTo>
                <a:lnTo>
                  <a:pt x="359" y="413"/>
                </a:lnTo>
                <a:lnTo>
                  <a:pt x="359" y="413"/>
                </a:lnTo>
                <a:close/>
                <a:moveTo>
                  <a:pt x="354" y="400"/>
                </a:moveTo>
                <a:lnTo>
                  <a:pt x="354" y="400"/>
                </a:lnTo>
                <a:lnTo>
                  <a:pt x="356" y="400"/>
                </a:lnTo>
                <a:lnTo>
                  <a:pt x="354" y="401"/>
                </a:lnTo>
                <a:lnTo>
                  <a:pt x="354" y="401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close/>
                <a:moveTo>
                  <a:pt x="351" y="375"/>
                </a:moveTo>
                <a:lnTo>
                  <a:pt x="351" y="376"/>
                </a:lnTo>
                <a:lnTo>
                  <a:pt x="351" y="378"/>
                </a:lnTo>
                <a:lnTo>
                  <a:pt x="351" y="381"/>
                </a:lnTo>
                <a:lnTo>
                  <a:pt x="351" y="381"/>
                </a:lnTo>
                <a:lnTo>
                  <a:pt x="350" y="381"/>
                </a:lnTo>
                <a:lnTo>
                  <a:pt x="350" y="379"/>
                </a:lnTo>
                <a:lnTo>
                  <a:pt x="348" y="378"/>
                </a:lnTo>
                <a:lnTo>
                  <a:pt x="350" y="376"/>
                </a:lnTo>
                <a:lnTo>
                  <a:pt x="350" y="376"/>
                </a:lnTo>
                <a:lnTo>
                  <a:pt x="351" y="375"/>
                </a:lnTo>
                <a:close/>
                <a:moveTo>
                  <a:pt x="66" y="370"/>
                </a:moveTo>
                <a:lnTo>
                  <a:pt x="66" y="370"/>
                </a:lnTo>
                <a:lnTo>
                  <a:pt x="66" y="370"/>
                </a:lnTo>
                <a:lnTo>
                  <a:pt x="66" y="370"/>
                </a:lnTo>
                <a:lnTo>
                  <a:pt x="66" y="372"/>
                </a:lnTo>
                <a:lnTo>
                  <a:pt x="66" y="372"/>
                </a:lnTo>
                <a:lnTo>
                  <a:pt x="66" y="372"/>
                </a:lnTo>
                <a:lnTo>
                  <a:pt x="66" y="370"/>
                </a:lnTo>
                <a:lnTo>
                  <a:pt x="66" y="370"/>
                </a:lnTo>
                <a:close/>
                <a:moveTo>
                  <a:pt x="353" y="367"/>
                </a:moveTo>
                <a:lnTo>
                  <a:pt x="354" y="367"/>
                </a:lnTo>
                <a:lnTo>
                  <a:pt x="354" y="368"/>
                </a:lnTo>
                <a:lnTo>
                  <a:pt x="354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7"/>
                </a:lnTo>
                <a:close/>
                <a:moveTo>
                  <a:pt x="359" y="359"/>
                </a:moveTo>
                <a:lnTo>
                  <a:pt x="359" y="361"/>
                </a:lnTo>
                <a:lnTo>
                  <a:pt x="358" y="361"/>
                </a:lnTo>
                <a:lnTo>
                  <a:pt x="358" y="359"/>
                </a:lnTo>
                <a:lnTo>
                  <a:pt x="358" y="359"/>
                </a:lnTo>
                <a:lnTo>
                  <a:pt x="359" y="359"/>
                </a:lnTo>
                <a:close/>
                <a:moveTo>
                  <a:pt x="354" y="345"/>
                </a:moveTo>
                <a:lnTo>
                  <a:pt x="354" y="345"/>
                </a:lnTo>
                <a:lnTo>
                  <a:pt x="354" y="346"/>
                </a:lnTo>
                <a:lnTo>
                  <a:pt x="354" y="348"/>
                </a:lnTo>
                <a:lnTo>
                  <a:pt x="353" y="346"/>
                </a:lnTo>
                <a:lnTo>
                  <a:pt x="354" y="345"/>
                </a:lnTo>
                <a:lnTo>
                  <a:pt x="354" y="345"/>
                </a:lnTo>
                <a:close/>
                <a:moveTo>
                  <a:pt x="359" y="337"/>
                </a:moveTo>
                <a:lnTo>
                  <a:pt x="359" y="338"/>
                </a:lnTo>
                <a:lnTo>
                  <a:pt x="359" y="338"/>
                </a:lnTo>
                <a:lnTo>
                  <a:pt x="359" y="340"/>
                </a:lnTo>
                <a:lnTo>
                  <a:pt x="359" y="342"/>
                </a:lnTo>
                <a:lnTo>
                  <a:pt x="359" y="342"/>
                </a:lnTo>
                <a:lnTo>
                  <a:pt x="359" y="343"/>
                </a:lnTo>
                <a:lnTo>
                  <a:pt x="358" y="343"/>
                </a:lnTo>
                <a:lnTo>
                  <a:pt x="358" y="343"/>
                </a:lnTo>
                <a:lnTo>
                  <a:pt x="358" y="345"/>
                </a:lnTo>
                <a:lnTo>
                  <a:pt x="356" y="346"/>
                </a:lnTo>
                <a:lnTo>
                  <a:pt x="358" y="346"/>
                </a:lnTo>
                <a:lnTo>
                  <a:pt x="358" y="351"/>
                </a:lnTo>
                <a:lnTo>
                  <a:pt x="358" y="353"/>
                </a:lnTo>
                <a:lnTo>
                  <a:pt x="356" y="353"/>
                </a:lnTo>
                <a:lnTo>
                  <a:pt x="356" y="356"/>
                </a:lnTo>
                <a:lnTo>
                  <a:pt x="356" y="357"/>
                </a:lnTo>
                <a:lnTo>
                  <a:pt x="356" y="359"/>
                </a:lnTo>
                <a:lnTo>
                  <a:pt x="354" y="359"/>
                </a:lnTo>
                <a:lnTo>
                  <a:pt x="354" y="359"/>
                </a:lnTo>
                <a:lnTo>
                  <a:pt x="354" y="361"/>
                </a:lnTo>
                <a:lnTo>
                  <a:pt x="356" y="361"/>
                </a:lnTo>
                <a:lnTo>
                  <a:pt x="356" y="361"/>
                </a:lnTo>
                <a:lnTo>
                  <a:pt x="354" y="362"/>
                </a:lnTo>
                <a:lnTo>
                  <a:pt x="354" y="365"/>
                </a:lnTo>
                <a:lnTo>
                  <a:pt x="354" y="367"/>
                </a:lnTo>
                <a:lnTo>
                  <a:pt x="354" y="367"/>
                </a:lnTo>
                <a:lnTo>
                  <a:pt x="353" y="367"/>
                </a:lnTo>
                <a:lnTo>
                  <a:pt x="351" y="364"/>
                </a:lnTo>
                <a:lnTo>
                  <a:pt x="351" y="362"/>
                </a:lnTo>
                <a:lnTo>
                  <a:pt x="351" y="361"/>
                </a:lnTo>
                <a:lnTo>
                  <a:pt x="351" y="361"/>
                </a:lnTo>
                <a:lnTo>
                  <a:pt x="353" y="361"/>
                </a:lnTo>
                <a:lnTo>
                  <a:pt x="353" y="359"/>
                </a:lnTo>
                <a:lnTo>
                  <a:pt x="353" y="357"/>
                </a:lnTo>
                <a:lnTo>
                  <a:pt x="353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4"/>
                </a:lnTo>
                <a:lnTo>
                  <a:pt x="354" y="354"/>
                </a:lnTo>
                <a:lnTo>
                  <a:pt x="354" y="354"/>
                </a:lnTo>
                <a:lnTo>
                  <a:pt x="354" y="351"/>
                </a:lnTo>
                <a:lnTo>
                  <a:pt x="354" y="351"/>
                </a:lnTo>
                <a:lnTo>
                  <a:pt x="354" y="349"/>
                </a:lnTo>
                <a:lnTo>
                  <a:pt x="354" y="348"/>
                </a:lnTo>
                <a:lnTo>
                  <a:pt x="354" y="348"/>
                </a:lnTo>
                <a:lnTo>
                  <a:pt x="356" y="346"/>
                </a:lnTo>
                <a:lnTo>
                  <a:pt x="356" y="345"/>
                </a:lnTo>
                <a:lnTo>
                  <a:pt x="356" y="345"/>
                </a:lnTo>
                <a:lnTo>
                  <a:pt x="356" y="342"/>
                </a:lnTo>
                <a:lnTo>
                  <a:pt x="356" y="340"/>
                </a:lnTo>
                <a:lnTo>
                  <a:pt x="358" y="338"/>
                </a:lnTo>
                <a:lnTo>
                  <a:pt x="359" y="337"/>
                </a:lnTo>
                <a:lnTo>
                  <a:pt x="359" y="337"/>
                </a:lnTo>
                <a:close/>
                <a:moveTo>
                  <a:pt x="138" y="0"/>
                </a:moveTo>
                <a:lnTo>
                  <a:pt x="138" y="0"/>
                </a:ln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0"/>
                </a:lnTo>
                <a:lnTo>
                  <a:pt x="142" y="1"/>
                </a:lnTo>
                <a:lnTo>
                  <a:pt x="142" y="1"/>
                </a:lnTo>
                <a:lnTo>
                  <a:pt x="142" y="3"/>
                </a:lnTo>
                <a:lnTo>
                  <a:pt x="142" y="4"/>
                </a:lnTo>
                <a:lnTo>
                  <a:pt x="143" y="6"/>
                </a:lnTo>
                <a:lnTo>
                  <a:pt x="143" y="9"/>
                </a:lnTo>
                <a:lnTo>
                  <a:pt x="145" y="12"/>
                </a:lnTo>
                <a:lnTo>
                  <a:pt x="145" y="14"/>
                </a:lnTo>
                <a:lnTo>
                  <a:pt x="146" y="15"/>
                </a:lnTo>
                <a:lnTo>
                  <a:pt x="149" y="15"/>
                </a:lnTo>
                <a:lnTo>
                  <a:pt x="151" y="15"/>
                </a:lnTo>
                <a:lnTo>
                  <a:pt x="153" y="17"/>
                </a:lnTo>
                <a:lnTo>
                  <a:pt x="154" y="19"/>
                </a:lnTo>
                <a:lnTo>
                  <a:pt x="154" y="19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54" y="22"/>
                </a:lnTo>
                <a:lnTo>
                  <a:pt x="153" y="23"/>
                </a:lnTo>
                <a:lnTo>
                  <a:pt x="153" y="23"/>
                </a:lnTo>
                <a:lnTo>
                  <a:pt x="153" y="25"/>
                </a:lnTo>
                <a:lnTo>
                  <a:pt x="153" y="27"/>
                </a:lnTo>
                <a:lnTo>
                  <a:pt x="153" y="28"/>
                </a:lnTo>
                <a:lnTo>
                  <a:pt x="153" y="30"/>
                </a:lnTo>
                <a:lnTo>
                  <a:pt x="153" y="33"/>
                </a:lnTo>
                <a:lnTo>
                  <a:pt x="154" y="34"/>
                </a:lnTo>
                <a:lnTo>
                  <a:pt x="154" y="34"/>
                </a:lnTo>
                <a:lnTo>
                  <a:pt x="156" y="34"/>
                </a:lnTo>
                <a:lnTo>
                  <a:pt x="156" y="36"/>
                </a:lnTo>
                <a:lnTo>
                  <a:pt x="157" y="36"/>
                </a:lnTo>
                <a:lnTo>
                  <a:pt x="157" y="38"/>
                </a:lnTo>
                <a:lnTo>
                  <a:pt x="157" y="38"/>
                </a:lnTo>
                <a:lnTo>
                  <a:pt x="157" y="39"/>
                </a:lnTo>
                <a:lnTo>
                  <a:pt x="157" y="39"/>
                </a:lnTo>
                <a:lnTo>
                  <a:pt x="157" y="41"/>
                </a:lnTo>
                <a:lnTo>
                  <a:pt x="157" y="41"/>
                </a:lnTo>
                <a:lnTo>
                  <a:pt x="159" y="42"/>
                </a:lnTo>
                <a:lnTo>
                  <a:pt x="159" y="42"/>
                </a:lnTo>
                <a:lnTo>
                  <a:pt x="159" y="44"/>
                </a:lnTo>
                <a:lnTo>
                  <a:pt x="159" y="44"/>
                </a:lnTo>
                <a:lnTo>
                  <a:pt x="159" y="45"/>
                </a:lnTo>
                <a:lnTo>
                  <a:pt x="159" y="47"/>
                </a:lnTo>
                <a:lnTo>
                  <a:pt x="159" y="49"/>
                </a:lnTo>
                <a:lnTo>
                  <a:pt x="159" y="49"/>
                </a:lnTo>
                <a:lnTo>
                  <a:pt x="157" y="49"/>
                </a:lnTo>
                <a:lnTo>
                  <a:pt x="157" y="50"/>
                </a:lnTo>
                <a:lnTo>
                  <a:pt x="156" y="50"/>
                </a:lnTo>
                <a:lnTo>
                  <a:pt x="154" y="52"/>
                </a:lnTo>
                <a:lnTo>
                  <a:pt x="154" y="50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1" y="47"/>
                </a:lnTo>
                <a:lnTo>
                  <a:pt x="151" y="47"/>
                </a:lnTo>
                <a:lnTo>
                  <a:pt x="149" y="47"/>
                </a:lnTo>
                <a:lnTo>
                  <a:pt x="148" y="49"/>
                </a:lnTo>
                <a:lnTo>
                  <a:pt x="146" y="49"/>
                </a:lnTo>
                <a:lnTo>
                  <a:pt x="146" y="49"/>
                </a:lnTo>
                <a:lnTo>
                  <a:pt x="148" y="49"/>
                </a:lnTo>
                <a:lnTo>
                  <a:pt x="148" y="50"/>
                </a:lnTo>
                <a:lnTo>
                  <a:pt x="148" y="52"/>
                </a:lnTo>
                <a:lnTo>
                  <a:pt x="148" y="53"/>
                </a:lnTo>
                <a:lnTo>
                  <a:pt x="148" y="53"/>
                </a:lnTo>
                <a:lnTo>
                  <a:pt x="151" y="56"/>
                </a:lnTo>
                <a:lnTo>
                  <a:pt x="153" y="56"/>
                </a:lnTo>
                <a:lnTo>
                  <a:pt x="153" y="58"/>
                </a:lnTo>
                <a:lnTo>
                  <a:pt x="151" y="58"/>
                </a:lnTo>
                <a:lnTo>
                  <a:pt x="151" y="60"/>
                </a:lnTo>
                <a:lnTo>
                  <a:pt x="151" y="61"/>
                </a:lnTo>
                <a:lnTo>
                  <a:pt x="153" y="63"/>
                </a:lnTo>
                <a:lnTo>
                  <a:pt x="153" y="63"/>
                </a:lnTo>
                <a:lnTo>
                  <a:pt x="153" y="64"/>
                </a:lnTo>
                <a:lnTo>
                  <a:pt x="153" y="66"/>
                </a:lnTo>
                <a:lnTo>
                  <a:pt x="153" y="66"/>
                </a:lnTo>
                <a:lnTo>
                  <a:pt x="153" y="67"/>
                </a:lnTo>
                <a:lnTo>
                  <a:pt x="153" y="67"/>
                </a:lnTo>
                <a:lnTo>
                  <a:pt x="153" y="67"/>
                </a:lnTo>
                <a:lnTo>
                  <a:pt x="154" y="67"/>
                </a:lnTo>
                <a:lnTo>
                  <a:pt x="154" y="67"/>
                </a:lnTo>
                <a:lnTo>
                  <a:pt x="156" y="67"/>
                </a:lnTo>
                <a:lnTo>
                  <a:pt x="156" y="67"/>
                </a:lnTo>
                <a:lnTo>
                  <a:pt x="156" y="66"/>
                </a:lnTo>
                <a:lnTo>
                  <a:pt x="156" y="66"/>
                </a:lnTo>
                <a:lnTo>
                  <a:pt x="157" y="66"/>
                </a:lnTo>
                <a:lnTo>
                  <a:pt x="159" y="69"/>
                </a:lnTo>
                <a:lnTo>
                  <a:pt x="160" y="71"/>
                </a:lnTo>
                <a:lnTo>
                  <a:pt x="160" y="71"/>
                </a:lnTo>
                <a:lnTo>
                  <a:pt x="160" y="71"/>
                </a:lnTo>
                <a:lnTo>
                  <a:pt x="162" y="72"/>
                </a:lnTo>
                <a:lnTo>
                  <a:pt x="164" y="72"/>
                </a:lnTo>
                <a:lnTo>
                  <a:pt x="164" y="74"/>
                </a:lnTo>
                <a:lnTo>
                  <a:pt x="165" y="74"/>
                </a:lnTo>
                <a:lnTo>
                  <a:pt x="167" y="74"/>
                </a:lnTo>
                <a:lnTo>
                  <a:pt x="168" y="74"/>
                </a:lnTo>
                <a:lnTo>
                  <a:pt x="168" y="74"/>
                </a:lnTo>
                <a:lnTo>
                  <a:pt x="168" y="74"/>
                </a:lnTo>
                <a:lnTo>
                  <a:pt x="170" y="74"/>
                </a:lnTo>
                <a:lnTo>
                  <a:pt x="171" y="75"/>
                </a:lnTo>
                <a:lnTo>
                  <a:pt x="173" y="75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3" y="80"/>
                </a:lnTo>
                <a:lnTo>
                  <a:pt x="175" y="80"/>
                </a:lnTo>
                <a:lnTo>
                  <a:pt x="176" y="80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1" y="83"/>
                </a:lnTo>
                <a:lnTo>
                  <a:pt x="183" y="83"/>
                </a:lnTo>
                <a:lnTo>
                  <a:pt x="184" y="85"/>
                </a:lnTo>
                <a:lnTo>
                  <a:pt x="184" y="86"/>
                </a:lnTo>
                <a:lnTo>
                  <a:pt x="184" y="85"/>
                </a:lnTo>
                <a:lnTo>
                  <a:pt x="184" y="86"/>
                </a:lnTo>
                <a:lnTo>
                  <a:pt x="183" y="86"/>
                </a:lnTo>
                <a:lnTo>
                  <a:pt x="183" y="86"/>
                </a:lnTo>
                <a:lnTo>
                  <a:pt x="179" y="88"/>
                </a:lnTo>
                <a:lnTo>
                  <a:pt x="179" y="90"/>
                </a:lnTo>
                <a:lnTo>
                  <a:pt x="178" y="90"/>
                </a:lnTo>
                <a:lnTo>
                  <a:pt x="176" y="93"/>
                </a:lnTo>
                <a:lnTo>
                  <a:pt x="175" y="96"/>
                </a:lnTo>
                <a:lnTo>
                  <a:pt x="175" y="97"/>
                </a:lnTo>
                <a:lnTo>
                  <a:pt x="175" y="99"/>
                </a:lnTo>
                <a:lnTo>
                  <a:pt x="173" y="101"/>
                </a:lnTo>
                <a:lnTo>
                  <a:pt x="173" y="102"/>
                </a:lnTo>
                <a:lnTo>
                  <a:pt x="171" y="102"/>
                </a:lnTo>
                <a:lnTo>
                  <a:pt x="171" y="104"/>
                </a:lnTo>
                <a:lnTo>
                  <a:pt x="171" y="107"/>
                </a:lnTo>
                <a:lnTo>
                  <a:pt x="171" y="107"/>
                </a:lnTo>
                <a:lnTo>
                  <a:pt x="173" y="107"/>
                </a:lnTo>
                <a:lnTo>
                  <a:pt x="173" y="108"/>
                </a:lnTo>
                <a:lnTo>
                  <a:pt x="175" y="110"/>
                </a:lnTo>
                <a:lnTo>
                  <a:pt x="176" y="110"/>
                </a:lnTo>
                <a:lnTo>
                  <a:pt x="178" y="110"/>
                </a:lnTo>
                <a:lnTo>
                  <a:pt x="178" y="110"/>
                </a:lnTo>
                <a:lnTo>
                  <a:pt x="178" y="110"/>
                </a:lnTo>
                <a:lnTo>
                  <a:pt x="179" y="110"/>
                </a:lnTo>
                <a:lnTo>
                  <a:pt x="179" y="110"/>
                </a:lnTo>
                <a:lnTo>
                  <a:pt x="181" y="112"/>
                </a:lnTo>
                <a:lnTo>
                  <a:pt x="181" y="112"/>
                </a:lnTo>
                <a:lnTo>
                  <a:pt x="183" y="113"/>
                </a:lnTo>
                <a:lnTo>
                  <a:pt x="186" y="113"/>
                </a:lnTo>
                <a:lnTo>
                  <a:pt x="187" y="115"/>
                </a:lnTo>
                <a:lnTo>
                  <a:pt x="187" y="115"/>
                </a:lnTo>
                <a:lnTo>
                  <a:pt x="189" y="116"/>
                </a:lnTo>
                <a:lnTo>
                  <a:pt x="189" y="116"/>
                </a:lnTo>
                <a:lnTo>
                  <a:pt x="192" y="119"/>
                </a:lnTo>
                <a:lnTo>
                  <a:pt x="194" y="119"/>
                </a:lnTo>
                <a:lnTo>
                  <a:pt x="195" y="121"/>
                </a:lnTo>
                <a:lnTo>
                  <a:pt x="197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200" y="121"/>
                </a:lnTo>
                <a:lnTo>
                  <a:pt x="201" y="121"/>
                </a:lnTo>
                <a:lnTo>
                  <a:pt x="203" y="124"/>
                </a:lnTo>
                <a:lnTo>
                  <a:pt x="206" y="124"/>
                </a:lnTo>
                <a:lnTo>
                  <a:pt x="208" y="124"/>
                </a:lnTo>
                <a:lnTo>
                  <a:pt x="209" y="124"/>
                </a:lnTo>
                <a:lnTo>
                  <a:pt x="209" y="126"/>
                </a:lnTo>
                <a:lnTo>
                  <a:pt x="209" y="127"/>
                </a:lnTo>
                <a:lnTo>
                  <a:pt x="212" y="127"/>
                </a:lnTo>
                <a:lnTo>
                  <a:pt x="214" y="129"/>
                </a:lnTo>
                <a:lnTo>
                  <a:pt x="217" y="129"/>
                </a:lnTo>
                <a:lnTo>
                  <a:pt x="217" y="129"/>
                </a:lnTo>
                <a:lnTo>
                  <a:pt x="219" y="129"/>
                </a:lnTo>
                <a:lnTo>
                  <a:pt x="219" y="129"/>
                </a:lnTo>
                <a:lnTo>
                  <a:pt x="220" y="127"/>
                </a:lnTo>
                <a:lnTo>
                  <a:pt x="222" y="129"/>
                </a:lnTo>
                <a:lnTo>
                  <a:pt x="225" y="129"/>
                </a:lnTo>
                <a:lnTo>
                  <a:pt x="225" y="129"/>
                </a:lnTo>
                <a:lnTo>
                  <a:pt x="227" y="129"/>
                </a:lnTo>
                <a:lnTo>
                  <a:pt x="228" y="127"/>
                </a:lnTo>
                <a:lnTo>
                  <a:pt x="230" y="127"/>
                </a:lnTo>
                <a:lnTo>
                  <a:pt x="231" y="129"/>
                </a:lnTo>
                <a:lnTo>
                  <a:pt x="235" y="130"/>
                </a:lnTo>
                <a:lnTo>
                  <a:pt x="236" y="130"/>
                </a:lnTo>
                <a:lnTo>
                  <a:pt x="238" y="132"/>
                </a:lnTo>
                <a:lnTo>
                  <a:pt x="238" y="132"/>
                </a:lnTo>
                <a:lnTo>
                  <a:pt x="238" y="134"/>
                </a:lnTo>
                <a:lnTo>
                  <a:pt x="238" y="135"/>
                </a:lnTo>
                <a:lnTo>
                  <a:pt x="241" y="137"/>
                </a:lnTo>
                <a:lnTo>
                  <a:pt x="242" y="137"/>
                </a:lnTo>
                <a:lnTo>
                  <a:pt x="244" y="137"/>
                </a:lnTo>
                <a:lnTo>
                  <a:pt x="244" y="137"/>
                </a:lnTo>
                <a:lnTo>
                  <a:pt x="244" y="137"/>
                </a:lnTo>
                <a:lnTo>
                  <a:pt x="246" y="138"/>
                </a:lnTo>
                <a:lnTo>
                  <a:pt x="246" y="138"/>
                </a:lnTo>
                <a:lnTo>
                  <a:pt x="246" y="138"/>
                </a:lnTo>
                <a:lnTo>
                  <a:pt x="247" y="140"/>
                </a:lnTo>
                <a:lnTo>
                  <a:pt x="249" y="138"/>
                </a:lnTo>
                <a:lnTo>
                  <a:pt x="250" y="138"/>
                </a:lnTo>
                <a:lnTo>
                  <a:pt x="252" y="138"/>
                </a:lnTo>
                <a:lnTo>
                  <a:pt x="252" y="138"/>
                </a:lnTo>
                <a:lnTo>
                  <a:pt x="253" y="140"/>
                </a:lnTo>
                <a:lnTo>
                  <a:pt x="253" y="142"/>
                </a:lnTo>
                <a:lnTo>
                  <a:pt x="253" y="142"/>
                </a:lnTo>
                <a:lnTo>
                  <a:pt x="255" y="142"/>
                </a:lnTo>
                <a:lnTo>
                  <a:pt x="257" y="140"/>
                </a:lnTo>
                <a:lnTo>
                  <a:pt x="258" y="142"/>
                </a:lnTo>
                <a:lnTo>
                  <a:pt x="260" y="142"/>
                </a:lnTo>
                <a:lnTo>
                  <a:pt x="263" y="142"/>
                </a:lnTo>
                <a:lnTo>
                  <a:pt x="263" y="142"/>
                </a:lnTo>
                <a:lnTo>
                  <a:pt x="265" y="143"/>
                </a:lnTo>
                <a:lnTo>
                  <a:pt x="268" y="145"/>
                </a:lnTo>
                <a:lnTo>
                  <a:pt x="268" y="143"/>
                </a:lnTo>
                <a:lnTo>
                  <a:pt x="272" y="142"/>
                </a:lnTo>
                <a:lnTo>
                  <a:pt x="272" y="142"/>
                </a:lnTo>
                <a:lnTo>
                  <a:pt x="272" y="145"/>
                </a:lnTo>
                <a:lnTo>
                  <a:pt x="274" y="145"/>
                </a:lnTo>
                <a:lnTo>
                  <a:pt x="276" y="145"/>
                </a:lnTo>
                <a:lnTo>
                  <a:pt x="277" y="145"/>
                </a:lnTo>
                <a:lnTo>
                  <a:pt x="279" y="145"/>
                </a:lnTo>
                <a:lnTo>
                  <a:pt x="280" y="145"/>
                </a:lnTo>
                <a:lnTo>
                  <a:pt x="282" y="145"/>
                </a:lnTo>
                <a:lnTo>
                  <a:pt x="283" y="145"/>
                </a:lnTo>
                <a:lnTo>
                  <a:pt x="287" y="145"/>
                </a:lnTo>
                <a:lnTo>
                  <a:pt x="287" y="145"/>
                </a:lnTo>
                <a:lnTo>
                  <a:pt x="287" y="145"/>
                </a:lnTo>
                <a:lnTo>
                  <a:pt x="288" y="142"/>
                </a:lnTo>
                <a:lnTo>
                  <a:pt x="288" y="140"/>
                </a:lnTo>
                <a:lnTo>
                  <a:pt x="288" y="138"/>
                </a:lnTo>
                <a:lnTo>
                  <a:pt x="288" y="137"/>
                </a:lnTo>
                <a:lnTo>
                  <a:pt x="285" y="134"/>
                </a:lnTo>
                <a:lnTo>
                  <a:pt x="285" y="134"/>
                </a:lnTo>
                <a:lnTo>
                  <a:pt x="287" y="129"/>
                </a:lnTo>
                <a:lnTo>
                  <a:pt x="287" y="126"/>
                </a:lnTo>
                <a:lnTo>
                  <a:pt x="288" y="126"/>
                </a:lnTo>
                <a:lnTo>
                  <a:pt x="288" y="124"/>
                </a:lnTo>
                <a:lnTo>
                  <a:pt x="288" y="123"/>
                </a:lnTo>
                <a:lnTo>
                  <a:pt x="288" y="123"/>
                </a:lnTo>
                <a:lnTo>
                  <a:pt x="288" y="121"/>
                </a:lnTo>
                <a:lnTo>
                  <a:pt x="287" y="121"/>
                </a:lnTo>
                <a:lnTo>
                  <a:pt x="288" y="121"/>
                </a:lnTo>
                <a:lnTo>
                  <a:pt x="288" y="121"/>
                </a:lnTo>
                <a:lnTo>
                  <a:pt x="290" y="119"/>
                </a:lnTo>
                <a:lnTo>
                  <a:pt x="291" y="119"/>
                </a:lnTo>
                <a:lnTo>
                  <a:pt x="293" y="119"/>
                </a:lnTo>
                <a:lnTo>
                  <a:pt x="293" y="119"/>
                </a:lnTo>
                <a:lnTo>
                  <a:pt x="294" y="118"/>
                </a:lnTo>
                <a:lnTo>
                  <a:pt x="294" y="118"/>
                </a:lnTo>
                <a:lnTo>
                  <a:pt x="296" y="119"/>
                </a:lnTo>
                <a:lnTo>
                  <a:pt x="298" y="119"/>
                </a:lnTo>
                <a:lnTo>
                  <a:pt x="298" y="121"/>
                </a:lnTo>
                <a:lnTo>
                  <a:pt x="298" y="121"/>
                </a:lnTo>
                <a:lnTo>
                  <a:pt x="298" y="123"/>
                </a:lnTo>
                <a:lnTo>
                  <a:pt x="296" y="127"/>
                </a:lnTo>
                <a:lnTo>
                  <a:pt x="298" y="129"/>
                </a:lnTo>
                <a:lnTo>
                  <a:pt x="298" y="129"/>
                </a:lnTo>
                <a:lnTo>
                  <a:pt x="299" y="130"/>
                </a:lnTo>
                <a:lnTo>
                  <a:pt x="299" y="130"/>
                </a:lnTo>
                <a:lnTo>
                  <a:pt x="298" y="132"/>
                </a:lnTo>
                <a:lnTo>
                  <a:pt x="296" y="132"/>
                </a:lnTo>
                <a:lnTo>
                  <a:pt x="298" y="134"/>
                </a:lnTo>
                <a:lnTo>
                  <a:pt x="298" y="134"/>
                </a:lnTo>
                <a:lnTo>
                  <a:pt x="298" y="134"/>
                </a:lnTo>
                <a:lnTo>
                  <a:pt x="298" y="135"/>
                </a:lnTo>
                <a:lnTo>
                  <a:pt x="299" y="137"/>
                </a:lnTo>
                <a:lnTo>
                  <a:pt x="301" y="137"/>
                </a:lnTo>
                <a:lnTo>
                  <a:pt x="302" y="138"/>
                </a:lnTo>
                <a:lnTo>
                  <a:pt x="305" y="137"/>
                </a:lnTo>
                <a:lnTo>
                  <a:pt x="305" y="138"/>
                </a:lnTo>
                <a:lnTo>
                  <a:pt x="307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40"/>
                </a:lnTo>
                <a:lnTo>
                  <a:pt x="309" y="140"/>
                </a:lnTo>
                <a:lnTo>
                  <a:pt x="310" y="140"/>
                </a:lnTo>
                <a:lnTo>
                  <a:pt x="312" y="140"/>
                </a:lnTo>
                <a:lnTo>
                  <a:pt x="313" y="140"/>
                </a:lnTo>
                <a:lnTo>
                  <a:pt x="317" y="138"/>
                </a:lnTo>
                <a:lnTo>
                  <a:pt x="318" y="137"/>
                </a:lnTo>
                <a:lnTo>
                  <a:pt x="318" y="137"/>
                </a:lnTo>
                <a:lnTo>
                  <a:pt x="320" y="137"/>
                </a:lnTo>
                <a:lnTo>
                  <a:pt x="321" y="137"/>
                </a:lnTo>
                <a:lnTo>
                  <a:pt x="323" y="138"/>
                </a:lnTo>
                <a:lnTo>
                  <a:pt x="324" y="138"/>
                </a:lnTo>
                <a:lnTo>
                  <a:pt x="326" y="138"/>
                </a:lnTo>
                <a:lnTo>
                  <a:pt x="328" y="138"/>
                </a:lnTo>
                <a:lnTo>
                  <a:pt x="331" y="138"/>
                </a:lnTo>
                <a:lnTo>
                  <a:pt x="334" y="138"/>
                </a:lnTo>
                <a:lnTo>
                  <a:pt x="335" y="137"/>
                </a:lnTo>
                <a:lnTo>
                  <a:pt x="335" y="137"/>
                </a:lnTo>
                <a:lnTo>
                  <a:pt x="337" y="138"/>
                </a:lnTo>
                <a:lnTo>
                  <a:pt x="339" y="138"/>
                </a:lnTo>
                <a:lnTo>
                  <a:pt x="340" y="138"/>
                </a:lnTo>
                <a:lnTo>
                  <a:pt x="342" y="137"/>
                </a:lnTo>
                <a:lnTo>
                  <a:pt x="342" y="137"/>
                </a:lnTo>
                <a:lnTo>
                  <a:pt x="343" y="137"/>
                </a:lnTo>
                <a:lnTo>
                  <a:pt x="343" y="137"/>
                </a:lnTo>
                <a:lnTo>
                  <a:pt x="345" y="137"/>
                </a:lnTo>
                <a:lnTo>
                  <a:pt x="345" y="137"/>
                </a:lnTo>
                <a:lnTo>
                  <a:pt x="345" y="135"/>
                </a:lnTo>
                <a:lnTo>
                  <a:pt x="343" y="135"/>
                </a:lnTo>
                <a:lnTo>
                  <a:pt x="343" y="134"/>
                </a:lnTo>
                <a:lnTo>
                  <a:pt x="343" y="134"/>
                </a:lnTo>
                <a:lnTo>
                  <a:pt x="343" y="134"/>
                </a:lnTo>
                <a:lnTo>
                  <a:pt x="345" y="132"/>
                </a:lnTo>
                <a:lnTo>
                  <a:pt x="345" y="130"/>
                </a:lnTo>
                <a:lnTo>
                  <a:pt x="345" y="129"/>
                </a:lnTo>
                <a:lnTo>
                  <a:pt x="343" y="129"/>
                </a:lnTo>
                <a:lnTo>
                  <a:pt x="343" y="127"/>
                </a:lnTo>
                <a:lnTo>
                  <a:pt x="342" y="129"/>
                </a:lnTo>
                <a:lnTo>
                  <a:pt x="340" y="129"/>
                </a:lnTo>
                <a:lnTo>
                  <a:pt x="339" y="127"/>
                </a:lnTo>
                <a:lnTo>
                  <a:pt x="339" y="127"/>
                </a:lnTo>
                <a:lnTo>
                  <a:pt x="337" y="126"/>
                </a:lnTo>
                <a:lnTo>
                  <a:pt x="339" y="124"/>
                </a:lnTo>
                <a:lnTo>
                  <a:pt x="339" y="124"/>
                </a:lnTo>
                <a:lnTo>
                  <a:pt x="339" y="124"/>
                </a:lnTo>
                <a:lnTo>
                  <a:pt x="340" y="124"/>
                </a:lnTo>
                <a:lnTo>
                  <a:pt x="342" y="124"/>
                </a:lnTo>
                <a:lnTo>
                  <a:pt x="342" y="124"/>
                </a:lnTo>
                <a:lnTo>
                  <a:pt x="343" y="124"/>
                </a:lnTo>
                <a:lnTo>
                  <a:pt x="345" y="123"/>
                </a:lnTo>
                <a:lnTo>
                  <a:pt x="346" y="123"/>
                </a:lnTo>
                <a:lnTo>
                  <a:pt x="346" y="123"/>
                </a:lnTo>
                <a:lnTo>
                  <a:pt x="348" y="123"/>
                </a:lnTo>
                <a:lnTo>
                  <a:pt x="348" y="123"/>
                </a:lnTo>
                <a:lnTo>
                  <a:pt x="348" y="123"/>
                </a:lnTo>
                <a:lnTo>
                  <a:pt x="350" y="123"/>
                </a:lnTo>
                <a:lnTo>
                  <a:pt x="351" y="123"/>
                </a:lnTo>
                <a:lnTo>
                  <a:pt x="351" y="121"/>
                </a:lnTo>
                <a:lnTo>
                  <a:pt x="353" y="121"/>
                </a:lnTo>
                <a:lnTo>
                  <a:pt x="354" y="119"/>
                </a:lnTo>
                <a:lnTo>
                  <a:pt x="354" y="119"/>
                </a:lnTo>
                <a:lnTo>
                  <a:pt x="353" y="119"/>
                </a:lnTo>
                <a:lnTo>
                  <a:pt x="353" y="119"/>
                </a:lnTo>
                <a:lnTo>
                  <a:pt x="353" y="118"/>
                </a:lnTo>
                <a:lnTo>
                  <a:pt x="354" y="118"/>
                </a:lnTo>
                <a:lnTo>
                  <a:pt x="356" y="116"/>
                </a:lnTo>
                <a:lnTo>
                  <a:pt x="359" y="115"/>
                </a:lnTo>
                <a:lnTo>
                  <a:pt x="359" y="113"/>
                </a:lnTo>
                <a:lnTo>
                  <a:pt x="361" y="112"/>
                </a:lnTo>
                <a:lnTo>
                  <a:pt x="361" y="110"/>
                </a:lnTo>
                <a:lnTo>
                  <a:pt x="362" y="110"/>
                </a:lnTo>
                <a:lnTo>
                  <a:pt x="364" y="110"/>
                </a:lnTo>
                <a:lnTo>
                  <a:pt x="367" y="108"/>
                </a:lnTo>
                <a:lnTo>
                  <a:pt x="369" y="108"/>
                </a:lnTo>
                <a:lnTo>
                  <a:pt x="372" y="107"/>
                </a:lnTo>
                <a:lnTo>
                  <a:pt x="372" y="107"/>
                </a:lnTo>
                <a:lnTo>
                  <a:pt x="373" y="105"/>
                </a:lnTo>
                <a:lnTo>
                  <a:pt x="373" y="105"/>
                </a:lnTo>
                <a:lnTo>
                  <a:pt x="375" y="104"/>
                </a:lnTo>
                <a:lnTo>
                  <a:pt x="375" y="104"/>
                </a:lnTo>
                <a:lnTo>
                  <a:pt x="376" y="102"/>
                </a:lnTo>
                <a:lnTo>
                  <a:pt x="380" y="101"/>
                </a:lnTo>
                <a:lnTo>
                  <a:pt x="381" y="99"/>
                </a:lnTo>
                <a:lnTo>
                  <a:pt x="383" y="99"/>
                </a:lnTo>
                <a:lnTo>
                  <a:pt x="383" y="101"/>
                </a:lnTo>
                <a:lnTo>
                  <a:pt x="384" y="101"/>
                </a:lnTo>
                <a:lnTo>
                  <a:pt x="384" y="101"/>
                </a:lnTo>
                <a:lnTo>
                  <a:pt x="386" y="102"/>
                </a:lnTo>
                <a:lnTo>
                  <a:pt x="387" y="102"/>
                </a:lnTo>
                <a:lnTo>
                  <a:pt x="389" y="102"/>
                </a:lnTo>
                <a:lnTo>
                  <a:pt x="391" y="104"/>
                </a:lnTo>
                <a:lnTo>
                  <a:pt x="392" y="104"/>
                </a:lnTo>
                <a:lnTo>
                  <a:pt x="392" y="104"/>
                </a:lnTo>
                <a:lnTo>
                  <a:pt x="394" y="104"/>
                </a:lnTo>
                <a:lnTo>
                  <a:pt x="394" y="102"/>
                </a:lnTo>
                <a:lnTo>
                  <a:pt x="394" y="102"/>
                </a:lnTo>
                <a:lnTo>
                  <a:pt x="394" y="102"/>
                </a:lnTo>
                <a:lnTo>
                  <a:pt x="394" y="101"/>
                </a:lnTo>
                <a:lnTo>
                  <a:pt x="397" y="99"/>
                </a:lnTo>
                <a:lnTo>
                  <a:pt x="400" y="97"/>
                </a:lnTo>
                <a:lnTo>
                  <a:pt x="402" y="97"/>
                </a:lnTo>
                <a:lnTo>
                  <a:pt x="403" y="97"/>
                </a:lnTo>
                <a:lnTo>
                  <a:pt x="403" y="97"/>
                </a:lnTo>
                <a:lnTo>
                  <a:pt x="405" y="101"/>
                </a:lnTo>
                <a:lnTo>
                  <a:pt x="405" y="101"/>
                </a:lnTo>
                <a:lnTo>
                  <a:pt x="406" y="101"/>
                </a:lnTo>
                <a:lnTo>
                  <a:pt x="406" y="101"/>
                </a:lnTo>
                <a:lnTo>
                  <a:pt x="406" y="101"/>
                </a:lnTo>
                <a:lnTo>
                  <a:pt x="405" y="102"/>
                </a:lnTo>
                <a:lnTo>
                  <a:pt x="405" y="102"/>
                </a:lnTo>
                <a:lnTo>
                  <a:pt x="403" y="102"/>
                </a:lnTo>
                <a:lnTo>
                  <a:pt x="403" y="105"/>
                </a:lnTo>
                <a:lnTo>
                  <a:pt x="403" y="105"/>
                </a:lnTo>
                <a:lnTo>
                  <a:pt x="403" y="105"/>
                </a:lnTo>
                <a:lnTo>
                  <a:pt x="406" y="104"/>
                </a:lnTo>
                <a:lnTo>
                  <a:pt x="408" y="104"/>
                </a:lnTo>
                <a:lnTo>
                  <a:pt x="408" y="104"/>
                </a:lnTo>
                <a:lnTo>
                  <a:pt x="408" y="105"/>
                </a:lnTo>
                <a:lnTo>
                  <a:pt x="410" y="107"/>
                </a:lnTo>
                <a:lnTo>
                  <a:pt x="410" y="108"/>
                </a:lnTo>
                <a:lnTo>
                  <a:pt x="408" y="110"/>
                </a:lnTo>
                <a:lnTo>
                  <a:pt x="406" y="112"/>
                </a:lnTo>
                <a:lnTo>
                  <a:pt x="406" y="112"/>
                </a:lnTo>
                <a:lnTo>
                  <a:pt x="406" y="113"/>
                </a:lnTo>
                <a:lnTo>
                  <a:pt x="405" y="113"/>
                </a:lnTo>
                <a:lnTo>
                  <a:pt x="405" y="113"/>
                </a:lnTo>
                <a:lnTo>
                  <a:pt x="406" y="113"/>
                </a:lnTo>
                <a:lnTo>
                  <a:pt x="406" y="115"/>
                </a:lnTo>
                <a:lnTo>
                  <a:pt x="406" y="115"/>
                </a:lnTo>
                <a:lnTo>
                  <a:pt x="408" y="113"/>
                </a:lnTo>
                <a:lnTo>
                  <a:pt x="410" y="113"/>
                </a:lnTo>
                <a:lnTo>
                  <a:pt x="411" y="113"/>
                </a:lnTo>
                <a:lnTo>
                  <a:pt x="413" y="115"/>
                </a:lnTo>
                <a:lnTo>
                  <a:pt x="414" y="115"/>
                </a:lnTo>
                <a:lnTo>
                  <a:pt x="416" y="115"/>
                </a:lnTo>
                <a:lnTo>
                  <a:pt x="417" y="115"/>
                </a:lnTo>
                <a:lnTo>
                  <a:pt x="417" y="115"/>
                </a:lnTo>
                <a:lnTo>
                  <a:pt x="421" y="116"/>
                </a:lnTo>
                <a:lnTo>
                  <a:pt x="421" y="116"/>
                </a:lnTo>
                <a:lnTo>
                  <a:pt x="421" y="118"/>
                </a:lnTo>
                <a:lnTo>
                  <a:pt x="421" y="118"/>
                </a:lnTo>
                <a:lnTo>
                  <a:pt x="421" y="119"/>
                </a:lnTo>
                <a:lnTo>
                  <a:pt x="421" y="119"/>
                </a:lnTo>
                <a:lnTo>
                  <a:pt x="421" y="121"/>
                </a:lnTo>
                <a:lnTo>
                  <a:pt x="421" y="121"/>
                </a:lnTo>
                <a:lnTo>
                  <a:pt x="419" y="121"/>
                </a:lnTo>
                <a:lnTo>
                  <a:pt x="419" y="123"/>
                </a:lnTo>
                <a:lnTo>
                  <a:pt x="417" y="124"/>
                </a:lnTo>
                <a:lnTo>
                  <a:pt x="416" y="124"/>
                </a:lnTo>
                <a:lnTo>
                  <a:pt x="414" y="126"/>
                </a:lnTo>
                <a:lnTo>
                  <a:pt x="414" y="126"/>
                </a:lnTo>
                <a:lnTo>
                  <a:pt x="414" y="127"/>
                </a:lnTo>
                <a:lnTo>
                  <a:pt x="414" y="129"/>
                </a:lnTo>
                <a:lnTo>
                  <a:pt x="417" y="132"/>
                </a:lnTo>
                <a:lnTo>
                  <a:pt x="417" y="134"/>
                </a:lnTo>
                <a:lnTo>
                  <a:pt x="416" y="134"/>
                </a:lnTo>
                <a:lnTo>
                  <a:pt x="416" y="134"/>
                </a:lnTo>
                <a:lnTo>
                  <a:pt x="414" y="132"/>
                </a:lnTo>
                <a:lnTo>
                  <a:pt x="413" y="130"/>
                </a:lnTo>
                <a:lnTo>
                  <a:pt x="413" y="130"/>
                </a:lnTo>
                <a:lnTo>
                  <a:pt x="411" y="130"/>
                </a:lnTo>
                <a:lnTo>
                  <a:pt x="405" y="130"/>
                </a:lnTo>
                <a:lnTo>
                  <a:pt x="405" y="130"/>
                </a:lnTo>
                <a:lnTo>
                  <a:pt x="402" y="132"/>
                </a:lnTo>
                <a:lnTo>
                  <a:pt x="402" y="134"/>
                </a:lnTo>
                <a:lnTo>
                  <a:pt x="400" y="135"/>
                </a:lnTo>
                <a:lnTo>
                  <a:pt x="399" y="135"/>
                </a:lnTo>
                <a:lnTo>
                  <a:pt x="397" y="135"/>
                </a:lnTo>
                <a:lnTo>
                  <a:pt x="394" y="138"/>
                </a:lnTo>
                <a:lnTo>
                  <a:pt x="392" y="140"/>
                </a:lnTo>
                <a:lnTo>
                  <a:pt x="391" y="140"/>
                </a:lnTo>
                <a:lnTo>
                  <a:pt x="389" y="142"/>
                </a:lnTo>
                <a:lnTo>
                  <a:pt x="389" y="143"/>
                </a:lnTo>
                <a:lnTo>
                  <a:pt x="387" y="143"/>
                </a:lnTo>
                <a:lnTo>
                  <a:pt x="387" y="145"/>
                </a:lnTo>
                <a:lnTo>
                  <a:pt x="387" y="148"/>
                </a:lnTo>
                <a:lnTo>
                  <a:pt x="389" y="149"/>
                </a:lnTo>
                <a:lnTo>
                  <a:pt x="389" y="149"/>
                </a:lnTo>
                <a:lnTo>
                  <a:pt x="389" y="149"/>
                </a:lnTo>
                <a:lnTo>
                  <a:pt x="389" y="151"/>
                </a:lnTo>
                <a:lnTo>
                  <a:pt x="387" y="151"/>
                </a:lnTo>
                <a:lnTo>
                  <a:pt x="387" y="153"/>
                </a:lnTo>
                <a:lnTo>
                  <a:pt x="387" y="154"/>
                </a:lnTo>
                <a:lnTo>
                  <a:pt x="386" y="156"/>
                </a:lnTo>
                <a:lnTo>
                  <a:pt x="384" y="157"/>
                </a:lnTo>
                <a:lnTo>
                  <a:pt x="384" y="157"/>
                </a:lnTo>
                <a:lnTo>
                  <a:pt x="383" y="159"/>
                </a:lnTo>
                <a:lnTo>
                  <a:pt x="381" y="160"/>
                </a:lnTo>
                <a:lnTo>
                  <a:pt x="381" y="160"/>
                </a:lnTo>
                <a:lnTo>
                  <a:pt x="381" y="162"/>
                </a:lnTo>
                <a:lnTo>
                  <a:pt x="381" y="162"/>
                </a:lnTo>
                <a:lnTo>
                  <a:pt x="381" y="164"/>
                </a:lnTo>
                <a:lnTo>
                  <a:pt x="381" y="164"/>
                </a:lnTo>
                <a:lnTo>
                  <a:pt x="383" y="164"/>
                </a:lnTo>
                <a:lnTo>
                  <a:pt x="383" y="165"/>
                </a:lnTo>
                <a:lnTo>
                  <a:pt x="383" y="165"/>
                </a:lnTo>
                <a:lnTo>
                  <a:pt x="383" y="167"/>
                </a:lnTo>
                <a:lnTo>
                  <a:pt x="381" y="170"/>
                </a:lnTo>
                <a:lnTo>
                  <a:pt x="380" y="171"/>
                </a:lnTo>
                <a:lnTo>
                  <a:pt x="378" y="173"/>
                </a:lnTo>
                <a:lnTo>
                  <a:pt x="378" y="175"/>
                </a:lnTo>
                <a:lnTo>
                  <a:pt x="376" y="176"/>
                </a:lnTo>
                <a:lnTo>
                  <a:pt x="376" y="179"/>
                </a:lnTo>
                <a:lnTo>
                  <a:pt x="375" y="181"/>
                </a:lnTo>
                <a:lnTo>
                  <a:pt x="375" y="182"/>
                </a:lnTo>
                <a:lnTo>
                  <a:pt x="373" y="182"/>
                </a:lnTo>
                <a:lnTo>
                  <a:pt x="373" y="182"/>
                </a:lnTo>
                <a:lnTo>
                  <a:pt x="370" y="182"/>
                </a:lnTo>
                <a:lnTo>
                  <a:pt x="369" y="181"/>
                </a:lnTo>
                <a:lnTo>
                  <a:pt x="369" y="181"/>
                </a:lnTo>
                <a:lnTo>
                  <a:pt x="367" y="181"/>
                </a:lnTo>
                <a:lnTo>
                  <a:pt x="367" y="181"/>
                </a:lnTo>
                <a:lnTo>
                  <a:pt x="365" y="181"/>
                </a:lnTo>
                <a:lnTo>
                  <a:pt x="365" y="181"/>
                </a:lnTo>
                <a:lnTo>
                  <a:pt x="364" y="179"/>
                </a:lnTo>
                <a:lnTo>
                  <a:pt x="362" y="181"/>
                </a:lnTo>
                <a:lnTo>
                  <a:pt x="362" y="181"/>
                </a:lnTo>
                <a:lnTo>
                  <a:pt x="364" y="184"/>
                </a:lnTo>
                <a:lnTo>
                  <a:pt x="364" y="186"/>
                </a:lnTo>
                <a:lnTo>
                  <a:pt x="364" y="189"/>
                </a:lnTo>
                <a:lnTo>
                  <a:pt x="364" y="192"/>
                </a:lnTo>
                <a:lnTo>
                  <a:pt x="364" y="195"/>
                </a:lnTo>
                <a:lnTo>
                  <a:pt x="364" y="195"/>
                </a:lnTo>
                <a:lnTo>
                  <a:pt x="362" y="197"/>
                </a:lnTo>
                <a:lnTo>
                  <a:pt x="362" y="197"/>
                </a:lnTo>
                <a:lnTo>
                  <a:pt x="361" y="195"/>
                </a:lnTo>
                <a:lnTo>
                  <a:pt x="361" y="197"/>
                </a:lnTo>
                <a:lnTo>
                  <a:pt x="361" y="197"/>
                </a:lnTo>
                <a:lnTo>
                  <a:pt x="361" y="198"/>
                </a:lnTo>
                <a:lnTo>
                  <a:pt x="359" y="200"/>
                </a:lnTo>
                <a:lnTo>
                  <a:pt x="359" y="201"/>
                </a:lnTo>
                <a:lnTo>
                  <a:pt x="359" y="201"/>
                </a:lnTo>
                <a:lnTo>
                  <a:pt x="359" y="203"/>
                </a:lnTo>
                <a:lnTo>
                  <a:pt x="361" y="206"/>
                </a:lnTo>
                <a:lnTo>
                  <a:pt x="361" y="208"/>
                </a:lnTo>
                <a:lnTo>
                  <a:pt x="361" y="208"/>
                </a:lnTo>
                <a:lnTo>
                  <a:pt x="361" y="208"/>
                </a:lnTo>
                <a:lnTo>
                  <a:pt x="359" y="208"/>
                </a:lnTo>
                <a:lnTo>
                  <a:pt x="359" y="209"/>
                </a:lnTo>
                <a:lnTo>
                  <a:pt x="359" y="209"/>
                </a:lnTo>
                <a:lnTo>
                  <a:pt x="358" y="211"/>
                </a:lnTo>
                <a:lnTo>
                  <a:pt x="358" y="212"/>
                </a:lnTo>
                <a:lnTo>
                  <a:pt x="356" y="211"/>
                </a:lnTo>
                <a:lnTo>
                  <a:pt x="354" y="209"/>
                </a:lnTo>
                <a:lnTo>
                  <a:pt x="354" y="209"/>
                </a:lnTo>
                <a:lnTo>
                  <a:pt x="354" y="209"/>
                </a:lnTo>
                <a:lnTo>
                  <a:pt x="353" y="209"/>
                </a:lnTo>
                <a:lnTo>
                  <a:pt x="353" y="211"/>
                </a:lnTo>
                <a:lnTo>
                  <a:pt x="353" y="211"/>
                </a:lnTo>
                <a:lnTo>
                  <a:pt x="351" y="212"/>
                </a:lnTo>
                <a:lnTo>
                  <a:pt x="351" y="211"/>
                </a:lnTo>
                <a:lnTo>
                  <a:pt x="351" y="205"/>
                </a:lnTo>
                <a:lnTo>
                  <a:pt x="351" y="203"/>
                </a:lnTo>
                <a:lnTo>
                  <a:pt x="351" y="201"/>
                </a:lnTo>
                <a:lnTo>
                  <a:pt x="350" y="200"/>
                </a:lnTo>
                <a:lnTo>
                  <a:pt x="350" y="200"/>
                </a:lnTo>
                <a:lnTo>
                  <a:pt x="350" y="198"/>
                </a:lnTo>
                <a:lnTo>
                  <a:pt x="350" y="197"/>
                </a:lnTo>
                <a:lnTo>
                  <a:pt x="348" y="195"/>
                </a:lnTo>
                <a:lnTo>
                  <a:pt x="348" y="192"/>
                </a:lnTo>
                <a:lnTo>
                  <a:pt x="348" y="192"/>
                </a:lnTo>
                <a:lnTo>
                  <a:pt x="348" y="189"/>
                </a:lnTo>
                <a:lnTo>
                  <a:pt x="346" y="186"/>
                </a:lnTo>
                <a:lnTo>
                  <a:pt x="346" y="186"/>
                </a:lnTo>
                <a:lnTo>
                  <a:pt x="346" y="186"/>
                </a:lnTo>
                <a:lnTo>
                  <a:pt x="345" y="186"/>
                </a:lnTo>
                <a:lnTo>
                  <a:pt x="345" y="186"/>
                </a:lnTo>
                <a:lnTo>
                  <a:pt x="343" y="186"/>
                </a:lnTo>
                <a:lnTo>
                  <a:pt x="343" y="186"/>
                </a:lnTo>
                <a:lnTo>
                  <a:pt x="343" y="187"/>
                </a:lnTo>
                <a:lnTo>
                  <a:pt x="343" y="189"/>
                </a:lnTo>
                <a:lnTo>
                  <a:pt x="342" y="189"/>
                </a:lnTo>
                <a:lnTo>
                  <a:pt x="340" y="190"/>
                </a:lnTo>
                <a:lnTo>
                  <a:pt x="340" y="192"/>
                </a:lnTo>
                <a:lnTo>
                  <a:pt x="340" y="194"/>
                </a:lnTo>
                <a:lnTo>
                  <a:pt x="340" y="195"/>
                </a:lnTo>
                <a:lnTo>
                  <a:pt x="340" y="195"/>
                </a:lnTo>
                <a:lnTo>
                  <a:pt x="339" y="197"/>
                </a:lnTo>
                <a:lnTo>
                  <a:pt x="339" y="197"/>
                </a:lnTo>
                <a:lnTo>
                  <a:pt x="337" y="197"/>
                </a:lnTo>
                <a:lnTo>
                  <a:pt x="337" y="195"/>
                </a:lnTo>
                <a:lnTo>
                  <a:pt x="335" y="194"/>
                </a:lnTo>
                <a:lnTo>
                  <a:pt x="335" y="194"/>
                </a:lnTo>
                <a:lnTo>
                  <a:pt x="335" y="194"/>
                </a:lnTo>
                <a:lnTo>
                  <a:pt x="334" y="194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2" y="190"/>
                </a:lnTo>
                <a:lnTo>
                  <a:pt x="332" y="187"/>
                </a:lnTo>
                <a:lnTo>
                  <a:pt x="332" y="186"/>
                </a:lnTo>
                <a:lnTo>
                  <a:pt x="332" y="184"/>
                </a:lnTo>
                <a:lnTo>
                  <a:pt x="332" y="182"/>
                </a:lnTo>
                <a:lnTo>
                  <a:pt x="334" y="181"/>
                </a:lnTo>
                <a:lnTo>
                  <a:pt x="334" y="181"/>
                </a:lnTo>
                <a:lnTo>
                  <a:pt x="334" y="179"/>
                </a:lnTo>
                <a:lnTo>
                  <a:pt x="335" y="179"/>
                </a:lnTo>
                <a:lnTo>
                  <a:pt x="337" y="179"/>
                </a:lnTo>
                <a:lnTo>
                  <a:pt x="337" y="179"/>
                </a:lnTo>
                <a:lnTo>
                  <a:pt x="339" y="179"/>
                </a:lnTo>
                <a:lnTo>
                  <a:pt x="339" y="178"/>
                </a:lnTo>
                <a:lnTo>
                  <a:pt x="340" y="178"/>
                </a:lnTo>
                <a:lnTo>
                  <a:pt x="340" y="178"/>
                </a:lnTo>
                <a:lnTo>
                  <a:pt x="342" y="178"/>
                </a:lnTo>
                <a:lnTo>
                  <a:pt x="342" y="178"/>
                </a:lnTo>
                <a:lnTo>
                  <a:pt x="342" y="178"/>
                </a:lnTo>
                <a:lnTo>
                  <a:pt x="343" y="176"/>
                </a:lnTo>
                <a:lnTo>
                  <a:pt x="343" y="176"/>
                </a:lnTo>
                <a:lnTo>
                  <a:pt x="343" y="176"/>
                </a:lnTo>
                <a:lnTo>
                  <a:pt x="345" y="176"/>
                </a:lnTo>
                <a:lnTo>
                  <a:pt x="345" y="175"/>
                </a:lnTo>
                <a:lnTo>
                  <a:pt x="345" y="175"/>
                </a:lnTo>
                <a:lnTo>
                  <a:pt x="345" y="173"/>
                </a:lnTo>
                <a:lnTo>
                  <a:pt x="346" y="171"/>
                </a:lnTo>
                <a:lnTo>
                  <a:pt x="346" y="170"/>
                </a:lnTo>
                <a:lnTo>
                  <a:pt x="346" y="170"/>
                </a:lnTo>
                <a:lnTo>
                  <a:pt x="346" y="168"/>
                </a:lnTo>
                <a:lnTo>
                  <a:pt x="348" y="168"/>
                </a:lnTo>
                <a:lnTo>
                  <a:pt x="350" y="168"/>
                </a:lnTo>
                <a:lnTo>
                  <a:pt x="350" y="168"/>
                </a:lnTo>
                <a:lnTo>
                  <a:pt x="351" y="168"/>
                </a:lnTo>
                <a:lnTo>
                  <a:pt x="351" y="167"/>
                </a:lnTo>
                <a:lnTo>
                  <a:pt x="351" y="167"/>
                </a:lnTo>
                <a:lnTo>
                  <a:pt x="350" y="165"/>
                </a:lnTo>
                <a:lnTo>
                  <a:pt x="346" y="164"/>
                </a:lnTo>
                <a:lnTo>
                  <a:pt x="345" y="164"/>
                </a:lnTo>
                <a:lnTo>
                  <a:pt x="340" y="164"/>
                </a:lnTo>
                <a:lnTo>
                  <a:pt x="335" y="164"/>
                </a:lnTo>
                <a:lnTo>
                  <a:pt x="335" y="164"/>
                </a:lnTo>
                <a:lnTo>
                  <a:pt x="334" y="164"/>
                </a:lnTo>
                <a:lnTo>
                  <a:pt x="329" y="164"/>
                </a:lnTo>
                <a:lnTo>
                  <a:pt x="326" y="164"/>
                </a:lnTo>
                <a:lnTo>
                  <a:pt x="324" y="164"/>
                </a:lnTo>
                <a:lnTo>
                  <a:pt x="323" y="164"/>
                </a:lnTo>
                <a:lnTo>
                  <a:pt x="321" y="164"/>
                </a:lnTo>
                <a:lnTo>
                  <a:pt x="318" y="164"/>
                </a:lnTo>
                <a:lnTo>
                  <a:pt x="317" y="162"/>
                </a:lnTo>
                <a:lnTo>
                  <a:pt x="315" y="162"/>
                </a:lnTo>
                <a:lnTo>
                  <a:pt x="313" y="162"/>
                </a:lnTo>
                <a:lnTo>
                  <a:pt x="312" y="162"/>
                </a:lnTo>
                <a:lnTo>
                  <a:pt x="312" y="162"/>
                </a:lnTo>
                <a:lnTo>
                  <a:pt x="312" y="160"/>
                </a:lnTo>
                <a:lnTo>
                  <a:pt x="312" y="160"/>
                </a:lnTo>
                <a:lnTo>
                  <a:pt x="312" y="157"/>
                </a:lnTo>
                <a:lnTo>
                  <a:pt x="312" y="153"/>
                </a:lnTo>
                <a:lnTo>
                  <a:pt x="312" y="151"/>
                </a:lnTo>
                <a:lnTo>
                  <a:pt x="310" y="148"/>
                </a:lnTo>
                <a:lnTo>
                  <a:pt x="310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9"/>
                </a:lnTo>
                <a:lnTo>
                  <a:pt x="309" y="151"/>
                </a:lnTo>
                <a:lnTo>
                  <a:pt x="307" y="151"/>
                </a:lnTo>
                <a:lnTo>
                  <a:pt x="305" y="151"/>
                </a:lnTo>
                <a:lnTo>
                  <a:pt x="304" y="149"/>
                </a:lnTo>
                <a:lnTo>
                  <a:pt x="302" y="149"/>
                </a:lnTo>
                <a:lnTo>
                  <a:pt x="302" y="148"/>
                </a:lnTo>
                <a:lnTo>
                  <a:pt x="302" y="146"/>
                </a:lnTo>
                <a:lnTo>
                  <a:pt x="301" y="145"/>
                </a:lnTo>
                <a:lnTo>
                  <a:pt x="301" y="145"/>
                </a:lnTo>
                <a:lnTo>
                  <a:pt x="301" y="145"/>
                </a:lnTo>
                <a:lnTo>
                  <a:pt x="299" y="145"/>
                </a:lnTo>
                <a:lnTo>
                  <a:pt x="299" y="145"/>
                </a:lnTo>
                <a:lnTo>
                  <a:pt x="299" y="145"/>
                </a:lnTo>
                <a:lnTo>
                  <a:pt x="301" y="146"/>
                </a:lnTo>
                <a:lnTo>
                  <a:pt x="299" y="146"/>
                </a:lnTo>
                <a:lnTo>
                  <a:pt x="299" y="146"/>
                </a:lnTo>
                <a:lnTo>
                  <a:pt x="299" y="146"/>
                </a:lnTo>
                <a:lnTo>
                  <a:pt x="298" y="146"/>
                </a:lnTo>
                <a:lnTo>
                  <a:pt x="298" y="146"/>
                </a:lnTo>
                <a:lnTo>
                  <a:pt x="296" y="146"/>
                </a:lnTo>
                <a:lnTo>
                  <a:pt x="296" y="146"/>
                </a:lnTo>
                <a:lnTo>
                  <a:pt x="296" y="145"/>
                </a:lnTo>
                <a:lnTo>
                  <a:pt x="294" y="145"/>
                </a:lnTo>
                <a:lnTo>
                  <a:pt x="293" y="143"/>
                </a:lnTo>
                <a:lnTo>
                  <a:pt x="291" y="142"/>
                </a:lnTo>
                <a:lnTo>
                  <a:pt x="291" y="142"/>
                </a:lnTo>
                <a:lnTo>
                  <a:pt x="291" y="143"/>
                </a:lnTo>
                <a:lnTo>
                  <a:pt x="291" y="143"/>
                </a:lnTo>
                <a:lnTo>
                  <a:pt x="291" y="143"/>
                </a:lnTo>
                <a:lnTo>
                  <a:pt x="293" y="143"/>
                </a:lnTo>
                <a:lnTo>
                  <a:pt x="293" y="145"/>
                </a:lnTo>
                <a:lnTo>
                  <a:pt x="293" y="145"/>
                </a:lnTo>
                <a:lnTo>
                  <a:pt x="291" y="146"/>
                </a:lnTo>
                <a:lnTo>
                  <a:pt x="291" y="146"/>
                </a:lnTo>
                <a:lnTo>
                  <a:pt x="290" y="148"/>
                </a:lnTo>
                <a:lnTo>
                  <a:pt x="288" y="149"/>
                </a:lnTo>
                <a:lnTo>
                  <a:pt x="288" y="151"/>
                </a:lnTo>
                <a:lnTo>
                  <a:pt x="287" y="151"/>
                </a:lnTo>
                <a:lnTo>
                  <a:pt x="287" y="153"/>
                </a:lnTo>
                <a:lnTo>
                  <a:pt x="288" y="153"/>
                </a:lnTo>
                <a:lnTo>
                  <a:pt x="288" y="154"/>
                </a:lnTo>
                <a:lnTo>
                  <a:pt x="290" y="154"/>
                </a:lnTo>
                <a:lnTo>
                  <a:pt x="291" y="156"/>
                </a:lnTo>
                <a:lnTo>
                  <a:pt x="293" y="157"/>
                </a:lnTo>
                <a:lnTo>
                  <a:pt x="293" y="157"/>
                </a:lnTo>
                <a:lnTo>
                  <a:pt x="294" y="159"/>
                </a:lnTo>
                <a:lnTo>
                  <a:pt x="298" y="159"/>
                </a:lnTo>
                <a:lnTo>
                  <a:pt x="298" y="159"/>
                </a:lnTo>
                <a:lnTo>
                  <a:pt x="298" y="160"/>
                </a:lnTo>
                <a:lnTo>
                  <a:pt x="298" y="160"/>
                </a:lnTo>
                <a:lnTo>
                  <a:pt x="299" y="162"/>
                </a:lnTo>
                <a:lnTo>
                  <a:pt x="299" y="162"/>
                </a:lnTo>
                <a:lnTo>
                  <a:pt x="299" y="162"/>
                </a:lnTo>
                <a:lnTo>
                  <a:pt x="299" y="164"/>
                </a:lnTo>
                <a:lnTo>
                  <a:pt x="298" y="164"/>
                </a:lnTo>
                <a:lnTo>
                  <a:pt x="296" y="164"/>
                </a:lnTo>
                <a:lnTo>
                  <a:pt x="296" y="164"/>
                </a:lnTo>
                <a:lnTo>
                  <a:pt x="294" y="164"/>
                </a:lnTo>
                <a:lnTo>
                  <a:pt x="293" y="164"/>
                </a:lnTo>
                <a:lnTo>
                  <a:pt x="291" y="167"/>
                </a:lnTo>
                <a:lnTo>
                  <a:pt x="290" y="168"/>
                </a:lnTo>
                <a:lnTo>
                  <a:pt x="290" y="168"/>
                </a:lnTo>
                <a:lnTo>
                  <a:pt x="288" y="167"/>
                </a:lnTo>
                <a:lnTo>
                  <a:pt x="288" y="167"/>
                </a:lnTo>
                <a:lnTo>
                  <a:pt x="287" y="170"/>
                </a:lnTo>
                <a:lnTo>
                  <a:pt x="287" y="171"/>
                </a:lnTo>
                <a:lnTo>
                  <a:pt x="287" y="171"/>
                </a:lnTo>
                <a:lnTo>
                  <a:pt x="287" y="173"/>
                </a:lnTo>
                <a:lnTo>
                  <a:pt x="288" y="173"/>
                </a:lnTo>
                <a:lnTo>
                  <a:pt x="290" y="175"/>
                </a:lnTo>
                <a:lnTo>
                  <a:pt x="290" y="175"/>
                </a:lnTo>
                <a:lnTo>
                  <a:pt x="291" y="175"/>
                </a:lnTo>
                <a:lnTo>
                  <a:pt x="291" y="175"/>
                </a:lnTo>
                <a:lnTo>
                  <a:pt x="293" y="176"/>
                </a:lnTo>
                <a:lnTo>
                  <a:pt x="294" y="176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81"/>
                </a:lnTo>
                <a:lnTo>
                  <a:pt x="296" y="181"/>
                </a:lnTo>
                <a:lnTo>
                  <a:pt x="294" y="184"/>
                </a:lnTo>
                <a:lnTo>
                  <a:pt x="294" y="186"/>
                </a:lnTo>
                <a:lnTo>
                  <a:pt x="294" y="187"/>
                </a:lnTo>
                <a:lnTo>
                  <a:pt x="294" y="187"/>
                </a:lnTo>
                <a:lnTo>
                  <a:pt x="294" y="189"/>
                </a:lnTo>
                <a:lnTo>
                  <a:pt x="296" y="189"/>
                </a:lnTo>
                <a:lnTo>
                  <a:pt x="296" y="190"/>
                </a:lnTo>
                <a:lnTo>
                  <a:pt x="296" y="192"/>
                </a:lnTo>
                <a:lnTo>
                  <a:pt x="296" y="192"/>
                </a:lnTo>
                <a:lnTo>
                  <a:pt x="298" y="194"/>
                </a:lnTo>
                <a:lnTo>
                  <a:pt x="299" y="194"/>
                </a:lnTo>
                <a:lnTo>
                  <a:pt x="299" y="194"/>
                </a:lnTo>
                <a:lnTo>
                  <a:pt x="298" y="195"/>
                </a:lnTo>
                <a:lnTo>
                  <a:pt x="298" y="197"/>
                </a:lnTo>
                <a:lnTo>
                  <a:pt x="299" y="198"/>
                </a:lnTo>
                <a:lnTo>
                  <a:pt x="299" y="201"/>
                </a:lnTo>
                <a:lnTo>
                  <a:pt x="299" y="201"/>
                </a:lnTo>
                <a:lnTo>
                  <a:pt x="299" y="201"/>
                </a:lnTo>
                <a:lnTo>
                  <a:pt x="299" y="205"/>
                </a:lnTo>
                <a:lnTo>
                  <a:pt x="301" y="208"/>
                </a:lnTo>
                <a:lnTo>
                  <a:pt x="301" y="209"/>
                </a:lnTo>
                <a:lnTo>
                  <a:pt x="301" y="211"/>
                </a:lnTo>
                <a:lnTo>
                  <a:pt x="301" y="212"/>
                </a:lnTo>
                <a:lnTo>
                  <a:pt x="299" y="212"/>
                </a:lnTo>
                <a:lnTo>
                  <a:pt x="301" y="214"/>
                </a:lnTo>
                <a:lnTo>
                  <a:pt x="301" y="216"/>
                </a:lnTo>
                <a:lnTo>
                  <a:pt x="301" y="217"/>
                </a:lnTo>
                <a:lnTo>
                  <a:pt x="299" y="217"/>
                </a:lnTo>
                <a:lnTo>
                  <a:pt x="299" y="217"/>
                </a:lnTo>
                <a:lnTo>
                  <a:pt x="298" y="216"/>
                </a:lnTo>
                <a:lnTo>
                  <a:pt x="298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6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4" y="209"/>
                </a:lnTo>
                <a:lnTo>
                  <a:pt x="294" y="214"/>
                </a:lnTo>
                <a:lnTo>
                  <a:pt x="294" y="216"/>
                </a:lnTo>
                <a:lnTo>
                  <a:pt x="294" y="217"/>
                </a:lnTo>
                <a:lnTo>
                  <a:pt x="293" y="217"/>
                </a:lnTo>
                <a:lnTo>
                  <a:pt x="290" y="216"/>
                </a:lnTo>
                <a:lnTo>
                  <a:pt x="290" y="216"/>
                </a:lnTo>
                <a:lnTo>
                  <a:pt x="290" y="216"/>
                </a:lnTo>
                <a:lnTo>
                  <a:pt x="290" y="217"/>
                </a:lnTo>
                <a:lnTo>
                  <a:pt x="288" y="217"/>
                </a:lnTo>
                <a:lnTo>
                  <a:pt x="287" y="216"/>
                </a:lnTo>
                <a:lnTo>
                  <a:pt x="287" y="214"/>
                </a:lnTo>
                <a:lnTo>
                  <a:pt x="288" y="211"/>
                </a:lnTo>
                <a:lnTo>
                  <a:pt x="288" y="209"/>
                </a:lnTo>
                <a:lnTo>
                  <a:pt x="287" y="208"/>
                </a:lnTo>
                <a:lnTo>
                  <a:pt x="285" y="208"/>
                </a:lnTo>
                <a:lnTo>
                  <a:pt x="285" y="206"/>
                </a:lnTo>
                <a:lnTo>
                  <a:pt x="285" y="208"/>
                </a:lnTo>
                <a:lnTo>
                  <a:pt x="287" y="208"/>
                </a:lnTo>
                <a:lnTo>
                  <a:pt x="287" y="209"/>
                </a:lnTo>
                <a:lnTo>
                  <a:pt x="288" y="209"/>
                </a:lnTo>
                <a:lnTo>
                  <a:pt x="288" y="211"/>
                </a:lnTo>
                <a:lnTo>
                  <a:pt x="287" y="211"/>
                </a:lnTo>
                <a:lnTo>
                  <a:pt x="285" y="214"/>
                </a:lnTo>
                <a:lnTo>
                  <a:pt x="283" y="216"/>
                </a:lnTo>
                <a:lnTo>
                  <a:pt x="282" y="217"/>
                </a:lnTo>
                <a:lnTo>
                  <a:pt x="274" y="219"/>
                </a:lnTo>
                <a:lnTo>
                  <a:pt x="272" y="219"/>
                </a:lnTo>
                <a:lnTo>
                  <a:pt x="271" y="220"/>
                </a:lnTo>
                <a:lnTo>
                  <a:pt x="269" y="223"/>
                </a:lnTo>
                <a:lnTo>
                  <a:pt x="269" y="225"/>
                </a:lnTo>
                <a:lnTo>
                  <a:pt x="269" y="227"/>
                </a:lnTo>
                <a:lnTo>
                  <a:pt x="271" y="230"/>
                </a:lnTo>
                <a:lnTo>
                  <a:pt x="271" y="231"/>
                </a:lnTo>
                <a:lnTo>
                  <a:pt x="271" y="233"/>
                </a:lnTo>
                <a:lnTo>
                  <a:pt x="269" y="233"/>
                </a:lnTo>
                <a:lnTo>
                  <a:pt x="268" y="234"/>
                </a:lnTo>
                <a:lnTo>
                  <a:pt x="268" y="236"/>
                </a:lnTo>
                <a:lnTo>
                  <a:pt x="268" y="236"/>
                </a:lnTo>
                <a:lnTo>
                  <a:pt x="265" y="239"/>
                </a:lnTo>
                <a:lnTo>
                  <a:pt x="263" y="241"/>
                </a:lnTo>
                <a:lnTo>
                  <a:pt x="263" y="241"/>
                </a:lnTo>
                <a:lnTo>
                  <a:pt x="261" y="241"/>
                </a:lnTo>
                <a:lnTo>
                  <a:pt x="260" y="241"/>
                </a:lnTo>
                <a:lnTo>
                  <a:pt x="261" y="242"/>
                </a:lnTo>
                <a:lnTo>
                  <a:pt x="261" y="242"/>
                </a:lnTo>
                <a:lnTo>
                  <a:pt x="261" y="242"/>
                </a:lnTo>
                <a:lnTo>
                  <a:pt x="260" y="242"/>
                </a:lnTo>
                <a:lnTo>
                  <a:pt x="255" y="244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4"/>
                </a:lnTo>
                <a:lnTo>
                  <a:pt x="250" y="244"/>
                </a:lnTo>
                <a:lnTo>
                  <a:pt x="249" y="242"/>
                </a:lnTo>
                <a:lnTo>
                  <a:pt x="246" y="246"/>
                </a:lnTo>
                <a:lnTo>
                  <a:pt x="246" y="247"/>
                </a:lnTo>
                <a:lnTo>
                  <a:pt x="246" y="247"/>
                </a:lnTo>
                <a:lnTo>
                  <a:pt x="246" y="247"/>
                </a:lnTo>
                <a:lnTo>
                  <a:pt x="247" y="246"/>
                </a:lnTo>
                <a:lnTo>
                  <a:pt x="249" y="247"/>
                </a:lnTo>
                <a:lnTo>
                  <a:pt x="249" y="247"/>
                </a:lnTo>
                <a:lnTo>
                  <a:pt x="246" y="249"/>
                </a:lnTo>
                <a:lnTo>
                  <a:pt x="239" y="255"/>
                </a:lnTo>
                <a:lnTo>
                  <a:pt x="239" y="255"/>
                </a:lnTo>
                <a:lnTo>
                  <a:pt x="238" y="257"/>
                </a:lnTo>
                <a:lnTo>
                  <a:pt x="236" y="258"/>
                </a:lnTo>
                <a:lnTo>
                  <a:pt x="235" y="261"/>
                </a:lnTo>
                <a:lnTo>
                  <a:pt x="231" y="266"/>
                </a:lnTo>
                <a:lnTo>
                  <a:pt x="230" y="268"/>
                </a:lnTo>
                <a:lnTo>
                  <a:pt x="224" y="271"/>
                </a:lnTo>
                <a:lnTo>
                  <a:pt x="222" y="271"/>
                </a:lnTo>
                <a:lnTo>
                  <a:pt x="219" y="274"/>
                </a:lnTo>
                <a:lnTo>
                  <a:pt x="217" y="277"/>
                </a:lnTo>
                <a:lnTo>
                  <a:pt x="212" y="279"/>
                </a:lnTo>
                <a:lnTo>
                  <a:pt x="208" y="282"/>
                </a:lnTo>
                <a:lnTo>
                  <a:pt x="205" y="285"/>
                </a:lnTo>
                <a:lnTo>
                  <a:pt x="203" y="286"/>
                </a:lnTo>
                <a:lnTo>
                  <a:pt x="203" y="286"/>
                </a:lnTo>
                <a:lnTo>
                  <a:pt x="203" y="288"/>
                </a:lnTo>
                <a:lnTo>
                  <a:pt x="205" y="288"/>
                </a:lnTo>
                <a:lnTo>
                  <a:pt x="205" y="290"/>
                </a:lnTo>
                <a:lnTo>
                  <a:pt x="205" y="290"/>
                </a:lnTo>
                <a:lnTo>
                  <a:pt x="205" y="291"/>
                </a:lnTo>
                <a:lnTo>
                  <a:pt x="203" y="293"/>
                </a:lnTo>
                <a:lnTo>
                  <a:pt x="201" y="294"/>
                </a:lnTo>
                <a:lnTo>
                  <a:pt x="195" y="296"/>
                </a:lnTo>
                <a:lnTo>
                  <a:pt x="195" y="296"/>
                </a:lnTo>
                <a:lnTo>
                  <a:pt x="190" y="296"/>
                </a:lnTo>
                <a:lnTo>
                  <a:pt x="189" y="296"/>
                </a:lnTo>
                <a:lnTo>
                  <a:pt x="189" y="297"/>
                </a:lnTo>
                <a:lnTo>
                  <a:pt x="187" y="301"/>
                </a:lnTo>
                <a:lnTo>
                  <a:pt x="186" y="302"/>
                </a:lnTo>
                <a:lnTo>
                  <a:pt x="184" y="304"/>
                </a:lnTo>
                <a:lnTo>
                  <a:pt x="184" y="304"/>
                </a:lnTo>
                <a:lnTo>
                  <a:pt x="184" y="304"/>
                </a:lnTo>
                <a:lnTo>
                  <a:pt x="183" y="304"/>
                </a:lnTo>
                <a:lnTo>
                  <a:pt x="183" y="304"/>
                </a:lnTo>
                <a:lnTo>
                  <a:pt x="181" y="302"/>
                </a:lnTo>
                <a:lnTo>
                  <a:pt x="181" y="302"/>
                </a:lnTo>
                <a:lnTo>
                  <a:pt x="179" y="302"/>
                </a:lnTo>
                <a:lnTo>
                  <a:pt x="176" y="304"/>
                </a:lnTo>
                <a:lnTo>
                  <a:pt x="175" y="305"/>
                </a:lnTo>
                <a:lnTo>
                  <a:pt x="171" y="310"/>
                </a:lnTo>
                <a:lnTo>
                  <a:pt x="171" y="315"/>
                </a:lnTo>
                <a:lnTo>
                  <a:pt x="171" y="318"/>
                </a:lnTo>
                <a:lnTo>
                  <a:pt x="173" y="321"/>
                </a:lnTo>
                <a:lnTo>
                  <a:pt x="173" y="323"/>
                </a:lnTo>
                <a:lnTo>
                  <a:pt x="173" y="324"/>
                </a:lnTo>
                <a:lnTo>
                  <a:pt x="171" y="326"/>
                </a:lnTo>
                <a:lnTo>
                  <a:pt x="171" y="327"/>
                </a:lnTo>
                <a:lnTo>
                  <a:pt x="173" y="329"/>
                </a:lnTo>
                <a:lnTo>
                  <a:pt x="173" y="332"/>
                </a:lnTo>
                <a:lnTo>
                  <a:pt x="173" y="334"/>
                </a:lnTo>
                <a:lnTo>
                  <a:pt x="173" y="335"/>
                </a:lnTo>
                <a:lnTo>
                  <a:pt x="175" y="338"/>
                </a:lnTo>
                <a:lnTo>
                  <a:pt x="175" y="337"/>
                </a:lnTo>
                <a:lnTo>
                  <a:pt x="173" y="335"/>
                </a:lnTo>
                <a:lnTo>
                  <a:pt x="173" y="334"/>
                </a:lnTo>
                <a:lnTo>
                  <a:pt x="171" y="335"/>
                </a:lnTo>
                <a:lnTo>
                  <a:pt x="171" y="337"/>
                </a:lnTo>
                <a:lnTo>
                  <a:pt x="175" y="338"/>
                </a:lnTo>
                <a:lnTo>
                  <a:pt x="175" y="340"/>
                </a:lnTo>
                <a:lnTo>
                  <a:pt x="173" y="349"/>
                </a:lnTo>
                <a:lnTo>
                  <a:pt x="173" y="353"/>
                </a:lnTo>
                <a:lnTo>
                  <a:pt x="171" y="356"/>
                </a:lnTo>
                <a:lnTo>
                  <a:pt x="170" y="356"/>
                </a:lnTo>
                <a:lnTo>
                  <a:pt x="168" y="359"/>
                </a:lnTo>
                <a:lnTo>
                  <a:pt x="167" y="364"/>
                </a:lnTo>
                <a:lnTo>
                  <a:pt x="167" y="365"/>
                </a:lnTo>
                <a:lnTo>
                  <a:pt x="167" y="367"/>
                </a:lnTo>
                <a:lnTo>
                  <a:pt x="167" y="368"/>
                </a:lnTo>
                <a:lnTo>
                  <a:pt x="165" y="370"/>
                </a:lnTo>
                <a:lnTo>
                  <a:pt x="167" y="368"/>
                </a:lnTo>
                <a:lnTo>
                  <a:pt x="168" y="370"/>
                </a:lnTo>
                <a:lnTo>
                  <a:pt x="168" y="372"/>
                </a:lnTo>
                <a:lnTo>
                  <a:pt x="168" y="378"/>
                </a:lnTo>
                <a:lnTo>
                  <a:pt x="168" y="384"/>
                </a:lnTo>
                <a:lnTo>
                  <a:pt x="167" y="384"/>
                </a:lnTo>
                <a:lnTo>
                  <a:pt x="165" y="384"/>
                </a:lnTo>
                <a:lnTo>
                  <a:pt x="164" y="384"/>
                </a:lnTo>
                <a:lnTo>
                  <a:pt x="164" y="384"/>
                </a:lnTo>
                <a:lnTo>
                  <a:pt x="162" y="384"/>
                </a:lnTo>
                <a:lnTo>
                  <a:pt x="160" y="384"/>
                </a:lnTo>
                <a:lnTo>
                  <a:pt x="159" y="386"/>
                </a:lnTo>
                <a:lnTo>
                  <a:pt x="159" y="387"/>
                </a:lnTo>
                <a:lnTo>
                  <a:pt x="156" y="394"/>
                </a:lnTo>
                <a:lnTo>
                  <a:pt x="154" y="395"/>
                </a:lnTo>
                <a:lnTo>
                  <a:pt x="154" y="397"/>
                </a:lnTo>
                <a:lnTo>
                  <a:pt x="156" y="397"/>
                </a:lnTo>
                <a:lnTo>
                  <a:pt x="156" y="398"/>
                </a:lnTo>
                <a:lnTo>
                  <a:pt x="157" y="398"/>
                </a:lnTo>
                <a:lnTo>
                  <a:pt x="160" y="398"/>
                </a:lnTo>
                <a:lnTo>
                  <a:pt x="160" y="400"/>
                </a:lnTo>
                <a:lnTo>
                  <a:pt x="162" y="400"/>
                </a:lnTo>
                <a:lnTo>
                  <a:pt x="159" y="400"/>
                </a:lnTo>
                <a:lnTo>
                  <a:pt x="156" y="398"/>
                </a:lnTo>
                <a:lnTo>
                  <a:pt x="148" y="401"/>
                </a:lnTo>
                <a:lnTo>
                  <a:pt x="145" y="403"/>
                </a:lnTo>
                <a:lnTo>
                  <a:pt x="145" y="405"/>
                </a:lnTo>
                <a:lnTo>
                  <a:pt x="143" y="408"/>
                </a:lnTo>
                <a:lnTo>
                  <a:pt x="143" y="409"/>
                </a:lnTo>
                <a:lnTo>
                  <a:pt x="142" y="413"/>
                </a:lnTo>
                <a:lnTo>
                  <a:pt x="138" y="414"/>
                </a:lnTo>
                <a:lnTo>
                  <a:pt x="135" y="416"/>
                </a:lnTo>
                <a:lnTo>
                  <a:pt x="134" y="416"/>
                </a:lnTo>
                <a:lnTo>
                  <a:pt x="130" y="416"/>
                </a:lnTo>
                <a:lnTo>
                  <a:pt x="127" y="413"/>
                </a:lnTo>
                <a:lnTo>
                  <a:pt x="126" y="411"/>
                </a:lnTo>
                <a:lnTo>
                  <a:pt x="121" y="405"/>
                </a:lnTo>
                <a:lnTo>
                  <a:pt x="121" y="405"/>
                </a:lnTo>
                <a:lnTo>
                  <a:pt x="119" y="401"/>
                </a:lnTo>
                <a:lnTo>
                  <a:pt x="119" y="400"/>
                </a:lnTo>
                <a:lnTo>
                  <a:pt x="119" y="400"/>
                </a:lnTo>
                <a:lnTo>
                  <a:pt x="118" y="400"/>
                </a:lnTo>
                <a:lnTo>
                  <a:pt x="118" y="400"/>
                </a:lnTo>
                <a:lnTo>
                  <a:pt x="118" y="397"/>
                </a:lnTo>
                <a:lnTo>
                  <a:pt x="116" y="394"/>
                </a:lnTo>
                <a:lnTo>
                  <a:pt x="116" y="389"/>
                </a:lnTo>
                <a:lnTo>
                  <a:pt x="116" y="390"/>
                </a:lnTo>
                <a:lnTo>
                  <a:pt x="118" y="390"/>
                </a:lnTo>
                <a:lnTo>
                  <a:pt x="118" y="392"/>
                </a:lnTo>
                <a:lnTo>
                  <a:pt x="118" y="395"/>
                </a:lnTo>
                <a:lnTo>
                  <a:pt x="118" y="395"/>
                </a:lnTo>
                <a:lnTo>
                  <a:pt x="119" y="395"/>
                </a:lnTo>
                <a:lnTo>
                  <a:pt x="118" y="389"/>
                </a:lnTo>
                <a:lnTo>
                  <a:pt x="116" y="389"/>
                </a:lnTo>
                <a:lnTo>
                  <a:pt x="116" y="387"/>
                </a:lnTo>
                <a:lnTo>
                  <a:pt x="115" y="387"/>
                </a:lnTo>
                <a:lnTo>
                  <a:pt x="115" y="386"/>
                </a:lnTo>
                <a:lnTo>
                  <a:pt x="115" y="386"/>
                </a:lnTo>
                <a:lnTo>
                  <a:pt x="115" y="384"/>
                </a:lnTo>
                <a:lnTo>
                  <a:pt x="113" y="383"/>
                </a:lnTo>
                <a:lnTo>
                  <a:pt x="112" y="376"/>
                </a:lnTo>
                <a:lnTo>
                  <a:pt x="110" y="373"/>
                </a:lnTo>
                <a:lnTo>
                  <a:pt x="108" y="368"/>
                </a:lnTo>
                <a:lnTo>
                  <a:pt x="107" y="367"/>
                </a:lnTo>
                <a:lnTo>
                  <a:pt x="105" y="364"/>
                </a:lnTo>
                <a:lnTo>
                  <a:pt x="104" y="362"/>
                </a:lnTo>
                <a:lnTo>
                  <a:pt x="102" y="361"/>
                </a:lnTo>
                <a:lnTo>
                  <a:pt x="101" y="359"/>
                </a:lnTo>
                <a:lnTo>
                  <a:pt x="101" y="359"/>
                </a:lnTo>
                <a:lnTo>
                  <a:pt x="97" y="351"/>
                </a:lnTo>
                <a:lnTo>
                  <a:pt x="96" y="346"/>
                </a:lnTo>
                <a:lnTo>
                  <a:pt x="96" y="345"/>
                </a:lnTo>
                <a:lnTo>
                  <a:pt x="94" y="343"/>
                </a:lnTo>
                <a:lnTo>
                  <a:pt x="93" y="337"/>
                </a:lnTo>
                <a:lnTo>
                  <a:pt x="93" y="337"/>
                </a:lnTo>
                <a:lnTo>
                  <a:pt x="93" y="335"/>
                </a:lnTo>
                <a:lnTo>
                  <a:pt x="93" y="332"/>
                </a:lnTo>
                <a:lnTo>
                  <a:pt x="91" y="329"/>
                </a:lnTo>
                <a:lnTo>
                  <a:pt x="89" y="327"/>
                </a:lnTo>
                <a:lnTo>
                  <a:pt x="89" y="327"/>
                </a:lnTo>
                <a:lnTo>
                  <a:pt x="89" y="324"/>
                </a:lnTo>
                <a:lnTo>
                  <a:pt x="89" y="323"/>
                </a:lnTo>
                <a:lnTo>
                  <a:pt x="88" y="321"/>
                </a:lnTo>
                <a:lnTo>
                  <a:pt x="88" y="321"/>
                </a:lnTo>
                <a:lnTo>
                  <a:pt x="86" y="320"/>
                </a:lnTo>
                <a:lnTo>
                  <a:pt x="85" y="316"/>
                </a:lnTo>
                <a:lnTo>
                  <a:pt x="85" y="316"/>
                </a:lnTo>
                <a:lnTo>
                  <a:pt x="83" y="315"/>
                </a:lnTo>
                <a:lnTo>
                  <a:pt x="82" y="312"/>
                </a:lnTo>
                <a:lnTo>
                  <a:pt x="80" y="310"/>
                </a:lnTo>
                <a:lnTo>
                  <a:pt x="83" y="310"/>
                </a:lnTo>
                <a:lnTo>
                  <a:pt x="82" y="309"/>
                </a:lnTo>
                <a:lnTo>
                  <a:pt x="80" y="307"/>
                </a:lnTo>
                <a:lnTo>
                  <a:pt x="80" y="307"/>
                </a:lnTo>
                <a:lnTo>
                  <a:pt x="82" y="305"/>
                </a:lnTo>
                <a:lnTo>
                  <a:pt x="80" y="305"/>
                </a:lnTo>
                <a:lnTo>
                  <a:pt x="78" y="305"/>
                </a:lnTo>
                <a:lnTo>
                  <a:pt x="78" y="302"/>
                </a:lnTo>
                <a:lnTo>
                  <a:pt x="75" y="301"/>
                </a:lnTo>
                <a:lnTo>
                  <a:pt x="75" y="299"/>
                </a:lnTo>
                <a:lnTo>
                  <a:pt x="74" y="294"/>
                </a:lnTo>
                <a:lnTo>
                  <a:pt x="72" y="283"/>
                </a:lnTo>
                <a:lnTo>
                  <a:pt x="71" y="279"/>
                </a:lnTo>
                <a:lnTo>
                  <a:pt x="71" y="277"/>
                </a:lnTo>
                <a:lnTo>
                  <a:pt x="69" y="272"/>
                </a:lnTo>
                <a:lnTo>
                  <a:pt x="69" y="269"/>
                </a:lnTo>
                <a:lnTo>
                  <a:pt x="69" y="268"/>
                </a:lnTo>
                <a:lnTo>
                  <a:pt x="69" y="266"/>
                </a:lnTo>
                <a:lnTo>
                  <a:pt x="67" y="263"/>
                </a:lnTo>
                <a:lnTo>
                  <a:pt x="67" y="261"/>
                </a:lnTo>
                <a:lnTo>
                  <a:pt x="67" y="261"/>
                </a:lnTo>
                <a:lnTo>
                  <a:pt x="67" y="260"/>
                </a:lnTo>
                <a:lnTo>
                  <a:pt x="69" y="258"/>
                </a:lnTo>
                <a:lnTo>
                  <a:pt x="69" y="257"/>
                </a:lnTo>
                <a:lnTo>
                  <a:pt x="69" y="253"/>
                </a:lnTo>
                <a:lnTo>
                  <a:pt x="67" y="257"/>
                </a:lnTo>
                <a:lnTo>
                  <a:pt x="67" y="257"/>
                </a:lnTo>
                <a:lnTo>
                  <a:pt x="66" y="255"/>
                </a:lnTo>
                <a:lnTo>
                  <a:pt x="66" y="253"/>
                </a:lnTo>
                <a:lnTo>
                  <a:pt x="66" y="253"/>
                </a:lnTo>
                <a:lnTo>
                  <a:pt x="66" y="252"/>
                </a:lnTo>
                <a:lnTo>
                  <a:pt x="69" y="252"/>
                </a:lnTo>
                <a:lnTo>
                  <a:pt x="66" y="250"/>
                </a:lnTo>
                <a:lnTo>
                  <a:pt x="66" y="250"/>
                </a:lnTo>
                <a:lnTo>
                  <a:pt x="66" y="250"/>
                </a:lnTo>
                <a:lnTo>
                  <a:pt x="66" y="249"/>
                </a:lnTo>
                <a:lnTo>
                  <a:pt x="66" y="247"/>
                </a:lnTo>
                <a:lnTo>
                  <a:pt x="64" y="246"/>
                </a:lnTo>
                <a:lnTo>
                  <a:pt x="64" y="244"/>
                </a:lnTo>
                <a:lnTo>
                  <a:pt x="64" y="244"/>
                </a:lnTo>
                <a:lnTo>
                  <a:pt x="64" y="241"/>
                </a:lnTo>
                <a:lnTo>
                  <a:pt x="67" y="233"/>
                </a:lnTo>
                <a:lnTo>
                  <a:pt x="67" y="231"/>
                </a:lnTo>
                <a:lnTo>
                  <a:pt x="67" y="230"/>
                </a:lnTo>
                <a:lnTo>
                  <a:pt x="67" y="227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4" y="223"/>
                </a:lnTo>
                <a:lnTo>
                  <a:pt x="64" y="220"/>
                </a:lnTo>
                <a:lnTo>
                  <a:pt x="64" y="220"/>
                </a:lnTo>
                <a:lnTo>
                  <a:pt x="66" y="219"/>
                </a:lnTo>
                <a:lnTo>
                  <a:pt x="64" y="220"/>
                </a:lnTo>
                <a:lnTo>
                  <a:pt x="63" y="220"/>
                </a:lnTo>
                <a:lnTo>
                  <a:pt x="64" y="219"/>
                </a:lnTo>
                <a:lnTo>
                  <a:pt x="66" y="217"/>
                </a:lnTo>
                <a:lnTo>
                  <a:pt x="69" y="216"/>
                </a:lnTo>
                <a:lnTo>
                  <a:pt x="71" y="216"/>
                </a:lnTo>
                <a:lnTo>
                  <a:pt x="69" y="216"/>
                </a:lnTo>
                <a:lnTo>
                  <a:pt x="67" y="216"/>
                </a:lnTo>
                <a:lnTo>
                  <a:pt x="63" y="216"/>
                </a:lnTo>
                <a:lnTo>
                  <a:pt x="63" y="214"/>
                </a:lnTo>
                <a:lnTo>
                  <a:pt x="64" y="212"/>
                </a:lnTo>
                <a:lnTo>
                  <a:pt x="64" y="212"/>
                </a:lnTo>
                <a:lnTo>
                  <a:pt x="64" y="212"/>
                </a:lnTo>
                <a:lnTo>
                  <a:pt x="63" y="212"/>
                </a:lnTo>
                <a:lnTo>
                  <a:pt x="63" y="209"/>
                </a:lnTo>
                <a:lnTo>
                  <a:pt x="64" y="208"/>
                </a:lnTo>
                <a:lnTo>
                  <a:pt x="64" y="208"/>
                </a:lnTo>
                <a:lnTo>
                  <a:pt x="66" y="208"/>
                </a:lnTo>
                <a:lnTo>
                  <a:pt x="64" y="208"/>
                </a:lnTo>
                <a:lnTo>
                  <a:pt x="63" y="208"/>
                </a:lnTo>
                <a:lnTo>
                  <a:pt x="61" y="208"/>
                </a:lnTo>
                <a:lnTo>
                  <a:pt x="60" y="208"/>
                </a:lnTo>
                <a:lnTo>
                  <a:pt x="58" y="208"/>
                </a:lnTo>
                <a:lnTo>
                  <a:pt x="58" y="208"/>
                </a:lnTo>
                <a:lnTo>
                  <a:pt x="60" y="209"/>
                </a:lnTo>
                <a:lnTo>
                  <a:pt x="58" y="211"/>
                </a:lnTo>
                <a:lnTo>
                  <a:pt x="58" y="211"/>
                </a:lnTo>
                <a:lnTo>
                  <a:pt x="56" y="212"/>
                </a:lnTo>
                <a:lnTo>
                  <a:pt x="56" y="212"/>
                </a:lnTo>
                <a:lnTo>
                  <a:pt x="56" y="214"/>
                </a:lnTo>
                <a:lnTo>
                  <a:pt x="55" y="214"/>
                </a:lnTo>
                <a:lnTo>
                  <a:pt x="56" y="214"/>
                </a:lnTo>
                <a:lnTo>
                  <a:pt x="56" y="216"/>
                </a:lnTo>
                <a:lnTo>
                  <a:pt x="58" y="216"/>
                </a:lnTo>
                <a:lnTo>
                  <a:pt x="58" y="217"/>
                </a:lnTo>
                <a:lnTo>
                  <a:pt x="58" y="219"/>
                </a:lnTo>
                <a:lnTo>
                  <a:pt x="56" y="223"/>
                </a:lnTo>
                <a:lnTo>
                  <a:pt x="55" y="223"/>
                </a:lnTo>
                <a:lnTo>
                  <a:pt x="48" y="227"/>
                </a:lnTo>
                <a:lnTo>
                  <a:pt x="45" y="228"/>
                </a:lnTo>
                <a:lnTo>
                  <a:pt x="41" y="230"/>
                </a:lnTo>
                <a:lnTo>
                  <a:pt x="39" y="231"/>
                </a:lnTo>
                <a:lnTo>
                  <a:pt x="36" y="230"/>
                </a:lnTo>
                <a:lnTo>
                  <a:pt x="33" y="228"/>
                </a:lnTo>
                <a:lnTo>
                  <a:pt x="28" y="225"/>
                </a:lnTo>
                <a:lnTo>
                  <a:pt x="26" y="223"/>
                </a:lnTo>
                <a:lnTo>
                  <a:pt x="22" y="219"/>
                </a:lnTo>
                <a:lnTo>
                  <a:pt x="19" y="216"/>
                </a:lnTo>
                <a:lnTo>
                  <a:pt x="17" y="214"/>
                </a:lnTo>
                <a:lnTo>
                  <a:pt x="14" y="211"/>
                </a:lnTo>
                <a:lnTo>
                  <a:pt x="11" y="209"/>
                </a:lnTo>
                <a:lnTo>
                  <a:pt x="11" y="208"/>
                </a:lnTo>
                <a:lnTo>
                  <a:pt x="11" y="206"/>
                </a:lnTo>
                <a:lnTo>
                  <a:pt x="12" y="205"/>
                </a:lnTo>
                <a:lnTo>
                  <a:pt x="14" y="205"/>
                </a:lnTo>
                <a:lnTo>
                  <a:pt x="14" y="206"/>
                </a:lnTo>
                <a:lnTo>
                  <a:pt x="15" y="208"/>
                </a:lnTo>
                <a:lnTo>
                  <a:pt x="15" y="208"/>
                </a:lnTo>
                <a:lnTo>
                  <a:pt x="19" y="205"/>
                </a:lnTo>
                <a:lnTo>
                  <a:pt x="20" y="206"/>
                </a:lnTo>
                <a:lnTo>
                  <a:pt x="22" y="205"/>
                </a:lnTo>
                <a:lnTo>
                  <a:pt x="23" y="205"/>
                </a:lnTo>
                <a:lnTo>
                  <a:pt x="26" y="203"/>
                </a:lnTo>
                <a:lnTo>
                  <a:pt x="26" y="203"/>
                </a:lnTo>
                <a:lnTo>
                  <a:pt x="28" y="203"/>
                </a:lnTo>
                <a:lnTo>
                  <a:pt x="31" y="200"/>
                </a:lnTo>
                <a:lnTo>
                  <a:pt x="33" y="197"/>
                </a:lnTo>
                <a:lnTo>
                  <a:pt x="33" y="197"/>
                </a:lnTo>
                <a:lnTo>
                  <a:pt x="33" y="195"/>
                </a:lnTo>
                <a:lnTo>
                  <a:pt x="33" y="195"/>
                </a:lnTo>
                <a:lnTo>
                  <a:pt x="33" y="195"/>
                </a:lnTo>
                <a:lnTo>
                  <a:pt x="31" y="197"/>
                </a:lnTo>
                <a:lnTo>
                  <a:pt x="31" y="197"/>
                </a:lnTo>
                <a:lnTo>
                  <a:pt x="31" y="197"/>
                </a:lnTo>
                <a:lnTo>
                  <a:pt x="30" y="197"/>
                </a:lnTo>
                <a:lnTo>
                  <a:pt x="28" y="197"/>
                </a:lnTo>
                <a:lnTo>
                  <a:pt x="28" y="197"/>
                </a:lnTo>
                <a:lnTo>
                  <a:pt x="23" y="198"/>
                </a:lnTo>
                <a:lnTo>
                  <a:pt x="22" y="200"/>
                </a:lnTo>
                <a:lnTo>
                  <a:pt x="20" y="200"/>
                </a:lnTo>
                <a:lnTo>
                  <a:pt x="15" y="198"/>
                </a:lnTo>
                <a:lnTo>
                  <a:pt x="9" y="195"/>
                </a:lnTo>
                <a:lnTo>
                  <a:pt x="6" y="194"/>
                </a:lnTo>
                <a:lnTo>
                  <a:pt x="4" y="190"/>
                </a:lnTo>
                <a:lnTo>
                  <a:pt x="3" y="187"/>
                </a:lnTo>
                <a:lnTo>
                  <a:pt x="3" y="186"/>
                </a:lnTo>
                <a:lnTo>
                  <a:pt x="6" y="186"/>
                </a:lnTo>
                <a:lnTo>
                  <a:pt x="7" y="184"/>
                </a:lnTo>
                <a:lnTo>
                  <a:pt x="6" y="184"/>
                </a:lnTo>
                <a:lnTo>
                  <a:pt x="4" y="186"/>
                </a:lnTo>
                <a:lnTo>
                  <a:pt x="3" y="186"/>
                </a:lnTo>
                <a:lnTo>
                  <a:pt x="1" y="186"/>
                </a:lnTo>
                <a:lnTo>
                  <a:pt x="0" y="187"/>
                </a:lnTo>
                <a:lnTo>
                  <a:pt x="0" y="186"/>
                </a:lnTo>
                <a:lnTo>
                  <a:pt x="0" y="184"/>
                </a:lnTo>
                <a:lnTo>
                  <a:pt x="0" y="182"/>
                </a:lnTo>
                <a:lnTo>
                  <a:pt x="1" y="182"/>
                </a:lnTo>
                <a:lnTo>
                  <a:pt x="3" y="182"/>
                </a:lnTo>
                <a:lnTo>
                  <a:pt x="4" y="182"/>
                </a:lnTo>
                <a:lnTo>
                  <a:pt x="6" y="182"/>
                </a:lnTo>
                <a:lnTo>
                  <a:pt x="7" y="182"/>
                </a:lnTo>
                <a:lnTo>
                  <a:pt x="7" y="178"/>
                </a:lnTo>
                <a:lnTo>
                  <a:pt x="7" y="176"/>
                </a:lnTo>
                <a:lnTo>
                  <a:pt x="7" y="176"/>
                </a:lnTo>
                <a:lnTo>
                  <a:pt x="7" y="176"/>
                </a:lnTo>
                <a:lnTo>
                  <a:pt x="9" y="176"/>
                </a:lnTo>
                <a:lnTo>
                  <a:pt x="9" y="178"/>
                </a:lnTo>
                <a:lnTo>
                  <a:pt x="9" y="178"/>
                </a:lnTo>
                <a:lnTo>
                  <a:pt x="9" y="176"/>
                </a:lnTo>
                <a:lnTo>
                  <a:pt x="11" y="178"/>
                </a:lnTo>
                <a:lnTo>
                  <a:pt x="12" y="176"/>
                </a:lnTo>
                <a:lnTo>
                  <a:pt x="12" y="178"/>
                </a:lnTo>
                <a:lnTo>
                  <a:pt x="15" y="178"/>
                </a:lnTo>
                <a:lnTo>
                  <a:pt x="17" y="178"/>
                </a:lnTo>
                <a:lnTo>
                  <a:pt x="19" y="178"/>
                </a:lnTo>
                <a:lnTo>
                  <a:pt x="20" y="178"/>
                </a:lnTo>
                <a:lnTo>
                  <a:pt x="22" y="179"/>
                </a:lnTo>
                <a:lnTo>
                  <a:pt x="23" y="179"/>
                </a:lnTo>
                <a:lnTo>
                  <a:pt x="25" y="179"/>
                </a:lnTo>
                <a:lnTo>
                  <a:pt x="26" y="178"/>
                </a:lnTo>
                <a:lnTo>
                  <a:pt x="26" y="178"/>
                </a:lnTo>
                <a:lnTo>
                  <a:pt x="26" y="176"/>
                </a:lnTo>
                <a:lnTo>
                  <a:pt x="30" y="176"/>
                </a:lnTo>
                <a:lnTo>
                  <a:pt x="33" y="175"/>
                </a:lnTo>
                <a:lnTo>
                  <a:pt x="34" y="175"/>
                </a:lnTo>
                <a:lnTo>
                  <a:pt x="34" y="175"/>
                </a:lnTo>
                <a:lnTo>
                  <a:pt x="34" y="176"/>
                </a:lnTo>
                <a:lnTo>
                  <a:pt x="34" y="176"/>
                </a:lnTo>
                <a:lnTo>
                  <a:pt x="36" y="178"/>
                </a:lnTo>
                <a:lnTo>
                  <a:pt x="36" y="178"/>
                </a:lnTo>
                <a:lnTo>
                  <a:pt x="37" y="178"/>
                </a:lnTo>
                <a:lnTo>
                  <a:pt x="37" y="178"/>
                </a:lnTo>
                <a:lnTo>
                  <a:pt x="39" y="176"/>
                </a:lnTo>
                <a:lnTo>
                  <a:pt x="39" y="176"/>
                </a:lnTo>
                <a:lnTo>
                  <a:pt x="41" y="176"/>
                </a:lnTo>
                <a:lnTo>
                  <a:pt x="41" y="175"/>
                </a:lnTo>
                <a:lnTo>
                  <a:pt x="41" y="175"/>
                </a:lnTo>
                <a:lnTo>
                  <a:pt x="41" y="175"/>
                </a:lnTo>
                <a:lnTo>
                  <a:pt x="39" y="173"/>
                </a:lnTo>
                <a:lnTo>
                  <a:pt x="41" y="173"/>
                </a:lnTo>
                <a:lnTo>
                  <a:pt x="39" y="173"/>
                </a:lnTo>
                <a:lnTo>
                  <a:pt x="39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0"/>
                </a:lnTo>
                <a:lnTo>
                  <a:pt x="39" y="168"/>
                </a:lnTo>
                <a:lnTo>
                  <a:pt x="39" y="165"/>
                </a:lnTo>
                <a:lnTo>
                  <a:pt x="37" y="164"/>
                </a:lnTo>
                <a:lnTo>
                  <a:pt x="36" y="160"/>
                </a:lnTo>
                <a:lnTo>
                  <a:pt x="36" y="159"/>
                </a:lnTo>
                <a:lnTo>
                  <a:pt x="36" y="156"/>
                </a:lnTo>
                <a:lnTo>
                  <a:pt x="34" y="156"/>
                </a:lnTo>
                <a:lnTo>
                  <a:pt x="34" y="156"/>
                </a:lnTo>
                <a:lnTo>
                  <a:pt x="34" y="156"/>
                </a:lnTo>
                <a:lnTo>
                  <a:pt x="33" y="156"/>
                </a:lnTo>
                <a:lnTo>
                  <a:pt x="33" y="156"/>
                </a:lnTo>
                <a:lnTo>
                  <a:pt x="31" y="156"/>
                </a:lnTo>
                <a:lnTo>
                  <a:pt x="30" y="156"/>
                </a:lnTo>
                <a:lnTo>
                  <a:pt x="26" y="153"/>
                </a:lnTo>
                <a:lnTo>
                  <a:pt x="26" y="151"/>
                </a:lnTo>
                <a:lnTo>
                  <a:pt x="26" y="149"/>
                </a:lnTo>
                <a:lnTo>
                  <a:pt x="28" y="148"/>
                </a:lnTo>
                <a:lnTo>
                  <a:pt x="28" y="145"/>
                </a:lnTo>
                <a:lnTo>
                  <a:pt x="28" y="143"/>
                </a:lnTo>
                <a:lnTo>
                  <a:pt x="28" y="143"/>
                </a:lnTo>
                <a:lnTo>
                  <a:pt x="28" y="142"/>
                </a:lnTo>
                <a:lnTo>
                  <a:pt x="26" y="142"/>
                </a:lnTo>
                <a:lnTo>
                  <a:pt x="25" y="142"/>
                </a:lnTo>
                <a:lnTo>
                  <a:pt x="22" y="142"/>
                </a:lnTo>
                <a:lnTo>
                  <a:pt x="20" y="140"/>
                </a:lnTo>
                <a:lnTo>
                  <a:pt x="19" y="140"/>
                </a:lnTo>
                <a:lnTo>
                  <a:pt x="19" y="138"/>
                </a:lnTo>
                <a:lnTo>
                  <a:pt x="19" y="138"/>
                </a:lnTo>
                <a:lnTo>
                  <a:pt x="19" y="135"/>
                </a:lnTo>
                <a:lnTo>
                  <a:pt x="19" y="134"/>
                </a:lnTo>
                <a:lnTo>
                  <a:pt x="20" y="132"/>
                </a:lnTo>
                <a:lnTo>
                  <a:pt x="20" y="132"/>
                </a:lnTo>
                <a:lnTo>
                  <a:pt x="20" y="130"/>
                </a:lnTo>
                <a:lnTo>
                  <a:pt x="22" y="130"/>
                </a:lnTo>
                <a:lnTo>
                  <a:pt x="25" y="127"/>
                </a:lnTo>
                <a:lnTo>
                  <a:pt x="26" y="124"/>
                </a:lnTo>
                <a:lnTo>
                  <a:pt x="28" y="123"/>
                </a:lnTo>
                <a:lnTo>
                  <a:pt x="28" y="121"/>
                </a:lnTo>
                <a:lnTo>
                  <a:pt x="30" y="121"/>
                </a:lnTo>
                <a:lnTo>
                  <a:pt x="30" y="119"/>
                </a:lnTo>
                <a:lnTo>
                  <a:pt x="31" y="119"/>
                </a:lnTo>
                <a:lnTo>
                  <a:pt x="33" y="119"/>
                </a:lnTo>
                <a:lnTo>
                  <a:pt x="34" y="119"/>
                </a:lnTo>
                <a:lnTo>
                  <a:pt x="34" y="121"/>
                </a:lnTo>
                <a:lnTo>
                  <a:pt x="34" y="123"/>
                </a:lnTo>
                <a:lnTo>
                  <a:pt x="36" y="123"/>
                </a:lnTo>
                <a:lnTo>
                  <a:pt x="36" y="124"/>
                </a:lnTo>
                <a:lnTo>
                  <a:pt x="37" y="124"/>
                </a:lnTo>
                <a:lnTo>
                  <a:pt x="39" y="124"/>
                </a:lnTo>
                <a:lnTo>
                  <a:pt x="42" y="123"/>
                </a:lnTo>
                <a:lnTo>
                  <a:pt x="44" y="123"/>
                </a:lnTo>
                <a:lnTo>
                  <a:pt x="48" y="121"/>
                </a:lnTo>
                <a:lnTo>
                  <a:pt x="50" y="121"/>
                </a:lnTo>
                <a:lnTo>
                  <a:pt x="53" y="121"/>
                </a:lnTo>
                <a:lnTo>
                  <a:pt x="53" y="119"/>
                </a:lnTo>
                <a:lnTo>
                  <a:pt x="53" y="116"/>
                </a:lnTo>
                <a:lnTo>
                  <a:pt x="56" y="115"/>
                </a:lnTo>
                <a:lnTo>
                  <a:pt x="58" y="113"/>
                </a:lnTo>
                <a:lnTo>
                  <a:pt x="58" y="112"/>
                </a:lnTo>
                <a:lnTo>
                  <a:pt x="60" y="108"/>
                </a:lnTo>
                <a:lnTo>
                  <a:pt x="60" y="108"/>
                </a:lnTo>
                <a:lnTo>
                  <a:pt x="64" y="105"/>
                </a:lnTo>
                <a:lnTo>
                  <a:pt x="67" y="104"/>
                </a:lnTo>
                <a:lnTo>
                  <a:pt x="69" y="102"/>
                </a:lnTo>
                <a:lnTo>
                  <a:pt x="71" y="99"/>
                </a:lnTo>
                <a:lnTo>
                  <a:pt x="72" y="96"/>
                </a:lnTo>
                <a:lnTo>
                  <a:pt x="72" y="94"/>
                </a:lnTo>
                <a:lnTo>
                  <a:pt x="74" y="93"/>
                </a:lnTo>
                <a:lnTo>
                  <a:pt x="75" y="90"/>
                </a:lnTo>
                <a:lnTo>
                  <a:pt x="75" y="90"/>
                </a:lnTo>
                <a:lnTo>
                  <a:pt x="78" y="88"/>
                </a:lnTo>
                <a:lnTo>
                  <a:pt x="80" y="86"/>
                </a:lnTo>
                <a:lnTo>
                  <a:pt x="82" y="86"/>
                </a:lnTo>
                <a:lnTo>
                  <a:pt x="83" y="85"/>
                </a:lnTo>
                <a:lnTo>
                  <a:pt x="83" y="83"/>
                </a:lnTo>
                <a:lnTo>
                  <a:pt x="82" y="83"/>
                </a:lnTo>
                <a:lnTo>
                  <a:pt x="82" y="82"/>
                </a:lnTo>
                <a:lnTo>
                  <a:pt x="82" y="82"/>
                </a:lnTo>
                <a:lnTo>
                  <a:pt x="83" y="80"/>
                </a:lnTo>
                <a:lnTo>
                  <a:pt x="86" y="77"/>
                </a:lnTo>
                <a:lnTo>
                  <a:pt x="88" y="74"/>
                </a:lnTo>
                <a:lnTo>
                  <a:pt x="89" y="74"/>
                </a:lnTo>
                <a:lnTo>
                  <a:pt x="91" y="74"/>
                </a:lnTo>
                <a:lnTo>
                  <a:pt x="93" y="72"/>
                </a:lnTo>
                <a:lnTo>
                  <a:pt x="93" y="72"/>
                </a:lnTo>
                <a:lnTo>
                  <a:pt x="93" y="71"/>
                </a:lnTo>
                <a:lnTo>
                  <a:pt x="91" y="71"/>
                </a:lnTo>
                <a:lnTo>
                  <a:pt x="91" y="69"/>
                </a:lnTo>
                <a:lnTo>
                  <a:pt x="91" y="69"/>
                </a:lnTo>
                <a:lnTo>
                  <a:pt x="93" y="66"/>
                </a:lnTo>
                <a:lnTo>
                  <a:pt x="93" y="64"/>
                </a:lnTo>
                <a:lnTo>
                  <a:pt x="91" y="61"/>
                </a:lnTo>
                <a:lnTo>
                  <a:pt x="91" y="61"/>
                </a:lnTo>
                <a:lnTo>
                  <a:pt x="91" y="60"/>
                </a:lnTo>
                <a:lnTo>
                  <a:pt x="93" y="58"/>
                </a:lnTo>
                <a:lnTo>
                  <a:pt x="94" y="58"/>
                </a:lnTo>
                <a:lnTo>
                  <a:pt x="99" y="55"/>
                </a:lnTo>
                <a:lnTo>
                  <a:pt x="101" y="55"/>
                </a:lnTo>
                <a:lnTo>
                  <a:pt x="102" y="55"/>
                </a:lnTo>
                <a:lnTo>
                  <a:pt x="102" y="53"/>
                </a:lnTo>
                <a:lnTo>
                  <a:pt x="102" y="52"/>
                </a:lnTo>
                <a:lnTo>
                  <a:pt x="102" y="52"/>
                </a:lnTo>
                <a:lnTo>
                  <a:pt x="102" y="50"/>
                </a:lnTo>
                <a:lnTo>
                  <a:pt x="99" y="50"/>
                </a:lnTo>
                <a:lnTo>
                  <a:pt x="97" y="49"/>
                </a:lnTo>
                <a:lnTo>
                  <a:pt x="94" y="50"/>
                </a:lnTo>
                <a:lnTo>
                  <a:pt x="93" y="49"/>
                </a:lnTo>
                <a:lnTo>
                  <a:pt x="93" y="49"/>
                </a:lnTo>
                <a:lnTo>
                  <a:pt x="93" y="47"/>
                </a:lnTo>
                <a:lnTo>
                  <a:pt x="93" y="44"/>
                </a:lnTo>
                <a:lnTo>
                  <a:pt x="93" y="44"/>
                </a:lnTo>
                <a:lnTo>
                  <a:pt x="93" y="45"/>
                </a:lnTo>
                <a:lnTo>
                  <a:pt x="91" y="44"/>
                </a:lnTo>
                <a:lnTo>
                  <a:pt x="88" y="44"/>
                </a:lnTo>
                <a:lnTo>
                  <a:pt x="88" y="44"/>
                </a:lnTo>
                <a:lnTo>
                  <a:pt x="88" y="42"/>
                </a:lnTo>
                <a:lnTo>
                  <a:pt x="88" y="42"/>
                </a:lnTo>
                <a:lnTo>
                  <a:pt x="88" y="41"/>
                </a:lnTo>
                <a:lnTo>
                  <a:pt x="88" y="41"/>
                </a:lnTo>
                <a:lnTo>
                  <a:pt x="86" y="41"/>
                </a:lnTo>
                <a:lnTo>
                  <a:pt x="85" y="39"/>
                </a:lnTo>
                <a:lnTo>
                  <a:pt x="85" y="39"/>
                </a:lnTo>
                <a:lnTo>
                  <a:pt x="83" y="38"/>
                </a:lnTo>
                <a:lnTo>
                  <a:pt x="83" y="38"/>
                </a:lnTo>
                <a:lnTo>
                  <a:pt x="83" y="38"/>
                </a:lnTo>
                <a:lnTo>
                  <a:pt x="85" y="36"/>
                </a:lnTo>
                <a:lnTo>
                  <a:pt x="85" y="34"/>
                </a:lnTo>
                <a:lnTo>
                  <a:pt x="86" y="33"/>
                </a:lnTo>
                <a:lnTo>
                  <a:pt x="86" y="33"/>
                </a:lnTo>
                <a:lnTo>
                  <a:pt x="85" y="31"/>
                </a:lnTo>
                <a:lnTo>
                  <a:pt x="85" y="31"/>
                </a:lnTo>
                <a:lnTo>
                  <a:pt x="83" y="31"/>
                </a:lnTo>
                <a:lnTo>
                  <a:pt x="83" y="30"/>
                </a:lnTo>
                <a:lnTo>
                  <a:pt x="83" y="30"/>
                </a:lnTo>
                <a:lnTo>
                  <a:pt x="83" y="28"/>
                </a:lnTo>
                <a:lnTo>
                  <a:pt x="85" y="27"/>
                </a:lnTo>
                <a:lnTo>
                  <a:pt x="86" y="27"/>
                </a:lnTo>
                <a:lnTo>
                  <a:pt x="86" y="25"/>
                </a:lnTo>
                <a:lnTo>
                  <a:pt x="86" y="25"/>
                </a:lnTo>
                <a:lnTo>
                  <a:pt x="86" y="25"/>
                </a:lnTo>
                <a:lnTo>
                  <a:pt x="85" y="25"/>
                </a:lnTo>
                <a:lnTo>
                  <a:pt x="83" y="25"/>
                </a:lnTo>
                <a:lnTo>
                  <a:pt x="82" y="23"/>
                </a:lnTo>
                <a:lnTo>
                  <a:pt x="82" y="23"/>
                </a:lnTo>
                <a:lnTo>
                  <a:pt x="82" y="23"/>
                </a:lnTo>
                <a:lnTo>
                  <a:pt x="83" y="22"/>
                </a:lnTo>
                <a:lnTo>
                  <a:pt x="83" y="22"/>
                </a:lnTo>
                <a:lnTo>
                  <a:pt x="83" y="20"/>
                </a:lnTo>
                <a:lnTo>
                  <a:pt x="83" y="20"/>
                </a:lnTo>
                <a:lnTo>
                  <a:pt x="80" y="19"/>
                </a:lnTo>
                <a:lnTo>
                  <a:pt x="80" y="19"/>
                </a:lnTo>
                <a:lnTo>
                  <a:pt x="80" y="17"/>
                </a:lnTo>
                <a:lnTo>
                  <a:pt x="82" y="17"/>
                </a:lnTo>
                <a:lnTo>
                  <a:pt x="82" y="15"/>
                </a:lnTo>
                <a:lnTo>
                  <a:pt x="83" y="14"/>
                </a:lnTo>
                <a:lnTo>
                  <a:pt x="85" y="14"/>
                </a:lnTo>
                <a:lnTo>
                  <a:pt x="86" y="12"/>
                </a:lnTo>
                <a:lnTo>
                  <a:pt x="88" y="12"/>
                </a:lnTo>
                <a:lnTo>
                  <a:pt x="91" y="12"/>
                </a:lnTo>
                <a:lnTo>
                  <a:pt x="93" y="12"/>
                </a:lnTo>
                <a:lnTo>
                  <a:pt x="94" y="14"/>
                </a:lnTo>
                <a:lnTo>
                  <a:pt x="97" y="14"/>
                </a:lnTo>
                <a:lnTo>
                  <a:pt x="99" y="14"/>
                </a:lnTo>
                <a:lnTo>
                  <a:pt x="101" y="14"/>
                </a:lnTo>
                <a:lnTo>
                  <a:pt x="102" y="15"/>
                </a:lnTo>
                <a:lnTo>
                  <a:pt x="105" y="15"/>
                </a:lnTo>
                <a:lnTo>
                  <a:pt x="107" y="17"/>
                </a:lnTo>
                <a:lnTo>
                  <a:pt x="108" y="17"/>
                </a:lnTo>
                <a:lnTo>
                  <a:pt x="110" y="15"/>
                </a:lnTo>
                <a:lnTo>
                  <a:pt x="112" y="14"/>
                </a:lnTo>
                <a:lnTo>
                  <a:pt x="113" y="14"/>
                </a:lnTo>
                <a:lnTo>
                  <a:pt x="115" y="14"/>
                </a:lnTo>
                <a:lnTo>
                  <a:pt x="119" y="12"/>
                </a:lnTo>
                <a:lnTo>
                  <a:pt x="119" y="12"/>
                </a:lnTo>
                <a:lnTo>
                  <a:pt x="121" y="12"/>
                </a:lnTo>
                <a:lnTo>
                  <a:pt x="123" y="12"/>
                </a:lnTo>
                <a:lnTo>
                  <a:pt x="123" y="11"/>
                </a:lnTo>
                <a:lnTo>
                  <a:pt x="123" y="11"/>
                </a:lnTo>
                <a:lnTo>
                  <a:pt x="124" y="11"/>
                </a:lnTo>
                <a:lnTo>
                  <a:pt x="126" y="9"/>
                </a:lnTo>
                <a:lnTo>
                  <a:pt x="127" y="9"/>
                </a:lnTo>
                <a:lnTo>
                  <a:pt x="127" y="8"/>
                </a:lnTo>
                <a:lnTo>
                  <a:pt x="127" y="6"/>
                </a:lnTo>
                <a:lnTo>
                  <a:pt x="129" y="6"/>
                </a:lnTo>
                <a:lnTo>
                  <a:pt x="130" y="4"/>
                </a:lnTo>
                <a:lnTo>
                  <a:pt x="134" y="3"/>
                </a:lnTo>
                <a:lnTo>
                  <a:pt x="135" y="3"/>
                </a:lnTo>
                <a:lnTo>
                  <a:pt x="137" y="1"/>
                </a:lnTo>
                <a:lnTo>
                  <a:pt x="1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3" name="Freeform 249"/>
          <p:cNvSpPr>
            <a:spLocks/>
          </p:cNvSpPr>
          <p:nvPr/>
        </p:nvSpPr>
        <p:spPr bwMode="auto">
          <a:xfrm>
            <a:off x="1622415" y="3578793"/>
            <a:ext cx="80052" cy="210397"/>
          </a:xfrm>
          <a:custGeom>
            <a:avLst/>
            <a:gdLst>
              <a:gd name="T0" fmla="*/ 22 w 24"/>
              <a:gd name="T1" fmla="*/ 0 h 62"/>
              <a:gd name="T2" fmla="*/ 22 w 24"/>
              <a:gd name="T3" fmla="*/ 2 h 62"/>
              <a:gd name="T4" fmla="*/ 24 w 24"/>
              <a:gd name="T5" fmla="*/ 4 h 62"/>
              <a:gd name="T6" fmla="*/ 24 w 24"/>
              <a:gd name="T7" fmla="*/ 5 h 62"/>
              <a:gd name="T8" fmla="*/ 24 w 24"/>
              <a:gd name="T9" fmla="*/ 7 h 62"/>
              <a:gd name="T10" fmla="*/ 24 w 24"/>
              <a:gd name="T11" fmla="*/ 8 h 62"/>
              <a:gd name="T12" fmla="*/ 22 w 24"/>
              <a:gd name="T13" fmla="*/ 11 h 62"/>
              <a:gd name="T14" fmla="*/ 19 w 24"/>
              <a:gd name="T15" fmla="*/ 11 h 62"/>
              <a:gd name="T16" fmla="*/ 19 w 24"/>
              <a:gd name="T17" fmla="*/ 13 h 62"/>
              <a:gd name="T18" fmla="*/ 19 w 24"/>
              <a:gd name="T19" fmla="*/ 16 h 62"/>
              <a:gd name="T20" fmla="*/ 16 w 24"/>
              <a:gd name="T21" fmla="*/ 16 h 62"/>
              <a:gd name="T22" fmla="*/ 16 w 24"/>
              <a:gd name="T23" fmla="*/ 15 h 62"/>
              <a:gd name="T24" fmla="*/ 13 w 24"/>
              <a:gd name="T25" fmla="*/ 15 h 62"/>
              <a:gd name="T26" fmla="*/ 11 w 24"/>
              <a:gd name="T27" fmla="*/ 18 h 62"/>
              <a:gd name="T28" fmla="*/ 10 w 24"/>
              <a:gd name="T29" fmla="*/ 21 h 62"/>
              <a:gd name="T30" fmla="*/ 10 w 24"/>
              <a:gd name="T31" fmla="*/ 22 h 62"/>
              <a:gd name="T32" fmla="*/ 10 w 24"/>
              <a:gd name="T33" fmla="*/ 26 h 62"/>
              <a:gd name="T34" fmla="*/ 10 w 24"/>
              <a:gd name="T35" fmla="*/ 26 h 62"/>
              <a:gd name="T36" fmla="*/ 11 w 24"/>
              <a:gd name="T37" fmla="*/ 26 h 62"/>
              <a:gd name="T38" fmla="*/ 13 w 24"/>
              <a:gd name="T39" fmla="*/ 26 h 62"/>
              <a:gd name="T40" fmla="*/ 13 w 24"/>
              <a:gd name="T41" fmla="*/ 27 h 62"/>
              <a:gd name="T42" fmla="*/ 10 w 24"/>
              <a:gd name="T43" fmla="*/ 29 h 62"/>
              <a:gd name="T44" fmla="*/ 8 w 24"/>
              <a:gd name="T45" fmla="*/ 32 h 62"/>
              <a:gd name="T46" fmla="*/ 10 w 24"/>
              <a:gd name="T47" fmla="*/ 33 h 62"/>
              <a:gd name="T48" fmla="*/ 14 w 24"/>
              <a:gd name="T49" fmla="*/ 32 h 62"/>
              <a:gd name="T50" fmla="*/ 18 w 24"/>
              <a:gd name="T51" fmla="*/ 30 h 62"/>
              <a:gd name="T52" fmla="*/ 18 w 24"/>
              <a:gd name="T53" fmla="*/ 33 h 62"/>
              <a:gd name="T54" fmla="*/ 16 w 24"/>
              <a:gd name="T55" fmla="*/ 35 h 62"/>
              <a:gd name="T56" fmla="*/ 16 w 24"/>
              <a:gd name="T57" fmla="*/ 38 h 62"/>
              <a:gd name="T58" fmla="*/ 14 w 24"/>
              <a:gd name="T59" fmla="*/ 41 h 62"/>
              <a:gd name="T60" fmla="*/ 13 w 24"/>
              <a:gd name="T61" fmla="*/ 46 h 62"/>
              <a:gd name="T62" fmla="*/ 13 w 24"/>
              <a:gd name="T63" fmla="*/ 48 h 62"/>
              <a:gd name="T64" fmla="*/ 13 w 24"/>
              <a:gd name="T65" fmla="*/ 52 h 62"/>
              <a:gd name="T66" fmla="*/ 11 w 24"/>
              <a:gd name="T67" fmla="*/ 56 h 62"/>
              <a:gd name="T68" fmla="*/ 10 w 24"/>
              <a:gd name="T69" fmla="*/ 62 h 62"/>
              <a:gd name="T70" fmla="*/ 8 w 24"/>
              <a:gd name="T71" fmla="*/ 62 h 62"/>
              <a:gd name="T72" fmla="*/ 7 w 24"/>
              <a:gd name="T73" fmla="*/ 54 h 62"/>
              <a:gd name="T74" fmla="*/ 3 w 24"/>
              <a:gd name="T75" fmla="*/ 48 h 62"/>
              <a:gd name="T76" fmla="*/ 3 w 24"/>
              <a:gd name="T77" fmla="*/ 45 h 62"/>
              <a:gd name="T78" fmla="*/ 2 w 24"/>
              <a:gd name="T79" fmla="*/ 38 h 62"/>
              <a:gd name="T80" fmla="*/ 2 w 24"/>
              <a:gd name="T81" fmla="*/ 33 h 62"/>
              <a:gd name="T82" fmla="*/ 3 w 24"/>
              <a:gd name="T83" fmla="*/ 30 h 62"/>
              <a:gd name="T84" fmla="*/ 3 w 24"/>
              <a:gd name="T85" fmla="*/ 29 h 62"/>
              <a:gd name="T86" fmla="*/ 7 w 24"/>
              <a:gd name="T87" fmla="*/ 24 h 62"/>
              <a:gd name="T88" fmla="*/ 10 w 24"/>
              <a:gd name="T89" fmla="*/ 13 h 62"/>
              <a:gd name="T90" fmla="*/ 11 w 24"/>
              <a:gd name="T91" fmla="*/ 7 h 62"/>
              <a:gd name="T92" fmla="*/ 14 w 24"/>
              <a:gd name="T93" fmla="*/ 5 h 62"/>
              <a:gd name="T94" fmla="*/ 16 w 24"/>
              <a:gd name="T95" fmla="*/ 5 h 62"/>
              <a:gd name="T96" fmla="*/ 19 w 24"/>
              <a:gd name="T97" fmla="*/ 2 h 62"/>
              <a:gd name="T98" fmla="*/ 19 w 24"/>
              <a:gd name="T99" fmla="*/ 4 h 62"/>
              <a:gd name="T100" fmla="*/ 21 w 24"/>
              <a:gd name="T101" fmla="*/ 2 h 62"/>
              <a:gd name="T102" fmla="*/ 22 w 24"/>
              <a:gd name="T10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" h="62">
                <a:moveTo>
                  <a:pt x="24" y="0"/>
                </a:moveTo>
                <a:lnTo>
                  <a:pt x="22" y="0"/>
                </a:lnTo>
                <a:lnTo>
                  <a:pt x="22" y="2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4" y="5"/>
                </a:lnTo>
                <a:lnTo>
                  <a:pt x="24" y="5"/>
                </a:lnTo>
                <a:lnTo>
                  <a:pt x="24" y="7"/>
                </a:lnTo>
                <a:lnTo>
                  <a:pt x="24" y="7"/>
                </a:lnTo>
                <a:lnTo>
                  <a:pt x="24" y="8"/>
                </a:lnTo>
                <a:lnTo>
                  <a:pt x="24" y="8"/>
                </a:lnTo>
                <a:lnTo>
                  <a:pt x="22" y="10"/>
                </a:lnTo>
                <a:lnTo>
                  <a:pt x="22" y="11"/>
                </a:lnTo>
                <a:lnTo>
                  <a:pt x="21" y="11"/>
                </a:lnTo>
                <a:lnTo>
                  <a:pt x="19" y="11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19" y="16"/>
                </a:lnTo>
                <a:lnTo>
                  <a:pt x="18" y="16"/>
                </a:lnTo>
                <a:lnTo>
                  <a:pt x="16" y="16"/>
                </a:lnTo>
                <a:lnTo>
                  <a:pt x="16" y="15"/>
                </a:lnTo>
                <a:lnTo>
                  <a:pt x="16" y="15"/>
                </a:lnTo>
                <a:lnTo>
                  <a:pt x="14" y="15"/>
                </a:lnTo>
                <a:lnTo>
                  <a:pt x="13" y="15"/>
                </a:lnTo>
                <a:lnTo>
                  <a:pt x="11" y="16"/>
                </a:lnTo>
                <a:lnTo>
                  <a:pt x="11" y="18"/>
                </a:lnTo>
                <a:lnTo>
                  <a:pt x="11" y="18"/>
                </a:lnTo>
                <a:lnTo>
                  <a:pt x="10" y="21"/>
                </a:lnTo>
                <a:lnTo>
                  <a:pt x="10" y="21"/>
                </a:lnTo>
                <a:lnTo>
                  <a:pt x="10" y="22"/>
                </a:lnTo>
                <a:lnTo>
                  <a:pt x="11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1" y="26"/>
                </a:lnTo>
                <a:lnTo>
                  <a:pt x="11" y="26"/>
                </a:lnTo>
                <a:lnTo>
                  <a:pt x="13" y="26"/>
                </a:lnTo>
                <a:lnTo>
                  <a:pt x="13" y="26"/>
                </a:lnTo>
                <a:lnTo>
                  <a:pt x="14" y="27"/>
                </a:lnTo>
                <a:lnTo>
                  <a:pt x="13" y="27"/>
                </a:lnTo>
                <a:lnTo>
                  <a:pt x="11" y="27"/>
                </a:lnTo>
                <a:lnTo>
                  <a:pt x="10" y="29"/>
                </a:lnTo>
                <a:lnTo>
                  <a:pt x="10" y="30"/>
                </a:lnTo>
                <a:lnTo>
                  <a:pt x="8" y="32"/>
                </a:lnTo>
                <a:lnTo>
                  <a:pt x="10" y="33"/>
                </a:lnTo>
                <a:lnTo>
                  <a:pt x="10" y="33"/>
                </a:lnTo>
                <a:lnTo>
                  <a:pt x="13" y="33"/>
                </a:lnTo>
                <a:lnTo>
                  <a:pt x="14" y="32"/>
                </a:lnTo>
                <a:lnTo>
                  <a:pt x="16" y="30"/>
                </a:lnTo>
                <a:lnTo>
                  <a:pt x="18" y="30"/>
                </a:lnTo>
                <a:lnTo>
                  <a:pt x="18" y="33"/>
                </a:lnTo>
                <a:lnTo>
                  <a:pt x="18" y="33"/>
                </a:lnTo>
                <a:lnTo>
                  <a:pt x="16" y="35"/>
                </a:lnTo>
                <a:lnTo>
                  <a:pt x="16" y="35"/>
                </a:lnTo>
                <a:lnTo>
                  <a:pt x="18" y="37"/>
                </a:lnTo>
                <a:lnTo>
                  <a:pt x="16" y="38"/>
                </a:lnTo>
                <a:lnTo>
                  <a:pt x="16" y="41"/>
                </a:lnTo>
                <a:lnTo>
                  <a:pt x="14" y="41"/>
                </a:lnTo>
                <a:lnTo>
                  <a:pt x="14" y="45"/>
                </a:lnTo>
                <a:lnTo>
                  <a:pt x="13" y="46"/>
                </a:lnTo>
                <a:lnTo>
                  <a:pt x="13" y="48"/>
                </a:lnTo>
                <a:lnTo>
                  <a:pt x="13" y="48"/>
                </a:lnTo>
                <a:lnTo>
                  <a:pt x="13" y="51"/>
                </a:lnTo>
                <a:lnTo>
                  <a:pt x="13" y="52"/>
                </a:lnTo>
                <a:lnTo>
                  <a:pt x="11" y="56"/>
                </a:lnTo>
                <a:lnTo>
                  <a:pt x="11" y="56"/>
                </a:lnTo>
                <a:lnTo>
                  <a:pt x="11" y="57"/>
                </a:lnTo>
                <a:lnTo>
                  <a:pt x="10" y="62"/>
                </a:lnTo>
                <a:lnTo>
                  <a:pt x="10" y="62"/>
                </a:lnTo>
                <a:lnTo>
                  <a:pt x="8" y="62"/>
                </a:lnTo>
                <a:lnTo>
                  <a:pt x="8" y="57"/>
                </a:lnTo>
                <a:lnTo>
                  <a:pt x="7" y="54"/>
                </a:lnTo>
                <a:lnTo>
                  <a:pt x="7" y="51"/>
                </a:lnTo>
                <a:lnTo>
                  <a:pt x="3" y="48"/>
                </a:lnTo>
                <a:lnTo>
                  <a:pt x="3" y="46"/>
                </a:lnTo>
                <a:lnTo>
                  <a:pt x="3" y="45"/>
                </a:lnTo>
                <a:lnTo>
                  <a:pt x="2" y="41"/>
                </a:lnTo>
                <a:lnTo>
                  <a:pt x="2" y="38"/>
                </a:lnTo>
                <a:lnTo>
                  <a:pt x="0" y="35"/>
                </a:lnTo>
                <a:lnTo>
                  <a:pt x="2" y="33"/>
                </a:lnTo>
                <a:lnTo>
                  <a:pt x="2" y="33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3" y="29"/>
                </a:lnTo>
                <a:lnTo>
                  <a:pt x="7" y="24"/>
                </a:lnTo>
                <a:lnTo>
                  <a:pt x="8" y="19"/>
                </a:lnTo>
                <a:lnTo>
                  <a:pt x="10" y="13"/>
                </a:lnTo>
                <a:lnTo>
                  <a:pt x="11" y="10"/>
                </a:lnTo>
                <a:lnTo>
                  <a:pt x="11" y="7"/>
                </a:lnTo>
                <a:lnTo>
                  <a:pt x="13" y="5"/>
                </a:lnTo>
                <a:lnTo>
                  <a:pt x="14" y="5"/>
                </a:lnTo>
                <a:lnTo>
                  <a:pt x="14" y="5"/>
                </a:lnTo>
                <a:lnTo>
                  <a:pt x="16" y="5"/>
                </a:lnTo>
                <a:lnTo>
                  <a:pt x="18" y="5"/>
                </a:lnTo>
                <a:lnTo>
                  <a:pt x="19" y="2"/>
                </a:lnTo>
                <a:lnTo>
                  <a:pt x="19" y="2"/>
                </a:lnTo>
                <a:lnTo>
                  <a:pt x="19" y="4"/>
                </a:lnTo>
                <a:lnTo>
                  <a:pt x="19" y="2"/>
                </a:lnTo>
                <a:lnTo>
                  <a:pt x="21" y="2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4" name="Freeform 253"/>
          <p:cNvSpPr>
            <a:spLocks/>
          </p:cNvSpPr>
          <p:nvPr/>
        </p:nvSpPr>
        <p:spPr bwMode="auto">
          <a:xfrm>
            <a:off x="745176" y="2696486"/>
            <a:ext cx="330218" cy="173069"/>
          </a:xfrm>
          <a:custGeom>
            <a:avLst/>
            <a:gdLst>
              <a:gd name="T0" fmla="*/ 79 w 99"/>
              <a:gd name="T1" fmla="*/ 0 h 51"/>
              <a:gd name="T2" fmla="*/ 82 w 99"/>
              <a:gd name="T3" fmla="*/ 4 h 51"/>
              <a:gd name="T4" fmla="*/ 88 w 99"/>
              <a:gd name="T5" fmla="*/ 2 h 51"/>
              <a:gd name="T6" fmla="*/ 90 w 99"/>
              <a:gd name="T7" fmla="*/ 4 h 51"/>
              <a:gd name="T8" fmla="*/ 91 w 99"/>
              <a:gd name="T9" fmla="*/ 5 h 51"/>
              <a:gd name="T10" fmla="*/ 96 w 99"/>
              <a:gd name="T11" fmla="*/ 8 h 51"/>
              <a:gd name="T12" fmla="*/ 98 w 99"/>
              <a:gd name="T13" fmla="*/ 8 h 51"/>
              <a:gd name="T14" fmla="*/ 98 w 99"/>
              <a:gd name="T15" fmla="*/ 11 h 51"/>
              <a:gd name="T16" fmla="*/ 94 w 99"/>
              <a:gd name="T17" fmla="*/ 15 h 51"/>
              <a:gd name="T18" fmla="*/ 91 w 99"/>
              <a:gd name="T19" fmla="*/ 15 h 51"/>
              <a:gd name="T20" fmla="*/ 88 w 99"/>
              <a:gd name="T21" fmla="*/ 18 h 51"/>
              <a:gd name="T22" fmla="*/ 85 w 99"/>
              <a:gd name="T23" fmla="*/ 21 h 51"/>
              <a:gd name="T24" fmla="*/ 82 w 99"/>
              <a:gd name="T25" fmla="*/ 27 h 51"/>
              <a:gd name="T26" fmla="*/ 80 w 99"/>
              <a:gd name="T27" fmla="*/ 30 h 51"/>
              <a:gd name="T28" fmla="*/ 77 w 99"/>
              <a:gd name="T29" fmla="*/ 35 h 51"/>
              <a:gd name="T30" fmla="*/ 76 w 99"/>
              <a:gd name="T31" fmla="*/ 38 h 51"/>
              <a:gd name="T32" fmla="*/ 74 w 99"/>
              <a:gd name="T33" fmla="*/ 40 h 51"/>
              <a:gd name="T34" fmla="*/ 69 w 99"/>
              <a:gd name="T35" fmla="*/ 41 h 51"/>
              <a:gd name="T36" fmla="*/ 68 w 99"/>
              <a:gd name="T37" fmla="*/ 43 h 51"/>
              <a:gd name="T38" fmla="*/ 61 w 99"/>
              <a:gd name="T39" fmla="*/ 45 h 51"/>
              <a:gd name="T40" fmla="*/ 57 w 99"/>
              <a:gd name="T41" fmla="*/ 43 h 51"/>
              <a:gd name="T42" fmla="*/ 50 w 99"/>
              <a:gd name="T43" fmla="*/ 43 h 51"/>
              <a:gd name="T44" fmla="*/ 47 w 99"/>
              <a:gd name="T45" fmla="*/ 46 h 51"/>
              <a:gd name="T46" fmla="*/ 44 w 99"/>
              <a:gd name="T47" fmla="*/ 46 h 51"/>
              <a:gd name="T48" fmla="*/ 41 w 99"/>
              <a:gd name="T49" fmla="*/ 48 h 51"/>
              <a:gd name="T50" fmla="*/ 38 w 99"/>
              <a:gd name="T51" fmla="*/ 48 h 51"/>
              <a:gd name="T52" fmla="*/ 35 w 99"/>
              <a:gd name="T53" fmla="*/ 51 h 51"/>
              <a:gd name="T54" fmla="*/ 27 w 99"/>
              <a:gd name="T55" fmla="*/ 51 h 51"/>
              <a:gd name="T56" fmla="*/ 22 w 99"/>
              <a:gd name="T57" fmla="*/ 48 h 51"/>
              <a:gd name="T58" fmla="*/ 17 w 99"/>
              <a:gd name="T59" fmla="*/ 45 h 51"/>
              <a:gd name="T60" fmla="*/ 11 w 99"/>
              <a:gd name="T61" fmla="*/ 40 h 51"/>
              <a:gd name="T62" fmla="*/ 6 w 99"/>
              <a:gd name="T63" fmla="*/ 37 h 51"/>
              <a:gd name="T64" fmla="*/ 5 w 99"/>
              <a:gd name="T65" fmla="*/ 34 h 51"/>
              <a:gd name="T66" fmla="*/ 3 w 99"/>
              <a:gd name="T67" fmla="*/ 30 h 51"/>
              <a:gd name="T68" fmla="*/ 5 w 99"/>
              <a:gd name="T69" fmla="*/ 29 h 51"/>
              <a:gd name="T70" fmla="*/ 6 w 99"/>
              <a:gd name="T71" fmla="*/ 27 h 51"/>
              <a:gd name="T72" fmla="*/ 5 w 99"/>
              <a:gd name="T73" fmla="*/ 24 h 51"/>
              <a:gd name="T74" fmla="*/ 6 w 99"/>
              <a:gd name="T75" fmla="*/ 21 h 51"/>
              <a:gd name="T76" fmla="*/ 8 w 99"/>
              <a:gd name="T77" fmla="*/ 19 h 51"/>
              <a:gd name="T78" fmla="*/ 5 w 99"/>
              <a:gd name="T79" fmla="*/ 16 h 51"/>
              <a:gd name="T80" fmla="*/ 8 w 99"/>
              <a:gd name="T81" fmla="*/ 15 h 51"/>
              <a:gd name="T82" fmla="*/ 11 w 99"/>
              <a:gd name="T83" fmla="*/ 16 h 51"/>
              <a:gd name="T84" fmla="*/ 14 w 99"/>
              <a:gd name="T85" fmla="*/ 15 h 51"/>
              <a:gd name="T86" fmla="*/ 14 w 99"/>
              <a:gd name="T87" fmla="*/ 11 h 51"/>
              <a:gd name="T88" fmla="*/ 17 w 99"/>
              <a:gd name="T89" fmla="*/ 10 h 51"/>
              <a:gd name="T90" fmla="*/ 22 w 99"/>
              <a:gd name="T91" fmla="*/ 13 h 51"/>
              <a:gd name="T92" fmla="*/ 35 w 99"/>
              <a:gd name="T93" fmla="*/ 15 h 51"/>
              <a:gd name="T94" fmla="*/ 39 w 99"/>
              <a:gd name="T95" fmla="*/ 11 h 51"/>
              <a:gd name="T96" fmla="*/ 46 w 99"/>
              <a:gd name="T97" fmla="*/ 8 h 51"/>
              <a:gd name="T98" fmla="*/ 52 w 99"/>
              <a:gd name="T99" fmla="*/ 5 h 51"/>
              <a:gd name="T100" fmla="*/ 57 w 99"/>
              <a:gd name="T101" fmla="*/ 7 h 51"/>
              <a:gd name="T102" fmla="*/ 65 w 99"/>
              <a:gd name="T103" fmla="*/ 0 h 51"/>
              <a:gd name="T104" fmla="*/ 72 w 99"/>
              <a:gd name="T10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51">
                <a:moveTo>
                  <a:pt x="77" y="0"/>
                </a:moveTo>
                <a:lnTo>
                  <a:pt x="77" y="0"/>
                </a:lnTo>
                <a:lnTo>
                  <a:pt x="79" y="0"/>
                </a:lnTo>
                <a:lnTo>
                  <a:pt x="79" y="0"/>
                </a:lnTo>
                <a:lnTo>
                  <a:pt x="80" y="2"/>
                </a:lnTo>
                <a:lnTo>
                  <a:pt x="80" y="2"/>
                </a:lnTo>
                <a:lnTo>
                  <a:pt x="80" y="2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8" y="2"/>
                </a:lnTo>
                <a:lnTo>
                  <a:pt x="88" y="2"/>
                </a:lnTo>
                <a:lnTo>
                  <a:pt x="90" y="2"/>
                </a:lnTo>
                <a:lnTo>
                  <a:pt x="90" y="2"/>
                </a:lnTo>
                <a:lnTo>
                  <a:pt x="90" y="2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90" y="5"/>
                </a:lnTo>
                <a:lnTo>
                  <a:pt x="91" y="5"/>
                </a:lnTo>
                <a:lnTo>
                  <a:pt x="91" y="5"/>
                </a:lnTo>
                <a:lnTo>
                  <a:pt x="93" y="7"/>
                </a:lnTo>
                <a:lnTo>
                  <a:pt x="94" y="7"/>
                </a:lnTo>
                <a:lnTo>
                  <a:pt x="96" y="8"/>
                </a:lnTo>
                <a:lnTo>
                  <a:pt x="96" y="8"/>
                </a:lnTo>
                <a:lnTo>
                  <a:pt x="96" y="8"/>
                </a:lnTo>
                <a:lnTo>
                  <a:pt x="98" y="8"/>
                </a:lnTo>
                <a:lnTo>
                  <a:pt x="98" y="8"/>
                </a:lnTo>
                <a:lnTo>
                  <a:pt x="98" y="8"/>
                </a:lnTo>
                <a:lnTo>
                  <a:pt x="98" y="10"/>
                </a:lnTo>
                <a:lnTo>
                  <a:pt x="98" y="10"/>
                </a:lnTo>
                <a:lnTo>
                  <a:pt x="98" y="11"/>
                </a:lnTo>
                <a:lnTo>
                  <a:pt x="99" y="11"/>
                </a:lnTo>
                <a:lnTo>
                  <a:pt x="98" y="11"/>
                </a:lnTo>
                <a:lnTo>
                  <a:pt x="96" y="13"/>
                </a:lnTo>
                <a:lnTo>
                  <a:pt x="94" y="15"/>
                </a:lnTo>
                <a:lnTo>
                  <a:pt x="94" y="15"/>
                </a:lnTo>
                <a:lnTo>
                  <a:pt x="93" y="15"/>
                </a:lnTo>
                <a:lnTo>
                  <a:pt x="91" y="15"/>
                </a:lnTo>
                <a:lnTo>
                  <a:pt x="91" y="15"/>
                </a:lnTo>
                <a:lnTo>
                  <a:pt x="90" y="15"/>
                </a:lnTo>
                <a:lnTo>
                  <a:pt x="90" y="16"/>
                </a:lnTo>
                <a:lnTo>
                  <a:pt x="88" y="16"/>
                </a:lnTo>
                <a:lnTo>
                  <a:pt x="88" y="18"/>
                </a:lnTo>
                <a:lnTo>
                  <a:pt x="87" y="18"/>
                </a:lnTo>
                <a:lnTo>
                  <a:pt x="85" y="19"/>
                </a:lnTo>
                <a:lnTo>
                  <a:pt x="85" y="21"/>
                </a:lnTo>
                <a:lnTo>
                  <a:pt x="85" y="21"/>
                </a:lnTo>
                <a:lnTo>
                  <a:pt x="85" y="22"/>
                </a:lnTo>
                <a:lnTo>
                  <a:pt x="83" y="22"/>
                </a:lnTo>
                <a:lnTo>
                  <a:pt x="83" y="26"/>
                </a:lnTo>
                <a:lnTo>
                  <a:pt x="82" y="27"/>
                </a:lnTo>
                <a:lnTo>
                  <a:pt x="80" y="27"/>
                </a:lnTo>
                <a:lnTo>
                  <a:pt x="80" y="29"/>
                </a:lnTo>
                <a:lnTo>
                  <a:pt x="80" y="29"/>
                </a:lnTo>
                <a:lnTo>
                  <a:pt x="80" y="30"/>
                </a:lnTo>
                <a:lnTo>
                  <a:pt x="79" y="32"/>
                </a:lnTo>
                <a:lnTo>
                  <a:pt x="79" y="34"/>
                </a:lnTo>
                <a:lnTo>
                  <a:pt x="79" y="34"/>
                </a:lnTo>
                <a:lnTo>
                  <a:pt x="77" y="35"/>
                </a:lnTo>
                <a:lnTo>
                  <a:pt x="77" y="35"/>
                </a:lnTo>
                <a:lnTo>
                  <a:pt x="76" y="35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2" y="41"/>
                </a:lnTo>
                <a:lnTo>
                  <a:pt x="72" y="41"/>
                </a:lnTo>
                <a:lnTo>
                  <a:pt x="69" y="41"/>
                </a:lnTo>
                <a:lnTo>
                  <a:pt x="68" y="41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6" y="43"/>
                </a:lnTo>
                <a:lnTo>
                  <a:pt x="66" y="45"/>
                </a:lnTo>
                <a:lnTo>
                  <a:pt x="65" y="43"/>
                </a:lnTo>
                <a:lnTo>
                  <a:pt x="61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57" y="43"/>
                </a:lnTo>
                <a:lnTo>
                  <a:pt x="55" y="43"/>
                </a:lnTo>
                <a:lnTo>
                  <a:pt x="53" y="43"/>
                </a:lnTo>
                <a:lnTo>
                  <a:pt x="52" y="43"/>
                </a:lnTo>
                <a:lnTo>
                  <a:pt x="50" y="43"/>
                </a:lnTo>
                <a:lnTo>
                  <a:pt x="49" y="45"/>
                </a:lnTo>
                <a:lnTo>
                  <a:pt x="49" y="45"/>
                </a:lnTo>
                <a:lnTo>
                  <a:pt x="49" y="46"/>
                </a:lnTo>
                <a:lnTo>
                  <a:pt x="47" y="46"/>
                </a:lnTo>
                <a:lnTo>
                  <a:pt x="47" y="46"/>
                </a:lnTo>
                <a:lnTo>
                  <a:pt x="46" y="46"/>
                </a:lnTo>
                <a:lnTo>
                  <a:pt x="44" y="46"/>
                </a:lnTo>
                <a:lnTo>
                  <a:pt x="44" y="46"/>
                </a:lnTo>
                <a:lnTo>
                  <a:pt x="44" y="46"/>
                </a:lnTo>
                <a:lnTo>
                  <a:pt x="42" y="46"/>
                </a:lnTo>
                <a:lnTo>
                  <a:pt x="42" y="48"/>
                </a:lnTo>
                <a:lnTo>
                  <a:pt x="41" y="48"/>
                </a:lnTo>
                <a:lnTo>
                  <a:pt x="41" y="48"/>
                </a:lnTo>
                <a:lnTo>
                  <a:pt x="41" y="48"/>
                </a:lnTo>
                <a:lnTo>
                  <a:pt x="39" y="48"/>
                </a:lnTo>
                <a:lnTo>
                  <a:pt x="38" y="48"/>
                </a:lnTo>
                <a:lnTo>
                  <a:pt x="38" y="48"/>
                </a:lnTo>
                <a:lnTo>
                  <a:pt x="36" y="49"/>
                </a:lnTo>
                <a:lnTo>
                  <a:pt x="36" y="49"/>
                </a:lnTo>
                <a:lnTo>
                  <a:pt x="35" y="51"/>
                </a:lnTo>
                <a:lnTo>
                  <a:pt x="33" y="51"/>
                </a:lnTo>
                <a:lnTo>
                  <a:pt x="31" y="51"/>
                </a:lnTo>
                <a:lnTo>
                  <a:pt x="31" y="51"/>
                </a:lnTo>
                <a:lnTo>
                  <a:pt x="27" y="51"/>
                </a:lnTo>
                <a:lnTo>
                  <a:pt x="25" y="51"/>
                </a:lnTo>
                <a:lnTo>
                  <a:pt x="24" y="49"/>
                </a:lnTo>
                <a:lnTo>
                  <a:pt x="24" y="49"/>
                </a:lnTo>
                <a:lnTo>
                  <a:pt x="22" y="48"/>
                </a:lnTo>
                <a:lnTo>
                  <a:pt x="20" y="48"/>
                </a:lnTo>
                <a:lnTo>
                  <a:pt x="19" y="48"/>
                </a:lnTo>
                <a:lnTo>
                  <a:pt x="17" y="46"/>
                </a:lnTo>
                <a:lnTo>
                  <a:pt x="17" y="45"/>
                </a:lnTo>
                <a:lnTo>
                  <a:pt x="16" y="45"/>
                </a:lnTo>
                <a:lnTo>
                  <a:pt x="14" y="43"/>
                </a:lnTo>
                <a:lnTo>
                  <a:pt x="12" y="41"/>
                </a:lnTo>
                <a:lnTo>
                  <a:pt x="11" y="40"/>
                </a:lnTo>
                <a:lnTo>
                  <a:pt x="9" y="38"/>
                </a:lnTo>
                <a:lnTo>
                  <a:pt x="8" y="38"/>
                </a:lnTo>
                <a:lnTo>
                  <a:pt x="6" y="37"/>
                </a:lnTo>
                <a:lnTo>
                  <a:pt x="6" y="37"/>
                </a:lnTo>
                <a:lnTo>
                  <a:pt x="5" y="35"/>
                </a:lnTo>
                <a:lnTo>
                  <a:pt x="5" y="35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3" y="32"/>
                </a:lnTo>
                <a:lnTo>
                  <a:pt x="3" y="32"/>
                </a:lnTo>
                <a:lnTo>
                  <a:pt x="3" y="30"/>
                </a:lnTo>
                <a:lnTo>
                  <a:pt x="0" y="30"/>
                </a:lnTo>
                <a:lnTo>
                  <a:pt x="3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7"/>
                </a:lnTo>
                <a:lnTo>
                  <a:pt x="6" y="27"/>
                </a:lnTo>
                <a:lnTo>
                  <a:pt x="6" y="27"/>
                </a:lnTo>
                <a:lnTo>
                  <a:pt x="6" y="26"/>
                </a:lnTo>
                <a:lnTo>
                  <a:pt x="6" y="26"/>
                </a:lnTo>
                <a:lnTo>
                  <a:pt x="5" y="26"/>
                </a:lnTo>
                <a:lnTo>
                  <a:pt x="5" y="24"/>
                </a:lnTo>
                <a:lnTo>
                  <a:pt x="6" y="24"/>
                </a:lnTo>
                <a:lnTo>
                  <a:pt x="6" y="24"/>
                </a:lnTo>
                <a:lnTo>
                  <a:pt x="5" y="21"/>
                </a:lnTo>
                <a:lnTo>
                  <a:pt x="6" y="21"/>
                </a:lnTo>
                <a:lnTo>
                  <a:pt x="6" y="21"/>
                </a:lnTo>
                <a:lnTo>
                  <a:pt x="8" y="21"/>
                </a:lnTo>
                <a:lnTo>
                  <a:pt x="8" y="19"/>
                </a:lnTo>
                <a:lnTo>
                  <a:pt x="8" y="19"/>
                </a:lnTo>
                <a:lnTo>
                  <a:pt x="9" y="18"/>
                </a:lnTo>
                <a:lnTo>
                  <a:pt x="8" y="18"/>
                </a:lnTo>
                <a:lnTo>
                  <a:pt x="5" y="16"/>
                </a:lnTo>
                <a:lnTo>
                  <a:pt x="5" y="16"/>
                </a:lnTo>
                <a:lnTo>
                  <a:pt x="6" y="16"/>
                </a:lnTo>
                <a:lnTo>
                  <a:pt x="6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9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2" y="16"/>
                </a:lnTo>
                <a:lnTo>
                  <a:pt x="14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17" y="10"/>
                </a:lnTo>
                <a:lnTo>
                  <a:pt x="17" y="10"/>
                </a:lnTo>
                <a:lnTo>
                  <a:pt x="19" y="10"/>
                </a:lnTo>
                <a:lnTo>
                  <a:pt x="20" y="11"/>
                </a:lnTo>
                <a:lnTo>
                  <a:pt x="22" y="13"/>
                </a:lnTo>
                <a:lnTo>
                  <a:pt x="25" y="15"/>
                </a:lnTo>
                <a:lnTo>
                  <a:pt x="27" y="15"/>
                </a:lnTo>
                <a:lnTo>
                  <a:pt x="30" y="15"/>
                </a:lnTo>
                <a:lnTo>
                  <a:pt x="35" y="15"/>
                </a:lnTo>
                <a:lnTo>
                  <a:pt x="38" y="15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39" y="11"/>
                </a:lnTo>
                <a:lnTo>
                  <a:pt x="39" y="10"/>
                </a:lnTo>
                <a:lnTo>
                  <a:pt x="41" y="8"/>
                </a:lnTo>
                <a:lnTo>
                  <a:pt x="46" y="8"/>
                </a:lnTo>
                <a:lnTo>
                  <a:pt x="49" y="8"/>
                </a:lnTo>
                <a:lnTo>
                  <a:pt x="50" y="7"/>
                </a:lnTo>
                <a:lnTo>
                  <a:pt x="50" y="7"/>
                </a:lnTo>
                <a:lnTo>
                  <a:pt x="52" y="5"/>
                </a:lnTo>
                <a:lnTo>
                  <a:pt x="52" y="7"/>
                </a:lnTo>
                <a:lnTo>
                  <a:pt x="53" y="7"/>
                </a:lnTo>
                <a:lnTo>
                  <a:pt x="55" y="8"/>
                </a:lnTo>
                <a:lnTo>
                  <a:pt x="57" y="7"/>
                </a:lnTo>
                <a:lnTo>
                  <a:pt x="58" y="5"/>
                </a:lnTo>
                <a:lnTo>
                  <a:pt x="61" y="5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9" y="0"/>
                </a:lnTo>
                <a:lnTo>
                  <a:pt x="71" y="0"/>
                </a:lnTo>
                <a:lnTo>
                  <a:pt x="72" y="0"/>
                </a:lnTo>
                <a:lnTo>
                  <a:pt x="74" y="0"/>
                </a:lnTo>
                <a:lnTo>
                  <a:pt x="7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5" name="Freeform 255"/>
          <p:cNvSpPr>
            <a:spLocks noEditPoints="1"/>
          </p:cNvSpPr>
          <p:nvPr/>
        </p:nvSpPr>
        <p:spPr bwMode="auto">
          <a:xfrm>
            <a:off x="625098" y="2822045"/>
            <a:ext cx="283519" cy="244331"/>
          </a:xfrm>
          <a:custGeom>
            <a:avLst/>
            <a:gdLst>
              <a:gd name="T0" fmla="*/ 56 w 85"/>
              <a:gd name="T1" fmla="*/ 66 h 72"/>
              <a:gd name="T2" fmla="*/ 52 w 85"/>
              <a:gd name="T3" fmla="*/ 64 h 72"/>
              <a:gd name="T4" fmla="*/ 45 w 85"/>
              <a:gd name="T5" fmla="*/ 63 h 72"/>
              <a:gd name="T6" fmla="*/ 61 w 85"/>
              <a:gd name="T7" fmla="*/ 64 h 72"/>
              <a:gd name="T8" fmla="*/ 69 w 85"/>
              <a:gd name="T9" fmla="*/ 69 h 72"/>
              <a:gd name="T10" fmla="*/ 66 w 85"/>
              <a:gd name="T11" fmla="*/ 69 h 72"/>
              <a:gd name="T12" fmla="*/ 53 w 85"/>
              <a:gd name="T13" fmla="*/ 63 h 72"/>
              <a:gd name="T14" fmla="*/ 52 w 85"/>
              <a:gd name="T15" fmla="*/ 61 h 72"/>
              <a:gd name="T16" fmla="*/ 42 w 85"/>
              <a:gd name="T17" fmla="*/ 56 h 72"/>
              <a:gd name="T18" fmla="*/ 44 w 85"/>
              <a:gd name="T19" fmla="*/ 58 h 72"/>
              <a:gd name="T20" fmla="*/ 26 w 85"/>
              <a:gd name="T21" fmla="*/ 45 h 72"/>
              <a:gd name="T22" fmla="*/ 23 w 85"/>
              <a:gd name="T23" fmla="*/ 44 h 72"/>
              <a:gd name="T24" fmla="*/ 20 w 85"/>
              <a:gd name="T25" fmla="*/ 42 h 72"/>
              <a:gd name="T26" fmla="*/ 19 w 85"/>
              <a:gd name="T27" fmla="*/ 42 h 72"/>
              <a:gd name="T28" fmla="*/ 20 w 85"/>
              <a:gd name="T29" fmla="*/ 36 h 72"/>
              <a:gd name="T30" fmla="*/ 22 w 85"/>
              <a:gd name="T31" fmla="*/ 39 h 72"/>
              <a:gd name="T32" fmla="*/ 17 w 85"/>
              <a:gd name="T33" fmla="*/ 33 h 72"/>
              <a:gd name="T34" fmla="*/ 17 w 85"/>
              <a:gd name="T35" fmla="*/ 31 h 72"/>
              <a:gd name="T36" fmla="*/ 12 w 85"/>
              <a:gd name="T37" fmla="*/ 26 h 72"/>
              <a:gd name="T38" fmla="*/ 14 w 85"/>
              <a:gd name="T39" fmla="*/ 33 h 72"/>
              <a:gd name="T40" fmla="*/ 11 w 85"/>
              <a:gd name="T41" fmla="*/ 28 h 72"/>
              <a:gd name="T42" fmla="*/ 15 w 85"/>
              <a:gd name="T43" fmla="*/ 25 h 72"/>
              <a:gd name="T44" fmla="*/ 15 w 85"/>
              <a:gd name="T45" fmla="*/ 26 h 72"/>
              <a:gd name="T46" fmla="*/ 39 w 85"/>
              <a:gd name="T47" fmla="*/ 0 h 72"/>
              <a:gd name="T48" fmla="*/ 48 w 85"/>
              <a:gd name="T49" fmla="*/ 4 h 72"/>
              <a:gd name="T50" fmla="*/ 56 w 85"/>
              <a:gd name="T51" fmla="*/ 11 h 72"/>
              <a:gd name="T52" fmla="*/ 67 w 85"/>
              <a:gd name="T53" fmla="*/ 14 h 72"/>
              <a:gd name="T54" fmla="*/ 74 w 85"/>
              <a:gd name="T55" fmla="*/ 11 h 72"/>
              <a:gd name="T56" fmla="*/ 77 w 85"/>
              <a:gd name="T57" fmla="*/ 12 h 72"/>
              <a:gd name="T58" fmla="*/ 78 w 85"/>
              <a:gd name="T59" fmla="*/ 19 h 72"/>
              <a:gd name="T60" fmla="*/ 82 w 85"/>
              <a:gd name="T61" fmla="*/ 22 h 72"/>
              <a:gd name="T62" fmla="*/ 85 w 85"/>
              <a:gd name="T63" fmla="*/ 25 h 72"/>
              <a:gd name="T64" fmla="*/ 80 w 85"/>
              <a:gd name="T65" fmla="*/ 25 h 72"/>
              <a:gd name="T66" fmla="*/ 78 w 85"/>
              <a:gd name="T67" fmla="*/ 30 h 72"/>
              <a:gd name="T68" fmla="*/ 75 w 85"/>
              <a:gd name="T69" fmla="*/ 28 h 72"/>
              <a:gd name="T70" fmla="*/ 67 w 85"/>
              <a:gd name="T71" fmla="*/ 25 h 72"/>
              <a:gd name="T72" fmla="*/ 61 w 85"/>
              <a:gd name="T73" fmla="*/ 26 h 72"/>
              <a:gd name="T74" fmla="*/ 55 w 85"/>
              <a:gd name="T75" fmla="*/ 25 h 72"/>
              <a:gd name="T76" fmla="*/ 42 w 85"/>
              <a:gd name="T77" fmla="*/ 23 h 72"/>
              <a:gd name="T78" fmla="*/ 36 w 85"/>
              <a:gd name="T79" fmla="*/ 23 h 72"/>
              <a:gd name="T80" fmla="*/ 31 w 85"/>
              <a:gd name="T81" fmla="*/ 30 h 72"/>
              <a:gd name="T82" fmla="*/ 37 w 85"/>
              <a:gd name="T83" fmla="*/ 39 h 72"/>
              <a:gd name="T84" fmla="*/ 45 w 85"/>
              <a:gd name="T85" fmla="*/ 49 h 72"/>
              <a:gd name="T86" fmla="*/ 53 w 85"/>
              <a:gd name="T87" fmla="*/ 56 h 72"/>
              <a:gd name="T88" fmla="*/ 60 w 85"/>
              <a:gd name="T89" fmla="*/ 63 h 72"/>
              <a:gd name="T90" fmla="*/ 44 w 85"/>
              <a:gd name="T91" fmla="*/ 55 h 72"/>
              <a:gd name="T92" fmla="*/ 34 w 85"/>
              <a:gd name="T93" fmla="*/ 53 h 72"/>
              <a:gd name="T94" fmla="*/ 23 w 85"/>
              <a:gd name="T95" fmla="*/ 42 h 72"/>
              <a:gd name="T96" fmla="*/ 28 w 85"/>
              <a:gd name="T97" fmla="*/ 41 h 72"/>
              <a:gd name="T98" fmla="*/ 19 w 85"/>
              <a:gd name="T99" fmla="*/ 28 h 72"/>
              <a:gd name="T100" fmla="*/ 11 w 85"/>
              <a:gd name="T101" fmla="*/ 22 h 72"/>
              <a:gd name="T102" fmla="*/ 4 w 85"/>
              <a:gd name="T103" fmla="*/ 30 h 72"/>
              <a:gd name="T104" fmla="*/ 0 w 85"/>
              <a:gd name="T105" fmla="*/ 19 h 72"/>
              <a:gd name="T106" fmla="*/ 6 w 85"/>
              <a:gd name="T107" fmla="*/ 19 h 72"/>
              <a:gd name="T108" fmla="*/ 14 w 85"/>
              <a:gd name="T109" fmla="*/ 17 h 72"/>
              <a:gd name="T110" fmla="*/ 17 w 85"/>
              <a:gd name="T111" fmla="*/ 19 h 72"/>
              <a:gd name="T112" fmla="*/ 25 w 85"/>
              <a:gd name="T113" fmla="*/ 20 h 72"/>
              <a:gd name="T114" fmla="*/ 26 w 85"/>
              <a:gd name="T115" fmla="*/ 15 h 72"/>
              <a:gd name="T116" fmla="*/ 30 w 85"/>
              <a:gd name="T117" fmla="*/ 12 h 72"/>
              <a:gd name="T118" fmla="*/ 30 w 85"/>
              <a:gd name="T119" fmla="*/ 6 h 72"/>
              <a:gd name="T120" fmla="*/ 34 w 85"/>
              <a:gd name="T121" fmla="*/ 4 h 72"/>
              <a:gd name="T122" fmla="*/ 39 w 85"/>
              <a:gd name="T12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72">
                <a:moveTo>
                  <a:pt x="56" y="66"/>
                </a:moveTo>
                <a:lnTo>
                  <a:pt x="58" y="66"/>
                </a:lnTo>
                <a:lnTo>
                  <a:pt x="60" y="67"/>
                </a:lnTo>
                <a:lnTo>
                  <a:pt x="55" y="66"/>
                </a:lnTo>
                <a:lnTo>
                  <a:pt x="55" y="66"/>
                </a:lnTo>
                <a:lnTo>
                  <a:pt x="56" y="66"/>
                </a:lnTo>
                <a:close/>
                <a:moveTo>
                  <a:pt x="44" y="63"/>
                </a:moveTo>
                <a:lnTo>
                  <a:pt x="47" y="63"/>
                </a:lnTo>
                <a:lnTo>
                  <a:pt x="48" y="63"/>
                </a:lnTo>
                <a:lnTo>
                  <a:pt x="52" y="63"/>
                </a:lnTo>
                <a:lnTo>
                  <a:pt x="52" y="64"/>
                </a:lnTo>
                <a:lnTo>
                  <a:pt x="52" y="64"/>
                </a:lnTo>
                <a:lnTo>
                  <a:pt x="50" y="64"/>
                </a:lnTo>
                <a:lnTo>
                  <a:pt x="48" y="64"/>
                </a:lnTo>
                <a:lnTo>
                  <a:pt x="47" y="64"/>
                </a:lnTo>
                <a:lnTo>
                  <a:pt x="45" y="64"/>
                </a:lnTo>
                <a:lnTo>
                  <a:pt x="45" y="64"/>
                </a:lnTo>
                <a:lnTo>
                  <a:pt x="45" y="63"/>
                </a:lnTo>
                <a:lnTo>
                  <a:pt x="44" y="63"/>
                </a:lnTo>
                <a:close/>
                <a:moveTo>
                  <a:pt x="53" y="63"/>
                </a:moveTo>
                <a:lnTo>
                  <a:pt x="60" y="66"/>
                </a:lnTo>
                <a:lnTo>
                  <a:pt x="60" y="64"/>
                </a:lnTo>
                <a:lnTo>
                  <a:pt x="60" y="64"/>
                </a:lnTo>
                <a:lnTo>
                  <a:pt x="61" y="64"/>
                </a:lnTo>
                <a:lnTo>
                  <a:pt x="61" y="66"/>
                </a:lnTo>
                <a:lnTo>
                  <a:pt x="63" y="66"/>
                </a:lnTo>
                <a:lnTo>
                  <a:pt x="64" y="67"/>
                </a:lnTo>
                <a:lnTo>
                  <a:pt x="66" y="67"/>
                </a:lnTo>
                <a:lnTo>
                  <a:pt x="69" y="69"/>
                </a:lnTo>
                <a:lnTo>
                  <a:pt x="69" y="69"/>
                </a:lnTo>
                <a:lnTo>
                  <a:pt x="71" y="71"/>
                </a:lnTo>
                <a:lnTo>
                  <a:pt x="71" y="71"/>
                </a:lnTo>
                <a:lnTo>
                  <a:pt x="71" y="72"/>
                </a:lnTo>
                <a:lnTo>
                  <a:pt x="72" y="72"/>
                </a:lnTo>
                <a:lnTo>
                  <a:pt x="69" y="71"/>
                </a:lnTo>
                <a:lnTo>
                  <a:pt x="66" y="69"/>
                </a:lnTo>
                <a:lnTo>
                  <a:pt x="61" y="66"/>
                </a:lnTo>
                <a:lnTo>
                  <a:pt x="58" y="66"/>
                </a:lnTo>
                <a:lnTo>
                  <a:pt x="53" y="63"/>
                </a:lnTo>
                <a:lnTo>
                  <a:pt x="50" y="63"/>
                </a:lnTo>
                <a:lnTo>
                  <a:pt x="52" y="63"/>
                </a:lnTo>
                <a:lnTo>
                  <a:pt x="53" y="63"/>
                </a:lnTo>
                <a:close/>
                <a:moveTo>
                  <a:pt x="42" y="58"/>
                </a:moveTo>
                <a:lnTo>
                  <a:pt x="44" y="60"/>
                </a:lnTo>
                <a:lnTo>
                  <a:pt x="45" y="60"/>
                </a:lnTo>
                <a:lnTo>
                  <a:pt x="50" y="60"/>
                </a:lnTo>
                <a:lnTo>
                  <a:pt x="52" y="61"/>
                </a:lnTo>
                <a:lnTo>
                  <a:pt x="52" y="61"/>
                </a:lnTo>
                <a:lnTo>
                  <a:pt x="45" y="61"/>
                </a:lnTo>
                <a:lnTo>
                  <a:pt x="44" y="60"/>
                </a:lnTo>
                <a:lnTo>
                  <a:pt x="41" y="60"/>
                </a:lnTo>
                <a:lnTo>
                  <a:pt x="41" y="60"/>
                </a:lnTo>
                <a:lnTo>
                  <a:pt x="42" y="58"/>
                </a:lnTo>
                <a:close/>
                <a:moveTo>
                  <a:pt x="42" y="56"/>
                </a:moveTo>
                <a:lnTo>
                  <a:pt x="44" y="56"/>
                </a:lnTo>
                <a:lnTo>
                  <a:pt x="47" y="56"/>
                </a:lnTo>
                <a:lnTo>
                  <a:pt x="48" y="56"/>
                </a:lnTo>
                <a:lnTo>
                  <a:pt x="47" y="58"/>
                </a:lnTo>
                <a:lnTo>
                  <a:pt x="47" y="58"/>
                </a:lnTo>
                <a:lnTo>
                  <a:pt x="44" y="58"/>
                </a:lnTo>
                <a:lnTo>
                  <a:pt x="42" y="58"/>
                </a:lnTo>
                <a:lnTo>
                  <a:pt x="41" y="56"/>
                </a:lnTo>
                <a:lnTo>
                  <a:pt x="41" y="56"/>
                </a:lnTo>
                <a:lnTo>
                  <a:pt x="42" y="56"/>
                </a:lnTo>
                <a:close/>
                <a:moveTo>
                  <a:pt x="25" y="45"/>
                </a:moveTo>
                <a:lnTo>
                  <a:pt x="26" y="45"/>
                </a:lnTo>
                <a:lnTo>
                  <a:pt x="26" y="47"/>
                </a:lnTo>
                <a:lnTo>
                  <a:pt x="26" y="47"/>
                </a:lnTo>
                <a:lnTo>
                  <a:pt x="25" y="45"/>
                </a:lnTo>
                <a:lnTo>
                  <a:pt x="25" y="45"/>
                </a:lnTo>
                <a:close/>
                <a:moveTo>
                  <a:pt x="22" y="42"/>
                </a:moveTo>
                <a:lnTo>
                  <a:pt x="23" y="44"/>
                </a:lnTo>
                <a:lnTo>
                  <a:pt x="25" y="44"/>
                </a:lnTo>
                <a:lnTo>
                  <a:pt x="22" y="44"/>
                </a:lnTo>
                <a:lnTo>
                  <a:pt x="22" y="42"/>
                </a:lnTo>
                <a:lnTo>
                  <a:pt x="22" y="42"/>
                </a:lnTo>
                <a:close/>
                <a:moveTo>
                  <a:pt x="19" y="42"/>
                </a:moveTo>
                <a:lnTo>
                  <a:pt x="20" y="42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19" y="42"/>
                </a:lnTo>
                <a:lnTo>
                  <a:pt x="19" y="42"/>
                </a:lnTo>
                <a:close/>
                <a:moveTo>
                  <a:pt x="17" y="33"/>
                </a:moveTo>
                <a:lnTo>
                  <a:pt x="19" y="33"/>
                </a:lnTo>
                <a:lnTo>
                  <a:pt x="19" y="34"/>
                </a:lnTo>
                <a:lnTo>
                  <a:pt x="19" y="34"/>
                </a:lnTo>
                <a:lnTo>
                  <a:pt x="20" y="36"/>
                </a:lnTo>
                <a:lnTo>
                  <a:pt x="22" y="37"/>
                </a:lnTo>
                <a:lnTo>
                  <a:pt x="25" y="39"/>
                </a:lnTo>
                <a:lnTo>
                  <a:pt x="23" y="39"/>
                </a:lnTo>
                <a:lnTo>
                  <a:pt x="23" y="39"/>
                </a:lnTo>
                <a:lnTo>
                  <a:pt x="23" y="39"/>
                </a:lnTo>
                <a:lnTo>
                  <a:pt x="22" y="39"/>
                </a:lnTo>
                <a:lnTo>
                  <a:pt x="22" y="37"/>
                </a:lnTo>
                <a:lnTo>
                  <a:pt x="20" y="37"/>
                </a:lnTo>
                <a:lnTo>
                  <a:pt x="20" y="36"/>
                </a:lnTo>
                <a:lnTo>
                  <a:pt x="19" y="36"/>
                </a:lnTo>
                <a:lnTo>
                  <a:pt x="17" y="33"/>
                </a:lnTo>
                <a:lnTo>
                  <a:pt x="17" y="33"/>
                </a:lnTo>
                <a:close/>
                <a:moveTo>
                  <a:pt x="15" y="30"/>
                </a:moveTo>
                <a:lnTo>
                  <a:pt x="17" y="30"/>
                </a:lnTo>
                <a:lnTo>
                  <a:pt x="17" y="31"/>
                </a:lnTo>
                <a:lnTo>
                  <a:pt x="19" y="31"/>
                </a:lnTo>
                <a:lnTo>
                  <a:pt x="19" y="33"/>
                </a:lnTo>
                <a:lnTo>
                  <a:pt x="17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0"/>
                </a:lnTo>
                <a:close/>
                <a:moveTo>
                  <a:pt x="11" y="25"/>
                </a:moveTo>
                <a:lnTo>
                  <a:pt x="12" y="26"/>
                </a:lnTo>
                <a:lnTo>
                  <a:pt x="12" y="26"/>
                </a:lnTo>
                <a:lnTo>
                  <a:pt x="12" y="28"/>
                </a:lnTo>
                <a:lnTo>
                  <a:pt x="12" y="30"/>
                </a:lnTo>
                <a:lnTo>
                  <a:pt x="12" y="33"/>
                </a:lnTo>
                <a:lnTo>
                  <a:pt x="14" y="33"/>
                </a:lnTo>
                <a:lnTo>
                  <a:pt x="14" y="33"/>
                </a:lnTo>
                <a:lnTo>
                  <a:pt x="14" y="34"/>
                </a:lnTo>
                <a:lnTo>
                  <a:pt x="12" y="33"/>
                </a:lnTo>
                <a:lnTo>
                  <a:pt x="12" y="31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1" y="26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close/>
                <a:moveTo>
                  <a:pt x="14" y="23"/>
                </a:moveTo>
                <a:lnTo>
                  <a:pt x="15" y="25"/>
                </a:lnTo>
                <a:lnTo>
                  <a:pt x="17" y="26"/>
                </a:lnTo>
                <a:lnTo>
                  <a:pt x="17" y="26"/>
                </a:lnTo>
                <a:lnTo>
                  <a:pt x="19" y="28"/>
                </a:lnTo>
                <a:lnTo>
                  <a:pt x="15" y="28"/>
                </a:lnTo>
                <a:lnTo>
                  <a:pt x="15" y="28"/>
                </a:lnTo>
                <a:lnTo>
                  <a:pt x="15" y="26"/>
                </a:lnTo>
                <a:lnTo>
                  <a:pt x="14" y="26"/>
                </a:lnTo>
                <a:lnTo>
                  <a:pt x="12" y="26"/>
                </a:lnTo>
                <a:lnTo>
                  <a:pt x="12" y="25"/>
                </a:lnTo>
                <a:lnTo>
                  <a:pt x="14" y="25"/>
                </a:lnTo>
                <a:lnTo>
                  <a:pt x="14" y="23"/>
                </a:lnTo>
                <a:close/>
                <a:moveTo>
                  <a:pt x="39" y="0"/>
                </a:moveTo>
                <a:lnTo>
                  <a:pt x="41" y="0"/>
                </a:lnTo>
                <a:lnTo>
                  <a:pt x="42" y="0"/>
                </a:lnTo>
                <a:lnTo>
                  <a:pt x="44" y="1"/>
                </a:lnTo>
                <a:lnTo>
                  <a:pt x="45" y="1"/>
                </a:lnTo>
                <a:lnTo>
                  <a:pt x="47" y="3"/>
                </a:lnTo>
                <a:lnTo>
                  <a:pt x="48" y="4"/>
                </a:lnTo>
                <a:lnTo>
                  <a:pt x="50" y="6"/>
                </a:lnTo>
                <a:lnTo>
                  <a:pt x="52" y="8"/>
                </a:lnTo>
                <a:lnTo>
                  <a:pt x="53" y="8"/>
                </a:lnTo>
                <a:lnTo>
                  <a:pt x="53" y="9"/>
                </a:lnTo>
                <a:lnTo>
                  <a:pt x="55" y="11"/>
                </a:lnTo>
                <a:lnTo>
                  <a:pt x="56" y="11"/>
                </a:lnTo>
                <a:lnTo>
                  <a:pt x="58" y="11"/>
                </a:lnTo>
                <a:lnTo>
                  <a:pt x="60" y="12"/>
                </a:lnTo>
                <a:lnTo>
                  <a:pt x="60" y="12"/>
                </a:lnTo>
                <a:lnTo>
                  <a:pt x="61" y="14"/>
                </a:lnTo>
                <a:lnTo>
                  <a:pt x="63" y="14"/>
                </a:lnTo>
                <a:lnTo>
                  <a:pt x="67" y="14"/>
                </a:lnTo>
                <a:lnTo>
                  <a:pt x="67" y="14"/>
                </a:lnTo>
                <a:lnTo>
                  <a:pt x="69" y="14"/>
                </a:lnTo>
                <a:lnTo>
                  <a:pt x="71" y="14"/>
                </a:lnTo>
                <a:lnTo>
                  <a:pt x="72" y="12"/>
                </a:lnTo>
                <a:lnTo>
                  <a:pt x="72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11"/>
                </a:lnTo>
                <a:lnTo>
                  <a:pt x="77" y="11"/>
                </a:lnTo>
                <a:lnTo>
                  <a:pt x="77" y="12"/>
                </a:lnTo>
                <a:lnTo>
                  <a:pt x="77" y="12"/>
                </a:lnTo>
                <a:lnTo>
                  <a:pt x="77" y="14"/>
                </a:lnTo>
                <a:lnTo>
                  <a:pt x="77" y="15"/>
                </a:lnTo>
                <a:lnTo>
                  <a:pt x="77" y="17"/>
                </a:lnTo>
                <a:lnTo>
                  <a:pt x="78" y="17"/>
                </a:lnTo>
                <a:lnTo>
                  <a:pt x="78" y="19"/>
                </a:lnTo>
                <a:lnTo>
                  <a:pt x="80" y="19"/>
                </a:lnTo>
                <a:lnTo>
                  <a:pt x="78" y="19"/>
                </a:lnTo>
                <a:lnTo>
                  <a:pt x="78" y="19"/>
                </a:lnTo>
                <a:lnTo>
                  <a:pt x="78" y="20"/>
                </a:lnTo>
                <a:lnTo>
                  <a:pt x="80" y="22"/>
                </a:lnTo>
                <a:lnTo>
                  <a:pt x="82" y="22"/>
                </a:lnTo>
                <a:lnTo>
                  <a:pt x="83" y="22"/>
                </a:lnTo>
                <a:lnTo>
                  <a:pt x="83" y="23"/>
                </a:lnTo>
                <a:lnTo>
                  <a:pt x="83" y="23"/>
                </a:lnTo>
                <a:lnTo>
                  <a:pt x="85" y="23"/>
                </a:lnTo>
                <a:lnTo>
                  <a:pt x="85" y="23"/>
                </a:lnTo>
                <a:lnTo>
                  <a:pt x="85" y="25"/>
                </a:lnTo>
                <a:lnTo>
                  <a:pt x="83" y="25"/>
                </a:lnTo>
                <a:lnTo>
                  <a:pt x="82" y="25"/>
                </a:lnTo>
                <a:lnTo>
                  <a:pt x="80" y="23"/>
                </a:lnTo>
                <a:lnTo>
                  <a:pt x="80" y="25"/>
                </a:lnTo>
                <a:lnTo>
                  <a:pt x="80" y="25"/>
                </a:lnTo>
                <a:lnTo>
                  <a:pt x="80" y="25"/>
                </a:lnTo>
                <a:lnTo>
                  <a:pt x="80" y="28"/>
                </a:lnTo>
                <a:lnTo>
                  <a:pt x="80" y="28"/>
                </a:lnTo>
                <a:lnTo>
                  <a:pt x="80" y="30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77" y="30"/>
                </a:lnTo>
                <a:lnTo>
                  <a:pt x="75" y="30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6"/>
                </a:lnTo>
                <a:lnTo>
                  <a:pt x="74" y="26"/>
                </a:lnTo>
                <a:lnTo>
                  <a:pt x="71" y="26"/>
                </a:lnTo>
                <a:lnTo>
                  <a:pt x="71" y="25"/>
                </a:lnTo>
                <a:lnTo>
                  <a:pt x="69" y="25"/>
                </a:lnTo>
                <a:lnTo>
                  <a:pt x="67" y="25"/>
                </a:lnTo>
                <a:lnTo>
                  <a:pt x="67" y="25"/>
                </a:lnTo>
                <a:lnTo>
                  <a:pt x="66" y="25"/>
                </a:lnTo>
                <a:lnTo>
                  <a:pt x="64" y="25"/>
                </a:lnTo>
                <a:lnTo>
                  <a:pt x="63" y="25"/>
                </a:lnTo>
                <a:lnTo>
                  <a:pt x="63" y="26"/>
                </a:lnTo>
                <a:lnTo>
                  <a:pt x="61" y="26"/>
                </a:lnTo>
                <a:lnTo>
                  <a:pt x="60" y="25"/>
                </a:lnTo>
                <a:lnTo>
                  <a:pt x="60" y="25"/>
                </a:lnTo>
                <a:lnTo>
                  <a:pt x="58" y="25"/>
                </a:lnTo>
                <a:lnTo>
                  <a:pt x="56" y="25"/>
                </a:lnTo>
                <a:lnTo>
                  <a:pt x="56" y="25"/>
                </a:lnTo>
                <a:lnTo>
                  <a:pt x="55" y="25"/>
                </a:lnTo>
                <a:lnTo>
                  <a:pt x="53" y="25"/>
                </a:lnTo>
                <a:lnTo>
                  <a:pt x="53" y="25"/>
                </a:lnTo>
                <a:lnTo>
                  <a:pt x="52" y="25"/>
                </a:lnTo>
                <a:lnTo>
                  <a:pt x="48" y="22"/>
                </a:lnTo>
                <a:lnTo>
                  <a:pt x="47" y="23"/>
                </a:lnTo>
                <a:lnTo>
                  <a:pt x="42" y="23"/>
                </a:lnTo>
                <a:lnTo>
                  <a:pt x="42" y="25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7" y="26"/>
                </a:lnTo>
                <a:lnTo>
                  <a:pt x="36" y="23"/>
                </a:lnTo>
                <a:lnTo>
                  <a:pt x="34" y="23"/>
                </a:lnTo>
                <a:lnTo>
                  <a:pt x="33" y="23"/>
                </a:lnTo>
                <a:lnTo>
                  <a:pt x="33" y="23"/>
                </a:lnTo>
                <a:lnTo>
                  <a:pt x="33" y="23"/>
                </a:lnTo>
                <a:lnTo>
                  <a:pt x="31" y="26"/>
                </a:lnTo>
                <a:lnTo>
                  <a:pt x="31" y="30"/>
                </a:lnTo>
                <a:lnTo>
                  <a:pt x="31" y="31"/>
                </a:lnTo>
                <a:lnTo>
                  <a:pt x="33" y="33"/>
                </a:lnTo>
                <a:lnTo>
                  <a:pt x="36" y="36"/>
                </a:lnTo>
                <a:lnTo>
                  <a:pt x="36" y="36"/>
                </a:lnTo>
                <a:lnTo>
                  <a:pt x="37" y="36"/>
                </a:lnTo>
                <a:lnTo>
                  <a:pt x="37" y="39"/>
                </a:lnTo>
                <a:lnTo>
                  <a:pt x="37" y="41"/>
                </a:lnTo>
                <a:lnTo>
                  <a:pt x="39" y="42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9"/>
                </a:lnTo>
                <a:lnTo>
                  <a:pt x="45" y="49"/>
                </a:lnTo>
                <a:lnTo>
                  <a:pt x="48" y="52"/>
                </a:lnTo>
                <a:lnTo>
                  <a:pt x="50" y="53"/>
                </a:lnTo>
                <a:lnTo>
                  <a:pt x="53" y="55"/>
                </a:lnTo>
                <a:lnTo>
                  <a:pt x="53" y="55"/>
                </a:lnTo>
                <a:lnTo>
                  <a:pt x="53" y="56"/>
                </a:lnTo>
                <a:lnTo>
                  <a:pt x="53" y="58"/>
                </a:lnTo>
                <a:lnTo>
                  <a:pt x="55" y="60"/>
                </a:lnTo>
                <a:lnTo>
                  <a:pt x="58" y="61"/>
                </a:lnTo>
                <a:lnTo>
                  <a:pt x="60" y="63"/>
                </a:lnTo>
                <a:lnTo>
                  <a:pt x="60" y="63"/>
                </a:lnTo>
                <a:lnTo>
                  <a:pt x="60" y="63"/>
                </a:lnTo>
                <a:lnTo>
                  <a:pt x="58" y="64"/>
                </a:lnTo>
                <a:lnTo>
                  <a:pt x="58" y="63"/>
                </a:lnTo>
                <a:lnTo>
                  <a:pt x="55" y="61"/>
                </a:lnTo>
                <a:lnTo>
                  <a:pt x="52" y="60"/>
                </a:lnTo>
                <a:lnTo>
                  <a:pt x="48" y="56"/>
                </a:lnTo>
                <a:lnTo>
                  <a:pt x="44" y="55"/>
                </a:lnTo>
                <a:lnTo>
                  <a:pt x="41" y="53"/>
                </a:lnTo>
                <a:lnTo>
                  <a:pt x="39" y="53"/>
                </a:lnTo>
                <a:lnTo>
                  <a:pt x="37" y="53"/>
                </a:lnTo>
                <a:lnTo>
                  <a:pt x="36" y="53"/>
                </a:lnTo>
                <a:lnTo>
                  <a:pt x="34" y="53"/>
                </a:lnTo>
                <a:lnTo>
                  <a:pt x="34" y="53"/>
                </a:lnTo>
                <a:lnTo>
                  <a:pt x="34" y="52"/>
                </a:lnTo>
                <a:lnTo>
                  <a:pt x="34" y="52"/>
                </a:lnTo>
                <a:lnTo>
                  <a:pt x="33" y="50"/>
                </a:lnTo>
                <a:lnTo>
                  <a:pt x="30" y="49"/>
                </a:lnTo>
                <a:lnTo>
                  <a:pt x="28" y="47"/>
                </a:lnTo>
                <a:lnTo>
                  <a:pt x="23" y="42"/>
                </a:lnTo>
                <a:lnTo>
                  <a:pt x="22" y="41"/>
                </a:lnTo>
                <a:lnTo>
                  <a:pt x="23" y="41"/>
                </a:lnTo>
                <a:lnTo>
                  <a:pt x="23" y="41"/>
                </a:lnTo>
                <a:lnTo>
                  <a:pt x="25" y="41"/>
                </a:lnTo>
                <a:lnTo>
                  <a:pt x="26" y="41"/>
                </a:lnTo>
                <a:lnTo>
                  <a:pt x="28" y="41"/>
                </a:lnTo>
                <a:lnTo>
                  <a:pt x="26" y="39"/>
                </a:lnTo>
                <a:lnTo>
                  <a:pt x="25" y="37"/>
                </a:lnTo>
                <a:lnTo>
                  <a:pt x="20" y="34"/>
                </a:lnTo>
                <a:lnTo>
                  <a:pt x="19" y="33"/>
                </a:lnTo>
                <a:lnTo>
                  <a:pt x="19" y="31"/>
                </a:lnTo>
                <a:lnTo>
                  <a:pt x="19" y="28"/>
                </a:lnTo>
                <a:lnTo>
                  <a:pt x="19" y="26"/>
                </a:lnTo>
                <a:lnTo>
                  <a:pt x="15" y="23"/>
                </a:lnTo>
                <a:lnTo>
                  <a:pt x="14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9" y="25"/>
                </a:lnTo>
                <a:lnTo>
                  <a:pt x="7" y="28"/>
                </a:lnTo>
                <a:lnTo>
                  <a:pt x="7" y="28"/>
                </a:lnTo>
                <a:lnTo>
                  <a:pt x="6" y="30"/>
                </a:lnTo>
                <a:lnTo>
                  <a:pt x="4" y="30"/>
                </a:lnTo>
                <a:lnTo>
                  <a:pt x="4" y="30"/>
                </a:lnTo>
                <a:lnTo>
                  <a:pt x="3" y="28"/>
                </a:lnTo>
                <a:lnTo>
                  <a:pt x="1" y="25"/>
                </a:lnTo>
                <a:lnTo>
                  <a:pt x="1" y="25"/>
                </a:lnTo>
                <a:lnTo>
                  <a:pt x="1" y="23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4" y="20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7" y="19"/>
                </a:lnTo>
                <a:lnTo>
                  <a:pt x="9" y="19"/>
                </a:lnTo>
                <a:lnTo>
                  <a:pt x="11" y="19"/>
                </a:lnTo>
                <a:lnTo>
                  <a:pt x="12" y="19"/>
                </a:lnTo>
                <a:lnTo>
                  <a:pt x="12" y="19"/>
                </a:lnTo>
                <a:lnTo>
                  <a:pt x="14" y="17"/>
                </a:lnTo>
                <a:lnTo>
                  <a:pt x="14" y="15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7" y="19"/>
                </a:lnTo>
                <a:lnTo>
                  <a:pt x="17" y="19"/>
                </a:lnTo>
                <a:lnTo>
                  <a:pt x="19" y="19"/>
                </a:lnTo>
                <a:lnTo>
                  <a:pt x="19" y="19"/>
                </a:lnTo>
                <a:lnTo>
                  <a:pt x="20" y="19"/>
                </a:lnTo>
                <a:lnTo>
                  <a:pt x="22" y="19"/>
                </a:lnTo>
                <a:lnTo>
                  <a:pt x="25" y="20"/>
                </a:lnTo>
                <a:lnTo>
                  <a:pt x="25" y="19"/>
                </a:lnTo>
                <a:lnTo>
                  <a:pt x="25" y="19"/>
                </a:lnTo>
                <a:lnTo>
                  <a:pt x="25" y="17"/>
                </a:lnTo>
                <a:lnTo>
                  <a:pt x="25" y="17"/>
                </a:lnTo>
                <a:lnTo>
                  <a:pt x="25" y="17"/>
                </a:lnTo>
                <a:lnTo>
                  <a:pt x="26" y="15"/>
                </a:lnTo>
                <a:lnTo>
                  <a:pt x="26" y="15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30" y="12"/>
                </a:lnTo>
                <a:lnTo>
                  <a:pt x="30" y="12"/>
                </a:lnTo>
                <a:lnTo>
                  <a:pt x="30" y="11"/>
                </a:lnTo>
                <a:lnTo>
                  <a:pt x="31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6"/>
                </a:lnTo>
                <a:lnTo>
                  <a:pt x="30" y="6"/>
                </a:lnTo>
                <a:lnTo>
                  <a:pt x="31" y="6"/>
                </a:lnTo>
                <a:lnTo>
                  <a:pt x="33" y="4"/>
                </a:lnTo>
                <a:lnTo>
                  <a:pt x="33" y="4"/>
                </a:lnTo>
                <a:lnTo>
                  <a:pt x="34" y="4"/>
                </a:lnTo>
                <a:lnTo>
                  <a:pt x="34" y="4"/>
                </a:lnTo>
                <a:lnTo>
                  <a:pt x="36" y="3"/>
                </a:lnTo>
                <a:lnTo>
                  <a:pt x="36" y="3"/>
                </a:lnTo>
                <a:lnTo>
                  <a:pt x="39" y="3"/>
                </a:lnTo>
                <a:lnTo>
                  <a:pt x="39" y="3"/>
                </a:lnTo>
                <a:lnTo>
                  <a:pt x="39" y="1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6" name="Freeform 258"/>
          <p:cNvSpPr>
            <a:spLocks noEditPoints="1"/>
          </p:cNvSpPr>
          <p:nvPr/>
        </p:nvSpPr>
        <p:spPr bwMode="auto">
          <a:xfrm>
            <a:off x="5458256" y="4152292"/>
            <a:ext cx="26685" cy="20360"/>
          </a:xfrm>
          <a:custGeom>
            <a:avLst/>
            <a:gdLst>
              <a:gd name="T0" fmla="*/ 6 w 8"/>
              <a:gd name="T1" fmla="*/ 5 h 6"/>
              <a:gd name="T2" fmla="*/ 6 w 8"/>
              <a:gd name="T3" fmla="*/ 5 h 6"/>
              <a:gd name="T4" fmla="*/ 6 w 8"/>
              <a:gd name="T5" fmla="*/ 5 h 6"/>
              <a:gd name="T6" fmla="*/ 6 w 8"/>
              <a:gd name="T7" fmla="*/ 5 h 6"/>
              <a:gd name="T8" fmla="*/ 6 w 8"/>
              <a:gd name="T9" fmla="*/ 6 h 6"/>
              <a:gd name="T10" fmla="*/ 4 w 8"/>
              <a:gd name="T11" fmla="*/ 5 h 6"/>
              <a:gd name="T12" fmla="*/ 4 w 8"/>
              <a:gd name="T13" fmla="*/ 5 h 6"/>
              <a:gd name="T14" fmla="*/ 6 w 8"/>
              <a:gd name="T15" fmla="*/ 5 h 6"/>
              <a:gd name="T16" fmla="*/ 3 w 8"/>
              <a:gd name="T17" fmla="*/ 3 h 6"/>
              <a:gd name="T18" fmla="*/ 3 w 8"/>
              <a:gd name="T19" fmla="*/ 5 h 6"/>
              <a:gd name="T20" fmla="*/ 3 w 8"/>
              <a:gd name="T21" fmla="*/ 5 h 6"/>
              <a:gd name="T22" fmla="*/ 1 w 8"/>
              <a:gd name="T23" fmla="*/ 5 h 6"/>
              <a:gd name="T24" fmla="*/ 1 w 8"/>
              <a:gd name="T25" fmla="*/ 5 h 6"/>
              <a:gd name="T26" fmla="*/ 0 w 8"/>
              <a:gd name="T27" fmla="*/ 5 h 6"/>
              <a:gd name="T28" fmla="*/ 1 w 8"/>
              <a:gd name="T29" fmla="*/ 5 h 6"/>
              <a:gd name="T30" fmla="*/ 3 w 8"/>
              <a:gd name="T31" fmla="*/ 3 h 6"/>
              <a:gd name="T32" fmla="*/ 4 w 8"/>
              <a:gd name="T33" fmla="*/ 0 h 6"/>
              <a:gd name="T34" fmla="*/ 6 w 8"/>
              <a:gd name="T35" fmla="*/ 0 h 6"/>
              <a:gd name="T36" fmla="*/ 6 w 8"/>
              <a:gd name="T37" fmla="*/ 0 h 6"/>
              <a:gd name="T38" fmla="*/ 6 w 8"/>
              <a:gd name="T39" fmla="*/ 0 h 6"/>
              <a:gd name="T40" fmla="*/ 6 w 8"/>
              <a:gd name="T41" fmla="*/ 0 h 6"/>
              <a:gd name="T42" fmla="*/ 8 w 8"/>
              <a:gd name="T43" fmla="*/ 2 h 6"/>
              <a:gd name="T44" fmla="*/ 8 w 8"/>
              <a:gd name="T45" fmla="*/ 2 h 6"/>
              <a:gd name="T46" fmla="*/ 8 w 8"/>
              <a:gd name="T47" fmla="*/ 2 h 6"/>
              <a:gd name="T48" fmla="*/ 8 w 8"/>
              <a:gd name="T49" fmla="*/ 3 h 6"/>
              <a:gd name="T50" fmla="*/ 8 w 8"/>
              <a:gd name="T51" fmla="*/ 3 h 6"/>
              <a:gd name="T52" fmla="*/ 8 w 8"/>
              <a:gd name="T53" fmla="*/ 3 h 6"/>
              <a:gd name="T54" fmla="*/ 6 w 8"/>
              <a:gd name="T55" fmla="*/ 5 h 6"/>
              <a:gd name="T56" fmla="*/ 4 w 8"/>
              <a:gd name="T57" fmla="*/ 3 h 6"/>
              <a:gd name="T58" fmla="*/ 3 w 8"/>
              <a:gd name="T59" fmla="*/ 3 h 6"/>
              <a:gd name="T60" fmla="*/ 1 w 8"/>
              <a:gd name="T61" fmla="*/ 3 h 6"/>
              <a:gd name="T62" fmla="*/ 1 w 8"/>
              <a:gd name="T63" fmla="*/ 3 h 6"/>
              <a:gd name="T64" fmla="*/ 1 w 8"/>
              <a:gd name="T65" fmla="*/ 2 h 6"/>
              <a:gd name="T66" fmla="*/ 3 w 8"/>
              <a:gd name="T67" fmla="*/ 2 h 6"/>
              <a:gd name="T68" fmla="*/ 3 w 8"/>
              <a:gd name="T69" fmla="*/ 2 h 6"/>
              <a:gd name="T70" fmla="*/ 3 w 8"/>
              <a:gd name="T71" fmla="*/ 0 h 6"/>
              <a:gd name="T72" fmla="*/ 3 w 8"/>
              <a:gd name="T73" fmla="*/ 0 h 6"/>
              <a:gd name="T74" fmla="*/ 4 w 8"/>
              <a:gd name="T75" fmla="*/ 0 h 6"/>
              <a:gd name="T76" fmla="*/ 4 w 8"/>
              <a:gd name="T7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" h="6">
                <a:moveTo>
                  <a:pt x="6" y="5"/>
                </a:move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6" y="6"/>
                </a:lnTo>
                <a:lnTo>
                  <a:pt x="4" y="5"/>
                </a:lnTo>
                <a:lnTo>
                  <a:pt x="4" y="5"/>
                </a:lnTo>
                <a:lnTo>
                  <a:pt x="6" y="5"/>
                </a:lnTo>
                <a:close/>
                <a:moveTo>
                  <a:pt x="3" y="3"/>
                </a:moveTo>
                <a:lnTo>
                  <a:pt x="3" y="5"/>
                </a:lnTo>
                <a:lnTo>
                  <a:pt x="3" y="5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1" y="5"/>
                </a:lnTo>
                <a:lnTo>
                  <a:pt x="3" y="3"/>
                </a:lnTo>
                <a:close/>
                <a:moveTo>
                  <a:pt x="4" y="0"/>
                </a:move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7" name="Freeform 264"/>
          <p:cNvSpPr>
            <a:spLocks noEditPoints="1"/>
          </p:cNvSpPr>
          <p:nvPr/>
        </p:nvSpPr>
        <p:spPr bwMode="auto">
          <a:xfrm>
            <a:off x="918622" y="3110491"/>
            <a:ext cx="413603" cy="383466"/>
          </a:xfrm>
          <a:custGeom>
            <a:avLst/>
            <a:gdLst>
              <a:gd name="T0" fmla="*/ 66 w 124"/>
              <a:gd name="T1" fmla="*/ 105 h 113"/>
              <a:gd name="T2" fmla="*/ 88 w 124"/>
              <a:gd name="T3" fmla="*/ 107 h 113"/>
              <a:gd name="T4" fmla="*/ 93 w 124"/>
              <a:gd name="T5" fmla="*/ 112 h 113"/>
              <a:gd name="T6" fmla="*/ 57 w 124"/>
              <a:gd name="T7" fmla="*/ 108 h 113"/>
              <a:gd name="T8" fmla="*/ 109 w 124"/>
              <a:gd name="T9" fmla="*/ 105 h 113"/>
              <a:gd name="T10" fmla="*/ 47 w 124"/>
              <a:gd name="T11" fmla="*/ 91 h 113"/>
              <a:gd name="T12" fmla="*/ 117 w 124"/>
              <a:gd name="T13" fmla="*/ 93 h 113"/>
              <a:gd name="T14" fmla="*/ 83 w 124"/>
              <a:gd name="T15" fmla="*/ 88 h 113"/>
              <a:gd name="T16" fmla="*/ 118 w 124"/>
              <a:gd name="T17" fmla="*/ 86 h 113"/>
              <a:gd name="T18" fmla="*/ 82 w 124"/>
              <a:gd name="T19" fmla="*/ 83 h 113"/>
              <a:gd name="T20" fmla="*/ 107 w 124"/>
              <a:gd name="T21" fmla="*/ 82 h 113"/>
              <a:gd name="T22" fmla="*/ 74 w 124"/>
              <a:gd name="T23" fmla="*/ 80 h 113"/>
              <a:gd name="T24" fmla="*/ 104 w 124"/>
              <a:gd name="T25" fmla="*/ 79 h 113"/>
              <a:gd name="T26" fmla="*/ 83 w 124"/>
              <a:gd name="T27" fmla="*/ 80 h 113"/>
              <a:gd name="T28" fmla="*/ 69 w 124"/>
              <a:gd name="T29" fmla="*/ 74 h 113"/>
              <a:gd name="T30" fmla="*/ 83 w 124"/>
              <a:gd name="T31" fmla="*/ 72 h 113"/>
              <a:gd name="T32" fmla="*/ 77 w 124"/>
              <a:gd name="T33" fmla="*/ 67 h 113"/>
              <a:gd name="T34" fmla="*/ 68 w 124"/>
              <a:gd name="T35" fmla="*/ 67 h 113"/>
              <a:gd name="T36" fmla="*/ 104 w 124"/>
              <a:gd name="T37" fmla="*/ 66 h 113"/>
              <a:gd name="T38" fmla="*/ 77 w 124"/>
              <a:gd name="T39" fmla="*/ 66 h 113"/>
              <a:gd name="T40" fmla="*/ 55 w 124"/>
              <a:gd name="T41" fmla="*/ 64 h 113"/>
              <a:gd name="T42" fmla="*/ 13 w 124"/>
              <a:gd name="T43" fmla="*/ 61 h 113"/>
              <a:gd name="T44" fmla="*/ 13 w 124"/>
              <a:gd name="T45" fmla="*/ 55 h 113"/>
              <a:gd name="T46" fmla="*/ 93 w 124"/>
              <a:gd name="T47" fmla="*/ 55 h 113"/>
              <a:gd name="T48" fmla="*/ 16 w 124"/>
              <a:gd name="T49" fmla="*/ 49 h 113"/>
              <a:gd name="T50" fmla="*/ 72 w 124"/>
              <a:gd name="T51" fmla="*/ 49 h 113"/>
              <a:gd name="T52" fmla="*/ 65 w 124"/>
              <a:gd name="T53" fmla="*/ 52 h 113"/>
              <a:gd name="T54" fmla="*/ 69 w 124"/>
              <a:gd name="T55" fmla="*/ 63 h 113"/>
              <a:gd name="T56" fmla="*/ 58 w 124"/>
              <a:gd name="T57" fmla="*/ 55 h 113"/>
              <a:gd name="T58" fmla="*/ 54 w 124"/>
              <a:gd name="T59" fmla="*/ 45 h 113"/>
              <a:gd name="T60" fmla="*/ 99 w 124"/>
              <a:gd name="T61" fmla="*/ 44 h 113"/>
              <a:gd name="T62" fmla="*/ 93 w 124"/>
              <a:gd name="T63" fmla="*/ 44 h 113"/>
              <a:gd name="T64" fmla="*/ 3 w 124"/>
              <a:gd name="T65" fmla="*/ 34 h 113"/>
              <a:gd name="T66" fmla="*/ 83 w 124"/>
              <a:gd name="T67" fmla="*/ 28 h 113"/>
              <a:gd name="T68" fmla="*/ 77 w 124"/>
              <a:gd name="T69" fmla="*/ 30 h 113"/>
              <a:gd name="T70" fmla="*/ 72 w 124"/>
              <a:gd name="T71" fmla="*/ 15 h 113"/>
              <a:gd name="T72" fmla="*/ 99 w 124"/>
              <a:gd name="T73" fmla="*/ 1 h 113"/>
              <a:gd name="T74" fmla="*/ 93 w 124"/>
              <a:gd name="T75" fmla="*/ 17 h 113"/>
              <a:gd name="T76" fmla="*/ 66 w 124"/>
              <a:gd name="T77" fmla="*/ 15 h 113"/>
              <a:gd name="T78" fmla="*/ 65 w 124"/>
              <a:gd name="T79" fmla="*/ 25 h 113"/>
              <a:gd name="T80" fmla="*/ 54 w 124"/>
              <a:gd name="T81" fmla="*/ 25 h 113"/>
              <a:gd name="T82" fmla="*/ 44 w 124"/>
              <a:gd name="T83" fmla="*/ 20 h 113"/>
              <a:gd name="T84" fmla="*/ 50 w 124"/>
              <a:gd name="T85" fmla="*/ 44 h 113"/>
              <a:gd name="T86" fmla="*/ 42 w 124"/>
              <a:gd name="T87" fmla="*/ 49 h 113"/>
              <a:gd name="T88" fmla="*/ 63 w 124"/>
              <a:gd name="T89" fmla="*/ 66 h 113"/>
              <a:gd name="T90" fmla="*/ 49 w 124"/>
              <a:gd name="T91" fmla="*/ 66 h 113"/>
              <a:gd name="T92" fmla="*/ 50 w 124"/>
              <a:gd name="T93" fmla="*/ 72 h 113"/>
              <a:gd name="T94" fmla="*/ 49 w 124"/>
              <a:gd name="T95" fmla="*/ 88 h 113"/>
              <a:gd name="T96" fmla="*/ 35 w 124"/>
              <a:gd name="T97" fmla="*/ 79 h 113"/>
              <a:gd name="T98" fmla="*/ 22 w 124"/>
              <a:gd name="T99" fmla="*/ 66 h 113"/>
              <a:gd name="T100" fmla="*/ 46 w 124"/>
              <a:gd name="T101" fmla="*/ 63 h 113"/>
              <a:gd name="T102" fmla="*/ 46 w 124"/>
              <a:gd name="T103" fmla="*/ 58 h 113"/>
              <a:gd name="T104" fmla="*/ 24 w 124"/>
              <a:gd name="T105" fmla="*/ 55 h 113"/>
              <a:gd name="T106" fmla="*/ 22 w 124"/>
              <a:gd name="T107" fmla="*/ 47 h 113"/>
              <a:gd name="T108" fmla="*/ 6 w 124"/>
              <a:gd name="T109" fmla="*/ 34 h 113"/>
              <a:gd name="T110" fmla="*/ 11 w 124"/>
              <a:gd name="T111" fmla="*/ 30 h 113"/>
              <a:gd name="T112" fmla="*/ 20 w 124"/>
              <a:gd name="T113" fmla="*/ 19 h 113"/>
              <a:gd name="T114" fmla="*/ 36 w 124"/>
              <a:gd name="T115" fmla="*/ 9 h 113"/>
              <a:gd name="T116" fmla="*/ 55 w 124"/>
              <a:gd name="T117" fmla="*/ 6 h 113"/>
              <a:gd name="T118" fmla="*/ 71 w 124"/>
              <a:gd name="T119" fmla="*/ 4 h 113"/>
              <a:gd name="T120" fmla="*/ 93 w 124"/>
              <a:gd name="T121" fmla="*/ 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4" h="113">
                <a:moveTo>
                  <a:pt x="58" y="102"/>
                </a:moveTo>
                <a:lnTo>
                  <a:pt x="60" y="102"/>
                </a:lnTo>
                <a:lnTo>
                  <a:pt x="60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4"/>
                </a:lnTo>
                <a:lnTo>
                  <a:pt x="63" y="104"/>
                </a:lnTo>
                <a:lnTo>
                  <a:pt x="65" y="102"/>
                </a:lnTo>
                <a:lnTo>
                  <a:pt x="65" y="102"/>
                </a:lnTo>
                <a:lnTo>
                  <a:pt x="66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5"/>
                </a:lnTo>
                <a:lnTo>
                  <a:pt x="66" y="105"/>
                </a:lnTo>
                <a:lnTo>
                  <a:pt x="66" y="105"/>
                </a:lnTo>
                <a:lnTo>
                  <a:pt x="66" y="105"/>
                </a:lnTo>
                <a:lnTo>
                  <a:pt x="68" y="107"/>
                </a:lnTo>
                <a:lnTo>
                  <a:pt x="68" y="107"/>
                </a:lnTo>
                <a:lnTo>
                  <a:pt x="69" y="107"/>
                </a:lnTo>
                <a:lnTo>
                  <a:pt x="71" y="107"/>
                </a:lnTo>
                <a:lnTo>
                  <a:pt x="72" y="105"/>
                </a:lnTo>
                <a:lnTo>
                  <a:pt x="72" y="105"/>
                </a:lnTo>
                <a:lnTo>
                  <a:pt x="77" y="105"/>
                </a:lnTo>
                <a:lnTo>
                  <a:pt x="79" y="107"/>
                </a:lnTo>
                <a:lnTo>
                  <a:pt x="82" y="107"/>
                </a:lnTo>
                <a:lnTo>
                  <a:pt x="83" y="107"/>
                </a:lnTo>
                <a:lnTo>
                  <a:pt x="85" y="107"/>
                </a:lnTo>
                <a:lnTo>
                  <a:pt x="88" y="107"/>
                </a:lnTo>
                <a:lnTo>
                  <a:pt x="88" y="107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90" y="110"/>
                </a:lnTo>
                <a:lnTo>
                  <a:pt x="90" y="110"/>
                </a:lnTo>
                <a:lnTo>
                  <a:pt x="91" y="108"/>
                </a:lnTo>
                <a:lnTo>
                  <a:pt x="95" y="108"/>
                </a:lnTo>
                <a:lnTo>
                  <a:pt x="96" y="107"/>
                </a:lnTo>
                <a:lnTo>
                  <a:pt x="96" y="107"/>
                </a:lnTo>
                <a:lnTo>
                  <a:pt x="96" y="108"/>
                </a:lnTo>
                <a:lnTo>
                  <a:pt x="96" y="110"/>
                </a:lnTo>
                <a:lnTo>
                  <a:pt x="95" y="110"/>
                </a:lnTo>
                <a:lnTo>
                  <a:pt x="95" y="112"/>
                </a:lnTo>
                <a:lnTo>
                  <a:pt x="95" y="112"/>
                </a:lnTo>
                <a:lnTo>
                  <a:pt x="93" y="112"/>
                </a:lnTo>
                <a:lnTo>
                  <a:pt x="90" y="112"/>
                </a:lnTo>
                <a:lnTo>
                  <a:pt x="87" y="112"/>
                </a:lnTo>
                <a:lnTo>
                  <a:pt x="80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1" y="110"/>
                </a:lnTo>
                <a:lnTo>
                  <a:pt x="69" y="110"/>
                </a:lnTo>
                <a:lnTo>
                  <a:pt x="63" y="108"/>
                </a:lnTo>
                <a:lnTo>
                  <a:pt x="61" y="108"/>
                </a:lnTo>
                <a:lnTo>
                  <a:pt x="58" y="108"/>
                </a:lnTo>
                <a:lnTo>
                  <a:pt x="58" y="108"/>
                </a:lnTo>
                <a:lnTo>
                  <a:pt x="57" y="108"/>
                </a:lnTo>
                <a:lnTo>
                  <a:pt x="57" y="107"/>
                </a:lnTo>
                <a:lnTo>
                  <a:pt x="57" y="105"/>
                </a:lnTo>
                <a:lnTo>
                  <a:pt x="57" y="104"/>
                </a:lnTo>
                <a:lnTo>
                  <a:pt x="57" y="104"/>
                </a:lnTo>
                <a:lnTo>
                  <a:pt x="57" y="104"/>
                </a:lnTo>
                <a:lnTo>
                  <a:pt x="58" y="104"/>
                </a:lnTo>
                <a:lnTo>
                  <a:pt x="58" y="104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9" y="99"/>
                </a:moveTo>
                <a:lnTo>
                  <a:pt x="109" y="101"/>
                </a:lnTo>
                <a:lnTo>
                  <a:pt x="109" y="102"/>
                </a:lnTo>
                <a:lnTo>
                  <a:pt x="109" y="104"/>
                </a:lnTo>
                <a:lnTo>
                  <a:pt x="109" y="105"/>
                </a:lnTo>
                <a:lnTo>
                  <a:pt x="109" y="105"/>
                </a:lnTo>
                <a:lnTo>
                  <a:pt x="109" y="105"/>
                </a:lnTo>
                <a:lnTo>
                  <a:pt x="107" y="105"/>
                </a:lnTo>
                <a:lnTo>
                  <a:pt x="107" y="104"/>
                </a:lnTo>
                <a:lnTo>
                  <a:pt x="107" y="102"/>
                </a:lnTo>
                <a:lnTo>
                  <a:pt x="109" y="101"/>
                </a:lnTo>
                <a:lnTo>
                  <a:pt x="109" y="99"/>
                </a:lnTo>
                <a:lnTo>
                  <a:pt x="109" y="99"/>
                </a:lnTo>
                <a:close/>
                <a:moveTo>
                  <a:pt x="47" y="90"/>
                </a:moveTo>
                <a:lnTo>
                  <a:pt x="49" y="91"/>
                </a:lnTo>
                <a:lnTo>
                  <a:pt x="50" y="93"/>
                </a:lnTo>
                <a:lnTo>
                  <a:pt x="49" y="93"/>
                </a:lnTo>
                <a:lnTo>
                  <a:pt x="49" y="94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7" y="90"/>
                </a:lnTo>
                <a:close/>
                <a:moveTo>
                  <a:pt x="124" y="90"/>
                </a:moveTo>
                <a:lnTo>
                  <a:pt x="124" y="90"/>
                </a:lnTo>
                <a:lnTo>
                  <a:pt x="123" y="93"/>
                </a:lnTo>
                <a:lnTo>
                  <a:pt x="121" y="94"/>
                </a:lnTo>
                <a:lnTo>
                  <a:pt x="121" y="94"/>
                </a:lnTo>
                <a:lnTo>
                  <a:pt x="120" y="96"/>
                </a:lnTo>
                <a:lnTo>
                  <a:pt x="118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4"/>
                </a:lnTo>
                <a:lnTo>
                  <a:pt x="117" y="94"/>
                </a:lnTo>
                <a:lnTo>
                  <a:pt x="117" y="93"/>
                </a:lnTo>
                <a:lnTo>
                  <a:pt x="117" y="93"/>
                </a:lnTo>
                <a:lnTo>
                  <a:pt x="118" y="91"/>
                </a:lnTo>
                <a:lnTo>
                  <a:pt x="120" y="90"/>
                </a:lnTo>
                <a:lnTo>
                  <a:pt x="123" y="90"/>
                </a:lnTo>
                <a:lnTo>
                  <a:pt x="124" y="90"/>
                </a:lnTo>
                <a:close/>
                <a:moveTo>
                  <a:pt x="83" y="88"/>
                </a:moveTo>
                <a:lnTo>
                  <a:pt x="83" y="90"/>
                </a:lnTo>
                <a:lnTo>
                  <a:pt x="83" y="90"/>
                </a:lnTo>
                <a:lnTo>
                  <a:pt x="83" y="91"/>
                </a:lnTo>
                <a:lnTo>
                  <a:pt x="82" y="90"/>
                </a:lnTo>
                <a:lnTo>
                  <a:pt x="83" y="90"/>
                </a:lnTo>
                <a:lnTo>
                  <a:pt x="83" y="90"/>
                </a:lnTo>
                <a:lnTo>
                  <a:pt x="83" y="88"/>
                </a:lnTo>
                <a:lnTo>
                  <a:pt x="83" y="88"/>
                </a:lnTo>
                <a:lnTo>
                  <a:pt x="83" y="88"/>
                </a:lnTo>
                <a:close/>
                <a:moveTo>
                  <a:pt x="98" y="85"/>
                </a:move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6" y="88"/>
                </a:lnTo>
                <a:lnTo>
                  <a:pt x="96" y="86"/>
                </a:lnTo>
                <a:lnTo>
                  <a:pt x="96" y="86"/>
                </a:lnTo>
                <a:lnTo>
                  <a:pt x="96" y="86"/>
                </a:lnTo>
                <a:lnTo>
                  <a:pt x="98" y="86"/>
                </a:lnTo>
                <a:lnTo>
                  <a:pt x="98" y="85"/>
                </a:lnTo>
                <a:close/>
                <a:moveTo>
                  <a:pt x="118" y="85"/>
                </a:move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5"/>
                </a:lnTo>
                <a:lnTo>
                  <a:pt x="118" y="85"/>
                </a:lnTo>
                <a:close/>
                <a:moveTo>
                  <a:pt x="71" y="83"/>
                </a:moveTo>
                <a:lnTo>
                  <a:pt x="71" y="85"/>
                </a:lnTo>
                <a:lnTo>
                  <a:pt x="71" y="85"/>
                </a:lnTo>
                <a:lnTo>
                  <a:pt x="68" y="85"/>
                </a:lnTo>
                <a:lnTo>
                  <a:pt x="68" y="85"/>
                </a:lnTo>
                <a:lnTo>
                  <a:pt x="68" y="83"/>
                </a:lnTo>
                <a:lnTo>
                  <a:pt x="69" y="85"/>
                </a:lnTo>
                <a:lnTo>
                  <a:pt x="69" y="83"/>
                </a:lnTo>
                <a:lnTo>
                  <a:pt x="69" y="83"/>
                </a:lnTo>
                <a:lnTo>
                  <a:pt x="71" y="83"/>
                </a:lnTo>
                <a:close/>
                <a:moveTo>
                  <a:pt x="82" y="83"/>
                </a:moveTo>
                <a:lnTo>
                  <a:pt x="83" y="85"/>
                </a:lnTo>
                <a:lnTo>
                  <a:pt x="82" y="85"/>
                </a:lnTo>
                <a:lnTo>
                  <a:pt x="82" y="85"/>
                </a:lnTo>
                <a:lnTo>
                  <a:pt x="82" y="85"/>
                </a:lnTo>
                <a:lnTo>
                  <a:pt x="80" y="83"/>
                </a:lnTo>
                <a:lnTo>
                  <a:pt x="82" y="83"/>
                </a:lnTo>
                <a:close/>
                <a:moveTo>
                  <a:pt x="110" y="82"/>
                </a:moveTo>
                <a:lnTo>
                  <a:pt x="112" y="82"/>
                </a:lnTo>
                <a:lnTo>
                  <a:pt x="109" y="83"/>
                </a:lnTo>
                <a:lnTo>
                  <a:pt x="109" y="83"/>
                </a:lnTo>
                <a:lnTo>
                  <a:pt x="107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3"/>
                </a:lnTo>
                <a:lnTo>
                  <a:pt x="107" y="82"/>
                </a:lnTo>
                <a:lnTo>
                  <a:pt x="109" y="82"/>
                </a:lnTo>
                <a:lnTo>
                  <a:pt x="110" y="82"/>
                </a:lnTo>
                <a:close/>
                <a:moveTo>
                  <a:pt x="91" y="80"/>
                </a:moveTo>
                <a:lnTo>
                  <a:pt x="93" y="82"/>
                </a:lnTo>
                <a:lnTo>
                  <a:pt x="91" y="82"/>
                </a:lnTo>
                <a:lnTo>
                  <a:pt x="90" y="83"/>
                </a:lnTo>
                <a:lnTo>
                  <a:pt x="88" y="83"/>
                </a:lnTo>
                <a:lnTo>
                  <a:pt x="88" y="83"/>
                </a:lnTo>
                <a:lnTo>
                  <a:pt x="88" y="83"/>
                </a:lnTo>
                <a:lnTo>
                  <a:pt x="90" y="82"/>
                </a:lnTo>
                <a:lnTo>
                  <a:pt x="90" y="82"/>
                </a:lnTo>
                <a:lnTo>
                  <a:pt x="91" y="82"/>
                </a:lnTo>
                <a:lnTo>
                  <a:pt x="91" y="80"/>
                </a:lnTo>
                <a:close/>
                <a:moveTo>
                  <a:pt x="72" y="79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79"/>
                </a:lnTo>
                <a:lnTo>
                  <a:pt x="72" y="79"/>
                </a:lnTo>
                <a:close/>
                <a:moveTo>
                  <a:pt x="104" y="79"/>
                </a:moveTo>
                <a:lnTo>
                  <a:pt x="106" y="79"/>
                </a:lnTo>
                <a:lnTo>
                  <a:pt x="106" y="80"/>
                </a:lnTo>
                <a:lnTo>
                  <a:pt x="107" y="80"/>
                </a:lnTo>
                <a:lnTo>
                  <a:pt x="107" y="80"/>
                </a:lnTo>
                <a:lnTo>
                  <a:pt x="107" y="80"/>
                </a:lnTo>
                <a:lnTo>
                  <a:pt x="106" y="80"/>
                </a:lnTo>
                <a:lnTo>
                  <a:pt x="106" y="79"/>
                </a:lnTo>
                <a:lnTo>
                  <a:pt x="104" y="79"/>
                </a:lnTo>
                <a:close/>
                <a:moveTo>
                  <a:pt x="80" y="77"/>
                </a:moveTo>
                <a:lnTo>
                  <a:pt x="82" y="77"/>
                </a:lnTo>
                <a:lnTo>
                  <a:pt x="80" y="79"/>
                </a:lnTo>
                <a:lnTo>
                  <a:pt x="82" y="79"/>
                </a:lnTo>
                <a:lnTo>
                  <a:pt x="80" y="80"/>
                </a:lnTo>
                <a:lnTo>
                  <a:pt x="79" y="80"/>
                </a:lnTo>
                <a:lnTo>
                  <a:pt x="79" y="79"/>
                </a:lnTo>
                <a:lnTo>
                  <a:pt x="79" y="77"/>
                </a:lnTo>
                <a:lnTo>
                  <a:pt x="80" y="77"/>
                </a:lnTo>
                <a:close/>
                <a:moveTo>
                  <a:pt x="85" y="77"/>
                </a:moveTo>
                <a:lnTo>
                  <a:pt x="85" y="77"/>
                </a:lnTo>
                <a:lnTo>
                  <a:pt x="85" y="77"/>
                </a:lnTo>
                <a:lnTo>
                  <a:pt x="85" y="79"/>
                </a:lnTo>
                <a:lnTo>
                  <a:pt x="85" y="80"/>
                </a:lnTo>
                <a:lnTo>
                  <a:pt x="83" y="80"/>
                </a:lnTo>
                <a:lnTo>
                  <a:pt x="83" y="80"/>
                </a:lnTo>
                <a:lnTo>
                  <a:pt x="82" y="79"/>
                </a:lnTo>
                <a:lnTo>
                  <a:pt x="85" y="77"/>
                </a:lnTo>
                <a:close/>
                <a:moveTo>
                  <a:pt x="69" y="75"/>
                </a:moveTo>
                <a:lnTo>
                  <a:pt x="71" y="77"/>
                </a:lnTo>
                <a:lnTo>
                  <a:pt x="71" y="77"/>
                </a:lnTo>
                <a:lnTo>
                  <a:pt x="71" y="77"/>
                </a:lnTo>
                <a:lnTo>
                  <a:pt x="69" y="77"/>
                </a:lnTo>
                <a:lnTo>
                  <a:pt x="69" y="77"/>
                </a:lnTo>
                <a:lnTo>
                  <a:pt x="69" y="77"/>
                </a:lnTo>
                <a:lnTo>
                  <a:pt x="69" y="75"/>
                </a:lnTo>
                <a:close/>
                <a:moveTo>
                  <a:pt x="69" y="72"/>
                </a:moveTo>
                <a:lnTo>
                  <a:pt x="69" y="72"/>
                </a:lnTo>
                <a:lnTo>
                  <a:pt x="69" y="72"/>
                </a:lnTo>
                <a:lnTo>
                  <a:pt x="69" y="74"/>
                </a:lnTo>
                <a:lnTo>
                  <a:pt x="68" y="74"/>
                </a:lnTo>
                <a:lnTo>
                  <a:pt x="68" y="74"/>
                </a:lnTo>
                <a:lnTo>
                  <a:pt x="68" y="72"/>
                </a:lnTo>
                <a:lnTo>
                  <a:pt x="68" y="72"/>
                </a:lnTo>
                <a:lnTo>
                  <a:pt x="69" y="72"/>
                </a:lnTo>
                <a:close/>
                <a:moveTo>
                  <a:pt x="76" y="71"/>
                </a:moveTo>
                <a:lnTo>
                  <a:pt x="76" y="71"/>
                </a:lnTo>
                <a:lnTo>
                  <a:pt x="76" y="74"/>
                </a:lnTo>
                <a:lnTo>
                  <a:pt x="76" y="74"/>
                </a:lnTo>
                <a:lnTo>
                  <a:pt x="76" y="72"/>
                </a:lnTo>
                <a:lnTo>
                  <a:pt x="76" y="72"/>
                </a:lnTo>
                <a:lnTo>
                  <a:pt x="76" y="71"/>
                </a:lnTo>
                <a:close/>
                <a:moveTo>
                  <a:pt x="82" y="71"/>
                </a:moveTo>
                <a:lnTo>
                  <a:pt x="83" y="72"/>
                </a:lnTo>
                <a:lnTo>
                  <a:pt x="83" y="72"/>
                </a:lnTo>
                <a:lnTo>
                  <a:pt x="83" y="72"/>
                </a:lnTo>
                <a:lnTo>
                  <a:pt x="82" y="72"/>
                </a:lnTo>
                <a:lnTo>
                  <a:pt x="82" y="71"/>
                </a:lnTo>
                <a:lnTo>
                  <a:pt x="82" y="71"/>
                </a:lnTo>
                <a:close/>
                <a:moveTo>
                  <a:pt x="96" y="69"/>
                </a:moveTo>
                <a:lnTo>
                  <a:pt x="96" y="69"/>
                </a:lnTo>
                <a:lnTo>
                  <a:pt x="95" y="71"/>
                </a:lnTo>
                <a:lnTo>
                  <a:pt x="91" y="71"/>
                </a:lnTo>
                <a:lnTo>
                  <a:pt x="91" y="71"/>
                </a:lnTo>
                <a:lnTo>
                  <a:pt x="91" y="71"/>
                </a:lnTo>
                <a:lnTo>
                  <a:pt x="93" y="69"/>
                </a:lnTo>
                <a:lnTo>
                  <a:pt x="95" y="69"/>
                </a:lnTo>
                <a:lnTo>
                  <a:pt x="96" y="69"/>
                </a:lnTo>
                <a:lnTo>
                  <a:pt x="96" y="69"/>
                </a:lnTo>
                <a:close/>
                <a:moveTo>
                  <a:pt x="77" y="67"/>
                </a:moveTo>
                <a:lnTo>
                  <a:pt x="79" y="69"/>
                </a:lnTo>
                <a:lnTo>
                  <a:pt x="80" y="69"/>
                </a:lnTo>
                <a:lnTo>
                  <a:pt x="80" y="69"/>
                </a:lnTo>
                <a:lnTo>
                  <a:pt x="80" y="71"/>
                </a:lnTo>
                <a:lnTo>
                  <a:pt x="79" y="71"/>
                </a:lnTo>
                <a:lnTo>
                  <a:pt x="77" y="69"/>
                </a:lnTo>
                <a:lnTo>
                  <a:pt x="77" y="69"/>
                </a:lnTo>
                <a:lnTo>
                  <a:pt x="77" y="67"/>
                </a:lnTo>
                <a:lnTo>
                  <a:pt x="77" y="67"/>
                </a:lnTo>
                <a:close/>
                <a:moveTo>
                  <a:pt x="68" y="67"/>
                </a:moveTo>
                <a:lnTo>
                  <a:pt x="68" y="69"/>
                </a:lnTo>
                <a:lnTo>
                  <a:pt x="68" y="71"/>
                </a:lnTo>
                <a:lnTo>
                  <a:pt x="66" y="71"/>
                </a:lnTo>
                <a:lnTo>
                  <a:pt x="66" y="69"/>
                </a:lnTo>
                <a:lnTo>
                  <a:pt x="68" y="67"/>
                </a:lnTo>
                <a:lnTo>
                  <a:pt x="68" y="67"/>
                </a:lnTo>
                <a:close/>
                <a:moveTo>
                  <a:pt x="104" y="66"/>
                </a:moveTo>
                <a:lnTo>
                  <a:pt x="106" y="66"/>
                </a:lnTo>
                <a:lnTo>
                  <a:pt x="106" y="66"/>
                </a:lnTo>
                <a:lnTo>
                  <a:pt x="107" y="67"/>
                </a:lnTo>
                <a:lnTo>
                  <a:pt x="107" y="67"/>
                </a:lnTo>
                <a:lnTo>
                  <a:pt x="106" y="67"/>
                </a:lnTo>
                <a:lnTo>
                  <a:pt x="104" y="69"/>
                </a:lnTo>
                <a:lnTo>
                  <a:pt x="102" y="69"/>
                </a:lnTo>
                <a:lnTo>
                  <a:pt x="102" y="67"/>
                </a:lnTo>
                <a:lnTo>
                  <a:pt x="101" y="67"/>
                </a:lnTo>
                <a:lnTo>
                  <a:pt x="99" y="67"/>
                </a:lnTo>
                <a:lnTo>
                  <a:pt x="101" y="66"/>
                </a:lnTo>
                <a:lnTo>
                  <a:pt x="102" y="66"/>
                </a:lnTo>
                <a:lnTo>
                  <a:pt x="104" y="66"/>
                </a:lnTo>
                <a:close/>
                <a:moveTo>
                  <a:pt x="14" y="64"/>
                </a:moveTo>
                <a:lnTo>
                  <a:pt x="16" y="66"/>
                </a:lnTo>
                <a:lnTo>
                  <a:pt x="17" y="66"/>
                </a:lnTo>
                <a:lnTo>
                  <a:pt x="17" y="66"/>
                </a:lnTo>
                <a:lnTo>
                  <a:pt x="19" y="67"/>
                </a:lnTo>
                <a:lnTo>
                  <a:pt x="17" y="67"/>
                </a:lnTo>
                <a:lnTo>
                  <a:pt x="17" y="69"/>
                </a:lnTo>
                <a:lnTo>
                  <a:pt x="16" y="67"/>
                </a:lnTo>
                <a:lnTo>
                  <a:pt x="14" y="66"/>
                </a:lnTo>
                <a:lnTo>
                  <a:pt x="14" y="66"/>
                </a:lnTo>
                <a:lnTo>
                  <a:pt x="14" y="64"/>
                </a:lnTo>
                <a:close/>
                <a:moveTo>
                  <a:pt x="74" y="63"/>
                </a:moveTo>
                <a:lnTo>
                  <a:pt x="76" y="64"/>
                </a:lnTo>
                <a:lnTo>
                  <a:pt x="77" y="64"/>
                </a:lnTo>
                <a:lnTo>
                  <a:pt x="77" y="66"/>
                </a:lnTo>
                <a:lnTo>
                  <a:pt x="77" y="66"/>
                </a:lnTo>
                <a:lnTo>
                  <a:pt x="77" y="67"/>
                </a:lnTo>
                <a:lnTo>
                  <a:pt x="77" y="67"/>
                </a:lnTo>
                <a:lnTo>
                  <a:pt x="76" y="67"/>
                </a:lnTo>
                <a:lnTo>
                  <a:pt x="74" y="66"/>
                </a:lnTo>
                <a:lnTo>
                  <a:pt x="74" y="64"/>
                </a:lnTo>
                <a:lnTo>
                  <a:pt x="72" y="64"/>
                </a:lnTo>
                <a:lnTo>
                  <a:pt x="72" y="63"/>
                </a:lnTo>
                <a:lnTo>
                  <a:pt x="74" y="63"/>
                </a:lnTo>
                <a:lnTo>
                  <a:pt x="74" y="63"/>
                </a:lnTo>
                <a:close/>
                <a:moveTo>
                  <a:pt x="55" y="63"/>
                </a:moveTo>
                <a:lnTo>
                  <a:pt x="55" y="63"/>
                </a:lnTo>
                <a:lnTo>
                  <a:pt x="57" y="63"/>
                </a:lnTo>
                <a:lnTo>
                  <a:pt x="57" y="64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4" y="64"/>
                </a:lnTo>
                <a:lnTo>
                  <a:pt x="55" y="64"/>
                </a:lnTo>
                <a:lnTo>
                  <a:pt x="55" y="63"/>
                </a:lnTo>
                <a:lnTo>
                  <a:pt x="55" y="63"/>
                </a:lnTo>
                <a:close/>
                <a:moveTo>
                  <a:pt x="13" y="55"/>
                </a:moveTo>
                <a:lnTo>
                  <a:pt x="14" y="56"/>
                </a:lnTo>
                <a:lnTo>
                  <a:pt x="14" y="58"/>
                </a:lnTo>
                <a:lnTo>
                  <a:pt x="16" y="58"/>
                </a:lnTo>
                <a:lnTo>
                  <a:pt x="16" y="61"/>
                </a:lnTo>
                <a:lnTo>
                  <a:pt x="16" y="61"/>
                </a:lnTo>
                <a:lnTo>
                  <a:pt x="16" y="61"/>
                </a:lnTo>
                <a:lnTo>
                  <a:pt x="14" y="61"/>
                </a:lnTo>
                <a:lnTo>
                  <a:pt x="13" y="61"/>
                </a:lnTo>
                <a:lnTo>
                  <a:pt x="13" y="61"/>
                </a:lnTo>
                <a:lnTo>
                  <a:pt x="13" y="60"/>
                </a:lnTo>
                <a:lnTo>
                  <a:pt x="13" y="60"/>
                </a:lnTo>
                <a:lnTo>
                  <a:pt x="11" y="60"/>
                </a:lnTo>
                <a:lnTo>
                  <a:pt x="11" y="60"/>
                </a:lnTo>
                <a:lnTo>
                  <a:pt x="11" y="60"/>
                </a:lnTo>
                <a:lnTo>
                  <a:pt x="9" y="60"/>
                </a:lnTo>
                <a:lnTo>
                  <a:pt x="9" y="60"/>
                </a:lnTo>
                <a:lnTo>
                  <a:pt x="11" y="58"/>
                </a:lnTo>
                <a:lnTo>
                  <a:pt x="11" y="56"/>
                </a:lnTo>
                <a:lnTo>
                  <a:pt x="13" y="58"/>
                </a:lnTo>
                <a:lnTo>
                  <a:pt x="13" y="58"/>
                </a:lnTo>
                <a:lnTo>
                  <a:pt x="13" y="56"/>
                </a:lnTo>
                <a:lnTo>
                  <a:pt x="13" y="55"/>
                </a:lnTo>
                <a:lnTo>
                  <a:pt x="13" y="55"/>
                </a:lnTo>
                <a:close/>
                <a:moveTo>
                  <a:pt x="14" y="55"/>
                </a:moveTo>
                <a:lnTo>
                  <a:pt x="14" y="55"/>
                </a:lnTo>
                <a:lnTo>
                  <a:pt x="16" y="55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8"/>
                </a:lnTo>
                <a:lnTo>
                  <a:pt x="16" y="58"/>
                </a:lnTo>
                <a:lnTo>
                  <a:pt x="14" y="56"/>
                </a:lnTo>
                <a:lnTo>
                  <a:pt x="14" y="55"/>
                </a:lnTo>
                <a:lnTo>
                  <a:pt x="14" y="55"/>
                </a:lnTo>
                <a:close/>
                <a:moveTo>
                  <a:pt x="91" y="53"/>
                </a:moveTo>
                <a:lnTo>
                  <a:pt x="93" y="53"/>
                </a:lnTo>
                <a:lnTo>
                  <a:pt x="95" y="53"/>
                </a:lnTo>
                <a:lnTo>
                  <a:pt x="93" y="55"/>
                </a:lnTo>
                <a:lnTo>
                  <a:pt x="95" y="55"/>
                </a:lnTo>
                <a:lnTo>
                  <a:pt x="95" y="58"/>
                </a:lnTo>
                <a:lnTo>
                  <a:pt x="93" y="58"/>
                </a:lnTo>
                <a:lnTo>
                  <a:pt x="93" y="60"/>
                </a:lnTo>
                <a:lnTo>
                  <a:pt x="93" y="60"/>
                </a:lnTo>
                <a:lnTo>
                  <a:pt x="91" y="60"/>
                </a:lnTo>
                <a:lnTo>
                  <a:pt x="90" y="58"/>
                </a:lnTo>
                <a:lnTo>
                  <a:pt x="90" y="58"/>
                </a:lnTo>
                <a:lnTo>
                  <a:pt x="91" y="58"/>
                </a:lnTo>
                <a:lnTo>
                  <a:pt x="91" y="56"/>
                </a:lnTo>
                <a:lnTo>
                  <a:pt x="91" y="56"/>
                </a:lnTo>
                <a:lnTo>
                  <a:pt x="90" y="55"/>
                </a:lnTo>
                <a:lnTo>
                  <a:pt x="90" y="53"/>
                </a:lnTo>
                <a:lnTo>
                  <a:pt x="91" y="53"/>
                </a:lnTo>
                <a:close/>
                <a:moveTo>
                  <a:pt x="16" y="49"/>
                </a:moveTo>
                <a:lnTo>
                  <a:pt x="16" y="50"/>
                </a:lnTo>
                <a:lnTo>
                  <a:pt x="16" y="52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3" y="53"/>
                </a:lnTo>
                <a:lnTo>
                  <a:pt x="13" y="52"/>
                </a:lnTo>
                <a:lnTo>
                  <a:pt x="14" y="50"/>
                </a:lnTo>
                <a:lnTo>
                  <a:pt x="14" y="49"/>
                </a:lnTo>
                <a:lnTo>
                  <a:pt x="16" y="49"/>
                </a:lnTo>
                <a:close/>
                <a:moveTo>
                  <a:pt x="69" y="47"/>
                </a:moveTo>
                <a:lnTo>
                  <a:pt x="71" y="47"/>
                </a:lnTo>
                <a:lnTo>
                  <a:pt x="71" y="49"/>
                </a:lnTo>
                <a:lnTo>
                  <a:pt x="72" y="49"/>
                </a:lnTo>
                <a:lnTo>
                  <a:pt x="71" y="50"/>
                </a:lnTo>
                <a:lnTo>
                  <a:pt x="71" y="50"/>
                </a:lnTo>
                <a:lnTo>
                  <a:pt x="71" y="49"/>
                </a:lnTo>
                <a:lnTo>
                  <a:pt x="71" y="49"/>
                </a:lnTo>
                <a:lnTo>
                  <a:pt x="69" y="49"/>
                </a:lnTo>
                <a:lnTo>
                  <a:pt x="69" y="47"/>
                </a:lnTo>
                <a:lnTo>
                  <a:pt x="69" y="47"/>
                </a:lnTo>
                <a:close/>
                <a:moveTo>
                  <a:pt x="54" y="45"/>
                </a:moveTo>
                <a:lnTo>
                  <a:pt x="54" y="47"/>
                </a:lnTo>
                <a:lnTo>
                  <a:pt x="55" y="49"/>
                </a:lnTo>
                <a:lnTo>
                  <a:pt x="55" y="49"/>
                </a:lnTo>
                <a:lnTo>
                  <a:pt x="57" y="50"/>
                </a:lnTo>
                <a:lnTo>
                  <a:pt x="58" y="50"/>
                </a:lnTo>
                <a:lnTo>
                  <a:pt x="61" y="52"/>
                </a:lnTo>
                <a:lnTo>
                  <a:pt x="65" y="52"/>
                </a:lnTo>
                <a:lnTo>
                  <a:pt x="65" y="52"/>
                </a:lnTo>
                <a:lnTo>
                  <a:pt x="65" y="53"/>
                </a:lnTo>
                <a:lnTo>
                  <a:pt x="66" y="53"/>
                </a:lnTo>
                <a:lnTo>
                  <a:pt x="66" y="55"/>
                </a:lnTo>
                <a:lnTo>
                  <a:pt x="66" y="55"/>
                </a:lnTo>
                <a:lnTo>
                  <a:pt x="66" y="56"/>
                </a:lnTo>
                <a:lnTo>
                  <a:pt x="66" y="60"/>
                </a:lnTo>
                <a:lnTo>
                  <a:pt x="68" y="60"/>
                </a:lnTo>
                <a:lnTo>
                  <a:pt x="69" y="61"/>
                </a:lnTo>
                <a:lnTo>
                  <a:pt x="71" y="61"/>
                </a:lnTo>
                <a:lnTo>
                  <a:pt x="71" y="61"/>
                </a:lnTo>
                <a:lnTo>
                  <a:pt x="71" y="63"/>
                </a:lnTo>
                <a:lnTo>
                  <a:pt x="71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8" y="63"/>
                </a:lnTo>
                <a:lnTo>
                  <a:pt x="68" y="61"/>
                </a:lnTo>
                <a:lnTo>
                  <a:pt x="66" y="61"/>
                </a:lnTo>
                <a:lnTo>
                  <a:pt x="66" y="60"/>
                </a:lnTo>
                <a:lnTo>
                  <a:pt x="66" y="60"/>
                </a:lnTo>
                <a:lnTo>
                  <a:pt x="65" y="58"/>
                </a:lnTo>
                <a:lnTo>
                  <a:pt x="65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1" y="56"/>
                </a:lnTo>
                <a:lnTo>
                  <a:pt x="60" y="56"/>
                </a:lnTo>
                <a:lnTo>
                  <a:pt x="58" y="55"/>
                </a:lnTo>
                <a:lnTo>
                  <a:pt x="57" y="53"/>
                </a:lnTo>
                <a:lnTo>
                  <a:pt x="57" y="53"/>
                </a:lnTo>
                <a:lnTo>
                  <a:pt x="55" y="53"/>
                </a:lnTo>
                <a:lnTo>
                  <a:pt x="55" y="52"/>
                </a:lnTo>
                <a:lnTo>
                  <a:pt x="54" y="50"/>
                </a:lnTo>
                <a:lnTo>
                  <a:pt x="52" y="50"/>
                </a:lnTo>
                <a:lnTo>
                  <a:pt x="50" y="49"/>
                </a:lnTo>
                <a:lnTo>
                  <a:pt x="49" y="49"/>
                </a:lnTo>
                <a:lnTo>
                  <a:pt x="47" y="49"/>
                </a:lnTo>
                <a:lnTo>
                  <a:pt x="47" y="49"/>
                </a:lnTo>
                <a:lnTo>
                  <a:pt x="46" y="49"/>
                </a:lnTo>
                <a:lnTo>
                  <a:pt x="49" y="47"/>
                </a:lnTo>
                <a:lnTo>
                  <a:pt x="50" y="45"/>
                </a:lnTo>
                <a:lnTo>
                  <a:pt x="52" y="45"/>
                </a:lnTo>
                <a:lnTo>
                  <a:pt x="54" y="45"/>
                </a:lnTo>
                <a:close/>
                <a:moveTo>
                  <a:pt x="57" y="42"/>
                </a:moveTo>
                <a:lnTo>
                  <a:pt x="60" y="44"/>
                </a:lnTo>
                <a:lnTo>
                  <a:pt x="58" y="45"/>
                </a:lnTo>
                <a:lnTo>
                  <a:pt x="58" y="44"/>
                </a:lnTo>
                <a:lnTo>
                  <a:pt x="57" y="42"/>
                </a:lnTo>
                <a:close/>
                <a:moveTo>
                  <a:pt x="63" y="42"/>
                </a:moveTo>
                <a:lnTo>
                  <a:pt x="61" y="42"/>
                </a:lnTo>
                <a:lnTo>
                  <a:pt x="61" y="44"/>
                </a:lnTo>
                <a:lnTo>
                  <a:pt x="60" y="44"/>
                </a:lnTo>
                <a:lnTo>
                  <a:pt x="61" y="42"/>
                </a:lnTo>
                <a:lnTo>
                  <a:pt x="63" y="42"/>
                </a:lnTo>
                <a:close/>
                <a:moveTo>
                  <a:pt x="96" y="39"/>
                </a:moveTo>
                <a:lnTo>
                  <a:pt x="98" y="41"/>
                </a:lnTo>
                <a:lnTo>
                  <a:pt x="98" y="42"/>
                </a:lnTo>
                <a:lnTo>
                  <a:pt x="99" y="44"/>
                </a:lnTo>
                <a:lnTo>
                  <a:pt x="99" y="44"/>
                </a:lnTo>
                <a:lnTo>
                  <a:pt x="101" y="45"/>
                </a:lnTo>
                <a:lnTo>
                  <a:pt x="101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8" y="47"/>
                </a:lnTo>
                <a:lnTo>
                  <a:pt x="98" y="47"/>
                </a:lnTo>
                <a:lnTo>
                  <a:pt x="95" y="45"/>
                </a:lnTo>
                <a:lnTo>
                  <a:pt x="93" y="45"/>
                </a:lnTo>
                <a:lnTo>
                  <a:pt x="95" y="44"/>
                </a:lnTo>
                <a:lnTo>
                  <a:pt x="96" y="42"/>
                </a:lnTo>
                <a:lnTo>
                  <a:pt x="95" y="42"/>
                </a:lnTo>
                <a:lnTo>
                  <a:pt x="93" y="44"/>
                </a:lnTo>
                <a:lnTo>
                  <a:pt x="90" y="44"/>
                </a:lnTo>
                <a:lnTo>
                  <a:pt x="90" y="44"/>
                </a:lnTo>
                <a:lnTo>
                  <a:pt x="90" y="42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5" y="41"/>
                </a:lnTo>
                <a:lnTo>
                  <a:pt x="95" y="39"/>
                </a:lnTo>
                <a:lnTo>
                  <a:pt x="96" y="39"/>
                </a:lnTo>
                <a:close/>
                <a:moveTo>
                  <a:pt x="3" y="33"/>
                </a:moveTo>
                <a:lnTo>
                  <a:pt x="3" y="33"/>
                </a:lnTo>
                <a:lnTo>
                  <a:pt x="3" y="33"/>
                </a:lnTo>
                <a:lnTo>
                  <a:pt x="5" y="33"/>
                </a:lnTo>
                <a:lnTo>
                  <a:pt x="3" y="34"/>
                </a:lnTo>
                <a:lnTo>
                  <a:pt x="3" y="34"/>
                </a:lnTo>
                <a:lnTo>
                  <a:pt x="3" y="36"/>
                </a:lnTo>
                <a:lnTo>
                  <a:pt x="3" y="36"/>
                </a:lnTo>
                <a:lnTo>
                  <a:pt x="3" y="38"/>
                </a:lnTo>
                <a:lnTo>
                  <a:pt x="5" y="38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5" y="39"/>
                </a:lnTo>
                <a:lnTo>
                  <a:pt x="3" y="38"/>
                </a:lnTo>
                <a:lnTo>
                  <a:pt x="1" y="36"/>
                </a:lnTo>
                <a:lnTo>
                  <a:pt x="0" y="34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close/>
                <a:moveTo>
                  <a:pt x="83" y="28"/>
                </a:moveTo>
                <a:lnTo>
                  <a:pt x="83" y="30"/>
                </a:lnTo>
                <a:lnTo>
                  <a:pt x="83" y="30"/>
                </a:lnTo>
                <a:lnTo>
                  <a:pt x="82" y="31"/>
                </a:lnTo>
                <a:lnTo>
                  <a:pt x="82" y="33"/>
                </a:lnTo>
                <a:lnTo>
                  <a:pt x="82" y="33"/>
                </a:lnTo>
                <a:lnTo>
                  <a:pt x="80" y="33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3"/>
                </a:lnTo>
                <a:lnTo>
                  <a:pt x="79" y="33"/>
                </a:lnTo>
                <a:lnTo>
                  <a:pt x="79" y="31"/>
                </a:lnTo>
                <a:lnTo>
                  <a:pt x="79" y="31"/>
                </a:lnTo>
                <a:lnTo>
                  <a:pt x="77" y="30"/>
                </a:lnTo>
                <a:lnTo>
                  <a:pt x="79" y="30"/>
                </a:lnTo>
                <a:lnTo>
                  <a:pt x="80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3" y="28"/>
                </a:lnTo>
                <a:close/>
                <a:moveTo>
                  <a:pt x="85" y="20"/>
                </a:moveTo>
                <a:lnTo>
                  <a:pt x="87" y="20"/>
                </a:lnTo>
                <a:lnTo>
                  <a:pt x="87" y="22"/>
                </a:lnTo>
                <a:lnTo>
                  <a:pt x="87" y="22"/>
                </a:lnTo>
                <a:lnTo>
                  <a:pt x="85" y="22"/>
                </a:lnTo>
                <a:lnTo>
                  <a:pt x="83" y="20"/>
                </a:lnTo>
                <a:lnTo>
                  <a:pt x="85" y="20"/>
                </a:lnTo>
                <a:close/>
                <a:moveTo>
                  <a:pt x="72" y="15"/>
                </a:moveTo>
                <a:lnTo>
                  <a:pt x="72" y="15"/>
                </a:lnTo>
                <a:lnTo>
                  <a:pt x="74" y="17"/>
                </a:lnTo>
                <a:lnTo>
                  <a:pt x="74" y="17"/>
                </a:lnTo>
                <a:lnTo>
                  <a:pt x="74" y="19"/>
                </a:lnTo>
                <a:lnTo>
                  <a:pt x="74" y="19"/>
                </a:lnTo>
                <a:lnTo>
                  <a:pt x="72" y="19"/>
                </a:lnTo>
                <a:lnTo>
                  <a:pt x="71" y="19"/>
                </a:lnTo>
                <a:lnTo>
                  <a:pt x="71" y="17"/>
                </a:lnTo>
                <a:lnTo>
                  <a:pt x="71" y="15"/>
                </a:lnTo>
                <a:lnTo>
                  <a:pt x="72" y="15"/>
                </a:lnTo>
                <a:close/>
                <a:moveTo>
                  <a:pt x="95" y="0"/>
                </a:moveTo>
                <a:lnTo>
                  <a:pt x="96" y="0"/>
                </a:lnTo>
                <a:lnTo>
                  <a:pt x="98" y="0"/>
                </a:lnTo>
                <a:lnTo>
                  <a:pt x="98" y="1"/>
                </a:lnTo>
                <a:lnTo>
                  <a:pt x="99" y="1"/>
                </a:lnTo>
                <a:lnTo>
                  <a:pt x="99" y="1"/>
                </a:lnTo>
                <a:lnTo>
                  <a:pt x="99" y="1"/>
                </a:lnTo>
                <a:lnTo>
                  <a:pt x="101" y="3"/>
                </a:lnTo>
                <a:lnTo>
                  <a:pt x="101" y="4"/>
                </a:lnTo>
                <a:lnTo>
                  <a:pt x="101" y="6"/>
                </a:lnTo>
                <a:lnTo>
                  <a:pt x="99" y="6"/>
                </a:lnTo>
                <a:lnTo>
                  <a:pt x="96" y="8"/>
                </a:lnTo>
                <a:lnTo>
                  <a:pt x="96" y="9"/>
                </a:lnTo>
                <a:lnTo>
                  <a:pt x="96" y="11"/>
                </a:lnTo>
                <a:lnTo>
                  <a:pt x="96" y="11"/>
                </a:lnTo>
                <a:lnTo>
                  <a:pt x="96" y="11"/>
                </a:lnTo>
                <a:lnTo>
                  <a:pt x="96" y="12"/>
                </a:lnTo>
                <a:lnTo>
                  <a:pt x="96" y="12"/>
                </a:lnTo>
                <a:lnTo>
                  <a:pt x="95" y="14"/>
                </a:lnTo>
                <a:lnTo>
                  <a:pt x="95" y="15"/>
                </a:lnTo>
                <a:lnTo>
                  <a:pt x="93" y="17"/>
                </a:lnTo>
                <a:lnTo>
                  <a:pt x="93" y="17"/>
                </a:lnTo>
                <a:lnTo>
                  <a:pt x="93" y="17"/>
                </a:lnTo>
                <a:lnTo>
                  <a:pt x="91" y="15"/>
                </a:lnTo>
                <a:lnTo>
                  <a:pt x="90" y="15"/>
                </a:lnTo>
                <a:lnTo>
                  <a:pt x="85" y="14"/>
                </a:lnTo>
                <a:lnTo>
                  <a:pt x="82" y="12"/>
                </a:lnTo>
                <a:lnTo>
                  <a:pt x="80" y="14"/>
                </a:lnTo>
                <a:lnTo>
                  <a:pt x="79" y="12"/>
                </a:lnTo>
                <a:lnTo>
                  <a:pt x="77" y="12"/>
                </a:lnTo>
                <a:lnTo>
                  <a:pt x="74" y="14"/>
                </a:lnTo>
                <a:lnTo>
                  <a:pt x="72" y="14"/>
                </a:lnTo>
                <a:lnTo>
                  <a:pt x="71" y="14"/>
                </a:lnTo>
                <a:lnTo>
                  <a:pt x="69" y="12"/>
                </a:lnTo>
                <a:lnTo>
                  <a:pt x="68" y="14"/>
                </a:lnTo>
                <a:lnTo>
                  <a:pt x="66" y="15"/>
                </a:lnTo>
                <a:lnTo>
                  <a:pt x="65" y="17"/>
                </a:lnTo>
                <a:lnTo>
                  <a:pt x="61" y="17"/>
                </a:lnTo>
                <a:lnTo>
                  <a:pt x="60" y="17"/>
                </a:lnTo>
                <a:lnTo>
                  <a:pt x="58" y="17"/>
                </a:lnTo>
                <a:lnTo>
                  <a:pt x="60" y="19"/>
                </a:lnTo>
                <a:lnTo>
                  <a:pt x="61" y="20"/>
                </a:lnTo>
                <a:lnTo>
                  <a:pt x="60" y="20"/>
                </a:lnTo>
                <a:lnTo>
                  <a:pt x="61" y="22"/>
                </a:lnTo>
                <a:lnTo>
                  <a:pt x="61" y="22"/>
                </a:lnTo>
                <a:lnTo>
                  <a:pt x="63" y="22"/>
                </a:lnTo>
                <a:lnTo>
                  <a:pt x="66" y="23"/>
                </a:lnTo>
                <a:lnTo>
                  <a:pt x="66" y="25"/>
                </a:lnTo>
                <a:lnTo>
                  <a:pt x="68" y="27"/>
                </a:lnTo>
                <a:lnTo>
                  <a:pt x="66" y="25"/>
                </a:lnTo>
                <a:lnTo>
                  <a:pt x="65" y="25"/>
                </a:lnTo>
                <a:lnTo>
                  <a:pt x="63" y="23"/>
                </a:lnTo>
                <a:lnTo>
                  <a:pt x="61" y="23"/>
                </a:lnTo>
                <a:lnTo>
                  <a:pt x="60" y="23"/>
                </a:lnTo>
                <a:lnTo>
                  <a:pt x="58" y="23"/>
                </a:lnTo>
                <a:lnTo>
                  <a:pt x="58" y="25"/>
                </a:lnTo>
                <a:lnTo>
                  <a:pt x="60" y="25"/>
                </a:lnTo>
                <a:lnTo>
                  <a:pt x="61" y="27"/>
                </a:lnTo>
                <a:lnTo>
                  <a:pt x="63" y="27"/>
                </a:lnTo>
                <a:lnTo>
                  <a:pt x="63" y="28"/>
                </a:lnTo>
                <a:lnTo>
                  <a:pt x="63" y="30"/>
                </a:lnTo>
                <a:lnTo>
                  <a:pt x="61" y="30"/>
                </a:lnTo>
                <a:lnTo>
                  <a:pt x="60" y="28"/>
                </a:lnTo>
                <a:lnTo>
                  <a:pt x="58" y="25"/>
                </a:lnTo>
                <a:lnTo>
                  <a:pt x="55" y="25"/>
                </a:lnTo>
                <a:lnTo>
                  <a:pt x="54" y="25"/>
                </a:lnTo>
                <a:lnTo>
                  <a:pt x="55" y="27"/>
                </a:lnTo>
                <a:lnTo>
                  <a:pt x="55" y="28"/>
                </a:lnTo>
                <a:lnTo>
                  <a:pt x="58" y="30"/>
                </a:lnTo>
                <a:lnTo>
                  <a:pt x="58" y="30"/>
                </a:lnTo>
                <a:lnTo>
                  <a:pt x="57" y="31"/>
                </a:lnTo>
                <a:lnTo>
                  <a:pt x="54" y="30"/>
                </a:lnTo>
                <a:lnTo>
                  <a:pt x="54" y="28"/>
                </a:lnTo>
                <a:lnTo>
                  <a:pt x="54" y="25"/>
                </a:lnTo>
                <a:lnTo>
                  <a:pt x="50" y="23"/>
                </a:lnTo>
                <a:lnTo>
                  <a:pt x="47" y="22"/>
                </a:lnTo>
                <a:lnTo>
                  <a:pt x="46" y="20"/>
                </a:lnTo>
                <a:lnTo>
                  <a:pt x="47" y="20"/>
                </a:lnTo>
                <a:lnTo>
                  <a:pt x="47" y="19"/>
                </a:lnTo>
                <a:lnTo>
                  <a:pt x="46" y="19"/>
                </a:lnTo>
                <a:lnTo>
                  <a:pt x="44" y="20"/>
                </a:lnTo>
                <a:lnTo>
                  <a:pt x="42" y="20"/>
                </a:lnTo>
                <a:lnTo>
                  <a:pt x="42" y="22"/>
                </a:lnTo>
                <a:lnTo>
                  <a:pt x="42" y="23"/>
                </a:lnTo>
                <a:lnTo>
                  <a:pt x="42" y="25"/>
                </a:lnTo>
                <a:lnTo>
                  <a:pt x="42" y="27"/>
                </a:lnTo>
                <a:lnTo>
                  <a:pt x="42" y="28"/>
                </a:lnTo>
                <a:lnTo>
                  <a:pt x="46" y="33"/>
                </a:lnTo>
                <a:lnTo>
                  <a:pt x="47" y="36"/>
                </a:lnTo>
                <a:lnTo>
                  <a:pt x="47" y="36"/>
                </a:lnTo>
                <a:lnTo>
                  <a:pt x="50" y="38"/>
                </a:lnTo>
                <a:lnTo>
                  <a:pt x="52" y="41"/>
                </a:lnTo>
                <a:lnTo>
                  <a:pt x="52" y="41"/>
                </a:lnTo>
                <a:lnTo>
                  <a:pt x="54" y="44"/>
                </a:lnTo>
                <a:lnTo>
                  <a:pt x="52" y="44"/>
                </a:lnTo>
                <a:lnTo>
                  <a:pt x="50" y="44"/>
                </a:lnTo>
                <a:lnTo>
                  <a:pt x="50" y="44"/>
                </a:lnTo>
                <a:lnTo>
                  <a:pt x="50" y="42"/>
                </a:lnTo>
                <a:lnTo>
                  <a:pt x="50" y="42"/>
                </a:lnTo>
                <a:lnTo>
                  <a:pt x="49" y="41"/>
                </a:lnTo>
                <a:lnTo>
                  <a:pt x="47" y="41"/>
                </a:lnTo>
                <a:lnTo>
                  <a:pt x="46" y="42"/>
                </a:lnTo>
                <a:lnTo>
                  <a:pt x="47" y="44"/>
                </a:lnTo>
                <a:lnTo>
                  <a:pt x="47" y="44"/>
                </a:lnTo>
                <a:lnTo>
                  <a:pt x="47" y="45"/>
                </a:lnTo>
                <a:lnTo>
                  <a:pt x="49" y="45"/>
                </a:lnTo>
                <a:lnTo>
                  <a:pt x="47" y="47"/>
                </a:lnTo>
                <a:lnTo>
                  <a:pt x="46" y="47"/>
                </a:lnTo>
                <a:lnTo>
                  <a:pt x="44" y="49"/>
                </a:lnTo>
                <a:lnTo>
                  <a:pt x="42" y="49"/>
                </a:lnTo>
                <a:lnTo>
                  <a:pt x="42" y="49"/>
                </a:lnTo>
                <a:lnTo>
                  <a:pt x="42" y="49"/>
                </a:lnTo>
                <a:lnTo>
                  <a:pt x="44" y="49"/>
                </a:lnTo>
                <a:lnTo>
                  <a:pt x="46" y="50"/>
                </a:lnTo>
                <a:lnTo>
                  <a:pt x="49" y="50"/>
                </a:lnTo>
                <a:lnTo>
                  <a:pt x="50" y="52"/>
                </a:lnTo>
                <a:lnTo>
                  <a:pt x="52" y="52"/>
                </a:lnTo>
                <a:lnTo>
                  <a:pt x="54" y="53"/>
                </a:lnTo>
                <a:lnTo>
                  <a:pt x="57" y="55"/>
                </a:lnTo>
                <a:lnTo>
                  <a:pt x="58" y="56"/>
                </a:lnTo>
                <a:lnTo>
                  <a:pt x="60" y="58"/>
                </a:lnTo>
                <a:lnTo>
                  <a:pt x="63" y="58"/>
                </a:lnTo>
                <a:lnTo>
                  <a:pt x="63" y="60"/>
                </a:lnTo>
                <a:lnTo>
                  <a:pt x="63" y="61"/>
                </a:lnTo>
                <a:lnTo>
                  <a:pt x="63" y="64"/>
                </a:lnTo>
                <a:lnTo>
                  <a:pt x="63" y="66"/>
                </a:lnTo>
                <a:lnTo>
                  <a:pt x="63" y="66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1" y="66"/>
                </a:lnTo>
                <a:lnTo>
                  <a:pt x="58" y="64"/>
                </a:lnTo>
                <a:lnTo>
                  <a:pt x="57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0" y="64"/>
                </a:lnTo>
                <a:lnTo>
                  <a:pt x="49" y="64"/>
                </a:lnTo>
                <a:lnTo>
                  <a:pt x="49" y="64"/>
                </a:lnTo>
                <a:lnTo>
                  <a:pt x="49" y="64"/>
                </a:lnTo>
                <a:lnTo>
                  <a:pt x="49" y="66"/>
                </a:lnTo>
                <a:lnTo>
                  <a:pt x="50" y="66"/>
                </a:lnTo>
                <a:lnTo>
                  <a:pt x="50" y="67"/>
                </a:lnTo>
                <a:lnTo>
                  <a:pt x="50" y="69"/>
                </a:lnTo>
                <a:lnTo>
                  <a:pt x="52" y="69"/>
                </a:lnTo>
                <a:lnTo>
                  <a:pt x="54" y="69"/>
                </a:lnTo>
                <a:lnTo>
                  <a:pt x="54" y="71"/>
                </a:lnTo>
                <a:lnTo>
                  <a:pt x="54" y="71"/>
                </a:lnTo>
                <a:lnTo>
                  <a:pt x="55" y="71"/>
                </a:lnTo>
                <a:lnTo>
                  <a:pt x="55" y="72"/>
                </a:lnTo>
                <a:lnTo>
                  <a:pt x="55" y="72"/>
                </a:lnTo>
                <a:lnTo>
                  <a:pt x="52" y="74"/>
                </a:lnTo>
                <a:lnTo>
                  <a:pt x="52" y="74"/>
                </a:lnTo>
                <a:lnTo>
                  <a:pt x="50" y="74"/>
                </a:lnTo>
                <a:lnTo>
                  <a:pt x="50" y="74"/>
                </a:lnTo>
                <a:lnTo>
                  <a:pt x="50" y="72"/>
                </a:lnTo>
                <a:lnTo>
                  <a:pt x="49" y="72"/>
                </a:lnTo>
                <a:lnTo>
                  <a:pt x="47" y="71"/>
                </a:lnTo>
                <a:lnTo>
                  <a:pt x="46" y="71"/>
                </a:lnTo>
                <a:lnTo>
                  <a:pt x="46" y="69"/>
                </a:lnTo>
                <a:lnTo>
                  <a:pt x="44" y="71"/>
                </a:lnTo>
                <a:lnTo>
                  <a:pt x="44" y="72"/>
                </a:lnTo>
                <a:lnTo>
                  <a:pt x="46" y="75"/>
                </a:lnTo>
                <a:lnTo>
                  <a:pt x="49" y="79"/>
                </a:lnTo>
                <a:lnTo>
                  <a:pt x="49" y="82"/>
                </a:lnTo>
                <a:lnTo>
                  <a:pt x="49" y="83"/>
                </a:lnTo>
                <a:lnTo>
                  <a:pt x="49" y="85"/>
                </a:lnTo>
                <a:lnTo>
                  <a:pt x="50" y="86"/>
                </a:lnTo>
                <a:lnTo>
                  <a:pt x="50" y="88"/>
                </a:lnTo>
                <a:lnTo>
                  <a:pt x="50" y="88"/>
                </a:lnTo>
                <a:lnTo>
                  <a:pt x="49" y="88"/>
                </a:lnTo>
                <a:lnTo>
                  <a:pt x="47" y="88"/>
                </a:lnTo>
                <a:lnTo>
                  <a:pt x="46" y="85"/>
                </a:lnTo>
                <a:lnTo>
                  <a:pt x="46" y="83"/>
                </a:lnTo>
                <a:lnTo>
                  <a:pt x="44" y="83"/>
                </a:lnTo>
                <a:lnTo>
                  <a:pt x="42" y="83"/>
                </a:lnTo>
                <a:lnTo>
                  <a:pt x="41" y="86"/>
                </a:lnTo>
                <a:lnTo>
                  <a:pt x="41" y="88"/>
                </a:lnTo>
                <a:lnTo>
                  <a:pt x="39" y="88"/>
                </a:lnTo>
                <a:lnTo>
                  <a:pt x="39" y="88"/>
                </a:lnTo>
                <a:lnTo>
                  <a:pt x="39" y="85"/>
                </a:lnTo>
                <a:lnTo>
                  <a:pt x="39" y="85"/>
                </a:lnTo>
                <a:lnTo>
                  <a:pt x="38" y="82"/>
                </a:lnTo>
                <a:lnTo>
                  <a:pt x="36" y="82"/>
                </a:lnTo>
                <a:lnTo>
                  <a:pt x="36" y="80"/>
                </a:lnTo>
                <a:lnTo>
                  <a:pt x="35" y="79"/>
                </a:lnTo>
                <a:lnTo>
                  <a:pt x="35" y="79"/>
                </a:lnTo>
                <a:lnTo>
                  <a:pt x="33" y="80"/>
                </a:lnTo>
                <a:lnTo>
                  <a:pt x="33" y="82"/>
                </a:lnTo>
                <a:lnTo>
                  <a:pt x="33" y="83"/>
                </a:lnTo>
                <a:lnTo>
                  <a:pt x="31" y="83"/>
                </a:lnTo>
                <a:lnTo>
                  <a:pt x="30" y="82"/>
                </a:lnTo>
                <a:lnTo>
                  <a:pt x="28" y="79"/>
                </a:lnTo>
                <a:lnTo>
                  <a:pt x="28" y="77"/>
                </a:lnTo>
                <a:lnTo>
                  <a:pt x="30" y="74"/>
                </a:lnTo>
                <a:lnTo>
                  <a:pt x="30" y="74"/>
                </a:lnTo>
                <a:lnTo>
                  <a:pt x="28" y="71"/>
                </a:lnTo>
                <a:lnTo>
                  <a:pt x="25" y="69"/>
                </a:lnTo>
                <a:lnTo>
                  <a:pt x="24" y="69"/>
                </a:lnTo>
                <a:lnTo>
                  <a:pt x="24" y="66"/>
                </a:lnTo>
                <a:lnTo>
                  <a:pt x="22" y="66"/>
                </a:lnTo>
                <a:lnTo>
                  <a:pt x="22" y="66"/>
                </a:lnTo>
                <a:lnTo>
                  <a:pt x="20" y="64"/>
                </a:lnTo>
                <a:lnTo>
                  <a:pt x="22" y="64"/>
                </a:lnTo>
                <a:lnTo>
                  <a:pt x="24" y="63"/>
                </a:lnTo>
                <a:lnTo>
                  <a:pt x="25" y="60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58"/>
                </a:lnTo>
                <a:lnTo>
                  <a:pt x="31" y="58"/>
                </a:lnTo>
                <a:lnTo>
                  <a:pt x="33" y="58"/>
                </a:lnTo>
                <a:lnTo>
                  <a:pt x="38" y="60"/>
                </a:lnTo>
                <a:lnTo>
                  <a:pt x="42" y="61"/>
                </a:lnTo>
                <a:lnTo>
                  <a:pt x="44" y="63"/>
                </a:lnTo>
                <a:lnTo>
                  <a:pt x="46" y="63"/>
                </a:lnTo>
                <a:lnTo>
                  <a:pt x="46" y="63"/>
                </a:lnTo>
                <a:lnTo>
                  <a:pt x="47" y="64"/>
                </a:lnTo>
                <a:lnTo>
                  <a:pt x="47" y="63"/>
                </a:lnTo>
                <a:lnTo>
                  <a:pt x="47" y="63"/>
                </a:lnTo>
                <a:lnTo>
                  <a:pt x="47" y="61"/>
                </a:lnTo>
                <a:lnTo>
                  <a:pt x="50" y="61"/>
                </a:lnTo>
                <a:lnTo>
                  <a:pt x="50" y="61"/>
                </a:lnTo>
                <a:lnTo>
                  <a:pt x="50" y="61"/>
                </a:lnTo>
                <a:lnTo>
                  <a:pt x="50" y="60"/>
                </a:lnTo>
                <a:lnTo>
                  <a:pt x="50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4" y="58"/>
                </a:lnTo>
                <a:lnTo>
                  <a:pt x="42" y="56"/>
                </a:lnTo>
                <a:lnTo>
                  <a:pt x="39" y="55"/>
                </a:lnTo>
                <a:lnTo>
                  <a:pt x="39" y="56"/>
                </a:lnTo>
                <a:lnTo>
                  <a:pt x="38" y="56"/>
                </a:lnTo>
                <a:lnTo>
                  <a:pt x="38" y="56"/>
                </a:lnTo>
                <a:lnTo>
                  <a:pt x="33" y="56"/>
                </a:lnTo>
                <a:lnTo>
                  <a:pt x="31" y="56"/>
                </a:lnTo>
                <a:lnTo>
                  <a:pt x="30" y="56"/>
                </a:lnTo>
                <a:lnTo>
                  <a:pt x="28" y="56"/>
                </a:lnTo>
                <a:lnTo>
                  <a:pt x="28" y="58"/>
                </a:lnTo>
                <a:lnTo>
                  <a:pt x="27" y="58"/>
                </a:lnTo>
                <a:lnTo>
                  <a:pt x="25" y="56"/>
                </a:lnTo>
                <a:lnTo>
                  <a:pt x="25" y="55"/>
                </a:lnTo>
                <a:lnTo>
                  <a:pt x="24" y="55"/>
                </a:lnTo>
                <a:lnTo>
                  <a:pt x="24" y="56"/>
                </a:lnTo>
                <a:lnTo>
                  <a:pt x="24" y="56"/>
                </a:lnTo>
                <a:lnTo>
                  <a:pt x="22" y="56"/>
                </a:lnTo>
                <a:lnTo>
                  <a:pt x="20" y="56"/>
                </a:lnTo>
                <a:lnTo>
                  <a:pt x="20" y="55"/>
                </a:lnTo>
                <a:lnTo>
                  <a:pt x="19" y="52"/>
                </a:lnTo>
                <a:lnTo>
                  <a:pt x="17" y="50"/>
                </a:lnTo>
                <a:lnTo>
                  <a:pt x="16" y="49"/>
                </a:lnTo>
                <a:lnTo>
                  <a:pt x="16" y="49"/>
                </a:lnTo>
                <a:lnTo>
                  <a:pt x="16" y="47"/>
                </a:lnTo>
                <a:lnTo>
                  <a:pt x="17" y="47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0" y="45"/>
                </a:lnTo>
                <a:lnTo>
                  <a:pt x="20" y="45"/>
                </a:lnTo>
                <a:lnTo>
                  <a:pt x="20" y="45"/>
                </a:lnTo>
                <a:lnTo>
                  <a:pt x="19" y="45"/>
                </a:lnTo>
                <a:lnTo>
                  <a:pt x="16" y="45"/>
                </a:lnTo>
                <a:lnTo>
                  <a:pt x="16" y="45"/>
                </a:lnTo>
                <a:lnTo>
                  <a:pt x="14" y="45"/>
                </a:lnTo>
                <a:lnTo>
                  <a:pt x="13" y="44"/>
                </a:lnTo>
                <a:lnTo>
                  <a:pt x="11" y="42"/>
                </a:lnTo>
                <a:lnTo>
                  <a:pt x="9" y="41"/>
                </a:lnTo>
                <a:lnTo>
                  <a:pt x="8" y="38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6" y="34"/>
                </a:lnTo>
                <a:lnTo>
                  <a:pt x="6" y="34"/>
                </a:lnTo>
                <a:lnTo>
                  <a:pt x="8" y="34"/>
                </a:lnTo>
                <a:lnTo>
                  <a:pt x="8" y="34"/>
                </a:lnTo>
                <a:lnTo>
                  <a:pt x="9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11" y="33"/>
                </a:lnTo>
                <a:lnTo>
                  <a:pt x="11" y="31"/>
                </a:lnTo>
                <a:lnTo>
                  <a:pt x="9" y="31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3" y="28"/>
                </a:lnTo>
                <a:lnTo>
                  <a:pt x="14" y="28"/>
                </a:lnTo>
                <a:lnTo>
                  <a:pt x="14" y="27"/>
                </a:lnTo>
                <a:lnTo>
                  <a:pt x="14" y="27"/>
                </a:lnTo>
                <a:lnTo>
                  <a:pt x="16" y="25"/>
                </a:lnTo>
                <a:lnTo>
                  <a:pt x="16" y="25"/>
                </a:lnTo>
                <a:lnTo>
                  <a:pt x="16" y="23"/>
                </a:lnTo>
                <a:lnTo>
                  <a:pt x="16" y="22"/>
                </a:lnTo>
                <a:lnTo>
                  <a:pt x="17" y="22"/>
                </a:lnTo>
                <a:lnTo>
                  <a:pt x="17" y="22"/>
                </a:lnTo>
                <a:lnTo>
                  <a:pt x="19" y="20"/>
                </a:lnTo>
                <a:lnTo>
                  <a:pt x="19" y="20"/>
                </a:lnTo>
                <a:lnTo>
                  <a:pt x="20" y="19"/>
                </a:lnTo>
                <a:lnTo>
                  <a:pt x="20" y="19"/>
                </a:lnTo>
                <a:lnTo>
                  <a:pt x="19" y="17"/>
                </a:lnTo>
                <a:lnTo>
                  <a:pt x="19" y="15"/>
                </a:lnTo>
                <a:lnTo>
                  <a:pt x="19" y="15"/>
                </a:lnTo>
                <a:lnTo>
                  <a:pt x="20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8" y="14"/>
                </a:lnTo>
                <a:lnTo>
                  <a:pt x="30" y="12"/>
                </a:lnTo>
                <a:lnTo>
                  <a:pt x="33" y="11"/>
                </a:lnTo>
                <a:lnTo>
                  <a:pt x="33" y="9"/>
                </a:lnTo>
                <a:lnTo>
                  <a:pt x="36" y="9"/>
                </a:lnTo>
                <a:lnTo>
                  <a:pt x="36" y="9"/>
                </a:lnTo>
                <a:lnTo>
                  <a:pt x="38" y="9"/>
                </a:lnTo>
                <a:lnTo>
                  <a:pt x="39" y="11"/>
                </a:lnTo>
                <a:lnTo>
                  <a:pt x="41" y="11"/>
                </a:lnTo>
                <a:lnTo>
                  <a:pt x="42" y="9"/>
                </a:lnTo>
                <a:lnTo>
                  <a:pt x="44" y="9"/>
                </a:lnTo>
                <a:lnTo>
                  <a:pt x="44" y="6"/>
                </a:lnTo>
                <a:lnTo>
                  <a:pt x="46" y="6"/>
                </a:lnTo>
                <a:lnTo>
                  <a:pt x="46" y="6"/>
                </a:lnTo>
                <a:lnTo>
                  <a:pt x="47" y="6"/>
                </a:lnTo>
                <a:lnTo>
                  <a:pt x="49" y="6"/>
                </a:lnTo>
                <a:lnTo>
                  <a:pt x="50" y="6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7" y="6"/>
                </a:lnTo>
                <a:lnTo>
                  <a:pt x="57" y="6"/>
                </a:lnTo>
                <a:lnTo>
                  <a:pt x="60" y="4"/>
                </a:lnTo>
                <a:lnTo>
                  <a:pt x="61" y="4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3" y="3"/>
                </a:lnTo>
                <a:lnTo>
                  <a:pt x="66" y="3"/>
                </a:lnTo>
                <a:lnTo>
                  <a:pt x="66" y="3"/>
                </a:lnTo>
                <a:lnTo>
                  <a:pt x="68" y="3"/>
                </a:lnTo>
                <a:lnTo>
                  <a:pt x="69" y="3"/>
                </a:lnTo>
                <a:lnTo>
                  <a:pt x="71" y="3"/>
                </a:lnTo>
                <a:lnTo>
                  <a:pt x="71" y="4"/>
                </a:lnTo>
                <a:lnTo>
                  <a:pt x="71" y="4"/>
                </a:lnTo>
                <a:lnTo>
                  <a:pt x="72" y="4"/>
                </a:lnTo>
                <a:lnTo>
                  <a:pt x="74" y="6"/>
                </a:lnTo>
                <a:lnTo>
                  <a:pt x="74" y="6"/>
                </a:lnTo>
                <a:lnTo>
                  <a:pt x="76" y="6"/>
                </a:lnTo>
                <a:lnTo>
                  <a:pt x="77" y="6"/>
                </a:lnTo>
                <a:lnTo>
                  <a:pt x="79" y="6"/>
                </a:lnTo>
                <a:lnTo>
                  <a:pt x="80" y="8"/>
                </a:lnTo>
                <a:lnTo>
                  <a:pt x="82" y="8"/>
                </a:lnTo>
                <a:lnTo>
                  <a:pt x="85" y="8"/>
                </a:lnTo>
                <a:lnTo>
                  <a:pt x="87" y="6"/>
                </a:lnTo>
                <a:lnTo>
                  <a:pt x="88" y="6"/>
                </a:lnTo>
                <a:lnTo>
                  <a:pt x="88" y="6"/>
                </a:lnTo>
                <a:lnTo>
                  <a:pt x="90" y="6"/>
                </a:lnTo>
                <a:lnTo>
                  <a:pt x="93" y="6"/>
                </a:lnTo>
                <a:lnTo>
                  <a:pt x="93" y="6"/>
                </a:lnTo>
                <a:lnTo>
                  <a:pt x="95" y="4"/>
                </a:lnTo>
                <a:lnTo>
                  <a:pt x="93" y="3"/>
                </a:lnTo>
                <a:lnTo>
                  <a:pt x="93" y="1"/>
                </a:lnTo>
                <a:lnTo>
                  <a:pt x="93" y="1"/>
                </a:lnTo>
                <a:lnTo>
                  <a:pt x="93" y="1"/>
                </a:lnTo>
                <a:lnTo>
                  <a:pt x="93" y="0"/>
                </a:lnTo>
                <a:lnTo>
                  <a:pt x="93" y="0"/>
                </a:lnTo>
                <a:lnTo>
                  <a:pt x="9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8" name="Freeform 272"/>
          <p:cNvSpPr>
            <a:spLocks/>
          </p:cNvSpPr>
          <p:nvPr/>
        </p:nvSpPr>
        <p:spPr bwMode="auto">
          <a:xfrm>
            <a:off x="1895926" y="3001900"/>
            <a:ext cx="326881" cy="145921"/>
          </a:xfrm>
          <a:custGeom>
            <a:avLst/>
            <a:gdLst>
              <a:gd name="T0" fmla="*/ 8 w 98"/>
              <a:gd name="T1" fmla="*/ 0 h 43"/>
              <a:gd name="T2" fmla="*/ 14 w 98"/>
              <a:gd name="T3" fmla="*/ 2 h 43"/>
              <a:gd name="T4" fmla="*/ 22 w 98"/>
              <a:gd name="T5" fmla="*/ 5 h 43"/>
              <a:gd name="T6" fmla="*/ 32 w 98"/>
              <a:gd name="T7" fmla="*/ 7 h 43"/>
              <a:gd name="T8" fmla="*/ 36 w 98"/>
              <a:gd name="T9" fmla="*/ 5 h 43"/>
              <a:gd name="T10" fmla="*/ 41 w 98"/>
              <a:gd name="T11" fmla="*/ 7 h 43"/>
              <a:gd name="T12" fmla="*/ 44 w 98"/>
              <a:gd name="T13" fmla="*/ 8 h 43"/>
              <a:gd name="T14" fmla="*/ 52 w 98"/>
              <a:gd name="T15" fmla="*/ 13 h 43"/>
              <a:gd name="T16" fmla="*/ 55 w 98"/>
              <a:gd name="T17" fmla="*/ 14 h 43"/>
              <a:gd name="T18" fmla="*/ 55 w 98"/>
              <a:gd name="T19" fmla="*/ 16 h 43"/>
              <a:gd name="T20" fmla="*/ 59 w 98"/>
              <a:gd name="T21" fmla="*/ 18 h 43"/>
              <a:gd name="T22" fmla="*/ 62 w 98"/>
              <a:gd name="T23" fmla="*/ 16 h 43"/>
              <a:gd name="T24" fmla="*/ 66 w 98"/>
              <a:gd name="T25" fmla="*/ 14 h 43"/>
              <a:gd name="T26" fmla="*/ 70 w 98"/>
              <a:gd name="T27" fmla="*/ 16 h 43"/>
              <a:gd name="T28" fmla="*/ 73 w 98"/>
              <a:gd name="T29" fmla="*/ 14 h 43"/>
              <a:gd name="T30" fmla="*/ 76 w 98"/>
              <a:gd name="T31" fmla="*/ 16 h 43"/>
              <a:gd name="T32" fmla="*/ 82 w 98"/>
              <a:gd name="T33" fmla="*/ 18 h 43"/>
              <a:gd name="T34" fmla="*/ 84 w 98"/>
              <a:gd name="T35" fmla="*/ 21 h 43"/>
              <a:gd name="T36" fmla="*/ 84 w 98"/>
              <a:gd name="T37" fmla="*/ 24 h 43"/>
              <a:gd name="T38" fmla="*/ 87 w 98"/>
              <a:gd name="T39" fmla="*/ 27 h 43"/>
              <a:gd name="T40" fmla="*/ 90 w 98"/>
              <a:gd name="T41" fmla="*/ 27 h 43"/>
              <a:gd name="T42" fmla="*/ 93 w 98"/>
              <a:gd name="T43" fmla="*/ 29 h 43"/>
              <a:gd name="T44" fmla="*/ 92 w 98"/>
              <a:gd name="T45" fmla="*/ 32 h 43"/>
              <a:gd name="T46" fmla="*/ 90 w 98"/>
              <a:gd name="T47" fmla="*/ 32 h 43"/>
              <a:gd name="T48" fmla="*/ 90 w 98"/>
              <a:gd name="T49" fmla="*/ 33 h 43"/>
              <a:gd name="T50" fmla="*/ 93 w 98"/>
              <a:gd name="T51" fmla="*/ 36 h 43"/>
              <a:gd name="T52" fmla="*/ 98 w 98"/>
              <a:gd name="T53" fmla="*/ 40 h 43"/>
              <a:gd name="T54" fmla="*/ 95 w 98"/>
              <a:gd name="T55" fmla="*/ 43 h 43"/>
              <a:gd name="T56" fmla="*/ 93 w 98"/>
              <a:gd name="T57" fmla="*/ 43 h 43"/>
              <a:gd name="T58" fmla="*/ 88 w 98"/>
              <a:gd name="T59" fmla="*/ 41 h 43"/>
              <a:gd name="T60" fmla="*/ 85 w 98"/>
              <a:gd name="T61" fmla="*/ 40 h 43"/>
              <a:gd name="T62" fmla="*/ 84 w 98"/>
              <a:gd name="T63" fmla="*/ 38 h 43"/>
              <a:gd name="T64" fmla="*/ 76 w 98"/>
              <a:gd name="T65" fmla="*/ 36 h 43"/>
              <a:gd name="T66" fmla="*/ 71 w 98"/>
              <a:gd name="T67" fmla="*/ 40 h 43"/>
              <a:gd name="T68" fmla="*/ 71 w 98"/>
              <a:gd name="T69" fmla="*/ 41 h 43"/>
              <a:gd name="T70" fmla="*/ 62 w 98"/>
              <a:gd name="T71" fmla="*/ 41 h 43"/>
              <a:gd name="T72" fmla="*/ 57 w 98"/>
              <a:gd name="T73" fmla="*/ 41 h 43"/>
              <a:gd name="T74" fmla="*/ 52 w 98"/>
              <a:gd name="T75" fmla="*/ 43 h 43"/>
              <a:gd name="T76" fmla="*/ 51 w 98"/>
              <a:gd name="T77" fmla="*/ 41 h 43"/>
              <a:gd name="T78" fmla="*/ 49 w 98"/>
              <a:gd name="T79" fmla="*/ 41 h 43"/>
              <a:gd name="T80" fmla="*/ 46 w 98"/>
              <a:gd name="T81" fmla="*/ 40 h 43"/>
              <a:gd name="T82" fmla="*/ 46 w 98"/>
              <a:gd name="T83" fmla="*/ 38 h 43"/>
              <a:gd name="T84" fmla="*/ 41 w 98"/>
              <a:gd name="T85" fmla="*/ 35 h 43"/>
              <a:gd name="T86" fmla="*/ 38 w 98"/>
              <a:gd name="T87" fmla="*/ 35 h 43"/>
              <a:gd name="T88" fmla="*/ 36 w 98"/>
              <a:gd name="T89" fmla="*/ 36 h 43"/>
              <a:gd name="T90" fmla="*/ 33 w 98"/>
              <a:gd name="T91" fmla="*/ 36 h 43"/>
              <a:gd name="T92" fmla="*/ 29 w 98"/>
              <a:gd name="T93" fmla="*/ 35 h 43"/>
              <a:gd name="T94" fmla="*/ 25 w 98"/>
              <a:gd name="T95" fmla="*/ 36 h 43"/>
              <a:gd name="T96" fmla="*/ 25 w 98"/>
              <a:gd name="T97" fmla="*/ 32 h 43"/>
              <a:gd name="T98" fmla="*/ 27 w 98"/>
              <a:gd name="T99" fmla="*/ 27 h 43"/>
              <a:gd name="T100" fmla="*/ 22 w 98"/>
              <a:gd name="T101" fmla="*/ 16 h 43"/>
              <a:gd name="T102" fmla="*/ 16 w 98"/>
              <a:gd name="T103" fmla="*/ 11 h 43"/>
              <a:gd name="T104" fmla="*/ 8 w 98"/>
              <a:gd name="T105" fmla="*/ 7 h 43"/>
              <a:gd name="T106" fmla="*/ 2 w 98"/>
              <a:gd name="T107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43">
                <a:moveTo>
                  <a:pt x="3" y="0"/>
                </a:move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3" y="2"/>
                </a:lnTo>
                <a:lnTo>
                  <a:pt x="14" y="2"/>
                </a:lnTo>
                <a:lnTo>
                  <a:pt x="16" y="3"/>
                </a:lnTo>
                <a:lnTo>
                  <a:pt x="21" y="3"/>
                </a:lnTo>
                <a:lnTo>
                  <a:pt x="22" y="5"/>
                </a:lnTo>
                <a:lnTo>
                  <a:pt x="24" y="5"/>
                </a:lnTo>
                <a:lnTo>
                  <a:pt x="30" y="7"/>
                </a:lnTo>
                <a:lnTo>
                  <a:pt x="32" y="7"/>
                </a:lnTo>
                <a:lnTo>
                  <a:pt x="32" y="7"/>
                </a:lnTo>
                <a:lnTo>
                  <a:pt x="33" y="5"/>
                </a:lnTo>
                <a:lnTo>
                  <a:pt x="36" y="5"/>
                </a:lnTo>
                <a:lnTo>
                  <a:pt x="38" y="7"/>
                </a:lnTo>
                <a:lnTo>
                  <a:pt x="40" y="7"/>
                </a:lnTo>
                <a:lnTo>
                  <a:pt x="41" y="7"/>
                </a:lnTo>
                <a:lnTo>
                  <a:pt x="43" y="7"/>
                </a:lnTo>
                <a:lnTo>
                  <a:pt x="44" y="8"/>
                </a:lnTo>
                <a:lnTo>
                  <a:pt x="44" y="8"/>
                </a:lnTo>
                <a:lnTo>
                  <a:pt x="46" y="10"/>
                </a:lnTo>
                <a:lnTo>
                  <a:pt x="49" y="11"/>
                </a:lnTo>
                <a:lnTo>
                  <a:pt x="52" y="13"/>
                </a:lnTo>
                <a:lnTo>
                  <a:pt x="54" y="13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6"/>
                </a:lnTo>
                <a:lnTo>
                  <a:pt x="55" y="16"/>
                </a:lnTo>
                <a:lnTo>
                  <a:pt x="55" y="16"/>
                </a:lnTo>
                <a:lnTo>
                  <a:pt x="57" y="18"/>
                </a:lnTo>
                <a:lnTo>
                  <a:pt x="59" y="18"/>
                </a:lnTo>
                <a:lnTo>
                  <a:pt x="59" y="16"/>
                </a:lnTo>
                <a:lnTo>
                  <a:pt x="60" y="16"/>
                </a:lnTo>
                <a:lnTo>
                  <a:pt x="62" y="16"/>
                </a:lnTo>
                <a:lnTo>
                  <a:pt x="63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70" y="14"/>
                </a:lnTo>
                <a:lnTo>
                  <a:pt x="70" y="16"/>
                </a:lnTo>
                <a:lnTo>
                  <a:pt x="71" y="14"/>
                </a:lnTo>
                <a:lnTo>
                  <a:pt x="71" y="14"/>
                </a:lnTo>
                <a:lnTo>
                  <a:pt x="73" y="14"/>
                </a:lnTo>
                <a:lnTo>
                  <a:pt x="74" y="14"/>
                </a:lnTo>
                <a:lnTo>
                  <a:pt x="76" y="16"/>
                </a:lnTo>
                <a:lnTo>
                  <a:pt x="76" y="16"/>
                </a:lnTo>
                <a:lnTo>
                  <a:pt x="77" y="18"/>
                </a:lnTo>
                <a:lnTo>
                  <a:pt x="81" y="18"/>
                </a:lnTo>
                <a:lnTo>
                  <a:pt x="82" y="18"/>
                </a:lnTo>
                <a:lnTo>
                  <a:pt x="84" y="18"/>
                </a:lnTo>
                <a:lnTo>
                  <a:pt x="84" y="19"/>
                </a:lnTo>
                <a:lnTo>
                  <a:pt x="84" y="21"/>
                </a:lnTo>
                <a:lnTo>
                  <a:pt x="82" y="22"/>
                </a:lnTo>
                <a:lnTo>
                  <a:pt x="82" y="24"/>
                </a:lnTo>
                <a:lnTo>
                  <a:pt x="84" y="24"/>
                </a:lnTo>
                <a:lnTo>
                  <a:pt x="85" y="25"/>
                </a:lnTo>
                <a:lnTo>
                  <a:pt x="87" y="25"/>
                </a:lnTo>
                <a:lnTo>
                  <a:pt x="87" y="27"/>
                </a:lnTo>
                <a:lnTo>
                  <a:pt x="88" y="27"/>
                </a:lnTo>
                <a:lnTo>
                  <a:pt x="90" y="27"/>
                </a:lnTo>
                <a:lnTo>
                  <a:pt x="90" y="27"/>
                </a:lnTo>
                <a:lnTo>
                  <a:pt x="92" y="27"/>
                </a:lnTo>
                <a:lnTo>
                  <a:pt x="93" y="29"/>
                </a:lnTo>
                <a:lnTo>
                  <a:pt x="93" y="29"/>
                </a:lnTo>
                <a:lnTo>
                  <a:pt x="93" y="30"/>
                </a:lnTo>
                <a:lnTo>
                  <a:pt x="93" y="30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90" y="33"/>
                </a:lnTo>
                <a:lnTo>
                  <a:pt x="90" y="33"/>
                </a:lnTo>
                <a:lnTo>
                  <a:pt x="90" y="33"/>
                </a:lnTo>
                <a:lnTo>
                  <a:pt x="92" y="33"/>
                </a:lnTo>
                <a:lnTo>
                  <a:pt x="92" y="35"/>
                </a:lnTo>
                <a:lnTo>
                  <a:pt x="93" y="36"/>
                </a:lnTo>
                <a:lnTo>
                  <a:pt x="95" y="36"/>
                </a:lnTo>
                <a:lnTo>
                  <a:pt x="96" y="38"/>
                </a:lnTo>
                <a:lnTo>
                  <a:pt x="98" y="40"/>
                </a:lnTo>
                <a:lnTo>
                  <a:pt x="98" y="40"/>
                </a:lnTo>
                <a:lnTo>
                  <a:pt x="96" y="41"/>
                </a:lnTo>
                <a:lnTo>
                  <a:pt x="95" y="43"/>
                </a:lnTo>
                <a:lnTo>
                  <a:pt x="95" y="43"/>
                </a:lnTo>
                <a:lnTo>
                  <a:pt x="93" y="43"/>
                </a:lnTo>
                <a:lnTo>
                  <a:pt x="93" y="43"/>
                </a:lnTo>
                <a:lnTo>
                  <a:pt x="92" y="41"/>
                </a:lnTo>
                <a:lnTo>
                  <a:pt x="90" y="41"/>
                </a:lnTo>
                <a:lnTo>
                  <a:pt x="88" y="41"/>
                </a:lnTo>
                <a:lnTo>
                  <a:pt x="88" y="41"/>
                </a:lnTo>
                <a:lnTo>
                  <a:pt x="87" y="41"/>
                </a:lnTo>
                <a:lnTo>
                  <a:pt x="85" y="40"/>
                </a:lnTo>
                <a:lnTo>
                  <a:pt x="84" y="40"/>
                </a:lnTo>
                <a:lnTo>
                  <a:pt x="84" y="40"/>
                </a:lnTo>
                <a:lnTo>
                  <a:pt x="84" y="38"/>
                </a:lnTo>
                <a:lnTo>
                  <a:pt x="79" y="36"/>
                </a:lnTo>
                <a:lnTo>
                  <a:pt x="77" y="36"/>
                </a:lnTo>
                <a:lnTo>
                  <a:pt x="76" y="36"/>
                </a:lnTo>
                <a:lnTo>
                  <a:pt x="73" y="40"/>
                </a:lnTo>
                <a:lnTo>
                  <a:pt x="73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1"/>
                </a:lnTo>
                <a:lnTo>
                  <a:pt x="66" y="41"/>
                </a:lnTo>
                <a:lnTo>
                  <a:pt x="66" y="41"/>
                </a:lnTo>
                <a:lnTo>
                  <a:pt x="62" y="41"/>
                </a:lnTo>
                <a:lnTo>
                  <a:pt x="62" y="41"/>
                </a:lnTo>
                <a:lnTo>
                  <a:pt x="60" y="41"/>
                </a:lnTo>
                <a:lnTo>
                  <a:pt x="57" y="41"/>
                </a:lnTo>
                <a:lnTo>
                  <a:pt x="55" y="41"/>
                </a:lnTo>
                <a:lnTo>
                  <a:pt x="54" y="43"/>
                </a:lnTo>
                <a:lnTo>
                  <a:pt x="52" y="43"/>
                </a:lnTo>
                <a:lnTo>
                  <a:pt x="51" y="43"/>
                </a:lnTo>
                <a:lnTo>
                  <a:pt x="51" y="43"/>
                </a:lnTo>
                <a:lnTo>
                  <a:pt x="51" y="41"/>
                </a:lnTo>
                <a:lnTo>
                  <a:pt x="51" y="41"/>
                </a:lnTo>
                <a:lnTo>
                  <a:pt x="49" y="41"/>
                </a:lnTo>
                <a:lnTo>
                  <a:pt x="49" y="41"/>
                </a:lnTo>
                <a:lnTo>
                  <a:pt x="47" y="41"/>
                </a:lnTo>
                <a:lnTo>
                  <a:pt x="46" y="40"/>
                </a:lnTo>
                <a:lnTo>
                  <a:pt x="46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3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0" y="33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6" y="36"/>
                </a:lnTo>
                <a:lnTo>
                  <a:pt x="36" y="36"/>
                </a:lnTo>
                <a:lnTo>
                  <a:pt x="35" y="36"/>
                </a:lnTo>
                <a:lnTo>
                  <a:pt x="33" y="36"/>
                </a:lnTo>
                <a:lnTo>
                  <a:pt x="33" y="36"/>
                </a:lnTo>
                <a:lnTo>
                  <a:pt x="32" y="35"/>
                </a:lnTo>
                <a:lnTo>
                  <a:pt x="29" y="35"/>
                </a:lnTo>
                <a:lnTo>
                  <a:pt x="27" y="36"/>
                </a:lnTo>
                <a:lnTo>
                  <a:pt x="27" y="36"/>
                </a:lnTo>
                <a:lnTo>
                  <a:pt x="25" y="36"/>
                </a:lnTo>
                <a:lnTo>
                  <a:pt x="24" y="35"/>
                </a:lnTo>
                <a:lnTo>
                  <a:pt x="22" y="35"/>
                </a:lnTo>
                <a:lnTo>
                  <a:pt x="25" y="32"/>
                </a:lnTo>
                <a:lnTo>
                  <a:pt x="27" y="30"/>
                </a:lnTo>
                <a:lnTo>
                  <a:pt x="27" y="29"/>
                </a:lnTo>
                <a:lnTo>
                  <a:pt x="27" y="27"/>
                </a:lnTo>
                <a:lnTo>
                  <a:pt x="25" y="24"/>
                </a:lnTo>
                <a:lnTo>
                  <a:pt x="24" y="21"/>
                </a:lnTo>
                <a:lnTo>
                  <a:pt x="22" y="16"/>
                </a:lnTo>
                <a:lnTo>
                  <a:pt x="22" y="14"/>
                </a:lnTo>
                <a:lnTo>
                  <a:pt x="18" y="13"/>
                </a:lnTo>
                <a:lnTo>
                  <a:pt x="16" y="11"/>
                </a:lnTo>
                <a:lnTo>
                  <a:pt x="13" y="8"/>
                </a:lnTo>
                <a:lnTo>
                  <a:pt x="8" y="8"/>
                </a:lnTo>
                <a:lnTo>
                  <a:pt x="8" y="7"/>
                </a:lnTo>
                <a:lnTo>
                  <a:pt x="3" y="3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9" name="Freeform 280"/>
          <p:cNvSpPr>
            <a:spLocks noEditPoints="1"/>
          </p:cNvSpPr>
          <p:nvPr/>
        </p:nvSpPr>
        <p:spPr bwMode="auto">
          <a:xfrm>
            <a:off x="911952" y="1115122"/>
            <a:ext cx="580380" cy="817831"/>
          </a:xfrm>
          <a:custGeom>
            <a:avLst/>
            <a:gdLst>
              <a:gd name="T0" fmla="*/ 13 w 174"/>
              <a:gd name="T1" fmla="*/ 236 h 241"/>
              <a:gd name="T2" fmla="*/ 30 w 174"/>
              <a:gd name="T3" fmla="*/ 233 h 241"/>
              <a:gd name="T4" fmla="*/ 2 w 174"/>
              <a:gd name="T5" fmla="*/ 233 h 241"/>
              <a:gd name="T6" fmla="*/ 38 w 174"/>
              <a:gd name="T7" fmla="*/ 230 h 241"/>
              <a:gd name="T8" fmla="*/ 38 w 174"/>
              <a:gd name="T9" fmla="*/ 233 h 241"/>
              <a:gd name="T10" fmla="*/ 7 w 174"/>
              <a:gd name="T11" fmla="*/ 230 h 241"/>
              <a:gd name="T12" fmla="*/ 10 w 174"/>
              <a:gd name="T13" fmla="*/ 233 h 241"/>
              <a:gd name="T14" fmla="*/ 2 w 174"/>
              <a:gd name="T15" fmla="*/ 232 h 241"/>
              <a:gd name="T16" fmla="*/ 3 w 174"/>
              <a:gd name="T17" fmla="*/ 230 h 241"/>
              <a:gd name="T18" fmla="*/ 35 w 174"/>
              <a:gd name="T19" fmla="*/ 230 h 241"/>
              <a:gd name="T20" fmla="*/ 27 w 174"/>
              <a:gd name="T21" fmla="*/ 227 h 241"/>
              <a:gd name="T22" fmla="*/ 24 w 174"/>
              <a:gd name="T23" fmla="*/ 166 h 241"/>
              <a:gd name="T24" fmla="*/ 26 w 174"/>
              <a:gd name="T25" fmla="*/ 167 h 241"/>
              <a:gd name="T26" fmla="*/ 78 w 174"/>
              <a:gd name="T27" fmla="*/ 125 h 241"/>
              <a:gd name="T28" fmla="*/ 126 w 174"/>
              <a:gd name="T29" fmla="*/ 5 h 241"/>
              <a:gd name="T30" fmla="*/ 134 w 174"/>
              <a:gd name="T31" fmla="*/ 24 h 241"/>
              <a:gd name="T32" fmla="*/ 133 w 174"/>
              <a:gd name="T33" fmla="*/ 32 h 241"/>
              <a:gd name="T34" fmla="*/ 142 w 174"/>
              <a:gd name="T35" fmla="*/ 50 h 241"/>
              <a:gd name="T36" fmla="*/ 141 w 174"/>
              <a:gd name="T37" fmla="*/ 74 h 241"/>
              <a:gd name="T38" fmla="*/ 145 w 174"/>
              <a:gd name="T39" fmla="*/ 93 h 241"/>
              <a:gd name="T40" fmla="*/ 152 w 174"/>
              <a:gd name="T41" fmla="*/ 109 h 241"/>
              <a:gd name="T42" fmla="*/ 145 w 174"/>
              <a:gd name="T43" fmla="*/ 120 h 241"/>
              <a:gd name="T44" fmla="*/ 145 w 174"/>
              <a:gd name="T45" fmla="*/ 126 h 241"/>
              <a:gd name="T46" fmla="*/ 152 w 174"/>
              <a:gd name="T47" fmla="*/ 136 h 241"/>
              <a:gd name="T48" fmla="*/ 158 w 174"/>
              <a:gd name="T49" fmla="*/ 150 h 241"/>
              <a:gd name="T50" fmla="*/ 169 w 174"/>
              <a:gd name="T51" fmla="*/ 167 h 241"/>
              <a:gd name="T52" fmla="*/ 169 w 174"/>
              <a:gd name="T53" fmla="*/ 183 h 241"/>
              <a:gd name="T54" fmla="*/ 144 w 174"/>
              <a:gd name="T55" fmla="*/ 206 h 241"/>
              <a:gd name="T56" fmla="*/ 120 w 174"/>
              <a:gd name="T57" fmla="*/ 225 h 241"/>
              <a:gd name="T58" fmla="*/ 104 w 174"/>
              <a:gd name="T59" fmla="*/ 227 h 241"/>
              <a:gd name="T60" fmla="*/ 100 w 174"/>
              <a:gd name="T61" fmla="*/ 227 h 241"/>
              <a:gd name="T62" fmla="*/ 92 w 174"/>
              <a:gd name="T63" fmla="*/ 230 h 241"/>
              <a:gd name="T64" fmla="*/ 78 w 174"/>
              <a:gd name="T65" fmla="*/ 235 h 241"/>
              <a:gd name="T66" fmla="*/ 56 w 174"/>
              <a:gd name="T67" fmla="*/ 240 h 241"/>
              <a:gd name="T68" fmla="*/ 51 w 174"/>
              <a:gd name="T69" fmla="*/ 236 h 241"/>
              <a:gd name="T70" fmla="*/ 44 w 174"/>
              <a:gd name="T71" fmla="*/ 236 h 241"/>
              <a:gd name="T72" fmla="*/ 44 w 174"/>
              <a:gd name="T73" fmla="*/ 233 h 241"/>
              <a:gd name="T74" fmla="*/ 35 w 174"/>
              <a:gd name="T75" fmla="*/ 227 h 241"/>
              <a:gd name="T76" fmla="*/ 27 w 174"/>
              <a:gd name="T77" fmla="*/ 221 h 241"/>
              <a:gd name="T78" fmla="*/ 29 w 174"/>
              <a:gd name="T79" fmla="*/ 205 h 241"/>
              <a:gd name="T80" fmla="*/ 29 w 174"/>
              <a:gd name="T81" fmla="*/ 202 h 241"/>
              <a:gd name="T82" fmla="*/ 24 w 174"/>
              <a:gd name="T83" fmla="*/ 184 h 241"/>
              <a:gd name="T84" fmla="*/ 30 w 174"/>
              <a:gd name="T85" fmla="*/ 169 h 241"/>
              <a:gd name="T86" fmla="*/ 40 w 174"/>
              <a:gd name="T87" fmla="*/ 161 h 241"/>
              <a:gd name="T88" fmla="*/ 51 w 174"/>
              <a:gd name="T89" fmla="*/ 153 h 241"/>
              <a:gd name="T90" fmla="*/ 68 w 174"/>
              <a:gd name="T91" fmla="*/ 136 h 241"/>
              <a:gd name="T92" fmla="*/ 84 w 174"/>
              <a:gd name="T93" fmla="*/ 128 h 241"/>
              <a:gd name="T94" fmla="*/ 84 w 174"/>
              <a:gd name="T95" fmla="*/ 117 h 241"/>
              <a:gd name="T96" fmla="*/ 73 w 174"/>
              <a:gd name="T97" fmla="*/ 104 h 241"/>
              <a:gd name="T98" fmla="*/ 60 w 174"/>
              <a:gd name="T99" fmla="*/ 96 h 241"/>
              <a:gd name="T100" fmla="*/ 63 w 174"/>
              <a:gd name="T101" fmla="*/ 84 h 241"/>
              <a:gd name="T102" fmla="*/ 59 w 174"/>
              <a:gd name="T103" fmla="*/ 73 h 241"/>
              <a:gd name="T104" fmla="*/ 57 w 174"/>
              <a:gd name="T105" fmla="*/ 66 h 241"/>
              <a:gd name="T106" fmla="*/ 59 w 174"/>
              <a:gd name="T107" fmla="*/ 54 h 241"/>
              <a:gd name="T108" fmla="*/ 48 w 174"/>
              <a:gd name="T109" fmla="*/ 43 h 241"/>
              <a:gd name="T110" fmla="*/ 26 w 174"/>
              <a:gd name="T111" fmla="*/ 33 h 241"/>
              <a:gd name="T112" fmla="*/ 22 w 174"/>
              <a:gd name="T113" fmla="*/ 27 h 241"/>
              <a:gd name="T114" fmla="*/ 30 w 174"/>
              <a:gd name="T115" fmla="*/ 21 h 241"/>
              <a:gd name="T116" fmla="*/ 51 w 174"/>
              <a:gd name="T117" fmla="*/ 36 h 241"/>
              <a:gd name="T118" fmla="*/ 70 w 174"/>
              <a:gd name="T119" fmla="*/ 35 h 241"/>
              <a:gd name="T120" fmla="*/ 85 w 174"/>
              <a:gd name="T121" fmla="*/ 30 h 241"/>
              <a:gd name="T122" fmla="*/ 93 w 174"/>
              <a:gd name="T123" fmla="*/ 11 h 241"/>
              <a:gd name="T124" fmla="*/ 109 w 174"/>
              <a:gd name="T125" fmla="*/ 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241">
                <a:moveTo>
                  <a:pt x="15" y="236"/>
                </a:moveTo>
                <a:lnTo>
                  <a:pt x="15" y="236"/>
                </a:lnTo>
                <a:lnTo>
                  <a:pt x="16" y="236"/>
                </a:lnTo>
                <a:lnTo>
                  <a:pt x="16" y="236"/>
                </a:lnTo>
                <a:lnTo>
                  <a:pt x="15" y="238"/>
                </a:lnTo>
                <a:lnTo>
                  <a:pt x="15" y="236"/>
                </a:lnTo>
                <a:lnTo>
                  <a:pt x="13" y="236"/>
                </a:lnTo>
                <a:lnTo>
                  <a:pt x="13" y="236"/>
                </a:lnTo>
                <a:lnTo>
                  <a:pt x="13" y="236"/>
                </a:lnTo>
                <a:lnTo>
                  <a:pt x="15" y="236"/>
                </a:lnTo>
                <a:close/>
                <a:moveTo>
                  <a:pt x="30" y="233"/>
                </a:moveTo>
                <a:lnTo>
                  <a:pt x="30" y="233"/>
                </a:lnTo>
                <a:lnTo>
                  <a:pt x="30" y="235"/>
                </a:lnTo>
                <a:lnTo>
                  <a:pt x="30" y="235"/>
                </a:lnTo>
                <a:lnTo>
                  <a:pt x="29" y="235"/>
                </a:lnTo>
                <a:lnTo>
                  <a:pt x="29" y="235"/>
                </a:lnTo>
                <a:lnTo>
                  <a:pt x="29" y="235"/>
                </a:lnTo>
                <a:lnTo>
                  <a:pt x="30" y="233"/>
                </a:lnTo>
                <a:close/>
                <a:moveTo>
                  <a:pt x="33" y="233"/>
                </a:moveTo>
                <a:lnTo>
                  <a:pt x="33" y="235"/>
                </a:lnTo>
                <a:lnTo>
                  <a:pt x="32" y="235"/>
                </a:lnTo>
                <a:lnTo>
                  <a:pt x="32" y="235"/>
                </a:lnTo>
                <a:lnTo>
                  <a:pt x="32" y="233"/>
                </a:lnTo>
                <a:lnTo>
                  <a:pt x="32" y="233"/>
                </a:lnTo>
                <a:lnTo>
                  <a:pt x="33" y="233"/>
                </a:lnTo>
                <a:close/>
                <a:moveTo>
                  <a:pt x="2" y="232"/>
                </a:moveTo>
                <a:lnTo>
                  <a:pt x="2" y="233"/>
                </a:lnTo>
                <a:lnTo>
                  <a:pt x="2" y="233"/>
                </a:lnTo>
                <a:lnTo>
                  <a:pt x="2" y="233"/>
                </a:lnTo>
                <a:lnTo>
                  <a:pt x="0" y="233"/>
                </a:lnTo>
                <a:lnTo>
                  <a:pt x="0" y="235"/>
                </a:lnTo>
                <a:lnTo>
                  <a:pt x="0" y="235"/>
                </a:lnTo>
                <a:lnTo>
                  <a:pt x="0" y="233"/>
                </a:lnTo>
                <a:lnTo>
                  <a:pt x="0" y="232"/>
                </a:lnTo>
                <a:lnTo>
                  <a:pt x="2" y="232"/>
                </a:lnTo>
                <a:close/>
                <a:moveTo>
                  <a:pt x="38" y="230"/>
                </a:moveTo>
                <a:lnTo>
                  <a:pt x="40" y="230"/>
                </a:lnTo>
                <a:lnTo>
                  <a:pt x="41" y="230"/>
                </a:lnTo>
                <a:lnTo>
                  <a:pt x="41" y="232"/>
                </a:lnTo>
                <a:lnTo>
                  <a:pt x="40" y="232"/>
                </a:lnTo>
                <a:lnTo>
                  <a:pt x="40" y="233"/>
                </a:lnTo>
                <a:lnTo>
                  <a:pt x="41" y="233"/>
                </a:lnTo>
                <a:lnTo>
                  <a:pt x="41" y="233"/>
                </a:lnTo>
                <a:lnTo>
                  <a:pt x="40" y="233"/>
                </a:lnTo>
                <a:lnTo>
                  <a:pt x="38" y="233"/>
                </a:lnTo>
                <a:lnTo>
                  <a:pt x="38" y="232"/>
                </a:lnTo>
                <a:lnTo>
                  <a:pt x="38" y="232"/>
                </a:lnTo>
                <a:lnTo>
                  <a:pt x="37" y="232"/>
                </a:lnTo>
                <a:lnTo>
                  <a:pt x="37" y="230"/>
                </a:lnTo>
                <a:lnTo>
                  <a:pt x="38" y="230"/>
                </a:lnTo>
                <a:lnTo>
                  <a:pt x="38" y="230"/>
                </a:lnTo>
                <a:close/>
                <a:moveTo>
                  <a:pt x="5" y="229"/>
                </a:move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8" y="230"/>
                </a:lnTo>
                <a:lnTo>
                  <a:pt x="10" y="230"/>
                </a:lnTo>
                <a:lnTo>
                  <a:pt x="10" y="232"/>
                </a:lnTo>
                <a:lnTo>
                  <a:pt x="10" y="232"/>
                </a:lnTo>
                <a:lnTo>
                  <a:pt x="11" y="232"/>
                </a:lnTo>
                <a:lnTo>
                  <a:pt x="10" y="233"/>
                </a:lnTo>
                <a:lnTo>
                  <a:pt x="10" y="233"/>
                </a:lnTo>
                <a:lnTo>
                  <a:pt x="8" y="233"/>
                </a:lnTo>
                <a:lnTo>
                  <a:pt x="8" y="233"/>
                </a:lnTo>
                <a:lnTo>
                  <a:pt x="8" y="233"/>
                </a:lnTo>
                <a:lnTo>
                  <a:pt x="7" y="235"/>
                </a:lnTo>
                <a:lnTo>
                  <a:pt x="7" y="235"/>
                </a:lnTo>
                <a:lnTo>
                  <a:pt x="3" y="236"/>
                </a:lnTo>
                <a:lnTo>
                  <a:pt x="3" y="235"/>
                </a:lnTo>
                <a:lnTo>
                  <a:pt x="2" y="232"/>
                </a:lnTo>
                <a:lnTo>
                  <a:pt x="2" y="232"/>
                </a:lnTo>
                <a:lnTo>
                  <a:pt x="3" y="232"/>
                </a:lnTo>
                <a:lnTo>
                  <a:pt x="3" y="232"/>
                </a:lnTo>
                <a:lnTo>
                  <a:pt x="3" y="233"/>
                </a:lnTo>
                <a:lnTo>
                  <a:pt x="5" y="233"/>
                </a:lnTo>
                <a:lnTo>
                  <a:pt x="5" y="232"/>
                </a:lnTo>
                <a:lnTo>
                  <a:pt x="5" y="232"/>
                </a:lnTo>
                <a:lnTo>
                  <a:pt x="5" y="230"/>
                </a:lnTo>
                <a:lnTo>
                  <a:pt x="3" y="230"/>
                </a:lnTo>
                <a:lnTo>
                  <a:pt x="3" y="230"/>
                </a:lnTo>
                <a:lnTo>
                  <a:pt x="5" y="229"/>
                </a:lnTo>
                <a:lnTo>
                  <a:pt x="5" y="229"/>
                </a:lnTo>
                <a:close/>
                <a:moveTo>
                  <a:pt x="33" y="227"/>
                </a:moveTo>
                <a:lnTo>
                  <a:pt x="35" y="229"/>
                </a:lnTo>
                <a:lnTo>
                  <a:pt x="35" y="229"/>
                </a:lnTo>
                <a:lnTo>
                  <a:pt x="35" y="229"/>
                </a:lnTo>
                <a:lnTo>
                  <a:pt x="35" y="230"/>
                </a:lnTo>
                <a:lnTo>
                  <a:pt x="35" y="230"/>
                </a:lnTo>
                <a:lnTo>
                  <a:pt x="35" y="230"/>
                </a:lnTo>
                <a:lnTo>
                  <a:pt x="33" y="229"/>
                </a:lnTo>
                <a:lnTo>
                  <a:pt x="33" y="229"/>
                </a:lnTo>
                <a:lnTo>
                  <a:pt x="33" y="229"/>
                </a:lnTo>
                <a:lnTo>
                  <a:pt x="33" y="227"/>
                </a:lnTo>
                <a:lnTo>
                  <a:pt x="33" y="227"/>
                </a:lnTo>
                <a:close/>
                <a:moveTo>
                  <a:pt x="26" y="224"/>
                </a:moveTo>
                <a:lnTo>
                  <a:pt x="26" y="224"/>
                </a:lnTo>
                <a:lnTo>
                  <a:pt x="27" y="225"/>
                </a:lnTo>
                <a:lnTo>
                  <a:pt x="27" y="227"/>
                </a:lnTo>
                <a:lnTo>
                  <a:pt x="27" y="227"/>
                </a:lnTo>
                <a:lnTo>
                  <a:pt x="26" y="227"/>
                </a:lnTo>
                <a:lnTo>
                  <a:pt x="26" y="225"/>
                </a:lnTo>
                <a:lnTo>
                  <a:pt x="24" y="224"/>
                </a:lnTo>
                <a:lnTo>
                  <a:pt x="24" y="224"/>
                </a:lnTo>
                <a:lnTo>
                  <a:pt x="26" y="224"/>
                </a:lnTo>
                <a:close/>
                <a:moveTo>
                  <a:pt x="24" y="166"/>
                </a:moveTo>
                <a:lnTo>
                  <a:pt x="24" y="166"/>
                </a:lnTo>
                <a:lnTo>
                  <a:pt x="24" y="166"/>
                </a:lnTo>
                <a:lnTo>
                  <a:pt x="24" y="166"/>
                </a:lnTo>
                <a:lnTo>
                  <a:pt x="26" y="166"/>
                </a:lnTo>
                <a:lnTo>
                  <a:pt x="27" y="166"/>
                </a:lnTo>
                <a:lnTo>
                  <a:pt x="27" y="166"/>
                </a:lnTo>
                <a:lnTo>
                  <a:pt x="27" y="167"/>
                </a:lnTo>
                <a:lnTo>
                  <a:pt x="27" y="167"/>
                </a:lnTo>
                <a:lnTo>
                  <a:pt x="27" y="167"/>
                </a:lnTo>
                <a:lnTo>
                  <a:pt x="26" y="167"/>
                </a:lnTo>
                <a:lnTo>
                  <a:pt x="26" y="167"/>
                </a:lnTo>
                <a:lnTo>
                  <a:pt x="26" y="167"/>
                </a:lnTo>
                <a:lnTo>
                  <a:pt x="24" y="167"/>
                </a:lnTo>
                <a:lnTo>
                  <a:pt x="22" y="166"/>
                </a:lnTo>
                <a:lnTo>
                  <a:pt x="24" y="166"/>
                </a:lnTo>
                <a:close/>
                <a:moveTo>
                  <a:pt x="76" y="123"/>
                </a:moveTo>
                <a:lnTo>
                  <a:pt x="79" y="123"/>
                </a:lnTo>
                <a:lnTo>
                  <a:pt x="79" y="125"/>
                </a:lnTo>
                <a:lnTo>
                  <a:pt x="78" y="125"/>
                </a:lnTo>
                <a:lnTo>
                  <a:pt x="78" y="125"/>
                </a:lnTo>
                <a:lnTo>
                  <a:pt x="74" y="126"/>
                </a:lnTo>
                <a:lnTo>
                  <a:pt x="73" y="126"/>
                </a:lnTo>
                <a:lnTo>
                  <a:pt x="73" y="125"/>
                </a:lnTo>
                <a:lnTo>
                  <a:pt x="74" y="123"/>
                </a:lnTo>
                <a:lnTo>
                  <a:pt x="76" y="123"/>
                </a:lnTo>
                <a:close/>
                <a:moveTo>
                  <a:pt x="119" y="0"/>
                </a:moveTo>
                <a:lnTo>
                  <a:pt x="120" y="0"/>
                </a:lnTo>
                <a:lnTo>
                  <a:pt x="123" y="2"/>
                </a:lnTo>
                <a:lnTo>
                  <a:pt x="126" y="5"/>
                </a:lnTo>
                <a:lnTo>
                  <a:pt x="128" y="6"/>
                </a:lnTo>
                <a:lnTo>
                  <a:pt x="134" y="8"/>
                </a:lnTo>
                <a:lnTo>
                  <a:pt x="139" y="10"/>
                </a:lnTo>
                <a:lnTo>
                  <a:pt x="142" y="16"/>
                </a:lnTo>
                <a:lnTo>
                  <a:pt x="141" y="17"/>
                </a:lnTo>
                <a:lnTo>
                  <a:pt x="139" y="17"/>
                </a:lnTo>
                <a:lnTo>
                  <a:pt x="138" y="21"/>
                </a:lnTo>
                <a:lnTo>
                  <a:pt x="134" y="22"/>
                </a:lnTo>
                <a:lnTo>
                  <a:pt x="134" y="24"/>
                </a:lnTo>
                <a:lnTo>
                  <a:pt x="136" y="25"/>
                </a:lnTo>
                <a:lnTo>
                  <a:pt x="136" y="27"/>
                </a:lnTo>
                <a:lnTo>
                  <a:pt x="136" y="27"/>
                </a:lnTo>
                <a:lnTo>
                  <a:pt x="133" y="28"/>
                </a:lnTo>
                <a:lnTo>
                  <a:pt x="131" y="28"/>
                </a:lnTo>
                <a:lnTo>
                  <a:pt x="128" y="30"/>
                </a:lnTo>
                <a:lnTo>
                  <a:pt x="130" y="30"/>
                </a:lnTo>
                <a:lnTo>
                  <a:pt x="133" y="30"/>
                </a:lnTo>
                <a:lnTo>
                  <a:pt x="133" y="32"/>
                </a:lnTo>
                <a:lnTo>
                  <a:pt x="134" y="32"/>
                </a:lnTo>
                <a:lnTo>
                  <a:pt x="134" y="32"/>
                </a:lnTo>
                <a:lnTo>
                  <a:pt x="133" y="33"/>
                </a:lnTo>
                <a:lnTo>
                  <a:pt x="130" y="39"/>
                </a:lnTo>
                <a:lnTo>
                  <a:pt x="130" y="39"/>
                </a:lnTo>
                <a:lnTo>
                  <a:pt x="131" y="44"/>
                </a:lnTo>
                <a:lnTo>
                  <a:pt x="133" y="47"/>
                </a:lnTo>
                <a:lnTo>
                  <a:pt x="138" y="49"/>
                </a:lnTo>
                <a:lnTo>
                  <a:pt x="142" y="50"/>
                </a:lnTo>
                <a:lnTo>
                  <a:pt x="144" y="54"/>
                </a:lnTo>
                <a:lnTo>
                  <a:pt x="149" y="58"/>
                </a:lnTo>
                <a:lnTo>
                  <a:pt x="152" y="60"/>
                </a:lnTo>
                <a:lnTo>
                  <a:pt x="152" y="60"/>
                </a:lnTo>
                <a:lnTo>
                  <a:pt x="150" y="63"/>
                </a:lnTo>
                <a:lnTo>
                  <a:pt x="149" y="66"/>
                </a:lnTo>
                <a:lnTo>
                  <a:pt x="145" y="69"/>
                </a:lnTo>
                <a:lnTo>
                  <a:pt x="142" y="73"/>
                </a:lnTo>
                <a:lnTo>
                  <a:pt x="141" y="74"/>
                </a:lnTo>
                <a:lnTo>
                  <a:pt x="138" y="77"/>
                </a:lnTo>
                <a:lnTo>
                  <a:pt x="138" y="79"/>
                </a:lnTo>
                <a:lnTo>
                  <a:pt x="138" y="80"/>
                </a:lnTo>
                <a:lnTo>
                  <a:pt x="139" y="80"/>
                </a:lnTo>
                <a:lnTo>
                  <a:pt x="141" y="85"/>
                </a:lnTo>
                <a:lnTo>
                  <a:pt x="142" y="87"/>
                </a:lnTo>
                <a:lnTo>
                  <a:pt x="144" y="88"/>
                </a:lnTo>
                <a:lnTo>
                  <a:pt x="145" y="90"/>
                </a:lnTo>
                <a:lnTo>
                  <a:pt x="145" y="93"/>
                </a:lnTo>
                <a:lnTo>
                  <a:pt x="147" y="95"/>
                </a:lnTo>
                <a:lnTo>
                  <a:pt x="147" y="96"/>
                </a:lnTo>
                <a:lnTo>
                  <a:pt x="149" y="96"/>
                </a:lnTo>
                <a:lnTo>
                  <a:pt x="150" y="99"/>
                </a:lnTo>
                <a:lnTo>
                  <a:pt x="150" y="101"/>
                </a:lnTo>
                <a:lnTo>
                  <a:pt x="153" y="106"/>
                </a:lnTo>
                <a:lnTo>
                  <a:pt x="153" y="107"/>
                </a:lnTo>
                <a:lnTo>
                  <a:pt x="153" y="109"/>
                </a:lnTo>
                <a:lnTo>
                  <a:pt x="152" y="109"/>
                </a:lnTo>
                <a:lnTo>
                  <a:pt x="150" y="109"/>
                </a:lnTo>
                <a:lnTo>
                  <a:pt x="147" y="110"/>
                </a:lnTo>
                <a:lnTo>
                  <a:pt x="147" y="110"/>
                </a:lnTo>
                <a:lnTo>
                  <a:pt x="149" y="112"/>
                </a:lnTo>
                <a:lnTo>
                  <a:pt x="147" y="114"/>
                </a:lnTo>
                <a:lnTo>
                  <a:pt x="147" y="117"/>
                </a:lnTo>
                <a:lnTo>
                  <a:pt x="145" y="118"/>
                </a:lnTo>
                <a:lnTo>
                  <a:pt x="145" y="120"/>
                </a:lnTo>
                <a:lnTo>
                  <a:pt x="145" y="120"/>
                </a:lnTo>
                <a:lnTo>
                  <a:pt x="145" y="120"/>
                </a:lnTo>
                <a:lnTo>
                  <a:pt x="149" y="120"/>
                </a:lnTo>
                <a:lnTo>
                  <a:pt x="149" y="120"/>
                </a:lnTo>
                <a:lnTo>
                  <a:pt x="149" y="121"/>
                </a:lnTo>
                <a:lnTo>
                  <a:pt x="149" y="123"/>
                </a:lnTo>
                <a:lnTo>
                  <a:pt x="147" y="123"/>
                </a:lnTo>
                <a:lnTo>
                  <a:pt x="145" y="125"/>
                </a:lnTo>
                <a:lnTo>
                  <a:pt x="145" y="125"/>
                </a:lnTo>
                <a:lnTo>
                  <a:pt x="145" y="126"/>
                </a:lnTo>
                <a:lnTo>
                  <a:pt x="147" y="128"/>
                </a:lnTo>
                <a:lnTo>
                  <a:pt x="147" y="129"/>
                </a:lnTo>
                <a:lnTo>
                  <a:pt x="149" y="129"/>
                </a:lnTo>
                <a:lnTo>
                  <a:pt x="152" y="131"/>
                </a:lnTo>
                <a:lnTo>
                  <a:pt x="153" y="131"/>
                </a:lnTo>
                <a:lnTo>
                  <a:pt x="153" y="132"/>
                </a:lnTo>
                <a:lnTo>
                  <a:pt x="153" y="134"/>
                </a:lnTo>
                <a:lnTo>
                  <a:pt x="152" y="136"/>
                </a:lnTo>
                <a:lnTo>
                  <a:pt x="152" y="136"/>
                </a:lnTo>
                <a:lnTo>
                  <a:pt x="152" y="137"/>
                </a:lnTo>
                <a:lnTo>
                  <a:pt x="153" y="140"/>
                </a:lnTo>
                <a:lnTo>
                  <a:pt x="156" y="142"/>
                </a:lnTo>
                <a:lnTo>
                  <a:pt x="158" y="143"/>
                </a:lnTo>
                <a:lnTo>
                  <a:pt x="160" y="143"/>
                </a:lnTo>
                <a:lnTo>
                  <a:pt x="160" y="145"/>
                </a:lnTo>
                <a:lnTo>
                  <a:pt x="160" y="147"/>
                </a:lnTo>
                <a:lnTo>
                  <a:pt x="158" y="148"/>
                </a:lnTo>
                <a:lnTo>
                  <a:pt x="158" y="150"/>
                </a:lnTo>
                <a:lnTo>
                  <a:pt x="155" y="153"/>
                </a:lnTo>
                <a:lnTo>
                  <a:pt x="152" y="154"/>
                </a:lnTo>
                <a:lnTo>
                  <a:pt x="152" y="154"/>
                </a:lnTo>
                <a:lnTo>
                  <a:pt x="152" y="156"/>
                </a:lnTo>
                <a:lnTo>
                  <a:pt x="158" y="159"/>
                </a:lnTo>
                <a:lnTo>
                  <a:pt x="161" y="162"/>
                </a:lnTo>
                <a:lnTo>
                  <a:pt x="166" y="164"/>
                </a:lnTo>
                <a:lnTo>
                  <a:pt x="169" y="167"/>
                </a:lnTo>
                <a:lnTo>
                  <a:pt x="169" y="167"/>
                </a:lnTo>
                <a:lnTo>
                  <a:pt x="171" y="170"/>
                </a:lnTo>
                <a:lnTo>
                  <a:pt x="172" y="170"/>
                </a:lnTo>
                <a:lnTo>
                  <a:pt x="174" y="172"/>
                </a:lnTo>
                <a:lnTo>
                  <a:pt x="174" y="173"/>
                </a:lnTo>
                <a:lnTo>
                  <a:pt x="174" y="173"/>
                </a:lnTo>
                <a:lnTo>
                  <a:pt x="172" y="177"/>
                </a:lnTo>
                <a:lnTo>
                  <a:pt x="171" y="178"/>
                </a:lnTo>
                <a:lnTo>
                  <a:pt x="171" y="181"/>
                </a:lnTo>
                <a:lnTo>
                  <a:pt x="169" y="183"/>
                </a:lnTo>
                <a:lnTo>
                  <a:pt x="164" y="186"/>
                </a:lnTo>
                <a:lnTo>
                  <a:pt x="160" y="191"/>
                </a:lnTo>
                <a:lnTo>
                  <a:pt x="158" y="192"/>
                </a:lnTo>
                <a:lnTo>
                  <a:pt x="156" y="194"/>
                </a:lnTo>
                <a:lnTo>
                  <a:pt x="152" y="199"/>
                </a:lnTo>
                <a:lnTo>
                  <a:pt x="150" y="200"/>
                </a:lnTo>
                <a:lnTo>
                  <a:pt x="147" y="203"/>
                </a:lnTo>
                <a:lnTo>
                  <a:pt x="145" y="205"/>
                </a:lnTo>
                <a:lnTo>
                  <a:pt x="144" y="206"/>
                </a:lnTo>
                <a:lnTo>
                  <a:pt x="141" y="210"/>
                </a:lnTo>
                <a:lnTo>
                  <a:pt x="138" y="213"/>
                </a:lnTo>
                <a:lnTo>
                  <a:pt x="133" y="214"/>
                </a:lnTo>
                <a:lnTo>
                  <a:pt x="133" y="216"/>
                </a:lnTo>
                <a:lnTo>
                  <a:pt x="131" y="216"/>
                </a:lnTo>
                <a:lnTo>
                  <a:pt x="130" y="218"/>
                </a:lnTo>
                <a:lnTo>
                  <a:pt x="128" y="218"/>
                </a:lnTo>
                <a:lnTo>
                  <a:pt x="125" y="221"/>
                </a:lnTo>
                <a:lnTo>
                  <a:pt x="120" y="225"/>
                </a:lnTo>
                <a:lnTo>
                  <a:pt x="119" y="225"/>
                </a:lnTo>
                <a:lnTo>
                  <a:pt x="117" y="227"/>
                </a:lnTo>
                <a:lnTo>
                  <a:pt x="115" y="227"/>
                </a:lnTo>
                <a:lnTo>
                  <a:pt x="115" y="227"/>
                </a:lnTo>
                <a:lnTo>
                  <a:pt x="112" y="225"/>
                </a:lnTo>
                <a:lnTo>
                  <a:pt x="111" y="225"/>
                </a:lnTo>
                <a:lnTo>
                  <a:pt x="109" y="225"/>
                </a:lnTo>
                <a:lnTo>
                  <a:pt x="108" y="227"/>
                </a:lnTo>
                <a:lnTo>
                  <a:pt x="104" y="227"/>
                </a:lnTo>
                <a:lnTo>
                  <a:pt x="103" y="229"/>
                </a:lnTo>
                <a:lnTo>
                  <a:pt x="101" y="229"/>
                </a:lnTo>
                <a:lnTo>
                  <a:pt x="101" y="227"/>
                </a:lnTo>
                <a:lnTo>
                  <a:pt x="101" y="225"/>
                </a:lnTo>
                <a:lnTo>
                  <a:pt x="103" y="224"/>
                </a:lnTo>
                <a:lnTo>
                  <a:pt x="103" y="224"/>
                </a:lnTo>
                <a:lnTo>
                  <a:pt x="101" y="224"/>
                </a:lnTo>
                <a:lnTo>
                  <a:pt x="101" y="225"/>
                </a:lnTo>
                <a:lnTo>
                  <a:pt x="100" y="227"/>
                </a:lnTo>
                <a:lnTo>
                  <a:pt x="100" y="229"/>
                </a:lnTo>
                <a:lnTo>
                  <a:pt x="97" y="229"/>
                </a:lnTo>
                <a:lnTo>
                  <a:pt x="93" y="227"/>
                </a:lnTo>
                <a:lnTo>
                  <a:pt x="93" y="227"/>
                </a:lnTo>
                <a:lnTo>
                  <a:pt x="93" y="229"/>
                </a:lnTo>
                <a:lnTo>
                  <a:pt x="95" y="230"/>
                </a:lnTo>
                <a:lnTo>
                  <a:pt x="93" y="230"/>
                </a:lnTo>
                <a:lnTo>
                  <a:pt x="93" y="230"/>
                </a:lnTo>
                <a:lnTo>
                  <a:pt x="92" y="230"/>
                </a:lnTo>
                <a:lnTo>
                  <a:pt x="90" y="232"/>
                </a:lnTo>
                <a:lnTo>
                  <a:pt x="90" y="232"/>
                </a:lnTo>
                <a:lnTo>
                  <a:pt x="89" y="230"/>
                </a:lnTo>
                <a:lnTo>
                  <a:pt x="87" y="232"/>
                </a:lnTo>
                <a:lnTo>
                  <a:pt x="85" y="232"/>
                </a:lnTo>
                <a:lnTo>
                  <a:pt x="82" y="232"/>
                </a:lnTo>
                <a:lnTo>
                  <a:pt x="81" y="233"/>
                </a:lnTo>
                <a:lnTo>
                  <a:pt x="79" y="235"/>
                </a:lnTo>
                <a:lnTo>
                  <a:pt x="78" y="235"/>
                </a:lnTo>
                <a:lnTo>
                  <a:pt x="73" y="235"/>
                </a:lnTo>
                <a:lnTo>
                  <a:pt x="73" y="236"/>
                </a:lnTo>
                <a:lnTo>
                  <a:pt x="71" y="236"/>
                </a:lnTo>
                <a:lnTo>
                  <a:pt x="70" y="236"/>
                </a:lnTo>
                <a:lnTo>
                  <a:pt x="65" y="238"/>
                </a:lnTo>
                <a:lnTo>
                  <a:pt x="60" y="238"/>
                </a:lnTo>
                <a:lnTo>
                  <a:pt x="59" y="238"/>
                </a:lnTo>
                <a:lnTo>
                  <a:pt x="57" y="238"/>
                </a:lnTo>
                <a:lnTo>
                  <a:pt x="56" y="240"/>
                </a:lnTo>
                <a:lnTo>
                  <a:pt x="52" y="241"/>
                </a:lnTo>
                <a:lnTo>
                  <a:pt x="51" y="241"/>
                </a:lnTo>
                <a:lnTo>
                  <a:pt x="49" y="241"/>
                </a:lnTo>
                <a:lnTo>
                  <a:pt x="51" y="240"/>
                </a:lnTo>
                <a:lnTo>
                  <a:pt x="52" y="240"/>
                </a:lnTo>
                <a:lnTo>
                  <a:pt x="52" y="238"/>
                </a:lnTo>
                <a:lnTo>
                  <a:pt x="52" y="236"/>
                </a:lnTo>
                <a:lnTo>
                  <a:pt x="52" y="236"/>
                </a:lnTo>
                <a:lnTo>
                  <a:pt x="51" y="236"/>
                </a:lnTo>
                <a:lnTo>
                  <a:pt x="51" y="235"/>
                </a:lnTo>
                <a:lnTo>
                  <a:pt x="49" y="233"/>
                </a:lnTo>
                <a:lnTo>
                  <a:pt x="48" y="233"/>
                </a:lnTo>
                <a:lnTo>
                  <a:pt x="48" y="233"/>
                </a:lnTo>
                <a:lnTo>
                  <a:pt x="48" y="235"/>
                </a:lnTo>
                <a:lnTo>
                  <a:pt x="48" y="236"/>
                </a:lnTo>
                <a:lnTo>
                  <a:pt x="46" y="236"/>
                </a:lnTo>
                <a:lnTo>
                  <a:pt x="46" y="236"/>
                </a:lnTo>
                <a:lnTo>
                  <a:pt x="44" y="236"/>
                </a:lnTo>
                <a:lnTo>
                  <a:pt x="43" y="236"/>
                </a:lnTo>
                <a:lnTo>
                  <a:pt x="43" y="236"/>
                </a:lnTo>
                <a:lnTo>
                  <a:pt x="43" y="235"/>
                </a:lnTo>
                <a:lnTo>
                  <a:pt x="43" y="235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4" y="233"/>
                </a:lnTo>
                <a:lnTo>
                  <a:pt x="44" y="233"/>
                </a:lnTo>
                <a:lnTo>
                  <a:pt x="44" y="232"/>
                </a:lnTo>
                <a:lnTo>
                  <a:pt x="43" y="232"/>
                </a:lnTo>
                <a:lnTo>
                  <a:pt x="43" y="232"/>
                </a:lnTo>
                <a:lnTo>
                  <a:pt x="44" y="230"/>
                </a:lnTo>
                <a:lnTo>
                  <a:pt x="44" y="229"/>
                </a:lnTo>
                <a:lnTo>
                  <a:pt x="44" y="229"/>
                </a:lnTo>
                <a:lnTo>
                  <a:pt x="43" y="230"/>
                </a:lnTo>
                <a:lnTo>
                  <a:pt x="40" y="229"/>
                </a:lnTo>
                <a:lnTo>
                  <a:pt x="35" y="227"/>
                </a:lnTo>
                <a:lnTo>
                  <a:pt x="33" y="227"/>
                </a:lnTo>
                <a:lnTo>
                  <a:pt x="33" y="225"/>
                </a:lnTo>
                <a:lnTo>
                  <a:pt x="32" y="225"/>
                </a:lnTo>
                <a:lnTo>
                  <a:pt x="30" y="225"/>
                </a:lnTo>
                <a:lnTo>
                  <a:pt x="29" y="225"/>
                </a:lnTo>
                <a:lnTo>
                  <a:pt x="27" y="224"/>
                </a:lnTo>
                <a:lnTo>
                  <a:pt x="27" y="224"/>
                </a:lnTo>
                <a:lnTo>
                  <a:pt x="27" y="222"/>
                </a:lnTo>
                <a:lnTo>
                  <a:pt x="27" y="221"/>
                </a:lnTo>
                <a:lnTo>
                  <a:pt x="27" y="219"/>
                </a:lnTo>
                <a:lnTo>
                  <a:pt x="27" y="216"/>
                </a:lnTo>
                <a:lnTo>
                  <a:pt x="27" y="214"/>
                </a:lnTo>
                <a:lnTo>
                  <a:pt x="27" y="213"/>
                </a:lnTo>
                <a:lnTo>
                  <a:pt x="29" y="211"/>
                </a:lnTo>
                <a:lnTo>
                  <a:pt x="29" y="210"/>
                </a:lnTo>
                <a:lnTo>
                  <a:pt x="29" y="206"/>
                </a:lnTo>
                <a:lnTo>
                  <a:pt x="29" y="206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3"/>
                </a:lnTo>
                <a:lnTo>
                  <a:pt x="29" y="203"/>
                </a:lnTo>
                <a:lnTo>
                  <a:pt x="30" y="203"/>
                </a:lnTo>
                <a:lnTo>
                  <a:pt x="30" y="203"/>
                </a:lnTo>
                <a:lnTo>
                  <a:pt x="30" y="203"/>
                </a:lnTo>
                <a:lnTo>
                  <a:pt x="29" y="202"/>
                </a:lnTo>
                <a:lnTo>
                  <a:pt x="29" y="200"/>
                </a:lnTo>
                <a:lnTo>
                  <a:pt x="29" y="197"/>
                </a:lnTo>
                <a:lnTo>
                  <a:pt x="27" y="195"/>
                </a:lnTo>
                <a:lnTo>
                  <a:pt x="26" y="194"/>
                </a:lnTo>
                <a:lnTo>
                  <a:pt x="26" y="191"/>
                </a:lnTo>
                <a:lnTo>
                  <a:pt x="27" y="189"/>
                </a:lnTo>
                <a:lnTo>
                  <a:pt x="26" y="188"/>
                </a:lnTo>
                <a:lnTo>
                  <a:pt x="26" y="186"/>
                </a:lnTo>
                <a:lnTo>
                  <a:pt x="24" y="184"/>
                </a:lnTo>
                <a:lnTo>
                  <a:pt x="24" y="183"/>
                </a:lnTo>
                <a:lnTo>
                  <a:pt x="22" y="180"/>
                </a:lnTo>
                <a:lnTo>
                  <a:pt x="22" y="178"/>
                </a:lnTo>
                <a:lnTo>
                  <a:pt x="24" y="177"/>
                </a:lnTo>
                <a:lnTo>
                  <a:pt x="24" y="177"/>
                </a:lnTo>
                <a:lnTo>
                  <a:pt x="29" y="172"/>
                </a:lnTo>
                <a:lnTo>
                  <a:pt x="29" y="170"/>
                </a:lnTo>
                <a:lnTo>
                  <a:pt x="30" y="170"/>
                </a:lnTo>
                <a:lnTo>
                  <a:pt x="30" y="169"/>
                </a:lnTo>
                <a:lnTo>
                  <a:pt x="29" y="167"/>
                </a:lnTo>
                <a:lnTo>
                  <a:pt x="29" y="167"/>
                </a:lnTo>
                <a:lnTo>
                  <a:pt x="33" y="166"/>
                </a:lnTo>
                <a:lnTo>
                  <a:pt x="35" y="167"/>
                </a:lnTo>
                <a:lnTo>
                  <a:pt x="38" y="166"/>
                </a:lnTo>
                <a:lnTo>
                  <a:pt x="40" y="164"/>
                </a:lnTo>
                <a:lnTo>
                  <a:pt x="40" y="164"/>
                </a:lnTo>
                <a:lnTo>
                  <a:pt x="40" y="162"/>
                </a:lnTo>
                <a:lnTo>
                  <a:pt x="40" y="161"/>
                </a:lnTo>
                <a:lnTo>
                  <a:pt x="40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1" y="159"/>
                </a:lnTo>
                <a:lnTo>
                  <a:pt x="43" y="158"/>
                </a:lnTo>
                <a:lnTo>
                  <a:pt x="43" y="156"/>
                </a:lnTo>
                <a:lnTo>
                  <a:pt x="46" y="156"/>
                </a:lnTo>
                <a:lnTo>
                  <a:pt x="51" y="153"/>
                </a:lnTo>
                <a:lnTo>
                  <a:pt x="52" y="151"/>
                </a:lnTo>
                <a:lnTo>
                  <a:pt x="54" y="151"/>
                </a:lnTo>
                <a:lnTo>
                  <a:pt x="57" y="148"/>
                </a:lnTo>
                <a:lnTo>
                  <a:pt x="59" y="147"/>
                </a:lnTo>
                <a:lnTo>
                  <a:pt x="60" y="145"/>
                </a:lnTo>
                <a:lnTo>
                  <a:pt x="63" y="142"/>
                </a:lnTo>
                <a:lnTo>
                  <a:pt x="63" y="142"/>
                </a:lnTo>
                <a:lnTo>
                  <a:pt x="65" y="139"/>
                </a:lnTo>
                <a:lnTo>
                  <a:pt x="68" y="136"/>
                </a:lnTo>
                <a:lnTo>
                  <a:pt x="71" y="132"/>
                </a:lnTo>
                <a:lnTo>
                  <a:pt x="73" y="131"/>
                </a:lnTo>
                <a:lnTo>
                  <a:pt x="73" y="129"/>
                </a:lnTo>
                <a:lnTo>
                  <a:pt x="74" y="129"/>
                </a:lnTo>
                <a:lnTo>
                  <a:pt x="76" y="128"/>
                </a:lnTo>
                <a:lnTo>
                  <a:pt x="78" y="128"/>
                </a:lnTo>
                <a:lnTo>
                  <a:pt x="81" y="128"/>
                </a:lnTo>
                <a:lnTo>
                  <a:pt x="82" y="128"/>
                </a:lnTo>
                <a:lnTo>
                  <a:pt x="84" y="128"/>
                </a:lnTo>
                <a:lnTo>
                  <a:pt x="84" y="126"/>
                </a:lnTo>
                <a:lnTo>
                  <a:pt x="82" y="126"/>
                </a:lnTo>
                <a:lnTo>
                  <a:pt x="82" y="125"/>
                </a:lnTo>
                <a:lnTo>
                  <a:pt x="84" y="125"/>
                </a:lnTo>
                <a:lnTo>
                  <a:pt x="84" y="123"/>
                </a:lnTo>
                <a:lnTo>
                  <a:pt x="84" y="123"/>
                </a:lnTo>
                <a:lnTo>
                  <a:pt x="82" y="121"/>
                </a:lnTo>
                <a:lnTo>
                  <a:pt x="84" y="120"/>
                </a:lnTo>
                <a:lnTo>
                  <a:pt x="84" y="117"/>
                </a:lnTo>
                <a:lnTo>
                  <a:pt x="84" y="114"/>
                </a:lnTo>
                <a:lnTo>
                  <a:pt x="82" y="112"/>
                </a:lnTo>
                <a:lnTo>
                  <a:pt x="78" y="109"/>
                </a:lnTo>
                <a:lnTo>
                  <a:pt x="76" y="109"/>
                </a:lnTo>
                <a:lnTo>
                  <a:pt x="74" y="109"/>
                </a:lnTo>
                <a:lnTo>
                  <a:pt x="73" y="107"/>
                </a:lnTo>
                <a:lnTo>
                  <a:pt x="74" y="106"/>
                </a:lnTo>
                <a:lnTo>
                  <a:pt x="74" y="104"/>
                </a:lnTo>
                <a:lnTo>
                  <a:pt x="73" y="104"/>
                </a:lnTo>
                <a:lnTo>
                  <a:pt x="73" y="106"/>
                </a:lnTo>
                <a:lnTo>
                  <a:pt x="71" y="107"/>
                </a:lnTo>
                <a:lnTo>
                  <a:pt x="68" y="106"/>
                </a:lnTo>
                <a:lnTo>
                  <a:pt x="67" y="106"/>
                </a:lnTo>
                <a:lnTo>
                  <a:pt x="65" y="101"/>
                </a:lnTo>
                <a:lnTo>
                  <a:pt x="65" y="99"/>
                </a:lnTo>
                <a:lnTo>
                  <a:pt x="63" y="98"/>
                </a:lnTo>
                <a:lnTo>
                  <a:pt x="62" y="96"/>
                </a:lnTo>
                <a:lnTo>
                  <a:pt x="60" y="96"/>
                </a:lnTo>
                <a:lnTo>
                  <a:pt x="60" y="95"/>
                </a:lnTo>
                <a:lnTo>
                  <a:pt x="60" y="95"/>
                </a:lnTo>
                <a:lnTo>
                  <a:pt x="60" y="91"/>
                </a:lnTo>
                <a:lnTo>
                  <a:pt x="60" y="90"/>
                </a:lnTo>
                <a:lnTo>
                  <a:pt x="60" y="90"/>
                </a:lnTo>
                <a:lnTo>
                  <a:pt x="62" y="88"/>
                </a:lnTo>
                <a:lnTo>
                  <a:pt x="63" y="87"/>
                </a:lnTo>
                <a:lnTo>
                  <a:pt x="63" y="87"/>
                </a:lnTo>
                <a:lnTo>
                  <a:pt x="63" y="84"/>
                </a:lnTo>
                <a:lnTo>
                  <a:pt x="63" y="82"/>
                </a:lnTo>
                <a:lnTo>
                  <a:pt x="65" y="82"/>
                </a:lnTo>
                <a:lnTo>
                  <a:pt x="65" y="80"/>
                </a:lnTo>
                <a:lnTo>
                  <a:pt x="63" y="80"/>
                </a:lnTo>
                <a:lnTo>
                  <a:pt x="63" y="79"/>
                </a:lnTo>
                <a:lnTo>
                  <a:pt x="62" y="77"/>
                </a:lnTo>
                <a:lnTo>
                  <a:pt x="60" y="76"/>
                </a:lnTo>
                <a:lnTo>
                  <a:pt x="60" y="74"/>
                </a:lnTo>
                <a:lnTo>
                  <a:pt x="59" y="73"/>
                </a:lnTo>
                <a:lnTo>
                  <a:pt x="59" y="71"/>
                </a:lnTo>
                <a:lnTo>
                  <a:pt x="60" y="71"/>
                </a:lnTo>
                <a:lnTo>
                  <a:pt x="62" y="69"/>
                </a:lnTo>
                <a:lnTo>
                  <a:pt x="62" y="69"/>
                </a:lnTo>
                <a:lnTo>
                  <a:pt x="60" y="66"/>
                </a:lnTo>
                <a:lnTo>
                  <a:pt x="60" y="66"/>
                </a:lnTo>
                <a:lnTo>
                  <a:pt x="59" y="66"/>
                </a:lnTo>
                <a:lnTo>
                  <a:pt x="57" y="66"/>
                </a:lnTo>
                <a:lnTo>
                  <a:pt x="57" y="66"/>
                </a:lnTo>
                <a:lnTo>
                  <a:pt x="57" y="65"/>
                </a:lnTo>
                <a:lnTo>
                  <a:pt x="57" y="65"/>
                </a:lnTo>
                <a:lnTo>
                  <a:pt x="57" y="63"/>
                </a:lnTo>
                <a:lnTo>
                  <a:pt x="59" y="63"/>
                </a:lnTo>
                <a:lnTo>
                  <a:pt x="59" y="62"/>
                </a:lnTo>
                <a:lnTo>
                  <a:pt x="57" y="60"/>
                </a:lnTo>
                <a:lnTo>
                  <a:pt x="57" y="57"/>
                </a:lnTo>
                <a:lnTo>
                  <a:pt x="57" y="55"/>
                </a:lnTo>
                <a:lnTo>
                  <a:pt x="59" y="54"/>
                </a:lnTo>
                <a:lnTo>
                  <a:pt x="60" y="54"/>
                </a:lnTo>
                <a:lnTo>
                  <a:pt x="57" y="52"/>
                </a:lnTo>
                <a:lnTo>
                  <a:pt x="56" y="50"/>
                </a:lnTo>
                <a:lnTo>
                  <a:pt x="56" y="49"/>
                </a:lnTo>
                <a:lnTo>
                  <a:pt x="52" y="49"/>
                </a:lnTo>
                <a:lnTo>
                  <a:pt x="52" y="46"/>
                </a:lnTo>
                <a:lnTo>
                  <a:pt x="49" y="44"/>
                </a:lnTo>
                <a:lnTo>
                  <a:pt x="48" y="43"/>
                </a:lnTo>
                <a:lnTo>
                  <a:pt x="48" y="43"/>
                </a:lnTo>
                <a:lnTo>
                  <a:pt x="41" y="41"/>
                </a:lnTo>
                <a:lnTo>
                  <a:pt x="38" y="41"/>
                </a:lnTo>
                <a:lnTo>
                  <a:pt x="35" y="39"/>
                </a:lnTo>
                <a:lnTo>
                  <a:pt x="33" y="38"/>
                </a:lnTo>
                <a:lnTo>
                  <a:pt x="32" y="38"/>
                </a:lnTo>
                <a:lnTo>
                  <a:pt x="30" y="36"/>
                </a:lnTo>
                <a:lnTo>
                  <a:pt x="29" y="35"/>
                </a:lnTo>
                <a:lnTo>
                  <a:pt x="27" y="35"/>
                </a:lnTo>
                <a:lnTo>
                  <a:pt x="26" y="33"/>
                </a:lnTo>
                <a:lnTo>
                  <a:pt x="24" y="32"/>
                </a:lnTo>
                <a:lnTo>
                  <a:pt x="21" y="30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6" y="27"/>
                </a:lnTo>
                <a:lnTo>
                  <a:pt x="16" y="25"/>
                </a:lnTo>
                <a:lnTo>
                  <a:pt x="19" y="25"/>
                </a:lnTo>
                <a:lnTo>
                  <a:pt x="22" y="27"/>
                </a:lnTo>
                <a:lnTo>
                  <a:pt x="22" y="25"/>
                </a:lnTo>
                <a:lnTo>
                  <a:pt x="22" y="25"/>
                </a:lnTo>
                <a:lnTo>
                  <a:pt x="22" y="22"/>
                </a:lnTo>
                <a:lnTo>
                  <a:pt x="22" y="22"/>
                </a:lnTo>
                <a:lnTo>
                  <a:pt x="24" y="21"/>
                </a:lnTo>
                <a:lnTo>
                  <a:pt x="26" y="21"/>
                </a:lnTo>
                <a:lnTo>
                  <a:pt x="29" y="21"/>
                </a:lnTo>
                <a:lnTo>
                  <a:pt x="30" y="21"/>
                </a:lnTo>
                <a:lnTo>
                  <a:pt x="30" y="21"/>
                </a:lnTo>
                <a:lnTo>
                  <a:pt x="33" y="24"/>
                </a:lnTo>
                <a:lnTo>
                  <a:pt x="35" y="27"/>
                </a:lnTo>
                <a:lnTo>
                  <a:pt x="37" y="27"/>
                </a:lnTo>
                <a:lnTo>
                  <a:pt x="40" y="32"/>
                </a:lnTo>
                <a:lnTo>
                  <a:pt x="41" y="33"/>
                </a:lnTo>
                <a:lnTo>
                  <a:pt x="41" y="35"/>
                </a:lnTo>
                <a:lnTo>
                  <a:pt x="43" y="35"/>
                </a:lnTo>
                <a:lnTo>
                  <a:pt x="48" y="35"/>
                </a:lnTo>
                <a:lnTo>
                  <a:pt x="51" y="36"/>
                </a:lnTo>
                <a:lnTo>
                  <a:pt x="52" y="36"/>
                </a:lnTo>
                <a:lnTo>
                  <a:pt x="56" y="36"/>
                </a:lnTo>
                <a:lnTo>
                  <a:pt x="57" y="35"/>
                </a:lnTo>
                <a:lnTo>
                  <a:pt x="60" y="35"/>
                </a:lnTo>
                <a:lnTo>
                  <a:pt x="62" y="33"/>
                </a:lnTo>
                <a:lnTo>
                  <a:pt x="62" y="32"/>
                </a:lnTo>
                <a:lnTo>
                  <a:pt x="65" y="33"/>
                </a:lnTo>
                <a:lnTo>
                  <a:pt x="67" y="33"/>
                </a:lnTo>
                <a:lnTo>
                  <a:pt x="70" y="35"/>
                </a:lnTo>
                <a:lnTo>
                  <a:pt x="71" y="35"/>
                </a:lnTo>
                <a:lnTo>
                  <a:pt x="74" y="36"/>
                </a:lnTo>
                <a:lnTo>
                  <a:pt x="76" y="38"/>
                </a:lnTo>
                <a:lnTo>
                  <a:pt x="78" y="38"/>
                </a:lnTo>
                <a:lnTo>
                  <a:pt x="81" y="36"/>
                </a:lnTo>
                <a:lnTo>
                  <a:pt x="82" y="33"/>
                </a:lnTo>
                <a:lnTo>
                  <a:pt x="82" y="32"/>
                </a:lnTo>
                <a:lnTo>
                  <a:pt x="84" y="30"/>
                </a:lnTo>
                <a:lnTo>
                  <a:pt x="85" y="30"/>
                </a:lnTo>
                <a:lnTo>
                  <a:pt x="87" y="30"/>
                </a:lnTo>
                <a:lnTo>
                  <a:pt x="89" y="30"/>
                </a:lnTo>
                <a:lnTo>
                  <a:pt x="90" y="27"/>
                </a:lnTo>
                <a:lnTo>
                  <a:pt x="90" y="25"/>
                </a:lnTo>
                <a:lnTo>
                  <a:pt x="90" y="22"/>
                </a:lnTo>
                <a:lnTo>
                  <a:pt x="90" y="21"/>
                </a:lnTo>
                <a:lnTo>
                  <a:pt x="92" y="17"/>
                </a:lnTo>
                <a:lnTo>
                  <a:pt x="93" y="13"/>
                </a:lnTo>
                <a:lnTo>
                  <a:pt x="93" y="11"/>
                </a:lnTo>
                <a:lnTo>
                  <a:pt x="95" y="10"/>
                </a:lnTo>
                <a:lnTo>
                  <a:pt x="97" y="10"/>
                </a:lnTo>
                <a:lnTo>
                  <a:pt x="98" y="8"/>
                </a:lnTo>
                <a:lnTo>
                  <a:pt x="101" y="3"/>
                </a:lnTo>
                <a:lnTo>
                  <a:pt x="103" y="3"/>
                </a:lnTo>
                <a:lnTo>
                  <a:pt x="104" y="3"/>
                </a:lnTo>
                <a:lnTo>
                  <a:pt x="108" y="3"/>
                </a:lnTo>
                <a:lnTo>
                  <a:pt x="109" y="5"/>
                </a:lnTo>
                <a:lnTo>
                  <a:pt x="109" y="5"/>
                </a:lnTo>
                <a:lnTo>
                  <a:pt x="111" y="3"/>
                </a:lnTo>
                <a:lnTo>
                  <a:pt x="114" y="3"/>
                </a:lnTo>
                <a:lnTo>
                  <a:pt x="117" y="0"/>
                </a:lnTo>
                <a:lnTo>
                  <a:pt x="1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0" name="Freeform 286"/>
          <p:cNvSpPr>
            <a:spLocks noEditPoints="1"/>
          </p:cNvSpPr>
          <p:nvPr/>
        </p:nvSpPr>
        <p:spPr bwMode="auto">
          <a:xfrm>
            <a:off x="1022022" y="1949921"/>
            <a:ext cx="306867" cy="149314"/>
          </a:xfrm>
          <a:custGeom>
            <a:avLst/>
            <a:gdLst>
              <a:gd name="T0" fmla="*/ 13 w 92"/>
              <a:gd name="T1" fmla="*/ 22 h 44"/>
              <a:gd name="T2" fmla="*/ 23 w 92"/>
              <a:gd name="T3" fmla="*/ 25 h 44"/>
              <a:gd name="T4" fmla="*/ 16 w 92"/>
              <a:gd name="T5" fmla="*/ 27 h 44"/>
              <a:gd name="T6" fmla="*/ 10 w 92"/>
              <a:gd name="T7" fmla="*/ 30 h 44"/>
              <a:gd name="T8" fmla="*/ 5 w 92"/>
              <a:gd name="T9" fmla="*/ 35 h 44"/>
              <a:gd name="T10" fmla="*/ 2 w 92"/>
              <a:gd name="T11" fmla="*/ 35 h 44"/>
              <a:gd name="T12" fmla="*/ 4 w 92"/>
              <a:gd name="T13" fmla="*/ 30 h 44"/>
              <a:gd name="T14" fmla="*/ 2 w 92"/>
              <a:gd name="T15" fmla="*/ 27 h 44"/>
              <a:gd name="T16" fmla="*/ 2 w 92"/>
              <a:gd name="T17" fmla="*/ 23 h 44"/>
              <a:gd name="T18" fmla="*/ 5 w 92"/>
              <a:gd name="T19" fmla="*/ 23 h 44"/>
              <a:gd name="T20" fmla="*/ 10 w 92"/>
              <a:gd name="T21" fmla="*/ 20 h 44"/>
              <a:gd name="T22" fmla="*/ 23 w 92"/>
              <a:gd name="T23" fmla="*/ 22 h 44"/>
              <a:gd name="T24" fmla="*/ 19 w 92"/>
              <a:gd name="T25" fmla="*/ 20 h 44"/>
              <a:gd name="T26" fmla="*/ 13 w 92"/>
              <a:gd name="T27" fmla="*/ 12 h 44"/>
              <a:gd name="T28" fmla="*/ 16 w 92"/>
              <a:gd name="T29" fmla="*/ 17 h 44"/>
              <a:gd name="T30" fmla="*/ 13 w 92"/>
              <a:gd name="T31" fmla="*/ 19 h 44"/>
              <a:gd name="T32" fmla="*/ 8 w 92"/>
              <a:gd name="T33" fmla="*/ 16 h 44"/>
              <a:gd name="T34" fmla="*/ 10 w 92"/>
              <a:gd name="T35" fmla="*/ 14 h 44"/>
              <a:gd name="T36" fmla="*/ 54 w 92"/>
              <a:gd name="T37" fmla="*/ 0 h 44"/>
              <a:gd name="T38" fmla="*/ 70 w 92"/>
              <a:gd name="T39" fmla="*/ 1 h 44"/>
              <a:gd name="T40" fmla="*/ 89 w 92"/>
              <a:gd name="T41" fmla="*/ 5 h 44"/>
              <a:gd name="T42" fmla="*/ 92 w 92"/>
              <a:gd name="T43" fmla="*/ 5 h 44"/>
              <a:gd name="T44" fmla="*/ 90 w 92"/>
              <a:gd name="T45" fmla="*/ 6 h 44"/>
              <a:gd name="T46" fmla="*/ 87 w 92"/>
              <a:gd name="T47" fmla="*/ 9 h 44"/>
              <a:gd name="T48" fmla="*/ 79 w 92"/>
              <a:gd name="T49" fmla="*/ 12 h 44"/>
              <a:gd name="T50" fmla="*/ 78 w 92"/>
              <a:gd name="T51" fmla="*/ 20 h 44"/>
              <a:gd name="T52" fmla="*/ 82 w 92"/>
              <a:gd name="T53" fmla="*/ 30 h 44"/>
              <a:gd name="T54" fmla="*/ 84 w 92"/>
              <a:gd name="T55" fmla="*/ 35 h 44"/>
              <a:gd name="T56" fmla="*/ 86 w 92"/>
              <a:gd name="T57" fmla="*/ 36 h 44"/>
              <a:gd name="T58" fmla="*/ 82 w 92"/>
              <a:gd name="T59" fmla="*/ 39 h 44"/>
              <a:gd name="T60" fmla="*/ 81 w 92"/>
              <a:gd name="T61" fmla="*/ 44 h 44"/>
              <a:gd name="T62" fmla="*/ 76 w 92"/>
              <a:gd name="T63" fmla="*/ 42 h 44"/>
              <a:gd name="T64" fmla="*/ 68 w 92"/>
              <a:gd name="T65" fmla="*/ 44 h 44"/>
              <a:gd name="T66" fmla="*/ 60 w 92"/>
              <a:gd name="T67" fmla="*/ 39 h 44"/>
              <a:gd name="T68" fmla="*/ 57 w 92"/>
              <a:gd name="T69" fmla="*/ 36 h 44"/>
              <a:gd name="T70" fmla="*/ 51 w 92"/>
              <a:gd name="T71" fmla="*/ 33 h 44"/>
              <a:gd name="T72" fmla="*/ 49 w 92"/>
              <a:gd name="T73" fmla="*/ 35 h 44"/>
              <a:gd name="T74" fmla="*/ 45 w 92"/>
              <a:gd name="T75" fmla="*/ 35 h 44"/>
              <a:gd name="T76" fmla="*/ 37 w 92"/>
              <a:gd name="T77" fmla="*/ 36 h 44"/>
              <a:gd name="T78" fmla="*/ 40 w 92"/>
              <a:gd name="T79" fmla="*/ 28 h 44"/>
              <a:gd name="T80" fmla="*/ 37 w 92"/>
              <a:gd name="T81" fmla="*/ 27 h 44"/>
              <a:gd name="T82" fmla="*/ 32 w 92"/>
              <a:gd name="T83" fmla="*/ 28 h 44"/>
              <a:gd name="T84" fmla="*/ 26 w 92"/>
              <a:gd name="T85" fmla="*/ 22 h 44"/>
              <a:gd name="T86" fmla="*/ 27 w 92"/>
              <a:gd name="T87" fmla="*/ 17 h 44"/>
              <a:gd name="T88" fmla="*/ 24 w 92"/>
              <a:gd name="T89" fmla="*/ 14 h 44"/>
              <a:gd name="T90" fmla="*/ 24 w 92"/>
              <a:gd name="T91" fmla="*/ 11 h 44"/>
              <a:gd name="T92" fmla="*/ 29 w 92"/>
              <a:gd name="T93" fmla="*/ 8 h 44"/>
              <a:gd name="T94" fmla="*/ 37 w 92"/>
              <a:gd name="T95" fmla="*/ 3 h 44"/>
              <a:gd name="T96" fmla="*/ 54 w 92"/>
              <a:gd name="T97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44">
                <a:moveTo>
                  <a:pt x="10" y="20"/>
                </a:moveTo>
                <a:lnTo>
                  <a:pt x="11" y="20"/>
                </a:lnTo>
                <a:lnTo>
                  <a:pt x="13" y="22"/>
                </a:lnTo>
                <a:lnTo>
                  <a:pt x="13" y="22"/>
                </a:lnTo>
                <a:lnTo>
                  <a:pt x="15" y="20"/>
                </a:lnTo>
                <a:lnTo>
                  <a:pt x="16" y="22"/>
                </a:lnTo>
                <a:lnTo>
                  <a:pt x="21" y="23"/>
                </a:lnTo>
                <a:lnTo>
                  <a:pt x="23" y="25"/>
                </a:lnTo>
                <a:lnTo>
                  <a:pt x="19" y="25"/>
                </a:lnTo>
                <a:lnTo>
                  <a:pt x="18" y="25"/>
                </a:lnTo>
                <a:lnTo>
                  <a:pt x="18" y="27"/>
                </a:lnTo>
                <a:lnTo>
                  <a:pt x="16" y="27"/>
                </a:lnTo>
                <a:lnTo>
                  <a:pt x="16" y="28"/>
                </a:lnTo>
                <a:lnTo>
                  <a:pt x="13" y="28"/>
                </a:lnTo>
                <a:lnTo>
                  <a:pt x="13" y="30"/>
                </a:lnTo>
                <a:lnTo>
                  <a:pt x="10" y="30"/>
                </a:lnTo>
                <a:lnTo>
                  <a:pt x="8" y="30"/>
                </a:lnTo>
                <a:lnTo>
                  <a:pt x="7" y="31"/>
                </a:lnTo>
                <a:lnTo>
                  <a:pt x="7" y="33"/>
                </a:lnTo>
                <a:lnTo>
                  <a:pt x="5" y="35"/>
                </a:lnTo>
                <a:lnTo>
                  <a:pt x="4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5" y="31"/>
                </a:lnTo>
                <a:lnTo>
                  <a:pt x="5" y="31"/>
                </a:lnTo>
                <a:lnTo>
                  <a:pt x="4" y="30"/>
                </a:lnTo>
                <a:lnTo>
                  <a:pt x="4" y="30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0" y="23"/>
                </a:lnTo>
                <a:lnTo>
                  <a:pt x="2" y="23"/>
                </a:lnTo>
                <a:lnTo>
                  <a:pt x="4" y="23"/>
                </a:lnTo>
                <a:lnTo>
                  <a:pt x="4" y="23"/>
                </a:lnTo>
                <a:lnTo>
                  <a:pt x="5" y="23"/>
                </a:lnTo>
                <a:lnTo>
                  <a:pt x="5" y="23"/>
                </a:lnTo>
                <a:lnTo>
                  <a:pt x="7" y="23"/>
                </a:lnTo>
                <a:lnTo>
                  <a:pt x="7" y="22"/>
                </a:lnTo>
                <a:lnTo>
                  <a:pt x="10" y="22"/>
                </a:lnTo>
                <a:lnTo>
                  <a:pt x="10" y="20"/>
                </a:lnTo>
                <a:close/>
                <a:moveTo>
                  <a:pt x="19" y="20"/>
                </a:moveTo>
                <a:lnTo>
                  <a:pt x="23" y="20"/>
                </a:lnTo>
                <a:lnTo>
                  <a:pt x="23" y="22"/>
                </a:lnTo>
                <a:lnTo>
                  <a:pt x="23" y="22"/>
                </a:lnTo>
                <a:lnTo>
                  <a:pt x="21" y="22"/>
                </a:lnTo>
                <a:lnTo>
                  <a:pt x="18" y="22"/>
                </a:lnTo>
                <a:lnTo>
                  <a:pt x="19" y="20"/>
                </a:lnTo>
                <a:lnTo>
                  <a:pt x="19" y="20"/>
                </a:lnTo>
                <a:close/>
                <a:moveTo>
                  <a:pt x="11" y="11"/>
                </a:moveTo>
                <a:lnTo>
                  <a:pt x="13" y="11"/>
                </a:lnTo>
                <a:lnTo>
                  <a:pt x="13" y="12"/>
                </a:lnTo>
                <a:lnTo>
                  <a:pt x="13" y="12"/>
                </a:lnTo>
                <a:lnTo>
                  <a:pt x="16" y="12"/>
                </a:lnTo>
                <a:lnTo>
                  <a:pt x="16" y="14"/>
                </a:lnTo>
                <a:lnTo>
                  <a:pt x="18" y="17"/>
                </a:lnTo>
                <a:lnTo>
                  <a:pt x="16" y="17"/>
                </a:lnTo>
                <a:lnTo>
                  <a:pt x="15" y="17"/>
                </a:lnTo>
                <a:lnTo>
                  <a:pt x="15" y="17"/>
                </a:lnTo>
                <a:lnTo>
                  <a:pt x="15" y="17"/>
                </a:lnTo>
                <a:lnTo>
                  <a:pt x="13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8" y="16"/>
                </a:lnTo>
                <a:lnTo>
                  <a:pt x="7" y="16"/>
                </a:lnTo>
                <a:lnTo>
                  <a:pt x="5" y="16"/>
                </a:lnTo>
                <a:lnTo>
                  <a:pt x="4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1" y="11"/>
                </a:lnTo>
                <a:close/>
                <a:moveTo>
                  <a:pt x="54" y="0"/>
                </a:moveTo>
                <a:lnTo>
                  <a:pt x="56" y="0"/>
                </a:lnTo>
                <a:lnTo>
                  <a:pt x="57" y="0"/>
                </a:lnTo>
                <a:lnTo>
                  <a:pt x="67" y="1"/>
                </a:lnTo>
                <a:lnTo>
                  <a:pt x="70" y="1"/>
                </a:lnTo>
                <a:lnTo>
                  <a:pt x="73" y="3"/>
                </a:lnTo>
                <a:lnTo>
                  <a:pt x="75" y="3"/>
                </a:lnTo>
                <a:lnTo>
                  <a:pt x="79" y="3"/>
                </a:lnTo>
                <a:lnTo>
                  <a:pt x="89" y="5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0" y="6"/>
                </a:lnTo>
                <a:lnTo>
                  <a:pt x="90" y="6"/>
                </a:lnTo>
                <a:lnTo>
                  <a:pt x="90" y="6"/>
                </a:lnTo>
                <a:lnTo>
                  <a:pt x="89" y="6"/>
                </a:lnTo>
                <a:lnTo>
                  <a:pt x="89" y="8"/>
                </a:lnTo>
                <a:lnTo>
                  <a:pt x="87" y="9"/>
                </a:lnTo>
                <a:lnTo>
                  <a:pt x="86" y="12"/>
                </a:lnTo>
                <a:lnTo>
                  <a:pt x="84" y="14"/>
                </a:lnTo>
                <a:lnTo>
                  <a:pt x="82" y="12"/>
                </a:lnTo>
                <a:lnTo>
                  <a:pt x="79" y="12"/>
                </a:lnTo>
                <a:lnTo>
                  <a:pt x="76" y="14"/>
                </a:lnTo>
                <a:lnTo>
                  <a:pt x="75" y="16"/>
                </a:lnTo>
                <a:lnTo>
                  <a:pt x="75" y="17"/>
                </a:lnTo>
                <a:lnTo>
                  <a:pt x="78" y="20"/>
                </a:lnTo>
                <a:lnTo>
                  <a:pt x="78" y="25"/>
                </a:lnTo>
                <a:lnTo>
                  <a:pt x="79" y="25"/>
                </a:lnTo>
                <a:lnTo>
                  <a:pt x="81" y="28"/>
                </a:lnTo>
                <a:lnTo>
                  <a:pt x="82" y="30"/>
                </a:lnTo>
                <a:lnTo>
                  <a:pt x="82" y="30"/>
                </a:lnTo>
                <a:lnTo>
                  <a:pt x="84" y="35"/>
                </a:lnTo>
                <a:lnTo>
                  <a:pt x="84" y="33"/>
                </a:lnTo>
                <a:lnTo>
                  <a:pt x="84" y="35"/>
                </a:lnTo>
                <a:lnTo>
                  <a:pt x="84" y="36"/>
                </a:lnTo>
                <a:lnTo>
                  <a:pt x="86" y="36"/>
                </a:lnTo>
                <a:lnTo>
                  <a:pt x="86" y="36"/>
                </a:lnTo>
                <a:lnTo>
                  <a:pt x="86" y="36"/>
                </a:lnTo>
                <a:lnTo>
                  <a:pt x="86" y="38"/>
                </a:lnTo>
                <a:lnTo>
                  <a:pt x="86" y="38"/>
                </a:lnTo>
                <a:lnTo>
                  <a:pt x="82" y="38"/>
                </a:lnTo>
                <a:lnTo>
                  <a:pt x="82" y="39"/>
                </a:lnTo>
                <a:lnTo>
                  <a:pt x="82" y="39"/>
                </a:lnTo>
                <a:lnTo>
                  <a:pt x="81" y="41"/>
                </a:lnTo>
                <a:lnTo>
                  <a:pt x="81" y="42"/>
                </a:lnTo>
                <a:lnTo>
                  <a:pt x="81" y="44"/>
                </a:lnTo>
                <a:lnTo>
                  <a:pt x="81" y="44"/>
                </a:lnTo>
                <a:lnTo>
                  <a:pt x="79" y="44"/>
                </a:lnTo>
                <a:lnTo>
                  <a:pt x="78" y="44"/>
                </a:lnTo>
                <a:lnTo>
                  <a:pt x="76" y="42"/>
                </a:lnTo>
                <a:lnTo>
                  <a:pt x="75" y="42"/>
                </a:lnTo>
                <a:lnTo>
                  <a:pt x="73" y="42"/>
                </a:lnTo>
                <a:lnTo>
                  <a:pt x="73" y="42"/>
                </a:lnTo>
                <a:lnTo>
                  <a:pt x="68" y="44"/>
                </a:lnTo>
                <a:lnTo>
                  <a:pt x="67" y="44"/>
                </a:lnTo>
                <a:lnTo>
                  <a:pt x="65" y="42"/>
                </a:lnTo>
                <a:lnTo>
                  <a:pt x="64" y="41"/>
                </a:lnTo>
                <a:lnTo>
                  <a:pt x="60" y="39"/>
                </a:lnTo>
                <a:lnTo>
                  <a:pt x="60" y="38"/>
                </a:lnTo>
                <a:lnTo>
                  <a:pt x="60" y="38"/>
                </a:lnTo>
                <a:lnTo>
                  <a:pt x="57" y="36"/>
                </a:lnTo>
                <a:lnTo>
                  <a:pt x="57" y="36"/>
                </a:lnTo>
                <a:lnTo>
                  <a:pt x="56" y="36"/>
                </a:lnTo>
                <a:lnTo>
                  <a:pt x="54" y="35"/>
                </a:lnTo>
                <a:lnTo>
                  <a:pt x="51" y="33"/>
                </a:lnTo>
                <a:lnTo>
                  <a:pt x="51" y="33"/>
                </a:lnTo>
                <a:lnTo>
                  <a:pt x="49" y="33"/>
                </a:lnTo>
                <a:lnTo>
                  <a:pt x="49" y="35"/>
                </a:lnTo>
                <a:lnTo>
                  <a:pt x="49" y="35"/>
                </a:lnTo>
                <a:lnTo>
                  <a:pt x="49" y="35"/>
                </a:lnTo>
                <a:lnTo>
                  <a:pt x="49" y="33"/>
                </a:lnTo>
                <a:lnTo>
                  <a:pt x="48" y="33"/>
                </a:lnTo>
                <a:lnTo>
                  <a:pt x="45" y="35"/>
                </a:lnTo>
                <a:lnTo>
                  <a:pt x="45" y="35"/>
                </a:lnTo>
                <a:lnTo>
                  <a:pt x="43" y="35"/>
                </a:lnTo>
                <a:lnTo>
                  <a:pt x="38" y="36"/>
                </a:lnTo>
                <a:lnTo>
                  <a:pt x="37" y="36"/>
                </a:lnTo>
                <a:lnTo>
                  <a:pt x="37" y="36"/>
                </a:lnTo>
                <a:lnTo>
                  <a:pt x="37" y="36"/>
                </a:lnTo>
                <a:lnTo>
                  <a:pt x="38" y="31"/>
                </a:lnTo>
                <a:lnTo>
                  <a:pt x="38" y="28"/>
                </a:lnTo>
                <a:lnTo>
                  <a:pt x="40" y="28"/>
                </a:lnTo>
                <a:lnTo>
                  <a:pt x="40" y="28"/>
                </a:lnTo>
                <a:lnTo>
                  <a:pt x="40" y="27"/>
                </a:lnTo>
                <a:lnTo>
                  <a:pt x="37" y="27"/>
                </a:lnTo>
                <a:lnTo>
                  <a:pt x="37" y="27"/>
                </a:lnTo>
                <a:lnTo>
                  <a:pt x="35" y="27"/>
                </a:lnTo>
                <a:lnTo>
                  <a:pt x="35" y="28"/>
                </a:lnTo>
                <a:lnTo>
                  <a:pt x="34" y="28"/>
                </a:lnTo>
                <a:lnTo>
                  <a:pt x="32" y="28"/>
                </a:lnTo>
                <a:lnTo>
                  <a:pt x="29" y="27"/>
                </a:lnTo>
                <a:lnTo>
                  <a:pt x="27" y="25"/>
                </a:lnTo>
                <a:lnTo>
                  <a:pt x="27" y="23"/>
                </a:lnTo>
                <a:lnTo>
                  <a:pt x="26" y="22"/>
                </a:lnTo>
                <a:lnTo>
                  <a:pt x="24" y="20"/>
                </a:lnTo>
                <a:lnTo>
                  <a:pt x="26" y="19"/>
                </a:lnTo>
                <a:lnTo>
                  <a:pt x="27" y="19"/>
                </a:lnTo>
                <a:lnTo>
                  <a:pt x="27" y="17"/>
                </a:lnTo>
                <a:lnTo>
                  <a:pt x="26" y="17"/>
                </a:lnTo>
                <a:lnTo>
                  <a:pt x="24" y="17"/>
                </a:lnTo>
                <a:lnTo>
                  <a:pt x="24" y="17"/>
                </a:lnTo>
                <a:lnTo>
                  <a:pt x="24" y="14"/>
                </a:lnTo>
                <a:lnTo>
                  <a:pt x="24" y="14"/>
                </a:lnTo>
                <a:lnTo>
                  <a:pt x="24" y="12"/>
                </a:lnTo>
                <a:lnTo>
                  <a:pt x="24" y="12"/>
                </a:lnTo>
                <a:lnTo>
                  <a:pt x="24" y="11"/>
                </a:lnTo>
                <a:lnTo>
                  <a:pt x="24" y="11"/>
                </a:lnTo>
                <a:lnTo>
                  <a:pt x="24" y="9"/>
                </a:lnTo>
                <a:lnTo>
                  <a:pt x="27" y="8"/>
                </a:lnTo>
                <a:lnTo>
                  <a:pt x="29" y="8"/>
                </a:lnTo>
                <a:lnTo>
                  <a:pt x="34" y="6"/>
                </a:lnTo>
                <a:lnTo>
                  <a:pt x="32" y="5"/>
                </a:lnTo>
                <a:lnTo>
                  <a:pt x="34" y="5"/>
                </a:lnTo>
                <a:lnTo>
                  <a:pt x="37" y="3"/>
                </a:lnTo>
                <a:lnTo>
                  <a:pt x="40" y="3"/>
                </a:lnTo>
                <a:lnTo>
                  <a:pt x="45" y="1"/>
                </a:lnTo>
                <a:lnTo>
                  <a:pt x="52" y="1"/>
                </a:lnTo>
                <a:lnTo>
                  <a:pt x="54" y="1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1" name="Freeform 291"/>
          <p:cNvSpPr>
            <a:spLocks noEditPoints="1"/>
          </p:cNvSpPr>
          <p:nvPr/>
        </p:nvSpPr>
        <p:spPr bwMode="auto">
          <a:xfrm>
            <a:off x="361590" y="2082265"/>
            <a:ext cx="340223" cy="213791"/>
          </a:xfrm>
          <a:custGeom>
            <a:avLst/>
            <a:gdLst>
              <a:gd name="T0" fmla="*/ 52 w 102"/>
              <a:gd name="T1" fmla="*/ 60 h 63"/>
              <a:gd name="T2" fmla="*/ 49 w 102"/>
              <a:gd name="T3" fmla="*/ 63 h 63"/>
              <a:gd name="T4" fmla="*/ 30 w 102"/>
              <a:gd name="T5" fmla="*/ 57 h 63"/>
              <a:gd name="T6" fmla="*/ 34 w 102"/>
              <a:gd name="T7" fmla="*/ 60 h 63"/>
              <a:gd name="T8" fmla="*/ 60 w 102"/>
              <a:gd name="T9" fmla="*/ 55 h 63"/>
              <a:gd name="T10" fmla="*/ 64 w 102"/>
              <a:gd name="T11" fmla="*/ 57 h 63"/>
              <a:gd name="T12" fmla="*/ 58 w 102"/>
              <a:gd name="T13" fmla="*/ 57 h 63"/>
              <a:gd name="T14" fmla="*/ 23 w 102"/>
              <a:gd name="T15" fmla="*/ 55 h 63"/>
              <a:gd name="T16" fmla="*/ 27 w 102"/>
              <a:gd name="T17" fmla="*/ 59 h 63"/>
              <a:gd name="T18" fmla="*/ 41 w 102"/>
              <a:gd name="T19" fmla="*/ 54 h 63"/>
              <a:gd name="T20" fmla="*/ 38 w 102"/>
              <a:gd name="T21" fmla="*/ 62 h 63"/>
              <a:gd name="T22" fmla="*/ 39 w 102"/>
              <a:gd name="T23" fmla="*/ 55 h 63"/>
              <a:gd name="T24" fmla="*/ 101 w 102"/>
              <a:gd name="T25" fmla="*/ 55 h 63"/>
              <a:gd name="T26" fmla="*/ 96 w 102"/>
              <a:gd name="T27" fmla="*/ 51 h 63"/>
              <a:gd name="T28" fmla="*/ 39 w 102"/>
              <a:gd name="T29" fmla="*/ 51 h 63"/>
              <a:gd name="T30" fmla="*/ 34 w 102"/>
              <a:gd name="T31" fmla="*/ 55 h 63"/>
              <a:gd name="T32" fmla="*/ 25 w 102"/>
              <a:gd name="T33" fmla="*/ 49 h 63"/>
              <a:gd name="T34" fmla="*/ 33 w 102"/>
              <a:gd name="T35" fmla="*/ 46 h 63"/>
              <a:gd name="T36" fmla="*/ 66 w 102"/>
              <a:gd name="T37" fmla="*/ 43 h 63"/>
              <a:gd name="T38" fmla="*/ 64 w 102"/>
              <a:gd name="T39" fmla="*/ 43 h 63"/>
              <a:gd name="T40" fmla="*/ 36 w 102"/>
              <a:gd name="T41" fmla="*/ 40 h 63"/>
              <a:gd name="T42" fmla="*/ 34 w 102"/>
              <a:gd name="T43" fmla="*/ 38 h 63"/>
              <a:gd name="T44" fmla="*/ 64 w 102"/>
              <a:gd name="T45" fmla="*/ 35 h 63"/>
              <a:gd name="T46" fmla="*/ 64 w 102"/>
              <a:gd name="T47" fmla="*/ 41 h 63"/>
              <a:gd name="T48" fmla="*/ 61 w 102"/>
              <a:gd name="T49" fmla="*/ 44 h 63"/>
              <a:gd name="T50" fmla="*/ 63 w 102"/>
              <a:gd name="T51" fmla="*/ 51 h 63"/>
              <a:gd name="T52" fmla="*/ 57 w 102"/>
              <a:gd name="T53" fmla="*/ 59 h 63"/>
              <a:gd name="T54" fmla="*/ 52 w 102"/>
              <a:gd name="T55" fmla="*/ 55 h 63"/>
              <a:gd name="T56" fmla="*/ 45 w 102"/>
              <a:gd name="T57" fmla="*/ 52 h 63"/>
              <a:gd name="T58" fmla="*/ 44 w 102"/>
              <a:gd name="T59" fmla="*/ 44 h 63"/>
              <a:gd name="T60" fmla="*/ 42 w 102"/>
              <a:gd name="T61" fmla="*/ 41 h 63"/>
              <a:gd name="T62" fmla="*/ 49 w 102"/>
              <a:gd name="T63" fmla="*/ 38 h 63"/>
              <a:gd name="T64" fmla="*/ 50 w 102"/>
              <a:gd name="T65" fmla="*/ 41 h 63"/>
              <a:gd name="T66" fmla="*/ 55 w 102"/>
              <a:gd name="T67" fmla="*/ 40 h 63"/>
              <a:gd name="T68" fmla="*/ 60 w 102"/>
              <a:gd name="T69" fmla="*/ 33 h 63"/>
              <a:gd name="T70" fmla="*/ 42 w 102"/>
              <a:gd name="T71" fmla="*/ 11 h 63"/>
              <a:gd name="T72" fmla="*/ 36 w 102"/>
              <a:gd name="T73" fmla="*/ 0 h 63"/>
              <a:gd name="T74" fmla="*/ 34 w 102"/>
              <a:gd name="T75" fmla="*/ 8 h 63"/>
              <a:gd name="T76" fmla="*/ 31 w 102"/>
              <a:gd name="T77" fmla="*/ 19 h 63"/>
              <a:gd name="T78" fmla="*/ 39 w 102"/>
              <a:gd name="T79" fmla="*/ 25 h 63"/>
              <a:gd name="T80" fmla="*/ 38 w 102"/>
              <a:gd name="T81" fmla="*/ 32 h 63"/>
              <a:gd name="T82" fmla="*/ 31 w 102"/>
              <a:gd name="T83" fmla="*/ 32 h 63"/>
              <a:gd name="T84" fmla="*/ 28 w 102"/>
              <a:gd name="T85" fmla="*/ 40 h 63"/>
              <a:gd name="T86" fmla="*/ 27 w 102"/>
              <a:gd name="T87" fmla="*/ 43 h 63"/>
              <a:gd name="T88" fmla="*/ 22 w 102"/>
              <a:gd name="T89" fmla="*/ 48 h 63"/>
              <a:gd name="T90" fmla="*/ 19 w 102"/>
              <a:gd name="T91" fmla="*/ 55 h 63"/>
              <a:gd name="T92" fmla="*/ 23 w 102"/>
              <a:gd name="T93" fmla="*/ 59 h 63"/>
              <a:gd name="T94" fmla="*/ 20 w 102"/>
              <a:gd name="T95" fmla="*/ 60 h 63"/>
              <a:gd name="T96" fmla="*/ 11 w 102"/>
              <a:gd name="T97" fmla="*/ 59 h 63"/>
              <a:gd name="T98" fmla="*/ 6 w 102"/>
              <a:gd name="T99" fmla="*/ 54 h 63"/>
              <a:gd name="T100" fmla="*/ 0 w 102"/>
              <a:gd name="T101" fmla="*/ 44 h 63"/>
              <a:gd name="T102" fmla="*/ 1 w 102"/>
              <a:gd name="T103" fmla="*/ 24 h 63"/>
              <a:gd name="T104" fmla="*/ 8 w 102"/>
              <a:gd name="T105" fmla="*/ 25 h 63"/>
              <a:gd name="T106" fmla="*/ 12 w 102"/>
              <a:gd name="T107" fmla="*/ 21 h 63"/>
              <a:gd name="T108" fmla="*/ 17 w 102"/>
              <a:gd name="T109" fmla="*/ 16 h 63"/>
              <a:gd name="T110" fmla="*/ 8 w 102"/>
              <a:gd name="T111" fmla="*/ 22 h 63"/>
              <a:gd name="T112" fmla="*/ 3 w 102"/>
              <a:gd name="T113" fmla="*/ 19 h 63"/>
              <a:gd name="T114" fmla="*/ 14 w 102"/>
              <a:gd name="T115" fmla="*/ 13 h 63"/>
              <a:gd name="T116" fmla="*/ 27 w 102"/>
              <a:gd name="T117" fmla="*/ 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2" h="63">
                <a:moveTo>
                  <a:pt x="45" y="57"/>
                </a:moveTo>
                <a:lnTo>
                  <a:pt x="47" y="59"/>
                </a:lnTo>
                <a:lnTo>
                  <a:pt x="50" y="60"/>
                </a:lnTo>
                <a:lnTo>
                  <a:pt x="50" y="60"/>
                </a:lnTo>
                <a:lnTo>
                  <a:pt x="52" y="60"/>
                </a:lnTo>
                <a:lnTo>
                  <a:pt x="53" y="62"/>
                </a:lnTo>
                <a:lnTo>
                  <a:pt x="53" y="63"/>
                </a:lnTo>
                <a:lnTo>
                  <a:pt x="50" y="63"/>
                </a:lnTo>
                <a:lnTo>
                  <a:pt x="50" y="63"/>
                </a:lnTo>
                <a:lnTo>
                  <a:pt x="49" y="63"/>
                </a:lnTo>
                <a:lnTo>
                  <a:pt x="42" y="62"/>
                </a:lnTo>
                <a:lnTo>
                  <a:pt x="42" y="59"/>
                </a:lnTo>
                <a:lnTo>
                  <a:pt x="42" y="57"/>
                </a:lnTo>
                <a:lnTo>
                  <a:pt x="45" y="57"/>
                </a:lnTo>
                <a:close/>
                <a:moveTo>
                  <a:pt x="30" y="57"/>
                </a:moveTo>
                <a:lnTo>
                  <a:pt x="31" y="57"/>
                </a:lnTo>
                <a:lnTo>
                  <a:pt x="33" y="59"/>
                </a:lnTo>
                <a:lnTo>
                  <a:pt x="33" y="59"/>
                </a:lnTo>
                <a:lnTo>
                  <a:pt x="34" y="60"/>
                </a:lnTo>
                <a:lnTo>
                  <a:pt x="34" y="60"/>
                </a:lnTo>
                <a:lnTo>
                  <a:pt x="33" y="60"/>
                </a:lnTo>
                <a:lnTo>
                  <a:pt x="33" y="60"/>
                </a:lnTo>
                <a:lnTo>
                  <a:pt x="30" y="57"/>
                </a:lnTo>
                <a:lnTo>
                  <a:pt x="30" y="57"/>
                </a:lnTo>
                <a:close/>
                <a:moveTo>
                  <a:pt x="60" y="55"/>
                </a:moveTo>
                <a:lnTo>
                  <a:pt x="61" y="55"/>
                </a:lnTo>
                <a:lnTo>
                  <a:pt x="63" y="55"/>
                </a:lnTo>
                <a:lnTo>
                  <a:pt x="63" y="57"/>
                </a:lnTo>
                <a:lnTo>
                  <a:pt x="64" y="57"/>
                </a:lnTo>
                <a:lnTo>
                  <a:pt x="64" y="57"/>
                </a:lnTo>
                <a:lnTo>
                  <a:pt x="63" y="57"/>
                </a:lnTo>
                <a:lnTo>
                  <a:pt x="61" y="57"/>
                </a:lnTo>
                <a:lnTo>
                  <a:pt x="58" y="59"/>
                </a:lnTo>
                <a:lnTo>
                  <a:pt x="58" y="59"/>
                </a:lnTo>
                <a:lnTo>
                  <a:pt x="58" y="57"/>
                </a:lnTo>
                <a:lnTo>
                  <a:pt x="58" y="57"/>
                </a:lnTo>
                <a:lnTo>
                  <a:pt x="60" y="57"/>
                </a:lnTo>
                <a:lnTo>
                  <a:pt x="60" y="55"/>
                </a:lnTo>
                <a:lnTo>
                  <a:pt x="60" y="55"/>
                </a:lnTo>
                <a:close/>
                <a:moveTo>
                  <a:pt x="23" y="55"/>
                </a:moveTo>
                <a:lnTo>
                  <a:pt x="25" y="55"/>
                </a:lnTo>
                <a:lnTo>
                  <a:pt x="27" y="57"/>
                </a:lnTo>
                <a:lnTo>
                  <a:pt x="28" y="59"/>
                </a:lnTo>
                <a:lnTo>
                  <a:pt x="28" y="59"/>
                </a:lnTo>
                <a:lnTo>
                  <a:pt x="27" y="59"/>
                </a:lnTo>
                <a:lnTo>
                  <a:pt x="27" y="59"/>
                </a:lnTo>
                <a:lnTo>
                  <a:pt x="25" y="59"/>
                </a:lnTo>
                <a:lnTo>
                  <a:pt x="23" y="55"/>
                </a:lnTo>
                <a:lnTo>
                  <a:pt x="23" y="55"/>
                </a:lnTo>
                <a:close/>
                <a:moveTo>
                  <a:pt x="41" y="54"/>
                </a:moveTo>
                <a:lnTo>
                  <a:pt x="41" y="54"/>
                </a:lnTo>
                <a:lnTo>
                  <a:pt x="41" y="55"/>
                </a:lnTo>
                <a:lnTo>
                  <a:pt x="38" y="60"/>
                </a:lnTo>
                <a:lnTo>
                  <a:pt x="38" y="62"/>
                </a:lnTo>
                <a:lnTo>
                  <a:pt x="38" y="62"/>
                </a:lnTo>
                <a:lnTo>
                  <a:pt x="36" y="60"/>
                </a:lnTo>
                <a:lnTo>
                  <a:pt x="36" y="60"/>
                </a:lnTo>
                <a:lnTo>
                  <a:pt x="38" y="59"/>
                </a:lnTo>
                <a:lnTo>
                  <a:pt x="38" y="57"/>
                </a:lnTo>
                <a:lnTo>
                  <a:pt x="39" y="55"/>
                </a:lnTo>
                <a:lnTo>
                  <a:pt x="41" y="54"/>
                </a:lnTo>
                <a:close/>
                <a:moveTo>
                  <a:pt x="96" y="51"/>
                </a:moveTo>
                <a:lnTo>
                  <a:pt x="102" y="54"/>
                </a:lnTo>
                <a:lnTo>
                  <a:pt x="102" y="55"/>
                </a:lnTo>
                <a:lnTo>
                  <a:pt x="101" y="55"/>
                </a:lnTo>
                <a:lnTo>
                  <a:pt x="101" y="57"/>
                </a:lnTo>
                <a:lnTo>
                  <a:pt x="98" y="55"/>
                </a:lnTo>
                <a:lnTo>
                  <a:pt x="94" y="54"/>
                </a:lnTo>
                <a:lnTo>
                  <a:pt x="96" y="52"/>
                </a:lnTo>
                <a:lnTo>
                  <a:pt x="96" y="51"/>
                </a:lnTo>
                <a:close/>
                <a:moveTo>
                  <a:pt x="36" y="44"/>
                </a:moveTo>
                <a:lnTo>
                  <a:pt x="36" y="44"/>
                </a:lnTo>
                <a:lnTo>
                  <a:pt x="38" y="46"/>
                </a:lnTo>
                <a:lnTo>
                  <a:pt x="38" y="48"/>
                </a:lnTo>
                <a:lnTo>
                  <a:pt x="39" y="51"/>
                </a:lnTo>
                <a:lnTo>
                  <a:pt x="39" y="51"/>
                </a:lnTo>
                <a:lnTo>
                  <a:pt x="39" y="52"/>
                </a:lnTo>
                <a:lnTo>
                  <a:pt x="39" y="54"/>
                </a:lnTo>
                <a:lnTo>
                  <a:pt x="36" y="55"/>
                </a:lnTo>
                <a:lnTo>
                  <a:pt x="34" y="55"/>
                </a:lnTo>
                <a:lnTo>
                  <a:pt x="31" y="55"/>
                </a:lnTo>
                <a:lnTo>
                  <a:pt x="27" y="54"/>
                </a:lnTo>
                <a:lnTo>
                  <a:pt x="27" y="52"/>
                </a:lnTo>
                <a:lnTo>
                  <a:pt x="27" y="52"/>
                </a:lnTo>
                <a:lnTo>
                  <a:pt x="25" y="49"/>
                </a:lnTo>
                <a:lnTo>
                  <a:pt x="25" y="46"/>
                </a:lnTo>
                <a:lnTo>
                  <a:pt x="27" y="46"/>
                </a:lnTo>
                <a:lnTo>
                  <a:pt x="31" y="44"/>
                </a:lnTo>
                <a:lnTo>
                  <a:pt x="33" y="44"/>
                </a:lnTo>
                <a:lnTo>
                  <a:pt x="33" y="46"/>
                </a:lnTo>
                <a:lnTo>
                  <a:pt x="34" y="46"/>
                </a:lnTo>
                <a:lnTo>
                  <a:pt x="36" y="44"/>
                </a:lnTo>
                <a:close/>
                <a:moveTo>
                  <a:pt x="64" y="43"/>
                </a:moveTo>
                <a:lnTo>
                  <a:pt x="64" y="43"/>
                </a:lnTo>
                <a:lnTo>
                  <a:pt x="66" y="43"/>
                </a:lnTo>
                <a:lnTo>
                  <a:pt x="66" y="44"/>
                </a:lnTo>
                <a:lnTo>
                  <a:pt x="64" y="46"/>
                </a:lnTo>
                <a:lnTo>
                  <a:pt x="64" y="46"/>
                </a:lnTo>
                <a:lnTo>
                  <a:pt x="64" y="44"/>
                </a:lnTo>
                <a:lnTo>
                  <a:pt x="64" y="43"/>
                </a:lnTo>
                <a:lnTo>
                  <a:pt x="64" y="43"/>
                </a:lnTo>
                <a:close/>
                <a:moveTo>
                  <a:pt x="34" y="36"/>
                </a:moveTo>
                <a:lnTo>
                  <a:pt x="36" y="38"/>
                </a:lnTo>
                <a:lnTo>
                  <a:pt x="38" y="38"/>
                </a:lnTo>
                <a:lnTo>
                  <a:pt x="36" y="40"/>
                </a:lnTo>
                <a:lnTo>
                  <a:pt x="36" y="41"/>
                </a:lnTo>
                <a:lnTo>
                  <a:pt x="36" y="41"/>
                </a:lnTo>
                <a:lnTo>
                  <a:pt x="34" y="41"/>
                </a:lnTo>
                <a:lnTo>
                  <a:pt x="34" y="40"/>
                </a:lnTo>
                <a:lnTo>
                  <a:pt x="34" y="38"/>
                </a:lnTo>
                <a:lnTo>
                  <a:pt x="34" y="36"/>
                </a:lnTo>
                <a:lnTo>
                  <a:pt x="34" y="36"/>
                </a:lnTo>
                <a:close/>
                <a:moveTo>
                  <a:pt x="61" y="33"/>
                </a:moveTo>
                <a:lnTo>
                  <a:pt x="63" y="35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4" y="36"/>
                </a:lnTo>
                <a:lnTo>
                  <a:pt x="64" y="38"/>
                </a:lnTo>
                <a:lnTo>
                  <a:pt x="64" y="41"/>
                </a:lnTo>
                <a:lnTo>
                  <a:pt x="64" y="43"/>
                </a:lnTo>
                <a:lnTo>
                  <a:pt x="64" y="43"/>
                </a:lnTo>
                <a:lnTo>
                  <a:pt x="63" y="44"/>
                </a:lnTo>
                <a:lnTo>
                  <a:pt x="63" y="44"/>
                </a:lnTo>
                <a:lnTo>
                  <a:pt x="61" y="44"/>
                </a:lnTo>
                <a:lnTo>
                  <a:pt x="60" y="46"/>
                </a:lnTo>
                <a:lnTo>
                  <a:pt x="60" y="48"/>
                </a:lnTo>
                <a:lnTo>
                  <a:pt x="60" y="48"/>
                </a:lnTo>
                <a:lnTo>
                  <a:pt x="61" y="49"/>
                </a:lnTo>
                <a:lnTo>
                  <a:pt x="63" y="51"/>
                </a:lnTo>
                <a:lnTo>
                  <a:pt x="61" y="52"/>
                </a:lnTo>
                <a:lnTo>
                  <a:pt x="58" y="52"/>
                </a:lnTo>
                <a:lnTo>
                  <a:pt x="57" y="55"/>
                </a:lnTo>
                <a:lnTo>
                  <a:pt x="57" y="57"/>
                </a:lnTo>
                <a:lnTo>
                  <a:pt x="57" y="59"/>
                </a:lnTo>
                <a:lnTo>
                  <a:pt x="57" y="60"/>
                </a:lnTo>
                <a:lnTo>
                  <a:pt x="55" y="62"/>
                </a:lnTo>
                <a:lnTo>
                  <a:pt x="52" y="59"/>
                </a:lnTo>
                <a:lnTo>
                  <a:pt x="52" y="57"/>
                </a:lnTo>
                <a:lnTo>
                  <a:pt x="52" y="55"/>
                </a:lnTo>
                <a:lnTo>
                  <a:pt x="52" y="55"/>
                </a:lnTo>
                <a:lnTo>
                  <a:pt x="50" y="52"/>
                </a:lnTo>
                <a:lnTo>
                  <a:pt x="49" y="52"/>
                </a:lnTo>
                <a:lnTo>
                  <a:pt x="47" y="52"/>
                </a:lnTo>
                <a:lnTo>
                  <a:pt x="45" y="52"/>
                </a:lnTo>
                <a:lnTo>
                  <a:pt x="45" y="52"/>
                </a:lnTo>
                <a:lnTo>
                  <a:pt x="44" y="51"/>
                </a:lnTo>
                <a:lnTo>
                  <a:pt x="44" y="48"/>
                </a:lnTo>
                <a:lnTo>
                  <a:pt x="44" y="46"/>
                </a:lnTo>
                <a:lnTo>
                  <a:pt x="44" y="44"/>
                </a:lnTo>
                <a:lnTo>
                  <a:pt x="44" y="44"/>
                </a:lnTo>
                <a:lnTo>
                  <a:pt x="42" y="44"/>
                </a:lnTo>
                <a:lnTo>
                  <a:pt x="42" y="43"/>
                </a:lnTo>
                <a:lnTo>
                  <a:pt x="41" y="41"/>
                </a:lnTo>
                <a:lnTo>
                  <a:pt x="42" y="41"/>
                </a:lnTo>
                <a:lnTo>
                  <a:pt x="45" y="41"/>
                </a:lnTo>
                <a:lnTo>
                  <a:pt x="45" y="41"/>
                </a:lnTo>
                <a:lnTo>
                  <a:pt x="47" y="41"/>
                </a:lnTo>
                <a:lnTo>
                  <a:pt x="49" y="38"/>
                </a:lnTo>
                <a:lnTo>
                  <a:pt x="49" y="38"/>
                </a:lnTo>
                <a:lnTo>
                  <a:pt x="49" y="38"/>
                </a:lnTo>
                <a:lnTo>
                  <a:pt x="50" y="36"/>
                </a:lnTo>
                <a:lnTo>
                  <a:pt x="52" y="38"/>
                </a:lnTo>
                <a:lnTo>
                  <a:pt x="50" y="40"/>
                </a:lnTo>
                <a:lnTo>
                  <a:pt x="50" y="41"/>
                </a:lnTo>
                <a:lnTo>
                  <a:pt x="53" y="43"/>
                </a:lnTo>
                <a:lnTo>
                  <a:pt x="53" y="43"/>
                </a:lnTo>
                <a:lnTo>
                  <a:pt x="55" y="41"/>
                </a:lnTo>
                <a:lnTo>
                  <a:pt x="55" y="40"/>
                </a:lnTo>
                <a:lnTo>
                  <a:pt x="55" y="40"/>
                </a:lnTo>
                <a:lnTo>
                  <a:pt x="55" y="38"/>
                </a:lnTo>
                <a:lnTo>
                  <a:pt x="55" y="38"/>
                </a:lnTo>
                <a:lnTo>
                  <a:pt x="55" y="36"/>
                </a:lnTo>
                <a:lnTo>
                  <a:pt x="57" y="35"/>
                </a:lnTo>
                <a:lnTo>
                  <a:pt x="60" y="33"/>
                </a:lnTo>
                <a:lnTo>
                  <a:pt x="61" y="33"/>
                </a:lnTo>
                <a:close/>
                <a:moveTo>
                  <a:pt x="42" y="10"/>
                </a:moveTo>
                <a:lnTo>
                  <a:pt x="44" y="10"/>
                </a:lnTo>
                <a:lnTo>
                  <a:pt x="42" y="10"/>
                </a:lnTo>
                <a:lnTo>
                  <a:pt x="42" y="11"/>
                </a:lnTo>
                <a:lnTo>
                  <a:pt x="42" y="11"/>
                </a:lnTo>
                <a:lnTo>
                  <a:pt x="39" y="10"/>
                </a:lnTo>
                <a:lnTo>
                  <a:pt x="41" y="10"/>
                </a:lnTo>
                <a:lnTo>
                  <a:pt x="42" y="10"/>
                </a:lnTo>
                <a:close/>
                <a:moveTo>
                  <a:pt x="36" y="0"/>
                </a:moveTo>
                <a:lnTo>
                  <a:pt x="34" y="2"/>
                </a:lnTo>
                <a:lnTo>
                  <a:pt x="34" y="3"/>
                </a:lnTo>
                <a:lnTo>
                  <a:pt x="34" y="3"/>
                </a:lnTo>
                <a:lnTo>
                  <a:pt x="34" y="7"/>
                </a:lnTo>
                <a:lnTo>
                  <a:pt x="34" y="8"/>
                </a:lnTo>
                <a:lnTo>
                  <a:pt x="34" y="11"/>
                </a:lnTo>
                <a:lnTo>
                  <a:pt x="33" y="13"/>
                </a:lnTo>
                <a:lnTo>
                  <a:pt x="33" y="16"/>
                </a:lnTo>
                <a:lnTo>
                  <a:pt x="31" y="16"/>
                </a:lnTo>
                <a:lnTo>
                  <a:pt x="31" y="19"/>
                </a:lnTo>
                <a:lnTo>
                  <a:pt x="31" y="21"/>
                </a:lnTo>
                <a:lnTo>
                  <a:pt x="31" y="24"/>
                </a:lnTo>
                <a:lnTo>
                  <a:pt x="33" y="25"/>
                </a:lnTo>
                <a:lnTo>
                  <a:pt x="34" y="25"/>
                </a:lnTo>
                <a:lnTo>
                  <a:pt x="39" y="25"/>
                </a:lnTo>
                <a:lnTo>
                  <a:pt x="41" y="27"/>
                </a:lnTo>
                <a:lnTo>
                  <a:pt x="41" y="27"/>
                </a:lnTo>
                <a:lnTo>
                  <a:pt x="41" y="29"/>
                </a:lnTo>
                <a:lnTo>
                  <a:pt x="39" y="30"/>
                </a:lnTo>
                <a:lnTo>
                  <a:pt x="38" y="32"/>
                </a:lnTo>
                <a:lnTo>
                  <a:pt x="36" y="32"/>
                </a:lnTo>
                <a:lnTo>
                  <a:pt x="34" y="32"/>
                </a:lnTo>
                <a:lnTo>
                  <a:pt x="33" y="30"/>
                </a:lnTo>
                <a:lnTo>
                  <a:pt x="33" y="32"/>
                </a:lnTo>
                <a:lnTo>
                  <a:pt x="31" y="32"/>
                </a:lnTo>
                <a:lnTo>
                  <a:pt x="31" y="36"/>
                </a:lnTo>
                <a:lnTo>
                  <a:pt x="30" y="40"/>
                </a:lnTo>
                <a:lnTo>
                  <a:pt x="30" y="40"/>
                </a:lnTo>
                <a:lnTo>
                  <a:pt x="28" y="40"/>
                </a:lnTo>
                <a:lnTo>
                  <a:pt x="28" y="40"/>
                </a:lnTo>
                <a:lnTo>
                  <a:pt x="27" y="40"/>
                </a:lnTo>
                <a:lnTo>
                  <a:pt x="27" y="40"/>
                </a:lnTo>
                <a:lnTo>
                  <a:pt x="28" y="41"/>
                </a:lnTo>
                <a:lnTo>
                  <a:pt x="27" y="41"/>
                </a:lnTo>
                <a:lnTo>
                  <a:pt x="27" y="43"/>
                </a:lnTo>
                <a:lnTo>
                  <a:pt x="25" y="43"/>
                </a:lnTo>
                <a:lnTo>
                  <a:pt x="23" y="44"/>
                </a:lnTo>
                <a:lnTo>
                  <a:pt x="22" y="46"/>
                </a:lnTo>
                <a:lnTo>
                  <a:pt x="22" y="46"/>
                </a:lnTo>
                <a:lnTo>
                  <a:pt x="22" y="48"/>
                </a:lnTo>
                <a:lnTo>
                  <a:pt x="22" y="49"/>
                </a:lnTo>
                <a:lnTo>
                  <a:pt x="22" y="51"/>
                </a:lnTo>
                <a:lnTo>
                  <a:pt x="22" y="52"/>
                </a:lnTo>
                <a:lnTo>
                  <a:pt x="20" y="54"/>
                </a:lnTo>
                <a:lnTo>
                  <a:pt x="19" y="55"/>
                </a:lnTo>
                <a:lnTo>
                  <a:pt x="22" y="55"/>
                </a:lnTo>
                <a:lnTo>
                  <a:pt x="22" y="55"/>
                </a:lnTo>
                <a:lnTo>
                  <a:pt x="23" y="57"/>
                </a:lnTo>
                <a:lnTo>
                  <a:pt x="23" y="57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2" y="60"/>
                </a:lnTo>
                <a:lnTo>
                  <a:pt x="22" y="60"/>
                </a:lnTo>
                <a:lnTo>
                  <a:pt x="20" y="60"/>
                </a:lnTo>
                <a:lnTo>
                  <a:pt x="17" y="60"/>
                </a:lnTo>
                <a:lnTo>
                  <a:pt x="17" y="60"/>
                </a:lnTo>
                <a:lnTo>
                  <a:pt x="16" y="60"/>
                </a:lnTo>
                <a:lnTo>
                  <a:pt x="11" y="59"/>
                </a:lnTo>
                <a:lnTo>
                  <a:pt x="11" y="59"/>
                </a:lnTo>
                <a:lnTo>
                  <a:pt x="8" y="59"/>
                </a:lnTo>
                <a:lnTo>
                  <a:pt x="8" y="59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4"/>
                </a:lnTo>
                <a:lnTo>
                  <a:pt x="8" y="51"/>
                </a:lnTo>
                <a:lnTo>
                  <a:pt x="8" y="48"/>
                </a:lnTo>
                <a:lnTo>
                  <a:pt x="3" y="46"/>
                </a:lnTo>
                <a:lnTo>
                  <a:pt x="0" y="44"/>
                </a:lnTo>
                <a:lnTo>
                  <a:pt x="1" y="38"/>
                </a:lnTo>
                <a:lnTo>
                  <a:pt x="1" y="36"/>
                </a:lnTo>
                <a:lnTo>
                  <a:pt x="0" y="33"/>
                </a:lnTo>
                <a:lnTo>
                  <a:pt x="0" y="30"/>
                </a:lnTo>
                <a:lnTo>
                  <a:pt x="1" y="24"/>
                </a:lnTo>
                <a:lnTo>
                  <a:pt x="1" y="24"/>
                </a:lnTo>
                <a:lnTo>
                  <a:pt x="3" y="24"/>
                </a:lnTo>
                <a:lnTo>
                  <a:pt x="4" y="25"/>
                </a:lnTo>
                <a:lnTo>
                  <a:pt x="6" y="25"/>
                </a:lnTo>
                <a:lnTo>
                  <a:pt x="8" y="25"/>
                </a:lnTo>
                <a:lnTo>
                  <a:pt x="8" y="25"/>
                </a:lnTo>
                <a:lnTo>
                  <a:pt x="9" y="25"/>
                </a:lnTo>
                <a:lnTo>
                  <a:pt x="9" y="24"/>
                </a:lnTo>
                <a:lnTo>
                  <a:pt x="11" y="21"/>
                </a:lnTo>
                <a:lnTo>
                  <a:pt x="12" y="21"/>
                </a:lnTo>
                <a:lnTo>
                  <a:pt x="14" y="21"/>
                </a:lnTo>
                <a:lnTo>
                  <a:pt x="16" y="21"/>
                </a:lnTo>
                <a:lnTo>
                  <a:pt x="16" y="22"/>
                </a:lnTo>
                <a:lnTo>
                  <a:pt x="16" y="19"/>
                </a:lnTo>
                <a:lnTo>
                  <a:pt x="17" y="16"/>
                </a:lnTo>
                <a:lnTo>
                  <a:pt x="14" y="14"/>
                </a:lnTo>
                <a:lnTo>
                  <a:pt x="12" y="16"/>
                </a:lnTo>
                <a:lnTo>
                  <a:pt x="11" y="18"/>
                </a:lnTo>
                <a:lnTo>
                  <a:pt x="9" y="21"/>
                </a:lnTo>
                <a:lnTo>
                  <a:pt x="8" y="22"/>
                </a:lnTo>
                <a:lnTo>
                  <a:pt x="4" y="22"/>
                </a:lnTo>
                <a:lnTo>
                  <a:pt x="3" y="22"/>
                </a:lnTo>
                <a:lnTo>
                  <a:pt x="3" y="21"/>
                </a:lnTo>
                <a:lnTo>
                  <a:pt x="3" y="19"/>
                </a:lnTo>
                <a:lnTo>
                  <a:pt x="3" y="19"/>
                </a:lnTo>
                <a:lnTo>
                  <a:pt x="4" y="16"/>
                </a:lnTo>
                <a:lnTo>
                  <a:pt x="8" y="13"/>
                </a:lnTo>
                <a:lnTo>
                  <a:pt x="11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1"/>
                </a:lnTo>
                <a:lnTo>
                  <a:pt x="25" y="7"/>
                </a:lnTo>
                <a:lnTo>
                  <a:pt x="27" y="3"/>
                </a:lnTo>
                <a:lnTo>
                  <a:pt x="31" y="3"/>
                </a:lnTo>
                <a:lnTo>
                  <a:pt x="34" y="0"/>
                </a:lnTo>
                <a:lnTo>
                  <a:pt x="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2" name="Freeform 293"/>
          <p:cNvSpPr>
            <a:spLocks noEditPoints="1"/>
          </p:cNvSpPr>
          <p:nvPr/>
        </p:nvSpPr>
        <p:spPr bwMode="auto">
          <a:xfrm>
            <a:off x="251520" y="2268907"/>
            <a:ext cx="440287" cy="502236"/>
          </a:xfrm>
          <a:custGeom>
            <a:avLst/>
            <a:gdLst>
              <a:gd name="T0" fmla="*/ 116 w 132"/>
              <a:gd name="T1" fmla="*/ 22 h 148"/>
              <a:gd name="T2" fmla="*/ 78 w 132"/>
              <a:gd name="T3" fmla="*/ 13 h 148"/>
              <a:gd name="T4" fmla="*/ 113 w 132"/>
              <a:gd name="T5" fmla="*/ 10 h 148"/>
              <a:gd name="T6" fmla="*/ 112 w 132"/>
              <a:gd name="T7" fmla="*/ 15 h 148"/>
              <a:gd name="T8" fmla="*/ 107 w 132"/>
              <a:gd name="T9" fmla="*/ 10 h 148"/>
              <a:gd name="T10" fmla="*/ 37 w 132"/>
              <a:gd name="T11" fmla="*/ 7 h 148"/>
              <a:gd name="T12" fmla="*/ 50 w 132"/>
              <a:gd name="T13" fmla="*/ 5 h 148"/>
              <a:gd name="T14" fmla="*/ 61 w 132"/>
              <a:gd name="T15" fmla="*/ 8 h 148"/>
              <a:gd name="T16" fmla="*/ 74 w 132"/>
              <a:gd name="T17" fmla="*/ 15 h 148"/>
              <a:gd name="T18" fmla="*/ 82 w 132"/>
              <a:gd name="T19" fmla="*/ 22 h 148"/>
              <a:gd name="T20" fmla="*/ 102 w 132"/>
              <a:gd name="T21" fmla="*/ 13 h 148"/>
              <a:gd name="T22" fmla="*/ 121 w 132"/>
              <a:gd name="T23" fmla="*/ 27 h 148"/>
              <a:gd name="T24" fmla="*/ 123 w 132"/>
              <a:gd name="T25" fmla="*/ 41 h 148"/>
              <a:gd name="T26" fmla="*/ 126 w 132"/>
              <a:gd name="T27" fmla="*/ 54 h 148"/>
              <a:gd name="T28" fmla="*/ 127 w 132"/>
              <a:gd name="T29" fmla="*/ 62 h 148"/>
              <a:gd name="T30" fmla="*/ 131 w 132"/>
              <a:gd name="T31" fmla="*/ 71 h 148"/>
              <a:gd name="T32" fmla="*/ 129 w 132"/>
              <a:gd name="T33" fmla="*/ 84 h 148"/>
              <a:gd name="T34" fmla="*/ 124 w 132"/>
              <a:gd name="T35" fmla="*/ 79 h 148"/>
              <a:gd name="T36" fmla="*/ 119 w 132"/>
              <a:gd name="T37" fmla="*/ 84 h 148"/>
              <a:gd name="T38" fmla="*/ 108 w 132"/>
              <a:gd name="T39" fmla="*/ 87 h 148"/>
              <a:gd name="T40" fmla="*/ 102 w 132"/>
              <a:gd name="T41" fmla="*/ 92 h 148"/>
              <a:gd name="T42" fmla="*/ 93 w 132"/>
              <a:gd name="T43" fmla="*/ 95 h 148"/>
              <a:gd name="T44" fmla="*/ 91 w 132"/>
              <a:gd name="T45" fmla="*/ 96 h 148"/>
              <a:gd name="T46" fmla="*/ 96 w 132"/>
              <a:gd name="T47" fmla="*/ 103 h 148"/>
              <a:gd name="T48" fmla="*/ 101 w 132"/>
              <a:gd name="T49" fmla="*/ 111 h 148"/>
              <a:gd name="T50" fmla="*/ 110 w 132"/>
              <a:gd name="T51" fmla="*/ 119 h 148"/>
              <a:gd name="T52" fmla="*/ 115 w 132"/>
              <a:gd name="T53" fmla="*/ 126 h 148"/>
              <a:gd name="T54" fmla="*/ 107 w 132"/>
              <a:gd name="T55" fmla="*/ 131 h 148"/>
              <a:gd name="T56" fmla="*/ 104 w 132"/>
              <a:gd name="T57" fmla="*/ 139 h 148"/>
              <a:gd name="T58" fmla="*/ 104 w 132"/>
              <a:gd name="T59" fmla="*/ 145 h 148"/>
              <a:gd name="T60" fmla="*/ 97 w 132"/>
              <a:gd name="T61" fmla="*/ 142 h 148"/>
              <a:gd name="T62" fmla="*/ 93 w 132"/>
              <a:gd name="T63" fmla="*/ 142 h 148"/>
              <a:gd name="T64" fmla="*/ 77 w 132"/>
              <a:gd name="T65" fmla="*/ 147 h 148"/>
              <a:gd name="T66" fmla="*/ 67 w 132"/>
              <a:gd name="T67" fmla="*/ 144 h 148"/>
              <a:gd name="T68" fmla="*/ 63 w 132"/>
              <a:gd name="T69" fmla="*/ 147 h 148"/>
              <a:gd name="T70" fmla="*/ 56 w 132"/>
              <a:gd name="T71" fmla="*/ 144 h 148"/>
              <a:gd name="T72" fmla="*/ 49 w 132"/>
              <a:gd name="T73" fmla="*/ 142 h 148"/>
              <a:gd name="T74" fmla="*/ 41 w 132"/>
              <a:gd name="T75" fmla="*/ 141 h 148"/>
              <a:gd name="T76" fmla="*/ 39 w 132"/>
              <a:gd name="T77" fmla="*/ 142 h 148"/>
              <a:gd name="T78" fmla="*/ 30 w 132"/>
              <a:gd name="T79" fmla="*/ 144 h 148"/>
              <a:gd name="T80" fmla="*/ 26 w 132"/>
              <a:gd name="T81" fmla="*/ 133 h 148"/>
              <a:gd name="T82" fmla="*/ 33 w 132"/>
              <a:gd name="T83" fmla="*/ 117 h 148"/>
              <a:gd name="T84" fmla="*/ 19 w 132"/>
              <a:gd name="T85" fmla="*/ 115 h 148"/>
              <a:gd name="T86" fmla="*/ 14 w 132"/>
              <a:gd name="T87" fmla="*/ 114 h 148"/>
              <a:gd name="T88" fmla="*/ 8 w 132"/>
              <a:gd name="T89" fmla="*/ 108 h 148"/>
              <a:gd name="T90" fmla="*/ 6 w 132"/>
              <a:gd name="T91" fmla="*/ 101 h 148"/>
              <a:gd name="T92" fmla="*/ 8 w 132"/>
              <a:gd name="T93" fmla="*/ 92 h 148"/>
              <a:gd name="T94" fmla="*/ 3 w 132"/>
              <a:gd name="T95" fmla="*/ 85 h 148"/>
              <a:gd name="T96" fmla="*/ 1 w 132"/>
              <a:gd name="T97" fmla="*/ 79 h 148"/>
              <a:gd name="T98" fmla="*/ 6 w 132"/>
              <a:gd name="T99" fmla="*/ 71 h 148"/>
              <a:gd name="T100" fmla="*/ 3 w 132"/>
              <a:gd name="T101" fmla="*/ 63 h 148"/>
              <a:gd name="T102" fmla="*/ 14 w 132"/>
              <a:gd name="T103" fmla="*/ 62 h 148"/>
              <a:gd name="T104" fmla="*/ 15 w 132"/>
              <a:gd name="T105" fmla="*/ 59 h 148"/>
              <a:gd name="T106" fmla="*/ 14 w 132"/>
              <a:gd name="T107" fmla="*/ 52 h 148"/>
              <a:gd name="T108" fmla="*/ 17 w 132"/>
              <a:gd name="T109" fmla="*/ 48 h 148"/>
              <a:gd name="T110" fmla="*/ 19 w 132"/>
              <a:gd name="T111" fmla="*/ 32 h 148"/>
              <a:gd name="T112" fmla="*/ 34 w 132"/>
              <a:gd name="T113" fmla="*/ 32 h 148"/>
              <a:gd name="T114" fmla="*/ 39 w 132"/>
              <a:gd name="T115" fmla="*/ 26 h 148"/>
              <a:gd name="T116" fmla="*/ 55 w 132"/>
              <a:gd name="T117" fmla="*/ 29 h 148"/>
              <a:gd name="T118" fmla="*/ 42 w 132"/>
              <a:gd name="T119" fmla="*/ 15 h 148"/>
              <a:gd name="T120" fmla="*/ 42 w 132"/>
              <a:gd name="T121" fmla="*/ 8 h 148"/>
              <a:gd name="T122" fmla="*/ 37 w 132"/>
              <a:gd name="T123" fmla="*/ 2 h 148"/>
              <a:gd name="T124" fmla="*/ 36 w 132"/>
              <a:gd name="T125" fmla="*/ 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148">
                <a:moveTo>
                  <a:pt x="116" y="19"/>
                </a:moveTo>
                <a:lnTo>
                  <a:pt x="119" y="21"/>
                </a:lnTo>
                <a:lnTo>
                  <a:pt x="121" y="22"/>
                </a:lnTo>
                <a:lnTo>
                  <a:pt x="121" y="22"/>
                </a:lnTo>
                <a:lnTo>
                  <a:pt x="121" y="24"/>
                </a:lnTo>
                <a:lnTo>
                  <a:pt x="121" y="24"/>
                </a:lnTo>
                <a:lnTo>
                  <a:pt x="119" y="24"/>
                </a:lnTo>
                <a:lnTo>
                  <a:pt x="116" y="24"/>
                </a:lnTo>
                <a:lnTo>
                  <a:pt x="116" y="22"/>
                </a:lnTo>
                <a:lnTo>
                  <a:pt x="116" y="21"/>
                </a:lnTo>
                <a:lnTo>
                  <a:pt x="116" y="21"/>
                </a:lnTo>
                <a:lnTo>
                  <a:pt x="116" y="21"/>
                </a:lnTo>
                <a:lnTo>
                  <a:pt x="115" y="19"/>
                </a:lnTo>
                <a:lnTo>
                  <a:pt x="116" y="19"/>
                </a:lnTo>
                <a:close/>
                <a:moveTo>
                  <a:pt x="75" y="11"/>
                </a:moveTo>
                <a:lnTo>
                  <a:pt x="78" y="11"/>
                </a:lnTo>
                <a:lnTo>
                  <a:pt x="78" y="13"/>
                </a:lnTo>
                <a:lnTo>
                  <a:pt x="78" y="13"/>
                </a:lnTo>
                <a:lnTo>
                  <a:pt x="77" y="13"/>
                </a:lnTo>
                <a:lnTo>
                  <a:pt x="75" y="13"/>
                </a:lnTo>
                <a:lnTo>
                  <a:pt x="75" y="13"/>
                </a:lnTo>
                <a:lnTo>
                  <a:pt x="75" y="11"/>
                </a:lnTo>
                <a:lnTo>
                  <a:pt x="75" y="11"/>
                </a:lnTo>
                <a:close/>
                <a:moveTo>
                  <a:pt x="110" y="8"/>
                </a:moveTo>
                <a:lnTo>
                  <a:pt x="110" y="8"/>
                </a:lnTo>
                <a:lnTo>
                  <a:pt x="110" y="10"/>
                </a:lnTo>
                <a:lnTo>
                  <a:pt x="113" y="10"/>
                </a:lnTo>
                <a:lnTo>
                  <a:pt x="113" y="10"/>
                </a:lnTo>
                <a:lnTo>
                  <a:pt x="113" y="11"/>
                </a:lnTo>
                <a:lnTo>
                  <a:pt x="113" y="11"/>
                </a:lnTo>
                <a:lnTo>
                  <a:pt x="112" y="13"/>
                </a:lnTo>
                <a:lnTo>
                  <a:pt x="112" y="13"/>
                </a:lnTo>
                <a:lnTo>
                  <a:pt x="113" y="15"/>
                </a:lnTo>
                <a:lnTo>
                  <a:pt x="115" y="15"/>
                </a:lnTo>
                <a:lnTo>
                  <a:pt x="113" y="16"/>
                </a:lnTo>
                <a:lnTo>
                  <a:pt x="112" y="15"/>
                </a:lnTo>
                <a:lnTo>
                  <a:pt x="110" y="15"/>
                </a:lnTo>
                <a:lnTo>
                  <a:pt x="110" y="16"/>
                </a:lnTo>
                <a:lnTo>
                  <a:pt x="108" y="16"/>
                </a:lnTo>
                <a:lnTo>
                  <a:pt x="107" y="15"/>
                </a:lnTo>
                <a:lnTo>
                  <a:pt x="105" y="15"/>
                </a:lnTo>
                <a:lnTo>
                  <a:pt x="105" y="13"/>
                </a:lnTo>
                <a:lnTo>
                  <a:pt x="107" y="11"/>
                </a:lnTo>
                <a:lnTo>
                  <a:pt x="107" y="11"/>
                </a:lnTo>
                <a:lnTo>
                  <a:pt x="107" y="10"/>
                </a:lnTo>
                <a:lnTo>
                  <a:pt x="107" y="8"/>
                </a:lnTo>
                <a:lnTo>
                  <a:pt x="108" y="8"/>
                </a:lnTo>
                <a:lnTo>
                  <a:pt x="110" y="8"/>
                </a:lnTo>
                <a:close/>
                <a:moveTo>
                  <a:pt x="39" y="7"/>
                </a:moveTo>
                <a:lnTo>
                  <a:pt x="39" y="7"/>
                </a:lnTo>
                <a:lnTo>
                  <a:pt x="41" y="7"/>
                </a:lnTo>
                <a:lnTo>
                  <a:pt x="39" y="8"/>
                </a:lnTo>
                <a:lnTo>
                  <a:pt x="37" y="8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close/>
                <a:moveTo>
                  <a:pt x="41" y="4"/>
                </a:moveTo>
                <a:lnTo>
                  <a:pt x="44" y="4"/>
                </a:lnTo>
                <a:lnTo>
                  <a:pt x="44" y="4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3" y="5"/>
                </a:lnTo>
                <a:lnTo>
                  <a:pt x="55" y="5"/>
                </a:lnTo>
                <a:lnTo>
                  <a:pt x="55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8" y="7"/>
                </a:lnTo>
                <a:lnTo>
                  <a:pt x="60" y="7"/>
                </a:lnTo>
                <a:lnTo>
                  <a:pt x="61" y="8"/>
                </a:lnTo>
                <a:lnTo>
                  <a:pt x="61" y="10"/>
                </a:lnTo>
                <a:lnTo>
                  <a:pt x="60" y="11"/>
                </a:lnTo>
                <a:lnTo>
                  <a:pt x="58" y="11"/>
                </a:lnTo>
                <a:lnTo>
                  <a:pt x="63" y="11"/>
                </a:lnTo>
                <a:lnTo>
                  <a:pt x="63" y="13"/>
                </a:lnTo>
                <a:lnTo>
                  <a:pt x="63" y="13"/>
                </a:lnTo>
                <a:lnTo>
                  <a:pt x="66" y="13"/>
                </a:lnTo>
                <a:lnTo>
                  <a:pt x="71" y="15"/>
                </a:lnTo>
                <a:lnTo>
                  <a:pt x="74" y="15"/>
                </a:lnTo>
                <a:lnTo>
                  <a:pt x="75" y="15"/>
                </a:lnTo>
                <a:lnTo>
                  <a:pt x="75" y="16"/>
                </a:lnTo>
                <a:lnTo>
                  <a:pt x="75" y="18"/>
                </a:lnTo>
                <a:lnTo>
                  <a:pt x="72" y="19"/>
                </a:lnTo>
                <a:lnTo>
                  <a:pt x="72" y="21"/>
                </a:lnTo>
                <a:lnTo>
                  <a:pt x="74" y="21"/>
                </a:lnTo>
                <a:lnTo>
                  <a:pt x="77" y="21"/>
                </a:lnTo>
                <a:lnTo>
                  <a:pt x="80" y="22"/>
                </a:lnTo>
                <a:lnTo>
                  <a:pt x="82" y="22"/>
                </a:lnTo>
                <a:lnTo>
                  <a:pt x="85" y="19"/>
                </a:lnTo>
                <a:lnTo>
                  <a:pt x="86" y="19"/>
                </a:lnTo>
                <a:lnTo>
                  <a:pt x="91" y="18"/>
                </a:lnTo>
                <a:lnTo>
                  <a:pt x="91" y="18"/>
                </a:lnTo>
                <a:lnTo>
                  <a:pt x="94" y="16"/>
                </a:lnTo>
                <a:lnTo>
                  <a:pt x="94" y="15"/>
                </a:lnTo>
                <a:lnTo>
                  <a:pt x="97" y="13"/>
                </a:lnTo>
                <a:lnTo>
                  <a:pt x="101" y="13"/>
                </a:lnTo>
                <a:lnTo>
                  <a:pt x="102" y="13"/>
                </a:lnTo>
                <a:lnTo>
                  <a:pt x="104" y="13"/>
                </a:lnTo>
                <a:lnTo>
                  <a:pt x="105" y="16"/>
                </a:lnTo>
                <a:lnTo>
                  <a:pt x="110" y="19"/>
                </a:lnTo>
                <a:lnTo>
                  <a:pt x="115" y="18"/>
                </a:lnTo>
                <a:lnTo>
                  <a:pt x="116" y="21"/>
                </a:lnTo>
                <a:lnTo>
                  <a:pt x="116" y="24"/>
                </a:lnTo>
                <a:lnTo>
                  <a:pt x="118" y="26"/>
                </a:lnTo>
                <a:lnTo>
                  <a:pt x="118" y="26"/>
                </a:lnTo>
                <a:lnTo>
                  <a:pt x="121" y="27"/>
                </a:lnTo>
                <a:lnTo>
                  <a:pt x="123" y="27"/>
                </a:lnTo>
                <a:lnTo>
                  <a:pt x="123" y="27"/>
                </a:lnTo>
                <a:lnTo>
                  <a:pt x="123" y="29"/>
                </a:lnTo>
                <a:lnTo>
                  <a:pt x="123" y="30"/>
                </a:lnTo>
                <a:lnTo>
                  <a:pt x="124" y="35"/>
                </a:lnTo>
                <a:lnTo>
                  <a:pt x="124" y="37"/>
                </a:lnTo>
                <a:lnTo>
                  <a:pt x="124" y="37"/>
                </a:lnTo>
                <a:lnTo>
                  <a:pt x="124" y="40"/>
                </a:lnTo>
                <a:lnTo>
                  <a:pt x="123" y="41"/>
                </a:lnTo>
                <a:lnTo>
                  <a:pt x="121" y="41"/>
                </a:lnTo>
                <a:lnTo>
                  <a:pt x="119" y="43"/>
                </a:lnTo>
                <a:lnTo>
                  <a:pt x="119" y="43"/>
                </a:lnTo>
                <a:lnTo>
                  <a:pt x="121" y="46"/>
                </a:lnTo>
                <a:lnTo>
                  <a:pt x="126" y="48"/>
                </a:lnTo>
                <a:lnTo>
                  <a:pt x="127" y="51"/>
                </a:lnTo>
                <a:lnTo>
                  <a:pt x="126" y="52"/>
                </a:lnTo>
                <a:lnTo>
                  <a:pt x="126" y="54"/>
                </a:lnTo>
                <a:lnTo>
                  <a:pt x="126" y="54"/>
                </a:lnTo>
                <a:lnTo>
                  <a:pt x="127" y="56"/>
                </a:lnTo>
                <a:lnTo>
                  <a:pt x="127" y="56"/>
                </a:lnTo>
                <a:lnTo>
                  <a:pt x="129" y="57"/>
                </a:lnTo>
                <a:lnTo>
                  <a:pt x="127" y="57"/>
                </a:lnTo>
                <a:lnTo>
                  <a:pt x="129" y="59"/>
                </a:lnTo>
                <a:lnTo>
                  <a:pt x="129" y="59"/>
                </a:lnTo>
                <a:lnTo>
                  <a:pt x="129" y="59"/>
                </a:lnTo>
                <a:lnTo>
                  <a:pt x="129" y="60"/>
                </a:lnTo>
                <a:lnTo>
                  <a:pt x="127" y="62"/>
                </a:lnTo>
                <a:lnTo>
                  <a:pt x="127" y="62"/>
                </a:lnTo>
                <a:lnTo>
                  <a:pt x="127" y="63"/>
                </a:lnTo>
                <a:lnTo>
                  <a:pt x="127" y="65"/>
                </a:lnTo>
                <a:lnTo>
                  <a:pt x="127" y="67"/>
                </a:lnTo>
                <a:lnTo>
                  <a:pt x="129" y="67"/>
                </a:lnTo>
                <a:lnTo>
                  <a:pt x="129" y="68"/>
                </a:lnTo>
                <a:lnTo>
                  <a:pt x="129" y="70"/>
                </a:lnTo>
                <a:lnTo>
                  <a:pt x="129" y="70"/>
                </a:lnTo>
                <a:lnTo>
                  <a:pt x="131" y="71"/>
                </a:lnTo>
                <a:lnTo>
                  <a:pt x="132" y="71"/>
                </a:lnTo>
                <a:lnTo>
                  <a:pt x="132" y="73"/>
                </a:lnTo>
                <a:lnTo>
                  <a:pt x="132" y="74"/>
                </a:lnTo>
                <a:lnTo>
                  <a:pt x="132" y="78"/>
                </a:lnTo>
                <a:lnTo>
                  <a:pt x="132" y="79"/>
                </a:lnTo>
                <a:lnTo>
                  <a:pt x="131" y="82"/>
                </a:lnTo>
                <a:lnTo>
                  <a:pt x="131" y="82"/>
                </a:lnTo>
                <a:lnTo>
                  <a:pt x="129" y="82"/>
                </a:lnTo>
                <a:lnTo>
                  <a:pt x="129" y="84"/>
                </a:lnTo>
                <a:lnTo>
                  <a:pt x="129" y="84"/>
                </a:lnTo>
                <a:lnTo>
                  <a:pt x="127" y="82"/>
                </a:lnTo>
                <a:lnTo>
                  <a:pt x="127" y="82"/>
                </a:lnTo>
                <a:lnTo>
                  <a:pt x="127" y="81"/>
                </a:lnTo>
                <a:lnTo>
                  <a:pt x="127" y="81"/>
                </a:lnTo>
                <a:lnTo>
                  <a:pt x="126" y="81"/>
                </a:lnTo>
                <a:lnTo>
                  <a:pt x="126" y="79"/>
                </a:lnTo>
                <a:lnTo>
                  <a:pt x="126" y="79"/>
                </a:lnTo>
                <a:lnTo>
                  <a:pt x="124" y="79"/>
                </a:lnTo>
                <a:lnTo>
                  <a:pt x="123" y="79"/>
                </a:lnTo>
                <a:lnTo>
                  <a:pt x="123" y="79"/>
                </a:lnTo>
                <a:lnTo>
                  <a:pt x="121" y="79"/>
                </a:lnTo>
                <a:lnTo>
                  <a:pt x="123" y="81"/>
                </a:lnTo>
                <a:lnTo>
                  <a:pt x="123" y="81"/>
                </a:lnTo>
                <a:lnTo>
                  <a:pt x="124" y="81"/>
                </a:lnTo>
                <a:lnTo>
                  <a:pt x="124" y="82"/>
                </a:lnTo>
                <a:lnTo>
                  <a:pt x="121" y="82"/>
                </a:lnTo>
                <a:lnTo>
                  <a:pt x="119" y="84"/>
                </a:lnTo>
                <a:lnTo>
                  <a:pt x="118" y="84"/>
                </a:lnTo>
                <a:lnTo>
                  <a:pt x="116" y="84"/>
                </a:lnTo>
                <a:lnTo>
                  <a:pt x="113" y="85"/>
                </a:lnTo>
                <a:lnTo>
                  <a:pt x="112" y="85"/>
                </a:lnTo>
                <a:lnTo>
                  <a:pt x="112" y="85"/>
                </a:lnTo>
                <a:lnTo>
                  <a:pt x="110" y="87"/>
                </a:lnTo>
                <a:lnTo>
                  <a:pt x="110" y="87"/>
                </a:lnTo>
                <a:lnTo>
                  <a:pt x="110" y="87"/>
                </a:lnTo>
                <a:lnTo>
                  <a:pt x="108" y="87"/>
                </a:lnTo>
                <a:lnTo>
                  <a:pt x="108" y="87"/>
                </a:lnTo>
                <a:lnTo>
                  <a:pt x="108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9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2" y="92"/>
                </a:lnTo>
                <a:lnTo>
                  <a:pt x="102" y="90"/>
                </a:lnTo>
                <a:lnTo>
                  <a:pt x="101" y="90"/>
                </a:lnTo>
                <a:lnTo>
                  <a:pt x="99" y="92"/>
                </a:lnTo>
                <a:lnTo>
                  <a:pt x="99" y="92"/>
                </a:lnTo>
                <a:lnTo>
                  <a:pt x="97" y="92"/>
                </a:lnTo>
                <a:lnTo>
                  <a:pt x="96" y="92"/>
                </a:lnTo>
                <a:lnTo>
                  <a:pt x="94" y="93"/>
                </a:lnTo>
                <a:lnTo>
                  <a:pt x="94" y="95"/>
                </a:lnTo>
                <a:lnTo>
                  <a:pt x="93" y="95"/>
                </a:lnTo>
                <a:lnTo>
                  <a:pt x="93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5"/>
                </a:lnTo>
                <a:lnTo>
                  <a:pt x="91" y="95"/>
                </a:lnTo>
                <a:lnTo>
                  <a:pt x="91" y="96"/>
                </a:lnTo>
                <a:lnTo>
                  <a:pt x="93" y="96"/>
                </a:lnTo>
                <a:lnTo>
                  <a:pt x="93" y="98"/>
                </a:lnTo>
                <a:lnTo>
                  <a:pt x="94" y="98"/>
                </a:lnTo>
                <a:lnTo>
                  <a:pt x="96" y="100"/>
                </a:lnTo>
                <a:lnTo>
                  <a:pt x="97" y="101"/>
                </a:lnTo>
                <a:lnTo>
                  <a:pt x="97" y="101"/>
                </a:lnTo>
                <a:lnTo>
                  <a:pt x="96" y="101"/>
                </a:lnTo>
                <a:lnTo>
                  <a:pt x="96" y="101"/>
                </a:lnTo>
                <a:lnTo>
                  <a:pt x="96" y="103"/>
                </a:lnTo>
                <a:lnTo>
                  <a:pt x="94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6"/>
                </a:lnTo>
                <a:lnTo>
                  <a:pt x="97" y="106"/>
                </a:lnTo>
                <a:lnTo>
                  <a:pt x="99" y="109"/>
                </a:lnTo>
                <a:lnTo>
                  <a:pt x="99" y="109"/>
                </a:lnTo>
                <a:lnTo>
                  <a:pt x="101" y="111"/>
                </a:lnTo>
                <a:lnTo>
                  <a:pt x="101" y="111"/>
                </a:lnTo>
                <a:lnTo>
                  <a:pt x="102" y="111"/>
                </a:lnTo>
                <a:lnTo>
                  <a:pt x="104" y="112"/>
                </a:lnTo>
                <a:lnTo>
                  <a:pt x="105" y="114"/>
                </a:lnTo>
                <a:lnTo>
                  <a:pt x="107" y="115"/>
                </a:lnTo>
                <a:lnTo>
                  <a:pt x="108" y="115"/>
                </a:lnTo>
                <a:lnTo>
                  <a:pt x="108" y="117"/>
                </a:lnTo>
                <a:lnTo>
                  <a:pt x="108" y="117"/>
                </a:lnTo>
                <a:lnTo>
                  <a:pt x="110" y="119"/>
                </a:lnTo>
                <a:lnTo>
                  <a:pt x="110" y="119"/>
                </a:lnTo>
                <a:lnTo>
                  <a:pt x="112" y="119"/>
                </a:lnTo>
                <a:lnTo>
                  <a:pt x="113" y="120"/>
                </a:lnTo>
                <a:lnTo>
                  <a:pt x="115" y="120"/>
                </a:lnTo>
                <a:lnTo>
                  <a:pt x="115" y="122"/>
                </a:lnTo>
                <a:lnTo>
                  <a:pt x="115" y="122"/>
                </a:lnTo>
                <a:lnTo>
                  <a:pt x="115" y="123"/>
                </a:lnTo>
                <a:lnTo>
                  <a:pt x="115" y="125"/>
                </a:lnTo>
                <a:lnTo>
                  <a:pt x="115" y="125"/>
                </a:lnTo>
                <a:lnTo>
                  <a:pt x="115" y="126"/>
                </a:lnTo>
                <a:lnTo>
                  <a:pt x="113" y="126"/>
                </a:lnTo>
                <a:lnTo>
                  <a:pt x="113" y="126"/>
                </a:lnTo>
                <a:lnTo>
                  <a:pt x="110" y="125"/>
                </a:lnTo>
                <a:lnTo>
                  <a:pt x="110" y="125"/>
                </a:lnTo>
                <a:lnTo>
                  <a:pt x="110" y="125"/>
                </a:lnTo>
                <a:lnTo>
                  <a:pt x="110" y="128"/>
                </a:lnTo>
                <a:lnTo>
                  <a:pt x="108" y="130"/>
                </a:lnTo>
                <a:lnTo>
                  <a:pt x="108" y="130"/>
                </a:lnTo>
                <a:lnTo>
                  <a:pt x="107" y="131"/>
                </a:lnTo>
                <a:lnTo>
                  <a:pt x="105" y="131"/>
                </a:lnTo>
                <a:lnTo>
                  <a:pt x="105" y="131"/>
                </a:lnTo>
                <a:lnTo>
                  <a:pt x="102" y="133"/>
                </a:lnTo>
                <a:lnTo>
                  <a:pt x="101" y="133"/>
                </a:lnTo>
                <a:lnTo>
                  <a:pt x="101" y="134"/>
                </a:lnTo>
                <a:lnTo>
                  <a:pt x="101" y="134"/>
                </a:lnTo>
                <a:lnTo>
                  <a:pt x="102" y="136"/>
                </a:lnTo>
                <a:lnTo>
                  <a:pt x="104" y="137"/>
                </a:lnTo>
                <a:lnTo>
                  <a:pt x="104" y="139"/>
                </a:lnTo>
                <a:lnTo>
                  <a:pt x="102" y="141"/>
                </a:lnTo>
                <a:lnTo>
                  <a:pt x="102" y="141"/>
                </a:lnTo>
                <a:lnTo>
                  <a:pt x="102" y="141"/>
                </a:lnTo>
                <a:lnTo>
                  <a:pt x="104" y="141"/>
                </a:lnTo>
                <a:lnTo>
                  <a:pt x="104" y="142"/>
                </a:lnTo>
                <a:lnTo>
                  <a:pt x="104" y="142"/>
                </a:lnTo>
                <a:lnTo>
                  <a:pt x="104" y="144"/>
                </a:lnTo>
                <a:lnTo>
                  <a:pt x="104" y="145"/>
                </a:lnTo>
                <a:lnTo>
                  <a:pt x="104" y="145"/>
                </a:lnTo>
                <a:lnTo>
                  <a:pt x="104" y="145"/>
                </a:lnTo>
                <a:lnTo>
                  <a:pt x="102" y="145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2"/>
                </a:lnTo>
                <a:lnTo>
                  <a:pt x="99" y="142"/>
                </a:lnTo>
                <a:lnTo>
                  <a:pt x="97" y="142"/>
                </a:lnTo>
                <a:lnTo>
                  <a:pt x="97" y="142"/>
                </a:lnTo>
                <a:lnTo>
                  <a:pt x="96" y="142"/>
                </a:lnTo>
                <a:lnTo>
                  <a:pt x="96" y="142"/>
                </a:lnTo>
                <a:lnTo>
                  <a:pt x="94" y="142"/>
                </a:lnTo>
                <a:lnTo>
                  <a:pt x="93" y="142"/>
                </a:lnTo>
                <a:lnTo>
                  <a:pt x="93" y="141"/>
                </a:lnTo>
                <a:lnTo>
                  <a:pt x="93" y="141"/>
                </a:lnTo>
                <a:lnTo>
                  <a:pt x="93" y="142"/>
                </a:lnTo>
                <a:lnTo>
                  <a:pt x="93" y="142"/>
                </a:lnTo>
                <a:lnTo>
                  <a:pt x="85" y="144"/>
                </a:lnTo>
                <a:lnTo>
                  <a:pt x="83" y="144"/>
                </a:lnTo>
                <a:lnTo>
                  <a:pt x="82" y="145"/>
                </a:lnTo>
                <a:lnTo>
                  <a:pt x="80" y="145"/>
                </a:lnTo>
                <a:lnTo>
                  <a:pt x="80" y="145"/>
                </a:lnTo>
                <a:lnTo>
                  <a:pt x="78" y="147"/>
                </a:lnTo>
                <a:lnTo>
                  <a:pt x="78" y="147"/>
                </a:lnTo>
                <a:lnTo>
                  <a:pt x="77" y="147"/>
                </a:lnTo>
                <a:lnTo>
                  <a:pt x="77" y="147"/>
                </a:lnTo>
                <a:lnTo>
                  <a:pt x="75" y="147"/>
                </a:lnTo>
                <a:lnTo>
                  <a:pt x="74" y="147"/>
                </a:lnTo>
                <a:lnTo>
                  <a:pt x="74" y="147"/>
                </a:lnTo>
                <a:lnTo>
                  <a:pt x="74" y="145"/>
                </a:lnTo>
                <a:lnTo>
                  <a:pt x="72" y="145"/>
                </a:lnTo>
                <a:lnTo>
                  <a:pt x="72" y="145"/>
                </a:lnTo>
                <a:lnTo>
                  <a:pt x="71" y="145"/>
                </a:lnTo>
                <a:lnTo>
                  <a:pt x="71" y="144"/>
                </a:lnTo>
                <a:lnTo>
                  <a:pt x="67" y="144"/>
                </a:lnTo>
                <a:lnTo>
                  <a:pt x="67" y="144"/>
                </a:lnTo>
                <a:lnTo>
                  <a:pt x="66" y="144"/>
                </a:lnTo>
                <a:lnTo>
                  <a:pt x="66" y="147"/>
                </a:lnTo>
                <a:lnTo>
                  <a:pt x="66" y="147"/>
                </a:lnTo>
                <a:lnTo>
                  <a:pt x="64" y="148"/>
                </a:lnTo>
                <a:lnTo>
                  <a:pt x="64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7"/>
                </a:lnTo>
                <a:lnTo>
                  <a:pt x="63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5"/>
                </a:lnTo>
                <a:lnTo>
                  <a:pt x="61" y="145"/>
                </a:lnTo>
                <a:lnTo>
                  <a:pt x="60" y="145"/>
                </a:lnTo>
                <a:lnTo>
                  <a:pt x="58" y="144"/>
                </a:lnTo>
                <a:lnTo>
                  <a:pt x="56" y="144"/>
                </a:lnTo>
                <a:lnTo>
                  <a:pt x="56" y="144"/>
                </a:lnTo>
                <a:lnTo>
                  <a:pt x="56" y="144"/>
                </a:lnTo>
                <a:lnTo>
                  <a:pt x="55" y="144"/>
                </a:lnTo>
                <a:lnTo>
                  <a:pt x="53" y="142"/>
                </a:lnTo>
                <a:lnTo>
                  <a:pt x="52" y="142"/>
                </a:lnTo>
                <a:lnTo>
                  <a:pt x="49" y="141"/>
                </a:lnTo>
                <a:lnTo>
                  <a:pt x="49" y="141"/>
                </a:lnTo>
                <a:lnTo>
                  <a:pt x="47" y="141"/>
                </a:lnTo>
                <a:lnTo>
                  <a:pt x="49" y="142"/>
                </a:lnTo>
                <a:lnTo>
                  <a:pt x="47" y="142"/>
                </a:lnTo>
                <a:lnTo>
                  <a:pt x="44" y="142"/>
                </a:lnTo>
                <a:lnTo>
                  <a:pt x="44" y="142"/>
                </a:lnTo>
                <a:lnTo>
                  <a:pt x="44" y="142"/>
                </a:lnTo>
                <a:lnTo>
                  <a:pt x="42" y="141"/>
                </a:lnTo>
                <a:lnTo>
                  <a:pt x="42" y="141"/>
                </a:lnTo>
                <a:lnTo>
                  <a:pt x="42" y="142"/>
                </a:lnTo>
                <a:lnTo>
                  <a:pt x="42" y="142"/>
                </a:lnTo>
                <a:lnTo>
                  <a:pt x="41" y="141"/>
                </a:lnTo>
                <a:lnTo>
                  <a:pt x="39" y="141"/>
                </a:lnTo>
                <a:lnTo>
                  <a:pt x="39" y="141"/>
                </a:lnTo>
                <a:lnTo>
                  <a:pt x="37" y="141"/>
                </a:lnTo>
                <a:lnTo>
                  <a:pt x="37" y="142"/>
                </a:lnTo>
                <a:lnTo>
                  <a:pt x="37" y="142"/>
                </a:lnTo>
                <a:lnTo>
                  <a:pt x="37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4"/>
                </a:lnTo>
                <a:lnTo>
                  <a:pt x="37" y="144"/>
                </a:lnTo>
                <a:lnTo>
                  <a:pt x="37" y="144"/>
                </a:lnTo>
                <a:lnTo>
                  <a:pt x="37" y="144"/>
                </a:lnTo>
                <a:lnTo>
                  <a:pt x="36" y="144"/>
                </a:lnTo>
                <a:lnTo>
                  <a:pt x="34" y="144"/>
                </a:lnTo>
                <a:lnTo>
                  <a:pt x="33" y="144"/>
                </a:lnTo>
                <a:lnTo>
                  <a:pt x="30" y="144"/>
                </a:lnTo>
                <a:lnTo>
                  <a:pt x="26" y="144"/>
                </a:lnTo>
                <a:lnTo>
                  <a:pt x="26" y="144"/>
                </a:lnTo>
                <a:lnTo>
                  <a:pt x="25" y="144"/>
                </a:lnTo>
                <a:lnTo>
                  <a:pt x="25" y="142"/>
                </a:lnTo>
                <a:lnTo>
                  <a:pt x="25" y="141"/>
                </a:lnTo>
                <a:lnTo>
                  <a:pt x="25" y="137"/>
                </a:lnTo>
                <a:lnTo>
                  <a:pt x="26" y="136"/>
                </a:lnTo>
                <a:lnTo>
                  <a:pt x="25" y="134"/>
                </a:lnTo>
                <a:lnTo>
                  <a:pt x="26" y="133"/>
                </a:lnTo>
                <a:lnTo>
                  <a:pt x="26" y="131"/>
                </a:lnTo>
                <a:lnTo>
                  <a:pt x="28" y="128"/>
                </a:lnTo>
                <a:lnTo>
                  <a:pt x="28" y="126"/>
                </a:lnTo>
                <a:lnTo>
                  <a:pt x="30" y="125"/>
                </a:lnTo>
                <a:lnTo>
                  <a:pt x="30" y="123"/>
                </a:lnTo>
                <a:lnTo>
                  <a:pt x="33" y="120"/>
                </a:lnTo>
                <a:lnTo>
                  <a:pt x="33" y="120"/>
                </a:lnTo>
                <a:lnTo>
                  <a:pt x="33" y="119"/>
                </a:lnTo>
                <a:lnTo>
                  <a:pt x="33" y="117"/>
                </a:lnTo>
                <a:lnTo>
                  <a:pt x="31" y="117"/>
                </a:lnTo>
                <a:lnTo>
                  <a:pt x="28" y="117"/>
                </a:lnTo>
                <a:lnTo>
                  <a:pt x="26" y="117"/>
                </a:lnTo>
                <a:lnTo>
                  <a:pt x="25" y="115"/>
                </a:lnTo>
                <a:lnTo>
                  <a:pt x="23" y="114"/>
                </a:lnTo>
                <a:lnTo>
                  <a:pt x="23" y="114"/>
                </a:lnTo>
                <a:lnTo>
                  <a:pt x="22" y="115"/>
                </a:lnTo>
                <a:lnTo>
                  <a:pt x="20" y="115"/>
                </a:lnTo>
                <a:lnTo>
                  <a:pt x="19" y="115"/>
                </a:lnTo>
                <a:lnTo>
                  <a:pt x="19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4"/>
                </a:lnTo>
                <a:lnTo>
                  <a:pt x="17" y="114"/>
                </a:lnTo>
                <a:lnTo>
                  <a:pt x="15" y="114"/>
                </a:lnTo>
                <a:lnTo>
                  <a:pt x="15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1" y="112"/>
                </a:lnTo>
                <a:lnTo>
                  <a:pt x="11" y="112"/>
                </a:lnTo>
                <a:lnTo>
                  <a:pt x="11" y="111"/>
                </a:lnTo>
                <a:lnTo>
                  <a:pt x="11" y="111"/>
                </a:lnTo>
                <a:lnTo>
                  <a:pt x="9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8" y="106"/>
                </a:lnTo>
                <a:lnTo>
                  <a:pt x="9" y="106"/>
                </a:lnTo>
                <a:lnTo>
                  <a:pt x="9" y="104"/>
                </a:lnTo>
                <a:lnTo>
                  <a:pt x="9" y="104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8" y="101"/>
                </a:lnTo>
                <a:lnTo>
                  <a:pt x="6" y="101"/>
                </a:lnTo>
                <a:lnTo>
                  <a:pt x="6" y="100"/>
                </a:lnTo>
                <a:lnTo>
                  <a:pt x="4" y="100"/>
                </a:lnTo>
                <a:lnTo>
                  <a:pt x="4" y="98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5"/>
                </a:lnTo>
                <a:lnTo>
                  <a:pt x="8" y="93"/>
                </a:lnTo>
                <a:lnTo>
                  <a:pt x="8" y="92"/>
                </a:lnTo>
                <a:lnTo>
                  <a:pt x="8" y="90"/>
                </a:lnTo>
                <a:lnTo>
                  <a:pt x="8" y="90"/>
                </a:lnTo>
                <a:lnTo>
                  <a:pt x="6" y="89"/>
                </a:lnTo>
                <a:lnTo>
                  <a:pt x="4" y="89"/>
                </a:lnTo>
                <a:lnTo>
                  <a:pt x="4" y="89"/>
                </a:lnTo>
                <a:lnTo>
                  <a:pt x="6" y="87"/>
                </a:lnTo>
                <a:lnTo>
                  <a:pt x="4" y="87"/>
                </a:lnTo>
                <a:lnTo>
                  <a:pt x="4" y="85"/>
                </a:lnTo>
                <a:lnTo>
                  <a:pt x="3" y="85"/>
                </a:lnTo>
                <a:lnTo>
                  <a:pt x="3" y="84"/>
                </a:lnTo>
                <a:lnTo>
                  <a:pt x="3" y="82"/>
                </a:lnTo>
                <a:lnTo>
                  <a:pt x="3" y="81"/>
                </a:lnTo>
                <a:lnTo>
                  <a:pt x="1" y="81"/>
                </a:lnTo>
                <a:lnTo>
                  <a:pt x="1" y="81"/>
                </a:lnTo>
                <a:lnTo>
                  <a:pt x="1" y="79"/>
                </a:lnTo>
                <a:lnTo>
                  <a:pt x="0" y="79"/>
                </a:lnTo>
                <a:lnTo>
                  <a:pt x="1" y="79"/>
                </a:lnTo>
                <a:lnTo>
                  <a:pt x="1" y="79"/>
                </a:lnTo>
                <a:lnTo>
                  <a:pt x="1" y="79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3" y="76"/>
                </a:lnTo>
                <a:lnTo>
                  <a:pt x="3" y="76"/>
                </a:lnTo>
                <a:lnTo>
                  <a:pt x="4" y="73"/>
                </a:lnTo>
                <a:lnTo>
                  <a:pt x="6" y="71"/>
                </a:lnTo>
                <a:lnTo>
                  <a:pt x="6" y="71"/>
                </a:lnTo>
                <a:lnTo>
                  <a:pt x="6" y="70"/>
                </a:lnTo>
                <a:lnTo>
                  <a:pt x="4" y="70"/>
                </a:lnTo>
                <a:lnTo>
                  <a:pt x="4" y="68"/>
                </a:lnTo>
                <a:lnTo>
                  <a:pt x="4" y="68"/>
                </a:lnTo>
                <a:lnTo>
                  <a:pt x="3" y="67"/>
                </a:lnTo>
                <a:lnTo>
                  <a:pt x="1" y="65"/>
                </a:lnTo>
                <a:lnTo>
                  <a:pt x="1" y="65"/>
                </a:lnTo>
                <a:lnTo>
                  <a:pt x="3" y="63"/>
                </a:lnTo>
                <a:lnTo>
                  <a:pt x="4" y="63"/>
                </a:lnTo>
                <a:lnTo>
                  <a:pt x="4" y="63"/>
                </a:lnTo>
                <a:lnTo>
                  <a:pt x="4" y="63"/>
                </a:lnTo>
                <a:lnTo>
                  <a:pt x="8" y="63"/>
                </a:lnTo>
                <a:lnTo>
                  <a:pt x="8" y="63"/>
                </a:lnTo>
                <a:lnTo>
                  <a:pt x="8" y="63"/>
                </a:lnTo>
                <a:lnTo>
                  <a:pt x="9" y="63"/>
                </a:lnTo>
                <a:lnTo>
                  <a:pt x="11" y="63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0"/>
                </a:lnTo>
                <a:lnTo>
                  <a:pt x="12" y="60"/>
                </a:lnTo>
                <a:lnTo>
                  <a:pt x="12" y="60"/>
                </a:lnTo>
                <a:lnTo>
                  <a:pt x="12" y="59"/>
                </a:lnTo>
                <a:lnTo>
                  <a:pt x="14" y="59"/>
                </a:lnTo>
                <a:lnTo>
                  <a:pt x="14" y="59"/>
                </a:lnTo>
                <a:lnTo>
                  <a:pt x="15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5" y="52"/>
                </a:lnTo>
                <a:lnTo>
                  <a:pt x="14" y="52"/>
                </a:lnTo>
                <a:lnTo>
                  <a:pt x="14" y="52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4" y="48"/>
                </a:lnTo>
                <a:lnTo>
                  <a:pt x="17" y="48"/>
                </a:lnTo>
                <a:lnTo>
                  <a:pt x="17" y="48"/>
                </a:lnTo>
                <a:lnTo>
                  <a:pt x="17" y="46"/>
                </a:lnTo>
                <a:lnTo>
                  <a:pt x="19" y="43"/>
                </a:lnTo>
                <a:lnTo>
                  <a:pt x="20" y="41"/>
                </a:lnTo>
                <a:lnTo>
                  <a:pt x="20" y="41"/>
                </a:lnTo>
                <a:lnTo>
                  <a:pt x="20" y="38"/>
                </a:lnTo>
                <a:lnTo>
                  <a:pt x="20" y="35"/>
                </a:lnTo>
                <a:lnTo>
                  <a:pt x="19" y="35"/>
                </a:lnTo>
                <a:lnTo>
                  <a:pt x="17" y="33"/>
                </a:lnTo>
                <a:lnTo>
                  <a:pt x="19" y="32"/>
                </a:lnTo>
                <a:lnTo>
                  <a:pt x="19" y="30"/>
                </a:lnTo>
                <a:lnTo>
                  <a:pt x="20" y="29"/>
                </a:lnTo>
                <a:lnTo>
                  <a:pt x="22" y="27"/>
                </a:lnTo>
                <a:lnTo>
                  <a:pt x="26" y="27"/>
                </a:lnTo>
                <a:lnTo>
                  <a:pt x="31" y="27"/>
                </a:lnTo>
                <a:lnTo>
                  <a:pt x="34" y="30"/>
                </a:lnTo>
                <a:lnTo>
                  <a:pt x="33" y="32"/>
                </a:lnTo>
                <a:lnTo>
                  <a:pt x="34" y="33"/>
                </a:lnTo>
                <a:lnTo>
                  <a:pt x="34" y="32"/>
                </a:lnTo>
                <a:lnTo>
                  <a:pt x="36" y="32"/>
                </a:lnTo>
                <a:lnTo>
                  <a:pt x="36" y="30"/>
                </a:lnTo>
                <a:lnTo>
                  <a:pt x="36" y="29"/>
                </a:lnTo>
                <a:lnTo>
                  <a:pt x="37" y="30"/>
                </a:lnTo>
                <a:lnTo>
                  <a:pt x="39" y="30"/>
                </a:lnTo>
                <a:lnTo>
                  <a:pt x="39" y="33"/>
                </a:lnTo>
                <a:lnTo>
                  <a:pt x="39" y="30"/>
                </a:lnTo>
                <a:lnTo>
                  <a:pt x="39" y="29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lnTo>
                  <a:pt x="44" y="24"/>
                </a:lnTo>
                <a:lnTo>
                  <a:pt x="49" y="24"/>
                </a:lnTo>
                <a:lnTo>
                  <a:pt x="50" y="26"/>
                </a:lnTo>
                <a:lnTo>
                  <a:pt x="55" y="29"/>
                </a:lnTo>
                <a:lnTo>
                  <a:pt x="55" y="30"/>
                </a:lnTo>
                <a:lnTo>
                  <a:pt x="56" y="30"/>
                </a:lnTo>
                <a:lnTo>
                  <a:pt x="55" y="29"/>
                </a:lnTo>
                <a:lnTo>
                  <a:pt x="50" y="24"/>
                </a:lnTo>
                <a:lnTo>
                  <a:pt x="49" y="24"/>
                </a:lnTo>
                <a:lnTo>
                  <a:pt x="47" y="24"/>
                </a:lnTo>
                <a:lnTo>
                  <a:pt x="45" y="22"/>
                </a:lnTo>
                <a:lnTo>
                  <a:pt x="45" y="22"/>
                </a:lnTo>
                <a:lnTo>
                  <a:pt x="44" y="21"/>
                </a:lnTo>
                <a:lnTo>
                  <a:pt x="44" y="16"/>
                </a:lnTo>
                <a:lnTo>
                  <a:pt x="44" y="16"/>
                </a:lnTo>
                <a:lnTo>
                  <a:pt x="42" y="15"/>
                </a:lnTo>
                <a:lnTo>
                  <a:pt x="42" y="16"/>
                </a:lnTo>
                <a:lnTo>
                  <a:pt x="41" y="16"/>
                </a:lnTo>
                <a:lnTo>
                  <a:pt x="41" y="15"/>
                </a:lnTo>
                <a:lnTo>
                  <a:pt x="41" y="13"/>
                </a:lnTo>
                <a:lnTo>
                  <a:pt x="44" y="13"/>
                </a:lnTo>
                <a:lnTo>
                  <a:pt x="45" y="11"/>
                </a:lnTo>
                <a:lnTo>
                  <a:pt x="45" y="11"/>
                </a:lnTo>
                <a:lnTo>
                  <a:pt x="44" y="10"/>
                </a:lnTo>
                <a:lnTo>
                  <a:pt x="42" y="8"/>
                </a:lnTo>
                <a:lnTo>
                  <a:pt x="41" y="5"/>
                </a:lnTo>
                <a:lnTo>
                  <a:pt x="41" y="4"/>
                </a:lnTo>
                <a:close/>
                <a:moveTo>
                  <a:pt x="41" y="4"/>
                </a:move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close/>
                <a:moveTo>
                  <a:pt x="37" y="0"/>
                </a:moveTo>
                <a:lnTo>
                  <a:pt x="37" y="0"/>
                </a:lnTo>
                <a:lnTo>
                  <a:pt x="37" y="2"/>
                </a:lnTo>
                <a:lnTo>
                  <a:pt x="37" y="2"/>
                </a:lnTo>
                <a:lnTo>
                  <a:pt x="37" y="4"/>
                </a:lnTo>
                <a:lnTo>
                  <a:pt x="37" y="4"/>
                </a:lnTo>
                <a:lnTo>
                  <a:pt x="41" y="4"/>
                </a:lnTo>
                <a:lnTo>
                  <a:pt x="41" y="4"/>
                </a:lnTo>
                <a:lnTo>
                  <a:pt x="36" y="5"/>
                </a:lnTo>
                <a:lnTo>
                  <a:pt x="36" y="5"/>
                </a:lnTo>
                <a:lnTo>
                  <a:pt x="36" y="7"/>
                </a:lnTo>
                <a:lnTo>
                  <a:pt x="36" y="4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3" name="Freeform 294"/>
          <p:cNvSpPr>
            <a:spLocks/>
          </p:cNvSpPr>
          <p:nvPr/>
        </p:nvSpPr>
        <p:spPr bwMode="auto">
          <a:xfrm>
            <a:off x="555050" y="2536991"/>
            <a:ext cx="320209" cy="156100"/>
          </a:xfrm>
          <a:custGeom>
            <a:avLst/>
            <a:gdLst>
              <a:gd name="T0" fmla="*/ 35 w 96"/>
              <a:gd name="T1" fmla="*/ 0 h 46"/>
              <a:gd name="T2" fmla="*/ 36 w 96"/>
              <a:gd name="T3" fmla="*/ 3 h 46"/>
              <a:gd name="T4" fmla="*/ 38 w 96"/>
              <a:gd name="T5" fmla="*/ 3 h 46"/>
              <a:gd name="T6" fmla="*/ 41 w 96"/>
              <a:gd name="T7" fmla="*/ 2 h 46"/>
              <a:gd name="T8" fmla="*/ 46 w 96"/>
              <a:gd name="T9" fmla="*/ 2 h 46"/>
              <a:gd name="T10" fmla="*/ 47 w 96"/>
              <a:gd name="T11" fmla="*/ 5 h 46"/>
              <a:gd name="T12" fmla="*/ 54 w 96"/>
              <a:gd name="T13" fmla="*/ 6 h 46"/>
              <a:gd name="T14" fmla="*/ 57 w 96"/>
              <a:gd name="T15" fmla="*/ 8 h 46"/>
              <a:gd name="T16" fmla="*/ 62 w 96"/>
              <a:gd name="T17" fmla="*/ 8 h 46"/>
              <a:gd name="T18" fmla="*/ 62 w 96"/>
              <a:gd name="T19" fmla="*/ 10 h 46"/>
              <a:gd name="T20" fmla="*/ 60 w 96"/>
              <a:gd name="T21" fmla="*/ 13 h 46"/>
              <a:gd name="T22" fmla="*/ 63 w 96"/>
              <a:gd name="T23" fmla="*/ 14 h 46"/>
              <a:gd name="T24" fmla="*/ 66 w 96"/>
              <a:gd name="T25" fmla="*/ 17 h 46"/>
              <a:gd name="T26" fmla="*/ 71 w 96"/>
              <a:gd name="T27" fmla="*/ 16 h 46"/>
              <a:gd name="T28" fmla="*/ 69 w 96"/>
              <a:gd name="T29" fmla="*/ 11 h 46"/>
              <a:gd name="T30" fmla="*/ 77 w 96"/>
              <a:gd name="T31" fmla="*/ 14 h 46"/>
              <a:gd name="T32" fmla="*/ 81 w 96"/>
              <a:gd name="T33" fmla="*/ 14 h 46"/>
              <a:gd name="T34" fmla="*/ 79 w 96"/>
              <a:gd name="T35" fmla="*/ 17 h 46"/>
              <a:gd name="T36" fmla="*/ 82 w 96"/>
              <a:gd name="T37" fmla="*/ 19 h 46"/>
              <a:gd name="T38" fmla="*/ 85 w 96"/>
              <a:gd name="T39" fmla="*/ 19 h 46"/>
              <a:gd name="T40" fmla="*/ 87 w 96"/>
              <a:gd name="T41" fmla="*/ 21 h 46"/>
              <a:gd name="T42" fmla="*/ 90 w 96"/>
              <a:gd name="T43" fmla="*/ 21 h 46"/>
              <a:gd name="T44" fmla="*/ 93 w 96"/>
              <a:gd name="T45" fmla="*/ 24 h 46"/>
              <a:gd name="T46" fmla="*/ 96 w 96"/>
              <a:gd name="T47" fmla="*/ 29 h 46"/>
              <a:gd name="T48" fmla="*/ 93 w 96"/>
              <a:gd name="T49" fmla="*/ 29 h 46"/>
              <a:gd name="T50" fmla="*/ 90 w 96"/>
              <a:gd name="T51" fmla="*/ 32 h 46"/>
              <a:gd name="T52" fmla="*/ 87 w 96"/>
              <a:gd name="T53" fmla="*/ 35 h 46"/>
              <a:gd name="T54" fmla="*/ 84 w 96"/>
              <a:gd name="T55" fmla="*/ 38 h 46"/>
              <a:gd name="T56" fmla="*/ 82 w 96"/>
              <a:gd name="T57" fmla="*/ 41 h 46"/>
              <a:gd name="T58" fmla="*/ 73 w 96"/>
              <a:gd name="T59" fmla="*/ 41 h 46"/>
              <a:gd name="T60" fmla="*/ 69 w 96"/>
              <a:gd name="T61" fmla="*/ 46 h 46"/>
              <a:gd name="T62" fmla="*/ 66 w 96"/>
              <a:gd name="T63" fmla="*/ 44 h 46"/>
              <a:gd name="T64" fmla="*/ 63 w 96"/>
              <a:gd name="T65" fmla="*/ 43 h 46"/>
              <a:gd name="T66" fmla="*/ 57 w 96"/>
              <a:gd name="T67" fmla="*/ 43 h 46"/>
              <a:gd name="T68" fmla="*/ 51 w 96"/>
              <a:gd name="T69" fmla="*/ 41 h 46"/>
              <a:gd name="T70" fmla="*/ 44 w 96"/>
              <a:gd name="T71" fmla="*/ 40 h 46"/>
              <a:gd name="T72" fmla="*/ 41 w 96"/>
              <a:gd name="T73" fmla="*/ 38 h 46"/>
              <a:gd name="T74" fmla="*/ 40 w 96"/>
              <a:gd name="T75" fmla="*/ 43 h 46"/>
              <a:gd name="T76" fmla="*/ 35 w 96"/>
              <a:gd name="T77" fmla="*/ 46 h 46"/>
              <a:gd name="T78" fmla="*/ 30 w 96"/>
              <a:gd name="T79" fmla="*/ 46 h 46"/>
              <a:gd name="T80" fmla="*/ 25 w 96"/>
              <a:gd name="T81" fmla="*/ 43 h 46"/>
              <a:gd name="T82" fmla="*/ 21 w 96"/>
              <a:gd name="T83" fmla="*/ 40 h 46"/>
              <a:gd name="T84" fmla="*/ 17 w 96"/>
              <a:gd name="T85" fmla="*/ 38 h 46"/>
              <a:gd name="T86" fmla="*/ 13 w 96"/>
              <a:gd name="T87" fmla="*/ 33 h 46"/>
              <a:gd name="T88" fmla="*/ 8 w 96"/>
              <a:gd name="T89" fmla="*/ 30 h 46"/>
              <a:gd name="T90" fmla="*/ 5 w 96"/>
              <a:gd name="T91" fmla="*/ 25 h 46"/>
              <a:gd name="T92" fmla="*/ 5 w 96"/>
              <a:gd name="T93" fmla="*/ 22 h 46"/>
              <a:gd name="T94" fmla="*/ 5 w 96"/>
              <a:gd name="T95" fmla="*/ 21 h 46"/>
              <a:gd name="T96" fmla="*/ 0 w 96"/>
              <a:gd name="T97" fmla="*/ 17 h 46"/>
              <a:gd name="T98" fmla="*/ 0 w 96"/>
              <a:gd name="T99" fmla="*/ 14 h 46"/>
              <a:gd name="T100" fmla="*/ 2 w 96"/>
              <a:gd name="T101" fmla="*/ 14 h 46"/>
              <a:gd name="T102" fmla="*/ 5 w 96"/>
              <a:gd name="T103" fmla="*/ 13 h 46"/>
              <a:gd name="T104" fmla="*/ 10 w 96"/>
              <a:gd name="T105" fmla="*/ 11 h 46"/>
              <a:gd name="T106" fmla="*/ 13 w 96"/>
              <a:gd name="T107" fmla="*/ 11 h 46"/>
              <a:gd name="T108" fmla="*/ 16 w 96"/>
              <a:gd name="T109" fmla="*/ 8 h 46"/>
              <a:gd name="T110" fmla="*/ 19 w 96"/>
              <a:gd name="T111" fmla="*/ 8 h 46"/>
              <a:gd name="T112" fmla="*/ 21 w 96"/>
              <a:gd name="T113" fmla="*/ 6 h 46"/>
              <a:gd name="T114" fmla="*/ 28 w 96"/>
              <a:gd name="T115" fmla="*/ 5 h 46"/>
              <a:gd name="T116" fmla="*/ 32 w 96"/>
              <a:gd name="T117" fmla="*/ 2 h 46"/>
              <a:gd name="T118" fmla="*/ 32 w 96"/>
              <a:gd name="T11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46">
                <a:moveTo>
                  <a:pt x="32" y="0"/>
                </a:moveTo>
                <a:lnTo>
                  <a:pt x="33" y="0"/>
                </a:lnTo>
                <a:lnTo>
                  <a:pt x="35" y="0"/>
                </a:lnTo>
                <a:lnTo>
                  <a:pt x="35" y="0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6" y="3"/>
                </a:lnTo>
                <a:lnTo>
                  <a:pt x="36" y="3"/>
                </a:lnTo>
                <a:lnTo>
                  <a:pt x="38" y="5"/>
                </a:lnTo>
                <a:lnTo>
                  <a:pt x="38" y="5"/>
                </a:lnTo>
                <a:lnTo>
                  <a:pt x="38" y="3"/>
                </a:lnTo>
                <a:lnTo>
                  <a:pt x="40" y="3"/>
                </a:lnTo>
                <a:lnTo>
                  <a:pt x="40" y="3"/>
                </a:lnTo>
                <a:lnTo>
                  <a:pt x="41" y="3"/>
                </a:lnTo>
                <a:lnTo>
                  <a:pt x="41" y="2"/>
                </a:lnTo>
                <a:lnTo>
                  <a:pt x="41" y="0"/>
                </a:lnTo>
                <a:lnTo>
                  <a:pt x="41" y="0"/>
                </a:lnTo>
                <a:lnTo>
                  <a:pt x="43" y="0"/>
                </a:lnTo>
                <a:lnTo>
                  <a:pt x="46" y="2"/>
                </a:lnTo>
                <a:lnTo>
                  <a:pt x="46" y="3"/>
                </a:lnTo>
                <a:lnTo>
                  <a:pt x="46" y="3"/>
                </a:lnTo>
                <a:lnTo>
                  <a:pt x="47" y="5"/>
                </a:lnTo>
                <a:lnTo>
                  <a:pt x="47" y="5"/>
                </a:lnTo>
                <a:lnTo>
                  <a:pt x="49" y="5"/>
                </a:lnTo>
                <a:lnTo>
                  <a:pt x="51" y="5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5" y="6"/>
                </a:lnTo>
                <a:lnTo>
                  <a:pt x="55" y="8"/>
                </a:lnTo>
                <a:lnTo>
                  <a:pt x="57" y="8"/>
                </a:lnTo>
                <a:lnTo>
                  <a:pt x="57" y="8"/>
                </a:lnTo>
                <a:lnTo>
                  <a:pt x="60" y="8"/>
                </a:lnTo>
                <a:lnTo>
                  <a:pt x="62" y="8"/>
                </a:lnTo>
                <a:lnTo>
                  <a:pt x="62" y="8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0" y="11"/>
                </a:lnTo>
                <a:lnTo>
                  <a:pt x="60" y="11"/>
                </a:lnTo>
                <a:lnTo>
                  <a:pt x="58" y="11"/>
                </a:lnTo>
                <a:lnTo>
                  <a:pt x="60" y="13"/>
                </a:lnTo>
                <a:lnTo>
                  <a:pt x="60" y="13"/>
                </a:lnTo>
                <a:lnTo>
                  <a:pt x="62" y="13"/>
                </a:lnTo>
                <a:lnTo>
                  <a:pt x="62" y="13"/>
                </a:lnTo>
                <a:lnTo>
                  <a:pt x="63" y="14"/>
                </a:lnTo>
                <a:lnTo>
                  <a:pt x="65" y="17"/>
                </a:lnTo>
                <a:lnTo>
                  <a:pt x="65" y="17"/>
                </a:lnTo>
                <a:lnTo>
                  <a:pt x="66" y="17"/>
                </a:lnTo>
                <a:lnTo>
                  <a:pt x="66" y="17"/>
                </a:lnTo>
                <a:lnTo>
                  <a:pt x="68" y="17"/>
                </a:lnTo>
                <a:lnTo>
                  <a:pt x="68" y="16"/>
                </a:lnTo>
                <a:lnTo>
                  <a:pt x="69" y="16"/>
                </a:lnTo>
                <a:lnTo>
                  <a:pt x="71" y="16"/>
                </a:lnTo>
                <a:lnTo>
                  <a:pt x="71" y="14"/>
                </a:lnTo>
                <a:lnTo>
                  <a:pt x="69" y="13"/>
                </a:lnTo>
                <a:lnTo>
                  <a:pt x="68" y="11"/>
                </a:lnTo>
                <a:lnTo>
                  <a:pt x="69" y="11"/>
                </a:lnTo>
                <a:lnTo>
                  <a:pt x="69" y="11"/>
                </a:lnTo>
                <a:lnTo>
                  <a:pt x="73" y="13"/>
                </a:lnTo>
                <a:lnTo>
                  <a:pt x="76" y="14"/>
                </a:lnTo>
                <a:lnTo>
                  <a:pt x="77" y="14"/>
                </a:lnTo>
                <a:lnTo>
                  <a:pt x="79" y="14"/>
                </a:lnTo>
                <a:lnTo>
                  <a:pt x="81" y="14"/>
                </a:lnTo>
                <a:lnTo>
                  <a:pt x="81" y="14"/>
                </a:lnTo>
                <a:lnTo>
                  <a:pt x="81" y="14"/>
                </a:lnTo>
                <a:lnTo>
                  <a:pt x="81" y="16"/>
                </a:lnTo>
                <a:lnTo>
                  <a:pt x="81" y="16"/>
                </a:lnTo>
                <a:lnTo>
                  <a:pt x="79" y="17"/>
                </a:lnTo>
                <a:lnTo>
                  <a:pt x="79" y="17"/>
                </a:lnTo>
                <a:lnTo>
                  <a:pt x="79" y="17"/>
                </a:lnTo>
                <a:lnTo>
                  <a:pt x="81" y="17"/>
                </a:lnTo>
                <a:lnTo>
                  <a:pt x="81" y="19"/>
                </a:lnTo>
                <a:lnTo>
                  <a:pt x="82" y="19"/>
                </a:lnTo>
                <a:lnTo>
                  <a:pt x="82" y="21"/>
                </a:lnTo>
                <a:lnTo>
                  <a:pt x="84" y="21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7" y="19"/>
                </a:lnTo>
                <a:lnTo>
                  <a:pt x="87" y="21"/>
                </a:lnTo>
                <a:lnTo>
                  <a:pt x="88" y="21"/>
                </a:lnTo>
                <a:lnTo>
                  <a:pt x="88" y="21"/>
                </a:lnTo>
                <a:lnTo>
                  <a:pt x="90" y="21"/>
                </a:lnTo>
                <a:lnTo>
                  <a:pt x="90" y="21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4"/>
                </a:lnTo>
                <a:lnTo>
                  <a:pt x="93" y="24"/>
                </a:lnTo>
                <a:lnTo>
                  <a:pt x="96" y="27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5" y="30"/>
                </a:lnTo>
                <a:lnTo>
                  <a:pt x="93" y="29"/>
                </a:lnTo>
                <a:lnTo>
                  <a:pt x="93" y="30"/>
                </a:lnTo>
                <a:lnTo>
                  <a:pt x="92" y="30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87" y="33"/>
                </a:lnTo>
                <a:lnTo>
                  <a:pt x="87" y="35"/>
                </a:lnTo>
                <a:lnTo>
                  <a:pt x="87" y="35"/>
                </a:lnTo>
                <a:lnTo>
                  <a:pt x="87" y="36"/>
                </a:lnTo>
                <a:lnTo>
                  <a:pt x="87" y="38"/>
                </a:lnTo>
                <a:lnTo>
                  <a:pt x="85" y="38"/>
                </a:lnTo>
                <a:lnTo>
                  <a:pt x="84" y="38"/>
                </a:lnTo>
                <a:lnTo>
                  <a:pt x="84" y="38"/>
                </a:lnTo>
                <a:lnTo>
                  <a:pt x="84" y="40"/>
                </a:lnTo>
                <a:lnTo>
                  <a:pt x="82" y="40"/>
                </a:lnTo>
                <a:lnTo>
                  <a:pt x="82" y="41"/>
                </a:lnTo>
                <a:lnTo>
                  <a:pt x="79" y="41"/>
                </a:lnTo>
                <a:lnTo>
                  <a:pt x="77" y="41"/>
                </a:lnTo>
                <a:lnTo>
                  <a:pt x="74" y="41"/>
                </a:lnTo>
                <a:lnTo>
                  <a:pt x="73" y="41"/>
                </a:lnTo>
                <a:lnTo>
                  <a:pt x="73" y="41"/>
                </a:lnTo>
                <a:lnTo>
                  <a:pt x="71" y="43"/>
                </a:lnTo>
                <a:lnTo>
                  <a:pt x="71" y="44"/>
                </a:lnTo>
                <a:lnTo>
                  <a:pt x="69" y="46"/>
                </a:lnTo>
                <a:lnTo>
                  <a:pt x="69" y="46"/>
                </a:lnTo>
                <a:lnTo>
                  <a:pt x="69" y="44"/>
                </a:lnTo>
                <a:lnTo>
                  <a:pt x="68" y="44"/>
                </a:lnTo>
                <a:lnTo>
                  <a:pt x="66" y="44"/>
                </a:lnTo>
                <a:lnTo>
                  <a:pt x="66" y="43"/>
                </a:lnTo>
                <a:lnTo>
                  <a:pt x="65" y="43"/>
                </a:lnTo>
                <a:lnTo>
                  <a:pt x="63" y="43"/>
                </a:lnTo>
                <a:lnTo>
                  <a:pt x="63" y="43"/>
                </a:lnTo>
                <a:lnTo>
                  <a:pt x="62" y="43"/>
                </a:lnTo>
                <a:lnTo>
                  <a:pt x="62" y="43"/>
                </a:lnTo>
                <a:lnTo>
                  <a:pt x="58" y="43"/>
                </a:lnTo>
                <a:lnTo>
                  <a:pt x="57" y="43"/>
                </a:lnTo>
                <a:lnTo>
                  <a:pt x="54" y="41"/>
                </a:lnTo>
                <a:lnTo>
                  <a:pt x="52" y="41"/>
                </a:lnTo>
                <a:lnTo>
                  <a:pt x="52" y="41"/>
                </a:lnTo>
                <a:lnTo>
                  <a:pt x="51" y="41"/>
                </a:lnTo>
                <a:lnTo>
                  <a:pt x="47" y="40"/>
                </a:lnTo>
                <a:lnTo>
                  <a:pt x="46" y="40"/>
                </a:lnTo>
                <a:lnTo>
                  <a:pt x="46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3" y="38"/>
                </a:lnTo>
                <a:lnTo>
                  <a:pt x="41" y="38"/>
                </a:lnTo>
                <a:lnTo>
                  <a:pt x="41" y="38"/>
                </a:lnTo>
                <a:lnTo>
                  <a:pt x="41" y="41"/>
                </a:lnTo>
                <a:lnTo>
                  <a:pt x="41" y="43"/>
                </a:lnTo>
                <a:lnTo>
                  <a:pt x="40" y="43"/>
                </a:lnTo>
                <a:lnTo>
                  <a:pt x="38" y="43"/>
                </a:lnTo>
                <a:lnTo>
                  <a:pt x="38" y="44"/>
                </a:lnTo>
                <a:lnTo>
                  <a:pt x="36" y="46"/>
                </a:lnTo>
                <a:lnTo>
                  <a:pt x="35" y="46"/>
                </a:lnTo>
                <a:lnTo>
                  <a:pt x="35" y="46"/>
                </a:lnTo>
                <a:lnTo>
                  <a:pt x="33" y="46"/>
                </a:lnTo>
                <a:lnTo>
                  <a:pt x="33" y="46"/>
                </a:lnTo>
                <a:lnTo>
                  <a:pt x="30" y="46"/>
                </a:lnTo>
                <a:lnTo>
                  <a:pt x="28" y="46"/>
                </a:lnTo>
                <a:lnTo>
                  <a:pt x="27" y="44"/>
                </a:lnTo>
                <a:lnTo>
                  <a:pt x="25" y="44"/>
                </a:lnTo>
                <a:lnTo>
                  <a:pt x="25" y="43"/>
                </a:lnTo>
                <a:lnTo>
                  <a:pt x="24" y="43"/>
                </a:lnTo>
                <a:lnTo>
                  <a:pt x="24" y="41"/>
                </a:lnTo>
                <a:lnTo>
                  <a:pt x="22" y="41"/>
                </a:lnTo>
                <a:lnTo>
                  <a:pt x="21" y="40"/>
                </a:lnTo>
                <a:lnTo>
                  <a:pt x="19" y="40"/>
                </a:lnTo>
                <a:lnTo>
                  <a:pt x="19" y="40"/>
                </a:lnTo>
                <a:lnTo>
                  <a:pt x="17" y="38"/>
                </a:lnTo>
                <a:lnTo>
                  <a:pt x="17" y="38"/>
                </a:lnTo>
                <a:lnTo>
                  <a:pt x="17" y="36"/>
                </a:lnTo>
                <a:lnTo>
                  <a:pt x="16" y="36"/>
                </a:lnTo>
                <a:lnTo>
                  <a:pt x="14" y="35"/>
                </a:lnTo>
                <a:lnTo>
                  <a:pt x="13" y="33"/>
                </a:lnTo>
                <a:lnTo>
                  <a:pt x="11" y="32"/>
                </a:lnTo>
                <a:lnTo>
                  <a:pt x="10" y="32"/>
                </a:lnTo>
                <a:lnTo>
                  <a:pt x="10" y="32"/>
                </a:lnTo>
                <a:lnTo>
                  <a:pt x="8" y="30"/>
                </a:lnTo>
                <a:lnTo>
                  <a:pt x="8" y="30"/>
                </a:lnTo>
                <a:lnTo>
                  <a:pt x="6" y="27"/>
                </a:lnTo>
                <a:lnTo>
                  <a:pt x="5" y="27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5" y="24"/>
                </a:lnTo>
                <a:lnTo>
                  <a:pt x="5" y="22"/>
                </a:lnTo>
                <a:lnTo>
                  <a:pt x="5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3" y="19"/>
                </a:lnTo>
                <a:lnTo>
                  <a:pt x="2" y="19"/>
                </a:lnTo>
                <a:lnTo>
                  <a:pt x="2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3" y="16"/>
                </a:lnTo>
                <a:lnTo>
                  <a:pt x="3" y="14"/>
                </a:lnTo>
                <a:lnTo>
                  <a:pt x="5" y="13"/>
                </a:lnTo>
                <a:lnTo>
                  <a:pt x="6" y="13"/>
                </a:lnTo>
                <a:lnTo>
                  <a:pt x="8" y="13"/>
                </a:lnTo>
                <a:lnTo>
                  <a:pt x="8" y="13"/>
                </a:lnTo>
                <a:lnTo>
                  <a:pt x="10" y="11"/>
                </a:lnTo>
                <a:lnTo>
                  <a:pt x="11" y="11"/>
                </a:lnTo>
                <a:lnTo>
                  <a:pt x="11" y="13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6" y="10"/>
                </a:lnTo>
                <a:lnTo>
                  <a:pt x="16" y="8"/>
                </a:lnTo>
                <a:lnTo>
                  <a:pt x="16" y="8"/>
                </a:lnTo>
                <a:lnTo>
                  <a:pt x="17" y="8"/>
                </a:lnTo>
                <a:lnTo>
                  <a:pt x="17" y="8"/>
                </a:lnTo>
                <a:lnTo>
                  <a:pt x="17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21" y="6"/>
                </a:lnTo>
                <a:lnTo>
                  <a:pt x="21" y="6"/>
                </a:lnTo>
                <a:lnTo>
                  <a:pt x="22" y="6"/>
                </a:lnTo>
                <a:lnTo>
                  <a:pt x="25" y="5"/>
                </a:lnTo>
                <a:lnTo>
                  <a:pt x="27" y="5"/>
                </a:lnTo>
                <a:lnTo>
                  <a:pt x="28" y="5"/>
                </a:lnTo>
                <a:lnTo>
                  <a:pt x="30" y="3"/>
                </a:lnTo>
                <a:lnTo>
                  <a:pt x="33" y="3"/>
                </a:lnTo>
                <a:lnTo>
                  <a:pt x="33" y="2"/>
                </a:lnTo>
                <a:lnTo>
                  <a:pt x="32" y="2"/>
                </a:lnTo>
                <a:lnTo>
                  <a:pt x="32" y="2"/>
                </a:lnTo>
                <a:lnTo>
                  <a:pt x="30" y="0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4" name="Freeform 295"/>
          <p:cNvSpPr>
            <a:spLocks/>
          </p:cNvSpPr>
          <p:nvPr/>
        </p:nvSpPr>
        <p:spPr bwMode="auto">
          <a:xfrm>
            <a:off x="1529021" y="3456628"/>
            <a:ext cx="110073" cy="57690"/>
          </a:xfrm>
          <a:custGeom>
            <a:avLst/>
            <a:gdLst>
              <a:gd name="T0" fmla="*/ 33 w 33"/>
              <a:gd name="T1" fmla="*/ 0 h 17"/>
              <a:gd name="T2" fmla="*/ 31 w 33"/>
              <a:gd name="T3" fmla="*/ 0 h 17"/>
              <a:gd name="T4" fmla="*/ 23 w 33"/>
              <a:gd name="T5" fmla="*/ 5 h 17"/>
              <a:gd name="T6" fmla="*/ 23 w 33"/>
              <a:gd name="T7" fmla="*/ 6 h 17"/>
              <a:gd name="T8" fmla="*/ 23 w 33"/>
              <a:gd name="T9" fmla="*/ 8 h 17"/>
              <a:gd name="T10" fmla="*/ 25 w 33"/>
              <a:gd name="T11" fmla="*/ 10 h 17"/>
              <a:gd name="T12" fmla="*/ 25 w 33"/>
              <a:gd name="T13" fmla="*/ 10 h 17"/>
              <a:gd name="T14" fmla="*/ 25 w 33"/>
              <a:gd name="T15" fmla="*/ 11 h 17"/>
              <a:gd name="T16" fmla="*/ 23 w 33"/>
              <a:gd name="T17" fmla="*/ 11 h 17"/>
              <a:gd name="T18" fmla="*/ 22 w 33"/>
              <a:gd name="T19" fmla="*/ 11 h 17"/>
              <a:gd name="T20" fmla="*/ 20 w 33"/>
              <a:gd name="T21" fmla="*/ 11 h 17"/>
              <a:gd name="T22" fmla="*/ 20 w 33"/>
              <a:gd name="T23" fmla="*/ 11 h 17"/>
              <a:gd name="T24" fmla="*/ 17 w 33"/>
              <a:gd name="T25" fmla="*/ 13 h 17"/>
              <a:gd name="T26" fmla="*/ 16 w 33"/>
              <a:gd name="T27" fmla="*/ 14 h 17"/>
              <a:gd name="T28" fmla="*/ 14 w 33"/>
              <a:gd name="T29" fmla="*/ 14 h 17"/>
              <a:gd name="T30" fmla="*/ 12 w 33"/>
              <a:gd name="T31" fmla="*/ 16 h 17"/>
              <a:gd name="T32" fmla="*/ 11 w 33"/>
              <a:gd name="T33" fmla="*/ 16 h 17"/>
              <a:gd name="T34" fmla="*/ 11 w 33"/>
              <a:gd name="T35" fmla="*/ 16 h 17"/>
              <a:gd name="T36" fmla="*/ 11 w 33"/>
              <a:gd name="T37" fmla="*/ 16 h 17"/>
              <a:gd name="T38" fmla="*/ 11 w 33"/>
              <a:gd name="T39" fmla="*/ 17 h 17"/>
              <a:gd name="T40" fmla="*/ 9 w 33"/>
              <a:gd name="T41" fmla="*/ 17 h 17"/>
              <a:gd name="T42" fmla="*/ 9 w 33"/>
              <a:gd name="T43" fmla="*/ 17 h 17"/>
              <a:gd name="T44" fmla="*/ 9 w 33"/>
              <a:gd name="T45" fmla="*/ 16 h 17"/>
              <a:gd name="T46" fmla="*/ 8 w 33"/>
              <a:gd name="T47" fmla="*/ 16 h 17"/>
              <a:gd name="T48" fmla="*/ 6 w 33"/>
              <a:gd name="T49" fmla="*/ 16 h 17"/>
              <a:gd name="T50" fmla="*/ 6 w 33"/>
              <a:gd name="T51" fmla="*/ 16 h 17"/>
              <a:gd name="T52" fmla="*/ 3 w 33"/>
              <a:gd name="T53" fmla="*/ 16 h 17"/>
              <a:gd name="T54" fmla="*/ 1 w 33"/>
              <a:gd name="T55" fmla="*/ 14 h 17"/>
              <a:gd name="T56" fmla="*/ 1 w 33"/>
              <a:gd name="T57" fmla="*/ 14 h 17"/>
              <a:gd name="T58" fmla="*/ 0 w 33"/>
              <a:gd name="T59" fmla="*/ 11 h 17"/>
              <a:gd name="T60" fmla="*/ 0 w 33"/>
              <a:gd name="T61" fmla="*/ 10 h 17"/>
              <a:gd name="T62" fmla="*/ 1 w 33"/>
              <a:gd name="T63" fmla="*/ 10 h 17"/>
              <a:gd name="T64" fmla="*/ 3 w 33"/>
              <a:gd name="T65" fmla="*/ 10 h 17"/>
              <a:gd name="T66" fmla="*/ 3 w 33"/>
              <a:gd name="T67" fmla="*/ 8 h 17"/>
              <a:gd name="T68" fmla="*/ 5 w 33"/>
              <a:gd name="T69" fmla="*/ 8 h 17"/>
              <a:gd name="T70" fmla="*/ 6 w 33"/>
              <a:gd name="T71" fmla="*/ 8 h 17"/>
              <a:gd name="T72" fmla="*/ 6 w 33"/>
              <a:gd name="T73" fmla="*/ 8 h 17"/>
              <a:gd name="T74" fmla="*/ 8 w 33"/>
              <a:gd name="T75" fmla="*/ 8 h 17"/>
              <a:gd name="T76" fmla="*/ 9 w 33"/>
              <a:gd name="T77" fmla="*/ 6 h 17"/>
              <a:gd name="T78" fmla="*/ 9 w 33"/>
              <a:gd name="T79" fmla="*/ 3 h 17"/>
              <a:gd name="T80" fmla="*/ 11 w 33"/>
              <a:gd name="T81" fmla="*/ 5 h 17"/>
              <a:gd name="T82" fmla="*/ 14 w 33"/>
              <a:gd name="T83" fmla="*/ 5 h 17"/>
              <a:gd name="T84" fmla="*/ 17 w 33"/>
              <a:gd name="T85" fmla="*/ 5 h 17"/>
              <a:gd name="T86" fmla="*/ 19 w 33"/>
              <a:gd name="T87" fmla="*/ 5 h 17"/>
              <a:gd name="T88" fmla="*/ 25 w 33"/>
              <a:gd name="T89" fmla="*/ 3 h 17"/>
              <a:gd name="T90" fmla="*/ 27 w 33"/>
              <a:gd name="T91" fmla="*/ 2 h 17"/>
              <a:gd name="T92" fmla="*/ 28 w 33"/>
              <a:gd name="T93" fmla="*/ 2 h 17"/>
              <a:gd name="T94" fmla="*/ 30 w 33"/>
              <a:gd name="T95" fmla="*/ 0 h 17"/>
              <a:gd name="T96" fmla="*/ 33 w 33"/>
              <a:gd name="T9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17">
                <a:moveTo>
                  <a:pt x="33" y="0"/>
                </a:moveTo>
                <a:lnTo>
                  <a:pt x="31" y="0"/>
                </a:lnTo>
                <a:lnTo>
                  <a:pt x="23" y="5"/>
                </a:lnTo>
                <a:lnTo>
                  <a:pt x="23" y="6"/>
                </a:lnTo>
                <a:lnTo>
                  <a:pt x="23" y="8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3" y="11"/>
                </a:lnTo>
                <a:lnTo>
                  <a:pt x="22" y="11"/>
                </a:lnTo>
                <a:lnTo>
                  <a:pt x="20" y="11"/>
                </a:lnTo>
                <a:lnTo>
                  <a:pt x="20" y="11"/>
                </a:lnTo>
                <a:lnTo>
                  <a:pt x="17" y="13"/>
                </a:lnTo>
                <a:lnTo>
                  <a:pt x="16" y="14"/>
                </a:lnTo>
                <a:lnTo>
                  <a:pt x="14" y="14"/>
                </a:lnTo>
                <a:lnTo>
                  <a:pt x="12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1" y="17"/>
                </a:lnTo>
                <a:lnTo>
                  <a:pt x="9" y="17"/>
                </a:lnTo>
                <a:lnTo>
                  <a:pt x="9" y="17"/>
                </a:lnTo>
                <a:lnTo>
                  <a:pt x="9" y="16"/>
                </a:lnTo>
                <a:lnTo>
                  <a:pt x="8" y="16"/>
                </a:lnTo>
                <a:lnTo>
                  <a:pt x="6" y="16"/>
                </a:lnTo>
                <a:lnTo>
                  <a:pt x="6" y="16"/>
                </a:lnTo>
                <a:lnTo>
                  <a:pt x="3" y="16"/>
                </a:lnTo>
                <a:lnTo>
                  <a:pt x="1" y="14"/>
                </a:lnTo>
                <a:lnTo>
                  <a:pt x="1" y="14"/>
                </a:ln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3" y="10"/>
                </a:lnTo>
                <a:lnTo>
                  <a:pt x="3" y="8"/>
                </a:lnTo>
                <a:lnTo>
                  <a:pt x="5" y="8"/>
                </a:lnTo>
                <a:lnTo>
                  <a:pt x="6" y="8"/>
                </a:lnTo>
                <a:lnTo>
                  <a:pt x="6" y="8"/>
                </a:lnTo>
                <a:lnTo>
                  <a:pt x="8" y="8"/>
                </a:lnTo>
                <a:lnTo>
                  <a:pt x="9" y="6"/>
                </a:lnTo>
                <a:lnTo>
                  <a:pt x="9" y="3"/>
                </a:lnTo>
                <a:lnTo>
                  <a:pt x="11" y="5"/>
                </a:lnTo>
                <a:lnTo>
                  <a:pt x="14" y="5"/>
                </a:lnTo>
                <a:lnTo>
                  <a:pt x="17" y="5"/>
                </a:lnTo>
                <a:lnTo>
                  <a:pt x="19" y="5"/>
                </a:lnTo>
                <a:lnTo>
                  <a:pt x="25" y="3"/>
                </a:lnTo>
                <a:lnTo>
                  <a:pt x="27" y="2"/>
                </a:lnTo>
                <a:lnTo>
                  <a:pt x="28" y="2"/>
                </a:lnTo>
                <a:lnTo>
                  <a:pt x="30" y="0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5" name="Freeform 302"/>
          <p:cNvSpPr>
            <a:spLocks noEditPoints="1"/>
          </p:cNvSpPr>
          <p:nvPr/>
        </p:nvSpPr>
        <p:spPr bwMode="auto">
          <a:xfrm>
            <a:off x="3520324" y="2370712"/>
            <a:ext cx="2945260" cy="2002157"/>
          </a:xfrm>
          <a:custGeom>
            <a:avLst/>
            <a:gdLst>
              <a:gd name="T0" fmla="*/ 507 w 883"/>
              <a:gd name="T1" fmla="*/ 582 h 590"/>
              <a:gd name="T2" fmla="*/ 530 w 883"/>
              <a:gd name="T3" fmla="*/ 549 h 590"/>
              <a:gd name="T4" fmla="*/ 667 w 883"/>
              <a:gd name="T5" fmla="*/ 479 h 590"/>
              <a:gd name="T6" fmla="*/ 699 w 883"/>
              <a:gd name="T7" fmla="*/ 410 h 590"/>
              <a:gd name="T8" fmla="*/ 753 w 883"/>
              <a:gd name="T9" fmla="*/ 11 h 590"/>
              <a:gd name="T10" fmla="*/ 772 w 883"/>
              <a:gd name="T11" fmla="*/ 51 h 590"/>
              <a:gd name="T12" fmla="*/ 813 w 883"/>
              <a:gd name="T13" fmla="*/ 84 h 590"/>
              <a:gd name="T14" fmla="*/ 877 w 883"/>
              <a:gd name="T15" fmla="*/ 100 h 590"/>
              <a:gd name="T16" fmla="*/ 869 w 883"/>
              <a:gd name="T17" fmla="*/ 139 h 590"/>
              <a:gd name="T18" fmla="*/ 833 w 883"/>
              <a:gd name="T19" fmla="*/ 161 h 590"/>
              <a:gd name="T20" fmla="*/ 822 w 883"/>
              <a:gd name="T21" fmla="*/ 204 h 590"/>
              <a:gd name="T22" fmla="*/ 790 w 883"/>
              <a:gd name="T23" fmla="*/ 213 h 590"/>
              <a:gd name="T24" fmla="*/ 764 w 883"/>
              <a:gd name="T25" fmla="*/ 224 h 590"/>
              <a:gd name="T26" fmla="*/ 713 w 883"/>
              <a:gd name="T27" fmla="*/ 254 h 590"/>
              <a:gd name="T28" fmla="*/ 696 w 883"/>
              <a:gd name="T29" fmla="*/ 248 h 590"/>
              <a:gd name="T30" fmla="*/ 636 w 883"/>
              <a:gd name="T31" fmla="*/ 267 h 590"/>
              <a:gd name="T32" fmla="*/ 701 w 883"/>
              <a:gd name="T33" fmla="*/ 289 h 590"/>
              <a:gd name="T34" fmla="*/ 675 w 883"/>
              <a:gd name="T35" fmla="*/ 312 h 590"/>
              <a:gd name="T36" fmla="*/ 683 w 883"/>
              <a:gd name="T37" fmla="*/ 367 h 590"/>
              <a:gd name="T38" fmla="*/ 693 w 883"/>
              <a:gd name="T39" fmla="*/ 397 h 590"/>
              <a:gd name="T40" fmla="*/ 691 w 883"/>
              <a:gd name="T41" fmla="*/ 424 h 590"/>
              <a:gd name="T42" fmla="*/ 671 w 883"/>
              <a:gd name="T43" fmla="*/ 464 h 590"/>
              <a:gd name="T44" fmla="*/ 663 w 883"/>
              <a:gd name="T45" fmla="*/ 481 h 590"/>
              <a:gd name="T46" fmla="*/ 634 w 883"/>
              <a:gd name="T47" fmla="*/ 506 h 590"/>
              <a:gd name="T48" fmla="*/ 596 w 883"/>
              <a:gd name="T49" fmla="*/ 523 h 590"/>
              <a:gd name="T50" fmla="*/ 578 w 883"/>
              <a:gd name="T51" fmla="*/ 528 h 590"/>
              <a:gd name="T52" fmla="*/ 551 w 883"/>
              <a:gd name="T53" fmla="*/ 539 h 590"/>
              <a:gd name="T54" fmla="*/ 526 w 883"/>
              <a:gd name="T55" fmla="*/ 556 h 590"/>
              <a:gd name="T56" fmla="*/ 503 w 883"/>
              <a:gd name="T57" fmla="*/ 538 h 590"/>
              <a:gd name="T58" fmla="*/ 478 w 883"/>
              <a:gd name="T59" fmla="*/ 523 h 590"/>
              <a:gd name="T60" fmla="*/ 439 w 883"/>
              <a:gd name="T61" fmla="*/ 523 h 590"/>
              <a:gd name="T62" fmla="*/ 406 w 883"/>
              <a:gd name="T63" fmla="*/ 527 h 590"/>
              <a:gd name="T64" fmla="*/ 396 w 883"/>
              <a:gd name="T65" fmla="*/ 538 h 590"/>
              <a:gd name="T66" fmla="*/ 365 w 883"/>
              <a:gd name="T67" fmla="*/ 516 h 590"/>
              <a:gd name="T68" fmla="*/ 349 w 883"/>
              <a:gd name="T69" fmla="*/ 486 h 590"/>
              <a:gd name="T70" fmla="*/ 354 w 883"/>
              <a:gd name="T71" fmla="*/ 441 h 590"/>
              <a:gd name="T72" fmla="*/ 330 w 883"/>
              <a:gd name="T73" fmla="*/ 426 h 590"/>
              <a:gd name="T74" fmla="*/ 291 w 883"/>
              <a:gd name="T75" fmla="*/ 430 h 590"/>
              <a:gd name="T76" fmla="*/ 250 w 883"/>
              <a:gd name="T77" fmla="*/ 441 h 590"/>
              <a:gd name="T78" fmla="*/ 209 w 883"/>
              <a:gd name="T79" fmla="*/ 443 h 590"/>
              <a:gd name="T80" fmla="*/ 166 w 883"/>
              <a:gd name="T81" fmla="*/ 432 h 590"/>
              <a:gd name="T82" fmla="*/ 105 w 883"/>
              <a:gd name="T83" fmla="*/ 405 h 590"/>
              <a:gd name="T84" fmla="*/ 75 w 883"/>
              <a:gd name="T85" fmla="*/ 380 h 590"/>
              <a:gd name="T86" fmla="*/ 76 w 883"/>
              <a:gd name="T87" fmla="*/ 356 h 590"/>
              <a:gd name="T88" fmla="*/ 43 w 883"/>
              <a:gd name="T89" fmla="*/ 319 h 590"/>
              <a:gd name="T90" fmla="*/ 15 w 883"/>
              <a:gd name="T91" fmla="*/ 293 h 590"/>
              <a:gd name="T92" fmla="*/ 2 w 883"/>
              <a:gd name="T93" fmla="*/ 263 h 590"/>
              <a:gd name="T94" fmla="*/ 35 w 883"/>
              <a:gd name="T95" fmla="*/ 241 h 590"/>
              <a:gd name="T96" fmla="*/ 95 w 883"/>
              <a:gd name="T97" fmla="*/ 210 h 590"/>
              <a:gd name="T98" fmla="*/ 100 w 883"/>
              <a:gd name="T99" fmla="*/ 166 h 590"/>
              <a:gd name="T100" fmla="*/ 127 w 883"/>
              <a:gd name="T101" fmla="*/ 148 h 590"/>
              <a:gd name="T102" fmla="*/ 174 w 883"/>
              <a:gd name="T103" fmla="*/ 103 h 590"/>
              <a:gd name="T104" fmla="*/ 209 w 883"/>
              <a:gd name="T105" fmla="*/ 95 h 590"/>
              <a:gd name="T106" fmla="*/ 246 w 883"/>
              <a:gd name="T107" fmla="*/ 123 h 590"/>
              <a:gd name="T108" fmla="*/ 275 w 883"/>
              <a:gd name="T109" fmla="*/ 159 h 590"/>
              <a:gd name="T110" fmla="*/ 374 w 883"/>
              <a:gd name="T111" fmla="*/ 204 h 590"/>
              <a:gd name="T112" fmla="*/ 486 w 883"/>
              <a:gd name="T113" fmla="*/ 207 h 590"/>
              <a:gd name="T114" fmla="*/ 551 w 883"/>
              <a:gd name="T115" fmla="*/ 177 h 590"/>
              <a:gd name="T116" fmla="*/ 596 w 883"/>
              <a:gd name="T117" fmla="*/ 153 h 590"/>
              <a:gd name="T118" fmla="*/ 650 w 883"/>
              <a:gd name="T119" fmla="*/ 130 h 590"/>
              <a:gd name="T120" fmla="*/ 642 w 883"/>
              <a:gd name="T121" fmla="*/ 106 h 590"/>
              <a:gd name="T122" fmla="*/ 625 w 883"/>
              <a:gd name="T123" fmla="*/ 74 h 590"/>
              <a:gd name="T124" fmla="*/ 675 w 883"/>
              <a:gd name="T125" fmla="*/ 19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3" h="590">
                <a:moveTo>
                  <a:pt x="535" y="561"/>
                </a:moveTo>
                <a:lnTo>
                  <a:pt x="535" y="561"/>
                </a:lnTo>
                <a:lnTo>
                  <a:pt x="537" y="563"/>
                </a:lnTo>
                <a:lnTo>
                  <a:pt x="538" y="563"/>
                </a:lnTo>
                <a:lnTo>
                  <a:pt x="538" y="564"/>
                </a:lnTo>
                <a:lnTo>
                  <a:pt x="540" y="564"/>
                </a:lnTo>
                <a:lnTo>
                  <a:pt x="540" y="566"/>
                </a:lnTo>
                <a:lnTo>
                  <a:pt x="540" y="568"/>
                </a:lnTo>
                <a:lnTo>
                  <a:pt x="541" y="569"/>
                </a:lnTo>
                <a:lnTo>
                  <a:pt x="540" y="569"/>
                </a:lnTo>
                <a:lnTo>
                  <a:pt x="538" y="571"/>
                </a:lnTo>
                <a:lnTo>
                  <a:pt x="535" y="574"/>
                </a:lnTo>
                <a:lnTo>
                  <a:pt x="535" y="575"/>
                </a:lnTo>
                <a:lnTo>
                  <a:pt x="533" y="575"/>
                </a:lnTo>
                <a:lnTo>
                  <a:pt x="533" y="577"/>
                </a:lnTo>
                <a:lnTo>
                  <a:pt x="533" y="577"/>
                </a:lnTo>
                <a:lnTo>
                  <a:pt x="533" y="579"/>
                </a:lnTo>
                <a:lnTo>
                  <a:pt x="533" y="582"/>
                </a:lnTo>
                <a:lnTo>
                  <a:pt x="532" y="582"/>
                </a:lnTo>
                <a:lnTo>
                  <a:pt x="532" y="583"/>
                </a:lnTo>
                <a:lnTo>
                  <a:pt x="530" y="583"/>
                </a:lnTo>
                <a:lnTo>
                  <a:pt x="530" y="583"/>
                </a:lnTo>
                <a:lnTo>
                  <a:pt x="530" y="583"/>
                </a:lnTo>
                <a:lnTo>
                  <a:pt x="529" y="585"/>
                </a:lnTo>
                <a:lnTo>
                  <a:pt x="527" y="586"/>
                </a:lnTo>
                <a:lnTo>
                  <a:pt x="527" y="586"/>
                </a:lnTo>
                <a:lnTo>
                  <a:pt x="527" y="586"/>
                </a:lnTo>
                <a:lnTo>
                  <a:pt x="526" y="586"/>
                </a:lnTo>
                <a:lnTo>
                  <a:pt x="526" y="586"/>
                </a:lnTo>
                <a:lnTo>
                  <a:pt x="524" y="588"/>
                </a:lnTo>
                <a:lnTo>
                  <a:pt x="522" y="588"/>
                </a:lnTo>
                <a:lnTo>
                  <a:pt x="522" y="590"/>
                </a:lnTo>
                <a:lnTo>
                  <a:pt x="521" y="590"/>
                </a:lnTo>
                <a:lnTo>
                  <a:pt x="519" y="590"/>
                </a:lnTo>
                <a:lnTo>
                  <a:pt x="519" y="590"/>
                </a:lnTo>
                <a:lnTo>
                  <a:pt x="518" y="590"/>
                </a:lnTo>
                <a:lnTo>
                  <a:pt x="516" y="590"/>
                </a:lnTo>
                <a:lnTo>
                  <a:pt x="514" y="588"/>
                </a:lnTo>
                <a:lnTo>
                  <a:pt x="511" y="588"/>
                </a:lnTo>
                <a:lnTo>
                  <a:pt x="510" y="586"/>
                </a:lnTo>
                <a:lnTo>
                  <a:pt x="507" y="585"/>
                </a:lnTo>
                <a:lnTo>
                  <a:pt x="507" y="582"/>
                </a:lnTo>
                <a:lnTo>
                  <a:pt x="507" y="580"/>
                </a:lnTo>
                <a:lnTo>
                  <a:pt x="507" y="580"/>
                </a:lnTo>
                <a:lnTo>
                  <a:pt x="507" y="574"/>
                </a:lnTo>
                <a:lnTo>
                  <a:pt x="507" y="574"/>
                </a:lnTo>
                <a:lnTo>
                  <a:pt x="507" y="574"/>
                </a:lnTo>
                <a:lnTo>
                  <a:pt x="508" y="572"/>
                </a:lnTo>
                <a:lnTo>
                  <a:pt x="510" y="571"/>
                </a:lnTo>
                <a:lnTo>
                  <a:pt x="513" y="569"/>
                </a:lnTo>
                <a:lnTo>
                  <a:pt x="514" y="569"/>
                </a:lnTo>
                <a:lnTo>
                  <a:pt x="516" y="568"/>
                </a:lnTo>
                <a:lnTo>
                  <a:pt x="514" y="568"/>
                </a:lnTo>
                <a:lnTo>
                  <a:pt x="514" y="568"/>
                </a:lnTo>
                <a:lnTo>
                  <a:pt x="514" y="566"/>
                </a:lnTo>
                <a:lnTo>
                  <a:pt x="514" y="566"/>
                </a:lnTo>
                <a:lnTo>
                  <a:pt x="516" y="564"/>
                </a:lnTo>
                <a:lnTo>
                  <a:pt x="518" y="566"/>
                </a:lnTo>
                <a:lnTo>
                  <a:pt x="519" y="564"/>
                </a:lnTo>
                <a:lnTo>
                  <a:pt x="519" y="564"/>
                </a:lnTo>
                <a:lnTo>
                  <a:pt x="521" y="564"/>
                </a:lnTo>
                <a:lnTo>
                  <a:pt x="524" y="564"/>
                </a:lnTo>
                <a:lnTo>
                  <a:pt x="527" y="564"/>
                </a:lnTo>
                <a:lnTo>
                  <a:pt x="529" y="563"/>
                </a:lnTo>
                <a:lnTo>
                  <a:pt x="529" y="563"/>
                </a:lnTo>
                <a:lnTo>
                  <a:pt x="530" y="563"/>
                </a:lnTo>
                <a:lnTo>
                  <a:pt x="532" y="564"/>
                </a:lnTo>
                <a:lnTo>
                  <a:pt x="532" y="563"/>
                </a:lnTo>
                <a:lnTo>
                  <a:pt x="532" y="563"/>
                </a:lnTo>
                <a:lnTo>
                  <a:pt x="532" y="563"/>
                </a:lnTo>
                <a:lnTo>
                  <a:pt x="535" y="564"/>
                </a:lnTo>
                <a:lnTo>
                  <a:pt x="535" y="563"/>
                </a:lnTo>
                <a:lnTo>
                  <a:pt x="535" y="563"/>
                </a:lnTo>
                <a:lnTo>
                  <a:pt x="535" y="561"/>
                </a:lnTo>
                <a:close/>
                <a:moveTo>
                  <a:pt x="532" y="547"/>
                </a:moveTo>
                <a:lnTo>
                  <a:pt x="532" y="547"/>
                </a:lnTo>
                <a:lnTo>
                  <a:pt x="533" y="547"/>
                </a:lnTo>
                <a:lnTo>
                  <a:pt x="533" y="549"/>
                </a:lnTo>
                <a:lnTo>
                  <a:pt x="533" y="549"/>
                </a:lnTo>
                <a:lnTo>
                  <a:pt x="533" y="549"/>
                </a:lnTo>
                <a:lnTo>
                  <a:pt x="532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7"/>
                </a:lnTo>
                <a:lnTo>
                  <a:pt x="532" y="547"/>
                </a:lnTo>
                <a:close/>
                <a:moveTo>
                  <a:pt x="565" y="538"/>
                </a:move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3" y="539"/>
                </a:lnTo>
                <a:lnTo>
                  <a:pt x="565" y="538"/>
                </a:lnTo>
                <a:close/>
                <a:moveTo>
                  <a:pt x="567" y="538"/>
                </a:move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9"/>
                </a:lnTo>
                <a:lnTo>
                  <a:pt x="567" y="539"/>
                </a:lnTo>
                <a:lnTo>
                  <a:pt x="565" y="539"/>
                </a:lnTo>
                <a:lnTo>
                  <a:pt x="565" y="539"/>
                </a:lnTo>
                <a:lnTo>
                  <a:pt x="565" y="538"/>
                </a:lnTo>
                <a:lnTo>
                  <a:pt x="567" y="538"/>
                </a:lnTo>
                <a:lnTo>
                  <a:pt x="567" y="538"/>
                </a:lnTo>
                <a:close/>
                <a:moveTo>
                  <a:pt x="576" y="520"/>
                </a:moveTo>
                <a:lnTo>
                  <a:pt x="578" y="520"/>
                </a:lnTo>
                <a:lnTo>
                  <a:pt x="578" y="522"/>
                </a:lnTo>
                <a:lnTo>
                  <a:pt x="578" y="522"/>
                </a:lnTo>
                <a:lnTo>
                  <a:pt x="576" y="520"/>
                </a:lnTo>
                <a:lnTo>
                  <a:pt x="576" y="520"/>
                </a:lnTo>
                <a:lnTo>
                  <a:pt x="576" y="520"/>
                </a:lnTo>
                <a:lnTo>
                  <a:pt x="574" y="520"/>
                </a:lnTo>
                <a:lnTo>
                  <a:pt x="576" y="520"/>
                </a:lnTo>
                <a:close/>
                <a:moveTo>
                  <a:pt x="644" y="495"/>
                </a:moveTo>
                <a:lnTo>
                  <a:pt x="644" y="495"/>
                </a:lnTo>
                <a:lnTo>
                  <a:pt x="644" y="495"/>
                </a:lnTo>
                <a:lnTo>
                  <a:pt x="644" y="497"/>
                </a:lnTo>
                <a:lnTo>
                  <a:pt x="642" y="497"/>
                </a:lnTo>
                <a:lnTo>
                  <a:pt x="642" y="495"/>
                </a:lnTo>
                <a:lnTo>
                  <a:pt x="642" y="495"/>
                </a:lnTo>
                <a:lnTo>
                  <a:pt x="642" y="495"/>
                </a:lnTo>
                <a:lnTo>
                  <a:pt x="644" y="495"/>
                </a:lnTo>
                <a:close/>
                <a:moveTo>
                  <a:pt x="667" y="478"/>
                </a:moveTo>
                <a:lnTo>
                  <a:pt x="667" y="478"/>
                </a:lnTo>
                <a:lnTo>
                  <a:pt x="667" y="479"/>
                </a:lnTo>
                <a:lnTo>
                  <a:pt x="667" y="479"/>
                </a:lnTo>
                <a:lnTo>
                  <a:pt x="667" y="479"/>
                </a:ln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67" y="482"/>
                </a:lnTo>
                <a:lnTo>
                  <a:pt x="666" y="481"/>
                </a:lnTo>
                <a:lnTo>
                  <a:pt x="666" y="481"/>
                </a:lnTo>
                <a:lnTo>
                  <a:pt x="666" y="479"/>
                </a:lnTo>
                <a:lnTo>
                  <a:pt x="666" y="479"/>
                </a:lnTo>
                <a:lnTo>
                  <a:pt x="666" y="478"/>
                </a:lnTo>
                <a:lnTo>
                  <a:pt x="667" y="478"/>
                </a:lnTo>
                <a:close/>
                <a:moveTo>
                  <a:pt x="688" y="438"/>
                </a:moveTo>
                <a:lnTo>
                  <a:pt x="688" y="438"/>
                </a:lnTo>
                <a:lnTo>
                  <a:pt x="688" y="440"/>
                </a:lnTo>
                <a:lnTo>
                  <a:pt x="688" y="440"/>
                </a:lnTo>
                <a:lnTo>
                  <a:pt x="688" y="441"/>
                </a:lnTo>
                <a:lnTo>
                  <a:pt x="686" y="441"/>
                </a:lnTo>
                <a:lnTo>
                  <a:pt x="686" y="440"/>
                </a:lnTo>
                <a:lnTo>
                  <a:pt x="688" y="438"/>
                </a:lnTo>
                <a:close/>
                <a:moveTo>
                  <a:pt x="701" y="413"/>
                </a:moveTo>
                <a:lnTo>
                  <a:pt x="702" y="415"/>
                </a:lnTo>
                <a:lnTo>
                  <a:pt x="702" y="415"/>
                </a:lnTo>
                <a:lnTo>
                  <a:pt x="702" y="416"/>
                </a:lnTo>
                <a:lnTo>
                  <a:pt x="701" y="415"/>
                </a:lnTo>
                <a:lnTo>
                  <a:pt x="701" y="415"/>
                </a:lnTo>
                <a:lnTo>
                  <a:pt x="701" y="415"/>
                </a:lnTo>
                <a:lnTo>
                  <a:pt x="701" y="413"/>
                </a:lnTo>
                <a:close/>
                <a:moveTo>
                  <a:pt x="704" y="412"/>
                </a:moveTo>
                <a:lnTo>
                  <a:pt x="705" y="412"/>
                </a:lnTo>
                <a:lnTo>
                  <a:pt x="705" y="412"/>
                </a:lnTo>
                <a:lnTo>
                  <a:pt x="705" y="413"/>
                </a:lnTo>
                <a:lnTo>
                  <a:pt x="705" y="413"/>
                </a:lnTo>
                <a:lnTo>
                  <a:pt x="704" y="412"/>
                </a:lnTo>
                <a:lnTo>
                  <a:pt x="704" y="412"/>
                </a:lnTo>
                <a:close/>
                <a:moveTo>
                  <a:pt x="699" y="408"/>
                </a:moveTo>
                <a:lnTo>
                  <a:pt x="701" y="408"/>
                </a:lnTo>
                <a:lnTo>
                  <a:pt x="704" y="410"/>
                </a:lnTo>
                <a:lnTo>
                  <a:pt x="704" y="410"/>
                </a:lnTo>
                <a:lnTo>
                  <a:pt x="704" y="412"/>
                </a:lnTo>
                <a:lnTo>
                  <a:pt x="704" y="412"/>
                </a:lnTo>
                <a:lnTo>
                  <a:pt x="702" y="410"/>
                </a:lnTo>
                <a:lnTo>
                  <a:pt x="699" y="410"/>
                </a:lnTo>
                <a:lnTo>
                  <a:pt x="699" y="410"/>
                </a:lnTo>
                <a:lnTo>
                  <a:pt x="699" y="408"/>
                </a:lnTo>
                <a:close/>
                <a:moveTo>
                  <a:pt x="688" y="382"/>
                </a:moveTo>
                <a:lnTo>
                  <a:pt x="690" y="382"/>
                </a:lnTo>
                <a:lnTo>
                  <a:pt x="691" y="383"/>
                </a:lnTo>
                <a:lnTo>
                  <a:pt x="693" y="383"/>
                </a:lnTo>
                <a:lnTo>
                  <a:pt x="693" y="383"/>
                </a:lnTo>
                <a:lnTo>
                  <a:pt x="693" y="385"/>
                </a:lnTo>
                <a:lnTo>
                  <a:pt x="696" y="386"/>
                </a:lnTo>
                <a:lnTo>
                  <a:pt x="697" y="386"/>
                </a:lnTo>
                <a:lnTo>
                  <a:pt x="697" y="386"/>
                </a:lnTo>
                <a:lnTo>
                  <a:pt x="696" y="388"/>
                </a:lnTo>
                <a:lnTo>
                  <a:pt x="693" y="386"/>
                </a:lnTo>
                <a:lnTo>
                  <a:pt x="690" y="385"/>
                </a:lnTo>
                <a:lnTo>
                  <a:pt x="688" y="383"/>
                </a:lnTo>
                <a:lnTo>
                  <a:pt x="688" y="382"/>
                </a:lnTo>
                <a:close/>
                <a:moveTo>
                  <a:pt x="718" y="0"/>
                </a:moveTo>
                <a:lnTo>
                  <a:pt x="719" y="0"/>
                </a:lnTo>
                <a:lnTo>
                  <a:pt x="721" y="0"/>
                </a:lnTo>
                <a:lnTo>
                  <a:pt x="721" y="0"/>
                </a:lnTo>
                <a:lnTo>
                  <a:pt x="723" y="0"/>
                </a:lnTo>
                <a:lnTo>
                  <a:pt x="723" y="0"/>
                </a:lnTo>
                <a:lnTo>
                  <a:pt x="724" y="2"/>
                </a:lnTo>
                <a:lnTo>
                  <a:pt x="729" y="3"/>
                </a:lnTo>
                <a:lnTo>
                  <a:pt x="731" y="3"/>
                </a:lnTo>
                <a:lnTo>
                  <a:pt x="732" y="3"/>
                </a:lnTo>
                <a:lnTo>
                  <a:pt x="732" y="5"/>
                </a:lnTo>
                <a:lnTo>
                  <a:pt x="734" y="7"/>
                </a:lnTo>
                <a:lnTo>
                  <a:pt x="735" y="7"/>
                </a:lnTo>
                <a:lnTo>
                  <a:pt x="737" y="7"/>
                </a:lnTo>
                <a:lnTo>
                  <a:pt x="740" y="8"/>
                </a:lnTo>
                <a:lnTo>
                  <a:pt x="742" y="8"/>
                </a:lnTo>
                <a:lnTo>
                  <a:pt x="742" y="8"/>
                </a:lnTo>
                <a:lnTo>
                  <a:pt x="742" y="7"/>
                </a:lnTo>
                <a:lnTo>
                  <a:pt x="743" y="7"/>
                </a:lnTo>
                <a:lnTo>
                  <a:pt x="746" y="8"/>
                </a:lnTo>
                <a:lnTo>
                  <a:pt x="749" y="10"/>
                </a:lnTo>
                <a:lnTo>
                  <a:pt x="751" y="10"/>
                </a:lnTo>
                <a:lnTo>
                  <a:pt x="751" y="10"/>
                </a:lnTo>
                <a:lnTo>
                  <a:pt x="753" y="10"/>
                </a:lnTo>
                <a:lnTo>
                  <a:pt x="753" y="11"/>
                </a:lnTo>
                <a:lnTo>
                  <a:pt x="753" y="11"/>
                </a:lnTo>
                <a:lnTo>
                  <a:pt x="753" y="13"/>
                </a:lnTo>
                <a:lnTo>
                  <a:pt x="753" y="13"/>
                </a:lnTo>
                <a:lnTo>
                  <a:pt x="754" y="13"/>
                </a:lnTo>
                <a:lnTo>
                  <a:pt x="756" y="13"/>
                </a:lnTo>
                <a:lnTo>
                  <a:pt x="756" y="15"/>
                </a:lnTo>
                <a:lnTo>
                  <a:pt x="757" y="16"/>
                </a:lnTo>
                <a:lnTo>
                  <a:pt x="757" y="16"/>
                </a:lnTo>
                <a:lnTo>
                  <a:pt x="757" y="16"/>
                </a:lnTo>
                <a:lnTo>
                  <a:pt x="757" y="18"/>
                </a:lnTo>
                <a:lnTo>
                  <a:pt x="757" y="18"/>
                </a:lnTo>
                <a:lnTo>
                  <a:pt x="757" y="18"/>
                </a:lnTo>
                <a:lnTo>
                  <a:pt x="757" y="19"/>
                </a:lnTo>
                <a:lnTo>
                  <a:pt x="757" y="19"/>
                </a:lnTo>
                <a:lnTo>
                  <a:pt x="759" y="19"/>
                </a:lnTo>
                <a:lnTo>
                  <a:pt x="760" y="21"/>
                </a:lnTo>
                <a:lnTo>
                  <a:pt x="760" y="21"/>
                </a:lnTo>
                <a:lnTo>
                  <a:pt x="760" y="22"/>
                </a:lnTo>
                <a:lnTo>
                  <a:pt x="762" y="22"/>
                </a:lnTo>
                <a:lnTo>
                  <a:pt x="762" y="24"/>
                </a:lnTo>
                <a:lnTo>
                  <a:pt x="762" y="24"/>
                </a:lnTo>
                <a:lnTo>
                  <a:pt x="762" y="24"/>
                </a:lnTo>
                <a:lnTo>
                  <a:pt x="762" y="26"/>
                </a:lnTo>
                <a:lnTo>
                  <a:pt x="764" y="27"/>
                </a:lnTo>
                <a:lnTo>
                  <a:pt x="764" y="27"/>
                </a:lnTo>
                <a:lnTo>
                  <a:pt x="764" y="29"/>
                </a:lnTo>
                <a:lnTo>
                  <a:pt x="764" y="30"/>
                </a:lnTo>
                <a:lnTo>
                  <a:pt x="765" y="32"/>
                </a:lnTo>
                <a:lnTo>
                  <a:pt x="767" y="35"/>
                </a:lnTo>
                <a:lnTo>
                  <a:pt x="767" y="37"/>
                </a:lnTo>
                <a:lnTo>
                  <a:pt x="767" y="38"/>
                </a:lnTo>
                <a:lnTo>
                  <a:pt x="767" y="40"/>
                </a:lnTo>
                <a:lnTo>
                  <a:pt x="768" y="40"/>
                </a:lnTo>
                <a:lnTo>
                  <a:pt x="768" y="40"/>
                </a:lnTo>
                <a:lnTo>
                  <a:pt x="768" y="41"/>
                </a:lnTo>
                <a:lnTo>
                  <a:pt x="770" y="41"/>
                </a:lnTo>
                <a:lnTo>
                  <a:pt x="770" y="43"/>
                </a:lnTo>
                <a:lnTo>
                  <a:pt x="770" y="44"/>
                </a:lnTo>
                <a:lnTo>
                  <a:pt x="770" y="44"/>
                </a:lnTo>
                <a:lnTo>
                  <a:pt x="770" y="46"/>
                </a:lnTo>
                <a:lnTo>
                  <a:pt x="770" y="46"/>
                </a:lnTo>
                <a:lnTo>
                  <a:pt x="770" y="48"/>
                </a:lnTo>
                <a:lnTo>
                  <a:pt x="772" y="51"/>
                </a:lnTo>
                <a:lnTo>
                  <a:pt x="775" y="52"/>
                </a:lnTo>
                <a:lnTo>
                  <a:pt x="776" y="55"/>
                </a:lnTo>
                <a:lnTo>
                  <a:pt x="776" y="57"/>
                </a:lnTo>
                <a:lnTo>
                  <a:pt x="776" y="59"/>
                </a:lnTo>
                <a:lnTo>
                  <a:pt x="776" y="59"/>
                </a:lnTo>
                <a:lnTo>
                  <a:pt x="776" y="60"/>
                </a:lnTo>
                <a:lnTo>
                  <a:pt x="776" y="60"/>
                </a:lnTo>
                <a:lnTo>
                  <a:pt x="776" y="62"/>
                </a:lnTo>
                <a:lnTo>
                  <a:pt x="776" y="62"/>
                </a:lnTo>
                <a:lnTo>
                  <a:pt x="778" y="63"/>
                </a:lnTo>
                <a:lnTo>
                  <a:pt x="779" y="65"/>
                </a:lnTo>
                <a:lnTo>
                  <a:pt x="779" y="68"/>
                </a:lnTo>
                <a:lnTo>
                  <a:pt x="779" y="70"/>
                </a:lnTo>
                <a:lnTo>
                  <a:pt x="779" y="71"/>
                </a:lnTo>
                <a:lnTo>
                  <a:pt x="779" y="73"/>
                </a:lnTo>
                <a:lnTo>
                  <a:pt x="781" y="73"/>
                </a:lnTo>
                <a:lnTo>
                  <a:pt x="781" y="74"/>
                </a:lnTo>
                <a:lnTo>
                  <a:pt x="783" y="74"/>
                </a:lnTo>
                <a:lnTo>
                  <a:pt x="784" y="76"/>
                </a:lnTo>
                <a:lnTo>
                  <a:pt x="786" y="78"/>
                </a:lnTo>
                <a:lnTo>
                  <a:pt x="789" y="78"/>
                </a:lnTo>
                <a:lnTo>
                  <a:pt x="794" y="76"/>
                </a:lnTo>
                <a:lnTo>
                  <a:pt x="797" y="76"/>
                </a:lnTo>
                <a:lnTo>
                  <a:pt x="797" y="76"/>
                </a:lnTo>
                <a:lnTo>
                  <a:pt x="798" y="78"/>
                </a:lnTo>
                <a:lnTo>
                  <a:pt x="797" y="78"/>
                </a:lnTo>
                <a:lnTo>
                  <a:pt x="798" y="79"/>
                </a:lnTo>
                <a:lnTo>
                  <a:pt x="800" y="79"/>
                </a:lnTo>
                <a:lnTo>
                  <a:pt x="801" y="79"/>
                </a:lnTo>
                <a:lnTo>
                  <a:pt x="801" y="81"/>
                </a:lnTo>
                <a:lnTo>
                  <a:pt x="803" y="81"/>
                </a:lnTo>
                <a:lnTo>
                  <a:pt x="803" y="81"/>
                </a:lnTo>
                <a:lnTo>
                  <a:pt x="805" y="81"/>
                </a:lnTo>
                <a:lnTo>
                  <a:pt x="805" y="81"/>
                </a:lnTo>
                <a:lnTo>
                  <a:pt x="806" y="81"/>
                </a:lnTo>
                <a:lnTo>
                  <a:pt x="806" y="81"/>
                </a:lnTo>
                <a:lnTo>
                  <a:pt x="806" y="81"/>
                </a:lnTo>
                <a:lnTo>
                  <a:pt x="808" y="81"/>
                </a:lnTo>
                <a:lnTo>
                  <a:pt x="808" y="81"/>
                </a:lnTo>
                <a:lnTo>
                  <a:pt x="809" y="82"/>
                </a:lnTo>
                <a:lnTo>
                  <a:pt x="811" y="82"/>
                </a:lnTo>
                <a:lnTo>
                  <a:pt x="813" y="84"/>
                </a:lnTo>
                <a:lnTo>
                  <a:pt x="816" y="89"/>
                </a:lnTo>
                <a:lnTo>
                  <a:pt x="817" y="90"/>
                </a:lnTo>
                <a:lnTo>
                  <a:pt x="820" y="90"/>
                </a:lnTo>
                <a:lnTo>
                  <a:pt x="824" y="90"/>
                </a:lnTo>
                <a:lnTo>
                  <a:pt x="824" y="92"/>
                </a:lnTo>
                <a:lnTo>
                  <a:pt x="824" y="93"/>
                </a:lnTo>
                <a:lnTo>
                  <a:pt x="824" y="95"/>
                </a:lnTo>
                <a:lnTo>
                  <a:pt x="824" y="95"/>
                </a:lnTo>
                <a:lnTo>
                  <a:pt x="825" y="96"/>
                </a:lnTo>
                <a:lnTo>
                  <a:pt x="825" y="98"/>
                </a:lnTo>
                <a:lnTo>
                  <a:pt x="827" y="98"/>
                </a:lnTo>
                <a:lnTo>
                  <a:pt x="827" y="100"/>
                </a:lnTo>
                <a:lnTo>
                  <a:pt x="827" y="101"/>
                </a:lnTo>
                <a:lnTo>
                  <a:pt x="825" y="104"/>
                </a:lnTo>
                <a:lnTo>
                  <a:pt x="825" y="106"/>
                </a:lnTo>
                <a:lnTo>
                  <a:pt x="827" y="107"/>
                </a:lnTo>
                <a:lnTo>
                  <a:pt x="828" y="109"/>
                </a:lnTo>
                <a:lnTo>
                  <a:pt x="828" y="111"/>
                </a:lnTo>
                <a:lnTo>
                  <a:pt x="828" y="111"/>
                </a:lnTo>
                <a:lnTo>
                  <a:pt x="830" y="112"/>
                </a:lnTo>
                <a:lnTo>
                  <a:pt x="831" y="112"/>
                </a:lnTo>
                <a:lnTo>
                  <a:pt x="835" y="111"/>
                </a:lnTo>
                <a:lnTo>
                  <a:pt x="836" y="111"/>
                </a:lnTo>
                <a:lnTo>
                  <a:pt x="838" y="112"/>
                </a:lnTo>
                <a:lnTo>
                  <a:pt x="841" y="112"/>
                </a:lnTo>
                <a:lnTo>
                  <a:pt x="846" y="111"/>
                </a:lnTo>
                <a:lnTo>
                  <a:pt x="849" y="111"/>
                </a:lnTo>
                <a:lnTo>
                  <a:pt x="850" y="111"/>
                </a:lnTo>
                <a:lnTo>
                  <a:pt x="852" y="111"/>
                </a:lnTo>
                <a:lnTo>
                  <a:pt x="854" y="107"/>
                </a:lnTo>
                <a:lnTo>
                  <a:pt x="854" y="107"/>
                </a:lnTo>
                <a:lnTo>
                  <a:pt x="855" y="107"/>
                </a:lnTo>
                <a:lnTo>
                  <a:pt x="857" y="106"/>
                </a:lnTo>
                <a:lnTo>
                  <a:pt x="858" y="104"/>
                </a:lnTo>
                <a:lnTo>
                  <a:pt x="860" y="104"/>
                </a:lnTo>
                <a:lnTo>
                  <a:pt x="863" y="104"/>
                </a:lnTo>
                <a:lnTo>
                  <a:pt x="865" y="104"/>
                </a:lnTo>
                <a:lnTo>
                  <a:pt x="866" y="103"/>
                </a:lnTo>
                <a:lnTo>
                  <a:pt x="868" y="103"/>
                </a:lnTo>
                <a:lnTo>
                  <a:pt x="871" y="101"/>
                </a:lnTo>
                <a:lnTo>
                  <a:pt x="876" y="100"/>
                </a:lnTo>
                <a:lnTo>
                  <a:pt x="877" y="100"/>
                </a:lnTo>
                <a:lnTo>
                  <a:pt x="877" y="100"/>
                </a:lnTo>
                <a:lnTo>
                  <a:pt x="879" y="100"/>
                </a:lnTo>
                <a:lnTo>
                  <a:pt x="880" y="100"/>
                </a:lnTo>
                <a:lnTo>
                  <a:pt x="882" y="101"/>
                </a:lnTo>
                <a:lnTo>
                  <a:pt x="882" y="103"/>
                </a:lnTo>
                <a:lnTo>
                  <a:pt x="882" y="103"/>
                </a:lnTo>
                <a:lnTo>
                  <a:pt x="882" y="104"/>
                </a:lnTo>
                <a:lnTo>
                  <a:pt x="882" y="104"/>
                </a:lnTo>
                <a:lnTo>
                  <a:pt x="880" y="106"/>
                </a:lnTo>
                <a:lnTo>
                  <a:pt x="882" y="106"/>
                </a:lnTo>
                <a:lnTo>
                  <a:pt x="882" y="109"/>
                </a:lnTo>
                <a:lnTo>
                  <a:pt x="883" y="109"/>
                </a:lnTo>
                <a:lnTo>
                  <a:pt x="883" y="111"/>
                </a:lnTo>
                <a:lnTo>
                  <a:pt x="883" y="112"/>
                </a:lnTo>
                <a:lnTo>
                  <a:pt x="883" y="112"/>
                </a:lnTo>
                <a:lnTo>
                  <a:pt x="882" y="115"/>
                </a:lnTo>
                <a:lnTo>
                  <a:pt x="880" y="115"/>
                </a:lnTo>
                <a:lnTo>
                  <a:pt x="880" y="115"/>
                </a:lnTo>
                <a:lnTo>
                  <a:pt x="879" y="117"/>
                </a:lnTo>
                <a:lnTo>
                  <a:pt x="877" y="117"/>
                </a:lnTo>
                <a:lnTo>
                  <a:pt x="877" y="117"/>
                </a:lnTo>
                <a:lnTo>
                  <a:pt x="877" y="117"/>
                </a:lnTo>
                <a:lnTo>
                  <a:pt x="876" y="118"/>
                </a:lnTo>
                <a:lnTo>
                  <a:pt x="876" y="118"/>
                </a:lnTo>
                <a:lnTo>
                  <a:pt x="876" y="120"/>
                </a:lnTo>
                <a:lnTo>
                  <a:pt x="876" y="120"/>
                </a:lnTo>
                <a:lnTo>
                  <a:pt x="876" y="122"/>
                </a:lnTo>
                <a:lnTo>
                  <a:pt x="876" y="123"/>
                </a:lnTo>
                <a:lnTo>
                  <a:pt x="874" y="125"/>
                </a:lnTo>
                <a:lnTo>
                  <a:pt x="874" y="125"/>
                </a:lnTo>
                <a:lnTo>
                  <a:pt x="874" y="126"/>
                </a:lnTo>
                <a:lnTo>
                  <a:pt x="874" y="126"/>
                </a:lnTo>
                <a:lnTo>
                  <a:pt x="872" y="130"/>
                </a:lnTo>
                <a:lnTo>
                  <a:pt x="872" y="131"/>
                </a:lnTo>
                <a:lnTo>
                  <a:pt x="871" y="133"/>
                </a:lnTo>
                <a:lnTo>
                  <a:pt x="871" y="134"/>
                </a:lnTo>
                <a:lnTo>
                  <a:pt x="871" y="136"/>
                </a:lnTo>
                <a:lnTo>
                  <a:pt x="871" y="136"/>
                </a:lnTo>
                <a:lnTo>
                  <a:pt x="871" y="137"/>
                </a:lnTo>
                <a:lnTo>
                  <a:pt x="871" y="137"/>
                </a:lnTo>
                <a:lnTo>
                  <a:pt x="871" y="139"/>
                </a:lnTo>
                <a:lnTo>
                  <a:pt x="869" y="139"/>
                </a:lnTo>
                <a:lnTo>
                  <a:pt x="869" y="141"/>
                </a:lnTo>
                <a:lnTo>
                  <a:pt x="869" y="141"/>
                </a:lnTo>
                <a:lnTo>
                  <a:pt x="868" y="142"/>
                </a:lnTo>
                <a:lnTo>
                  <a:pt x="868" y="144"/>
                </a:lnTo>
                <a:lnTo>
                  <a:pt x="868" y="144"/>
                </a:lnTo>
                <a:lnTo>
                  <a:pt x="866" y="144"/>
                </a:lnTo>
                <a:lnTo>
                  <a:pt x="866" y="145"/>
                </a:lnTo>
                <a:lnTo>
                  <a:pt x="866" y="145"/>
                </a:lnTo>
                <a:lnTo>
                  <a:pt x="865" y="147"/>
                </a:lnTo>
                <a:lnTo>
                  <a:pt x="865" y="148"/>
                </a:lnTo>
                <a:lnTo>
                  <a:pt x="865" y="148"/>
                </a:lnTo>
                <a:lnTo>
                  <a:pt x="865" y="150"/>
                </a:lnTo>
                <a:lnTo>
                  <a:pt x="863" y="150"/>
                </a:lnTo>
                <a:lnTo>
                  <a:pt x="863" y="150"/>
                </a:lnTo>
                <a:lnTo>
                  <a:pt x="863" y="150"/>
                </a:lnTo>
                <a:lnTo>
                  <a:pt x="861" y="152"/>
                </a:lnTo>
                <a:lnTo>
                  <a:pt x="860" y="155"/>
                </a:lnTo>
                <a:lnTo>
                  <a:pt x="860" y="156"/>
                </a:lnTo>
                <a:lnTo>
                  <a:pt x="860" y="158"/>
                </a:lnTo>
                <a:lnTo>
                  <a:pt x="858" y="159"/>
                </a:lnTo>
                <a:lnTo>
                  <a:pt x="858" y="159"/>
                </a:lnTo>
                <a:lnTo>
                  <a:pt x="857" y="159"/>
                </a:lnTo>
                <a:lnTo>
                  <a:pt x="857" y="159"/>
                </a:lnTo>
                <a:lnTo>
                  <a:pt x="855" y="159"/>
                </a:lnTo>
                <a:lnTo>
                  <a:pt x="855" y="158"/>
                </a:lnTo>
                <a:lnTo>
                  <a:pt x="855" y="156"/>
                </a:lnTo>
                <a:lnTo>
                  <a:pt x="852" y="155"/>
                </a:lnTo>
                <a:lnTo>
                  <a:pt x="850" y="155"/>
                </a:lnTo>
                <a:lnTo>
                  <a:pt x="847" y="155"/>
                </a:lnTo>
                <a:lnTo>
                  <a:pt x="846" y="155"/>
                </a:lnTo>
                <a:lnTo>
                  <a:pt x="844" y="156"/>
                </a:lnTo>
                <a:lnTo>
                  <a:pt x="844" y="156"/>
                </a:lnTo>
                <a:lnTo>
                  <a:pt x="842" y="155"/>
                </a:lnTo>
                <a:lnTo>
                  <a:pt x="842" y="155"/>
                </a:lnTo>
                <a:lnTo>
                  <a:pt x="841" y="155"/>
                </a:lnTo>
                <a:lnTo>
                  <a:pt x="841" y="156"/>
                </a:lnTo>
                <a:lnTo>
                  <a:pt x="839" y="156"/>
                </a:lnTo>
                <a:lnTo>
                  <a:pt x="838" y="158"/>
                </a:lnTo>
                <a:lnTo>
                  <a:pt x="838" y="159"/>
                </a:lnTo>
                <a:lnTo>
                  <a:pt x="836" y="159"/>
                </a:lnTo>
                <a:lnTo>
                  <a:pt x="836" y="161"/>
                </a:lnTo>
                <a:lnTo>
                  <a:pt x="833" y="161"/>
                </a:lnTo>
                <a:lnTo>
                  <a:pt x="833" y="161"/>
                </a:lnTo>
                <a:lnTo>
                  <a:pt x="831" y="163"/>
                </a:lnTo>
                <a:lnTo>
                  <a:pt x="830" y="163"/>
                </a:lnTo>
                <a:lnTo>
                  <a:pt x="830" y="163"/>
                </a:lnTo>
                <a:lnTo>
                  <a:pt x="828" y="164"/>
                </a:lnTo>
                <a:lnTo>
                  <a:pt x="830" y="164"/>
                </a:lnTo>
                <a:lnTo>
                  <a:pt x="830" y="166"/>
                </a:lnTo>
                <a:lnTo>
                  <a:pt x="831" y="167"/>
                </a:lnTo>
                <a:lnTo>
                  <a:pt x="831" y="170"/>
                </a:lnTo>
                <a:lnTo>
                  <a:pt x="833" y="177"/>
                </a:lnTo>
                <a:lnTo>
                  <a:pt x="833" y="178"/>
                </a:lnTo>
                <a:lnTo>
                  <a:pt x="831" y="183"/>
                </a:lnTo>
                <a:lnTo>
                  <a:pt x="831" y="185"/>
                </a:lnTo>
                <a:lnTo>
                  <a:pt x="831" y="186"/>
                </a:lnTo>
                <a:lnTo>
                  <a:pt x="831" y="186"/>
                </a:lnTo>
                <a:lnTo>
                  <a:pt x="833" y="186"/>
                </a:lnTo>
                <a:lnTo>
                  <a:pt x="833" y="188"/>
                </a:lnTo>
                <a:lnTo>
                  <a:pt x="833" y="188"/>
                </a:lnTo>
                <a:lnTo>
                  <a:pt x="833" y="189"/>
                </a:lnTo>
                <a:lnTo>
                  <a:pt x="833" y="189"/>
                </a:lnTo>
                <a:lnTo>
                  <a:pt x="833" y="191"/>
                </a:lnTo>
                <a:lnTo>
                  <a:pt x="831" y="193"/>
                </a:lnTo>
                <a:lnTo>
                  <a:pt x="831" y="194"/>
                </a:lnTo>
                <a:lnTo>
                  <a:pt x="831" y="194"/>
                </a:lnTo>
                <a:lnTo>
                  <a:pt x="831" y="194"/>
                </a:lnTo>
                <a:lnTo>
                  <a:pt x="831" y="196"/>
                </a:lnTo>
                <a:lnTo>
                  <a:pt x="830" y="197"/>
                </a:lnTo>
                <a:lnTo>
                  <a:pt x="830" y="197"/>
                </a:lnTo>
                <a:lnTo>
                  <a:pt x="828" y="199"/>
                </a:lnTo>
                <a:lnTo>
                  <a:pt x="828" y="197"/>
                </a:lnTo>
                <a:lnTo>
                  <a:pt x="827" y="197"/>
                </a:lnTo>
                <a:lnTo>
                  <a:pt x="825" y="199"/>
                </a:lnTo>
                <a:lnTo>
                  <a:pt x="824" y="199"/>
                </a:lnTo>
                <a:lnTo>
                  <a:pt x="822" y="199"/>
                </a:lnTo>
                <a:lnTo>
                  <a:pt x="822" y="200"/>
                </a:lnTo>
                <a:lnTo>
                  <a:pt x="820" y="200"/>
                </a:lnTo>
                <a:lnTo>
                  <a:pt x="820" y="200"/>
                </a:lnTo>
                <a:lnTo>
                  <a:pt x="822" y="200"/>
                </a:lnTo>
                <a:lnTo>
                  <a:pt x="822" y="202"/>
                </a:lnTo>
                <a:lnTo>
                  <a:pt x="824" y="202"/>
                </a:lnTo>
                <a:lnTo>
                  <a:pt x="824" y="204"/>
                </a:lnTo>
                <a:lnTo>
                  <a:pt x="822" y="204"/>
                </a:lnTo>
                <a:lnTo>
                  <a:pt x="822" y="204"/>
                </a:lnTo>
                <a:lnTo>
                  <a:pt x="822" y="204"/>
                </a:lnTo>
                <a:lnTo>
                  <a:pt x="820" y="202"/>
                </a:lnTo>
                <a:lnTo>
                  <a:pt x="819" y="200"/>
                </a:lnTo>
                <a:lnTo>
                  <a:pt x="819" y="200"/>
                </a:lnTo>
                <a:lnTo>
                  <a:pt x="819" y="197"/>
                </a:lnTo>
                <a:lnTo>
                  <a:pt x="819" y="197"/>
                </a:lnTo>
                <a:lnTo>
                  <a:pt x="817" y="197"/>
                </a:lnTo>
                <a:lnTo>
                  <a:pt x="817" y="196"/>
                </a:lnTo>
                <a:lnTo>
                  <a:pt x="816" y="196"/>
                </a:lnTo>
                <a:lnTo>
                  <a:pt x="816" y="196"/>
                </a:lnTo>
                <a:lnTo>
                  <a:pt x="814" y="196"/>
                </a:lnTo>
                <a:lnTo>
                  <a:pt x="814" y="196"/>
                </a:lnTo>
                <a:lnTo>
                  <a:pt x="814" y="196"/>
                </a:lnTo>
                <a:lnTo>
                  <a:pt x="813" y="196"/>
                </a:lnTo>
                <a:lnTo>
                  <a:pt x="813" y="197"/>
                </a:lnTo>
                <a:lnTo>
                  <a:pt x="813" y="199"/>
                </a:lnTo>
                <a:lnTo>
                  <a:pt x="813" y="200"/>
                </a:lnTo>
                <a:lnTo>
                  <a:pt x="811" y="202"/>
                </a:lnTo>
                <a:lnTo>
                  <a:pt x="811" y="205"/>
                </a:lnTo>
                <a:lnTo>
                  <a:pt x="811" y="205"/>
                </a:lnTo>
                <a:lnTo>
                  <a:pt x="809" y="205"/>
                </a:lnTo>
                <a:lnTo>
                  <a:pt x="809" y="205"/>
                </a:lnTo>
                <a:lnTo>
                  <a:pt x="809" y="207"/>
                </a:lnTo>
                <a:lnTo>
                  <a:pt x="808" y="207"/>
                </a:lnTo>
                <a:lnTo>
                  <a:pt x="808" y="205"/>
                </a:lnTo>
                <a:lnTo>
                  <a:pt x="806" y="205"/>
                </a:lnTo>
                <a:lnTo>
                  <a:pt x="806" y="205"/>
                </a:lnTo>
                <a:lnTo>
                  <a:pt x="805" y="205"/>
                </a:lnTo>
                <a:lnTo>
                  <a:pt x="805" y="207"/>
                </a:lnTo>
                <a:lnTo>
                  <a:pt x="803" y="208"/>
                </a:lnTo>
                <a:lnTo>
                  <a:pt x="803" y="208"/>
                </a:lnTo>
                <a:lnTo>
                  <a:pt x="803" y="210"/>
                </a:lnTo>
                <a:lnTo>
                  <a:pt x="803" y="210"/>
                </a:lnTo>
                <a:lnTo>
                  <a:pt x="801" y="210"/>
                </a:lnTo>
                <a:lnTo>
                  <a:pt x="800" y="211"/>
                </a:lnTo>
                <a:lnTo>
                  <a:pt x="800" y="213"/>
                </a:lnTo>
                <a:lnTo>
                  <a:pt x="798" y="213"/>
                </a:lnTo>
                <a:lnTo>
                  <a:pt x="797" y="211"/>
                </a:lnTo>
                <a:lnTo>
                  <a:pt x="795" y="213"/>
                </a:lnTo>
                <a:lnTo>
                  <a:pt x="792" y="213"/>
                </a:lnTo>
                <a:lnTo>
                  <a:pt x="790" y="213"/>
                </a:lnTo>
                <a:lnTo>
                  <a:pt x="789" y="213"/>
                </a:lnTo>
                <a:lnTo>
                  <a:pt x="787" y="213"/>
                </a:lnTo>
                <a:lnTo>
                  <a:pt x="787" y="213"/>
                </a:lnTo>
                <a:lnTo>
                  <a:pt x="787" y="215"/>
                </a:lnTo>
                <a:lnTo>
                  <a:pt x="787" y="215"/>
                </a:lnTo>
                <a:lnTo>
                  <a:pt x="787" y="216"/>
                </a:lnTo>
                <a:lnTo>
                  <a:pt x="787" y="216"/>
                </a:lnTo>
                <a:lnTo>
                  <a:pt x="789" y="218"/>
                </a:lnTo>
                <a:lnTo>
                  <a:pt x="790" y="219"/>
                </a:lnTo>
                <a:lnTo>
                  <a:pt x="790" y="219"/>
                </a:lnTo>
                <a:lnTo>
                  <a:pt x="790" y="221"/>
                </a:lnTo>
                <a:lnTo>
                  <a:pt x="790" y="221"/>
                </a:lnTo>
                <a:lnTo>
                  <a:pt x="789" y="222"/>
                </a:lnTo>
                <a:lnTo>
                  <a:pt x="789" y="224"/>
                </a:lnTo>
                <a:lnTo>
                  <a:pt x="787" y="224"/>
                </a:lnTo>
                <a:lnTo>
                  <a:pt x="787" y="222"/>
                </a:lnTo>
                <a:lnTo>
                  <a:pt x="786" y="222"/>
                </a:lnTo>
                <a:lnTo>
                  <a:pt x="786" y="222"/>
                </a:lnTo>
                <a:lnTo>
                  <a:pt x="781" y="222"/>
                </a:lnTo>
                <a:lnTo>
                  <a:pt x="779" y="222"/>
                </a:lnTo>
                <a:lnTo>
                  <a:pt x="779" y="222"/>
                </a:lnTo>
                <a:lnTo>
                  <a:pt x="778" y="222"/>
                </a:lnTo>
                <a:lnTo>
                  <a:pt x="776" y="221"/>
                </a:lnTo>
                <a:lnTo>
                  <a:pt x="775" y="221"/>
                </a:lnTo>
                <a:lnTo>
                  <a:pt x="773" y="221"/>
                </a:lnTo>
                <a:lnTo>
                  <a:pt x="773" y="219"/>
                </a:lnTo>
                <a:lnTo>
                  <a:pt x="773" y="219"/>
                </a:lnTo>
                <a:lnTo>
                  <a:pt x="773" y="218"/>
                </a:lnTo>
                <a:lnTo>
                  <a:pt x="772" y="218"/>
                </a:lnTo>
                <a:lnTo>
                  <a:pt x="772" y="216"/>
                </a:lnTo>
                <a:lnTo>
                  <a:pt x="770" y="216"/>
                </a:lnTo>
                <a:lnTo>
                  <a:pt x="770" y="218"/>
                </a:lnTo>
                <a:lnTo>
                  <a:pt x="768" y="218"/>
                </a:lnTo>
                <a:lnTo>
                  <a:pt x="768" y="218"/>
                </a:lnTo>
                <a:lnTo>
                  <a:pt x="768" y="218"/>
                </a:lnTo>
                <a:lnTo>
                  <a:pt x="767" y="218"/>
                </a:lnTo>
                <a:lnTo>
                  <a:pt x="765" y="219"/>
                </a:lnTo>
                <a:lnTo>
                  <a:pt x="765" y="219"/>
                </a:lnTo>
                <a:lnTo>
                  <a:pt x="765" y="221"/>
                </a:lnTo>
                <a:lnTo>
                  <a:pt x="765" y="224"/>
                </a:lnTo>
                <a:lnTo>
                  <a:pt x="764" y="224"/>
                </a:lnTo>
                <a:lnTo>
                  <a:pt x="764" y="224"/>
                </a:lnTo>
                <a:lnTo>
                  <a:pt x="764" y="224"/>
                </a:lnTo>
                <a:lnTo>
                  <a:pt x="762" y="226"/>
                </a:lnTo>
                <a:lnTo>
                  <a:pt x="760" y="227"/>
                </a:lnTo>
                <a:lnTo>
                  <a:pt x="759" y="229"/>
                </a:lnTo>
                <a:lnTo>
                  <a:pt x="759" y="230"/>
                </a:lnTo>
                <a:lnTo>
                  <a:pt x="759" y="230"/>
                </a:lnTo>
                <a:lnTo>
                  <a:pt x="757" y="232"/>
                </a:lnTo>
                <a:lnTo>
                  <a:pt x="756" y="232"/>
                </a:lnTo>
                <a:lnTo>
                  <a:pt x="754" y="232"/>
                </a:lnTo>
                <a:lnTo>
                  <a:pt x="753" y="232"/>
                </a:lnTo>
                <a:lnTo>
                  <a:pt x="753" y="233"/>
                </a:lnTo>
                <a:lnTo>
                  <a:pt x="753" y="233"/>
                </a:lnTo>
                <a:lnTo>
                  <a:pt x="753" y="233"/>
                </a:lnTo>
                <a:lnTo>
                  <a:pt x="751" y="233"/>
                </a:lnTo>
                <a:lnTo>
                  <a:pt x="751" y="235"/>
                </a:lnTo>
                <a:lnTo>
                  <a:pt x="749" y="237"/>
                </a:lnTo>
                <a:lnTo>
                  <a:pt x="748" y="237"/>
                </a:lnTo>
                <a:lnTo>
                  <a:pt x="745" y="237"/>
                </a:lnTo>
                <a:lnTo>
                  <a:pt x="743" y="238"/>
                </a:lnTo>
                <a:lnTo>
                  <a:pt x="743" y="238"/>
                </a:lnTo>
                <a:lnTo>
                  <a:pt x="743" y="238"/>
                </a:lnTo>
                <a:lnTo>
                  <a:pt x="743" y="240"/>
                </a:lnTo>
                <a:lnTo>
                  <a:pt x="742" y="240"/>
                </a:lnTo>
                <a:lnTo>
                  <a:pt x="742" y="240"/>
                </a:lnTo>
                <a:lnTo>
                  <a:pt x="740" y="241"/>
                </a:lnTo>
                <a:lnTo>
                  <a:pt x="738" y="241"/>
                </a:lnTo>
                <a:lnTo>
                  <a:pt x="735" y="245"/>
                </a:lnTo>
                <a:lnTo>
                  <a:pt x="734" y="246"/>
                </a:lnTo>
                <a:lnTo>
                  <a:pt x="734" y="248"/>
                </a:lnTo>
                <a:lnTo>
                  <a:pt x="734" y="248"/>
                </a:lnTo>
                <a:lnTo>
                  <a:pt x="732" y="249"/>
                </a:lnTo>
                <a:lnTo>
                  <a:pt x="731" y="249"/>
                </a:lnTo>
                <a:lnTo>
                  <a:pt x="724" y="251"/>
                </a:lnTo>
                <a:lnTo>
                  <a:pt x="723" y="249"/>
                </a:lnTo>
                <a:lnTo>
                  <a:pt x="723" y="249"/>
                </a:lnTo>
                <a:lnTo>
                  <a:pt x="723" y="251"/>
                </a:lnTo>
                <a:lnTo>
                  <a:pt x="721" y="251"/>
                </a:lnTo>
                <a:lnTo>
                  <a:pt x="719" y="251"/>
                </a:lnTo>
                <a:lnTo>
                  <a:pt x="718" y="252"/>
                </a:lnTo>
                <a:lnTo>
                  <a:pt x="716" y="252"/>
                </a:lnTo>
                <a:lnTo>
                  <a:pt x="715" y="252"/>
                </a:lnTo>
                <a:lnTo>
                  <a:pt x="713" y="254"/>
                </a:lnTo>
                <a:lnTo>
                  <a:pt x="712" y="254"/>
                </a:lnTo>
                <a:lnTo>
                  <a:pt x="704" y="259"/>
                </a:lnTo>
                <a:lnTo>
                  <a:pt x="702" y="260"/>
                </a:lnTo>
                <a:lnTo>
                  <a:pt x="701" y="262"/>
                </a:lnTo>
                <a:lnTo>
                  <a:pt x="701" y="262"/>
                </a:lnTo>
                <a:lnTo>
                  <a:pt x="699" y="263"/>
                </a:lnTo>
                <a:lnTo>
                  <a:pt x="699" y="263"/>
                </a:lnTo>
                <a:lnTo>
                  <a:pt x="697" y="263"/>
                </a:lnTo>
                <a:lnTo>
                  <a:pt x="696" y="265"/>
                </a:lnTo>
                <a:lnTo>
                  <a:pt x="696" y="263"/>
                </a:lnTo>
                <a:lnTo>
                  <a:pt x="694" y="263"/>
                </a:lnTo>
                <a:lnTo>
                  <a:pt x="694" y="265"/>
                </a:lnTo>
                <a:lnTo>
                  <a:pt x="694" y="267"/>
                </a:lnTo>
                <a:lnTo>
                  <a:pt x="694" y="267"/>
                </a:lnTo>
                <a:lnTo>
                  <a:pt x="693" y="267"/>
                </a:lnTo>
                <a:lnTo>
                  <a:pt x="690" y="267"/>
                </a:lnTo>
                <a:lnTo>
                  <a:pt x="688" y="268"/>
                </a:lnTo>
                <a:lnTo>
                  <a:pt x="688" y="268"/>
                </a:lnTo>
                <a:lnTo>
                  <a:pt x="688" y="268"/>
                </a:lnTo>
                <a:lnTo>
                  <a:pt x="686" y="267"/>
                </a:lnTo>
                <a:lnTo>
                  <a:pt x="686" y="265"/>
                </a:lnTo>
                <a:lnTo>
                  <a:pt x="688" y="265"/>
                </a:lnTo>
                <a:lnTo>
                  <a:pt x="688" y="265"/>
                </a:lnTo>
                <a:lnTo>
                  <a:pt x="694" y="262"/>
                </a:lnTo>
                <a:lnTo>
                  <a:pt x="694" y="260"/>
                </a:lnTo>
                <a:lnTo>
                  <a:pt x="694" y="260"/>
                </a:lnTo>
                <a:lnTo>
                  <a:pt x="696" y="259"/>
                </a:lnTo>
                <a:lnTo>
                  <a:pt x="697" y="257"/>
                </a:lnTo>
                <a:lnTo>
                  <a:pt x="696" y="257"/>
                </a:lnTo>
                <a:lnTo>
                  <a:pt x="693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6"/>
                </a:lnTo>
                <a:lnTo>
                  <a:pt x="690" y="256"/>
                </a:lnTo>
                <a:lnTo>
                  <a:pt x="691" y="254"/>
                </a:lnTo>
                <a:lnTo>
                  <a:pt x="691" y="254"/>
                </a:lnTo>
                <a:lnTo>
                  <a:pt x="693" y="254"/>
                </a:lnTo>
                <a:lnTo>
                  <a:pt x="693" y="252"/>
                </a:lnTo>
                <a:lnTo>
                  <a:pt x="691" y="251"/>
                </a:lnTo>
                <a:lnTo>
                  <a:pt x="693" y="249"/>
                </a:lnTo>
                <a:lnTo>
                  <a:pt x="696" y="248"/>
                </a:lnTo>
                <a:lnTo>
                  <a:pt x="697" y="246"/>
                </a:lnTo>
                <a:lnTo>
                  <a:pt x="699" y="245"/>
                </a:lnTo>
                <a:lnTo>
                  <a:pt x="702" y="241"/>
                </a:lnTo>
                <a:lnTo>
                  <a:pt x="702" y="240"/>
                </a:lnTo>
                <a:lnTo>
                  <a:pt x="704" y="238"/>
                </a:lnTo>
                <a:lnTo>
                  <a:pt x="704" y="238"/>
                </a:lnTo>
                <a:lnTo>
                  <a:pt x="702" y="237"/>
                </a:lnTo>
                <a:lnTo>
                  <a:pt x="702" y="235"/>
                </a:lnTo>
                <a:lnTo>
                  <a:pt x="697" y="233"/>
                </a:lnTo>
                <a:lnTo>
                  <a:pt x="697" y="230"/>
                </a:lnTo>
                <a:lnTo>
                  <a:pt x="696" y="230"/>
                </a:lnTo>
                <a:lnTo>
                  <a:pt x="696" y="232"/>
                </a:lnTo>
                <a:lnTo>
                  <a:pt x="696" y="233"/>
                </a:lnTo>
                <a:lnTo>
                  <a:pt x="694" y="233"/>
                </a:lnTo>
                <a:lnTo>
                  <a:pt x="693" y="232"/>
                </a:lnTo>
                <a:lnTo>
                  <a:pt x="688" y="232"/>
                </a:lnTo>
                <a:lnTo>
                  <a:pt x="686" y="233"/>
                </a:lnTo>
                <a:lnTo>
                  <a:pt x="685" y="235"/>
                </a:lnTo>
                <a:lnTo>
                  <a:pt x="683" y="235"/>
                </a:lnTo>
                <a:lnTo>
                  <a:pt x="683" y="237"/>
                </a:lnTo>
                <a:lnTo>
                  <a:pt x="682" y="237"/>
                </a:lnTo>
                <a:lnTo>
                  <a:pt x="677" y="243"/>
                </a:lnTo>
                <a:lnTo>
                  <a:pt x="675" y="245"/>
                </a:lnTo>
                <a:lnTo>
                  <a:pt x="669" y="248"/>
                </a:lnTo>
                <a:lnTo>
                  <a:pt x="664" y="249"/>
                </a:lnTo>
                <a:lnTo>
                  <a:pt x="661" y="251"/>
                </a:lnTo>
                <a:lnTo>
                  <a:pt x="661" y="252"/>
                </a:lnTo>
                <a:lnTo>
                  <a:pt x="660" y="254"/>
                </a:lnTo>
                <a:lnTo>
                  <a:pt x="660" y="257"/>
                </a:lnTo>
                <a:lnTo>
                  <a:pt x="656" y="260"/>
                </a:lnTo>
                <a:lnTo>
                  <a:pt x="656" y="260"/>
                </a:lnTo>
                <a:lnTo>
                  <a:pt x="655" y="262"/>
                </a:lnTo>
                <a:lnTo>
                  <a:pt x="653" y="262"/>
                </a:lnTo>
                <a:lnTo>
                  <a:pt x="652" y="262"/>
                </a:lnTo>
                <a:lnTo>
                  <a:pt x="650" y="262"/>
                </a:lnTo>
                <a:lnTo>
                  <a:pt x="649" y="262"/>
                </a:lnTo>
                <a:lnTo>
                  <a:pt x="645" y="263"/>
                </a:lnTo>
                <a:lnTo>
                  <a:pt x="644" y="260"/>
                </a:lnTo>
                <a:lnTo>
                  <a:pt x="642" y="260"/>
                </a:lnTo>
                <a:lnTo>
                  <a:pt x="639" y="260"/>
                </a:lnTo>
                <a:lnTo>
                  <a:pt x="639" y="262"/>
                </a:lnTo>
                <a:lnTo>
                  <a:pt x="636" y="267"/>
                </a:lnTo>
                <a:lnTo>
                  <a:pt x="634" y="270"/>
                </a:lnTo>
                <a:lnTo>
                  <a:pt x="636" y="270"/>
                </a:lnTo>
                <a:lnTo>
                  <a:pt x="636" y="274"/>
                </a:lnTo>
                <a:lnTo>
                  <a:pt x="637" y="276"/>
                </a:lnTo>
                <a:lnTo>
                  <a:pt x="642" y="278"/>
                </a:lnTo>
                <a:lnTo>
                  <a:pt x="650" y="279"/>
                </a:lnTo>
                <a:lnTo>
                  <a:pt x="652" y="279"/>
                </a:lnTo>
                <a:lnTo>
                  <a:pt x="653" y="279"/>
                </a:lnTo>
                <a:lnTo>
                  <a:pt x="655" y="281"/>
                </a:lnTo>
                <a:lnTo>
                  <a:pt x="656" y="282"/>
                </a:lnTo>
                <a:lnTo>
                  <a:pt x="656" y="284"/>
                </a:lnTo>
                <a:lnTo>
                  <a:pt x="656" y="284"/>
                </a:lnTo>
                <a:lnTo>
                  <a:pt x="656" y="285"/>
                </a:lnTo>
                <a:lnTo>
                  <a:pt x="658" y="285"/>
                </a:lnTo>
                <a:lnTo>
                  <a:pt x="656" y="287"/>
                </a:lnTo>
                <a:lnTo>
                  <a:pt x="656" y="287"/>
                </a:lnTo>
                <a:lnTo>
                  <a:pt x="655" y="289"/>
                </a:lnTo>
                <a:lnTo>
                  <a:pt x="655" y="292"/>
                </a:lnTo>
                <a:lnTo>
                  <a:pt x="656" y="293"/>
                </a:lnTo>
                <a:lnTo>
                  <a:pt x="658" y="295"/>
                </a:lnTo>
                <a:lnTo>
                  <a:pt x="660" y="295"/>
                </a:lnTo>
                <a:lnTo>
                  <a:pt x="663" y="295"/>
                </a:lnTo>
                <a:lnTo>
                  <a:pt x="667" y="295"/>
                </a:lnTo>
                <a:lnTo>
                  <a:pt x="669" y="293"/>
                </a:lnTo>
                <a:lnTo>
                  <a:pt x="669" y="293"/>
                </a:lnTo>
                <a:lnTo>
                  <a:pt x="669" y="292"/>
                </a:lnTo>
                <a:lnTo>
                  <a:pt x="672" y="289"/>
                </a:lnTo>
                <a:lnTo>
                  <a:pt x="675" y="287"/>
                </a:lnTo>
                <a:lnTo>
                  <a:pt x="675" y="287"/>
                </a:lnTo>
                <a:lnTo>
                  <a:pt x="674" y="285"/>
                </a:lnTo>
                <a:lnTo>
                  <a:pt x="675" y="285"/>
                </a:lnTo>
                <a:lnTo>
                  <a:pt x="675" y="285"/>
                </a:lnTo>
                <a:lnTo>
                  <a:pt x="682" y="284"/>
                </a:lnTo>
                <a:lnTo>
                  <a:pt x="686" y="285"/>
                </a:lnTo>
                <a:lnTo>
                  <a:pt x="688" y="287"/>
                </a:lnTo>
                <a:lnTo>
                  <a:pt x="691" y="289"/>
                </a:lnTo>
                <a:lnTo>
                  <a:pt x="693" y="289"/>
                </a:lnTo>
                <a:lnTo>
                  <a:pt x="694" y="290"/>
                </a:lnTo>
                <a:lnTo>
                  <a:pt x="697" y="290"/>
                </a:lnTo>
                <a:lnTo>
                  <a:pt x="699" y="290"/>
                </a:lnTo>
                <a:lnTo>
                  <a:pt x="699" y="289"/>
                </a:lnTo>
                <a:lnTo>
                  <a:pt x="701" y="289"/>
                </a:lnTo>
                <a:lnTo>
                  <a:pt x="701" y="289"/>
                </a:lnTo>
                <a:lnTo>
                  <a:pt x="702" y="290"/>
                </a:lnTo>
                <a:lnTo>
                  <a:pt x="704" y="290"/>
                </a:lnTo>
                <a:lnTo>
                  <a:pt x="707" y="290"/>
                </a:lnTo>
                <a:lnTo>
                  <a:pt x="708" y="290"/>
                </a:lnTo>
                <a:lnTo>
                  <a:pt x="708" y="290"/>
                </a:lnTo>
                <a:lnTo>
                  <a:pt x="708" y="292"/>
                </a:lnTo>
                <a:lnTo>
                  <a:pt x="708" y="295"/>
                </a:lnTo>
                <a:lnTo>
                  <a:pt x="707" y="295"/>
                </a:lnTo>
                <a:lnTo>
                  <a:pt x="705" y="297"/>
                </a:lnTo>
                <a:lnTo>
                  <a:pt x="707" y="297"/>
                </a:lnTo>
                <a:lnTo>
                  <a:pt x="707" y="298"/>
                </a:lnTo>
                <a:lnTo>
                  <a:pt x="707" y="298"/>
                </a:lnTo>
                <a:lnTo>
                  <a:pt x="705" y="300"/>
                </a:lnTo>
                <a:lnTo>
                  <a:pt x="704" y="300"/>
                </a:lnTo>
                <a:lnTo>
                  <a:pt x="704" y="300"/>
                </a:lnTo>
                <a:lnTo>
                  <a:pt x="702" y="300"/>
                </a:lnTo>
                <a:lnTo>
                  <a:pt x="702" y="300"/>
                </a:lnTo>
                <a:lnTo>
                  <a:pt x="702" y="298"/>
                </a:lnTo>
                <a:lnTo>
                  <a:pt x="702" y="298"/>
                </a:lnTo>
                <a:lnTo>
                  <a:pt x="701" y="298"/>
                </a:lnTo>
                <a:lnTo>
                  <a:pt x="699" y="298"/>
                </a:lnTo>
                <a:lnTo>
                  <a:pt x="694" y="300"/>
                </a:lnTo>
                <a:lnTo>
                  <a:pt x="691" y="301"/>
                </a:lnTo>
                <a:lnTo>
                  <a:pt x="686" y="303"/>
                </a:lnTo>
                <a:lnTo>
                  <a:pt x="686" y="304"/>
                </a:lnTo>
                <a:lnTo>
                  <a:pt x="685" y="304"/>
                </a:lnTo>
                <a:lnTo>
                  <a:pt x="683" y="303"/>
                </a:lnTo>
                <a:lnTo>
                  <a:pt x="682" y="303"/>
                </a:lnTo>
                <a:lnTo>
                  <a:pt x="682" y="304"/>
                </a:lnTo>
                <a:lnTo>
                  <a:pt x="683" y="304"/>
                </a:lnTo>
                <a:lnTo>
                  <a:pt x="683" y="306"/>
                </a:lnTo>
                <a:lnTo>
                  <a:pt x="683" y="306"/>
                </a:lnTo>
                <a:lnTo>
                  <a:pt x="683" y="308"/>
                </a:lnTo>
                <a:lnTo>
                  <a:pt x="682" y="306"/>
                </a:lnTo>
                <a:lnTo>
                  <a:pt x="680" y="308"/>
                </a:lnTo>
                <a:lnTo>
                  <a:pt x="680" y="309"/>
                </a:lnTo>
                <a:lnTo>
                  <a:pt x="680" y="311"/>
                </a:lnTo>
                <a:lnTo>
                  <a:pt x="680" y="312"/>
                </a:lnTo>
                <a:lnTo>
                  <a:pt x="678" y="312"/>
                </a:lnTo>
                <a:lnTo>
                  <a:pt x="677" y="314"/>
                </a:lnTo>
                <a:lnTo>
                  <a:pt x="675" y="312"/>
                </a:lnTo>
                <a:lnTo>
                  <a:pt x="675" y="312"/>
                </a:lnTo>
                <a:lnTo>
                  <a:pt x="675" y="311"/>
                </a:lnTo>
                <a:lnTo>
                  <a:pt x="675" y="311"/>
                </a:lnTo>
                <a:lnTo>
                  <a:pt x="674" y="311"/>
                </a:lnTo>
                <a:lnTo>
                  <a:pt x="674" y="311"/>
                </a:lnTo>
                <a:lnTo>
                  <a:pt x="672" y="312"/>
                </a:lnTo>
                <a:lnTo>
                  <a:pt x="672" y="312"/>
                </a:lnTo>
                <a:lnTo>
                  <a:pt x="674" y="314"/>
                </a:lnTo>
                <a:lnTo>
                  <a:pt x="674" y="314"/>
                </a:lnTo>
                <a:lnTo>
                  <a:pt x="675" y="314"/>
                </a:lnTo>
                <a:lnTo>
                  <a:pt x="674" y="315"/>
                </a:lnTo>
                <a:lnTo>
                  <a:pt x="671" y="317"/>
                </a:lnTo>
                <a:lnTo>
                  <a:pt x="671" y="317"/>
                </a:lnTo>
                <a:lnTo>
                  <a:pt x="671" y="319"/>
                </a:lnTo>
                <a:lnTo>
                  <a:pt x="669" y="319"/>
                </a:lnTo>
                <a:lnTo>
                  <a:pt x="669" y="320"/>
                </a:lnTo>
                <a:lnTo>
                  <a:pt x="667" y="320"/>
                </a:lnTo>
                <a:lnTo>
                  <a:pt x="666" y="320"/>
                </a:lnTo>
                <a:lnTo>
                  <a:pt x="664" y="323"/>
                </a:lnTo>
                <a:lnTo>
                  <a:pt x="664" y="325"/>
                </a:lnTo>
                <a:lnTo>
                  <a:pt x="663" y="325"/>
                </a:lnTo>
                <a:lnTo>
                  <a:pt x="661" y="328"/>
                </a:lnTo>
                <a:lnTo>
                  <a:pt x="660" y="330"/>
                </a:lnTo>
                <a:lnTo>
                  <a:pt x="658" y="333"/>
                </a:lnTo>
                <a:lnTo>
                  <a:pt x="660" y="334"/>
                </a:lnTo>
                <a:lnTo>
                  <a:pt x="661" y="334"/>
                </a:lnTo>
                <a:lnTo>
                  <a:pt x="663" y="334"/>
                </a:lnTo>
                <a:lnTo>
                  <a:pt x="664" y="337"/>
                </a:lnTo>
                <a:lnTo>
                  <a:pt x="667" y="339"/>
                </a:lnTo>
                <a:lnTo>
                  <a:pt x="671" y="339"/>
                </a:lnTo>
                <a:lnTo>
                  <a:pt x="674" y="341"/>
                </a:lnTo>
                <a:lnTo>
                  <a:pt x="674" y="342"/>
                </a:lnTo>
                <a:lnTo>
                  <a:pt x="675" y="344"/>
                </a:lnTo>
                <a:lnTo>
                  <a:pt x="677" y="349"/>
                </a:lnTo>
                <a:lnTo>
                  <a:pt x="677" y="352"/>
                </a:lnTo>
                <a:lnTo>
                  <a:pt x="678" y="352"/>
                </a:lnTo>
                <a:lnTo>
                  <a:pt x="680" y="355"/>
                </a:lnTo>
                <a:lnTo>
                  <a:pt x="682" y="360"/>
                </a:lnTo>
                <a:lnTo>
                  <a:pt x="683" y="363"/>
                </a:lnTo>
                <a:lnTo>
                  <a:pt x="683" y="366"/>
                </a:lnTo>
                <a:lnTo>
                  <a:pt x="683" y="366"/>
                </a:lnTo>
                <a:lnTo>
                  <a:pt x="683" y="367"/>
                </a:lnTo>
                <a:lnTo>
                  <a:pt x="685" y="369"/>
                </a:lnTo>
                <a:lnTo>
                  <a:pt x="690" y="372"/>
                </a:lnTo>
                <a:lnTo>
                  <a:pt x="690" y="372"/>
                </a:lnTo>
                <a:lnTo>
                  <a:pt x="691" y="372"/>
                </a:lnTo>
                <a:lnTo>
                  <a:pt x="691" y="375"/>
                </a:lnTo>
                <a:lnTo>
                  <a:pt x="691" y="377"/>
                </a:lnTo>
                <a:lnTo>
                  <a:pt x="693" y="377"/>
                </a:lnTo>
                <a:lnTo>
                  <a:pt x="694" y="378"/>
                </a:lnTo>
                <a:lnTo>
                  <a:pt x="696" y="378"/>
                </a:lnTo>
                <a:lnTo>
                  <a:pt x="697" y="380"/>
                </a:lnTo>
                <a:lnTo>
                  <a:pt x="697" y="382"/>
                </a:lnTo>
                <a:lnTo>
                  <a:pt x="697" y="383"/>
                </a:lnTo>
                <a:lnTo>
                  <a:pt x="696" y="383"/>
                </a:lnTo>
                <a:lnTo>
                  <a:pt x="694" y="383"/>
                </a:lnTo>
                <a:lnTo>
                  <a:pt x="690" y="382"/>
                </a:lnTo>
                <a:lnTo>
                  <a:pt x="690" y="382"/>
                </a:lnTo>
                <a:lnTo>
                  <a:pt x="686" y="382"/>
                </a:lnTo>
                <a:lnTo>
                  <a:pt x="685" y="380"/>
                </a:lnTo>
                <a:lnTo>
                  <a:pt x="682" y="378"/>
                </a:lnTo>
                <a:lnTo>
                  <a:pt x="680" y="377"/>
                </a:lnTo>
                <a:lnTo>
                  <a:pt x="678" y="377"/>
                </a:lnTo>
                <a:lnTo>
                  <a:pt x="674" y="380"/>
                </a:lnTo>
                <a:lnTo>
                  <a:pt x="672" y="378"/>
                </a:lnTo>
                <a:lnTo>
                  <a:pt x="672" y="380"/>
                </a:lnTo>
                <a:lnTo>
                  <a:pt x="671" y="380"/>
                </a:lnTo>
                <a:lnTo>
                  <a:pt x="674" y="380"/>
                </a:lnTo>
                <a:lnTo>
                  <a:pt x="675" y="380"/>
                </a:lnTo>
                <a:lnTo>
                  <a:pt x="677" y="378"/>
                </a:lnTo>
                <a:lnTo>
                  <a:pt x="680" y="378"/>
                </a:lnTo>
                <a:lnTo>
                  <a:pt x="682" y="380"/>
                </a:lnTo>
                <a:lnTo>
                  <a:pt x="682" y="382"/>
                </a:lnTo>
                <a:lnTo>
                  <a:pt x="685" y="383"/>
                </a:lnTo>
                <a:lnTo>
                  <a:pt x="686" y="383"/>
                </a:lnTo>
                <a:lnTo>
                  <a:pt x="688" y="385"/>
                </a:lnTo>
                <a:lnTo>
                  <a:pt x="690" y="386"/>
                </a:lnTo>
                <a:lnTo>
                  <a:pt x="694" y="389"/>
                </a:lnTo>
                <a:lnTo>
                  <a:pt x="696" y="393"/>
                </a:lnTo>
                <a:lnTo>
                  <a:pt x="697" y="394"/>
                </a:lnTo>
                <a:lnTo>
                  <a:pt x="697" y="396"/>
                </a:lnTo>
                <a:lnTo>
                  <a:pt x="696" y="397"/>
                </a:lnTo>
                <a:lnTo>
                  <a:pt x="694" y="397"/>
                </a:lnTo>
                <a:lnTo>
                  <a:pt x="693" y="397"/>
                </a:lnTo>
                <a:lnTo>
                  <a:pt x="691" y="397"/>
                </a:lnTo>
                <a:lnTo>
                  <a:pt x="690" y="399"/>
                </a:lnTo>
                <a:lnTo>
                  <a:pt x="685" y="402"/>
                </a:lnTo>
                <a:lnTo>
                  <a:pt x="685" y="404"/>
                </a:lnTo>
                <a:lnTo>
                  <a:pt x="683" y="404"/>
                </a:lnTo>
                <a:lnTo>
                  <a:pt x="682" y="405"/>
                </a:lnTo>
                <a:lnTo>
                  <a:pt x="680" y="404"/>
                </a:lnTo>
                <a:lnTo>
                  <a:pt x="677" y="404"/>
                </a:lnTo>
                <a:lnTo>
                  <a:pt x="674" y="405"/>
                </a:lnTo>
                <a:lnTo>
                  <a:pt x="674" y="407"/>
                </a:lnTo>
                <a:lnTo>
                  <a:pt x="674" y="407"/>
                </a:lnTo>
                <a:lnTo>
                  <a:pt x="674" y="407"/>
                </a:lnTo>
                <a:lnTo>
                  <a:pt x="675" y="407"/>
                </a:lnTo>
                <a:lnTo>
                  <a:pt x="677" y="405"/>
                </a:lnTo>
                <a:lnTo>
                  <a:pt x="680" y="408"/>
                </a:lnTo>
                <a:lnTo>
                  <a:pt x="683" y="408"/>
                </a:lnTo>
                <a:lnTo>
                  <a:pt x="688" y="405"/>
                </a:lnTo>
                <a:lnTo>
                  <a:pt x="688" y="405"/>
                </a:lnTo>
                <a:lnTo>
                  <a:pt x="690" y="405"/>
                </a:lnTo>
                <a:lnTo>
                  <a:pt x="691" y="407"/>
                </a:lnTo>
                <a:lnTo>
                  <a:pt x="694" y="410"/>
                </a:lnTo>
                <a:lnTo>
                  <a:pt x="697" y="412"/>
                </a:lnTo>
                <a:lnTo>
                  <a:pt x="699" y="412"/>
                </a:lnTo>
                <a:lnTo>
                  <a:pt x="699" y="412"/>
                </a:lnTo>
                <a:lnTo>
                  <a:pt x="701" y="413"/>
                </a:lnTo>
                <a:lnTo>
                  <a:pt x="697" y="413"/>
                </a:lnTo>
                <a:lnTo>
                  <a:pt x="694" y="416"/>
                </a:lnTo>
                <a:lnTo>
                  <a:pt x="693" y="418"/>
                </a:lnTo>
                <a:lnTo>
                  <a:pt x="693" y="418"/>
                </a:lnTo>
                <a:lnTo>
                  <a:pt x="694" y="418"/>
                </a:lnTo>
                <a:lnTo>
                  <a:pt x="697" y="416"/>
                </a:lnTo>
                <a:lnTo>
                  <a:pt x="697" y="416"/>
                </a:lnTo>
                <a:lnTo>
                  <a:pt x="699" y="416"/>
                </a:lnTo>
                <a:lnTo>
                  <a:pt x="699" y="418"/>
                </a:lnTo>
                <a:lnTo>
                  <a:pt x="697" y="424"/>
                </a:lnTo>
                <a:lnTo>
                  <a:pt x="697" y="424"/>
                </a:lnTo>
                <a:lnTo>
                  <a:pt x="696" y="423"/>
                </a:lnTo>
                <a:lnTo>
                  <a:pt x="696" y="423"/>
                </a:lnTo>
                <a:lnTo>
                  <a:pt x="694" y="423"/>
                </a:lnTo>
                <a:lnTo>
                  <a:pt x="693" y="423"/>
                </a:lnTo>
                <a:lnTo>
                  <a:pt x="693" y="423"/>
                </a:lnTo>
                <a:lnTo>
                  <a:pt x="691" y="424"/>
                </a:lnTo>
                <a:lnTo>
                  <a:pt x="693" y="424"/>
                </a:lnTo>
                <a:lnTo>
                  <a:pt x="694" y="426"/>
                </a:lnTo>
                <a:lnTo>
                  <a:pt x="694" y="427"/>
                </a:lnTo>
                <a:lnTo>
                  <a:pt x="694" y="427"/>
                </a:lnTo>
                <a:lnTo>
                  <a:pt x="693" y="427"/>
                </a:lnTo>
                <a:lnTo>
                  <a:pt x="694" y="429"/>
                </a:lnTo>
                <a:lnTo>
                  <a:pt x="694" y="430"/>
                </a:lnTo>
                <a:lnTo>
                  <a:pt x="693" y="430"/>
                </a:lnTo>
                <a:lnTo>
                  <a:pt x="693" y="430"/>
                </a:lnTo>
                <a:lnTo>
                  <a:pt x="691" y="432"/>
                </a:lnTo>
                <a:lnTo>
                  <a:pt x="693" y="434"/>
                </a:lnTo>
                <a:lnTo>
                  <a:pt x="694" y="437"/>
                </a:lnTo>
                <a:lnTo>
                  <a:pt x="694" y="437"/>
                </a:lnTo>
                <a:lnTo>
                  <a:pt x="693" y="437"/>
                </a:lnTo>
                <a:lnTo>
                  <a:pt x="690" y="438"/>
                </a:lnTo>
                <a:lnTo>
                  <a:pt x="690" y="438"/>
                </a:lnTo>
                <a:lnTo>
                  <a:pt x="688" y="437"/>
                </a:lnTo>
                <a:lnTo>
                  <a:pt x="686" y="437"/>
                </a:lnTo>
                <a:lnTo>
                  <a:pt x="686" y="437"/>
                </a:lnTo>
                <a:lnTo>
                  <a:pt x="685" y="440"/>
                </a:lnTo>
                <a:lnTo>
                  <a:pt x="685" y="441"/>
                </a:lnTo>
                <a:lnTo>
                  <a:pt x="683" y="441"/>
                </a:lnTo>
                <a:lnTo>
                  <a:pt x="682" y="441"/>
                </a:lnTo>
                <a:lnTo>
                  <a:pt x="682" y="441"/>
                </a:lnTo>
                <a:lnTo>
                  <a:pt x="682" y="441"/>
                </a:lnTo>
                <a:lnTo>
                  <a:pt x="683" y="443"/>
                </a:lnTo>
                <a:lnTo>
                  <a:pt x="683" y="443"/>
                </a:lnTo>
                <a:lnTo>
                  <a:pt x="680" y="446"/>
                </a:lnTo>
                <a:lnTo>
                  <a:pt x="680" y="446"/>
                </a:lnTo>
                <a:lnTo>
                  <a:pt x="680" y="448"/>
                </a:lnTo>
                <a:lnTo>
                  <a:pt x="678" y="448"/>
                </a:lnTo>
                <a:lnTo>
                  <a:pt x="680" y="449"/>
                </a:lnTo>
                <a:lnTo>
                  <a:pt x="678" y="451"/>
                </a:lnTo>
                <a:lnTo>
                  <a:pt x="678" y="452"/>
                </a:lnTo>
                <a:lnTo>
                  <a:pt x="677" y="452"/>
                </a:lnTo>
                <a:lnTo>
                  <a:pt x="675" y="454"/>
                </a:lnTo>
                <a:lnTo>
                  <a:pt x="674" y="456"/>
                </a:lnTo>
                <a:lnTo>
                  <a:pt x="672" y="459"/>
                </a:lnTo>
                <a:lnTo>
                  <a:pt x="672" y="460"/>
                </a:lnTo>
                <a:lnTo>
                  <a:pt x="672" y="462"/>
                </a:lnTo>
                <a:lnTo>
                  <a:pt x="671" y="464"/>
                </a:lnTo>
                <a:lnTo>
                  <a:pt x="671" y="464"/>
                </a:lnTo>
                <a:lnTo>
                  <a:pt x="669" y="464"/>
                </a:lnTo>
                <a:lnTo>
                  <a:pt x="669" y="462"/>
                </a:lnTo>
                <a:lnTo>
                  <a:pt x="667" y="462"/>
                </a:lnTo>
                <a:lnTo>
                  <a:pt x="667" y="462"/>
                </a:lnTo>
                <a:lnTo>
                  <a:pt x="667" y="460"/>
                </a:lnTo>
                <a:lnTo>
                  <a:pt x="667" y="459"/>
                </a:lnTo>
                <a:lnTo>
                  <a:pt x="667" y="460"/>
                </a:lnTo>
                <a:lnTo>
                  <a:pt x="667" y="460"/>
                </a:lnTo>
                <a:lnTo>
                  <a:pt x="666" y="462"/>
                </a:lnTo>
                <a:lnTo>
                  <a:pt x="666" y="460"/>
                </a:lnTo>
                <a:lnTo>
                  <a:pt x="664" y="460"/>
                </a:lnTo>
                <a:lnTo>
                  <a:pt x="664" y="462"/>
                </a:lnTo>
                <a:lnTo>
                  <a:pt x="664" y="462"/>
                </a:lnTo>
                <a:lnTo>
                  <a:pt x="666" y="464"/>
                </a:lnTo>
                <a:lnTo>
                  <a:pt x="666" y="464"/>
                </a:lnTo>
                <a:lnTo>
                  <a:pt x="667" y="464"/>
                </a:lnTo>
                <a:lnTo>
                  <a:pt x="667" y="465"/>
                </a:lnTo>
                <a:lnTo>
                  <a:pt x="667" y="467"/>
                </a:lnTo>
                <a:lnTo>
                  <a:pt x="669" y="467"/>
                </a:lnTo>
                <a:lnTo>
                  <a:pt x="669" y="468"/>
                </a:lnTo>
                <a:lnTo>
                  <a:pt x="667" y="468"/>
                </a:lnTo>
                <a:lnTo>
                  <a:pt x="666" y="468"/>
                </a:lnTo>
                <a:lnTo>
                  <a:pt x="664" y="471"/>
                </a:lnTo>
                <a:lnTo>
                  <a:pt x="663" y="471"/>
                </a:lnTo>
                <a:lnTo>
                  <a:pt x="661" y="471"/>
                </a:lnTo>
                <a:lnTo>
                  <a:pt x="661" y="471"/>
                </a:lnTo>
                <a:lnTo>
                  <a:pt x="660" y="471"/>
                </a:lnTo>
                <a:lnTo>
                  <a:pt x="658" y="471"/>
                </a:lnTo>
                <a:lnTo>
                  <a:pt x="660" y="473"/>
                </a:lnTo>
                <a:lnTo>
                  <a:pt x="661" y="473"/>
                </a:lnTo>
                <a:lnTo>
                  <a:pt x="663" y="473"/>
                </a:lnTo>
                <a:lnTo>
                  <a:pt x="663" y="473"/>
                </a:lnTo>
                <a:lnTo>
                  <a:pt x="664" y="473"/>
                </a:lnTo>
                <a:lnTo>
                  <a:pt x="666" y="475"/>
                </a:lnTo>
                <a:lnTo>
                  <a:pt x="664" y="475"/>
                </a:lnTo>
                <a:lnTo>
                  <a:pt x="664" y="478"/>
                </a:lnTo>
                <a:lnTo>
                  <a:pt x="664" y="479"/>
                </a:lnTo>
                <a:lnTo>
                  <a:pt x="664" y="481"/>
                </a:lnTo>
                <a:lnTo>
                  <a:pt x="664" y="482"/>
                </a:lnTo>
                <a:lnTo>
                  <a:pt x="664" y="482"/>
                </a:lnTo>
                <a:lnTo>
                  <a:pt x="663" y="482"/>
                </a:lnTo>
                <a:lnTo>
                  <a:pt x="663" y="481"/>
                </a:lnTo>
                <a:lnTo>
                  <a:pt x="661" y="481"/>
                </a:lnTo>
                <a:lnTo>
                  <a:pt x="660" y="481"/>
                </a:lnTo>
                <a:lnTo>
                  <a:pt x="658" y="481"/>
                </a:lnTo>
                <a:lnTo>
                  <a:pt x="658" y="481"/>
                </a:lnTo>
                <a:lnTo>
                  <a:pt x="658" y="482"/>
                </a:lnTo>
                <a:lnTo>
                  <a:pt x="660" y="484"/>
                </a:lnTo>
                <a:lnTo>
                  <a:pt x="660" y="484"/>
                </a:lnTo>
                <a:lnTo>
                  <a:pt x="660" y="486"/>
                </a:lnTo>
                <a:lnTo>
                  <a:pt x="656" y="484"/>
                </a:lnTo>
                <a:lnTo>
                  <a:pt x="656" y="484"/>
                </a:lnTo>
                <a:lnTo>
                  <a:pt x="655" y="486"/>
                </a:lnTo>
                <a:lnTo>
                  <a:pt x="655" y="487"/>
                </a:lnTo>
                <a:lnTo>
                  <a:pt x="655" y="489"/>
                </a:lnTo>
                <a:lnTo>
                  <a:pt x="653" y="489"/>
                </a:lnTo>
                <a:lnTo>
                  <a:pt x="652" y="490"/>
                </a:lnTo>
                <a:lnTo>
                  <a:pt x="650" y="490"/>
                </a:lnTo>
                <a:lnTo>
                  <a:pt x="650" y="490"/>
                </a:lnTo>
                <a:lnTo>
                  <a:pt x="652" y="492"/>
                </a:lnTo>
                <a:lnTo>
                  <a:pt x="652" y="492"/>
                </a:lnTo>
                <a:lnTo>
                  <a:pt x="652" y="493"/>
                </a:lnTo>
                <a:lnTo>
                  <a:pt x="650" y="495"/>
                </a:lnTo>
                <a:lnTo>
                  <a:pt x="647" y="493"/>
                </a:lnTo>
                <a:lnTo>
                  <a:pt x="645" y="495"/>
                </a:lnTo>
                <a:lnTo>
                  <a:pt x="644" y="493"/>
                </a:lnTo>
                <a:lnTo>
                  <a:pt x="642" y="493"/>
                </a:lnTo>
                <a:lnTo>
                  <a:pt x="642" y="495"/>
                </a:lnTo>
                <a:lnTo>
                  <a:pt x="642" y="497"/>
                </a:lnTo>
                <a:lnTo>
                  <a:pt x="641" y="497"/>
                </a:lnTo>
                <a:lnTo>
                  <a:pt x="641" y="497"/>
                </a:lnTo>
                <a:lnTo>
                  <a:pt x="639" y="497"/>
                </a:lnTo>
                <a:lnTo>
                  <a:pt x="639" y="497"/>
                </a:lnTo>
                <a:lnTo>
                  <a:pt x="639" y="497"/>
                </a:lnTo>
                <a:lnTo>
                  <a:pt x="642" y="498"/>
                </a:lnTo>
                <a:lnTo>
                  <a:pt x="642" y="498"/>
                </a:lnTo>
                <a:lnTo>
                  <a:pt x="642" y="500"/>
                </a:lnTo>
                <a:lnTo>
                  <a:pt x="641" y="501"/>
                </a:lnTo>
                <a:lnTo>
                  <a:pt x="639" y="503"/>
                </a:lnTo>
                <a:lnTo>
                  <a:pt x="637" y="503"/>
                </a:lnTo>
                <a:lnTo>
                  <a:pt x="637" y="504"/>
                </a:lnTo>
                <a:lnTo>
                  <a:pt x="636" y="506"/>
                </a:lnTo>
                <a:lnTo>
                  <a:pt x="636" y="506"/>
                </a:lnTo>
                <a:lnTo>
                  <a:pt x="634" y="506"/>
                </a:lnTo>
                <a:lnTo>
                  <a:pt x="633" y="506"/>
                </a:lnTo>
                <a:lnTo>
                  <a:pt x="634" y="506"/>
                </a:lnTo>
                <a:lnTo>
                  <a:pt x="634" y="508"/>
                </a:lnTo>
                <a:lnTo>
                  <a:pt x="633" y="508"/>
                </a:lnTo>
                <a:lnTo>
                  <a:pt x="633" y="509"/>
                </a:lnTo>
                <a:lnTo>
                  <a:pt x="633" y="508"/>
                </a:lnTo>
                <a:lnTo>
                  <a:pt x="631" y="508"/>
                </a:lnTo>
                <a:lnTo>
                  <a:pt x="631" y="508"/>
                </a:lnTo>
                <a:lnTo>
                  <a:pt x="630" y="508"/>
                </a:lnTo>
                <a:lnTo>
                  <a:pt x="630" y="509"/>
                </a:lnTo>
                <a:lnTo>
                  <a:pt x="628" y="509"/>
                </a:lnTo>
                <a:lnTo>
                  <a:pt x="628" y="508"/>
                </a:lnTo>
                <a:lnTo>
                  <a:pt x="626" y="508"/>
                </a:lnTo>
                <a:lnTo>
                  <a:pt x="625" y="511"/>
                </a:lnTo>
                <a:lnTo>
                  <a:pt x="623" y="512"/>
                </a:lnTo>
                <a:lnTo>
                  <a:pt x="623" y="512"/>
                </a:lnTo>
                <a:lnTo>
                  <a:pt x="622" y="512"/>
                </a:lnTo>
                <a:lnTo>
                  <a:pt x="622" y="514"/>
                </a:lnTo>
                <a:lnTo>
                  <a:pt x="623" y="514"/>
                </a:lnTo>
                <a:lnTo>
                  <a:pt x="622" y="516"/>
                </a:lnTo>
                <a:lnTo>
                  <a:pt x="622" y="516"/>
                </a:lnTo>
                <a:lnTo>
                  <a:pt x="620" y="516"/>
                </a:lnTo>
                <a:lnTo>
                  <a:pt x="620" y="519"/>
                </a:lnTo>
                <a:lnTo>
                  <a:pt x="620" y="519"/>
                </a:lnTo>
                <a:lnTo>
                  <a:pt x="617" y="519"/>
                </a:lnTo>
                <a:lnTo>
                  <a:pt x="617" y="519"/>
                </a:lnTo>
                <a:lnTo>
                  <a:pt x="615" y="519"/>
                </a:lnTo>
                <a:lnTo>
                  <a:pt x="615" y="520"/>
                </a:lnTo>
                <a:lnTo>
                  <a:pt x="615" y="520"/>
                </a:lnTo>
                <a:lnTo>
                  <a:pt x="614" y="520"/>
                </a:lnTo>
                <a:lnTo>
                  <a:pt x="611" y="522"/>
                </a:lnTo>
                <a:lnTo>
                  <a:pt x="609" y="522"/>
                </a:lnTo>
                <a:lnTo>
                  <a:pt x="608" y="520"/>
                </a:lnTo>
                <a:lnTo>
                  <a:pt x="606" y="522"/>
                </a:lnTo>
                <a:lnTo>
                  <a:pt x="606" y="522"/>
                </a:lnTo>
                <a:lnTo>
                  <a:pt x="606" y="523"/>
                </a:lnTo>
                <a:lnTo>
                  <a:pt x="604" y="523"/>
                </a:lnTo>
                <a:lnTo>
                  <a:pt x="603" y="522"/>
                </a:lnTo>
                <a:lnTo>
                  <a:pt x="601" y="522"/>
                </a:lnTo>
                <a:lnTo>
                  <a:pt x="600" y="522"/>
                </a:lnTo>
                <a:lnTo>
                  <a:pt x="598" y="523"/>
                </a:lnTo>
                <a:lnTo>
                  <a:pt x="596" y="523"/>
                </a:lnTo>
                <a:lnTo>
                  <a:pt x="596" y="523"/>
                </a:lnTo>
                <a:lnTo>
                  <a:pt x="596" y="523"/>
                </a:lnTo>
                <a:lnTo>
                  <a:pt x="595" y="523"/>
                </a:lnTo>
                <a:lnTo>
                  <a:pt x="593" y="522"/>
                </a:lnTo>
                <a:lnTo>
                  <a:pt x="593" y="522"/>
                </a:lnTo>
                <a:lnTo>
                  <a:pt x="592" y="523"/>
                </a:lnTo>
                <a:lnTo>
                  <a:pt x="592" y="523"/>
                </a:lnTo>
                <a:lnTo>
                  <a:pt x="592" y="523"/>
                </a:lnTo>
                <a:lnTo>
                  <a:pt x="592" y="525"/>
                </a:lnTo>
                <a:lnTo>
                  <a:pt x="590" y="525"/>
                </a:lnTo>
                <a:lnTo>
                  <a:pt x="590" y="525"/>
                </a:lnTo>
                <a:lnTo>
                  <a:pt x="589" y="525"/>
                </a:lnTo>
                <a:lnTo>
                  <a:pt x="587" y="525"/>
                </a:lnTo>
                <a:lnTo>
                  <a:pt x="587" y="525"/>
                </a:lnTo>
                <a:lnTo>
                  <a:pt x="587" y="525"/>
                </a:lnTo>
                <a:lnTo>
                  <a:pt x="585" y="525"/>
                </a:lnTo>
                <a:lnTo>
                  <a:pt x="585" y="525"/>
                </a:lnTo>
                <a:lnTo>
                  <a:pt x="584" y="525"/>
                </a:lnTo>
                <a:lnTo>
                  <a:pt x="584" y="525"/>
                </a:lnTo>
                <a:lnTo>
                  <a:pt x="584" y="527"/>
                </a:lnTo>
                <a:lnTo>
                  <a:pt x="582" y="525"/>
                </a:lnTo>
                <a:lnTo>
                  <a:pt x="581" y="525"/>
                </a:lnTo>
                <a:lnTo>
                  <a:pt x="581" y="522"/>
                </a:lnTo>
                <a:lnTo>
                  <a:pt x="579" y="522"/>
                </a:lnTo>
                <a:lnTo>
                  <a:pt x="578" y="520"/>
                </a:lnTo>
                <a:lnTo>
                  <a:pt x="578" y="519"/>
                </a:lnTo>
                <a:lnTo>
                  <a:pt x="578" y="519"/>
                </a:lnTo>
                <a:lnTo>
                  <a:pt x="578" y="517"/>
                </a:lnTo>
                <a:lnTo>
                  <a:pt x="578" y="517"/>
                </a:lnTo>
                <a:lnTo>
                  <a:pt x="578" y="517"/>
                </a:lnTo>
                <a:lnTo>
                  <a:pt x="576" y="517"/>
                </a:lnTo>
                <a:lnTo>
                  <a:pt x="576" y="519"/>
                </a:lnTo>
                <a:lnTo>
                  <a:pt x="576" y="519"/>
                </a:lnTo>
                <a:lnTo>
                  <a:pt x="574" y="520"/>
                </a:lnTo>
                <a:lnTo>
                  <a:pt x="574" y="520"/>
                </a:lnTo>
                <a:lnTo>
                  <a:pt x="574" y="520"/>
                </a:lnTo>
                <a:lnTo>
                  <a:pt x="576" y="522"/>
                </a:lnTo>
                <a:lnTo>
                  <a:pt x="576" y="522"/>
                </a:lnTo>
                <a:lnTo>
                  <a:pt x="576" y="523"/>
                </a:lnTo>
                <a:lnTo>
                  <a:pt x="578" y="525"/>
                </a:lnTo>
                <a:lnTo>
                  <a:pt x="578" y="528"/>
                </a:lnTo>
                <a:lnTo>
                  <a:pt x="578" y="528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6" y="530"/>
                </a:lnTo>
                <a:lnTo>
                  <a:pt x="576" y="530"/>
                </a:lnTo>
                <a:lnTo>
                  <a:pt x="576" y="531"/>
                </a:lnTo>
                <a:lnTo>
                  <a:pt x="576" y="531"/>
                </a:lnTo>
                <a:lnTo>
                  <a:pt x="576" y="531"/>
                </a:lnTo>
                <a:lnTo>
                  <a:pt x="574" y="531"/>
                </a:lnTo>
                <a:lnTo>
                  <a:pt x="574" y="531"/>
                </a:lnTo>
                <a:lnTo>
                  <a:pt x="573" y="533"/>
                </a:lnTo>
                <a:lnTo>
                  <a:pt x="571" y="533"/>
                </a:lnTo>
                <a:lnTo>
                  <a:pt x="571" y="530"/>
                </a:lnTo>
                <a:lnTo>
                  <a:pt x="570" y="531"/>
                </a:lnTo>
                <a:lnTo>
                  <a:pt x="570" y="534"/>
                </a:lnTo>
                <a:lnTo>
                  <a:pt x="568" y="534"/>
                </a:lnTo>
                <a:lnTo>
                  <a:pt x="568" y="536"/>
                </a:lnTo>
                <a:lnTo>
                  <a:pt x="567" y="534"/>
                </a:lnTo>
                <a:lnTo>
                  <a:pt x="565" y="534"/>
                </a:lnTo>
                <a:lnTo>
                  <a:pt x="565" y="536"/>
                </a:lnTo>
                <a:lnTo>
                  <a:pt x="563" y="536"/>
                </a:lnTo>
                <a:lnTo>
                  <a:pt x="563" y="538"/>
                </a:lnTo>
                <a:lnTo>
                  <a:pt x="562" y="536"/>
                </a:lnTo>
                <a:lnTo>
                  <a:pt x="560" y="536"/>
                </a:lnTo>
                <a:lnTo>
                  <a:pt x="562" y="534"/>
                </a:lnTo>
                <a:lnTo>
                  <a:pt x="562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6"/>
                </a:lnTo>
                <a:lnTo>
                  <a:pt x="560" y="538"/>
                </a:lnTo>
                <a:lnTo>
                  <a:pt x="559" y="538"/>
                </a:lnTo>
                <a:lnTo>
                  <a:pt x="557" y="538"/>
                </a:lnTo>
                <a:lnTo>
                  <a:pt x="557" y="536"/>
                </a:lnTo>
                <a:lnTo>
                  <a:pt x="555" y="536"/>
                </a:lnTo>
                <a:lnTo>
                  <a:pt x="554" y="536"/>
                </a:lnTo>
                <a:lnTo>
                  <a:pt x="554" y="538"/>
                </a:lnTo>
                <a:lnTo>
                  <a:pt x="552" y="538"/>
                </a:lnTo>
                <a:lnTo>
                  <a:pt x="552" y="538"/>
                </a:lnTo>
                <a:lnTo>
                  <a:pt x="552" y="538"/>
                </a:lnTo>
                <a:lnTo>
                  <a:pt x="551" y="539"/>
                </a:lnTo>
                <a:lnTo>
                  <a:pt x="551" y="539"/>
                </a:lnTo>
                <a:lnTo>
                  <a:pt x="549" y="541"/>
                </a:lnTo>
                <a:lnTo>
                  <a:pt x="546" y="541"/>
                </a:lnTo>
                <a:lnTo>
                  <a:pt x="544" y="541"/>
                </a:lnTo>
                <a:lnTo>
                  <a:pt x="543" y="541"/>
                </a:lnTo>
                <a:lnTo>
                  <a:pt x="543" y="541"/>
                </a:lnTo>
                <a:lnTo>
                  <a:pt x="541" y="541"/>
                </a:lnTo>
                <a:lnTo>
                  <a:pt x="541" y="541"/>
                </a:lnTo>
                <a:lnTo>
                  <a:pt x="541" y="541"/>
                </a:lnTo>
                <a:lnTo>
                  <a:pt x="540" y="542"/>
                </a:lnTo>
                <a:lnTo>
                  <a:pt x="538" y="542"/>
                </a:lnTo>
                <a:lnTo>
                  <a:pt x="537" y="542"/>
                </a:lnTo>
                <a:lnTo>
                  <a:pt x="535" y="544"/>
                </a:lnTo>
                <a:lnTo>
                  <a:pt x="533" y="545"/>
                </a:lnTo>
                <a:lnTo>
                  <a:pt x="533" y="545"/>
                </a:lnTo>
                <a:lnTo>
                  <a:pt x="532" y="545"/>
                </a:lnTo>
                <a:lnTo>
                  <a:pt x="532" y="544"/>
                </a:lnTo>
                <a:lnTo>
                  <a:pt x="532" y="544"/>
                </a:lnTo>
                <a:lnTo>
                  <a:pt x="532" y="545"/>
                </a:lnTo>
                <a:lnTo>
                  <a:pt x="532" y="545"/>
                </a:lnTo>
                <a:lnTo>
                  <a:pt x="530" y="547"/>
                </a:lnTo>
                <a:lnTo>
                  <a:pt x="529" y="549"/>
                </a:lnTo>
                <a:lnTo>
                  <a:pt x="529" y="549"/>
                </a:lnTo>
                <a:lnTo>
                  <a:pt x="529" y="550"/>
                </a:lnTo>
                <a:lnTo>
                  <a:pt x="532" y="550"/>
                </a:lnTo>
                <a:lnTo>
                  <a:pt x="532" y="552"/>
                </a:lnTo>
                <a:lnTo>
                  <a:pt x="532" y="552"/>
                </a:lnTo>
                <a:lnTo>
                  <a:pt x="530" y="553"/>
                </a:lnTo>
                <a:lnTo>
                  <a:pt x="530" y="553"/>
                </a:lnTo>
                <a:lnTo>
                  <a:pt x="533" y="556"/>
                </a:lnTo>
                <a:lnTo>
                  <a:pt x="533" y="556"/>
                </a:lnTo>
                <a:lnTo>
                  <a:pt x="533" y="556"/>
                </a:lnTo>
                <a:lnTo>
                  <a:pt x="532" y="558"/>
                </a:lnTo>
                <a:lnTo>
                  <a:pt x="530" y="560"/>
                </a:lnTo>
                <a:lnTo>
                  <a:pt x="527" y="560"/>
                </a:lnTo>
                <a:lnTo>
                  <a:pt x="526" y="560"/>
                </a:lnTo>
                <a:lnTo>
                  <a:pt x="524" y="558"/>
                </a:lnTo>
                <a:lnTo>
                  <a:pt x="524" y="558"/>
                </a:lnTo>
                <a:lnTo>
                  <a:pt x="526" y="558"/>
                </a:lnTo>
                <a:lnTo>
                  <a:pt x="526" y="558"/>
                </a:lnTo>
                <a:lnTo>
                  <a:pt x="526" y="556"/>
                </a:lnTo>
                <a:lnTo>
                  <a:pt x="526" y="556"/>
                </a:lnTo>
                <a:lnTo>
                  <a:pt x="524" y="556"/>
                </a:lnTo>
                <a:lnTo>
                  <a:pt x="522" y="555"/>
                </a:lnTo>
                <a:lnTo>
                  <a:pt x="522" y="553"/>
                </a:lnTo>
                <a:lnTo>
                  <a:pt x="522" y="552"/>
                </a:lnTo>
                <a:lnTo>
                  <a:pt x="522" y="550"/>
                </a:lnTo>
                <a:lnTo>
                  <a:pt x="521" y="550"/>
                </a:lnTo>
                <a:lnTo>
                  <a:pt x="521" y="550"/>
                </a:lnTo>
                <a:lnTo>
                  <a:pt x="522" y="547"/>
                </a:lnTo>
                <a:lnTo>
                  <a:pt x="521" y="547"/>
                </a:lnTo>
                <a:lnTo>
                  <a:pt x="522" y="545"/>
                </a:lnTo>
                <a:lnTo>
                  <a:pt x="522" y="544"/>
                </a:lnTo>
                <a:lnTo>
                  <a:pt x="526" y="542"/>
                </a:lnTo>
                <a:lnTo>
                  <a:pt x="526" y="541"/>
                </a:lnTo>
                <a:lnTo>
                  <a:pt x="524" y="541"/>
                </a:lnTo>
                <a:lnTo>
                  <a:pt x="522" y="541"/>
                </a:lnTo>
                <a:lnTo>
                  <a:pt x="522" y="541"/>
                </a:lnTo>
                <a:lnTo>
                  <a:pt x="521" y="541"/>
                </a:lnTo>
                <a:lnTo>
                  <a:pt x="521" y="539"/>
                </a:lnTo>
                <a:lnTo>
                  <a:pt x="519" y="538"/>
                </a:lnTo>
                <a:lnTo>
                  <a:pt x="519" y="538"/>
                </a:lnTo>
                <a:lnTo>
                  <a:pt x="519" y="541"/>
                </a:lnTo>
                <a:lnTo>
                  <a:pt x="518" y="541"/>
                </a:lnTo>
                <a:lnTo>
                  <a:pt x="516" y="542"/>
                </a:lnTo>
                <a:lnTo>
                  <a:pt x="514" y="542"/>
                </a:lnTo>
                <a:lnTo>
                  <a:pt x="513" y="542"/>
                </a:lnTo>
                <a:lnTo>
                  <a:pt x="513" y="542"/>
                </a:lnTo>
                <a:lnTo>
                  <a:pt x="513" y="541"/>
                </a:lnTo>
                <a:lnTo>
                  <a:pt x="513" y="541"/>
                </a:lnTo>
                <a:lnTo>
                  <a:pt x="513" y="539"/>
                </a:lnTo>
                <a:lnTo>
                  <a:pt x="511" y="539"/>
                </a:lnTo>
                <a:lnTo>
                  <a:pt x="510" y="539"/>
                </a:lnTo>
                <a:lnTo>
                  <a:pt x="510" y="539"/>
                </a:lnTo>
                <a:lnTo>
                  <a:pt x="508" y="539"/>
                </a:lnTo>
                <a:lnTo>
                  <a:pt x="508" y="539"/>
                </a:lnTo>
                <a:lnTo>
                  <a:pt x="507" y="538"/>
                </a:lnTo>
                <a:lnTo>
                  <a:pt x="507" y="538"/>
                </a:lnTo>
                <a:lnTo>
                  <a:pt x="505" y="536"/>
                </a:lnTo>
                <a:lnTo>
                  <a:pt x="507" y="536"/>
                </a:lnTo>
                <a:lnTo>
                  <a:pt x="505" y="534"/>
                </a:lnTo>
                <a:lnTo>
                  <a:pt x="503" y="534"/>
                </a:lnTo>
                <a:lnTo>
                  <a:pt x="503" y="536"/>
                </a:lnTo>
                <a:lnTo>
                  <a:pt x="503" y="538"/>
                </a:lnTo>
                <a:lnTo>
                  <a:pt x="505" y="539"/>
                </a:lnTo>
                <a:lnTo>
                  <a:pt x="505" y="539"/>
                </a:lnTo>
                <a:lnTo>
                  <a:pt x="503" y="539"/>
                </a:lnTo>
                <a:lnTo>
                  <a:pt x="502" y="538"/>
                </a:lnTo>
                <a:lnTo>
                  <a:pt x="502" y="538"/>
                </a:lnTo>
                <a:lnTo>
                  <a:pt x="502" y="538"/>
                </a:lnTo>
                <a:lnTo>
                  <a:pt x="502" y="539"/>
                </a:lnTo>
                <a:lnTo>
                  <a:pt x="500" y="541"/>
                </a:lnTo>
                <a:lnTo>
                  <a:pt x="499" y="541"/>
                </a:lnTo>
                <a:lnTo>
                  <a:pt x="499" y="541"/>
                </a:lnTo>
                <a:lnTo>
                  <a:pt x="497" y="541"/>
                </a:lnTo>
                <a:lnTo>
                  <a:pt x="496" y="541"/>
                </a:lnTo>
                <a:lnTo>
                  <a:pt x="494" y="539"/>
                </a:lnTo>
                <a:lnTo>
                  <a:pt x="494" y="539"/>
                </a:lnTo>
                <a:lnTo>
                  <a:pt x="492" y="539"/>
                </a:lnTo>
                <a:lnTo>
                  <a:pt x="489" y="539"/>
                </a:lnTo>
                <a:lnTo>
                  <a:pt x="489" y="539"/>
                </a:lnTo>
                <a:lnTo>
                  <a:pt x="488" y="539"/>
                </a:lnTo>
                <a:lnTo>
                  <a:pt x="486" y="538"/>
                </a:lnTo>
                <a:lnTo>
                  <a:pt x="485" y="538"/>
                </a:lnTo>
                <a:lnTo>
                  <a:pt x="483" y="536"/>
                </a:lnTo>
                <a:lnTo>
                  <a:pt x="483" y="536"/>
                </a:lnTo>
                <a:lnTo>
                  <a:pt x="483" y="534"/>
                </a:lnTo>
                <a:lnTo>
                  <a:pt x="481" y="534"/>
                </a:lnTo>
                <a:lnTo>
                  <a:pt x="481" y="534"/>
                </a:lnTo>
                <a:lnTo>
                  <a:pt x="481" y="534"/>
                </a:lnTo>
                <a:lnTo>
                  <a:pt x="480" y="534"/>
                </a:lnTo>
                <a:lnTo>
                  <a:pt x="478" y="533"/>
                </a:lnTo>
                <a:lnTo>
                  <a:pt x="478" y="534"/>
                </a:lnTo>
                <a:lnTo>
                  <a:pt x="478" y="534"/>
                </a:lnTo>
                <a:lnTo>
                  <a:pt x="478" y="533"/>
                </a:lnTo>
                <a:lnTo>
                  <a:pt x="478" y="531"/>
                </a:lnTo>
                <a:lnTo>
                  <a:pt x="478" y="530"/>
                </a:lnTo>
                <a:lnTo>
                  <a:pt x="477" y="530"/>
                </a:lnTo>
                <a:lnTo>
                  <a:pt x="477" y="528"/>
                </a:lnTo>
                <a:lnTo>
                  <a:pt x="477" y="528"/>
                </a:lnTo>
                <a:lnTo>
                  <a:pt x="475" y="528"/>
                </a:lnTo>
                <a:lnTo>
                  <a:pt x="477" y="527"/>
                </a:lnTo>
                <a:lnTo>
                  <a:pt x="477" y="525"/>
                </a:lnTo>
                <a:lnTo>
                  <a:pt x="477" y="525"/>
                </a:lnTo>
                <a:lnTo>
                  <a:pt x="478" y="523"/>
                </a:lnTo>
                <a:lnTo>
                  <a:pt x="478" y="523"/>
                </a:lnTo>
                <a:lnTo>
                  <a:pt x="480" y="522"/>
                </a:lnTo>
                <a:lnTo>
                  <a:pt x="477" y="520"/>
                </a:lnTo>
                <a:lnTo>
                  <a:pt x="477" y="520"/>
                </a:lnTo>
                <a:lnTo>
                  <a:pt x="475" y="520"/>
                </a:lnTo>
                <a:lnTo>
                  <a:pt x="473" y="520"/>
                </a:lnTo>
                <a:lnTo>
                  <a:pt x="472" y="520"/>
                </a:lnTo>
                <a:lnTo>
                  <a:pt x="472" y="520"/>
                </a:lnTo>
                <a:lnTo>
                  <a:pt x="470" y="519"/>
                </a:lnTo>
                <a:lnTo>
                  <a:pt x="470" y="519"/>
                </a:lnTo>
                <a:lnTo>
                  <a:pt x="469" y="519"/>
                </a:lnTo>
                <a:lnTo>
                  <a:pt x="469" y="519"/>
                </a:lnTo>
                <a:lnTo>
                  <a:pt x="467" y="519"/>
                </a:lnTo>
                <a:lnTo>
                  <a:pt x="467" y="520"/>
                </a:lnTo>
                <a:lnTo>
                  <a:pt x="466" y="520"/>
                </a:lnTo>
                <a:lnTo>
                  <a:pt x="466" y="519"/>
                </a:lnTo>
                <a:lnTo>
                  <a:pt x="464" y="519"/>
                </a:lnTo>
                <a:lnTo>
                  <a:pt x="461" y="517"/>
                </a:lnTo>
                <a:lnTo>
                  <a:pt x="461" y="517"/>
                </a:lnTo>
                <a:lnTo>
                  <a:pt x="461" y="516"/>
                </a:lnTo>
                <a:lnTo>
                  <a:pt x="459" y="516"/>
                </a:lnTo>
                <a:lnTo>
                  <a:pt x="459" y="514"/>
                </a:lnTo>
                <a:lnTo>
                  <a:pt x="458" y="512"/>
                </a:lnTo>
                <a:lnTo>
                  <a:pt x="458" y="514"/>
                </a:lnTo>
                <a:lnTo>
                  <a:pt x="456" y="514"/>
                </a:lnTo>
                <a:lnTo>
                  <a:pt x="453" y="516"/>
                </a:lnTo>
                <a:lnTo>
                  <a:pt x="453" y="516"/>
                </a:lnTo>
                <a:lnTo>
                  <a:pt x="451" y="517"/>
                </a:lnTo>
                <a:lnTo>
                  <a:pt x="451" y="517"/>
                </a:lnTo>
                <a:lnTo>
                  <a:pt x="451" y="519"/>
                </a:lnTo>
                <a:lnTo>
                  <a:pt x="451" y="520"/>
                </a:lnTo>
                <a:lnTo>
                  <a:pt x="450" y="520"/>
                </a:lnTo>
                <a:lnTo>
                  <a:pt x="450" y="522"/>
                </a:lnTo>
                <a:lnTo>
                  <a:pt x="448" y="522"/>
                </a:lnTo>
                <a:lnTo>
                  <a:pt x="448" y="522"/>
                </a:lnTo>
                <a:lnTo>
                  <a:pt x="447" y="522"/>
                </a:lnTo>
                <a:lnTo>
                  <a:pt x="445" y="523"/>
                </a:lnTo>
                <a:lnTo>
                  <a:pt x="444" y="523"/>
                </a:lnTo>
                <a:lnTo>
                  <a:pt x="442" y="522"/>
                </a:lnTo>
                <a:lnTo>
                  <a:pt x="442" y="522"/>
                </a:lnTo>
                <a:lnTo>
                  <a:pt x="442" y="522"/>
                </a:lnTo>
                <a:lnTo>
                  <a:pt x="440" y="522"/>
                </a:lnTo>
                <a:lnTo>
                  <a:pt x="439" y="523"/>
                </a:lnTo>
                <a:lnTo>
                  <a:pt x="439" y="525"/>
                </a:lnTo>
                <a:lnTo>
                  <a:pt x="439" y="525"/>
                </a:lnTo>
                <a:lnTo>
                  <a:pt x="439" y="525"/>
                </a:lnTo>
                <a:lnTo>
                  <a:pt x="437" y="525"/>
                </a:lnTo>
                <a:lnTo>
                  <a:pt x="434" y="522"/>
                </a:lnTo>
                <a:lnTo>
                  <a:pt x="434" y="522"/>
                </a:lnTo>
                <a:lnTo>
                  <a:pt x="432" y="522"/>
                </a:lnTo>
                <a:lnTo>
                  <a:pt x="432" y="525"/>
                </a:lnTo>
                <a:lnTo>
                  <a:pt x="432" y="525"/>
                </a:lnTo>
                <a:lnTo>
                  <a:pt x="431" y="525"/>
                </a:lnTo>
                <a:lnTo>
                  <a:pt x="429" y="522"/>
                </a:lnTo>
                <a:lnTo>
                  <a:pt x="429" y="522"/>
                </a:lnTo>
                <a:lnTo>
                  <a:pt x="429" y="522"/>
                </a:lnTo>
                <a:lnTo>
                  <a:pt x="429" y="523"/>
                </a:lnTo>
                <a:lnTo>
                  <a:pt x="428" y="523"/>
                </a:lnTo>
                <a:lnTo>
                  <a:pt x="426" y="525"/>
                </a:lnTo>
                <a:lnTo>
                  <a:pt x="426" y="525"/>
                </a:lnTo>
                <a:lnTo>
                  <a:pt x="426" y="527"/>
                </a:lnTo>
                <a:lnTo>
                  <a:pt x="425" y="527"/>
                </a:lnTo>
                <a:lnTo>
                  <a:pt x="425" y="527"/>
                </a:lnTo>
                <a:lnTo>
                  <a:pt x="423" y="527"/>
                </a:lnTo>
                <a:lnTo>
                  <a:pt x="423" y="525"/>
                </a:lnTo>
                <a:lnTo>
                  <a:pt x="423" y="525"/>
                </a:lnTo>
                <a:lnTo>
                  <a:pt x="421" y="523"/>
                </a:lnTo>
                <a:lnTo>
                  <a:pt x="418" y="523"/>
                </a:lnTo>
                <a:lnTo>
                  <a:pt x="418" y="522"/>
                </a:lnTo>
                <a:lnTo>
                  <a:pt x="417" y="522"/>
                </a:lnTo>
                <a:lnTo>
                  <a:pt x="417" y="522"/>
                </a:lnTo>
                <a:lnTo>
                  <a:pt x="417" y="523"/>
                </a:lnTo>
                <a:lnTo>
                  <a:pt x="415" y="523"/>
                </a:lnTo>
                <a:lnTo>
                  <a:pt x="415" y="525"/>
                </a:lnTo>
                <a:lnTo>
                  <a:pt x="414" y="527"/>
                </a:lnTo>
                <a:lnTo>
                  <a:pt x="414" y="527"/>
                </a:lnTo>
                <a:lnTo>
                  <a:pt x="412" y="528"/>
                </a:lnTo>
                <a:lnTo>
                  <a:pt x="412" y="527"/>
                </a:lnTo>
                <a:lnTo>
                  <a:pt x="410" y="527"/>
                </a:lnTo>
                <a:lnTo>
                  <a:pt x="409" y="527"/>
                </a:lnTo>
                <a:lnTo>
                  <a:pt x="407" y="528"/>
                </a:lnTo>
                <a:lnTo>
                  <a:pt x="407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8"/>
                </a:lnTo>
                <a:lnTo>
                  <a:pt x="404" y="528"/>
                </a:lnTo>
                <a:lnTo>
                  <a:pt x="404" y="530"/>
                </a:lnTo>
                <a:lnTo>
                  <a:pt x="404" y="530"/>
                </a:lnTo>
                <a:lnTo>
                  <a:pt x="404" y="530"/>
                </a:lnTo>
                <a:lnTo>
                  <a:pt x="404" y="531"/>
                </a:lnTo>
                <a:lnTo>
                  <a:pt x="404" y="531"/>
                </a:lnTo>
                <a:lnTo>
                  <a:pt x="404" y="533"/>
                </a:lnTo>
                <a:lnTo>
                  <a:pt x="404" y="534"/>
                </a:lnTo>
                <a:lnTo>
                  <a:pt x="406" y="536"/>
                </a:lnTo>
                <a:lnTo>
                  <a:pt x="406" y="536"/>
                </a:lnTo>
                <a:lnTo>
                  <a:pt x="407" y="538"/>
                </a:lnTo>
                <a:lnTo>
                  <a:pt x="407" y="539"/>
                </a:lnTo>
                <a:lnTo>
                  <a:pt x="407" y="541"/>
                </a:lnTo>
                <a:lnTo>
                  <a:pt x="406" y="542"/>
                </a:lnTo>
                <a:lnTo>
                  <a:pt x="406" y="544"/>
                </a:lnTo>
                <a:lnTo>
                  <a:pt x="407" y="544"/>
                </a:lnTo>
                <a:lnTo>
                  <a:pt x="407" y="545"/>
                </a:lnTo>
                <a:lnTo>
                  <a:pt x="407" y="545"/>
                </a:lnTo>
                <a:lnTo>
                  <a:pt x="407" y="545"/>
                </a:lnTo>
                <a:lnTo>
                  <a:pt x="406" y="545"/>
                </a:lnTo>
                <a:lnTo>
                  <a:pt x="406" y="547"/>
                </a:lnTo>
                <a:lnTo>
                  <a:pt x="406" y="545"/>
                </a:lnTo>
                <a:lnTo>
                  <a:pt x="404" y="545"/>
                </a:lnTo>
                <a:lnTo>
                  <a:pt x="404" y="545"/>
                </a:lnTo>
                <a:lnTo>
                  <a:pt x="404" y="545"/>
                </a:lnTo>
                <a:lnTo>
                  <a:pt x="403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4"/>
                </a:lnTo>
                <a:lnTo>
                  <a:pt x="399" y="544"/>
                </a:lnTo>
                <a:lnTo>
                  <a:pt x="399" y="542"/>
                </a:lnTo>
                <a:lnTo>
                  <a:pt x="398" y="542"/>
                </a:lnTo>
                <a:lnTo>
                  <a:pt x="399" y="541"/>
                </a:lnTo>
                <a:lnTo>
                  <a:pt x="398" y="541"/>
                </a:lnTo>
                <a:lnTo>
                  <a:pt x="398" y="539"/>
                </a:lnTo>
                <a:lnTo>
                  <a:pt x="398" y="538"/>
                </a:lnTo>
                <a:lnTo>
                  <a:pt x="398" y="538"/>
                </a:lnTo>
                <a:lnTo>
                  <a:pt x="398" y="538"/>
                </a:lnTo>
                <a:lnTo>
                  <a:pt x="396" y="538"/>
                </a:lnTo>
                <a:lnTo>
                  <a:pt x="396" y="538"/>
                </a:lnTo>
                <a:lnTo>
                  <a:pt x="393" y="539"/>
                </a:lnTo>
                <a:lnTo>
                  <a:pt x="391" y="541"/>
                </a:lnTo>
                <a:lnTo>
                  <a:pt x="390" y="541"/>
                </a:lnTo>
                <a:lnTo>
                  <a:pt x="388" y="542"/>
                </a:lnTo>
                <a:lnTo>
                  <a:pt x="388" y="541"/>
                </a:lnTo>
                <a:lnTo>
                  <a:pt x="387" y="541"/>
                </a:lnTo>
                <a:lnTo>
                  <a:pt x="385" y="542"/>
                </a:lnTo>
                <a:lnTo>
                  <a:pt x="384" y="541"/>
                </a:lnTo>
                <a:lnTo>
                  <a:pt x="384" y="541"/>
                </a:lnTo>
                <a:lnTo>
                  <a:pt x="382" y="541"/>
                </a:lnTo>
                <a:lnTo>
                  <a:pt x="384" y="539"/>
                </a:lnTo>
                <a:lnTo>
                  <a:pt x="382" y="539"/>
                </a:lnTo>
                <a:lnTo>
                  <a:pt x="382" y="538"/>
                </a:lnTo>
                <a:lnTo>
                  <a:pt x="380" y="538"/>
                </a:lnTo>
                <a:lnTo>
                  <a:pt x="380" y="538"/>
                </a:lnTo>
                <a:lnTo>
                  <a:pt x="380" y="536"/>
                </a:lnTo>
                <a:lnTo>
                  <a:pt x="380" y="534"/>
                </a:lnTo>
                <a:lnTo>
                  <a:pt x="380" y="534"/>
                </a:lnTo>
                <a:lnTo>
                  <a:pt x="380" y="533"/>
                </a:lnTo>
                <a:lnTo>
                  <a:pt x="379" y="533"/>
                </a:lnTo>
                <a:lnTo>
                  <a:pt x="376" y="533"/>
                </a:lnTo>
                <a:lnTo>
                  <a:pt x="373" y="531"/>
                </a:lnTo>
                <a:lnTo>
                  <a:pt x="371" y="531"/>
                </a:lnTo>
                <a:lnTo>
                  <a:pt x="371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0"/>
                </a:lnTo>
                <a:lnTo>
                  <a:pt x="371" y="528"/>
                </a:lnTo>
                <a:lnTo>
                  <a:pt x="371" y="527"/>
                </a:lnTo>
                <a:lnTo>
                  <a:pt x="373" y="525"/>
                </a:lnTo>
                <a:lnTo>
                  <a:pt x="371" y="523"/>
                </a:lnTo>
                <a:lnTo>
                  <a:pt x="373" y="520"/>
                </a:lnTo>
                <a:lnTo>
                  <a:pt x="374" y="520"/>
                </a:lnTo>
                <a:lnTo>
                  <a:pt x="374" y="519"/>
                </a:lnTo>
                <a:lnTo>
                  <a:pt x="374" y="519"/>
                </a:lnTo>
                <a:lnTo>
                  <a:pt x="374" y="517"/>
                </a:lnTo>
                <a:lnTo>
                  <a:pt x="373" y="517"/>
                </a:lnTo>
                <a:lnTo>
                  <a:pt x="373" y="517"/>
                </a:lnTo>
                <a:lnTo>
                  <a:pt x="369" y="517"/>
                </a:lnTo>
                <a:lnTo>
                  <a:pt x="368" y="517"/>
                </a:lnTo>
                <a:lnTo>
                  <a:pt x="365" y="516"/>
                </a:lnTo>
                <a:lnTo>
                  <a:pt x="365" y="514"/>
                </a:lnTo>
                <a:lnTo>
                  <a:pt x="365" y="512"/>
                </a:lnTo>
                <a:lnTo>
                  <a:pt x="365" y="512"/>
                </a:lnTo>
                <a:lnTo>
                  <a:pt x="365" y="511"/>
                </a:lnTo>
                <a:lnTo>
                  <a:pt x="365" y="511"/>
                </a:lnTo>
                <a:lnTo>
                  <a:pt x="365" y="508"/>
                </a:lnTo>
                <a:lnTo>
                  <a:pt x="363" y="508"/>
                </a:lnTo>
                <a:lnTo>
                  <a:pt x="363" y="506"/>
                </a:lnTo>
                <a:lnTo>
                  <a:pt x="362" y="506"/>
                </a:lnTo>
                <a:lnTo>
                  <a:pt x="362" y="504"/>
                </a:lnTo>
                <a:lnTo>
                  <a:pt x="363" y="504"/>
                </a:lnTo>
                <a:lnTo>
                  <a:pt x="365" y="501"/>
                </a:lnTo>
                <a:lnTo>
                  <a:pt x="365" y="501"/>
                </a:lnTo>
                <a:lnTo>
                  <a:pt x="365" y="501"/>
                </a:lnTo>
                <a:lnTo>
                  <a:pt x="363" y="501"/>
                </a:lnTo>
                <a:lnTo>
                  <a:pt x="362" y="503"/>
                </a:lnTo>
                <a:lnTo>
                  <a:pt x="360" y="501"/>
                </a:lnTo>
                <a:lnTo>
                  <a:pt x="360" y="501"/>
                </a:lnTo>
                <a:lnTo>
                  <a:pt x="358" y="501"/>
                </a:lnTo>
                <a:lnTo>
                  <a:pt x="355" y="501"/>
                </a:lnTo>
                <a:lnTo>
                  <a:pt x="352" y="503"/>
                </a:lnTo>
                <a:lnTo>
                  <a:pt x="350" y="503"/>
                </a:lnTo>
                <a:lnTo>
                  <a:pt x="349" y="504"/>
                </a:lnTo>
                <a:lnTo>
                  <a:pt x="347" y="504"/>
                </a:lnTo>
                <a:lnTo>
                  <a:pt x="347" y="504"/>
                </a:lnTo>
                <a:lnTo>
                  <a:pt x="346" y="504"/>
                </a:lnTo>
                <a:lnTo>
                  <a:pt x="346" y="503"/>
                </a:lnTo>
                <a:lnTo>
                  <a:pt x="347" y="501"/>
                </a:lnTo>
                <a:lnTo>
                  <a:pt x="349" y="500"/>
                </a:lnTo>
                <a:lnTo>
                  <a:pt x="347" y="498"/>
                </a:lnTo>
                <a:lnTo>
                  <a:pt x="347" y="498"/>
                </a:lnTo>
                <a:lnTo>
                  <a:pt x="347" y="497"/>
                </a:lnTo>
                <a:lnTo>
                  <a:pt x="346" y="497"/>
                </a:lnTo>
                <a:lnTo>
                  <a:pt x="346" y="495"/>
                </a:lnTo>
                <a:lnTo>
                  <a:pt x="346" y="493"/>
                </a:lnTo>
                <a:lnTo>
                  <a:pt x="346" y="492"/>
                </a:lnTo>
                <a:lnTo>
                  <a:pt x="347" y="490"/>
                </a:lnTo>
                <a:lnTo>
                  <a:pt x="349" y="490"/>
                </a:lnTo>
                <a:lnTo>
                  <a:pt x="349" y="490"/>
                </a:lnTo>
                <a:lnTo>
                  <a:pt x="349" y="489"/>
                </a:lnTo>
                <a:lnTo>
                  <a:pt x="349" y="487"/>
                </a:lnTo>
                <a:lnTo>
                  <a:pt x="349" y="486"/>
                </a:lnTo>
                <a:lnTo>
                  <a:pt x="350" y="484"/>
                </a:lnTo>
                <a:lnTo>
                  <a:pt x="350" y="484"/>
                </a:lnTo>
                <a:lnTo>
                  <a:pt x="352" y="484"/>
                </a:lnTo>
                <a:lnTo>
                  <a:pt x="352" y="484"/>
                </a:lnTo>
                <a:lnTo>
                  <a:pt x="354" y="482"/>
                </a:lnTo>
                <a:lnTo>
                  <a:pt x="354" y="481"/>
                </a:lnTo>
                <a:lnTo>
                  <a:pt x="355" y="479"/>
                </a:lnTo>
                <a:lnTo>
                  <a:pt x="355" y="479"/>
                </a:lnTo>
                <a:lnTo>
                  <a:pt x="357" y="479"/>
                </a:lnTo>
                <a:lnTo>
                  <a:pt x="357" y="479"/>
                </a:lnTo>
                <a:lnTo>
                  <a:pt x="358" y="478"/>
                </a:lnTo>
                <a:lnTo>
                  <a:pt x="358" y="476"/>
                </a:lnTo>
                <a:lnTo>
                  <a:pt x="360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3"/>
                </a:lnTo>
                <a:lnTo>
                  <a:pt x="360" y="471"/>
                </a:lnTo>
                <a:lnTo>
                  <a:pt x="360" y="471"/>
                </a:lnTo>
                <a:lnTo>
                  <a:pt x="362" y="470"/>
                </a:lnTo>
                <a:lnTo>
                  <a:pt x="363" y="470"/>
                </a:lnTo>
                <a:lnTo>
                  <a:pt x="362" y="468"/>
                </a:lnTo>
                <a:lnTo>
                  <a:pt x="363" y="467"/>
                </a:lnTo>
                <a:lnTo>
                  <a:pt x="363" y="464"/>
                </a:lnTo>
                <a:lnTo>
                  <a:pt x="363" y="462"/>
                </a:lnTo>
                <a:lnTo>
                  <a:pt x="363" y="460"/>
                </a:lnTo>
                <a:lnTo>
                  <a:pt x="363" y="459"/>
                </a:lnTo>
                <a:lnTo>
                  <a:pt x="363" y="457"/>
                </a:lnTo>
                <a:lnTo>
                  <a:pt x="362" y="454"/>
                </a:lnTo>
                <a:lnTo>
                  <a:pt x="362" y="454"/>
                </a:lnTo>
                <a:lnTo>
                  <a:pt x="362" y="451"/>
                </a:lnTo>
                <a:lnTo>
                  <a:pt x="362" y="448"/>
                </a:lnTo>
                <a:lnTo>
                  <a:pt x="362" y="448"/>
                </a:lnTo>
                <a:lnTo>
                  <a:pt x="360" y="448"/>
                </a:lnTo>
                <a:lnTo>
                  <a:pt x="358" y="448"/>
                </a:lnTo>
                <a:lnTo>
                  <a:pt x="358" y="448"/>
                </a:lnTo>
                <a:lnTo>
                  <a:pt x="358" y="448"/>
                </a:lnTo>
                <a:lnTo>
                  <a:pt x="357" y="449"/>
                </a:lnTo>
                <a:lnTo>
                  <a:pt x="357" y="449"/>
                </a:lnTo>
                <a:lnTo>
                  <a:pt x="357" y="448"/>
                </a:lnTo>
                <a:lnTo>
                  <a:pt x="355" y="446"/>
                </a:lnTo>
                <a:lnTo>
                  <a:pt x="354" y="441"/>
                </a:lnTo>
                <a:lnTo>
                  <a:pt x="354" y="441"/>
                </a:lnTo>
                <a:lnTo>
                  <a:pt x="354" y="440"/>
                </a:lnTo>
                <a:lnTo>
                  <a:pt x="354" y="438"/>
                </a:lnTo>
                <a:lnTo>
                  <a:pt x="352" y="438"/>
                </a:lnTo>
                <a:lnTo>
                  <a:pt x="352" y="437"/>
                </a:lnTo>
                <a:lnTo>
                  <a:pt x="350" y="437"/>
                </a:lnTo>
                <a:lnTo>
                  <a:pt x="350" y="437"/>
                </a:lnTo>
                <a:lnTo>
                  <a:pt x="350" y="437"/>
                </a:lnTo>
                <a:lnTo>
                  <a:pt x="349" y="437"/>
                </a:lnTo>
                <a:lnTo>
                  <a:pt x="349" y="435"/>
                </a:lnTo>
                <a:lnTo>
                  <a:pt x="347" y="435"/>
                </a:lnTo>
                <a:lnTo>
                  <a:pt x="347" y="434"/>
                </a:lnTo>
                <a:lnTo>
                  <a:pt x="347" y="434"/>
                </a:lnTo>
                <a:lnTo>
                  <a:pt x="346" y="434"/>
                </a:lnTo>
                <a:lnTo>
                  <a:pt x="346" y="435"/>
                </a:lnTo>
                <a:lnTo>
                  <a:pt x="344" y="435"/>
                </a:lnTo>
                <a:lnTo>
                  <a:pt x="344" y="437"/>
                </a:lnTo>
                <a:lnTo>
                  <a:pt x="343" y="438"/>
                </a:lnTo>
                <a:lnTo>
                  <a:pt x="343" y="438"/>
                </a:lnTo>
                <a:lnTo>
                  <a:pt x="343" y="438"/>
                </a:lnTo>
                <a:lnTo>
                  <a:pt x="339" y="437"/>
                </a:lnTo>
                <a:lnTo>
                  <a:pt x="339" y="437"/>
                </a:lnTo>
                <a:lnTo>
                  <a:pt x="338" y="437"/>
                </a:lnTo>
                <a:lnTo>
                  <a:pt x="336" y="437"/>
                </a:lnTo>
                <a:lnTo>
                  <a:pt x="335" y="437"/>
                </a:lnTo>
                <a:lnTo>
                  <a:pt x="333" y="435"/>
                </a:lnTo>
                <a:lnTo>
                  <a:pt x="332" y="435"/>
                </a:lnTo>
                <a:lnTo>
                  <a:pt x="330" y="435"/>
                </a:lnTo>
                <a:lnTo>
                  <a:pt x="328" y="437"/>
                </a:lnTo>
                <a:lnTo>
                  <a:pt x="328" y="437"/>
                </a:lnTo>
                <a:lnTo>
                  <a:pt x="328" y="435"/>
                </a:lnTo>
                <a:lnTo>
                  <a:pt x="327" y="435"/>
                </a:lnTo>
                <a:lnTo>
                  <a:pt x="327" y="435"/>
                </a:lnTo>
                <a:lnTo>
                  <a:pt x="328" y="435"/>
                </a:lnTo>
                <a:lnTo>
                  <a:pt x="328" y="434"/>
                </a:lnTo>
                <a:lnTo>
                  <a:pt x="328" y="434"/>
                </a:lnTo>
                <a:lnTo>
                  <a:pt x="330" y="432"/>
                </a:lnTo>
                <a:lnTo>
                  <a:pt x="332" y="430"/>
                </a:lnTo>
                <a:lnTo>
                  <a:pt x="332" y="429"/>
                </a:lnTo>
                <a:lnTo>
                  <a:pt x="330" y="427"/>
                </a:lnTo>
                <a:lnTo>
                  <a:pt x="330" y="426"/>
                </a:lnTo>
                <a:lnTo>
                  <a:pt x="330" y="426"/>
                </a:lnTo>
                <a:lnTo>
                  <a:pt x="328" y="426"/>
                </a:lnTo>
                <a:lnTo>
                  <a:pt x="325" y="427"/>
                </a:lnTo>
                <a:lnTo>
                  <a:pt x="325" y="427"/>
                </a:lnTo>
                <a:lnTo>
                  <a:pt x="325" y="427"/>
                </a:lnTo>
                <a:lnTo>
                  <a:pt x="325" y="424"/>
                </a:lnTo>
                <a:lnTo>
                  <a:pt x="327" y="424"/>
                </a:lnTo>
                <a:lnTo>
                  <a:pt x="327" y="424"/>
                </a:lnTo>
                <a:lnTo>
                  <a:pt x="328" y="423"/>
                </a:lnTo>
                <a:lnTo>
                  <a:pt x="328" y="423"/>
                </a:lnTo>
                <a:lnTo>
                  <a:pt x="328" y="423"/>
                </a:lnTo>
                <a:lnTo>
                  <a:pt x="327" y="423"/>
                </a:lnTo>
                <a:lnTo>
                  <a:pt x="327" y="423"/>
                </a:lnTo>
                <a:lnTo>
                  <a:pt x="325" y="419"/>
                </a:lnTo>
                <a:lnTo>
                  <a:pt x="325" y="419"/>
                </a:lnTo>
                <a:lnTo>
                  <a:pt x="324" y="419"/>
                </a:lnTo>
                <a:lnTo>
                  <a:pt x="322" y="419"/>
                </a:lnTo>
                <a:lnTo>
                  <a:pt x="319" y="421"/>
                </a:lnTo>
                <a:lnTo>
                  <a:pt x="316" y="423"/>
                </a:lnTo>
                <a:lnTo>
                  <a:pt x="316" y="424"/>
                </a:lnTo>
                <a:lnTo>
                  <a:pt x="316" y="424"/>
                </a:lnTo>
                <a:lnTo>
                  <a:pt x="316" y="424"/>
                </a:lnTo>
                <a:lnTo>
                  <a:pt x="316" y="426"/>
                </a:lnTo>
                <a:lnTo>
                  <a:pt x="314" y="426"/>
                </a:lnTo>
                <a:lnTo>
                  <a:pt x="314" y="426"/>
                </a:lnTo>
                <a:lnTo>
                  <a:pt x="313" y="426"/>
                </a:lnTo>
                <a:lnTo>
                  <a:pt x="311" y="424"/>
                </a:lnTo>
                <a:lnTo>
                  <a:pt x="309" y="424"/>
                </a:lnTo>
                <a:lnTo>
                  <a:pt x="308" y="424"/>
                </a:lnTo>
                <a:lnTo>
                  <a:pt x="306" y="423"/>
                </a:lnTo>
                <a:lnTo>
                  <a:pt x="306" y="423"/>
                </a:lnTo>
                <a:lnTo>
                  <a:pt x="305" y="423"/>
                </a:lnTo>
                <a:lnTo>
                  <a:pt x="305" y="421"/>
                </a:lnTo>
                <a:lnTo>
                  <a:pt x="303" y="421"/>
                </a:lnTo>
                <a:lnTo>
                  <a:pt x="302" y="423"/>
                </a:lnTo>
                <a:lnTo>
                  <a:pt x="298" y="424"/>
                </a:lnTo>
                <a:lnTo>
                  <a:pt x="297" y="426"/>
                </a:lnTo>
                <a:lnTo>
                  <a:pt x="297" y="426"/>
                </a:lnTo>
                <a:lnTo>
                  <a:pt x="295" y="427"/>
                </a:lnTo>
                <a:lnTo>
                  <a:pt x="295" y="427"/>
                </a:lnTo>
                <a:lnTo>
                  <a:pt x="294" y="429"/>
                </a:lnTo>
                <a:lnTo>
                  <a:pt x="294" y="429"/>
                </a:lnTo>
                <a:lnTo>
                  <a:pt x="291" y="430"/>
                </a:lnTo>
                <a:lnTo>
                  <a:pt x="289" y="430"/>
                </a:lnTo>
                <a:lnTo>
                  <a:pt x="286" y="432"/>
                </a:lnTo>
                <a:lnTo>
                  <a:pt x="284" y="432"/>
                </a:lnTo>
                <a:lnTo>
                  <a:pt x="283" y="432"/>
                </a:lnTo>
                <a:lnTo>
                  <a:pt x="283" y="434"/>
                </a:lnTo>
                <a:lnTo>
                  <a:pt x="281" y="435"/>
                </a:lnTo>
                <a:lnTo>
                  <a:pt x="281" y="437"/>
                </a:lnTo>
                <a:lnTo>
                  <a:pt x="278" y="438"/>
                </a:lnTo>
                <a:lnTo>
                  <a:pt x="276" y="440"/>
                </a:lnTo>
                <a:lnTo>
                  <a:pt x="275" y="440"/>
                </a:lnTo>
                <a:lnTo>
                  <a:pt x="275" y="441"/>
                </a:lnTo>
                <a:lnTo>
                  <a:pt x="275" y="441"/>
                </a:lnTo>
                <a:lnTo>
                  <a:pt x="276" y="441"/>
                </a:lnTo>
                <a:lnTo>
                  <a:pt x="276" y="441"/>
                </a:lnTo>
                <a:lnTo>
                  <a:pt x="275" y="443"/>
                </a:lnTo>
                <a:lnTo>
                  <a:pt x="273" y="443"/>
                </a:lnTo>
                <a:lnTo>
                  <a:pt x="273" y="445"/>
                </a:lnTo>
                <a:lnTo>
                  <a:pt x="272" y="445"/>
                </a:lnTo>
                <a:lnTo>
                  <a:pt x="270" y="445"/>
                </a:lnTo>
                <a:lnTo>
                  <a:pt x="270" y="445"/>
                </a:lnTo>
                <a:lnTo>
                  <a:pt x="270" y="445"/>
                </a:lnTo>
                <a:lnTo>
                  <a:pt x="268" y="445"/>
                </a:lnTo>
                <a:lnTo>
                  <a:pt x="268" y="445"/>
                </a:lnTo>
                <a:lnTo>
                  <a:pt x="267" y="445"/>
                </a:lnTo>
                <a:lnTo>
                  <a:pt x="265" y="446"/>
                </a:lnTo>
                <a:lnTo>
                  <a:pt x="264" y="446"/>
                </a:lnTo>
                <a:lnTo>
                  <a:pt x="264" y="446"/>
                </a:lnTo>
                <a:lnTo>
                  <a:pt x="262" y="446"/>
                </a:lnTo>
                <a:lnTo>
                  <a:pt x="261" y="446"/>
                </a:lnTo>
                <a:lnTo>
                  <a:pt x="261" y="445"/>
                </a:lnTo>
                <a:lnTo>
                  <a:pt x="261" y="443"/>
                </a:lnTo>
                <a:lnTo>
                  <a:pt x="261" y="443"/>
                </a:lnTo>
                <a:lnTo>
                  <a:pt x="259" y="441"/>
                </a:lnTo>
                <a:lnTo>
                  <a:pt x="256" y="441"/>
                </a:lnTo>
                <a:lnTo>
                  <a:pt x="256" y="441"/>
                </a:lnTo>
                <a:lnTo>
                  <a:pt x="256" y="440"/>
                </a:lnTo>
                <a:lnTo>
                  <a:pt x="254" y="440"/>
                </a:lnTo>
                <a:lnTo>
                  <a:pt x="253" y="441"/>
                </a:lnTo>
                <a:lnTo>
                  <a:pt x="253" y="441"/>
                </a:lnTo>
                <a:lnTo>
                  <a:pt x="251" y="441"/>
                </a:lnTo>
                <a:lnTo>
                  <a:pt x="251" y="441"/>
                </a:lnTo>
                <a:lnTo>
                  <a:pt x="250" y="441"/>
                </a:lnTo>
                <a:lnTo>
                  <a:pt x="246" y="440"/>
                </a:lnTo>
                <a:lnTo>
                  <a:pt x="246" y="440"/>
                </a:lnTo>
                <a:lnTo>
                  <a:pt x="243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38"/>
                </a:lnTo>
                <a:lnTo>
                  <a:pt x="242" y="438"/>
                </a:lnTo>
                <a:lnTo>
                  <a:pt x="242" y="438"/>
                </a:lnTo>
                <a:lnTo>
                  <a:pt x="240" y="437"/>
                </a:lnTo>
                <a:lnTo>
                  <a:pt x="239" y="437"/>
                </a:lnTo>
                <a:lnTo>
                  <a:pt x="237" y="437"/>
                </a:lnTo>
                <a:lnTo>
                  <a:pt x="235" y="437"/>
                </a:lnTo>
                <a:lnTo>
                  <a:pt x="234" y="438"/>
                </a:lnTo>
                <a:lnTo>
                  <a:pt x="234" y="438"/>
                </a:lnTo>
                <a:lnTo>
                  <a:pt x="232" y="440"/>
                </a:lnTo>
                <a:lnTo>
                  <a:pt x="231" y="440"/>
                </a:lnTo>
                <a:lnTo>
                  <a:pt x="229" y="441"/>
                </a:lnTo>
                <a:lnTo>
                  <a:pt x="227" y="443"/>
                </a:lnTo>
                <a:lnTo>
                  <a:pt x="226" y="445"/>
                </a:lnTo>
                <a:lnTo>
                  <a:pt x="224" y="446"/>
                </a:lnTo>
                <a:lnTo>
                  <a:pt x="224" y="448"/>
                </a:lnTo>
                <a:lnTo>
                  <a:pt x="223" y="449"/>
                </a:lnTo>
                <a:lnTo>
                  <a:pt x="221" y="449"/>
                </a:lnTo>
                <a:lnTo>
                  <a:pt x="221" y="452"/>
                </a:lnTo>
                <a:lnTo>
                  <a:pt x="220" y="451"/>
                </a:lnTo>
                <a:lnTo>
                  <a:pt x="220" y="451"/>
                </a:lnTo>
                <a:lnTo>
                  <a:pt x="218" y="449"/>
                </a:lnTo>
                <a:lnTo>
                  <a:pt x="220" y="445"/>
                </a:lnTo>
                <a:lnTo>
                  <a:pt x="220" y="443"/>
                </a:lnTo>
                <a:lnTo>
                  <a:pt x="220" y="443"/>
                </a:lnTo>
                <a:lnTo>
                  <a:pt x="220" y="441"/>
                </a:lnTo>
                <a:lnTo>
                  <a:pt x="218" y="441"/>
                </a:lnTo>
                <a:lnTo>
                  <a:pt x="216" y="440"/>
                </a:lnTo>
                <a:lnTo>
                  <a:pt x="216" y="440"/>
                </a:lnTo>
                <a:lnTo>
                  <a:pt x="215" y="441"/>
                </a:lnTo>
                <a:lnTo>
                  <a:pt x="215" y="441"/>
                </a:lnTo>
                <a:lnTo>
                  <a:pt x="213" y="441"/>
                </a:lnTo>
                <a:lnTo>
                  <a:pt x="212" y="441"/>
                </a:lnTo>
                <a:lnTo>
                  <a:pt x="210" y="443"/>
                </a:lnTo>
                <a:lnTo>
                  <a:pt x="210" y="443"/>
                </a:lnTo>
                <a:lnTo>
                  <a:pt x="209" y="443"/>
                </a:lnTo>
                <a:lnTo>
                  <a:pt x="210" y="443"/>
                </a:lnTo>
                <a:lnTo>
                  <a:pt x="209" y="443"/>
                </a:lnTo>
                <a:lnTo>
                  <a:pt x="207" y="443"/>
                </a:lnTo>
                <a:lnTo>
                  <a:pt x="205" y="443"/>
                </a:lnTo>
                <a:lnTo>
                  <a:pt x="204" y="445"/>
                </a:lnTo>
                <a:lnTo>
                  <a:pt x="202" y="445"/>
                </a:lnTo>
                <a:lnTo>
                  <a:pt x="201" y="445"/>
                </a:lnTo>
                <a:lnTo>
                  <a:pt x="201" y="445"/>
                </a:lnTo>
                <a:lnTo>
                  <a:pt x="198" y="445"/>
                </a:lnTo>
                <a:lnTo>
                  <a:pt x="196" y="445"/>
                </a:lnTo>
                <a:lnTo>
                  <a:pt x="194" y="443"/>
                </a:lnTo>
                <a:lnTo>
                  <a:pt x="193" y="441"/>
                </a:lnTo>
                <a:lnTo>
                  <a:pt x="191" y="441"/>
                </a:lnTo>
                <a:lnTo>
                  <a:pt x="190" y="441"/>
                </a:lnTo>
                <a:lnTo>
                  <a:pt x="190" y="440"/>
                </a:lnTo>
                <a:lnTo>
                  <a:pt x="190" y="440"/>
                </a:lnTo>
                <a:lnTo>
                  <a:pt x="188" y="440"/>
                </a:lnTo>
                <a:lnTo>
                  <a:pt x="187" y="440"/>
                </a:lnTo>
                <a:lnTo>
                  <a:pt x="187" y="443"/>
                </a:lnTo>
                <a:lnTo>
                  <a:pt x="187" y="443"/>
                </a:lnTo>
                <a:lnTo>
                  <a:pt x="185" y="443"/>
                </a:lnTo>
                <a:lnTo>
                  <a:pt x="183" y="443"/>
                </a:lnTo>
                <a:lnTo>
                  <a:pt x="182" y="441"/>
                </a:lnTo>
                <a:lnTo>
                  <a:pt x="182" y="440"/>
                </a:lnTo>
                <a:lnTo>
                  <a:pt x="180" y="440"/>
                </a:lnTo>
                <a:lnTo>
                  <a:pt x="180" y="440"/>
                </a:lnTo>
                <a:lnTo>
                  <a:pt x="180" y="441"/>
                </a:lnTo>
                <a:lnTo>
                  <a:pt x="180" y="443"/>
                </a:lnTo>
                <a:lnTo>
                  <a:pt x="179" y="443"/>
                </a:lnTo>
                <a:lnTo>
                  <a:pt x="179" y="443"/>
                </a:lnTo>
                <a:lnTo>
                  <a:pt x="177" y="441"/>
                </a:lnTo>
                <a:lnTo>
                  <a:pt x="177" y="440"/>
                </a:lnTo>
                <a:lnTo>
                  <a:pt x="175" y="438"/>
                </a:lnTo>
                <a:lnTo>
                  <a:pt x="174" y="437"/>
                </a:lnTo>
                <a:lnTo>
                  <a:pt x="171" y="437"/>
                </a:lnTo>
                <a:lnTo>
                  <a:pt x="168" y="437"/>
                </a:lnTo>
                <a:lnTo>
                  <a:pt x="166" y="437"/>
                </a:lnTo>
                <a:lnTo>
                  <a:pt x="166" y="435"/>
                </a:lnTo>
                <a:lnTo>
                  <a:pt x="166" y="434"/>
                </a:lnTo>
                <a:lnTo>
                  <a:pt x="168" y="432"/>
                </a:lnTo>
                <a:lnTo>
                  <a:pt x="168" y="432"/>
                </a:lnTo>
                <a:lnTo>
                  <a:pt x="166" y="432"/>
                </a:lnTo>
                <a:lnTo>
                  <a:pt x="166" y="432"/>
                </a:lnTo>
                <a:lnTo>
                  <a:pt x="163" y="434"/>
                </a:lnTo>
                <a:lnTo>
                  <a:pt x="161" y="434"/>
                </a:lnTo>
                <a:lnTo>
                  <a:pt x="161" y="432"/>
                </a:lnTo>
                <a:lnTo>
                  <a:pt x="160" y="432"/>
                </a:lnTo>
                <a:lnTo>
                  <a:pt x="160" y="432"/>
                </a:lnTo>
                <a:lnTo>
                  <a:pt x="160" y="432"/>
                </a:lnTo>
                <a:lnTo>
                  <a:pt x="157" y="430"/>
                </a:lnTo>
                <a:lnTo>
                  <a:pt x="157" y="429"/>
                </a:lnTo>
                <a:lnTo>
                  <a:pt x="155" y="429"/>
                </a:lnTo>
                <a:lnTo>
                  <a:pt x="153" y="427"/>
                </a:lnTo>
                <a:lnTo>
                  <a:pt x="152" y="426"/>
                </a:lnTo>
                <a:lnTo>
                  <a:pt x="152" y="424"/>
                </a:lnTo>
                <a:lnTo>
                  <a:pt x="152" y="423"/>
                </a:lnTo>
                <a:lnTo>
                  <a:pt x="150" y="423"/>
                </a:lnTo>
                <a:lnTo>
                  <a:pt x="149" y="421"/>
                </a:lnTo>
                <a:lnTo>
                  <a:pt x="147" y="423"/>
                </a:lnTo>
                <a:lnTo>
                  <a:pt x="146" y="423"/>
                </a:lnTo>
                <a:lnTo>
                  <a:pt x="144" y="423"/>
                </a:lnTo>
                <a:lnTo>
                  <a:pt x="142" y="421"/>
                </a:lnTo>
                <a:lnTo>
                  <a:pt x="141" y="419"/>
                </a:lnTo>
                <a:lnTo>
                  <a:pt x="139" y="418"/>
                </a:lnTo>
                <a:lnTo>
                  <a:pt x="138" y="416"/>
                </a:lnTo>
                <a:lnTo>
                  <a:pt x="136" y="416"/>
                </a:lnTo>
                <a:lnTo>
                  <a:pt x="133" y="415"/>
                </a:lnTo>
                <a:lnTo>
                  <a:pt x="130" y="413"/>
                </a:lnTo>
                <a:lnTo>
                  <a:pt x="128" y="412"/>
                </a:lnTo>
                <a:lnTo>
                  <a:pt x="125" y="410"/>
                </a:lnTo>
                <a:lnTo>
                  <a:pt x="123" y="408"/>
                </a:lnTo>
                <a:lnTo>
                  <a:pt x="123" y="408"/>
                </a:lnTo>
                <a:lnTo>
                  <a:pt x="122" y="407"/>
                </a:lnTo>
                <a:lnTo>
                  <a:pt x="122" y="405"/>
                </a:lnTo>
                <a:lnTo>
                  <a:pt x="119" y="405"/>
                </a:lnTo>
                <a:lnTo>
                  <a:pt x="116" y="404"/>
                </a:lnTo>
                <a:lnTo>
                  <a:pt x="112" y="405"/>
                </a:lnTo>
                <a:lnTo>
                  <a:pt x="111" y="408"/>
                </a:lnTo>
                <a:lnTo>
                  <a:pt x="109" y="410"/>
                </a:lnTo>
                <a:lnTo>
                  <a:pt x="108" y="410"/>
                </a:lnTo>
                <a:lnTo>
                  <a:pt x="108" y="408"/>
                </a:lnTo>
                <a:lnTo>
                  <a:pt x="106" y="408"/>
                </a:lnTo>
                <a:lnTo>
                  <a:pt x="106" y="407"/>
                </a:lnTo>
                <a:lnTo>
                  <a:pt x="105" y="405"/>
                </a:lnTo>
                <a:lnTo>
                  <a:pt x="103" y="405"/>
                </a:lnTo>
                <a:lnTo>
                  <a:pt x="101" y="404"/>
                </a:lnTo>
                <a:lnTo>
                  <a:pt x="101" y="404"/>
                </a:lnTo>
                <a:lnTo>
                  <a:pt x="100" y="404"/>
                </a:lnTo>
                <a:lnTo>
                  <a:pt x="98" y="402"/>
                </a:lnTo>
                <a:lnTo>
                  <a:pt x="97" y="402"/>
                </a:lnTo>
                <a:lnTo>
                  <a:pt x="95" y="402"/>
                </a:lnTo>
                <a:lnTo>
                  <a:pt x="95" y="401"/>
                </a:lnTo>
                <a:lnTo>
                  <a:pt x="95" y="399"/>
                </a:lnTo>
                <a:lnTo>
                  <a:pt x="95" y="399"/>
                </a:lnTo>
                <a:lnTo>
                  <a:pt x="95" y="397"/>
                </a:lnTo>
                <a:lnTo>
                  <a:pt x="93" y="397"/>
                </a:lnTo>
                <a:lnTo>
                  <a:pt x="92" y="396"/>
                </a:lnTo>
                <a:lnTo>
                  <a:pt x="90" y="396"/>
                </a:lnTo>
                <a:lnTo>
                  <a:pt x="90" y="396"/>
                </a:lnTo>
                <a:lnTo>
                  <a:pt x="89" y="396"/>
                </a:lnTo>
                <a:lnTo>
                  <a:pt x="87" y="396"/>
                </a:lnTo>
                <a:lnTo>
                  <a:pt x="86" y="396"/>
                </a:lnTo>
                <a:lnTo>
                  <a:pt x="86" y="394"/>
                </a:lnTo>
                <a:lnTo>
                  <a:pt x="84" y="394"/>
                </a:lnTo>
                <a:lnTo>
                  <a:pt x="82" y="393"/>
                </a:lnTo>
                <a:lnTo>
                  <a:pt x="82" y="393"/>
                </a:lnTo>
                <a:lnTo>
                  <a:pt x="81" y="391"/>
                </a:lnTo>
                <a:lnTo>
                  <a:pt x="79" y="388"/>
                </a:lnTo>
                <a:lnTo>
                  <a:pt x="78" y="388"/>
                </a:lnTo>
                <a:lnTo>
                  <a:pt x="78" y="388"/>
                </a:lnTo>
                <a:lnTo>
                  <a:pt x="78" y="389"/>
                </a:lnTo>
                <a:lnTo>
                  <a:pt x="78" y="389"/>
                </a:lnTo>
                <a:lnTo>
                  <a:pt x="76" y="389"/>
                </a:lnTo>
                <a:lnTo>
                  <a:pt x="76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8"/>
                </a:lnTo>
                <a:lnTo>
                  <a:pt x="75" y="388"/>
                </a:lnTo>
                <a:lnTo>
                  <a:pt x="75" y="386"/>
                </a:lnTo>
                <a:lnTo>
                  <a:pt x="75" y="385"/>
                </a:lnTo>
                <a:lnTo>
                  <a:pt x="75" y="385"/>
                </a:lnTo>
                <a:lnTo>
                  <a:pt x="73" y="383"/>
                </a:lnTo>
                <a:lnTo>
                  <a:pt x="73" y="382"/>
                </a:lnTo>
                <a:lnTo>
                  <a:pt x="73" y="380"/>
                </a:lnTo>
                <a:lnTo>
                  <a:pt x="75" y="380"/>
                </a:lnTo>
                <a:lnTo>
                  <a:pt x="75" y="378"/>
                </a:lnTo>
                <a:lnTo>
                  <a:pt x="73" y="378"/>
                </a:lnTo>
                <a:lnTo>
                  <a:pt x="70" y="375"/>
                </a:lnTo>
                <a:lnTo>
                  <a:pt x="70" y="375"/>
                </a:lnTo>
                <a:lnTo>
                  <a:pt x="70" y="374"/>
                </a:lnTo>
                <a:lnTo>
                  <a:pt x="70" y="372"/>
                </a:lnTo>
                <a:lnTo>
                  <a:pt x="70" y="371"/>
                </a:lnTo>
                <a:lnTo>
                  <a:pt x="68" y="371"/>
                </a:lnTo>
                <a:lnTo>
                  <a:pt x="68" y="371"/>
                </a:lnTo>
                <a:lnTo>
                  <a:pt x="70" y="371"/>
                </a:lnTo>
                <a:lnTo>
                  <a:pt x="71" y="369"/>
                </a:lnTo>
                <a:lnTo>
                  <a:pt x="73" y="369"/>
                </a:lnTo>
                <a:lnTo>
                  <a:pt x="73" y="369"/>
                </a:lnTo>
                <a:lnTo>
                  <a:pt x="75" y="371"/>
                </a:lnTo>
                <a:lnTo>
                  <a:pt x="75" y="371"/>
                </a:lnTo>
                <a:lnTo>
                  <a:pt x="75" y="371"/>
                </a:lnTo>
                <a:lnTo>
                  <a:pt x="76" y="372"/>
                </a:lnTo>
                <a:lnTo>
                  <a:pt x="76" y="374"/>
                </a:lnTo>
                <a:lnTo>
                  <a:pt x="78" y="372"/>
                </a:lnTo>
                <a:lnTo>
                  <a:pt x="79" y="372"/>
                </a:lnTo>
                <a:lnTo>
                  <a:pt x="79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69"/>
                </a:lnTo>
                <a:lnTo>
                  <a:pt x="81" y="367"/>
                </a:lnTo>
                <a:lnTo>
                  <a:pt x="81" y="366"/>
                </a:lnTo>
                <a:lnTo>
                  <a:pt x="81" y="366"/>
                </a:lnTo>
                <a:lnTo>
                  <a:pt x="81" y="364"/>
                </a:lnTo>
                <a:lnTo>
                  <a:pt x="81" y="364"/>
                </a:lnTo>
                <a:lnTo>
                  <a:pt x="79" y="363"/>
                </a:lnTo>
                <a:lnTo>
                  <a:pt x="79" y="363"/>
                </a:lnTo>
                <a:lnTo>
                  <a:pt x="79" y="361"/>
                </a:lnTo>
                <a:lnTo>
                  <a:pt x="79" y="361"/>
                </a:lnTo>
                <a:lnTo>
                  <a:pt x="79" y="360"/>
                </a:lnTo>
                <a:lnTo>
                  <a:pt x="79" y="360"/>
                </a:lnTo>
                <a:lnTo>
                  <a:pt x="79" y="360"/>
                </a:lnTo>
                <a:lnTo>
                  <a:pt x="79" y="358"/>
                </a:lnTo>
                <a:lnTo>
                  <a:pt x="78" y="358"/>
                </a:lnTo>
                <a:lnTo>
                  <a:pt x="78" y="356"/>
                </a:lnTo>
                <a:lnTo>
                  <a:pt x="76" y="356"/>
                </a:lnTo>
                <a:lnTo>
                  <a:pt x="76" y="356"/>
                </a:lnTo>
                <a:lnTo>
                  <a:pt x="75" y="355"/>
                </a:lnTo>
                <a:lnTo>
                  <a:pt x="75" y="352"/>
                </a:lnTo>
                <a:lnTo>
                  <a:pt x="75" y="350"/>
                </a:lnTo>
                <a:lnTo>
                  <a:pt x="75" y="349"/>
                </a:lnTo>
                <a:lnTo>
                  <a:pt x="75" y="347"/>
                </a:lnTo>
                <a:lnTo>
                  <a:pt x="75" y="345"/>
                </a:lnTo>
                <a:lnTo>
                  <a:pt x="75" y="345"/>
                </a:lnTo>
                <a:lnTo>
                  <a:pt x="76" y="344"/>
                </a:lnTo>
                <a:lnTo>
                  <a:pt x="78" y="342"/>
                </a:lnTo>
                <a:lnTo>
                  <a:pt x="78" y="342"/>
                </a:lnTo>
                <a:lnTo>
                  <a:pt x="78" y="342"/>
                </a:lnTo>
                <a:lnTo>
                  <a:pt x="76" y="341"/>
                </a:lnTo>
                <a:lnTo>
                  <a:pt x="76" y="341"/>
                </a:lnTo>
                <a:lnTo>
                  <a:pt x="75" y="339"/>
                </a:lnTo>
                <a:lnTo>
                  <a:pt x="73" y="337"/>
                </a:lnTo>
                <a:lnTo>
                  <a:pt x="71" y="337"/>
                </a:lnTo>
                <a:lnTo>
                  <a:pt x="68" y="337"/>
                </a:lnTo>
                <a:lnTo>
                  <a:pt x="67" y="336"/>
                </a:lnTo>
                <a:lnTo>
                  <a:pt x="67" y="334"/>
                </a:lnTo>
                <a:lnTo>
                  <a:pt x="65" y="331"/>
                </a:lnTo>
                <a:lnTo>
                  <a:pt x="65" y="328"/>
                </a:lnTo>
                <a:lnTo>
                  <a:pt x="64" y="326"/>
                </a:lnTo>
                <a:lnTo>
                  <a:pt x="64" y="325"/>
                </a:lnTo>
                <a:lnTo>
                  <a:pt x="64" y="323"/>
                </a:lnTo>
                <a:lnTo>
                  <a:pt x="64" y="323"/>
                </a:lnTo>
                <a:lnTo>
                  <a:pt x="64" y="322"/>
                </a:lnTo>
                <a:lnTo>
                  <a:pt x="62" y="323"/>
                </a:lnTo>
                <a:lnTo>
                  <a:pt x="62" y="323"/>
                </a:lnTo>
                <a:lnTo>
                  <a:pt x="62" y="323"/>
                </a:lnTo>
                <a:lnTo>
                  <a:pt x="60" y="322"/>
                </a:lnTo>
                <a:lnTo>
                  <a:pt x="60" y="322"/>
                </a:lnTo>
                <a:lnTo>
                  <a:pt x="60" y="322"/>
                </a:lnTo>
                <a:lnTo>
                  <a:pt x="59" y="322"/>
                </a:lnTo>
                <a:lnTo>
                  <a:pt x="57" y="323"/>
                </a:lnTo>
                <a:lnTo>
                  <a:pt x="56" y="323"/>
                </a:lnTo>
                <a:lnTo>
                  <a:pt x="56" y="323"/>
                </a:lnTo>
                <a:lnTo>
                  <a:pt x="52" y="322"/>
                </a:lnTo>
                <a:lnTo>
                  <a:pt x="51" y="322"/>
                </a:lnTo>
                <a:lnTo>
                  <a:pt x="48" y="320"/>
                </a:lnTo>
                <a:lnTo>
                  <a:pt x="46" y="320"/>
                </a:lnTo>
                <a:lnTo>
                  <a:pt x="45" y="319"/>
                </a:lnTo>
                <a:lnTo>
                  <a:pt x="43" y="319"/>
                </a:lnTo>
                <a:lnTo>
                  <a:pt x="43" y="317"/>
                </a:lnTo>
                <a:lnTo>
                  <a:pt x="43" y="315"/>
                </a:lnTo>
                <a:lnTo>
                  <a:pt x="41" y="315"/>
                </a:lnTo>
                <a:lnTo>
                  <a:pt x="40" y="317"/>
                </a:lnTo>
                <a:lnTo>
                  <a:pt x="38" y="317"/>
                </a:lnTo>
                <a:lnTo>
                  <a:pt x="37" y="317"/>
                </a:lnTo>
                <a:lnTo>
                  <a:pt x="37" y="317"/>
                </a:lnTo>
                <a:lnTo>
                  <a:pt x="35" y="315"/>
                </a:lnTo>
                <a:lnTo>
                  <a:pt x="35" y="314"/>
                </a:lnTo>
                <a:lnTo>
                  <a:pt x="35" y="314"/>
                </a:lnTo>
                <a:lnTo>
                  <a:pt x="34" y="314"/>
                </a:lnTo>
                <a:lnTo>
                  <a:pt x="34" y="314"/>
                </a:lnTo>
                <a:lnTo>
                  <a:pt x="34" y="312"/>
                </a:lnTo>
                <a:lnTo>
                  <a:pt x="34" y="312"/>
                </a:lnTo>
                <a:lnTo>
                  <a:pt x="34" y="311"/>
                </a:lnTo>
                <a:lnTo>
                  <a:pt x="34" y="308"/>
                </a:lnTo>
                <a:lnTo>
                  <a:pt x="34" y="306"/>
                </a:lnTo>
                <a:lnTo>
                  <a:pt x="34" y="306"/>
                </a:lnTo>
                <a:lnTo>
                  <a:pt x="32" y="304"/>
                </a:lnTo>
                <a:lnTo>
                  <a:pt x="32" y="303"/>
                </a:lnTo>
                <a:lnTo>
                  <a:pt x="30" y="303"/>
                </a:lnTo>
                <a:lnTo>
                  <a:pt x="29" y="301"/>
                </a:lnTo>
                <a:lnTo>
                  <a:pt x="29" y="301"/>
                </a:lnTo>
                <a:lnTo>
                  <a:pt x="27" y="303"/>
                </a:lnTo>
                <a:lnTo>
                  <a:pt x="26" y="301"/>
                </a:lnTo>
                <a:lnTo>
                  <a:pt x="26" y="300"/>
                </a:lnTo>
                <a:lnTo>
                  <a:pt x="26" y="300"/>
                </a:lnTo>
                <a:lnTo>
                  <a:pt x="23" y="298"/>
                </a:lnTo>
                <a:lnTo>
                  <a:pt x="21" y="298"/>
                </a:lnTo>
                <a:lnTo>
                  <a:pt x="19" y="298"/>
                </a:lnTo>
                <a:lnTo>
                  <a:pt x="18" y="298"/>
                </a:lnTo>
                <a:lnTo>
                  <a:pt x="18" y="298"/>
                </a:lnTo>
                <a:lnTo>
                  <a:pt x="16" y="297"/>
                </a:lnTo>
                <a:lnTo>
                  <a:pt x="16" y="297"/>
                </a:lnTo>
                <a:lnTo>
                  <a:pt x="15" y="297"/>
                </a:lnTo>
                <a:lnTo>
                  <a:pt x="13" y="297"/>
                </a:lnTo>
                <a:lnTo>
                  <a:pt x="13" y="297"/>
                </a:lnTo>
                <a:lnTo>
                  <a:pt x="13" y="297"/>
                </a:lnTo>
                <a:lnTo>
                  <a:pt x="11" y="295"/>
                </a:lnTo>
                <a:lnTo>
                  <a:pt x="11" y="295"/>
                </a:lnTo>
                <a:lnTo>
                  <a:pt x="13" y="293"/>
                </a:lnTo>
                <a:lnTo>
                  <a:pt x="15" y="293"/>
                </a:lnTo>
                <a:lnTo>
                  <a:pt x="16" y="293"/>
                </a:lnTo>
                <a:lnTo>
                  <a:pt x="16" y="293"/>
                </a:lnTo>
                <a:lnTo>
                  <a:pt x="16" y="293"/>
                </a:lnTo>
                <a:lnTo>
                  <a:pt x="18" y="293"/>
                </a:lnTo>
                <a:lnTo>
                  <a:pt x="18" y="293"/>
                </a:lnTo>
                <a:lnTo>
                  <a:pt x="19" y="293"/>
                </a:lnTo>
                <a:lnTo>
                  <a:pt x="19" y="293"/>
                </a:lnTo>
                <a:lnTo>
                  <a:pt x="21" y="292"/>
                </a:lnTo>
                <a:lnTo>
                  <a:pt x="21" y="292"/>
                </a:lnTo>
                <a:lnTo>
                  <a:pt x="21" y="290"/>
                </a:lnTo>
                <a:lnTo>
                  <a:pt x="19" y="289"/>
                </a:lnTo>
                <a:lnTo>
                  <a:pt x="19" y="289"/>
                </a:lnTo>
                <a:lnTo>
                  <a:pt x="18" y="287"/>
                </a:lnTo>
                <a:lnTo>
                  <a:pt x="19" y="285"/>
                </a:lnTo>
                <a:lnTo>
                  <a:pt x="19" y="284"/>
                </a:lnTo>
                <a:lnTo>
                  <a:pt x="19" y="284"/>
                </a:lnTo>
                <a:lnTo>
                  <a:pt x="18" y="284"/>
                </a:lnTo>
                <a:lnTo>
                  <a:pt x="18" y="282"/>
                </a:lnTo>
                <a:lnTo>
                  <a:pt x="18" y="281"/>
                </a:lnTo>
                <a:lnTo>
                  <a:pt x="16" y="279"/>
                </a:lnTo>
                <a:lnTo>
                  <a:pt x="16" y="278"/>
                </a:lnTo>
                <a:lnTo>
                  <a:pt x="16" y="276"/>
                </a:lnTo>
                <a:lnTo>
                  <a:pt x="18" y="274"/>
                </a:lnTo>
                <a:lnTo>
                  <a:pt x="18" y="273"/>
                </a:lnTo>
                <a:lnTo>
                  <a:pt x="16" y="273"/>
                </a:lnTo>
                <a:lnTo>
                  <a:pt x="13" y="271"/>
                </a:lnTo>
                <a:lnTo>
                  <a:pt x="10" y="270"/>
                </a:lnTo>
                <a:lnTo>
                  <a:pt x="8" y="270"/>
                </a:lnTo>
                <a:lnTo>
                  <a:pt x="7" y="270"/>
                </a:lnTo>
                <a:lnTo>
                  <a:pt x="7" y="271"/>
                </a:lnTo>
                <a:lnTo>
                  <a:pt x="5" y="271"/>
                </a:lnTo>
                <a:lnTo>
                  <a:pt x="5" y="271"/>
                </a:lnTo>
                <a:lnTo>
                  <a:pt x="4" y="271"/>
                </a:lnTo>
                <a:lnTo>
                  <a:pt x="2" y="271"/>
                </a:lnTo>
                <a:lnTo>
                  <a:pt x="2" y="270"/>
                </a:lnTo>
                <a:lnTo>
                  <a:pt x="2" y="267"/>
                </a:lnTo>
                <a:lnTo>
                  <a:pt x="0" y="267"/>
                </a:lnTo>
                <a:lnTo>
                  <a:pt x="2" y="267"/>
                </a:lnTo>
                <a:lnTo>
                  <a:pt x="2" y="265"/>
                </a:lnTo>
                <a:lnTo>
                  <a:pt x="2" y="265"/>
                </a:lnTo>
                <a:lnTo>
                  <a:pt x="2" y="265"/>
                </a:lnTo>
                <a:lnTo>
                  <a:pt x="2" y="263"/>
                </a:lnTo>
                <a:lnTo>
                  <a:pt x="2" y="263"/>
                </a:lnTo>
                <a:lnTo>
                  <a:pt x="0" y="262"/>
                </a:lnTo>
                <a:lnTo>
                  <a:pt x="0" y="260"/>
                </a:lnTo>
                <a:lnTo>
                  <a:pt x="0" y="259"/>
                </a:lnTo>
                <a:lnTo>
                  <a:pt x="0" y="257"/>
                </a:lnTo>
                <a:lnTo>
                  <a:pt x="0" y="257"/>
                </a:lnTo>
                <a:lnTo>
                  <a:pt x="2" y="256"/>
                </a:lnTo>
                <a:lnTo>
                  <a:pt x="4" y="256"/>
                </a:lnTo>
                <a:lnTo>
                  <a:pt x="4" y="256"/>
                </a:lnTo>
                <a:lnTo>
                  <a:pt x="4" y="254"/>
                </a:lnTo>
                <a:lnTo>
                  <a:pt x="4" y="254"/>
                </a:lnTo>
                <a:lnTo>
                  <a:pt x="4" y="252"/>
                </a:lnTo>
                <a:lnTo>
                  <a:pt x="4" y="251"/>
                </a:lnTo>
                <a:lnTo>
                  <a:pt x="4" y="251"/>
                </a:lnTo>
                <a:lnTo>
                  <a:pt x="4" y="251"/>
                </a:lnTo>
                <a:lnTo>
                  <a:pt x="4" y="249"/>
                </a:lnTo>
                <a:lnTo>
                  <a:pt x="5" y="248"/>
                </a:lnTo>
                <a:lnTo>
                  <a:pt x="5" y="246"/>
                </a:lnTo>
                <a:lnTo>
                  <a:pt x="5" y="246"/>
                </a:lnTo>
                <a:lnTo>
                  <a:pt x="7" y="246"/>
                </a:lnTo>
                <a:lnTo>
                  <a:pt x="8" y="246"/>
                </a:lnTo>
                <a:lnTo>
                  <a:pt x="11" y="245"/>
                </a:lnTo>
                <a:lnTo>
                  <a:pt x="15" y="243"/>
                </a:lnTo>
                <a:lnTo>
                  <a:pt x="15" y="241"/>
                </a:lnTo>
                <a:lnTo>
                  <a:pt x="16" y="241"/>
                </a:lnTo>
                <a:lnTo>
                  <a:pt x="18" y="241"/>
                </a:lnTo>
                <a:lnTo>
                  <a:pt x="18" y="241"/>
                </a:lnTo>
                <a:lnTo>
                  <a:pt x="18" y="240"/>
                </a:lnTo>
                <a:lnTo>
                  <a:pt x="18" y="240"/>
                </a:lnTo>
                <a:lnTo>
                  <a:pt x="18" y="238"/>
                </a:lnTo>
                <a:lnTo>
                  <a:pt x="18" y="238"/>
                </a:lnTo>
                <a:lnTo>
                  <a:pt x="19" y="240"/>
                </a:lnTo>
                <a:lnTo>
                  <a:pt x="21" y="240"/>
                </a:lnTo>
                <a:lnTo>
                  <a:pt x="24" y="240"/>
                </a:lnTo>
                <a:lnTo>
                  <a:pt x="27" y="237"/>
                </a:lnTo>
                <a:lnTo>
                  <a:pt x="27" y="237"/>
                </a:lnTo>
                <a:lnTo>
                  <a:pt x="29" y="237"/>
                </a:lnTo>
                <a:lnTo>
                  <a:pt x="29" y="238"/>
                </a:lnTo>
                <a:lnTo>
                  <a:pt x="29" y="241"/>
                </a:lnTo>
                <a:lnTo>
                  <a:pt x="30" y="241"/>
                </a:lnTo>
                <a:lnTo>
                  <a:pt x="32" y="241"/>
                </a:lnTo>
                <a:lnTo>
                  <a:pt x="35" y="241"/>
                </a:lnTo>
                <a:lnTo>
                  <a:pt x="35" y="241"/>
                </a:lnTo>
                <a:lnTo>
                  <a:pt x="37" y="241"/>
                </a:lnTo>
                <a:lnTo>
                  <a:pt x="37" y="240"/>
                </a:lnTo>
                <a:lnTo>
                  <a:pt x="38" y="240"/>
                </a:lnTo>
                <a:lnTo>
                  <a:pt x="38" y="241"/>
                </a:lnTo>
                <a:lnTo>
                  <a:pt x="40" y="240"/>
                </a:lnTo>
                <a:lnTo>
                  <a:pt x="41" y="240"/>
                </a:lnTo>
                <a:lnTo>
                  <a:pt x="41" y="238"/>
                </a:lnTo>
                <a:lnTo>
                  <a:pt x="43" y="237"/>
                </a:lnTo>
                <a:lnTo>
                  <a:pt x="43" y="237"/>
                </a:lnTo>
                <a:lnTo>
                  <a:pt x="43" y="235"/>
                </a:lnTo>
                <a:lnTo>
                  <a:pt x="45" y="233"/>
                </a:lnTo>
                <a:lnTo>
                  <a:pt x="45" y="233"/>
                </a:lnTo>
                <a:lnTo>
                  <a:pt x="46" y="230"/>
                </a:lnTo>
                <a:lnTo>
                  <a:pt x="48" y="230"/>
                </a:lnTo>
                <a:lnTo>
                  <a:pt x="49" y="229"/>
                </a:lnTo>
                <a:lnTo>
                  <a:pt x="51" y="230"/>
                </a:lnTo>
                <a:lnTo>
                  <a:pt x="52" y="230"/>
                </a:lnTo>
                <a:lnTo>
                  <a:pt x="57" y="230"/>
                </a:lnTo>
                <a:lnTo>
                  <a:pt x="59" y="230"/>
                </a:lnTo>
                <a:lnTo>
                  <a:pt x="60" y="229"/>
                </a:lnTo>
                <a:lnTo>
                  <a:pt x="62" y="229"/>
                </a:lnTo>
                <a:lnTo>
                  <a:pt x="65" y="229"/>
                </a:lnTo>
                <a:lnTo>
                  <a:pt x="68" y="226"/>
                </a:lnTo>
                <a:lnTo>
                  <a:pt x="68" y="224"/>
                </a:lnTo>
                <a:lnTo>
                  <a:pt x="68" y="224"/>
                </a:lnTo>
                <a:lnTo>
                  <a:pt x="70" y="222"/>
                </a:lnTo>
                <a:lnTo>
                  <a:pt x="71" y="222"/>
                </a:lnTo>
                <a:lnTo>
                  <a:pt x="75" y="221"/>
                </a:lnTo>
                <a:lnTo>
                  <a:pt x="79" y="218"/>
                </a:lnTo>
                <a:lnTo>
                  <a:pt x="82" y="216"/>
                </a:lnTo>
                <a:lnTo>
                  <a:pt x="82" y="216"/>
                </a:lnTo>
                <a:lnTo>
                  <a:pt x="86" y="216"/>
                </a:lnTo>
                <a:lnTo>
                  <a:pt x="89" y="215"/>
                </a:lnTo>
                <a:lnTo>
                  <a:pt x="90" y="213"/>
                </a:lnTo>
                <a:lnTo>
                  <a:pt x="90" y="213"/>
                </a:lnTo>
                <a:lnTo>
                  <a:pt x="95" y="213"/>
                </a:lnTo>
                <a:lnTo>
                  <a:pt x="95" y="211"/>
                </a:lnTo>
                <a:lnTo>
                  <a:pt x="95" y="211"/>
                </a:lnTo>
                <a:lnTo>
                  <a:pt x="95" y="211"/>
                </a:lnTo>
                <a:lnTo>
                  <a:pt x="95" y="210"/>
                </a:lnTo>
                <a:lnTo>
                  <a:pt x="95" y="210"/>
                </a:lnTo>
                <a:lnTo>
                  <a:pt x="97" y="208"/>
                </a:lnTo>
                <a:lnTo>
                  <a:pt x="97" y="208"/>
                </a:lnTo>
                <a:lnTo>
                  <a:pt x="95" y="207"/>
                </a:lnTo>
                <a:lnTo>
                  <a:pt x="95" y="204"/>
                </a:lnTo>
                <a:lnTo>
                  <a:pt x="95" y="202"/>
                </a:lnTo>
                <a:lnTo>
                  <a:pt x="95" y="202"/>
                </a:lnTo>
                <a:lnTo>
                  <a:pt x="95" y="200"/>
                </a:lnTo>
                <a:lnTo>
                  <a:pt x="97" y="199"/>
                </a:lnTo>
                <a:lnTo>
                  <a:pt x="98" y="199"/>
                </a:lnTo>
                <a:lnTo>
                  <a:pt x="100" y="197"/>
                </a:lnTo>
                <a:lnTo>
                  <a:pt x="100" y="197"/>
                </a:lnTo>
                <a:lnTo>
                  <a:pt x="98" y="197"/>
                </a:lnTo>
                <a:lnTo>
                  <a:pt x="98" y="196"/>
                </a:lnTo>
                <a:lnTo>
                  <a:pt x="98" y="196"/>
                </a:lnTo>
                <a:lnTo>
                  <a:pt x="98" y="196"/>
                </a:lnTo>
                <a:lnTo>
                  <a:pt x="98" y="194"/>
                </a:lnTo>
                <a:lnTo>
                  <a:pt x="100" y="194"/>
                </a:lnTo>
                <a:lnTo>
                  <a:pt x="101" y="193"/>
                </a:lnTo>
                <a:lnTo>
                  <a:pt x="103" y="194"/>
                </a:lnTo>
                <a:lnTo>
                  <a:pt x="103" y="194"/>
                </a:lnTo>
                <a:lnTo>
                  <a:pt x="103" y="193"/>
                </a:lnTo>
                <a:lnTo>
                  <a:pt x="103" y="193"/>
                </a:lnTo>
                <a:lnTo>
                  <a:pt x="103" y="191"/>
                </a:lnTo>
                <a:lnTo>
                  <a:pt x="101" y="189"/>
                </a:lnTo>
                <a:lnTo>
                  <a:pt x="101" y="189"/>
                </a:lnTo>
                <a:lnTo>
                  <a:pt x="103" y="188"/>
                </a:lnTo>
                <a:lnTo>
                  <a:pt x="101" y="186"/>
                </a:lnTo>
                <a:lnTo>
                  <a:pt x="101" y="183"/>
                </a:lnTo>
                <a:lnTo>
                  <a:pt x="100" y="180"/>
                </a:lnTo>
                <a:lnTo>
                  <a:pt x="98" y="178"/>
                </a:lnTo>
                <a:lnTo>
                  <a:pt x="98" y="177"/>
                </a:lnTo>
                <a:lnTo>
                  <a:pt x="97" y="177"/>
                </a:lnTo>
                <a:lnTo>
                  <a:pt x="97" y="175"/>
                </a:lnTo>
                <a:lnTo>
                  <a:pt x="98" y="174"/>
                </a:lnTo>
                <a:lnTo>
                  <a:pt x="97" y="172"/>
                </a:lnTo>
                <a:lnTo>
                  <a:pt x="97" y="170"/>
                </a:lnTo>
                <a:lnTo>
                  <a:pt x="97" y="169"/>
                </a:lnTo>
                <a:lnTo>
                  <a:pt x="98" y="167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98" y="164"/>
                </a:lnTo>
                <a:lnTo>
                  <a:pt x="98" y="164"/>
                </a:lnTo>
                <a:lnTo>
                  <a:pt x="97" y="164"/>
                </a:lnTo>
                <a:lnTo>
                  <a:pt x="93" y="164"/>
                </a:lnTo>
                <a:lnTo>
                  <a:pt x="92" y="164"/>
                </a:lnTo>
                <a:lnTo>
                  <a:pt x="92" y="163"/>
                </a:lnTo>
                <a:lnTo>
                  <a:pt x="90" y="163"/>
                </a:lnTo>
                <a:lnTo>
                  <a:pt x="90" y="163"/>
                </a:lnTo>
                <a:lnTo>
                  <a:pt x="92" y="161"/>
                </a:lnTo>
                <a:lnTo>
                  <a:pt x="93" y="159"/>
                </a:lnTo>
                <a:lnTo>
                  <a:pt x="95" y="159"/>
                </a:lnTo>
                <a:lnTo>
                  <a:pt x="98" y="159"/>
                </a:lnTo>
                <a:lnTo>
                  <a:pt x="100" y="158"/>
                </a:lnTo>
                <a:lnTo>
                  <a:pt x="101" y="158"/>
                </a:lnTo>
                <a:lnTo>
                  <a:pt x="103" y="158"/>
                </a:lnTo>
                <a:lnTo>
                  <a:pt x="105" y="158"/>
                </a:lnTo>
                <a:lnTo>
                  <a:pt x="108" y="158"/>
                </a:lnTo>
                <a:lnTo>
                  <a:pt x="111" y="156"/>
                </a:lnTo>
                <a:lnTo>
                  <a:pt x="116" y="155"/>
                </a:lnTo>
                <a:lnTo>
                  <a:pt x="117" y="155"/>
                </a:lnTo>
                <a:lnTo>
                  <a:pt x="117" y="155"/>
                </a:lnTo>
                <a:lnTo>
                  <a:pt x="119" y="156"/>
                </a:lnTo>
                <a:lnTo>
                  <a:pt x="119" y="156"/>
                </a:lnTo>
                <a:lnTo>
                  <a:pt x="120" y="158"/>
                </a:lnTo>
                <a:lnTo>
                  <a:pt x="120" y="158"/>
                </a:lnTo>
                <a:lnTo>
                  <a:pt x="123" y="156"/>
                </a:lnTo>
                <a:lnTo>
                  <a:pt x="125" y="156"/>
                </a:lnTo>
                <a:lnTo>
                  <a:pt x="127" y="156"/>
                </a:lnTo>
                <a:lnTo>
                  <a:pt x="127" y="158"/>
                </a:lnTo>
                <a:lnTo>
                  <a:pt x="128" y="158"/>
                </a:lnTo>
                <a:lnTo>
                  <a:pt x="128" y="158"/>
                </a:lnTo>
                <a:lnTo>
                  <a:pt x="130" y="158"/>
                </a:lnTo>
                <a:lnTo>
                  <a:pt x="130" y="156"/>
                </a:lnTo>
                <a:lnTo>
                  <a:pt x="130" y="155"/>
                </a:lnTo>
                <a:lnTo>
                  <a:pt x="130" y="153"/>
                </a:lnTo>
                <a:lnTo>
                  <a:pt x="130" y="153"/>
                </a:lnTo>
                <a:lnTo>
                  <a:pt x="130" y="153"/>
                </a:lnTo>
                <a:lnTo>
                  <a:pt x="128" y="152"/>
                </a:lnTo>
                <a:lnTo>
                  <a:pt x="127" y="152"/>
                </a:lnTo>
                <a:lnTo>
                  <a:pt x="125" y="150"/>
                </a:lnTo>
                <a:lnTo>
                  <a:pt x="125" y="150"/>
                </a:lnTo>
                <a:lnTo>
                  <a:pt x="127" y="148"/>
                </a:lnTo>
                <a:lnTo>
                  <a:pt x="127" y="145"/>
                </a:lnTo>
                <a:lnTo>
                  <a:pt x="128" y="142"/>
                </a:lnTo>
                <a:lnTo>
                  <a:pt x="130" y="139"/>
                </a:lnTo>
                <a:lnTo>
                  <a:pt x="131" y="136"/>
                </a:lnTo>
                <a:lnTo>
                  <a:pt x="133" y="131"/>
                </a:lnTo>
                <a:lnTo>
                  <a:pt x="134" y="125"/>
                </a:lnTo>
                <a:lnTo>
                  <a:pt x="136" y="123"/>
                </a:lnTo>
                <a:lnTo>
                  <a:pt x="136" y="122"/>
                </a:lnTo>
                <a:lnTo>
                  <a:pt x="136" y="122"/>
                </a:lnTo>
                <a:lnTo>
                  <a:pt x="138" y="120"/>
                </a:lnTo>
                <a:lnTo>
                  <a:pt x="138" y="122"/>
                </a:lnTo>
                <a:lnTo>
                  <a:pt x="142" y="122"/>
                </a:lnTo>
                <a:lnTo>
                  <a:pt x="146" y="123"/>
                </a:lnTo>
                <a:lnTo>
                  <a:pt x="146" y="123"/>
                </a:lnTo>
                <a:lnTo>
                  <a:pt x="147" y="125"/>
                </a:lnTo>
                <a:lnTo>
                  <a:pt x="150" y="125"/>
                </a:lnTo>
                <a:lnTo>
                  <a:pt x="152" y="125"/>
                </a:lnTo>
                <a:lnTo>
                  <a:pt x="153" y="125"/>
                </a:lnTo>
                <a:lnTo>
                  <a:pt x="155" y="125"/>
                </a:lnTo>
                <a:lnTo>
                  <a:pt x="158" y="125"/>
                </a:lnTo>
                <a:lnTo>
                  <a:pt x="158" y="125"/>
                </a:lnTo>
                <a:lnTo>
                  <a:pt x="160" y="125"/>
                </a:lnTo>
                <a:lnTo>
                  <a:pt x="160" y="125"/>
                </a:lnTo>
                <a:lnTo>
                  <a:pt x="161" y="126"/>
                </a:lnTo>
                <a:lnTo>
                  <a:pt x="161" y="128"/>
                </a:lnTo>
                <a:lnTo>
                  <a:pt x="163" y="126"/>
                </a:lnTo>
                <a:lnTo>
                  <a:pt x="164" y="126"/>
                </a:lnTo>
                <a:lnTo>
                  <a:pt x="166" y="125"/>
                </a:lnTo>
                <a:lnTo>
                  <a:pt x="168" y="123"/>
                </a:lnTo>
                <a:lnTo>
                  <a:pt x="169" y="123"/>
                </a:lnTo>
                <a:lnTo>
                  <a:pt x="171" y="123"/>
                </a:lnTo>
                <a:lnTo>
                  <a:pt x="172" y="122"/>
                </a:lnTo>
                <a:lnTo>
                  <a:pt x="172" y="120"/>
                </a:lnTo>
                <a:lnTo>
                  <a:pt x="174" y="120"/>
                </a:lnTo>
                <a:lnTo>
                  <a:pt x="174" y="118"/>
                </a:lnTo>
                <a:lnTo>
                  <a:pt x="174" y="117"/>
                </a:lnTo>
                <a:lnTo>
                  <a:pt x="172" y="115"/>
                </a:lnTo>
                <a:lnTo>
                  <a:pt x="172" y="114"/>
                </a:lnTo>
                <a:lnTo>
                  <a:pt x="172" y="111"/>
                </a:lnTo>
                <a:lnTo>
                  <a:pt x="172" y="107"/>
                </a:lnTo>
                <a:lnTo>
                  <a:pt x="172" y="104"/>
                </a:lnTo>
                <a:lnTo>
                  <a:pt x="174" y="103"/>
                </a:lnTo>
                <a:lnTo>
                  <a:pt x="174" y="101"/>
                </a:lnTo>
                <a:lnTo>
                  <a:pt x="174" y="100"/>
                </a:lnTo>
                <a:lnTo>
                  <a:pt x="175" y="100"/>
                </a:lnTo>
                <a:lnTo>
                  <a:pt x="177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6"/>
                </a:lnTo>
                <a:lnTo>
                  <a:pt x="187" y="96"/>
                </a:lnTo>
                <a:lnTo>
                  <a:pt x="187" y="96"/>
                </a:lnTo>
                <a:lnTo>
                  <a:pt x="188" y="95"/>
                </a:lnTo>
                <a:lnTo>
                  <a:pt x="190" y="93"/>
                </a:lnTo>
                <a:lnTo>
                  <a:pt x="190" y="90"/>
                </a:lnTo>
                <a:lnTo>
                  <a:pt x="190" y="89"/>
                </a:lnTo>
                <a:lnTo>
                  <a:pt x="190" y="87"/>
                </a:lnTo>
                <a:lnTo>
                  <a:pt x="191" y="87"/>
                </a:lnTo>
                <a:lnTo>
                  <a:pt x="191" y="85"/>
                </a:lnTo>
                <a:lnTo>
                  <a:pt x="193" y="85"/>
                </a:lnTo>
                <a:lnTo>
                  <a:pt x="194" y="85"/>
                </a:lnTo>
                <a:lnTo>
                  <a:pt x="196" y="85"/>
                </a:lnTo>
                <a:lnTo>
                  <a:pt x="198" y="85"/>
                </a:lnTo>
                <a:lnTo>
                  <a:pt x="199" y="85"/>
                </a:lnTo>
                <a:lnTo>
                  <a:pt x="201" y="85"/>
                </a:lnTo>
                <a:lnTo>
                  <a:pt x="201" y="85"/>
                </a:lnTo>
                <a:lnTo>
                  <a:pt x="202" y="85"/>
                </a:lnTo>
                <a:lnTo>
                  <a:pt x="204" y="85"/>
                </a:lnTo>
                <a:lnTo>
                  <a:pt x="204" y="84"/>
                </a:lnTo>
                <a:lnTo>
                  <a:pt x="205" y="84"/>
                </a:lnTo>
                <a:lnTo>
                  <a:pt x="205" y="85"/>
                </a:lnTo>
                <a:lnTo>
                  <a:pt x="205" y="85"/>
                </a:lnTo>
                <a:lnTo>
                  <a:pt x="205" y="87"/>
                </a:lnTo>
                <a:lnTo>
                  <a:pt x="205" y="87"/>
                </a:lnTo>
                <a:lnTo>
                  <a:pt x="205" y="89"/>
                </a:lnTo>
                <a:lnTo>
                  <a:pt x="205" y="89"/>
                </a:lnTo>
                <a:lnTo>
                  <a:pt x="204" y="89"/>
                </a:lnTo>
                <a:lnTo>
                  <a:pt x="204" y="90"/>
                </a:lnTo>
                <a:lnTo>
                  <a:pt x="205" y="90"/>
                </a:lnTo>
                <a:lnTo>
                  <a:pt x="205" y="92"/>
                </a:lnTo>
                <a:lnTo>
                  <a:pt x="207" y="92"/>
                </a:lnTo>
                <a:lnTo>
                  <a:pt x="209" y="92"/>
                </a:lnTo>
                <a:lnTo>
                  <a:pt x="209" y="93"/>
                </a:lnTo>
                <a:lnTo>
                  <a:pt x="209" y="93"/>
                </a:lnTo>
                <a:lnTo>
                  <a:pt x="209" y="95"/>
                </a:lnTo>
                <a:lnTo>
                  <a:pt x="207" y="95"/>
                </a:lnTo>
                <a:lnTo>
                  <a:pt x="207" y="95"/>
                </a:lnTo>
                <a:lnTo>
                  <a:pt x="207" y="96"/>
                </a:lnTo>
                <a:lnTo>
                  <a:pt x="209" y="96"/>
                </a:lnTo>
                <a:lnTo>
                  <a:pt x="210" y="96"/>
                </a:lnTo>
                <a:lnTo>
                  <a:pt x="212" y="98"/>
                </a:lnTo>
                <a:lnTo>
                  <a:pt x="213" y="98"/>
                </a:lnTo>
                <a:lnTo>
                  <a:pt x="215" y="100"/>
                </a:lnTo>
                <a:lnTo>
                  <a:pt x="216" y="100"/>
                </a:lnTo>
                <a:lnTo>
                  <a:pt x="216" y="101"/>
                </a:lnTo>
                <a:lnTo>
                  <a:pt x="218" y="103"/>
                </a:lnTo>
                <a:lnTo>
                  <a:pt x="220" y="104"/>
                </a:lnTo>
                <a:lnTo>
                  <a:pt x="221" y="104"/>
                </a:lnTo>
                <a:lnTo>
                  <a:pt x="221" y="104"/>
                </a:lnTo>
                <a:lnTo>
                  <a:pt x="223" y="106"/>
                </a:lnTo>
                <a:lnTo>
                  <a:pt x="224" y="106"/>
                </a:lnTo>
                <a:lnTo>
                  <a:pt x="226" y="106"/>
                </a:lnTo>
                <a:lnTo>
                  <a:pt x="227" y="106"/>
                </a:lnTo>
                <a:lnTo>
                  <a:pt x="229" y="106"/>
                </a:lnTo>
                <a:lnTo>
                  <a:pt x="231" y="106"/>
                </a:lnTo>
                <a:lnTo>
                  <a:pt x="232" y="107"/>
                </a:lnTo>
                <a:lnTo>
                  <a:pt x="232" y="107"/>
                </a:lnTo>
                <a:lnTo>
                  <a:pt x="232" y="109"/>
                </a:lnTo>
                <a:lnTo>
                  <a:pt x="234" y="109"/>
                </a:lnTo>
                <a:lnTo>
                  <a:pt x="234" y="109"/>
                </a:lnTo>
                <a:lnTo>
                  <a:pt x="235" y="109"/>
                </a:lnTo>
                <a:lnTo>
                  <a:pt x="237" y="107"/>
                </a:lnTo>
                <a:lnTo>
                  <a:pt x="237" y="107"/>
                </a:lnTo>
                <a:lnTo>
                  <a:pt x="237" y="109"/>
                </a:lnTo>
                <a:lnTo>
                  <a:pt x="237" y="109"/>
                </a:lnTo>
                <a:lnTo>
                  <a:pt x="239" y="111"/>
                </a:lnTo>
                <a:lnTo>
                  <a:pt x="240" y="112"/>
                </a:lnTo>
                <a:lnTo>
                  <a:pt x="242" y="112"/>
                </a:lnTo>
                <a:lnTo>
                  <a:pt x="242" y="112"/>
                </a:lnTo>
                <a:lnTo>
                  <a:pt x="242" y="114"/>
                </a:lnTo>
                <a:lnTo>
                  <a:pt x="242" y="114"/>
                </a:lnTo>
                <a:lnTo>
                  <a:pt x="243" y="115"/>
                </a:lnTo>
                <a:lnTo>
                  <a:pt x="243" y="117"/>
                </a:lnTo>
                <a:lnTo>
                  <a:pt x="243" y="118"/>
                </a:lnTo>
                <a:lnTo>
                  <a:pt x="243" y="118"/>
                </a:lnTo>
                <a:lnTo>
                  <a:pt x="245" y="120"/>
                </a:lnTo>
                <a:lnTo>
                  <a:pt x="246" y="123"/>
                </a:lnTo>
                <a:lnTo>
                  <a:pt x="246" y="125"/>
                </a:lnTo>
                <a:lnTo>
                  <a:pt x="248" y="125"/>
                </a:lnTo>
                <a:lnTo>
                  <a:pt x="250" y="125"/>
                </a:lnTo>
                <a:lnTo>
                  <a:pt x="250" y="126"/>
                </a:lnTo>
                <a:lnTo>
                  <a:pt x="251" y="130"/>
                </a:lnTo>
                <a:lnTo>
                  <a:pt x="251" y="131"/>
                </a:lnTo>
                <a:lnTo>
                  <a:pt x="251" y="131"/>
                </a:lnTo>
                <a:lnTo>
                  <a:pt x="251" y="133"/>
                </a:lnTo>
                <a:lnTo>
                  <a:pt x="251" y="133"/>
                </a:lnTo>
                <a:lnTo>
                  <a:pt x="251" y="136"/>
                </a:lnTo>
                <a:lnTo>
                  <a:pt x="250" y="136"/>
                </a:lnTo>
                <a:lnTo>
                  <a:pt x="250" y="137"/>
                </a:lnTo>
                <a:lnTo>
                  <a:pt x="251" y="139"/>
                </a:lnTo>
                <a:lnTo>
                  <a:pt x="251" y="141"/>
                </a:lnTo>
                <a:lnTo>
                  <a:pt x="251" y="142"/>
                </a:lnTo>
                <a:lnTo>
                  <a:pt x="251" y="142"/>
                </a:lnTo>
                <a:lnTo>
                  <a:pt x="250" y="144"/>
                </a:lnTo>
                <a:lnTo>
                  <a:pt x="250" y="144"/>
                </a:lnTo>
                <a:lnTo>
                  <a:pt x="248" y="145"/>
                </a:lnTo>
                <a:lnTo>
                  <a:pt x="246" y="147"/>
                </a:lnTo>
                <a:lnTo>
                  <a:pt x="246" y="150"/>
                </a:lnTo>
                <a:lnTo>
                  <a:pt x="246" y="152"/>
                </a:lnTo>
                <a:lnTo>
                  <a:pt x="246" y="152"/>
                </a:lnTo>
                <a:lnTo>
                  <a:pt x="248" y="153"/>
                </a:lnTo>
                <a:lnTo>
                  <a:pt x="248" y="153"/>
                </a:lnTo>
                <a:lnTo>
                  <a:pt x="250" y="156"/>
                </a:lnTo>
                <a:lnTo>
                  <a:pt x="250" y="156"/>
                </a:lnTo>
                <a:lnTo>
                  <a:pt x="250" y="156"/>
                </a:lnTo>
                <a:lnTo>
                  <a:pt x="251" y="156"/>
                </a:lnTo>
                <a:lnTo>
                  <a:pt x="253" y="156"/>
                </a:lnTo>
                <a:lnTo>
                  <a:pt x="253" y="156"/>
                </a:lnTo>
                <a:lnTo>
                  <a:pt x="254" y="158"/>
                </a:lnTo>
                <a:lnTo>
                  <a:pt x="256" y="158"/>
                </a:lnTo>
                <a:lnTo>
                  <a:pt x="257" y="158"/>
                </a:lnTo>
                <a:lnTo>
                  <a:pt x="259" y="158"/>
                </a:lnTo>
                <a:lnTo>
                  <a:pt x="259" y="159"/>
                </a:lnTo>
                <a:lnTo>
                  <a:pt x="262" y="159"/>
                </a:lnTo>
                <a:lnTo>
                  <a:pt x="264" y="159"/>
                </a:lnTo>
                <a:lnTo>
                  <a:pt x="265" y="159"/>
                </a:lnTo>
                <a:lnTo>
                  <a:pt x="268" y="159"/>
                </a:lnTo>
                <a:lnTo>
                  <a:pt x="272" y="159"/>
                </a:lnTo>
                <a:lnTo>
                  <a:pt x="275" y="159"/>
                </a:lnTo>
                <a:lnTo>
                  <a:pt x="276" y="159"/>
                </a:lnTo>
                <a:lnTo>
                  <a:pt x="280" y="159"/>
                </a:lnTo>
                <a:lnTo>
                  <a:pt x="284" y="161"/>
                </a:lnTo>
                <a:lnTo>
                  <a:pt x="287" y="161"/>
                </a:lnTo>
                <a:lnTo>
                  <a:pt x="289" y="163"/>
                </a:lnTo>
                <a:lnTo>
                  <a:pt x="291" y="163"/>
                </a:lnTo>
                <a:lnTo>
                  <a:pt x="292" y="166"/>
                </a:lnTo>
                <a:lnTo>
                  <a:pt x="294" y="166"/>
                </a:lnTo>
                <a:lnTo>
                  <a:pt x="297" y="167"/>
                </a:lnTo>
                <a:lnTo>
                  <a:pt x="300" y="169"/>
                </a:lnTo>
                <a:lnTo>
                  <a:pt x="302" y="169"/>
                </a:lnTo>
                <a:lnTo>
                  <a:pt x="305" y="172"/>
                </a:lnTo>
                <a:lnTo>
                  <a:pt x="306" y="172"/>
                </a:lnTo>
                <a:lnTo>
                  <a:pt x="309" y="174"/>
                </a:lnTo>
                <a:lnTo>
                  <a:pt x="314" y="174"/>
                </a:lnTo>
                <a:lnTo>
                  <a:pt x="314" y="174"/>
                </a:lnTo>
                <a:lnTo>
                  <a:pt x="314" y="175"/>
                </a:lnTo>
                <a:lnTo>
                  <a:pt x="314" y="177"/>
                </a:lnTo>
                <a:lnTo>
                  <a:pt x="314" y="177"/>
                </a:lnTo>
                <a:lnTo>
                  <a:pt x="314" y="178"/>
                </a:lnTo>
                <a:lnTo>
                  <a:pt x="316" y="178"/>
                </a:lnTo>
                <a:lnTo>
                  <a:pt x="317" y="178"/>
                </a:lnTo>
                <a:lnTo>
                  <a:pt x="317" y="180"/>
                </a:lnTo>
                <a:lnTo>
                  <a:pt x="317" y="180"/>
                </a:lnTo>
                <a:lnTo>
                  <a:pt x="319" y="185"/>
                </a:lnTo>
                <a:lnTo>
                  <a:pt x="321" y="189"/>
                </a:lnTo>
                <a:lnTo>
                  <a:pt x="322" y="191"/>
                </a:lnTo>
                <a:lnTo>
                  <a:pt x="322" y="193"/>
                </a:lnTo>
                <a:lnTo>
                  <a:pt x="325" y="194"/>
                </a:lnTo>
                <a:lnTo>
                  <a:pt x="325" y="196"/>
                </a:lnTo>
                <a:lnTo>
                  <a:pt x="328" y="197"/>
                </a:lnTo>
                <a:lnTo>
                  <a:pt x="328" y="199"/>
                </a:lnTo>
                <a:lnTo>
                  <a:pt x="328" y="200"/>
                </a:lnTo>
                <a:lnTo>
                  <a:pt x="328" y="200"/>
                </a:lnTo>
                <a:lnTo>
                  <a:pt x="333" y="200"/>
                </a:lnTo>
                <a:lnTo>
                  <a:pt x="336" y="200"/>
                </a:lnTo>
                <a:lnTo>
                  <a:pt x="341" y="199"/>
                </a:lnTo>
                <a:lnTo>
                  <a:pt x="349" y="200"/>
                </a:lnTo>
                <a:lnTo>
                  <a:pt x="355" y="200"/>
                </a:lnTo>
                <a:lnTo>
                  <a:pt x="363" y="202"/>
                </a:lnTo>
                <a:lnTo>
                  <a:pt x="366" y="202"/>
                </a:lnTo>
                <a:lnTo>
                  <a:pt x="374" y="204"/>
                </a:lnTo>
                <a:lnTo>
                  <a:pt x="377" y="202"/>
                </a:lnTo>
                <a:lnTo>
                  <a:pt x="380" y="200"/>
                </a:lnTo>
                <a:lnTo>
                  <a:pt x="382" y="202"/>
                </a:lnTo>
                <a:lnTo>
                  <a:pt x="388" y="202"/>
                </a:lnTo>
                <a:lnTo>
                  <a:pt x="393" y="202"/>
                </a:lnTo>
                <a:lnTo>
                  <a:pt x="398" y="204"/>
                </a:lnTo>
                <a:lnTo>
                  <a:pt x="401" y="204"/>
                </a:lnTo>
                <a:lnTo>
                  <a:pt x="403" y="204"/>
                </a:lnTo>
                <a:lnTo>
                  <a:pt x="404" y="204"/>
                </a:lnTo>
                <a:lnTo>
                  <a:pt x="406" y="204"/>
                </a:lnTo>
                <a:lnTo>
                  <a:pt x="406" y="205"/>
                </a:lnTo>
                <a:lnTo>
                  <a:pt x="409" y="208"/>
                </a:lnTo>
                <a:lnTo>
                  <a:pt x="410" y="210"/>
                </a:lnTo>
                <a:lnTo>
                  <a:pt x="412" y="210"/>
                </a:lnTo>
                <a:lnTo>
                  <a:pt x="418" y="211"/>
                </a:lnTo>
                <a:lnTo>
                  <a:pt x="421" y="211"/>
                </a:lnTo>
                <a:lnTo>
                  <a:pt x="426" y="213"/>
                </a:lnTo>
                <a:lnTo>
                  <a:pt x="428" y="215"/>
                </a:lnTo>
                <a:lnTo>
                  <a:pt x="431" y="216"/>
                </a:lnTo>
                <a:lnTo>
                  <a:pt x="436" y="218"/>
                </a:lnTo>
                <a:lnTo>
                  <a:pt x="439" y="216"/>
                </a:lnTo>
                <a:lnTo>
                  <a:pt x="444" y="216"/>
                </a:lnTo>
                <a:lnTo>
                  <a:pt x="447" y="215"/>
                </a:lnTo>
                <a:lnTo>
                  <a:pt x="447" y="219"/>
                </a:lnTo>
                <a:lnTo>
                  <a:pt x="450" y="219"/>
                </a:lnTo>
                <a:lnTo>
                  <a:pt x="451" y="219"/>
                </a:lnTo>
                <a:lnTo>
                  <a:pt x="453" y="219"/>
                </a:lnTo>
                <a:lnTo>
                  <a:pt x="455" y="219"/>
                </a:lnTo>
                <a:lnTo>
                  <a:pt x="455" y="219"/>
                </a:lnTo>
                <a:lnTo>
                  <a:pt x="456" y="218"/>
                </a:lnTo>
                <a:lnTo>
                  <a:pt x="458" y="216"/>
                </a:lnTo>
                <a:lnTo>
                  <a:pt x="461" y="216"/>
                </a:lnTo>
                <a:lnTo>
                  <a:pt x="462" y="215"/>
                </a:lnTo>
                <a:lnTo>
                  <a:pt x="466" y="213"/>
                </a:lnTo>
                <a:lnTo>
                  <a:pt x="472" y="210"/>
                </a:lnTo>
                <a:lnTo>
                  <a:pt x="475" y="210"/>
                </a:lnTo>
                <a:lnTo>
                  <a:pt x="477" y="208"/>
                </a:lnTo>
                <a:lnTo>
                  <a:pt x="478" y="208"/>
                </a:lnTo>
                <a:lnTo>
                  <a:pt x="480" y="208"/>
                </a:lnTo>
                <a:lnTo>
                  <a:pt x="481" y="208"/>
                </a:lnTo>
                <a:lnTo>
                  <a:pt x="485" y="207"/>
                </a:lnTo>
                <a:lnTo>
                  <a:pt x="486" y="207"/>
                </a:lnTo>
                <a:lnTo>
                  <a:pt x="494" y="207"/>
                </a:lnTo>
                <a:lnTo>
                  <a:pt x="494" y="205"/>
                </a:lnTo>
                <a:lnTo>
                  <a:pt x="497" y="205"/>
                </a:lnTo>
                <a:lnTo>
                  <a:pt x="499" y="205"/>
                </a:lnTo>
                <a:lnTo>
                  <a:pt x="502" y="205"/>
                </a:lnTo>
                <a:lnTo>
                  <a:pt x="505" y="205"/>
                </a:lnTo>
                <a:lnTo>
                  <a:pt x="507" y="205"/>
                </a:lnTo>
                <a:lnTo>
                  <a:pt x="510" y="205"/>
                </a:lnTo>
                <a:lnTo>
                  <a:pt x="513" y="205"/>
                </a:lnTo>
                <a:lnTo>
                  <a:pt x="516" y="205"/>
                </a:lnTo>
                <a:lnTo>
                  <a:pt x="518" y="205"/>
                </a:lnTo>
                <a:lnTo>
                  <a:pt x="521" y="204"/>
                </a:lnTo>
                <a:lnTo>
                  <a:pt x="521" y="204"/>
                </a:lnTo>
                <a:lnTo>
                  <a:pt x="524" y="202"/>
                </a:lnTo>
                <a:lnTo>
                  <a:pt x="527" y="202"/>
                </a:lnTo>
                <a:lnTo>
                  <a:pt x="529" y="200"/>
                </a:lnTo>
                <a:lnTo>
                  <a:pt x="530" y="200"/>
                </a:lnTo>
                <a:lnTo>
                  <a:pt x="532" y="199"/>
                </a:lnTo>
                <a:lnTo>
                  <a:pt x="532" y="199"/>
                </a:lnTo>
                <a:lnTo>
                  <a:pt x="532" y="199"/>
                </a:lnTo>
                <a:lnTo>
                  <a:pt x="533" y="197"/>
                </a:lnTo>
                <a:lnTo>
                  <a:pt x="535" y="196"/>
                </a:lnTo>
                <a:lnTo>
                  <a:pt x="537" y="194"/>
                </a:lnTo>
                <a:lnTo>
                  <a:pt x="537" y="194"/>
                </a:lnTo>
                <a:lnTo>
                  <a:pt x="538" y="193"/>
                </a:lnTo>
                <a:lnTo>
                  <a:pt x="540" y="191"/>
                </a:lnTo>
                <a:lnTo>
                  <a:pt x="540" y="189"/>
                </a:lnTo>
                <a:lnTo>
                  <a:pt x="541" y="189"/>
                </a:lnTo>
                <a:lnTo>
                  <a:pt x="543" y="189"/>
                </a:lnTo>
                <a:lnTo>
                  <a:pt x="548" y="188"/>
                </a:lnTo>
                <a:lnTo>
                  <a:pt x="548" y="186"/>
                </a:lnTo>
                <a:lnTo>
                  <a:pt x="548" y="186"/>
                </a:lnTo>
                <a:lnTo>
                  <a:pt x="549" y="186"/>
                </a:lnTo>
                <a:lnTo>
                  <a:pt x="551" y="185"/>
                </a:lnTo>
                <a:lnTo>
                  <a:pt x="551" y="185"/>
                </a:lnTo>
                <a:lnTo>
                  <a:pt x="552" y="183"/>
                </a:lnTo>
                <a:lnTo>
                  <a:pt x="554" y="183"/>
                </a:lnTo>
                <a:lnTo>
                  <a:pt x="554" y="183"/>
                </a:lnTo>
                <a:lnTo>
                  <a:pt x="554" y="182"/>
                </a:lnTo>
                <a:lnTo>
                  <a:pt x="552" y="180"/>
                </a:lnTo>
                <a:lnTo>
                  <a:pt x="552" y="180"/>
                </a:lnTo>
                <a:lnTo>
                  <a:pt x="551" y="177"/>
                </a:lnTo>
                <a:lnTo>
                  <a:pt x="549" y="177"/>
                </a:lnTo>
                <a:lnTo>
                  <a:pt x="548" y="175"/>
                </a:lnTo>
                <a:lnTo>
                  <a:pt x="548" y="174"/>
                </a:lnTo>
                <a:lnTo>
                  <a:pt x="546" y="172"/>
                </a:lnTo>
                <a:lnTo>
                  <a:pt x="546" y="172"/>
                </a:lnTo>
                <a:lnTo>
                  <a:pt x="546" y="170"/>
                </a:lnTo>
                <a:lnTo>
                  <a:pt x="548" y="169"/>
                </a:lnTo>
                <a:lnTo>
                  <a:pt x="548" y="167"/>
                </a:lnTo>
                <a:lnTo>
                  <a:pt x="548" y="166"/>
                </a:lnTo>
                <a:lnTo>
                  <a:pt x="549" y="163"/>
                </a:lnTo>
                <a:lnTo>
                  <a:pt x="551" y="163"/>
                </a:lnTo>
                <a:lnTo>
                  <a:pt x="551" y="161"/>
                </a:lnTo>
                <a:lnTo>
                  <a:pt x="554" y="159"/>
                </a:lnTo>
                <a:lnTo>
                  <a:pt x="555" y="159"/>
                </a:lnTo>
                <a:lnTo>
                  <a:pt x="557" y="159"/>
                </a:lnTo>
                <a:lnTo>
                  <a:pt x="559" y="159"/>
                </a:lnTo>
                <a:lnTo>
                  <a:pt x="560" y="159"/>
                </a:lnTo>
                <a:lnTo>
                  <a:pt x="562" y="159"/>
                </a:lnTo>
                <a:lnTo>
                  <a:pt x="563" y="161"/>
                </a:lnTo>
                <a:lnTo>
                  <a:pt x="565" y="163"/>
                </a:lnTo>
                <a:lnTo>
                  <a:pt x="570" y="164"/>
                </a:lnTo>
                <a:lnTo>
                  <a:pt x="573" y="164"/>
                </a:lnTo>
                <a:lnTo>
                  <a:pt x="573" y="164"/>
                </a:lnTo>
                <a:lnTo>
                  <a:pt x="576" y="164"/>
                </a:lnTo>
                <a:lnTo>
                  <a:pt x="576" y="164"/>
                </a:lnTo>
                <a:lnTo>
                  <a:pt x="578" y="164"/>
                </a:lnTo>
                <a:lnTo>
                  <a:pt x="579" y="164"/>
                </a:lnTo>
                <a:lnTo>
                  <a:pt x="581" y="163"/>
                </a:lnTo>
                <a:lnTo>
                  <a:pt x="582" y="163"/>
                </a:lnTo>
                <a:lnTo>
                  <a:pt x="582" y="163"/>
                </a:lnTo>
                <a:lnTo>
                  <a:pt x="584" y="161"/>
                </a:lnTo>
                <a:lnTo>
                  <a:pt x="585" y="161"/>
                </a:lnTo>
                <a:lnTo>
                  <a:pt x="585" y="159"/>
                </a:lnTo>
                <a:lnTo>
                  <a:pt x="587" y="158"/>
                </a:lnTo>
                <a:lnTo>
                  <a:pt x="590" y="156"/>
                </a:lnTo>
                <a:lnTo>
                  <a:pt x="590" y="155"/>
                </a:lnTo>
                <a:lnTo>
                  <a:pt x="592" y="155"/>
                </a:lnTo>
                <a:lnTo>
                  <a:pt x="592" y="153"/>
                </a:lnTo>
                <a:lnTo>
                  <a:pt x="592" y="153"/>
                </a:lnTo>
                <a:lnTo>
                  <a:pt x="593" y="153"/>
                </a:lnTo>
                <a:lnTo>
                  <a:pt x="595" y="153"/>
                </a:lnTo>
                <a:lnTo>
                  <a:pt x="596" y="153"/>
                </a:lnTo>
                <a:lnTo>
                  <a:pt x="601" y="153"/>
                </a:lnTo>
                <a:lnTo>
                  <a:pt x="601" y="153"/>
                </a:lnTo>
                <a:lnTo>
                  <a:pt x="604" y="153"/>
                </a:lnTo>
                <a:lnTo>
                  <a:pt x="606" y="153"/>
                </a:lnTo>
                <a:lnTo>
                  <a:pt x="608" y="152"/>
                </a:lnTo>
                <a:lnTo>
                  <a:pt x="609" y="150"/>
                </a:lnTo>
                <a:lnTo>
                  <a:pt x="612" y="148"/>
                </a:lnTo>
                <a:lnTo>
                  <a:pt x="614" y="148"/>
                </a:lnTo>
                <a:lnTo>
                  <a:pt x="614" y="148"/>
                </a:lnTo>
                <a:lnTo>
                  <a:pt x="615" y="147"/>
                </a:lnTo>
                <a:lnTo>
                  <a:pt x="615" y="145"/>
                </a:lnTo>
                <a:lnTo>
                  <a:pt x="615" y="145"/>
                </a:lnTo>
                <a:lnTo>
                  <a:pt x="615" y="144"/>
                </a:lnTo>
                <a:lnTo>
                  <a:pt x="617" y="144"/>
                </a:lnTo>
                <a:lnTo>
                  <a:pt x="619" y="141"/>
                </a:lnTo>
                <a:lnTo>
                  <a:pt x="619" y="139"/>
                </a:lnTo>
                <a:lnTo>
                  <a:pt x="620" y="139"/>
                </a:lnTo>
                <a:lnTo>
                  <a:pt x="620" y="137"/>
                </a:lnTo>
                <a:lnTo>
                  <a:pt x="622" y="137"/>
                </a:lnTo>
                <a:lnTo>
                  <a:pt x="623" y="136"/>
                </a:lnTo>
                <a:lnTo>
                  <a:pt x="623" y="136"/>
                </a:lnTo>
                <a:lnTo>
                  <a:pt x="625" y="136"/>
                </a:lnTo>
                <a:lnTo>
                  <a:pt x="626" y="136"/>
                </a:lnTo>
                <a:lnTo>
                  <a:pt x="630" y="136"/>
                </a:lnTo>
                <a:lnTo>
                  <a:pt x="631" y="136"/>
                </a:lnTo>
                <a:lnTo>
                  <a:pt x="631" y="136"/>
                </a:lnTo>
                <a:lnTo>
                  <a:pt x="633" y="136"/>
                </a:lnTo>
                <a:lnTo>
                  <a:pt x="633" y="134"/>
                </a:lnTo>
                <a:lnTo>
                  <a:pt x="633" y="133"/>
                </a:lnTo>
                <a:lnTo>
                  <a:pt x="633" y="133"/>
                </a:lnTo>
                <a:lnTo>
                  <a:pt x="633" y="131"/>
                </a:lnTo>
                <a:lnTo>
                  <a:pt x="634" y="131"/>
                </a:lnTo>
                <a:lnTo>
                  <a:pt x="636" y="133"/>
                </a:lnTo>
                <a:lnTo>
                  <a:pt x="637" y="133"/>
                </a:lnTo>
                <a:lnTo>
                  <a:pt x="637" y="133"/>
                </a:lnTo>
                <a:lnTo>
                  <a:pt x="639" y="133"/>
                </a:lnTo>
                <a:lnTo>
                  <a:pt x="641" y="131"/>
                </a:lnTo>
                <a:lnTo>
                  <a:pt x="642" y="131"/>
                </a:lnTo>
                <a:lnTo>
                  <a:pt x="644" y="130"/>
                </a:lnTo>
                <a:lnTo>
                  <a:pt x="645" y="130"/>
                </a:lnTo>
                <a:lnTo>
                  <a:pt x="647" y="130"/>
                </a:lnTo>
                <a:lnTo>
                  <a:pt x="650" y="130"/>
                </a:lnTo>
                <a:lnTo>
                  <a:pt x="652" y="130"/>
                </a:lnTo>
                <a:lnTo>
                  <a:pt x="652" y="130"/>
                </a:lnTo>
                <a:lnTo>
                  <a:pt x="653" y="130"/>
                </a:lnTo>
                <a:lnTo>
                  <a:pt x="653" y="128"/>
                </a:lnTo>
                <a:lnTo>
                  <a:pt x="655" y="130"/>
                </a:lnTo>
                <a:lnTo>
                  <a:pt x="656" y="130"/>
                </a:lnTo>
                <a:lnTo>
                  <a:pt x="658" y="131"/>
                </a:lnTo>
                <a:lnTo>
                  <a:pt x="661" y="131"/>
                </a:lnTo>
                <a:lnTo>
                  <a:pt x="663" y="131"/>
                </a:lnTo>
                <a:lnTo>
                  <a:pt x="664" y="131"/>
                </a:lnTo>
                <a:lnTo>
                  <a:pt x="666" y="131"/>
                </a:lnTo>
                <a:lnTo>
                  <a:pt x="667" y="131"/>
                </a:lnTo>
                <a:lnTo>
                  <a:pt x="669" y="130"/>
                </a:lnTo>
                <a:lnTo>
                  <a:pt x="669" y="130"/>
                </a:lnTo>
                <a:lnTo>
                  <a:pt x="669" y="128"/>
                </a:lnTo>
                <a:lnTo>
                  <a:pt x="669" y="126"/>
                </a:lnTo>
                <a:lnTo>
                  <a:pt x="669" y="126"/>
                </a:lnTo>
                <a:lnTo>
                  <a:pt x="667" y="125"/>
                </a:lnTo>
                <a:lnTo>
                  <a:pt x="667" y="123"/>
                </a:lnTo>
                <a:lnTo>
                  <a:pt x="667" y="123"/>
                </a:lnTo>
                <a:lnTo>
                  <a:pt x="666" y="122"/>
                </a:lnTo>
                <a:lnTo>
                  <a:pt x="664" y="120"/>
                </a:lnTo>
                <a:lnTo>
                  <a:pt x="664" y="120"/>
                </a:lnTo>
                <a:lnTo>
                  <a:pt x="661" y="117"/>
                </a:lnTo>
                <a:lnTo>
                  <a:pt x="661" y="117"/>
                </a:lnTo>
                <a:lnTo>
                  <a:pt x="661" y="117"/>
                </a:lnTo>
                <a:lnTo>
                  <a:pt x="660" y="115"/>
                </a:lnTo>
                <a:lnTo>
                  <a:pt x="660" y="115"/>
                </a:lnTo>
                <a:lnTo>
                  <a:pt x="658" y="115"/>
                </a:lnTo>
                <a:lnTo>
                  <a:pt x="658" y="114"/>
                </a:lnTo>
                <a:lnTo>
                  <a:pt x="658" y="114"/>
                </a:lnTo>
                <a:lnTo>
                  <a:pt x="656" y="112"/>
                </a:lnTo>
                <a:lnTo>
                  <a:pt x="656" y="112"/>
                </a:lnTo>
                <a:lnTo>
                  <a:pt x="655" y="112"/>
                </a:lnTo>
                <a:lnTo>
                  <a:pt x="655" y="111"/>
                </a:lnTo>
                <a:lnTo>
                  <a:pt x="653" y="111"/>
                </a:lnTo>
                <a:lnTo>
                  <a:pt x="652" y="109"/>
                </a:lnTo>
                <a:lnTo>
                  <a:pt x="650" y="107"/>
                </a:lnTo>
                <a:lnTo>
                  <a:pt x="649" y="106"/>
                </a:lnTo>
                <a:lnTo>
                  <a:pt x="645" y="106"/>
                </a:lnTo>
                <a:lnTo>
                  <a:pt x="644" y="106"/>
                </a:lnTo>
                <a:lnTo>
                  <a:pt x="642" y="106"/>
                </a:lnTo>
                <a:lnTo>
                  <a:pt x="641" y="106"/>
                </a:lnTo>
                <a:lnTo>
                  <a:pt x="639" y="106"/>
                </a:lnTo>
                <a:lnTo>
                  <a:pt x="637" y="106"/>
                </a:lnTo>
                <a:lnTo>
                  <a:pt x="637" y="107"/>
                </a:lnTo>
                <a:lnTo>
                  <a:pt x="634" y="109"/>
                </a:lnTo>
                <a:lnTo>
                  <a:pt x="634" y="111"/>
                </a:lnTo>
                <a:lnTo>
                  <a:pt x="633" y="112"/>
                </a:lnTo>
                <a:lnTo>
                  <a:pt x="633" y="112"/>
                </a:lnTo>
                <a:lnTo>
                  <a:pt x="631" y="112"/>
                </a:lnTo>
                <a:lnTo>
                  <a:pt x="630" y="111"/>
                </a:lnTo>
                <a:lnTo>
                  <a:pt x="628" y="109"/>
                </a:lnTo>
                <a:lnTo>
                  <a:pt x="626" y="109"/>
                </a:lnTo>
                <a:lnTo>
                  <a:pt x="626" y="109"/>
                </a:lnTo>
                <a:lnTo>
                  <a:pt x="623" y="109"/>
                </a:lnTo>
                <a:lnTo>
                  <a:pt x="622" y="109"/>
                </a:lnTo>
                <a:lnTo>
                  <a:pt x="620" y="109"/>
                </a:lnTo>
                <a:lnTo>
                  <a:pt x="619" y="109"/>
                </a:lnTo>
                <a:lnTo>
                  <a:pt x="617" y="109"/>
                </a:lnTo>
                <a:lnTo>
                  <a:pt x="615" y="109"/>
                </a:lnTo>
                <a:lnTo>
                  <a:pt x="614" y="109"/>
                </a:lnTo>
                <a:lnTo>
                  <a:pt x="612" y="111"/>
                </a:lnTo>
                <a:lnTo>
                  <a:pt x="611" y="112"/>
                </a:lnTo>
                <a:lnTo>
                  <a:pt x="611" y="111"/>
                </a:lnTo>
                <a:lnTo>
                  <a:pt x="609" y="109"/>
                </a:lnTo>
                <a:lnTo>
                  <a:pt x="608" y="109"/>
                </a:lnTo>
                <a:lnTo>
                  <a:pt x="606" y="107"/>
                </a:lnTo>
                <a:lnTo>
                  <a:pt x="606" y="104"/>
                </a:lnTo>
                <a:lnTo>
                  <a:pt x="608" y="103"/>
                </a:lnTo>
                <a:lnTo>
                  <a:pt x="609" y="101"/>
                </a:lnTo>
                <a:lnTo>
                  <a:pt x="609" y="100"/>
                </a:lnTo>
                <a:lnTo>
                  <a:pt x="609" y="98"/>
                </a:lnTo>
                <a:lnTo>
                  <a:pt x="611" y="95"/>
                </a:lnTo>
                <a:lnTo>
                  <a:pt x="612" y="93"/>
                </a:lnTo>
                <a:lnTo>
                  <a:pt x="612" y="92"/>
                </a:lnTo>
                <a:lnTo>
                  <a:pt x="614" y="90"/>
                </a:lnTo>
                <a:lnTo>
                  <a:pt x="614" y="89"/>
                </a:lnTo>
                <a:lnTo>
                  <a:pt x="615" y="87"/>
                </a:lnTo>
                <a:lnTo>
                  <a:pt x="615" y="84"/>
                </a:lnTo>
                <a:lnTo>
                  <a:pt x="619" y="79"/>
                </a:lnTo>
                <a:lnTo>
                  <a:pt x="622" y="74"/>
                </a:lnTo>
                <a:lnTo>
                  <a:pt x="623" y="73"/>
                </a:lnTo>
                <a:lnTo>
                  <a:pt x="625" y="74"/>
                </a:lnTo>
                <a:lnTo>
                  <a:pt x="628" y="74"/>
                </a:lnTo>
                <a:lnTo>
                  <a:pt x="631" y="76"/>
                </a:lnTo>
                <a:lnTo>
                  <a:pt x="634" y="76"/>
                </a:lnTo>
                <a:lnTo>
                  <a:pt x="637" y="78"/>
                </a:lnTo>
                <a:lnTo>
                  <a:pt x="639" y="78"/>
                </a:lnTo>
                <a:lnTo>
                  <a:pt x="639" y="78"/>
                </a:lnTo>
                <a:lnTo>
                  <a:pt x="644" y="74"/>
                </a:lnTo>
                <a:lnTo>
                  <a:pt x="649" y="71"/>
                </a:lnTo>
                <a:lnTo>
                  <a:pt x="653" y="70"/>
                </a:lnTo>
                <a:lnTo>
                  <a:pt x="656" y="70"/>
                </a:lnTo>
                <a:lnTo>
                  <a:pt x="658" y="68"/>
                </a:lnTo>
                <a:lnTo>
                  <a:pt x="660" y="68"/>
                </a:lnTo>
                <a:lnTo>
                  <a:pt x="661" y="66"/>
                </a:lnTo>
                <a:lnTo>
                  <a:pt x="661" y="63"/>
                </a:lnTo>
                <a:lnTo>
                  <a:pt x="661" y="62"/>
                </a:lnTo>
                <a:lnTo>
                  <a:pt x="660" y="62"/>
                </a:lnTo>
                <a:lnTo>
                  <a:pt x="658" y="62"/>
                </a:lnTo>
                <a:lnTo>
                  <a:pt x="660" y="60"/>
                </a:lnTo>
                <a:lnTo>
                  <a:pt x="660" y="60"/>
                </a:lnTo>
                <a:lnTo>
                  <a:pt x="660" y="59"/>
                </a:lnTo>
                <a:lnTo>
                  <a:pt x="661" y="57"/>
                </a:lnTo>
                <a:lnTo>
                  <a:pt x="663" y="55"/>
                </a:lnTo>
                <a:lnTo>
                  <a:pt x="663" y="54"/>
                </a:lnTo>
                <a:lnTo>
                  <a:pt x="663" y="52"/>
                </a:lnTo>
                <a:lnTo>
                  <a:pt x="664" y="51"/>
                </a:lnTo>
                <a:lnTo>
                  <a:pt x="666" y="49"/>
                </a:lnTo>
                <a:lnTo>
                  <a:pt x="667" y="48"/>
                </a:lnTo>
                <a:lnTo>
                  <a:pt x="667" y="46"/>
                </a:lnTo>
                <a:lnTo>
                  <a:pt x="667" y="44"/>
                </a:lnTo>
                <a:lnTo>
                  <a:pt x="671" y="41"/>
                </a:lnTo>
                <a:lnTo>
                  <a:pt x="672" y="38"/>
                </a:lnTo>
                <a:lnTo>
                  <a:pt x="674" y="37"/>
                </a:lnTo>
                <a:lnTo>
                  <a:pt x="678" y="33"/>
                </a:lnTo>
                <a:lnTo>
                  <a:pt x="680" y="32"/>
                </a:lnTo>
                <a:lnTo>
                  <a:pt x="682" y="29"/>
                </a:lnTo>
                <a:lnTo>
                  <a:pt x="682" y="27"/>
                </a:lnTo>
                <a:lnTo>
                  <a:pt x="680" y="26"/>
                </a:lnTo>
                <a:lnTo>
                  <a:pt x="680" y="22"/>
                </a:lnTo>
                <a:lnTo>
                  <a:pt x="680" y="21"/>
                </a:lnTo>
                <a:lnTo>
                  <a:pt x="680" y="19"/>
                </a:lnTo>
                <a:lnTo>
                  <a:pt x="678" y="19"/>
                </a:lnTo>
                <a:lnTo>
                  <a:pt x="675" y="19"/>
                </a:lnTo>
                <a:lnTo>
                  <a:pt x="672" y="19"/>
                </a:lnTo>
                <a:lnTo>
                  <a:pt x="672" y="18"/>
                </a:lnTo>
                <a:lnTo>
                  <a:pt x="671" y="16"/>
                </a:lnTo>
                <a:lnTo>
                  <a:pt x="672" y="16"/>
                </a:lnTo>
                <a:lnTo>
                  <a:pt x="674" y="15"/>
                </a:lnTo>
                <a:lnTo>
                  <a:pt x="677" y="11"/>
                </a:lnTo>
                <a:lnTo>
                  <a:pt x="680" y="8"/>
                </a:lnTo>
                <a:lnTo>
                  <a:pt x="685" y="5"/>
                </a:lnTo>
                <a:lnTo>
                  <a:pt x="691" y="5"/>
                </a:lnTo>
                <a:lnTo>
                  <a:pt x="696" y="3"/>
                </a:lnTo>
                <a:lnTo>
                  <a:pt x="701" y="2"/>
                </a:lnTo>
                <a:lnTo>
                  <a:pt x="704" y="2"/>
                </a:lnTo>
                <a:lnTo>
                  <a:pt x="705" y="2"/>
                </a:lnTo>
                <a:lnTo>
                  <a:pt x="707" y="2"/>
                </a:lnTo>
                <a:lnTo>
                  <a:pt x="710" y="2"/>
                </a:lnTo>
                <a:lnTo>
                  <a:pt x="713" y="2"/>
                </a:lnTo>
                <a:lnTo>
                  <a:pt x="716" y="0"/>
                </a:lnTo>
                <a:lnTo>
                  <a:pt x="71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6" name="Freeform 317"/>
          <p:cNvSpPr>
            <a:spLocks/>
          </p:cNvSpPr>
          <p:nvPr/>
        </p:nvSpPr>
        <p:spPr bwMode="auto">
          <a:xfrm>
            <a:off x="1085398" y="2194250"/>
            <a:ext cx="463637" cy="325774"/>
          </a:xfrm>
          <a:custGeom>
            <a:avLst/>
            <a:gdLst>
              <a:gd name="T0" fmla="*/ 76 w 139"/>
              <a:gd name="T1" fmla="*/ 2 h 96"/>
              <a:gd name="T2" fmla="*/ 84 w 139"/>
              <a:gd name="T3" fmla="*/ 3 h 96"/>
              <a:gd name="T4" fmla="*/ 90 w 139"/>
              <a:gd name="T5" fmla="*/ 5 h 96"/>
              <a:gd name="T6" fmla="*/ 95 w 139"/>
              <a:gd name="T7" fmla="*/ 8 h 96"/>
              <a:gd name="T8" fmla="*/ 103 w 139"/>
              <a:gd name="T9" fmla="*/ 7 h 96"/>
              <a:gd name="T10" fmla="*/ 109 w 139"/>
              <a:gd name="T11" fmla="*/ 11 h 96"/>
              <a:gd name="T12" fmla="*/ 112 w 139"/>
              <a:gd name="T13" fmla="*/ 16 h 96"/>
              <a:gd name="T14" fmla="*/ 114 w 139"/>
              <a:gd name="T15" fmla="*/ 21 h 96"/>
              <a:gd name="T16" fmla="*/ 111 w 139"/>
              <a:gd name="T17" fmla="*/ 27 h 96"/>
              <a:gd name="T18" fmla="*/ 115 w 139"/>
              <a:gd name="T19" fmla="*/ 33 h 96"/>
              <a:gd name="T20" fmla="*/ 123 w 139"/>
              <a:gd name="T21" fmla="*/ 41 h 96"/>
              <a:gd name="T22" fmla="*/ 125 w 139"/>
              <a:gd name="T23" fmla="*/ 48 h 96"/>
              <a:gd name="T24" fmla="*/ 134 w 139"/>
              <a:gd name="T25" fmla="*/ 51 h 96"/>
              <a:gd name="T26" fmla="*/ 139 w 139"/>
              <a:gd name="T27" fmla="*/ 57 h 96"/>
              <a:gd name="T28" fmla="*/ 130 w 139"/>
              <a:gd name="T29" fmla="*/ 62 h 96"/>
              <a:gd name="T30" fmla="*/ 122 w 139"/>
              <a:gd name="T31" fmla="*/ 59 h 96"/>
              <a:gd name="T32" fmla="*/ 119 w 139"/>
              <a:gd name="T33" fmla="*/ 63 h 96"/>
              <a:gd name="T34" fmla="*/ 122 w 139"/>
              <a:gd name="T35" fmla="*/ 70 h 96"/>
              <a:gd name="T36" fmla="*/ 123 w 139"/>
              <a:gd name="T37" fmla="*/ 78 h 96"/>
              <a:gd name="T38" fmla="*/ 119 w 139"/>
              <a:gd name="T39" fmla="*/ 81 h 96"/>
              <a:gd name="T40" fmla="*/ 111 w 139"/>
              <a:gd name="T41" fmla="*/ 84 h 96"/>
              <a:gd name="T42" fmla="*/ 108 w 139"/>
              <a:gd name="T43" fmla="*/ 93 h 96"/>
              <a:gd name="T44" fmla="*/ 104 w 139"/>
              <a:gd name="T45" fmla="*/ 95 h 96"/>
              <a:gd name="T46" fmla="*/ 95 w 139"/>
              <a:gd name="T47" fmla="*/ 93 h 96"/>
              <a:gd name="T48" fmla="*/ 87 w 139"/>
              <a:gd name="T49" fmla="*/ 90 h 96"/>
              <a:gd name="T50" fmla="*/ 84 w 139"/>
              <a:gd name="T51" fmla="*/ 92 h 96"/>
              <a:gd name="T52" fmla="*/ 79 w 139"/>
              <a:gd name="T53" fmla="*/ 92 h 96"/>
              <a:gd name="T54" fmla="*/ 71 w 139"/>
              <a:gd name="T55" fmla="*/ 92 h 96"/>
              <a:gd name="T56" fmla="*/ 67 w 139"/>
              <a:gd name="T57" fmla="*/ 93 h 96"/>
              <a:gd name="T58" fmla="*/ 60 w 139"/>
              <a:gd name="T59" fmla="*/ 90 h 96"/>
              <a:gd name="T60" fmla="*/ 49 w 139"/>
              <a:gd name="T61" fmla="*/ 87 h 96"/>
              <a:gd name="T62" fmla="*/ 35 w 139"/>
              <a:gd name="T63" fmla="*/ 84 h 96"/>
              <a:gd name="T64" fmla="*/ 21 w 139"/>
              <a:gd name="T65" fmla="*/ 85 h 96"/>
              <a:gd name="T66" fmla="*/ 13 w 139"/>
              <a:gd name="T67" fmla="*/ 90 h 96"/>
              <a:gd name="T68" fmla="*/ 7 w 139"/>
              <a:gd name="T69" fmla="*/ 90 h 96"/>
              <a:gd name="T70" fmla="*/ 7 w 139"/>
              <a:gd name="T71" fmla="*/ 87 h 96"/>
              <a:gd name="T72" fmla="*/ 5 w 139"/>
              <a:gd name="T73" fmla="*/ 79 h 96"/>
              <a:gd name="T74" fmla="*/ 2 w 139"/>
              <a:gd name="T75" fmla="*/ 76 h 96"/>
              <a:gd name="T76" fmla="*/ 11 w 139"/>
              <a:gd name="T77" fmla="*/ 68 h 96"/>
              <a:gd name="T78" fmla="*/ 7 w 139"/>
              <a:gd name="T79" fmla="*/ 51 h 96"/>
              <a:gd name="T80" fmla="*/ 13 w 139"/>
              <a:gd name="T81" fmla="*/ 44 h 96"/>
              <a:gd name="T82" fmla="*/ 22 w 139"/>
              <a:gd name="T83" fmla="*/ 44 h 96"/>
              <a:gd name="T84" fmla="*/ 29 w 139"/>
              <a:gd name="T85" fmla="*/ 40 h 96"/>
              <a:gd name="T86" fmla="*/ 35 w 139"/>
              <a:gd name="T87" fmla="*/ 40 h 96"/>
              <a:gd name="T88" fmla="*/ 38 w 139"/>
              <a:gd name="T89" fmla="*/ 40 h 96"/>
              <a:gd name="T90" fmla="*/ 35 w 139"/>
              <a:gd name="T91" fmla="*/ 37 h 96"/>
              <a:gd name="T92" fmla="*/ 38 w 139"/>
              <a:gd name="T93" fmla="*/ 30 h 96"/>
              <a:gd name="T94" fmla="*/ 45 w 139"/>
              <a:gd name="T95" fmla="*/ 24 h 96"/>
              <a:gd name="T96" fmla="*/ 51 w 139"/>
              <a:gd name="T97" fmla="*/ 19 h 96"/>
              <a:gd name="T98" fmla="*/ 49 w 139"/>
              <a:gd name="T99" fmla="*/ 18 h 96"/>
              <a:gd name="T100" fmla="*/ 51 w 139"/>
              <a:gd name="T101" fmla="*/ 10 h 96"/>
              <a:gd name="T102" fmla="*/ 60 w 139"/>
              <a:gd name="T103" fmla="*/ 7 h 96"/>
              <a:gd name="T104" fmla="*/ 67 w 139"/>
              <a:gd name="T105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" h="96">
                <a:moveTo>
                  <a:pt x="73" y="0"/>
                </a:moveTo>
                <a:lnTo>
                  <a:pt x="73" y="0"/>
                </a:lnTo>
                <a:lnTo>
                  <a:pt x="74" y="2"/>
                </a:lnTo>
                <a:lnTo>
                  <a:pt x="74" y="2"/>
                </a:lnTo>
                <a:lnTo>
                  <a:pt x="76" y="2"/>
                </a:lnTo>
                <a:lnTo>
                  <a:pt x="76" y="2"/>
                </a:lnTo>
                <a:lnTo>
                  <a:pt x="79" y="2"/>
                </a:lnTo>
                <a:lnTo>
                  <a:pt x="79" y="2"/>
                </a:lnTo>
                <a:lnTo>
                  <a:pt x="81" y="3"/>
                </a:lnTo>
                <a:lnTo>
                  <a:pt x="81" y="3"/>
                </a:lnTo>
                <a:lnTo>
                  <a:pt x="82" y="5"/>
                </a:lnTo>
                <a:lnTo>
                  <a:pt x="84" y="3"/>
                </a:lnTo>
                <a:lnTo>
                  <a:pt x="86" y="3"/>
                </a:lnTo>
                <a:lnTo>
                  <a:pt x="86" y="3"/>
                </a:lnTo>
                <a:lnTo>
                  <a:pt x="89" y="3"/>
                </a:lnTo>
                <a:lnTo>
                  <a:pt x="90" y="5"/>
                </a:lnTo>
                <a:lnTo>
                  <a:pt x="90" y="5"/>
                </a:lnTo>
                <a:lnTo>
                  <a:pt x="90" y="5"/>
                </a:lnTo>
                <a:lnTo>
                  <a:pt x="90" y="7"/>
                </a:lnTo>
                <a:lnTo>
                  <a:pt x="90" y="8"/>
                </a:lnTo>
                <a:lnTo>
                  <a:pt x="90" y="8"/>
                </a:lnTo>
                <a:lnTo>
                  <a:pt x="92" y="10"/>
                </a:lnTo>
                <a:lnTo>
                  <a:pt x="93" y="8"/>
                </a:lnTo>
                <a:lnTo>
                  <a:pt x="95" y="8"/>
                </a:lnTo>
                <a:lnTo>
                  <a:pt x="95" y="8"/>
                </a:lnTo>
                <a:lnTo>
                  <a:pt x="97" y="8"/>
                </a:lnTo>
                <a:lnTo>
                  <a:pt x="98" y="7"/>
                </a:lnTo>
                <a:lnTo>
                  <a:pt x="98" y="7"/>
                </a:lnTo>
                <a:lnTo>
                  <a:pt x="100" y="7"/>
                </a:lnTo>
                <a:lnTo>
                  <a:pt x="103" y="7"/>
                </a:lnTo>
                <a:lnTo>
                  <a:pt x="106" y="8"/>
                </a:lnTo>
                <a:lnTo>
                  <a:pt x="106" y="8"/>
                </a:lnTo>
                <a:lnTo>
                  <a:pt x="108" y="10"/>
                </a:lnTo>
                <a:lnTo>
                  <a:pt x="109" y="10"/>
                </a:lnTo>
                <a:lnTo>
                  <a:pt x="109" y="10"/>
                </a:lnTo>
                <a:lnTo>
                  <a:pt x="109" y="11"/>
                </a:lnTo>
                <a:lnTo>
                  <a:pt x="111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3"/>
                </a:lnTo>
                <a:lnTo>
                  <a:pt x="112" y="16"/>
                </a:lnTo>
                <a:lnTo>
                  <a:pt x="112" y="16"/>
                </a:lnTo>
                <a:lnTo>
                  <a:pt x="111" y="18"/>
                </a:lnTo>
                <a:lnTo>
                  <a:pt x="111" y="18"/>
                </a:lnTo>
                <a:lnTo>
                  <a:pt x="111" y="18"/>
                </a:lnTo>
                <a:lnTo>
                  <a:pt x="112" y="19"/>
                </a:lnTo>
                <a:lnTo>
                  <a:pt x="114" y="21"/>
                </a:lnTo>
                <a:lnTo>
                  <a:pt x="114" y="22"/>
                </a:lnTo>
                <a:lnTo>
                  <a:pt x="114" y="22"/>
                </a:lnTo>
                <a:lnTo>
                  <a:pt x="112" y="24"/>
                </a:lnTo>
                <a:lnTo>
                  <a:pt x="111" y="26"/>
                </a:lnTo>
                <a:lnTo>
                  <a:pt x="111" y="27"/>
                </a:lnTo>
                <a:lnTo>
                  <a:pt x="111" y="27"/>
                </a:lnTo>
                <a:lnTo>
                  <a:pt x="111" y="27"/>
                </a:lnTo>
                <a:lnTo>
                  <a:pt x="114" y="30"/>
                </a:lnTo>
                <a:lnTo>
                  <a:pt x="115" y="30"/>
                </a:lnTo>
                <a:lnTo>
                  <a:pt x="115" y="30"/>
                </a:lnTo>
                <a:lnTo>
                  <a:pt x="115" y="32"/>
                </a:lnTo>
                <a:lnTo>
                  <a:pt x="115" y="33"/>
                </a:lnTo>
                <a:lnTo>
                  <a:pt x="115" y="33"/>
                </a:lnTo>
                <a:lnTo>
                  <a:pt x="117" y="35"/>
                </a:lnTo>
                <a:lnTo>
                  <a:pt x="117" y="35"/>
                </a:lnTo>
                <a:lnTo>
                  <a:pt x="119" y="38"/>
                </a:lnTo>
                <a:lnTo>
                  <a:pt x="120" y="40"/>
                </a:lnTo>
                <a:lnTo>
                  <a:pt x="123" y="41"/>
                </a:lnTo>
                <a:lnTo>
                  <a:pt x="125" y="43"/>
                </a:lnTo>
                <a:lnTo>
                  <a:pt x="127" y="43"/>
                </a:lnTo>
                <a:lnTo>
                  <a:pt x="127" y="43"/>
                </a:lnTo>
                <a:lnTo>
                  <a:pt x="127" y="44"/>
                </a:lnTo>
                <a:lnTo>
                  <a:pt x="125" y="46"/>
                </a:lnTo>
                <a:lnTo>
                  <a:pt x="125" y="48"/>
                </a:lnTo>
                <a:lnTo>
                  <a:pt x="127" y="48"/>
                </a:lnTo>
                <a:lnTo>
                  <a:pt x="128" y="48"/>
                </a:lnTo>
                <a:lnTo>
                  <a:pt x="131" y="48"/>
                </a:lnTo>
                <a:lnTo>
                  <a:pt x="134" y="49"/>
                </a:lnTo>
                <a:lnTo>
                  <a:pt x="134" y="51"/>
                </a:lnTo>
                <a:lnTo>
                  <a:pt x="134" y="51"/>
                </a:lnTo>
                <a:lnTo>
                  <a:pt x="134" y="52"/>
                </a:lnTo>
                <a:lnTo>
                  <a:pt x="134" y="52"/>
                </a:lnTo>
                <a:lnTo>
                  <a:pt x="138" y="54"/>
                </a:lnTo>
                <a:lnTo>
                  <a:pt x="139" y="55"/>
                </a:lnTo>
                <a:lnTo>
                  <a:pt x="139" y="55"/>
                </a:lnTo>
                <a:lnTo>
                  <a:pt x="139" y="57"/>
                </a:lnTo>
                <a:lnTo>
                  <a:pt x="138" y="57"/>
                </a:lnTo>
                <a:lnTo>
                  <a:pt x="136" y="57"/>
                </a:lnTo>
                <a:lnTo>
                  <a:pt x="134" y="59"/>
                </a:lnTo>
                <a:lnTo>
                  <a:pt x="134" y="59"/>
                </a:lnTo>
                <a:lnTo>
                  <a:pt x="131" y="60"/>
                </a:lnTo>
                <a:lnTo>
                  <a:pt x="130" y="62"/>
                </a:lnTo>
                <a:lnTo>
                  <a:pt x="130" y="62"/>
                </a:lnTo>
                <a:lnTo>
                  <a:pt x="127" y="62"/>
                </a:lnTo>
                <a:lnTo>
                  <a:pt x="125" y="60"/>
                </a:lnTo>
                <a:lnTo>
                  <a:pt x="125" y="60"/>
                </a:lnTo>
                <a:lnTo>
                  <a:pt x="123" y="59"/>
                </a:lnTo>
                <a:lnTo>
                  <a:pt x="122" y="59"/>
                </a:lnTo>
                <a:lnTo>
                  <a:pt x="120" y="59"/>
                </a:lnTo>
                <a:lnTo>
                  <a:pt x="120" y="60"/>
                </a:lnTo>
                <a:lnTo>
                  <a:pt x="119" y="60"/>
                </a:lnTo>
                <a:lnTo>
                  <a:pt x="119" y="62"/>
                </a:lnTo>
                <a:lnTo>
                  <a:pt x="117" y="63"/>
                </a:lnTo>
                <a:lnTo>
                  <a:pt x="119" y="63"/>
                </a:lnTo>
                <a:lnTo>
                  <a:pt x="119" y="65"/>
                </a:lnTo>
                <a:lnTo>
                  <a:pt x="120" y="67"/>
                </a:lnTo>
                <a:lnTo>
                  <a:pt x="122" y="67"/>
                </a:lnTo>
                <a:lnTo>
                  <a:pt x="122" y="68"/>
                </a:lnTo>
                <a:lnTo>
                  <a:pt x="122" y="68"/>
                </a:lnTo>
                <a:lnTo>
                  <a:pt x="122" y="70"/>
                </a:lnTo>
                <a:lnTo>
                  <a:pt x="122" y="70"/>
                </a:lnTo>
                <a:lnTo>
                  <a:pt x="123" y="71"/>
                </a:lnTo>
                <a:lnTo>
                  <a:pt x="122" y="73"/>
                </a:lnTo>
                <a:lnTo>
                  <a:pt x="122" y="74"/>
                </a:lnTo>
                <a:lnTo>
                  <a:pt x="122" y="76"/>
                </a:lnTo>
                <a:lnTo>
                  <a:pt x="123" y="78"/>
                </a:lnTo>
                <a:lnTo>
                  <a:pt x="123" y="78"/>
                </a:lnTo>
                <a:lnTo>
                  <a:pt x="123" y="79"/>
                </a:lnTo>
                <a:lnTo>
                  <a:pt x="125" y="81"/>
                </a:lnTo>
                <a:lnTo>
                  <a:pt x="125" y="81"/>
                </a:lnTo>
                <a:lnTo>
                  <a:pt x="122" y="81"/>
                </a:lnTo>
                <a:lnTo>
                  <a:pt x="119" y="81"/>
                </a:lnTo>
                <a:lnTo>
                  <a:pt x="117" y="82"/>
                </a:lnTo>
                <a:lnTo>
                  <a:pt x="117" y="81"/>
                </a:lnTo>
                <a:lnTo>
                  <a:pt x="115" y="81"/>
                </a:lnTo>
                <a:lnTo>
                  <a:pt x="114" y="82"/>
                </a:lnTo>
                <a:lnTo>
                  <a:pt x="112" y="84"/>
                </a:lnTo>
                <a:lnTo>
                  <a:pt x="111" y="84"/>
                </a:lnTo>
                <a:lnTo>
                  <a:pt x="109" y="85"/>
                </a:lnTo>
                <a:lnTo>
                  <a:pt x="109" y="87"/>
                </a:lnTo>
                <a:lnTo>
                  <a:pt x="108" y="89"/>
                </a:lnTo>
                <a:lnTo>
                  <a:pt x="108" y="90"/>
                </a:lnTo>
                <a:lnTo>
                  <a:pt x="108" y="92"/>
                </a:lnTo>
                <a:lnTo>
                  <a:pt x="108" y="93"/>
                </a:lnTo>
                <a:lnTo>
                  <a:pt x="108" y="93"/>
                </a:lnTo>
                <a:lnTo>
                  <a:pt x="109" y="95"/>
                </a:lnTo>
                <a:lnTo>
                  <a:pt x="108" y="96"/>
                </a:lnTo>
                <a:lnTo>
                  <a:pt x="108" y="96"/>
                </a:lnTo>
                <a:lnTo>
                  <a:pt x="106" y="96"/>
                </a:lnTo>
                <a:lnTo>
                  <a:pt x="104" y="95"/>
                </a:lnTo>
                <a:lnTo>
                  <a:pt x="104" y="95"/>
                </a:lnTo>
                <a:lnTo>
                  <a:pt x="103" y="93"/>
                </a:lnTo>
                <a:lnTo>
                  <a:pt x="101" y="93"/>
                </a:lnTo>
                <a:lnTo>
                  <a:pt x="100" y="93"/>
                </a:lnTo>
                <a:lnTo>
                  <a:pt x="98" y="93"/>
                </a:lnTo>
                <a:lnTo>
                  <a:pt x="95" y="93"/>
                </a:lnTo>
                <a:lnTo>
                  <a:pt x="93" y="93"/>
                </a:lnTo>
                <a:lnTo>
                  <a:pt x="92" y="93"/>
                </a:lnTo>
                <a:lnTo>
                  <a:pt x="90" y="95"/>
                </a:lnTo>
                <a:lnTo>
                  <a:pt x="89" y="93"/>
                </a:lnTo>
                <a:lnTo>
                  <a:pt x="89" y="92"/>
                </a:lnTo>
                <a:lnTo>
                  <a:pt x="87" y="90"/>
                </a:lnTo>
                <a:lnTo>
                  <a:pt x="87" y="90"/>
                </a:lnTo>
                <a:lnTo>
                  <a:pt x="87" y="90"/>
                </a:lnTo>
                <a:lnTo>
                  <a:pt x="86" y="90"/>
                </a:lnTo>
                <a:lnTo>
                  <a:pt x="86" y="90"/>
                </a:lnTo>
                <a:lnTo>
                  <a:pt x="84" y="90"/>
                </a:lnTo>
                <a:lnTo>
                  <a:pt x="84" y="92"/>
                </a:lnTo>
                <a:lnTo>
                  <a:pt x="82" y="92"/>
                </a:lnTo>
                <a:lnTo>
                  <a:pt x="82" y="92"/>
                </a:lnTo>
                <a:lnTo>
                  <a:pt x="81" y="93"/>
                </a:lnTo>
                <a:lnTo>
                  <a:pt x="81" y="93"/>
                </a:lnTo>
                <a:lnTo>
                  <a:pt x="79" y="93"/>
                </a:lnTo>
                <a:lnTo>
                  <a:pt x="79" y="92"/>
                </a:lnTo>
                <a:lnTo>
                  <a:pt x="78" y="92"/>
                </a:lnTo>
                <a:lnTo>
                  <a:pt x="76" y="92"/>
                </a:lnTo>
                <a:lnTo>
                  <a:pt x="74" y="90"/>
                </a:lnTo>
                <a:lnTo>
                  <a:pt x="73" y="90"/>
                </a:lnTo>
                <a:lnTo>
                  <a:pt x="73" y="90"/>
                </a:lnTo>
                <a:lnTo>
                  <a:pt x="71" y="92"/>
                </a:lnTo>
                <a:lnTo>
                  <a:pt x="71" y="92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7" y="93"/>
                </a:lnTo>
                <a:lnTo>
                  <a:pt x="67" y="93"/>
                </a:lnTo>
                <a:lnTo>
                  <a:pt x="67" y="92"/>
                </a:lnTo>
                <a:lnTo>
                  <a:pt x="67" y="90"/>
                </a:lnTo>
                <a:lnTo>
                  <a:pt x="65" y="90"/>
                </a:lnTo>
                <a:lnTo>
                  <a:pt x="62" y="90"/>
                </a:lnTo>
                <a:lnTo>
                  <a:pt x="62" y="90"/>
                </a:lnTo>
                <a:lnTo>
                  <a:pt x="60" y="90"/>
                </a:lnTo>
                <a:lnTo>
                  <a:pt x="60" y="90"/>
                </a:lnTo>
                <a:lnTo>
                  <a:pt x="59" y="87"/>
                </a:lnTo>
                <a:lnTo>
                  <a:pt x="57" y="87"/>
                </a:lnTo>
                <a:lnTo>
                  <a:pt x="56" y="87"/>
                </a:lnTo>
                <a:lnTo>
                  <a:pt x="52" y="87"/>
                </a:lnTo>
                <a:lnTo>
                  <a:pt x="49" y="87"/>
                </a:lnTo>
                <a:lnTo>
                  <a:pt x="48" y="85"/>
                </a:lnTo>
                <a:lnTo>
                  <a:pt x="48" y="85"/>
                </a:lnTo>
                <a:lnTo>
                  <a:pt x="46" y="85"/>
                </a:lnTo>
                <a:lnTo>
                  <a:pt x="40" y="84"/>
                </a:lnTo>
                <a:lnTo>
                  <a:pt x="38" y="84"/>
                </a:lnTo>
                <a:lnTo>
                  <a:pt x="35" y="84"/>
                </a:lnTo>
                <a:lnTo>
                  <a:pt x="30" y="84"/>
                </a:lnTo>
                <a:lnTo>
                  <a:pt x="29" y="84"/>
                </a:lnTo>
                <a:lnTo>
                  <a:pt x="27" y="84"/>
                </a:lnTo>
                <a:lnTo>
                  <a:pt x="26" y="84"/>
                </a:lnTo>
                <a:lnTo>
                  <a:pt x="22" y="85"/>
                </a:lnTo>
                <a:lnTo>
                  <a:pt x="21" y="85"/>
                </a:lnTo>
                <a:lnTo>
                  <a:pt x="19" y="85"/>
                </a:lnTo>
                <a:lnTo>
                  <a:pt x="18" y="85"/>
                </a:lnTo>
                <a:lnTo>
                  <a:pt x="18" y="85"/>
                </a:lnTo>
                <a:lnTo>
                  <a:pt x="16" y="87"/>
                </a:lnTo>
                <a:lnTo>
                  <a:pt x="15" y="89"/>
                </a:lnTo>
                <a:lnTo>
                  <a:pt x="13" y="90"/>
                </a:lnTo>
                <a:lnTo>
                  <a:pt x="11" y="90"/>
                </a:lnTo>
                <a:lnTo>
                  <a:pt x="11" y="90"/>
                </a:lnTo>
                <a:lnTo>
                  <a:pt x="10" y="90"/>
                </a:lnTo>
                <a:lnTo>
                  <a:pt x="8" y="90"/>
                </a:lnTo>
                <a:lnTo>
                  <a:pt x="8" y="90"/>
                </a:lnTo>
                <a:lnTo>
                  <a:pt x="7" y="90"/>
                </a:lnTo>
                <a:lnTo>
                  <a:pt x="7" y="92"/>
                </a:lnTo>
                <a:lnTo>
                  <a:pt x="7" y="92"/>
                </a:lnTo>
                <a:lnTo>
                  <a:pt x="7" y="90"/>
                </a:lnTo>
                <a:lnTo>
                  <a:pt x="7" y="89"/>
                </a:lnTo>
                <a:lnTo>
                  <a:pt x="7" y="87"/>
                </a:lnTo>
                <a:lnTo>
                  <a:pt x="7" y="87"/>
                </a:lnTo>
                <a:lnTo>
                  <a:pt x="7" y="85"/>
                </a:lnTo>
                <a:lnTo>
                  <a:pt x="8" y="84"/>
                </a:lnTo>
                <a:lnTo>
                  <a:pt x="8" y="82"/>
                </a:lnTo>
                <a:lnTo>
                  <a:pt x="7" y="81"/>
                </a:lnTo>
                <a:lnTo>
                  <a:pt x="7" y="81"/>
                </a:lnTo>
                <a:lnTo>
                  <a:pt x="5" y="79"/>
                </a:lnTo>
                <a:lnTo>
                  <a:pt x="5" y="79"/>
                </a:lnTo>
                <a:lnTo>
                  <a:pt x="4" y="79"/>
                </a:lnTo>
                <a:lnTo>
                  <a:pt x="0" y="78"/>
                </a:ln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2" y="74"/>
                </a:lnTo>
                <a:lnTo>
                  <a:pt x="4" y="73"/>
                </a:lnTo>
                <a:lnTo>
                  <a:pt x="5" y="71"/>
                </a:lnTo>
                <a:lnTo>
                  <a:pt x="10" y="70"/>
                </a:lnTo>
                <a:lnTo>
                  <a:pt x="11" y="70"/>
                </a:lnTo>
                <a:lnTo>
                  <a:pt x="11" y="68"/>
                </a:lnTo>
                <a:lnTo>
                  <a:pt x="11" y="67"/>
                </a:lnTo>
                <a:lnTo>
                  <a:pt x="11" y="65"/>
                </a:lnTo>
                <a:lnTo>
                  <a:pt x="11" y="63"/>
                </a:lnTo>
                <a:lnTo>
                  <a:pt x="11" y="60"/>
                </a:lnTo>
                <a:lnTo>
                  <a:pt x="10" y="59"/>
                </a:lnTo>
                <a:lnTo>
                  <a:pt x="7" y="51"/>
                </a:lnTo>
                <a:lnTo>
                  <a:pt x="5" y="44"/>
                </a:lnTo>
                <a:lnTo>
                  <a:pt x="7" y="44"/>
                </a:lnTo>
                <a:lnTo>
                  <a:pt x="8" y="44"/>
                </a:lnTo>
                <a:lnTo>
                  <a:pt x="11" y="44"/>
                </a:lnTo>
                <a:lnTo>
                  <a:pt x="11" y="44"/>
                </a:lnTo>
                <a:lnTo>
                  <a:pt x="13" y="44"/>
                </a:lnTo>
                <a:lnTo>
                  <a:pt x="15" y="44"/>
                </a:lnTo>
                <a:lnTo>
                  <a:pt x="16" y="44"/>
                </a:lnTo>
                <a:lnTo>
                  <a:pt x="16" y="44"/>
                </a:lnTo>
                <a:lnTo>
                  <a:pt x="18" y="46"/>
                </a:lnTo>
                <a:lnTo>
                  <a:pt x="19" y="44"/>
                </a:lnTo>
                <a:lnTo>
                  <a:pt x="22" y="44"/>
                </a:lnTo>
                <a:lnTo>
                  <a:pt x="24" y="44"/>
                </a:lnTo>
                <a:lnTo>
                  <a:pt x="24" y="43"/>
                </a:lnTo>
                <a:lnTo>
                  <a:pt x="24" y="41"/>
                </a:lnTo>
                <a:lnTo>
                  <a:pt x="26" y="41"/>
                </a:lnTo>
                <a:lnTo>
                  <a:pt x="27" y="41"/>
                </a:lnTo>
                <a:lnTo>
                  <a:pt x="29" y="40"/>
                </a:lnTo>
                <a:lnTo>
                  <a:pt x="30" y="40"/>
                </a:lnTo>
                <a:lnTo>
                  <a:pt x="32" y="38"/>
                </a:lnTo>
                <a:lnTo>
                  <a:pt x="32" y="38"/>
                </a:lnTo>
                <a:lnTo>
                  <a:pt x="33" y="38"/>
                </a:lnTo>
                <a:lnTo>
                  <a:pt x="35" y="38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1"/>
                </a:lnTo>
                <a:lnTo>
                  <a:pt x="37" y="41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38"/>
                </a:lnTo>
                <a:lnTo>
                  <a:pt x="37" y="38"/>
                </a:lnTo>
                <a:lnTo>
                  <a:pt x="37" y="37"/>
                </a:lnTo>
                <a:lnTo>
                  <a:pt x="35" y="37"/>
                </a:lnTo>
                <a:lnTo>
                  <a:pt x="35" y="37"/>
                </a:lnTo>
                <a:lnTo>
                  <a:pt x="35" y="37"/>
                </a:lnTo>
                <a:lnTo>
                  <a:pt x="37" y="35"/>
                </a:lnTo>
                <a:lnTo>
                  <a:pt x="37" y="33"/>
                </a:lnTo>
                <a:lnTo>
                  <a:pt x="38" y="32"/>
                </a:lnTo>
                <a:lnTo>
                  <a:pt x="38" y="32"/>
                </a:lnTo>
                <a:lnTo>
                  <a:pt x="38" y="30"/>
                </a:lnTo>
                <a:lnTo>
                  <a:pt x="38" y="29"/>
                </a:lnTo>
                <a:lnTo>
                  <a:pt x="38" y="27"/>
                </a:lnTo>
                <a:lnTo>
                  <a:pt x="40" y="26"/>
                </a:lnTo>
                <a:lnTo>
                  <a:pt x="41" y="24"/>
                </a:lnTo>
                <a:lnTo>
                  <a:pt x="43" y="24"/>
                </a:lnTo>
                <a:lnTo>
                  <a:pt x="45" y="24"/>
                </a:lnTo>
                <a:lnTo>
                  <a:pt x="45" y="22"/>
                </a:lnTo>
                <a:lnTo>
                  <a:pt x="45" y="22"/>
                </a:lnTo>
                <a:lnTo>
                  <a:pt x="45" y="21"/>
                </a:lnTo>
                <a:lnTo>
                  <a:pt x="46" y="21"/>
                </a:lnTo>
                <a:lnTo>
                  <a:pt x="51" y="21"/>
                </a:lnTo>
                <a:lnTo>
                  <a:pt x="51" y="19"/>
                </a:lnTo>
                <a:lnTo>
                  <a:pt x="51" y="19"/>
                </a:lnTo>
                <a:lnTo>
                  <a:pt x="52" y="19"/>
                </a:lnTo>
                <a:lnTo>
                  <a:pt x="52" y="18"/>
                </a:lnTo>
                <a:lnTo>
                  <a:pt x="52" y="18"/>
                </a:lnTo>
                <a:lnTo>
                  <a:pt x="51" y="18"/>
                </a:lnTo>
                <a:lnTo>
                  <a:pt x="49" y="18"/>
                </a:lnTo>
                <a:lnTo>
                  <a:pt x="48" y="16"/>
                </a:lnTo>
                <a:lnTo>
                  <a:pt x="48" y="16"/>
                </a:lnTo>
                <a:lnTo>
                  <a:pt x="49" y="15"/>
                </a:lnTo>
                <a:lnTo>
                  <a:pt x="49" y="13"/>
                </a:lnTo>
                <a:lnTo>
                  <a:pt x="51" y="11"/>
                </a:lnTo>
                <a:lnTo>
                  <a:pt x="51" y="10"/>
                </a:lnTo>
                <a:lnTo>
                  <a:pt x="51" y="10"/>
                </a:lnTo>
                <a:lnTo>
                  <a:pt x="52" y="10"/>
                </a:lnTo>
                <a:lnTo>
                  <a:pt x="54" y="10"/>
                </a:lnTo>
                <a:lnTo>
                  <a:pt x="56" y="7"/>
                </a:lnTo>
                <a:lnTo>
                  <a:pt x="57" y="7"/>
                </a:lnTo>
                <a:lnTo>
                  <a:pt x="60" y="7"/>
                </a:lnTo>
                <a:lnTo>
                  <a:pt x="62" y="7"/>
                </a:lnTo>
                <a:lnTo>
                  <a:pt x="63" y="7"/>
                </a:lnTo>
                <a:lnTo>
                  <a:pt x="65" y="8"/>
                </a:lnTo>
                <a:lnTo>
                  <a:pt x="65" y="7"/>
                </a:lnTo>
                <a:lnTo>
                  <a:pt x="65" y="5"/>
                </a:lnTo>
                <a:lnTo>
                  <a:pt x="67" y="5"/>
                </a:lnTo>
                <a:lnTo>
                  <a:pt x="70" y="2"/>
                </a:lnTo>
                <a:lnTo>
                  <a:pt x="71" y="0"/>
                </a:lnTo>
                <a:lnTo>
                  <a:pt x="7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7" name="Freeform 319"/>
          <p:cNvSpPr>
            <a:spLocks/>
          </p:cNvSpPr>
          <p:nvPr/>
        </p:nvSpPr>
        <p:spPr bwMode="auto">
          <a:xfrm>
            <a:off x="4247465" y="3853664"/>
            <a:ext cx="163440" cy="84838"/>
          </a:xfrm>
          <a:custGeom>
            <a:avLst/>
            <a:gdLst>
              <a:gd name="T0" fmla="*/ 21 w 49"/>
              <a:gd name="T1" fmla="*/ 0 h 25"/>
              <a:gd name="T2" fmla="*/ 24 w 49"/>
              <a:gd name="T3" fmla="*/ 1 h 25"/>
              <a:gd name="T4" fmla="*/ 24 w 49"/>
              <a:gd name="T5" fmla="*/ 1 h 25"/>
              <a:gd name="T6" fmla="*/ 24 w 49"/>
              <a:gd name="T7" fmla="*/ 3 h 25"/>
              <a:gd name="T8" fmla="*/ 25 w 49"/>
              <a:gd name="T9" fmla="*/ 3 h 25"/>
              <a:gd name="T10" fmla="*/ 28 w 49"/>
              <a:gd name="T11" fmla="*/ 3 h 25"/>
              <a:gd name="T12" fmla="*/ 33 w 49"/>
              <a:gd name="T13" fmla="*/ 4 h 25"/>
              <a:gd name="T14" fmla="*/ 35 w 49"/>
              <a:gd name="T15" fmla="*/ 4 h 25"/>
              <a:gd name="T16" fmla="*/ 36 w 49"/>
              <a:gd name="T17" fmla="*/ 3 h 25"/>
              <a:gd name="T18" fmla="*/ 38 w 49"/>
              <a:gd name="T19" fmla="*/ 4 h 25"/>
              <a:gd name="T20" fmla="*/ 41 w 49"/>
              <a:gd name="T21" fmla="*/ 4 h 25"/>
              <a:gd name="T22" fmla="*/ 43 w 49"/>
              <a:gd name="T23" fmla="*/ 6 h 25"/>
              <a:gd name="T24" fmla="*/ 43 w 49"/>
              <a:gd name="T25" fmla="*/ 9 h 25"/>
              <a:gd name="T26" fmla="*/ 43 w 49"/>
              <a:gd name="T27" fmla="*/ 9 h 25"/>
              <a:gd name="T28" fmla="*/ 43 w 49"/>
              <a:gd name="T29" fmla="*/ 12 h 25"/>
              <a:gd name="T30" fmla="*/ 44 w 49"/>
              <a:gd name="T31" fmla="*/ 14 h 25"/>
              <a:gd name="T32" fmla="*/ 47 w 49"/>
              <a:gd name="T33" fmla="*/ 12 h 25"/>
              <a:gd name="T34" fmla="*/ 49 w 49"/>
              <a:gd name="T35" fmla="*/ 14 h 25"/>
              <a:gd name="T36" fmla="*/ 49 w 49"/>
              <a:gd name="T37" fmla="*/ 17 h 25"/>
              <a:gd name="T38" fmla="*/ 47 w 49"/>
              <a:gd name="T39" fmla="*/ 19 h 25"/>
              <a:gd name="T40" fmla="*/ 47 w 49"/>
              <a:gd name="T41" fmla="*/ 20 h 25"/>
              <a:gd name="T42" fmla="*/ 49 w 49"/>
              <a:gd name="T43" fmla="*/ 22 h 25"/>
              <a:gd name="T44" fmla="*/ 47 w 49"/>
              <a:gd name="T45" fmla="*/ 22 h 25"/>
              <a:gd name="T46" fmla="*/ 46 w 49"/>
              <a:gd name="T47" fmla="*/ 22 h 25"/>
              <a:gd name="T48" fmla="*/ 44 w 49"/>
              <a:gd name="T49" fmla="*/ 23 h 25"/>
              <a:gd name="T50" fmla="*/ 41 w 49"/>
              <a:gd name="T51" fmla="*/ 23 h 25"/>
              <a:gd name="T52" fmla="*/ 39 w 49"/>
              <a:gd name="T53" fmla="*/ 22 h 25"/>
              <a:gd name="T54" fmla="*/ 35 w 49"/>
              <a:gd name="T55" fmla="*/ 23 h 25"/>
              <a:gd name="T56" fmla="*/ 30 w 49"/>
              <a:gd name="T57" fmla="*/ 23 h 25"/>
              <a:gd name="T58" fmla="*/ 27 w 49"/>
              <a:gd name="T59" fmla="*/ 23 h 25"/>
              <a:gd name="T60" fmla="*/ 24 w 49"/>
              <a:gd name="T61" fmla="*/ 22 h 25"/>
              <a:gd name="T62" fmla="*/ 22 w 49"/>
              <a:gd name="T63" fmla="*/ 22 h 25"/>
              <a:gd name="T64" fmla="*/ 17 w 49"/>
              <a:gd name="T65" fmla="*/ 25 h 25"/>
              <a:gd name="T66" fmla="*/ 14 w 49"/>
              <a:gd name="T67" fmla="*/ 25 h 25"/>
              <a:gd name="T68" fmla="*/ 13 w 49"/>
              <a:gd name="T69" fmla="*/ 25 h 25"/>
              <a:gd name="T70" fmla="*/ 13 w 49"/>
              <a:gd name="T71" fmla="*/ 23 h 25"/>
              <a:gd name="T72" fmla="*/ 11 w 49"/>
              <a:gd name="T73" fmla="*/ 23 h 25"/>
              <a:gd name="T74" fmla="*/ 9 w 49"/>
              <a:gd name="T75" fmla="*/ 22 h 25"/>
              <a:gd name="T76" fmla="*/ 5 w 49"/>
              <a:gd name="T77" fmla="*/ 22 h 25"/>
              <a:gd name="T78" fmla="*/ 2 w 49"/>
              <a:gd name="T79" fmla="*/ 20 h 25"/>
              <a:gd name="T80" fmla="*/ 2 w 49"/>
              <a:gd name="T81" fmla="*/ 19 h 25"/>
              <a:gd name="T82" fmla="*/ 0 w 49"/>
              <a:gd name="T83" fmla="*/ 17 h 25"/>
              <a:gd name="T84" fmla="*/ 3 w 49"/>
              <a:gd name="T85" fmla="*/ 15 h 25"/>
              <a:gd name="T86" fmla="*/ 3 w 49"/>
              <a:gd name="T87" fmla="*/ 12 h 25"/>
              <a:gd name="T88" fmla="*/ 6 w 49"/>
              <a:gd name="T89" fmla="*/ 11 h 25"/>
              <a:gd name="T90" fmla="*/ 8 w 49"/>
              <a:gd name="T91" fmla="*/ 8 h 25"/>
              <a:gd name="T92" fmla="*/ 11 w 49"/>
              <a:gd name="T93" fmla="*/ 4 h 25"/>
              <a:gd name="T94" fmla="*/ 14 w 49"/>
              <a:gd name="T95" fmla="*/ 3 h 25"/>
              <a:gd name="T96" fmla="*/ 16 w 49"/>
              <a:gd name="T97" fmla="*/ 1 h 25"/>
              <a:gd name="T98" fmla="*/ 19 w 49"/>
              <a:gd name="T9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" h="25">
                <a:moveTo>
                  <a:pt x="19" y="0"/>
                </a:moveTo>
                <a:lnTo>
                  <a:pt x="21" y="0"/>
                </a:lnTo>
                <a:lnTo>
                  <a:pt x="22" y="0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5" y="3"/>
                </a:lnTo>
                <a:lnTo>
                  <a:pt x="28" y="3"/>
                </a:lnTo>
                <a:lnTo>
                  <a:pt x="28" y="3"/>
                </a:lnTo>
                <a:lnTo>
                  <a:pt x="32" y="4"/>
                </a:lnTo>
                <a:lnTo>
                  <a:pt x="33" y="4"/>
                </a:lnTo>
                <a:lnTo>
                  <a:pt x="33" y="4"/>
                </a:lnTo>
                <a:lnTo>
                  <a:pt x="35" y="4"/>
                </a:lnTo>
                <a:lnTo>
                  <a:pt x="35" y="4"/>
                </a:lnTo>
                <a:lnTo>
                  <a:pt x="36" y="3"/>
                </a:lnTo>
                <a:lnTo>
                  <a:pt x="38" y="3"/>
                </a:lnTo>
                <a:lnTo>
                  <a:pt x="38" y="4"/>
                </a:lnTo>
                <a:lnTo>
                  <a:pt x="38" y="4"/>
                </a:lnTo>
                <a:lnTo>
                  <a:pt x="41" y="4"/>
                </a:lnTo>
                <a:lnTo>
                  <a:pt x="43" y="6"/>
                </a:lnTo>
                <a:lnTo>
                  <a:pt x="43" y="6"/>
                </a:lnTo>
                <a:lnTo>
                  <a:pt x="43" y="8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1" y="11"/>
                </a:lnTo>
                <a:lnTo>
                  <a:pt x="43" y="12"/>
                </a:lnTo>
                <a:lnTo>
                  <a:pt x="43" y="12"/>
                </a:lnTo>
                <a:lnTo>
                  <a:pt x="44" y="14"/>
                </a:lnTo>
                <a:lnTo>
                  <a:pt x="46" y="14"/>
                </a:lnTo>
                <a:lnTo>
                  <a:pt x="47" y="12"/>
                </a:lnTo>
                <a:lnTo>
                  <a:pt x="47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9" y="20"/>
                </a:lnTo>
                <a:lnTo>
                  <a:pt x="49" y="22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2"/>
                </a:lnTo>
                <a:lnTo>
                  <a:pt x="44" y="23"/>
                </a:lnTo>
                <a:lnTo>
                  <a:pt x="43" y="23"/>
                </a:lnTo>
                <a:lnTo>
                  <a:pt x="41" y="23"/>
                </a:lnTo>
                <a:lnTo>
                  <a:pt x="39" y="22"/>
                </a:lnTo>
                <a:lnTo>
                  <a:pt x="39" y="22"/>
                </a:lnTo>
                <a:lnTo>
                  <a:pt x="38" y="23"/>
                </a:lnTo>
                <a:lnTo>
                  <a:pt x="35" y="23"/>
                </a:lnTo>
                <a:lnTo>
                  <a:pt x="32" y="23"/>
                </a:lnTo>
                <a:lnTo>
                  <a:pt x="30" y="23"/>
                </a:lnTo>
                <a:lnTo>
                  <a:pt x="28" y="23"/>
                </a:lnTo>
                <a:lnTo>
                  <a:pt x="27" y="23"/>
                </a:lnTo>
                <a:lnTo>
                  <a:pt x="25" y="22"/>
                </a:lnTo>
                <a:lnTo>
                  <a:pt x="24" y="22"/>
                </a:lnTo>
                <a:lnTo>
                  <a:pt x="22" y="22"/>
                </a:lnTo>
                <a:lnTo>
                  <a:pt x="22" y="22"/>
                </a:lnTo>
                <a:lnTo>
                  <a:pt x="21" y="23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3" y="25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1" y="23"/>
                </a:lnTo>
                <a:lnTo>
                  <a:pt x="9" y="23"/>
                </a:lnTo>
                <a:lnTo>
                  <a:pt x="9" y="22"/>
                </a:lnTo>
                <a:lnTo>
                  <a:pt x="6" y="23"/>
                </a:lnTo>
                <a:lnTo>
                  <a:pt x="5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0" y="17"/>
                </a:lnTo>
                <a:lnTo>
                  <a:pt x="2" y="17"/>
                </a:lnTo>
                <a:lnTo>
                  <a:pt x="3" y="15"/>
                </a:lnTo>
                <a:lnTo>
                  <a:pt x="3" y="15"/>
                </a:lnTo>
                <a:lnTo>
                  <a:pt x="3" y="12"/>
                </a:lnTo>
                <a:lnTo>
                  <a:pt x="5" y="12"/>
                </a:lnTo>
                <a:lnTo>
                  <a:pt x="6" y="11"/>
                </a:lnTo>
                <a:lnTo>
                  <a:pt x="6" y="9"/>
                </a:lnTo>
                <a:lnTo>
                  <a:pt x="8" y="8"/>
                </a:lnTo>
                <a:lnTo>
                  <a:pt x="9" y="6"/>
                </a:lnTo>
                <a:lnTo>
                  <a:pt x="11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8" name="Freeform 329"/>
          <p:cNvSpPr>
            <a:spLocks/>
          </p:cNvSpPr>
          <p:nvPr/>
        </p:nvSpPr>
        <p:spPr bwMode="auto">
          <a:xfrm>
            <a:off x="2402925" y="3958864"/>
            <a:ext cx="10007" cy="27148"/>
          </a:xfrm>
          <a:custGeom>
            <a:avLst/>
            <a:gdLst>
              <a:gd name="T0" fmla="*/ 1 w 3"/>
              <a:gd name="T1" fmla="*/ 0 h 8"/>
              <a:gd name="T2" fmla="*/ 3 w 3"/>
              <a:gd name="T3" fmla="*/ 0 h 8"/>
              <a:gd name="T4" fmla="*/ 1 w 3"/>
              <a:gd name="T5" fmla="*/ 2 h 8"/>
              <a:gd name="T6" fmla="*/ 3 w 3"/>
              <a:gd name="T7" fmla="*/ 3 h 8"/>
              <a:gd name="T8" fmla="*/ 3 w 3"/>
              <a:gd name="T9" fmla="*/ 5 h 8"/>
              <a:gd name="T10" fmla="*/ 3 w 3"/>
              <a:gd name="T11" fmla="*/ 7 h 8"/>
              <a:gd name="T12" fmla="*/ 1 w 3"/>
              <a:gd name="T13" fmla="*/ 8 h 8"/>
              <a:gd name="T14" fmla="*/ 1 w 3"/>
              <a:gd name="T15" fmla="*/ 7 h 8"/>
              <a:gd name="T16" fmla="*/ 0 w 3"/>
              <a:gd name="T17" fmla="*/ 5 h 8"/>
              <a:gd name="T18" fmla="*/ 1 w 3"/>
              <a:gd name="T19" fmla="*/ 3 h 8"/>
              <a:gd name="T20" fmla="*/ 0 w 3"/>
              <a:gd name="T21" fmla="*/ 2 h 8"/>
              <a:gd name="T22" fmla="*/ 0 w 3"/>
              <a:gd name="T23" fmla="*/ 2 h 8"/>
              <a:gd name="T24" fmla="*/ 1 w 3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3" y="0"/>
                </a:lnTo>
                <a:lnTo>
                  <a:pt x="1" y="2"/>
                </a:lnTo>
                <a:lnTo>
                  <a:pt x="3" y="3"/>
                </a:lnTo>
                <a:lnTo>
                  <a:pt x="3" y="5"/>
                </a:lnTo>
                <a:lnTo>
                  <a:pt x="3" y="7"/>
                </a:lnTo>
                <a:lnTo>
                  <a:pt x="1" y="8"/>
                </a:lnTo>
                <a:lnTo>
                  <a:pt x="1" y="7"/>
                </a:lnTo>
                <a:lnTo>
                  <a:pt x="0" y="5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9" name="Freeform 330"/>
          <p:cNvSpPr>
            <a:spLocks/>
          </p:cNvSpPr>
          <p:nvPr/>
        </p:nvSpPr>
        <p:spPr bwMode="auto">
          <a:xfrm>
            <a:off x="1048706" y="2961178"/>
            <a:ext cx="300196" cy="176462"/>
          </a:xfrm>
          <a:custGeom>
            <a:avLst/>
            <a:gdLst>
              <a:gd name="T0" fmla="*/ 8 w 90"/>
              <a:gd name="T1" fmla="*/ 1 h 52"/>
              <a:gd name="T2" fmla="*/ 10 w 90"/>
              <a:gd name="T3" fmla="*/ 4 h 52"/>
              <a:gd name="T4" fmla="*/ 7 w 90"/>
              <a:gd name="T5" fmla="*/ 6 h 52"/>
              <a:gd name="T6" fmla="*/ 13 w 90"/>
              <a:gd name="T7" fmla="*/ 6 h 52"/>
              <a:gd name="T8" fmla="*/ 27 w 90"/>
              <a:gd name="T9" fmla="*/ 8 h 52"/>
              <a:gd name="T10" fmla="*/ 40 w 90"/>
              <a:gd name="T11" fmla="*/ 9 h 52"/>
              <a:gd name="T12" fmla="*/ 49 w 90"/>
              <a:gd name="T13" fmla="*/ 8 h 52"/>
              <a:gd name="T14" fmla="*/ 60 w 90"/>
              <a:gd name="T15" fmla="*/ 3 h 52"/>
              <a:gd name="T16" fmla="*/ 68 w 90"/>
              <a:gd name="T17" fmla="*/ 1 h 52"/>
              <a:gd name="T18" fmla="*/ 76 w 90"/>
              <a:gd name="T19" fmla="*/ 4 h 52"/>
              <a:gd name="T20" fmla="*/ 79 w 90"/>
              <a:gd name="T21" fmla="*/ 4 h 52"/>
              <a:gd name="T22" fmla="*/ 85 w 90"/>
              <a:gd name="T23" fmla="*/ 8 h 52"/>
              <a:gd name="T24" fmla="*/ 90 w 90"/>
              <a:gd name="T25" fmla="*/ 9 h 52"/>
              <a:gd name="T26" fmla="*/ 85 w 90"/>
              <a:gd name="T27" fmla="*/ 14 h 52"/>
              <a:gd name="T28" fmla="*/ 81 w 90"/>
              <a:gd name="T29" fmla="*/ 17 h 52"/>
              <a:gd name="T30" fmla="*/ 79 w 90"/>
              <a:gd name="T31" fmla="*/ 26 h 52"/>
              <a:gd name="T32" fmla="*/ 74 w 90"/>
              <a:gd name="T33" fmla="*/ 31 h 52"/>
              <a:gd name="T34" fmla="*/ 79 w 90"/>
              <a:gd name="T35" fmla="*/ 36 h 52"/>
              <a:gd name="T36" fmla="*/ 79 w 90"/>
              <a:gd name="T37" fmla="*/ 39 h 52"/>
              <a:gd name="T38" fmla="*/ 78 w 90"/>
              <a:gd name="T39" fmla="*/ 39 h 52"/>
              <a:gd name="T40" fmla="*/ 74 w 90"/>
              <a:gd name="T41" fmla="*/ 41 h 52"/>
              <a:gd name="T42" fmla="*/ 71 w 90"/>
              <a:gd name="T43" fmla="*/ 37 h 52"/>
              <a:gd name="T44" fmla="*/ 67 w 90"/>
              <a:gd name="T45" fmla="*/ 37 h 52"/>
              <a:gd name="T46" fmla="*/ 63 w 90"/>
              <a:gd name="T47" fmla="*/ 39 h 52"/>
              <a:gd name="T48" fmla="*/ 60 w 90"/>
              <a:gd name="T49" fmla="*/ 41 h 52"/>
              <a:gd name="T50" fmla="*/ 60 w 90"/>
              <a:gd name="T51" fmla="*/ 42 h 52"/>
              <a:gd name="T52" fmla="*/ 57 w 90"/>
              <a:gd name="T53" fmla="*/ 44 h 52"/>
              <a:gd name="T54" fmla="*/ 54 w 90"/>
              <a:gd name="T55" fmla="*/ 44 h 52"/>
              <a:gd name="T56" fmla="*/ 54 w 90"/>
              <a:gd name="T57" fmla="*/ 45 h 52"/>
              <a:gd name="T58" fmla="*/ 56 w 90"/>
              <a:gd name="T59" fmla="*/ 48 h 52"/>
              <a:gd name="T60" fmla="*/ 51 w 90"/>
              <a:gd name="T61" fmla="*/ 50 h 52"/>
              <a:gd name="T62" fmla="*/ 48 w 90"/>
              <a:gd name="T63" fmla="*/ 50 h 52"/>
              <a:gd name="T64" fmla="*/ 41 w 90"/>
              <a:gd name="T65" fmla="*/ 52 h 52"/>
              <a:gd name="T66" fmla="*/ 37 w 90"/>
              <a:gd name="T67" fmla="*/ 50 h 52"/>
              <a:gd name="T68" fmla="*/ 33 w 90"/>
              <a:gd name="T69" fmla="*/ 48 h 52"/>
              <a:gd name="T70" fmla="*/ 32 w 90"/>
              <a:gd name="T71" fmla="*/ 47 h 52"/>
              <a:gd name="T72" fmla="*/ 27 w 90"/>
              <a:gd name="T73" fmla="*/ 47 h 52"/>
              <a:gd name="T74" fmla="*/ 24 w 90"/>
              <a:gd name="T75" fmla="*/ 48 h 52"/>
              <a:gd name="T76" fmla="*/ 22 w 90"/>
              <a:gd name="T77" fmla="*/ 48 h 52"/>
              <a:gd name="T78" fmla="*/ 18 w 90"/>
              <a:gd name="T79" fmla="*/ 50 h 52"/>
              <a:gd name="T80" fmla="*/ 13 w 90"/>
              <a:gd name="T81" fmla="*/ 50 h 52"/>
              <a:gd name="T82" fmla="*/ 8 w 90"/>
              <a:gd name="T83" fmla="*/ 50 h 52"/>
              <a:gd name="T84" fmla="*/ 10 w 90"/>
              <a:gd name="T85" fmla="*/ 44 h 52"/>
              <a:gd name="T86" fmla="*/ 8 w 90"/>
              <a:gd name="T87" fmla="*/ 42 h 52"/>
              <a:gd name="T88" fmla="*/ 7 w 90"/>
              <a:gd name="T89" fmla="*/ 39 h 52"/>
              <a:gd name="T90" fmla="*/ 2 w 90"/>
              <a:gd name="T91" fmla="*/ 36 h 52"/>
              <a:gd name="T92" fmla="*/ 2 w 90"/>
              <a:gd name="T93" fmla="*/ 33 h 52"/>
              <a:gd name="T94" fmla="*/ 2 w 90"/>
              <a:gd name="T95" fmla="*/ 30 h 52"/>
              <a:gd name="T96" fmla="*/ 2 w 90"/>
              <a:gd name="T97" fmla="*/ 26 h 52"/>
              <a:gd name="T98" fmla="*/ 2 w 90"/>
              <a:gd name="T99" fmla="*/ 25 h 52"/>
              <a:gd name="T100" fmla="*/ 5 w 90"/>
              <a:gd name="T101" fmla="*/ 23 h 52"/>
              <a:gd name="T102" fmla="*/ 8 w 90"/>
              <a:gd name="T103" fmla="*/ 20 h 52"/>
              <a:gd name="T104" fmla="*/ 8 w 90"/>
              <a:gd name="T105" fmla="*/ 19 h 52"/>
              <a:gd name="T106" fmla="*/ 7 w 90"/>
              <a:gd name="T107" fmla="*/ 15 h 52"/>
              <a:gd name="T108" fmla="*/ 2 w 90"/>
              <a:gd name="T109" fmla="*/ 12 h 52"/>
              <a:gd name="T110" fmla="*/ 0 w 90"/>
              <a:gd name="T111" fmla="*/ 9 h 52"/>
              <a:gd name="T112" fmla="*/ 0 w 90"/>
              <a:gd name="T113" fmla="*/ 6 h 52"/>
              <a:gd name="T114" fmla="*/ 2 w 90"/>
              <a:gd name="T115" fmla="*/ 4 h 52"/>
              <a:gd name="T116" fmla="*/ 3 w 90"/>
              <a:gd name="T117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52">
                <a:moveTo>
                  <a:pt x="5" y="0"/>
                </a:moveTo>
                <a:lnTo>
                  <a:pt x="7" y="1"/>
                </a:lnTo>
                <a:lnTo>
                  <a:pt x="8" y="1"/>
                </a:lnTo>
                <a:lnTo>
                  <a:pt x="10" y="3"/>
                </a:lnTo>
                <a:lnTo>
                  <a:pt x="10" y="3"/>
                </a:lnTo>
                <a:lnTo>
                  <a:pt x="10" y="4"/>
                </a:lnTo>
                <a:lnTo>
                  <a:pt x="8" y="4"/>
                </a:lnTo>
                <a:lnTo>
                  <a:pt x="7" y="4"/>
                </a:lnTo>
                <a:lnTo>
                  <a:pt x="7" y="6"/>
                </a:lnTo>
                <a:lnTo>
                  <a:pt x="7" y="6"/>
                </a:lnTo>
                <a:lnTo>
                  <a:pt x="8" y="8"/>
                </a:lnTo>
                <a:lnTo>
                  <a:pt x="13" y="6"/>
                </a:lnTo>
                <a:lnTo>
                  <a:pt x="18" y="6"/>
                </a:lnTo>
                <a:lnTo>
                  <a:pt x="22" y="8"/>
                </a:lnTo>
                <a:lnTo>
                  <a:pt x="27" y="8"/>
                </a:lnTo>
                <a:lnTo>
                  <a:pt x="30" y="8"/>
                </a:lnTo>
                <a:lnTo>
                  <a:pt x="35" y="9"/>
                </a:lnTo>
                <a:lnTo>
                  <a:pt x="40" y="9"/>
                </a:lnTo>
                <a:lnTo>
                  <a:pt x="46" y="9"/>
                </a:lnTo>
                <a:lnTo>
                  <a:pt x="48" y="9"/>
                </a:lnTo>
                <a:lnTo>
                  <a:pt x="49" y="8"/>
                </a:lnTo>
                <a:lnTo>
                  <a:pt x="52" y="6"/>
                </a:lnTo>
                <a:lnTo>
                  <a:pt x="56" y="4"/>
                </a:lnTo>
                <a:lnTo>
                  <a:pt x="60" y="3"/>
                </a:lnTo>
                <a:lnTo>
                  <a:pt x="65" y="1"/>
                </a:lnTo>
                <a:lnTo>
                  <a:pt x="68" y="1"/>
                </a:lnTo>
                <a:lnTo>
                  <a:pt x="68" y="1"/>
                </a:lnTo>
                <a:lnTo>
                  <a:pt x="73" y="4"/>
                </a:lnTo>
                <a:lnTo>
                  <a:pt x="74" y="4"/>
                </a:lnTo>
                <a:lnTo>
                  <a:pt x="76" y="4"/>
                </a:lnTo>
                <a:lnTo>
                  <a:pt x="78" y="4"/>
                </a:lnTo>
                <a:lnTo>
                  <a:pt x="78" y="4"/>
                </a:lnTo>
                <a:lnTo>
                  <a:pt x="79" y="4"/>
                </a:lnTo>
                <a:lnTo>
                  <a:pt x="81" y="6"/>
                </a:lnTo>
                <a:lnTo>
                  <a:pt x="82" y="8"/>
                </a:lnTo>
                <a:lnTo>
                  <a:pt x="85" y="8"/>
                </a:lnTo>
                <a:lnTo>
                  <a:pt x="87" y="9"/>
                </a:lnTo>
                <a:lnTo>
                  <a:pt x="87" y="9"/>
                </a:lnTo>
                <a:lnTo>
                  <a:pt x="90" y="9"/>
                </a:lnTo>
                <a:lnTo>
                  <a:pt x="90" y="12"/>
                </a:lnTo>
                <a:lnTo>
                  <a:pt x="89" y="15"/>
                </a:lnTo>
                <a:lnTo>
                  <a:pt x="85" y="14"/>
                </a:lnTo>
                <a:lnTo>
                  <a:pt x="84" y="15"/>
                </a:lnTo>
                <a:lnTo>
                  <a:pt x="82" y="17"/>
                </a:lnTo>
                <a:lnTo>
                  <a:pt x="81" y="17"/>
                </a:lnTo>
                <a:lnTo>
                  <a:pt x="81" y="19"/>
                </a:lnTo>
                <a:lnTo>
                  <a:pt x="81" y="22"/>
                </a:lnTo>
                <a:lnTo>
                  <a:pt x="79" y="26"/>
                </a:lnTo>
                <a:lnTo>
                  <a:pt x="79" y="26"/>
                </a:lnTo>
                <a:lnTo>
                  <a:pt x="78" y="26"/>
                </a:lnTo>
                <a:lnTo>
                  <a:pt x="74" y="31"/>
                </a:lnTo>
                <a:lnTo>
                  <a:pt x="76" y="33"/>
                </a:lnTo>
                <a:lnTo>
                  <a:pt x="78" y="33"/>
                </a:lnTo>
                <a:lnTo>
                  <a:pt x="79" y="36"/>
                </a:lnTo>
                <a:lnTo>
                  <a:pt x="81" y="37"/>
                </a:lnTo>
                <a:lnTo>
                  <a:pt x="82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8" y="39"/>
                </a:lnTo>
                <a:lnTo>
                  <a:pt x="76" y="39"/>
                </a:lnTo>
                <a:lnTo>
                  <a:pt x="76" y="41"/>
                </a:lnTo>
                <a:lnTo>
                  <a:pt x="74" y="41"/>
                </a:lnTo>
                <a:lnTo>
                  <a:pt x="74" y="41"/>
                </a:lnTo>
                <a:lnTo>
                  <a:pt x="73" y="39"/>
                </a:lnTo>
                <a:lnTo>
                  <a:pt x="71" y="37"/>
                </a:lnTo>
                <a:lnTo>
                  <a:pt x="71" y="37"/>
                </a:lnTo>
                <a:lnTo>
                  <a:pt x="70" y="37"/>
                </a:lnTo>
                <a:lnTo>
                  <a:pt x="67" y="37"/>
                </a:lnTo>
                <a:lnTo>
                  <a:pt x="67" y="39"/>
                </a:lnTo>
                <a:lnTo>
                  <a:pt x="65" y="39"/>
                </a:lnTo>
                <a:lnTo>
                  <a:pt x="63" y="39"/>
                </a:lnTo>
                <a:lnTo>
                  <a:pt x="62" y="39"/>
                </a:lnTo>
                <a:lnTo>
                  <a:pt x="62" y="39"/>
                </a:lnTo>
                <a:lnTo>
                  <a:pt x="60" y="41"/>
                </a:lnTo>
                <a:lnTo>
                  <a:pt x="60" y="41"/>
                </a:lnTo>
                <a:lnTo>
                  <a:pt x="60" y="42"/>
                </a:lnTo>
                <a:lnTo>
                  <a:pt x="60" y="42"/>
                </a:lnTo>
                <a:lnTo>
                  <a:pt x="57" y="42"/>
                </a:lnTo>
                <a:lnTo>
                  <a:pt x="57" y="42"/>
                </a:lnTo>
                <a:lnTo>
                  <a:pt x="57" y="44"/>
                </a:lnTo>
                <a:lnTo>
                  <a:pt x="57" y="44"/>
                </a:lnTo>
                <a:lnTo>
                  <a:pt x="56" y="44"/>
                </a:lnTo>
                <a:lnTo>
                  <a:pt x="54" y="44"/>
                </a:lnTo>
                <a:lnTo>
                  <a:pt x="54" y="44"/>
                </a:lnTo>
                <a:lnTo>
                  <a:pt x="54" y="45"/>
                </a:lnTo>
                <a:lnTo>
                  <a:pt x="54" y="45"/>
                </a:lnTo>
                <a:lnTo>
                  <a:pt x="54" y="45"/>
                </a:lnTo>
                <a:lnTo>
                  <a:pt x="54" y="47"/>
                </a:lnTo>
                <a:lnTo>
                  <a:pt x="56" y="48"/>
                </a:lnTo>
                <a:lnTo>
                  <a:pt x="54" y="50"/>
                </a:lnTo>
                <a:lnTo>
                  <a:pt x="54" y="50"/>
                </a:lnTo>
                <a:lnTo>
                  <a:pt x="51" y="50"/>
                </a:lnTo>
                <a:lnTo>
                  <a:pt x="49" y="50"/>
                </a:lnTo>
                <a:lnTo>
                  <a:pt x="49" y="50"/>
                </a:lnTo>
                <a:lnTo>
                  <a:pt x="48" y="50"/>
                </a:lnTo>
                <a:lnTo>
                  <a:pt x="46" y="52"/>
                </a:lnTo>
                <a:lnTo>
                  <a:pt x="43" y="52"/>
                </a:lnTo>
                <a:lnTo>
                  <a:pt x="41" y="52"/>
                </a:lnTo>
                <a:lnTo>
                  <a:pt x="40" y="50"/>
                </a:lnTo>
                <a:lnTo>
                  <a:pt x="38" y="50"/>
                </a:lnTo>
                <a:lnTo>
                  <a:pt x="37" y="50"/>
                </a:lnTo>
                <a:lnTo>
                  <a:pt x="35" y="50"/>
                </a:lnTo>
                <a:lnTo>
                  <a:pt x="35" y="50"/>
                </a:lnTo>
                <a:lnTo>
                  <a:pt x="33" y="48"/>
                </a:lnTo>
                <a:lnTo>
                  <a:pt x="32" y="48"/>
                </a:lnTo>
                <a:lnTo>
                  <a:pt x="32" y="48"/>
                </a:lnTo>
                <a:lnTo>
                  <a:pt x="32" y="47"/>
                </a:lnTo>
                <a:lnTo>
                  <a:pt x="30" y="47"/>
                </a:lnTo>
                <a:lnTo>
                  <a:pt x="29" y="47"/>
                </a:lnTo>
                <a:lnTo>
                  <a:pt x="27" y="47"/>
                </a:lnTo>
                <a:lnTo>
                  <a:pt x="27" y="47"/>
                </a:lnTo>
                <a:lnTo>
                  <a:pt x="24" y="47"/>
                </a:lnTo>
                <a:lnTo>
                  <a:pt x="24" y="48"/>
                </a:lnTo>
                <a:lnTo>
                  <a:pt x="24" y="48"/>
                </a:lnTo>
                <a:lnTo>
                  <a:pt x="24" y="48"/>
                </a:lnTo>
                <a:lnTo>
                  <a:pt x="22" y="48"/>
                </a:lnTo>
                <a:lnTo>
                  <a:pt x="21" y="48"/>
                </a:lnTo>
                <a:lnTo>
                  <a:pt x="18" y="50"/>
                </a:lnTo>
                <a:lnTo>
                  <a:pt x="18" y="50"/>
                </a:lnTo>
                <a:lnTo>
                  <a:pt x="16" y="50"/>
                </a:lnTo>
                <a:lnTo>
                  <a:pt x="15" y="50"/>
                </a:lnTo>
                <a:lnTo>
                  <a:pt x="13" y="50"/>
                </a:lnTo>
                <a:lnTo>
                  <a:pt x="11" y="50"/>
                </a:lnTo>
                <a:lnTo>
                  <a:pt x="10" y="50"/>
                </a:lnTo>
                <a:lnTo>
                  <a:pt x="8" y="50"/>
                </a:lnTo>
                <a:lnTo>
                  <a:pt x="8" y="50"/>
                </a:lnTo>
                <a:lnTo>
                  <a:pt x="8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2"/>
                </a:lnTo>
                <a:lnTo>
                  <a:pt x="7" y="39"/>
                </a:lnTo>
                <a:lnTo>
                  <a:pt x="7" y="39"/>
                </a:lnTo>
                <a:lnTo>
                  <a:pt x="5" y="37"/>
                </a:lnTo>
                <a:lnTo>
                  <a:pt x="3" y="37"/>
                </a:lnTo>
                <a:lnTo>
                  <a:pt x="2" y="36"/>
                </a:lnTo>
                <a:lnTo>
                  <a:pt x="0" y="33"/>
                </a:lnTo>
                <a:lnTo>
                  <a:pt x="0" y="33"/>
                </a:lnTo>
                <a:lnTo>
                  <a:pt x="2" y="33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2" y="26"/>
                </a:lnTo>
                <a:lnTo>
                  <a:pt x="2" y="26"/>
                </a:lnTo>
                <a:lnTo>
                  <a:pt x="2" y="25"/>
                </a:lnTo>
                <a:lnTo>
                  <a:pt x="2" y="25"/>
                </a:lnTo>
                <a:lnTo>
                  <a:pt x="2" y="23"/>
                </a:lnTo>
                <a:lnTo>
                  <a:pt x="3" y="23"/>
                </a:lnTo>
                <a:lnTo>
                  <a:pt x="5" y="23"/>
                </a:lnTo>
                <a:lnTo>
                  <a:pt x="7" y="22"/>
                </a:lnTo>
                <a:lnTo>
                  <a:pt x="7" y="22"/>
                </a:lnTo>
                <a:lnTo>
                  <a:pt x="8" y="20"/>
                </a:lnTo>
                <a:lnTo>
                  <a:pt x="8" y="20"/>
                </a:lnTo>
                <a:lnTo>
                  <a:pt x="8" y="19"/>
                </a:lnTo>
                <a:lnTo>
                  <a:pt x="8" y="19"/>
                </a:lnTo>
                <a:lnTo>
                  <a:pt x="7" y="17"/>
                </a:lnTo>
                <a:lnTo>
                  <a:pt x="7" y="17"/>
                </a:lnTo>
                <a:lnTo>
                  <a:pt x="7" y="15"/>
                </a:lnTo>
                <a:lnTo>
                  <a:pt x="5" y="15"/>
                </a:lnTo>
                <a:lnTo>
                  <a:pt x="3" y="14"/>
                </a:lnTo>
                <a:lnTo>
                  <a:pt x="2" y="12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3" y="3"/>
                </a:lnTo>
                <a:lnTo>
                  <a:pt x="3" y="1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0" name="Freeform 333"/>
          <p:cNvSpPr>
            <a:spLocks noEditPoints="1"/>
          </p:cNvSpPr>
          <p:nvPr/>
        </p:nvSpPr>
        <p:spPr bwMode="auto">
          <a:xfrm>
            <a:off x="4217444" y="3945290"/>
            <a:ext cx="220145" cy="298626"/>
          </a:xfrm>
          <a:custGeom>
            <a:avLst/>
            <a:gdLst>
              <a:gd name="T0" fmla="*/ 55 w 66"/>
              <a:gd name="T1" fmla="*/ 77 h 88"/>
              <a:gd name="T2" fmla="*/ 55 w 66"/>
              <a:gd name="T3" fmla="*/ 72 h 88"/>
              <a:gd name="T4" fmla="*/ 45 w 66"/>
              <a:gd name="T5" fmla="*/ 66 h 88"/>
              <a:gd name="T6" fmla="*/ 50 w 66"/>
              <a:gd name="T7" fmla="*/ 63 h 88"/>
              <a:gd name="T8" fmla="*/ 36 w 66"/>
              <a:gd name="T9" fmla="*/ 56 h 88"/>
              <a:gd name="T10" fmla="*/ 39 w 66"/>
              <a:gd name="T11" fmla="*/ 67 h 88"/>
              <a:gd name="T12" fmla="*/ 36 w 66"/>
              <a:gd name="T13" fmla="*/ 59 h 88"/>
              <a:gd name="T14" fmla="*/ 37 w 66"/>
              <a:gd name="T15" fmla="*/ 56 h 88"/>
              <a:gd name="T16" fmla="*/ 7 w 66"/>
              <a:gd name="T17" fmla="*/ 3 h 88"/>
              <a:gd name="T18" fmla="*/ 12 w 66"/>
              <a:gd name="T19" fmla="*/ 4 h 88"/>
              <a:gd name="T20" fmla="*/ 14 w 66"/>
              <a:gd name="T21" fmla="*/ 3 h 88"/>
              <a:gd name="T22" fmla="*/ 20 w 66"/>
              <a:gd name="T23" fmla="*/ 9 h 88"/>
              <a:gd name="T24" fmla="*/ 23 w 66"/>
              <a:gd name="T25" fmla="*/ 6 h 88"/>
              <a:gd name="T26" fmla="*/ 25 w 66"/>
              <a:gd name="T27" fmla="*/ 20 h 88"/>
              <a:gd name="T28" fmla="*/ 37 w 66"/>
              <a:gd name="T29" fmla="*/ 22 h 88"/>
              <a:gd name="T30" fmla="*/ 58 w 66"/>
              <a:gd name="T31" fmla="*/ 22 h 88"/>
              <a:gd name="T32" fmla="*/ 63 w 66"/>
              <a:gd name="T33" fmla="*/ 26 h 88"/>
              <a:gd name="T34" fmla="*/ 58 w 66"/>
              <a:gd name="T35" fmla="*/ 33 h 88"/>
              <a:gd name="T36" fmla="*/ 55 w 66"/>
              <a:gd name="T37" fmla="*/ 36 h 88"/>
              <a:gd name="T38" fmla="*/ 50 w 66"/>
              <a:gd name="T39" fmla="*/ 37 h 88"/>
              <a:gd name="T40" fmla="*/ 45 w 66"/>
              <a:gd name="T41" fmla="*/ 44 h 88"/>
              <a:gd name="T42" fmla="*/ 47 w 66"/>
              <a:gd name="T43" fmla="*/ 53 h 88"/>
              <a:gd name="T44" fmla="*/ 52 w 66"/>
              <a:gd name="T45" fmla="*/ 55 h 88"/>
              <a:gd name="T46" fmla="*/ 55 w 66"/>
              <a:gd name="T47" fmla="*/ 47 h 88"/>
              <a:gd name="T48" fmla="*/ 59 w 66"/>
              <a:gd name="T49" fmla="*/ 44 h 88"/>
              <a:gd name="T50" fmla="*/ 63 w 66"/>
              <a:gd name="T51" fmla="*/ 55 h 88"/>
              <a:gd name="T52" fmla="*/ 64 w 66"/>
              <a:gd name="T53" fmla="*/ 69 h 88"/>
              <a:gd name="T54" fmla="*/ 66 w 66"/>
              <a:gd name="T55" fmla="*/ 80 h 88"/>
              <a:gd name="T56" fmla="*/ 59 w 66"/>
              <a:gd name="T57" fmla="*/ 80 h 88"/>
              <a:gd name="T58" fmla="*/ 61 w 66"/>
              <a:gd name="T59" fmla="*/ 86 h 88"/>
              <a:gd name="T60" fmla="*/ 56 w 66"/>
              <a:gd name="T61" fmla="*/ 74 h 88"/>
              <a:gd name="T62" fmla="*/ 53 w 66"/>
              <a:gd name="T63" fmla="*/ 66 h 88"/>
              <a:gd name="T64" fmla="*/ 47 w 66"/>
              <a:gd name="T65" fmla="*/ 58 h 88"/>
              <a:gd name="T66" fmla="*/ 37 w 66"/>
              <a:gd name="T67" fmla="*/ 50 h 88"/>
              <a:gd name="T68" fmla="*/ 36 w 66"/>
              <a:gd name="T69" fmla="*/ 48 h 88"/>
              <a:gd name="T70" fmla="*/ 36 w 66"/>
              <a:gd name="T71" fmla="*/ 53 h 88"/>
              <a:gd name="T72" fmla="*/ 34 w 66"/>
              <a:gd name="T73" fmla="*/ 58 h 88"/>
              <a:gd name="T74" fmla="*/ 36 w 66"/>
              <a:gd name="T75" fmla="*/ 66 h 88"/>
              <a:gd name="T76" fmla="*/ 30 w 66"/>
              <a:gd name="T77" fmla="*/ 72 h 88"/>
              <a:gd name="T78" fmla="*/ 26 w 66"/>
              <a:gd name="T79" fmla="*/ 69 h 88"/>
              <a:gd name="T80" fmla="*/ 26 w 66"/>
              <a:gd name="T81" fmla="*/ 67 h 88"/>
              <a:gd name="T82" fmla="*/ 22 w 66"/>
              <a:gd name="T83" fmla="*/ 72 h 88"/>
              <a:gd name="T84" fmla="*/ 18 w 66"/>
              <a:gd name="T85" fmla="*/ 74 h 88"/>
              <a:gd name="T86" fmla="*/ 14 w 66"/>
              <a:gd name="T87" fmla="*/ 67 h 88"/>
              <a:gd name="T88" fmla="*/ 11 w 66"/>
              <a:gd name="T89" fmla="*/ 55 h 88"/>
              <a:gd name="T90" fmla="*/ 9 w 66"/>
              <a:gd name="T91" fmla="*/ 48 h 88"/>
              <a:gd name="T92" fmla="*/ 9 w 66"/>
              <a:gd name="T93" fmla="*/ 39 h 88"/>
              <a:gd name="T94" fmla="*/ 4 w 66"/>
              <a:gd name="T95" fmla="*/ 33 h 88"/>
              <a:gd name="T96" fmla="*/ 0 w 66"/>
              <a:gd name="T97" fmla="*/ 29 h 88"/>
              <a:gd name="T98" fmla="*/ 6 w 66"/>
              <a:gd name="T99" fmla="*/ 22 h 88"/>
              <a:gd name="T100" fmla="*/ 12 w 66"/>
              <a:gd name="T101" fmla="*/ 20 h 88"/>
              <a:gd name="T102" fmla="*/ 6 w 66"/>
              <a:gd name="T103" fmla="*/ 15 h 88"/>
              <a:gd name="T104" fmla="*/ 0 w 66"/>
              <a:gd name="T105" fmla="*/ 9 h 88"/>
              <a:gd name="T106" fmla="*/ 6 w 66"/>
              <a:gd name="T107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" h="88">
                <a:moveTo>
                  <a:pt x="55" y="74"/>
                </a:moveTo>
                <a:lnTo>
                  <a:pt x="56" y="74"/>
                </a:lnTo>
                <a:lnTo>
                  <a:pt x="56" y="74"/>
                </a:lnTo>
                <a:lnTo>
                  <a:pt x="56" y="75"/>
                </a:lnTo>
                <a:lnTo>
                  <a:pt x="56" y="77"/>
                </a:lnTo>
                <a:lnTo>
                  <a:pt x="55" y="77"/>
                </a:lnTo>
                <a:lnTo>
                  <a:pt x="55" y="77"/>
                </a:lnTo>
                <a:lnTo>
                  <a:pt x="55" y="75"/>
                </a:lnTo>
                <a:lnTo>
                  <a:pt x="55" y="74"/>
                </a:lnTo>
                <a:lnTo>
                  <a:pt x="55" y="74"/>
                </a:lnTo>
                <a:close/>
                <a:moveTo>
                  <a:pt x="55" y="70"/>
                </a:moveTo>
                <a:lnTo>
                  <a:pt x="55" y="70"/>
                </a:lnTo>
                <a:lnTo>
                  <a:pt x="55" y="72"/>
                </a:lnTo>
                <a:lnTo>
                  <a:pt x="55" y="72"/>
                </a:lnTo>
                <a:lnTo>
                  <a:pt x="55" y="74"/>
                </a:lnTo>
                <a:lnTo>
                  <a:pt x="55" y="72"/>
                </a:lnTo>
                <a:lnTo>
                  <a:pt x="55" y="72"/>
                </a:lnTo>
                <a:lnTo>
                  <a:pt x="55" y="70"/>
                </a:lnTo>
                <a:close/>
                <a:moveTo>
                  <a:pt x="44" y="61"/>
                </a:moveTo>
                <a:lnTo>
                  <a:pt x="45" y="64"/>
                </a:lnTo>
                <a:lnTo>
                  <a:pt x="45" y="66"/>
                </a:lnTo>
                <a:lnTo>
                  <a:pt x="44" y="67"/>
                </a:lnTo>
                <a:lnTo>
                  <a:pt x="42" y="67"/>
                </a:lnTo>
                <a:lnTo>
                  <a:pt x="44" y="61"/>
                </a:lnTo>
                <a:close/>
                <a:moveTo>
                  <a:pt x="48" y="59"/>
                </a:moveTo>
                <a:lnTo>
                  <a:pt x="48" y="61"/>
                </a:lnTo>
                <a:lnTo>
                  <a:pt x="50" y="63"/>
                </a:lnTo>
                <a:lnTo>
                  <a:pt x="50" y="63"/>
                </a:lnTo>
                <a:lnTo>
                  <a:pt x="50" y="64"/>
                </a:lnTo>
                <a:lnTo>
                  <a:pt x="50" y="64"/>
                </a:lnTo>
                <a:lnTo>
                  <a:pt x="48" y="64"/>
                </a:lnTo>
                <a:lnTo>
                  <a:pt x="48" y="63"/>
                </a:lnTo>
                <a:lnTo>
                  <a:pt x="48" y="61"/>
                </a:lnTo>
                <a:lnTo>
                  <a:pt x="48" y="59"/>
                </a:lnTo>
                <a:close/>
                <a:moveTo>
                  <a:pt x="36" y="56"/>
                </a:moveTo>
                <a:lnTo>
                  <a:pt x="37" y="58"/>
                </a:lnTo>
                <a:lnTo>
                  <a:pt x="37" y="58"/>
                </a:lnTo>
                <a:lnTo>
                  <a:pt x="37" y="59"/>
                </a:lnTo>
                <a:lnTo>
                  <a:pt x="39" y="59"/>
                </a:lnTo>
                <a:lnTo>
                  <a:pt x="41" y="63"/>
                </a:lnTo>
                <a:lnTo>
                  <a:pt x="41" y="64"/>
                </a:lnTo>
                <a:lnTo>
                  <a:pt x="39" y="67"/>
                </a:lnTo>
                <a:lnTo>
                  <a:pt x="39" y="69"/>
                </a:lnTo>
                <a:lnTo>
                  <a:pt x="36" y="69"/>
                </a:lnTo>
                <a:lnTo>
                  <a:pt x="36" y="69"/>
                </a:lnTo>
                <a:lnTo>
                  <a:pt x="37" y="64"/>
                </a:lnTo>
                <a:lnTo>
                  <a:pt x="37" y="63"/>
                </a:lnTo>
                <a:lnTo>
                  <a:pt x="37" y="61"/>
                </a:lnTo>
                <a:lnTo>
                  <a:pt x="36" y="59"/>
                </a:lnTo>
                <a:lnTo>
                  <a:pt x="36" y="59"/>
                </a:lnTo>
                <a:lnTo>
                  <a:pt x="36" y="58"/>
                </a:lnTo>
                <a:lnTo>
                  <a:pt x="34" y="56"/>
                </a:lnTo>
                <a:lnTo>
                  <a:pt x="36" y="56"/>
                </a:lnTo>
                <a:close/>
                <a:moveTo>
                  <a:pt x="36" y="53"/>
                </a:moveTo>
                <a:lnTo>
                  <a:pt x="37" y="55"/>
                </a:lnTo>
                <a:lnTo>
                  <a:pt x="37" y="56"/>
                </a:lnTo>
                <a:lnTo>
                  <a:pt x="36" y="55"/>
                </a:lnTo>
                <a:lnTo>
                  <a:pt x="36" y="55"/>
                </a:lnTo>
                <a:lnTo>
                  <a:pt x="36" y="55"/>
                </a:lnTo>
                <a:lnTo>
                  <a:pt x="36" y="53"/>
                </a:lnTo>
                <a:close/>
                <a:moveTo>
                  <a:pt x="4" y="0"/>
                </a:moveTo>
                <a:lnTo>
                  <a:pt x="6" y="1"/>
                </a:lnTo>
                <a:lnTo>
                  <a:pt x="7" y="3"/>
                </a:lnTo>
                <a:lnTo>
                  <a:pt x="9" y="3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11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4" y="4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4" y="3"/>
                </a:lnTo>
                <a:lnTo>
                  <a:pt x="14" y="3"/>
                </a:lnTo>
                <a:lnTo>
                  <a:pt x="14" y="3"/>
                </a:lnTo>
                <a:lnTo>
                  <a:pt x="15" y="4"/>
                </a:lnTo>
                <a:lnTo>
                  <a:pt x="15" y="6"/>
                </a:lnTo>
                <a:lnTo>
                  <a:pt x="15" y="7"/>
                </a:lnTo>
                <a:lnTo>
                  <a:pt x="17" y="7"/>
                </a:lnTo>
                <a:lnTo>
                  <a:pt x="18" y="9"/>
                </a:lnTo>
                <a:lnTo>
                  <a:pt x="20" y="9"/>
                </a:lnTo>
                <a:lnTo>
                  <a:pt x="22" y="9"/>
                </a:lnTo>
                <a:lnTo>
                  <a:pt x="22" y="7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3" y="6"/>
                </a:lnTo>
                <a:lnTo>
                  <a:pt x="23" y="6"/>
                </a:lnTo>
                <a:lnTo>
                  <a:pt x="25" y="9"/>
                </a:lnTo>
                <a:lnTo>
                  <a:pt x="25" y="11"/>
                </a:lnTo>
                <a:lnTo>
                  <a:pt x="25" y="15"/>
                </a:lnTo>
                <a:lnTo>
                  <a:pt x="25" y="18"/>
                </a:lnTo>
                <a:lnTo>
                  <a:pt x="25" y="18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8" y="20"/>
                </a:lnTo>
                <a:lnTo>
                  <a:pt x="30" y="20"/>
                </a:lnTo>
                <a:lnTo>
                  <a:pt x="31" y="22"/>
                </a:lnTo>
                <a:lnTo>
                  <a:pt x="34" y="22"/>
                </a:lnTo>
                <a:lnTo>
                  <a:pt x="36" y="22"/>
                </a:lnTo>
                <a:lnTo>
                  <a:pt x="37" y="22"/>
                </a:lnTo>
                <a:lnTo>
                  <a:pt x="39" y="22"/>
                </a:lnTo>
                <a:lnTo>
                  <a:pt x="42" y="22"/>
                </a:lnTo>
                <a:lnTo>
                  <a:pt x="47" y="22"/>
                </a:lnTo>
                <a:lnTo>
                  <a:pt x="48" y="22"/>
                </a:lnTo>
                <a:lnTo>
                  <a:pt x="48" y="22"/>
                </a:lnTo>
                <a:lnTo>
                  <a:pt x="53" y="22"/>
                </a:lnTo>
                <a:lnTo>
                  <a:pt x="58" y="22"/>
                </a:lnTo>
                <a:lnTo>
                  <a:pt x="59" y="22"/>
                </a:lnTo>
                <a:lnTo>
                  <a:pt x="63" y="23"/>
                </a:lnTo>
                <a:lnTo>
                  <a:pt x="64" y="25"/>
                </a:lnTo>
                <a:lnTo>
                  <a:pt x="64" y="25"/>
                </a:lnTo>
                <a:lnTo>
                  <a:pt x="64" y="26"/>
                </a:lnTo>
                <a:lnTo>
                  <a:pt x="63" y="26"/>
                </a:lnTo>
                <a:lnTo>
                  <a:pt x="63" y="26"/>
                </a:lnTo>
                <a:lnTo>
                  <a:pt x="61" y="26"/>
                </a:lnTo>
                <a:lnTo>
                  <a:pt x="59" y="26"/>
                </a:lnTo>
                <a:lnTo>
                  <a:pt x="59" y="28"/>
                </a:lnTo>
                <a:lnTo>
                  <a:pt x="59" y="28"/>
                </a:lnTo>
                <a:lnTo>
                  <a:pt x="59" y="29"/>
                </a:lnTo>
                <a:lnTo>
                  <a:pt x="58" y="31"/>
                </a:lnTo>
                <a:lnTo>
                  <a:pt x="58" y="33"/>
                </a:lnTo>
                <a:lnTo>
                  <a:pt x="58" y="33"/>
                </a:lnTo>
                <a:lnTo>
                  <a:pt x="58" y="34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5" y="36"/>
                </a:lnTo>
                <a:lnTo>
                  <a:pt x="55" y="36"/>
                </a:lnTo>
                <a:lnTo>
                  <a:pt x="55" y="36"/>
                </a:lnTo>
                <a:lnTo>
                  <a:pt x="53" y="36"/>
                </a:lnTo>
                <a:lnTo>
                  <a:pt x="53" y="36"/>
                </a:lnTo>
                <a:lnTo>
                  <a:pt x="52" y="36"/>
                </a:lnTo>
                <a:lnTo>
                  <a:pt x="52" y="37"/>
                </a:lnTo>
                <a:lnTo>
                  <a:pt x="50" y="37"/>
                </a:lnTo>
                <a:lnTo>
                  <a:pt x="50" y="37"/>
                </a:lnTo>
                <a:lnTo>
                  <a:pt x="48" y="37"/>
                </a:lnTo>
                <a:lnTo>
                  <a:pt x="47" y="37"/>
                </a:lnTo>
                <a:lnTo>
                  <a:pt x="47" y="39"/>
                </a:lnTo>
                <a:lnTo>
                  <a:pt x="47" y="39"/>
                </a:lnTo>
                <a:lnTo>
                  <a:pt x="45" y="40"/>
                </a:lnTo>
                <a:lnTo>
                  <a:pt x="45" y="42"/>
                </a:lnTo>
                <a:lnTo>
                  <a:pt x="45" y="44"/>
                </a:lnTo>
                <a:lnTo>
                  <a:pt x="45" y="45"/>
                </a:lnTo>
                <a:lnTo>
                  <a:pt x="45" y="48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50" y="53"/>
                </a:lnTo>
                <a:lnTo>
                  <a:pt x="50" y="55"/>
                </a:lnTo>
                <a:lnTo>
                  <a:pt x="52" y="55"/>
                </a:lnTo>
                <a:lnTo>
                  <a:pt x="52" y="55"/>
                </a:lnTo>
                <a:lnTo>
                  <a:pt x="53" y="53"/>
                </a:lnTo>
                <a:lnTo>
                  <a:pt x="53" y="53"/>
                </a:lnTo>
                <a:lnTo>
                  <a:pt x="53" y="52"/>
                </a:lnTo>
                <a:lnTo>
                  <a:pt x="53" y="50"/>
                </a:lnTo>
                <a:lnTo>
                  <a:pt x="53" y="48"/>
                </a:lnTo>
                <a:lnTo>
                  <a:pt x="55" y="47"/>
                </a:lnTo>
                <a:lnTo>
                  <a:pt x="56" y="47"/>
                </a:lnTo>
                <a:lnTo>
                  <a:pt x="56" y="45"/>
                </a:lnTo>
                <a:lnTo>
                  <a:pt x="56" y="44"/>
                </a:lnTo>
                <a:lnTo>
                  <a:pt x="56" y="44"/>
                </a:lnTo>
                <a:lnTo>
                  <a:pt x="58" y="44"/>
                </a:lnTo>
                <a:lnTo>
                  <a:pt x="58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61" y="47"/>
                </a:lnTo>
                <a:lnTo>
                  <a:pt x="61" y="50"/>
                </a:lnTo>
                <a:lnTo>
                  <a:pt x="61" y="50"/>
                </a:lnTo>
                <a:lnTo>
                  <a:pt x="61" y="53"/>
                </a:lnTo>
                <a:lnTo>
                  <a:pt x="63" y="55"/>
                </a:lnTo>
                <a:lnTo>
                  <a:pt x="63" y="56"/>
                </a:lnTo>
                <a:lnTo>
                  <a:pt x="63" y="58"/>
                </a:lnTo>
                <a:lnTo>
                  <a:pt x="63" y="58"/>
                </a:lnTo>
                <a:lnTo>
                  <a:pt x="64" y="59"/>
                </a:lnTo>
                <a:lnTo>
                  <a:pt x="64" y="61"/>
                </a:lnTo>
                <a:lnTo>
                  <a:pt x="64" y="63"/>
                </a:lnTo>
                <a:lnTo>
                  <a:pt x="64" y="69"/>
                </a:lnTo>
                <a:lnTo>
                  <a:pt x="64" y="70"/>
                </a:lnTo>
                <a:lnTo>
                  <a:pt x="66" y="70"/>
                </a:lnTo>
                <a:lnTo>
                  <a:pt x="66" y="75"/>
                </a:lnTo>
                <a:lnTo>
                  <a:pt x="66" y="77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0"/>
                </a:lnTo>
                <a:lnTo>
                  <a:pt x="64" y="80"/>
                </a:lnTo>
                <a:lnTo>
                  <a:pt x="64" y="78"/>
                </a:lnTo>
                <a:lnTo>
                  <a:pt x="63" y="78"/>
                </a:lnTo>
                <a:lnTo>
                  <a:pt x="61" y="78"/>
                </a:lnTo>
                <a:lnTo>
                  <a:pt x="61" y="78"/>
                </a:lnTo>
                <a:lnTo>
                  <a:pt x="59" y="80"/>
                </a:lnTo>
                <a:lnTo>
                  <a:pt x="59" y="80"/>
                </a:lnTo>
                <a:lnTo>
                  <a:pt x="59" y="81"/>
                </a:lnTo>
                <a:lnTo>
                  <a:pt x="59" y="83"/>
                </a:lnTo>
                <a:lnTo>
                  <a:pt x="61" y="83"/>
                </a:lnTo>
                <a:lnTo>
                  <a:pt x="61" y="85"/>
                </a:lnTo>
                <a:lnTo>
                  <a:pt x="61" y="86"/>
                </a:lnTo>
                <a:lnTo>
                  <a:pt x="61" y="86"/>
                </a:lnTo>
                <a:lnTo>
                  <a:pt x="61" y="88"/>
                </a:lnTo>
                <a:lnTo>
                  <a:pt x="61" y="88"/>
                </a:lnTo>
                <a:lnTo>
                  <a:pt x="59" y="86"/>
                </a:lnTo>
                <a:lnTo>
                  <a:pt x="59" y="85"/>
                </a:lnTo>
                <a:lnTo>
                  <a:pt x="58" y="81"/>
                </a:lnTo>
                <a:lnTo>
                  <a:pt x="56" y="77"/>
                </a:lnTo>
                <a:lnTo>
                  <a:pt x="56" y="74"/>
                </a:lnTo>
                <a:lnTo>
                  <a:pt x="55" y="72"/>
                </a:lnTo>
                <a:lnTo>
                  <a:pt x="55" y="67"/>
                </a:lnTo>
                <a:lnTo>
                  <a:pt x="55" y="66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3" y="66"/>
                </a:lnTo>
                <a:lnTo>
                  <a:pt x="53" y="64"/>
                </a:lnTo>
                <a:lnTo>
                  <a:pt x="52" y="63"/>
                </a:lnTo>
                <a:lnTo>
                  <a:pt x="50" y="59"/>
                </a:lnTo>
                <a:lnTo>
                  <a:pt x="48" y="58"/>
                </a:lnTo>
                <a:lnTo>
                  <a:pt x="48" y="56"/>
                </a:lnTo>
                <a:lnTo>
                  <a:pt x="48" y="58"/>
                </a:lnTo>
                <a:lnTo>
                  <a:pt x="47" y="58"/>
                </a:lnTo>
                <a:lnTo>
                  <a:pt x="45" y="59"/>
                </a:lnTo>
                <a:lnTo>
                  <a:pt x="44" y="61"/>
                </a:lnTo>
                <a:lnTo>
                  <a:pt x="42" y="61"/>
                </a:lnTo>
                <a:lnTo>
                  <a:pt x="39" y="58"/>
                </a:lnTo>
                <a:lnTo>
                  <a:pt x="37" y="55"/>
                </a:lnTo>
                <a:lnTo>
                  <a:pt x="37" y="53"/>
                </a:lnTo>
                <a:lnTo>
                  <a:pt x="37" y="50"/>
                </a:lnTo>
                <a:lnTo>
                  <a:pt x="37" y="48"/>
                </a:lnTo>
                <a:lnTo>
                  <a:pt x="37" y="47"/>
                </a:lnTo>
                <a:lnTo>
                  <a:pt x="36" y="45"/>
                </a:lnTo>
                <a:lnTo>
                  <a:pt x="36" y="45"/>
                </a:lnTo>
                <a:lnTo>
                  <a:pt x="36" y="47"/>
                </a:lnTo>
                <a:lnTo>
                  <a:pt x="36" y="47"/>
                </a:lnTo>
                <a:lnTo>
                  <a:pt x="36" y="48"/>
                </a:lnTo>
                <a:lnTo>
                  <a:pt x="34" y="48"/>
                </a:lnTo>
                <a:lnTo>
                  <a:pt x="31" y="47"/>
                </a:lnTo>
                <a:lnTo>
                  <a:pt x="33" y="48"/>
                </a:lnTo>
                <a:lnTo>
                  <a:pt x="36" y="48"/>
                </a:lnTo>
                <a:lnTo>
                  <a:pt x="36" y="50"/>
                </a:lnTo>
                <a:lnTo>
                  <a:pt x="36" y="52"/>
                </a:lnTo>
                <a:lnTo>
                  <a:pt x="36" y="53"/>
                </a:lnTo>
                <a:lnTo>
                  <a:pt x="36" y="53"/>
                </a:lnTo>
                <a:lnTo>
                  <a:pt x="34" y="53"/>
                </a:lnTo>
                <a:lnTo>
                  <a:pt x="34" y="55"/>
                </a:lnTo>
                <a:lnTo>
                  <a:pt x="36" y="56"/>
                </a:lnTo>
                <a:lnTo>
                  <a:pt x="34" y="56"/>
                </a:lnTo>
                <a:lnTo>
                  <a:pt x="34" y="56"/>
                </a:lnTo>
                <a:lnTo>
                  <a:pt x="34" y="58"/>
                </a:lnTo>
                <a:lnTo>
                  <a:pt x="34" y="59"/>
                </a:lnTo>
                <a:lnTo>
                  <a:pt x="34" y="59"/>
                </a:lnTo>
                <a:lnTo>
                  <a:pt x="34" y="61"/>
                </a:lnTo>
                <a:lnTo>
                  <a:pt x="36" y="61"/>
                </a:lnTo>
                <a:lnTo>
                  <a:pt x="36" y="63"/>
                </a:lnTo>
                <a:lnTo>
                  <a:pt x="37" y="64"/>
                </a:lnTo>
                <a:lnTo>
                  <a:pt x="36" y="66"/>
                </a:lnTo>
                <a:lnTo>
                  <a:pt x="36" y="66"/>
                </a:lnTo>
                <a:lnTo>
                  <a:pt x="34" y="67"/>
                </a:lnTo>
                <a:lnTo>
                  <a:pt x="33" y="69"/>
                </a:lnTo>
                <a:lnTo>
                  <a:pt x="33" y="70"/>
                </a:lnTo>
                <a:lnTo>
                  <a:pt x="31" y="72"/>
                </a:lnTo>
                <a:lnTo>
                  <a:pt x="30" y="72"/>
                </a:lnTo>
                <a:lnTo>
                  <a:pt x="30" y="72"/>
                </a:lnTo>
                <a:lnTo>
                  <a:pt x="30" y="70"/>
                </a:lnTo>
                <a:lnTo>
                  <a:pt x="30" y="70"/>
                </a:lnTo>
                <a:lnTo>
                  <a:pt x="30" y="69"/>
                </a:lnTo>
                <a:lnTo>
                  <a:pt x="31" y="67"/>
                </a:lnTo>
                <a:lnTo>
                  <a:pt x="30" y="67"/>
                </a:lnTo>
                <a:lnTo>
                  <a:pt x="30" y="67"/>
                </a:lnTo>
                <a:lnTo>
                  <a:pt x="26" y="69"/>
                </a:lnTo>
                <a:lnTo>
                  <a:pt x="26" y="67"/>
                </a:lnTo>
                <a:lnTo>
                  <a:pt x="26" y="66"/>
                </a:lnTo>
                <a:lnTo>
                  <a:pt x="26" y="64"/>
                </a:lnTo>
                <a:lnTo>
                  <a:pt x="28" y="63"/>
                </a:lnTo>
                <a:lnTo>
                  <a:pt x="26" y="64"/>
                </a:lnTo>
                <a:lnTo>
                  <a:pt x="26" y="66"/>
                </a:lnTo>
                <a:lnTo>
                  <a:pt x="26" y="67"/>
                </a:lnTo>
                <a:lnTo>
                  <a:pt x="26" y="69"/>
                </a:lnTo>
                <a:lnTo>
                  <a:pt x="25" y="70"/>
                </a:lnTo>
                <a:lnTo>
                  <a:pt x="25" y="70"/>
                </a:lnTo>
                <a:lnTo>
                  <a:pt x="23" y="72"/>
                </a:lnTo>
                <a:lnTo>
                  <a:pt x="22" y="72"/>
                </a:lnTo>
                <a:lnTo>
                  <a:pt x="22" y="74"/>
                </a:lnTo>
                <a:lnTo>
                  <a:pt x="22" y="72"/>
                </a:lnTo>
                <a:lnTo>
                  <a:pt x="22" y="70"/>
                </a:lnTo>
                <a:lnTo>
                  <a:pt x="20" y="66"/>
                </a:lnTo>
                <a:lnTo>
                  <a:pt x="20" y="66"/>
                </a:lnTo>
                <a:lnTo>
                  <a:pt x="20" y="69"/>
                </a:lnTo>
                <a:lnTo>
                  <a:pt x="20" y="70"/>
                </a:lnTo>
                <a:lnTo>
                  <a:pt x="20" y="72"/>
                </a:lnTo>
                <a:lnTo>
                  <a:pt x="18" y="74"/>
                </a:lnTo>
                <a:lnTo>
                  <a:pt x="17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4" y="69"/>
                </a:lnTo>
                <a:lnTo>
                  <a:pt x="14" y="69"/>
                </a:lnTo>
                <a:lnTo>
                  <a:pt x="14" y="67"/>
                </a:lnTo>
                <a:lnTo>
                  <a:pt x="14" y="66"/>
                </a:lnTo>
                <a:lnTo>
                  <a:pt x="12" y="63"/>
                </a:lnTo>
                <a:lnTo>
                  <a:pt x="12" y="59"/>
                </a:lnTo>
                <a:lnTo>
                  <a:pt x="12" y="59"/>
                </a:lnTo>
                <a:lnTo>
                  <a:pt x="12" y="59"/>
                </a:lnTo>
                <a:lnTo>
                  <a:pt x="12" y="56"/>
                </a:lnTo>
                <a:lnTo>
                  <a:pt x="11" y="55"/>
                </a:lnTo>
                <a:lnTo>
                  <a:pt x="11" y="53"/>
                </a:lnTo>
                <a:lnTo>
                  <a:pt x="12" y="52"/>
                </a:lnTo>
                <a:lnTo>
                  <a:pt x="12" y="52"/>
                </a:lnTo>
                <a:lnTo>
                  <a:pt x="11" y="52"/>
                </a:lnTo>
                <a:lnTo>
                  <a:pt x="9" y="50"/>
                </a:lnTo>
                <a:lnTo>
                  <a:pt x="9" y="50"/>
                </a:lnTo>
                <a:lnTo>
                  <a:pt x="9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7" y="45"/>
                </a:lnTo>
                <a:lnTo>
                  <a:pt x="7" y="44"/>
                </a:lnTo>
                <a:lnTo>
                  <a:pt x="7" y="42"/>
                </a:lnTo>
                <a:lnTo>
                  <a:pt x="9" y="39"/>
                </a:lnTo>
                <a:lnTo>
                  <a:pt x="9" y="39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3"/>
                </a:lnTo>
                <a:lnTo>
                  <a:pt x="3" y="33"/>
                </a:lnTo>
                <a:lnTo>
                  <a:pt x="3" y="33"/>
                </a:lnTo>
                <a:lnTo>
                  <a:pt x="1" y="31"/>
                </a:lnTo>
                <a:lnTo>
                  <a:pt x="0" y="31"/>
                </a:lnTo>
                <a:lnTo>
                  <a:pt x="0" y="29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5"/>
                </a:lnTo>
                <a:lnTo>
                  <a:pt x="3" y="26"/>
                </a:lnTo>
                <a:lnTo>
                  <a:pt x="3" y="26"/>
                </a:lnTo>
                <a:lnTo>
                  <a:pt x="4" y="25"/>
                </a:lnTo>
                <a:lnTo>
                  <a:pt x="6" y="22"/>
                </a:lnTo>
                <a:lnTo>
                  <a:pt x="7" y="22"/>
                </a:lnTo>
                <a:lnTo>
                  <a:pt x="9" y="22"/>
                </a:lnTo>
                <a:lnTo>
                  <a:pt x="9" y="22"/>
                </a:lnTo>
                <a:lnTo>
                  <a:pt x="11" y="22"/>
                </a:lnTo>
                <a:lnTo>
                  <a:pt x="12" y="22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lnTo>
                  <a:pt x="7" y="17"/>
                </a:lnTo>
                <a:lnTo>
                  <a:pt x="6" y="15"/>
                </a:lnTo>
                <a:lnTo>
                  <a:pt x="6" y="15"/>
                </a:lnTo>
                <a:lnTo>
                  <a:pt x="4" y="14"/>
                </a:lnTo>
                <a:lnTo>
                  <a:pt x="3" y="12"/>
                </a:lnTo>
                <a:lnTo>
                  <a:pt x="1" y="12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1" y="9"/>
                </a:lnTo>
                <a:lnTo>
                  <a:pt x="1" y="7"/>
                </a:lnTo>
                <a:lnTo>
                  <a:pt x="3" y="6"/>
                </a:lnTo>
                <a:lnTo>
                  <a:pt x="4" y="4"/>
                </a:lnTo>
                <a:lnTo>
                  <a:pt x="4" y="4"/>
                </a:lnTo>
                <a:lnTo>
                  <a:pt x="6" y="3"/>
                </a:lnTo>
                <a:lnTo>
                  <a:pt x="6" y="3"/>
                </a:lnTo>
                <a:lnTo>
                  <a:pt x="6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1" name="Freeform 335"/>
          <p:cNvSpPr>
            <a:spLocks/>
          </p:cNvSpPr>
          <p:nvPr/>
        </p:nvSpPr>
        <p:spPr bwMode="auto">
          <a:xfrm>
            <a:off x="728497" y="2896702"/>
            <a:ext cx="183455" cy="166281"/>
          </a:xfrm>
          <a:custGeom>
            <a:avLst/>
            <a:gdLst>
              <a:gd name="T0" fmla="*/ 22 w 55"/>
              <a:gd name="T1" fmla="*/ 3 h 49"/>
              <a:gd name="T2" fmla="*/ 25 w 55"/>
              <a:gd name="T3" fmla="*/ 3 h 49"/>
              <a:gd name="T4" fmla="*/ 29 w 55"/>
              <a:gd name="T5" fmla="*/ 3 h 49"/>
              <a:gd name="T6" fmla="*/ 32 w 55"/>
              <a:gd name="T7" fmla="*/ 4 h 49"/>
              <a:gd name="T8" fmla="*/ 35 w 55"/>
              <a:gd name="T9" fmla="*/ 3 h 49"/>
              <a:gd name="T10" fmla="*/ 38 w 55"/>
              <a:gd name="T11" fmla="*/ 3 h 49"/>
              <a:gd name="T12" fmla="*/ 43 w 55"/>
              <a:gd name="T13" fmla="*/ 4 h 49"/>
              <a:gd name="T14" fmla="*/ 44 w 55"/>
              <a:gd name="T15" fmla="*/ 6 h 49"/>
              <a:gd name="T16" fmla="*/ 46 w 55"/>
              <a:gd name="T17" fmla="*/ 8 h 49"/>
              <a:gd name="T18" fmla="*/ 49 w 55"/>
              <a:gd name="T19" fmla="*/ 8 h 49"/>
              <a:gd name="T20" fmla="*/ 52 w 55"/>
              <a:gd name="T21" fmla="*/ 8 h 49"/>
              <a:gd name="T22" fmla="*/ 52 w 55"/>
              <a:gd name="T23" fmla="*/ 11 h 49"/>
              <a:gd name="T24" fmla="*/ 49 w 55"/>
              <a:gd name="T25" fmla="*/ 14 h 49"/>
              <a:gd name="T26" fmla="*/ 49 w 55"/>
              <a:gd name="T27" fmla="*/ 17 h 49"/>
              <a:gd name="T28" fmla="*/ 52 w 55"/>
              <a:gd name="T29" fmla="*/ 19 h 49"/>
              <a:gd name="T30" fmla="*/ 55 w 55"/>
              <a:gd name="T31" fmla="*/ 22 h 49"/>
              <a:gd name="T32" fmla="*/ 54 w 55"/>
              <a:gd name="T33" fmla="*/ 23 h 49"/>
              <a:gd name="T34" fmla="*/ 51 w 55"/>
              <a:gd name="T35" fmla="*/ 23 h 49"/>
              <a:gd name="T36" fmla="*/ 52 w 55"/>
              <a:gd name="T37" fmla="*/ 27 h 49"/>
              <a:gd name="T38" fmla="*/ 54 w 55"/>
              <a:gd name="T39" fmla="*/ 30 h 49"/>
              <a:gd name="T40" fmla="*/ 52 w 55"/>
              <a:gd name="T41" fmla="*/ 30 h 49"/>
              <a:gd name="T42" fmla="*/ 51 w 55"/>
              <a:gd name="T43" fmla="*/ 31 h 49"/>
              <a:gd name="T44" fmla="*/ 49 w 55"/>
              <a:gd name="T45" fmla="*/ 31 h 49"/>
              <a:gd name="T46" fmla="*/ 47 w 55"/>
              <a:gd name="T47" fmla="*/ 31 h 49"/>
              <a:gd name="T48" fmla="*/ 47 w 55"/>
              <a:gd name="T49" fmla="*/ 34 h 49"/>
              <a:gd name="T50" fmla="*/ 46 w 55"/>
              <a:gd name="T51" fmla="*/ 34 h 49"/>
              <a:gd name="T52" fmla="*/ 44 w 55"/>
              <a:gd name="T53" fmla="*/ 36 h 49"/>
              <a:gd name="T54" fmla="*/ 43 w 55"/>
              <a:gd name="T55" fmla="*/ 38 h 49"/>
              <a:gd name="T56" fmla="*/ 40 w 55"/>
              <a:gd name="T57" fmla="*/ 41 h 49"/>
              <a:gd name="T58" fmla="*/ 40 w 55"/>
              <a:gd name="T59" fmla="*/ 44 h 49"/>
              <a:gd name="T60" fmla="*/ 41 w 55"/>
              <a:gd name="T61" fmla="*/ 47 h 49"/>
              <a:gd name="T62" fmla="*/ 40 w 55"/>
              <a:gd name="T63" fmla="*/ 49 h 49"/>
              <a:gd name="T64" fmla="*/ 38 w 55"/>
              <a:gd name="T65" fmla="*/ 47 h 49"/>
              <a:gd name="T66" fmla="*/ 32 w 55"/>
              <a:gd name="T67" fmla="*/ 44 h 49"/>
              <a:gd name="T68" fmla="*/ 29 w 55"/>
              <a:gd name="T69" fmla="*/ 42 h 49"/>
              <a:gd name="T70" fmla="*/ 29 w 55"/>
              <a:gd name="T71" fmla="*/ 41 h 49"/>
              <a:gd name="T72" fmla="*/ 27 w 55"/>
              <a:gd name="T73" fmla="*/ 39 h 49"/>
              <a:gd name="T74" fmla="*/ 22 w 55"/>
              <a:gd name="T75" fmla="*/ 34 h 49"/>
              <a:gd name="T76" fmla="*/ 19 w 55"/>
              <a:gd name="T77" fmla="*/ 31 h 49"/>
              <a:gd name="T78" fmla="*/ 14 w 55"/>
              <a:gd name="T79" fmla="*/ 27 h 49"/>
              <a:gd name="T80" fmla="*/ 10 w 55"/>
              <a:gd name="T81" fmla="*/ 22 h 49"/>
              <a:gd name="T82" fmla="*/ 6 w 55"/>
              <a:gd name="T83" fmla="*/ 17 h 49"/>
              <a:gd name="T84" fmla="*/ 5 w 55"/>
              <a:gd name="T85" fmla="*/ 14 h 49"/>
              <a:gd name="T86" fmla="*/ 0 w 55"/>
              <a:gd name="T87" fmla="*/ 8 h 49"/>
              <a:gd name="T88" fmla="*/ 2 w 55"/>
              <a:gd name="T89" fmla="*/ 1 h 49"/>
              <a:gd name="T90" fmla="*/ 5 w 55"/>
              <a:gd name="T91" fmla="*/ 1 h 49"/>
              <a:gd name="T92" fmla="*/ 8 w 55"/>
              <a:gd name="T93" fmla="*/ 4 h 49"/>
              <a:gd name="T94" fmla="*/ 11 w 55"/>
              <a:gd name="T95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" h="49">
                <a:moveTo>
                  <a:pt x="17" y="0"/>
                </a:moveTo>
                <a:lnTo>
                  <a:pt x="21" y="3"/>
                </a:lnTo>
                <a:lnTo>
                  <a:pt x="22" y="3"/>
                </a:lnTo>
                <a:lnTo>
                  <a:pt x="22" y="3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7" y="3"/>
                </a:lnTo>
                <a:lnTo>
                  <a:pt x="29" y="3"/>
                </a:lnTo>
                <a:lnTo>
                  <a:pt x="29" y="3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3" y="3"/>
                </a:lnTo>
                <a:lnTo>
                  <a:pt x="35" y="3"/>
                </a:lnTo>
                <a:lnTo>
                  <a:pt x="36" y="3"/>
                </a:lnTo>
                <a:lnTo>
                  <a:pt x="36" y="3"/>
                </a:lnTo>
                <a:lnTo>
                  <a:pt x="38" y="3"/>
                </a:lnTo>
                <a:lnTo>
                  <a:pt x="40" y="3"/>
                </a:lnTo>
                <a:lnTo>
                  <a:pt x="40" y="4"/>
                </a:lnTo>
                <a:lnTo>
                  <a:pt x="43" y="4"/>
                </a:lnTo>
                <a:lnTo>
                  <a:pt x="44" y="4"/>
                </a:lnTo>
                <a:lnTo>
                  <a:pt x="44" y="6"/>
                </a:lnTo>
                <a:lnTo>
                  <a:pt x="44" y="6"/>
                </a:lnTo>
                <a:lnTo>
                  <a:pt x="44" y="6"/>
                </a:lnTo>
                <a:lnTo>
                  <a:pt x="44" y="8"/>
                </a:lnTo>
                <a:lnTo>
                  <a:pt x="46" y="8"/>
                </a:lnTo>
                <a:lnTo>
                  <a:pt x="47" y="8"/>
                </a:lnTo>
                <a:lnTo>
                  <a:pt x="47" y="8"/>
                </a:lnTo>
                <a:lnTo>
                  <a:pt x="49" y="8"/>
                </a:lnTo>
                <a:lnTo>
                  <a:pt x="51" y="6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2"/>
                </a:lnTo>
                <a:lnTo>
                  <a:pt x="49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9" y="17"/>
                </a:lnTo>
                <a:lnTo>
                  <a:pt x="49" y="17"/>
                </a:lnTo>
                <a:lnTo>
                  <a:pt x="51" y="19"/>
                </a:lnTo>
                <a:lnTo>
                  <a:pt x="52" y="19"/>
                </a:lnTo>
                <a:lnTo>
                  <a:pt x="54" y="20"/>
                </a:lnTo>
                <a:lnTo>
                  <a:pt x="55" y="22"/>
                </a:lnTo>
                <a:lnTo>
                  <a:pt x="55" y="22"/>
                </a:lnTo>
                <a:lnTo>
                  <a:pt x="55" y="23"/>
                </a:lnTo>
                <a:lnTo>
                  <a:pt x="55" y="23"/>
                </a:lnTo>
                <a:lnTo>
                  <a:pt x="54" y="23"/>
                </a:lnTo>
                <a:lnTo>
                  <a:pt x="52" y="23"/>
                </a:lnTo>
                <a:lnTo>
                  <a:pt x="52" y="23"/>
                </a:lnTo>
                <a:lnTo>
                  <a:pt x="51" y="23"/>
                </a:lnTo>
                <a:lnTo>
                  <a:pt x="51" y="23"/>
                </a:lnTo>
                <a:lnTo>
                  <a:pt x="51" y="23"/>
                </a:lnTo>
                <a:lnTo>
                  <a:pt x="52" y="27"/>
                </a:lnTo>
                <a:lnTo>
                  <a:pt x="54" y="28"/>
                </a:lnTo>
                <a:lnTo>
                  <a:pt x="55" y="30"/>
                </a:lnTo>
                <a:lnTo>
                  <a:pt x="54" y="30"/>
                </a:lnTo>
                <a:lnTo>
                  <a:pt x="54" y="31"/>
                </a:lnTo>
                <a:lnTo>
                  <a:pt x="54" y="31"/>
                </a:lnTo>
                <a:lnTo>
                  <a:pt x="52" y="30"/>
                </a:lnTo>
                <a:lnTo>
                  <a:pt x="52" y="30"/>
                </a:lnTo>
                <a:lnTo>
                  <a:pt x="51" y="30"/>
                </a:lnTo>
                <a:lnTo>
                  <a:pt x="51" y="31"/>
                </a:lnTo>
                <a:lnTo>
                  <a:pt x="49" y="31"/>
                </a:lnTo>
                <a:lnTo>
                  <a:pt x="49" y="31"/>
                </a:lnTo>
                <a:lnTo>
                  <a:pt x="49" y="31"/>
                </a:lnTo>
                <a:lnTo>
                  <a:pt x="47" y="31"/>
                </a:lnTo>
                <a:lnTo>
                  <a:pt x="47" y="31"/>
                </a:lnTo>
                <a:lnTo>
                  <a:pt x="47" y="31"/>
                </a:lnTo>
                <a:lnTo>
                  <a:pt x="46" y="31"/>
                </a:lnTo>
                <a:lnTo>
                  <a:pt x="47" y="33"/>
                </a:lnTo>
                <a:lnTo>
                  <a:pt x="47" y="34"/>
                </a:lnTo>
                <a:lnTo>
                  <a:pt x="47" y="36"/>
                </a:lnTo>
                <a:lnTo>
                  <a:pt x="47" y="36"/>
                </a:lnTo>
                <a:lnTo>
                  <a:pt x="46" y="34"/>
                </a:lnTo>
                <a:lnTo>
                  <a:pt x="46" y="34"/>
                </a:lnTo>
                <a:lnTo>
                  <a:pt x="46" y="34"/>
                </a:lnTo>
                <a:lnTo>
                  <a:pt x="44" y="36"/>
                </a:lnTo>
                <a:lnTo>
                  <a:pt x="43" y="36"/>
                </a:lnTo>
                <a:lnTo>
                  <a:pt x="43" y="38"/>
                </a:lnTo>
                <a:lnTo>
                  <a:pt x="43" y="38"/>
                </a:lnTo>
                <a:lnTo>
                  <a:pt x="43" y="39"/>
                </a:lnTo>
                <a:lnTo>
                  <a:pt x="43" y="41"/>
                </a:lnTo>
                <a:lnTo>
                  <a:pt x="40" y="41"/>
                </a:lnTo>
                <a:lnTo>
                  <a:pt x="40" y="41"/>
                </a:lnTo>
                <a:lnTo>
                  <a:pt x="40" y="41"/>
                </a:lnTo>
                <a:lnTo>
                  <a:pt x="40" y="44"/>
                </a:lnTo>
                <a:lnTo>
                  <a:pt x="40" y="44"/>
                </a:lnTo>
                <a:lnTo>
                  <a:pt x="41" y="47"/>
                </a:lnTo>
                <a:lnTo>
                  <a:pt x="41" y="47"/>
                </a:lnTo>
                <a:lnTo>
                  <a:pt x="41" y="47"/>
                </a:lnTo>
                <a:lnTo>
                  <a:pt x="40" y="49"/>
                </a:lnTo>
                <a:lnTo>
                  <a:pt x="40" y="49"/>
                </a:lnTo>
                <a:lnTo>
                  <a:pt x="40" y="49"/>
                </a:lnTo>
                <a:lnTo>
                  <a:pt x="38" y="47"/>
                </a:lnTo>
                <a:lnTo>
                  <a:pt x="38" y="47"/>
                </a:lnTo>
                <a:lnTo>
                  <a:pt x="35" y="45"/>
                </a:lnTo>
                <a:lnTo>
                  <a:pt x="33" y="45"/>
                </a:lnTo>
                <a:lnTo>
                  <a:pt x="32" y="44"/>
                </a:lnTo>
                <a:lnTo>
                  <a:pt x="30" y="44"/>
                </a:lnTo>
                <a:lnTo>
                  <a:pt x="30" y="42"/>
                </a:lnTo>
                <a:lnTo>
                  <a:pt x="29" y="42"/>
                </a:lnTo>
                <a:lnTo>
                  <a:pt x="29" y="42"/>
                </a:lnTo>
                <a:lnTo>
                  <a:pt x="27" y="42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7" y="39"/>
                </a:lnTo>
                <a:lnTo>
                  <a:pt x="24" y="38"/>
                </a:lnTo>
                <a:lnTo>
                  <a:pt x="22" y="36"/>
                </a:lnTo>
                <a:lnTo>
                  <a:pt x="22" y="34"/>
                </a:lnTo>
                <a:lnTo>
                  <a:pt x="22" y="33"/>
                </a:lnTo>
                <a:lnTo>
                  <a:pt x="22" y="33"/>
                </a:lnTo>
                <a:lnTo>
                  <a:pt x="19" y="31"/>
                </a:lnTo>
                <a:lnTo>
                  <a:pt x="17" y="30"/>
                </a:lnTo>
                <a:lnTo>
                  <a:pt x="14" y="27"/>
                </a:lnTo>
                <a:lnTo>
                  <a:pt x="14" y="27"/>
                </a:lnTo>
                <a:lnTo>
                  <a:pt x="13" y="25"/>
                </a:lnTo>
                <a:lnTo>
                  <a:pt x="11" y="23"/>
                </a:lnTo>
                <a:lnTo>
                  <a:pt x="10" y="22"/>
                </a:lnTo>
                <a:lnTo>
                  <a:pt x="8" y="20"/>
                </a:lnTo>
                <a:lnTo>
                  <a:pt x="6" y="19"/>
                </a:lnTo>
                <a:lnTo>
                  <a:pt x="6" y="17"/>
                </a:lnTo>
                <a:lnTo>
                  <a:pt x="6" y="14"/>
                </a:lnTo>
                <a:lnTo>
                  <a:pt x="5" y="14"/>
                </a:lnTo>
                <a:lnTo>
                  <a:pt x="5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10" y="4"/>
                </a:lnTo>
                <a:lnTo>
                  <a:pt x="11" y="3"/>
                </a:lnTo>
                <a:lnTo>
                  <a:pt x="11" y="1"/>
                </a:lnTo>
                <a:lnTo>
                  <a:pt x="16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2" name="Freeform 336"/>
          <p:cNvSpPr>
            <a:spLocks noEditPoints="1"/>
          </p:cNvSpPr>
          <p:nvPr/>
        </p:nvSpPr>
        <p:spPr bwMode="auto">
          <a:xfrm>
            <a:off x="2129413" y="3100310"/>
            <a:ext cx="273512" cy="200217"/>
          </a:xfrm>
          <a:custGeom>
            <a:avLst/>
            <a:gdLst>
              <a:gd name="T0" fmla="*/ 6 w 82"/>
              <a:gd name="T1" fmla="*/ 39 h 59"/>
              <a:gd name="T2" fmla="*/ 11 w 82"/>
              <a:gd name="T3" fmla="*/ 41 h 59"/>
              <a:gd name="T4" fmla="*/ 15 w 82"/>
              <a:gd name="T5" fmla="*/ 41 h 59"/>
              <a:gd name="T6" fmla="*/ 17 w 82"/>
              <a:gd name="T7" fmla="*/ 45 h 59"/>
              <a:gd name="T8" fmla="*/ 17 w 82"/>
              <a:gd name="T9" fmla="*/ 50 h 59"/>
              <a:gd name="T10" fmla="*/ 7 w 82"/>
              <a:gd name="T11" fmla="*/ 45 h 59"/>
              <a:gd name="T12" fmla="*/ 3 w 82"/>
              <a:gd name="T13" fmla="*/ 42 h 59"/>
              <a:gd name="T14" fmla="*/ 1 w 82"/>
              <a:gd name="T15" fmla="*/ 37 h 59"/>
              <a:gd name="T16" fmla="*/ 11 w 82"/>
              <a:gd name="T17" fmla="*/ 22 h 59"/>
              <a:gd name="T18" fmla="*/ 3 w 82"/>
              <a:gd name="T19" fmla="*/ 14 h 59"/>
              <a:gd name="T20" fmla="*/ 3 w 82"/>
              <a:gd name="T21" fmla="*/ 15 h 59"/>
              <a:gd name="T22" fmla="*/ 25 w 82"/>
              <a:gd name="T23" fmla="*/ 0 h 59"/>
              <a:gd name="T24" fmla="*/ 28 w 82"/>
              <a:gd name="T25" fmla="*/ 1 h 59"/>
              <a:gd name="T26" fmla="*/ 33 w 82"/>
              <a:gd name="T27" fmla="*/ 6 h 59"/>
              <a:gd name="T28" fmla="*/ 39 w 82"/>
              <a:gd name="T29" fmla="*/ 11 h 59"/>
              <a:gd name="T30" fmla="*/ 47 w 82"/>
              <a:gd name="T31" fmla="*/ 7 h 59"/>
              <a:gd name="T32" fmla="*/ 55 w 82"/>
              <a:gd name="T33" fmla="*/ 1 h 59"/>
              <a:gd name="T34" fmla="*/ 63 w 82"/>
              <a:gd name="T35" fmla="*/ 11 h 59"/>
              <a:gd name="T36" fmla="*/ 69 w 82"/>
              <a:gd name="T37" fmla="*/ 20 h 59"/>
              <a:gd name="T38" fmla="*/ 77 w 82"/>
              <a:gd name="T39" fmla="*/ 23 h 59"/>
              <a:gd name="T40" fmla="*/ 77 w 82"/>
              <a:gd name="T41" fmla="*/ 26 h 59"/>
              <a:gd name="T42" fmla="*/ 67 w 82"/>
              <a:gd name="T43" fmla="*/ 31 h 59"/>
              <a:gd name="T44" fmla="*/ 66 w 82"/>
              <a:gd name="T45" fmla="*/ 44 h 59"/>
              <a:gd name="T46" fmla="*/ 63 w 82"/>
              <a:gd name="T47" fmla="*/ 48 h 59"/>
              <a:gd name="T48" fmla="*/ 59 w 82"/>
              <a:gd name="T49" fmla="*/ 50 h 59"/>
              <a:gd name="T50" fmla="*/ 56 w 82"/>
              <a:gd name="T51" fmla="*/ 59 h 59"/>
              <a:gd name="T52" fmla="*/ 50 w 82"/>
              <a:gd name="T53" fmla="*/ 55 h 59"/>
              <a:gd name="T54" fmla="*/ 47 w 82"/>
              <a:gd name="T55" fmla="*/ 52 h 59"/>
              <a:gd name="T56" fmla="*/ 50 w 82"/>
              <a:gd name="T57" fmla="*/ 50 h 59"/>
              <a:gd name="T58" fmla="*/ 48 w 82"/>
              <a:gd name="T59" fmla="*/ 45 h 59"/>
              <a:gd name="T60" fmla="*/ 52 w 82"/>
              <a:gd name="T61" fmla="*/ 42 h 59"/>
              <a:gd name="T62" fmla="*/ 44 w 82"/>
              <a:gd name="T63" fmla="*/ 37 h 59"/>
              <a:gd name="T64" fmla="*/ 33 w 82"/>
              <a:gd name="T65" fmla="*/ 45 h 59"/>
              <a:gd name="T66" fmla="*/ 25 w 82"/>
              <a:gd name="T67" fmla="*/ 50 h 59"/>
              <a:gd name="T68" fmla="*/ 23 w 82"/>
              <a:gd name="T69" fmla="*/ 45 h 59"/>
              <a:gd name="T70" fmla="*/ 25 w 82"/>
              <a:gd name="T71" fmla="*/ 44 h 59"/>
              <a:gd name="T72" fmla="*/ 23 w 82"/>
              <a:gd name="T73" fmla="*/ 42 h 59"/>
              <a:gd name="T74" fmla="*/ 20 w 82"/>
              <a:gd name="T75" fmla="*/ 39 h 59"/>
              <a:gd name="T76" fmla="*/ 15 w 82"/>
              <a:gd name="T77" fmla="*/ 34 h 59"/>
              <a:gd name="T78" fmla="*/ 12 w 82"/>
              <a:gd name="T79" fmla="*/ 33 h 59"/>
              <a:gd name="T80" fmla="*/ 17 w 82"/>
              <a:gd name="T81" fmla="*/ 30 h 59"/>
              <a:gd name="T82" fmla="*/ 9 w 82"/>
              <a:gd name="T83" fmla="*/ 22 h 59"/>
              <a:gd name="T84" fmla="*/ 12 w 82"/>
              <a:gd name="T85" fmla="*/ 18 h 59"/>
              <a:gd name="T86" fmla="*/ 7 w 82"/>
              <a:gd name="T87" fmla="*/ 15 h 59"/>
              <a:gd name="T88" fmla="*/ 6 w 82"/>
              <a:gd name="T89" fmla="*/ 12 h 59"/>
              <a:gd name="T90" fmla="*/ 3 w 82"/>
              <a:gd name="T91" fmla="*/ 11 h 59"/>
              <a:gd name="T92" fmla="*/ 14 w 82"/>
              <a:gd name="T93" fmla="*/ 11 h 59"/>
              <a:gd name="T94" fmla="*/ 18 w 82"/>
              <a:gd name="T95" fmla="*/ 12 h 59"/>
              <a:gd name="T96" fmla="*/ 25 w 82"/>
              <a:gd name="T97" fmla="*/ 14 h 59"/>
              <a:gd name="T98" fmla="*/ 26 w 82"/>
              <a:gd name="T99" fmla="*/ 9 h 59"/>
              <a:gd name="T100" fmla="*/ 20 w 82"/>
              <a:gd name="T101" fmla="*/ 4 h 59"/>
              <a:gd name="T102" fmla="*/ 22 w 82"/>
              <a:gd name="T103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2" h="59">
                <a:moveTo>
                  <a:pt x="4" y="36"/>
                </a:moveTo>
                <a:lnTo>
                  <a:pt x="4" y="36"/>
                </a:lnTo>
                <a:lnTo>
                  <a:pt x="4" y="37"/>
                </a:lnTo>
                <a:lnTo>
                  <a:pt x="6" y="37"/>
                </a:lnTo>
                <a:lnTo>
                  <a:pt x="6" y="39"/>
                </a:lnTo>
                <a:lnTo>
                  <a:pt x="6" y="39"/>
                </a:lnTo>
                <a:lnTo>
                  <a:pt x="7" y="39"/>
                </a:lnTo>
                <a:lnTo>
                  <a:pt x="7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14" y="39"/>
                </a:lnTo>
                <a:lnTo>
                  <a:pt x="14" y="39"/>
                </a:lnTo>
                <a:lnTo>
                  <a:pt x="15" y="41"/>
                </a:lnTo>
                <a:lnTo>
                  <a:pt x="15" y="41"/>
                </a:lnTo>
                <a:lnTo>
                  <a:pt x="15" y="42"/>
                </a:lnTo>
                <a:lnTo>
                  <a:pt x="14" y="42"/>
                </a:lnTo>
                <a:lnTo>
                  <a:pt x="15" y="44"/>
                </a:lnTo>
                <a:lnTo>
                  <a:pt x="17" y="44"/>
                </a:lnTo>
                <a:lnTo>
                  <a:pt x="17" y="45"/>
                </a:lnTo>
                <a:lnTo>
                  <a:pt x="17" y="47"/>
                </a:lnTo>
                <a:lnTo>
                  <a:pt x="18" y="48"/>
                </a:lnTo>
                <a:lnTo>
                  <a:pt x="18" y="50"/>
                </a:lnTo>
                <a:lnTo>
                  <a:pt x="20" y="52"/>
                </a:lnTo>
                <a:lnTo>
                  <a:pt x="17" y="50"/>
                </a:lnTo>
                <a:lnTo>
                  <a:pt x="12" y="50"/>
                </a:lnTo>
                <a:lnTo>
                  <a:pt x="11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6" y="45"/>
                </a:lnTo>
                <a:lnTo>
                  <a:pt x="6" y="45"/>
                </a:lnTo>
                <a:lnTo>
                  <a:pt x="4" y="44"/>
                </a:lnTo>
                <a:lnTo>
                  <a:pt x="4" y="44"/>
                </a:lnTo>
                <a:lnTo>
                  <a:pt x="3" y="42"/>
                </a:lnTo>
                <a:lnTo>
                  <a:pt x="1" y="39"/>
                </a:lnTo>
                <a:lnTo>
                  <a:pt x="1" y="37"/>
                </a:lnTo>
                <a:lnTo>
                  <a:pt x="0" y="37"/>
                </a:lnTo>
                <a:lnTo>
                  <a:pt x="0" y="37"/>
                </a:lnTo>
                <a:lnTo>
                  <a:pt x="1" y="37"/>
                </a:lnTo>
                <a:lnTo>
                  <a:pt x="4" y="36"/>
                </a:lnTo>
                <a:close/>
                <a:moveTo>
                  <a:pt x="11" y="22"/>
                </a:move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close/>
                <a:moveTo>
                  <a:pt x="3" y="14"/>
                </a:moveTo>
                <a:lnTo>
                  <a:pt x="4" y="14"/>
                </a:lnTo>
                <a:lnTo>
                  <a:pt x="4" y="14"/>
                </a:lnTo>
                <a:lnTo>
                  <a:pt x="4" y="15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close/>
                <a:moveTo>
                  <a:pt x="23" y="0"/>
                </a:moveTo>
                <a:lnTo>
                  <a:pt x="25" y="0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8" y="1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3" y="4"/>
                </a:lnTo>
                <a:lnTo>
                  <a:pt x="33" y="6"/>
                </a:lnTo>
                <a:lnTo>
                  <a:pt x="34" y="6"/>
                </a:lnTo>
                <a:lnTo>
                  <a:pt x="36" y="7"/>
                </a:lnTo>
                <a:lnTo>
                  <a:pt x="36" y="9"/>
                </a:lnTo>
                <a:lnTo>
                  <a:pt x="37" y="11"/>
                </a:lnTo>
                <a:lnTo>
                  <a:pt x="39" y="11"/>
                </a:lnTo>
                <a:lnTo>
                  <a:pt x="41" y="11"/>
                </a:lnTo>
                <a:lnTo>
                  <a:pt x="44" y="12"/>
                </a:lnTo>
                <a:lnTo>
                  <a:pt x="45" y="12"/>
                </a:lnTo>
                <a:lnTo>
                  <a:pt x="47" y="9"/>
                </a:lnTo>
                <a:lnTo>
                  <a:pt x="47" y="7"/>
                </a:lnTo>
                <a:lnTo>
                  <a:pt x="48" y="7"/>
                </a:lnTo>
                <a:lnTo>
                  <a:pt x="52" y="6"/>
                </a:lnTo>
                <a:lnTo>
                  <a:pt x="52" y="4"/>
                </a:lnTo>
                <a:lnTo>
                  <a:pt x="53" y="4"/>
                </a:lnTo>
                <a:lnTo>
                  <a:pt x="55" y="1"/>
                </a:lnTo>
                <a:lnTo>
                  <a:pt x="55" y="1"/>
                </a:lnTo>
                <a:lnTo>
                  <a:pt x="56" y="1"/>
                </a:lnTo>
                <a:lnTo>
                  <a:pt x="58" y="4"/>
                </a:lnTo>
                <a:lnTo>
                  <a:pt x="61" y="9"/>
                </a:lnTo>
                <a:lnTo>
                  <a:pt x="63" y="11"/>
                </a:lnTo>
                <a:lnTo>
                  <a:pt x="63" y="12"/>
                </a:lnTo>
                <a:lnTo>
                  <a:pt x="64" y="14"/>
                </a:lnTo>
                <a:lnTo>
                  <a:pt x="64" y="15"/>
                </a:lnTo>
                <a:lnTo>
                  <a:pt x="67" y="18"/>
                </a:lnTo>
                <a:lnTo>
                  <a:pt x="69" y="20"/>
                </a:lnTo>
                <a:lnTo>
                  <a:pt x="72" y="22"/>
                </a:lnTo>
                <a:lnTo>
                  <a:pt x="72" y="22"/>
                </a:lnTo>
                <a:lnTo>
                  <a:pt x="74" y="22"/>
                </a:lnTo>
                <a:lnTo>
                  <a:pt x="75" y="22"/>
                </a:lnTo>
                <a:lnTo>
                  <a:pt x="77" y="23"/>
                </a:lnTo>
                <a:lnTo>
                  <a:pt x="78" y="23"/>
                </a:lnTo>
                <a:lnTo>
                  <a:pt x="78" y="25"/>
                </a:lnTo>
                <a:lnTo>
                  <a:pt x="80" y="25"/>
                </a:lnTo>
                <a:lnTo>
                  <a:pt x="82" y="28"/>
                </a:lnTo>
                <a:lnTo>
                  <a:pt x="77" y="26"/>
                </a:lnTo>
                <a:lnTo>
                  <a:pt x="74" y="26"/>
                </a:lnTo>
                <a:lnTo>
                  <a:pt x="72" y="28"/>
                </a:lnTo>
                <a:lnTo>
                  <a:pt x="71" y="28"/>
                </a:lnTo>
                <a:lnTo>
                  <a:pt x="69" y="30"/>
                </a:lnTo>
                <a:lnTo>
                  <a:pt x="67" y="31"/>
                </a:lnTo>
                <a:lnTo>
                  <a:pt x="67" y="34"/>
                </a:lnTo>
                <a:lnTo>
                  <a:pt x="66" y="39"/>
                </a:lnTo>
                <a:lnTo>
                  <a:pt x="66" y="41"/>
                </a:lnTo>
                <a:lnTo>
                  <a:pt x="66" y="42"/>
                </a:lnTo>
                <a:lnTo>
                  <a:pt x="66" y="44"/>
                </a:lnTo>
                <a:lnTo>
                  <a:pt x="66" y="44"/>
                </a:lnTo>
                <a:lnTo>
                  <a:pt x="64" y="44"/>
                </a:lnTo>
                <a:lnTo>
                  <a:pt x="64" y="48"/>
                </a:lnTo>
                <a:lnTo>
                  <a:pt x="64" y="48"/>
                </a:lnTo>
                <a:lnTo>
                  <a:pt x="63" y="48"/>
                </a:lnTo>
                <a:lnTo>
                  <a:pt x="63" y="48"/>
                </a:lnTo>
                <a:lnTo>
                  <a:pt x="63" y="48"/>
                </a:lnTo>
                <a:lnTo>
                  <a:pt x="61" y="47"/>
                </a:lnTo>
                <a:lnTo>
                  <a:pt x="61" y="48"/>
                </a:lnTo>
                <a:lnTo>
                  <a:pt x="59" y="50"/>
                </a:lnTo>
                <a:lnTo>
                  <a:pt x="59" y="52"/>
                </a:lnTo>
                <a:lnTo>
                  <a:pt x="59" y="52"/>
                </a:lnTo>
                <a:lnTo>
                  <a:pt x="59" y="58"/>
                </a:lnTo>
                <a:lnTo>
                  <a:pt x="59" y="58"/>
                </a:lnTo>
                <a:lnTo>
                  <a:pt x="56" y="59"/>
                </a:lnTo>
                <a:lnTo>
                  <a:pt x="55" y="59"/>
                </a:lnTo>
                <a:lnTo>
                  <a:pt x="53" y="56"/>
                </a:lnTo>
                <a:lnTo>
                  <a:pt x="52" y="56"/>
                </a:lnTo>
                <a:lnTo>
                  <a:pt x="52" y="56"/>
                </a:lnTo>
                <a:lnTo>
                  <a:pt x="50" y="55"/>
                </a:lnTo>
                <a:lnTo>
                  <a:pt x="50" y="55"/>
                </a:lnTo>
                <a:lnTo>
                  <a:pt x="50" y="53"/>
                </a:lnTo>
                <a:lnTo>
                  <a:pt x="47" y="52"/>
                </a:lnTo>
                <a:lnTo>
                  <a:pt x="47" y="52"/>
                </a:lnTo>
                <a:lnTo>
                  <a:pt x="47" y="52"/>
                </a:lnTo>
                <a:lnTo>
                  <a:pt x="47" y="50"/>
                </a:lnTo>
                <a:lnTo>
                  <a:pt x="47" y="50"/>
                </a:lnTo>
                <a:lnTo>
                  <a:pt x="48" y="50"/>
                </a:lnTo>
                <a:lnTo>
                  <a:pt x="50" y="50"/>
                </a:lnTo>
                <a:lnTo>
                  <a:pt x="50" y="50"/>
                </a:lnTo>
                <a:lnTo>
                  <a:pt x="52" y="48"/>
                </a:lnTo>
                <a:lnTo>
                  <a:pt x="52" y="48"/>
                </a:lnTo>
                <a:lnTo>
                  <a:pt x="50" y="47"/>
                </a:lnTo>
                <a:lnTo>
                  <a:pt x="48" y="47"/>
                </a:lnTo>
                <a:lnTo>
                  <a:pt x="48" y="45"/>
                </a:lnTo>
                <a:lnTo>
                  <a:pt x="48" y="45"/>
                </a:lnTo>
                <a:lnTo>
                  <a:pt x="48" y="44"/>
                </a:lnTo>
                <a:lnTo>
                  <a:pt x="48" y="44"/>
                </a:lnTo>
                <a:lnTo>
                  <a:pt x="50" y="44"/>
                </a:lnTo>
                <a:lnTo>
                  <a:pt x="52" y="42"/>
                </a:lnTo>
                <a:lnTo>
                  <a:pt x="50" y="42"/>
                </a:lnTo>
                <a:lnTo>
                  <a:pt x="48" y="39"/>
                </a:lnTo>
                <a:lnTo>
                  <a:pt x="47" y="37"/>
                </a:lnTo>
                <a:lnTo>
                  <a:pt x="45" y="37"/>
                </a:lnTo>
                <a:lnTo>
                  <a:pt x="44" y="37"/>
                </a:lnTo>
                <a:lnTo>
                  <a:pt x="41" y="41"/>
                </a:lnTo>
                <a:lnTo>
                  <a:pt x="39" y="41"/>
                </a:lnTo>
                <a:lnTo>
                  <a:pt x="37" y="42"/>
                </a:lnTo>
                <a:lnTo>
                  <a:pt x="34" y="44"/>
                </a:lnTo>
                <a:lnTo>
                  <a:pt x="33" y="45"/>
                </a:lnTo>
                <a:lnTo>
                  <a:pt x="33" y="47"/>
                </a:lnTo>
                <a:lnTo>
                  <a:pt x="30" y="47"/>
                </a:lnTo>
                <a:lnTo>
                  <a:pt x="30" y="47"/>
                </a:lnTo>
                <a:lnTo>
                  <a:pt x="26" y="50"/>
                </a:lnTo>
                <a:lnTo>
                  <a:pt x="25" y="50"/>
                </a:lnTo>
                <a:lnTo>
                  <a:pt x="25" y="48"/>
                </a:lnTo>
                <a:lnTo>
                  <a:pt x="25" y="48"/>
                </a:lnTo>
                <a:lnTo>
                  <a:pt x="25" y="47"/>
                </a:lnTo>
                <a:lnTo>
                  <a:pt x="23" y="47"/>
                </a:lnTo>
                <a:lnTo>
                  <a:pt x="23" y="45"/>
                </a:lnTo>
                <a:lnTo>
                  <a:pt x="23" y="45"/>
                </a:lnTo>
                <a:lnTo>
                  <a:pt x="25" y="45"/>
                </a:lnTo>
                <a:lnTo>
                  <a:pt x="26" y="45"/>
                </a:lnTo>
                <a:lnTo>
                  <a:pt x="26" y="45"/>
                </a:lnTo>
                <a:lnTo>
                  <a:pt x="25" y="44"/>
                </a:lnTo>
                <a:lnTo>
                  <a:pt x="25" y="44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5" y="41"/>
                </a:lnTo>
                <a:lnTo>
                  <a:pt x="25" y="41"/>
                </a:lnTo>
                <a:lnTo>
                  <a:pt x="25" y="39"/>
                </a:lnTo>
                <a:lnTo>
                  <a:pt x="22" y="39"/>
                </a:lnTo>
                <a:lnTo>
                  <a:pt x="20" y="39"/>
                </a:lnTo>
                <a:lnTo>
                  <a:pt x="18" y="37"/>
                </a:lnTo>
                <a:lnTo>
                  <a:pt x="18" y="37"/>
                </a:lnTo>
                <a:lnTo>
                  <a:pt x="17" y="36"/>
                </a:lnTo>
                <a:lnTo>
                  <a:pt x="15" y="36"/>
                </a:lnTo>
                <a:lnTo>
                  <a:pt x="15" y="34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7" y="31"/>
                </a:lnTo>
                <a:lnTo>
                  <a:pt x="17" y="30"/>
                </a:lnTo>
                <a:lnTo>
                  <a:pt x="17" y="28"/>
                </a:lnTo>
                <a:lnTo>
                  <a:pt x="14" y="26"/>
                </a:lnTo>
                <a:lnTo>
                  <a:pt x="12" y="25"/>
                </a:lnTo>
                <a:lnTo>
                  <a:pt x="11" y="23"/>
                </a:lnTo>
                <a:lnTo>
                  <a:pt x="9" y="22"/>
                </a:lnTo>
                <a:lnTo>
                  <a:pt x="9" y="20"/>
                </a:lnTo>
                <a:lnTo>
                  <a:pt x="9" y="20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1" y="17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4" y="12"/>
                </a:lnTo>
                <a:lnTo>
                  <a:pt x="4" y="11"/>
                </a:lnTo>
                <a:lnTo>
                  <a:pt x="3" y="11"/>
                </a:lnTo>
                <a:lnTo>
                  <a:pt x="6" y="7"/>
                </a:lnTo>
                <a:lnTo>
                  <a:pt x="7" y="7"/>
                </a:lnTo>
                <a:lnTo>
                  <a:pt x="9" y="7"/>
                </a:lnTo>
                <a:lnTo>
                  <a:pt x="14" y="9"/>
                </a:lnTo>
                <a:lnTo>
                  <a:pt x="14" y="11"/>
                </a:lnTo>
                <a:lnTo>
                  <a:pt x="14" y="11"/>
                </a:lnTo>
                <a:lnTo>
                  <a:pt x="15" y="11"/>
                </a:lnTo>
                <a:lnTo>
                  <a:pt x="17" y="12"/>
                </a:lnTo>
                <a:lnTo>
                  <a:pt x="18" y="12"/>
                </a:lnTo>
                <a:lnTo>
                  <a:pt x="18" y="12"/>
                </a:lnTo>
                <a:lnTo>
                  <a:pt x="20" y="12"/>
                </a:lnTo>
                <a:lnTo>
                  <a:pt x="22" y="12"/>
                </a:lnTo>
                <a:lnTo>
                  <a:pt x="23" y="14"/>
                </a:lnTo>
                <a:lnTo>
                  <a:pt x="23" y="14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28" y="11"/>
                </a:lnTo>
                <a:lnTo>
                  <a:pt x="28" y="11"/>
                </a:lnTo>
                <a:lnTo>
                  <a:pt x="26" y="9"/>
                </a:lnTo>
                <a:lnTo>
                  <a:pt x="25" y="7"/>
                </a:lnTo>
                <a:lnTo>
                  <a:pt x="23" y="7"/>
                </a:lnTo>
                <a:lnTo>
                  <a:pt x="22" y="6"/>
                </a:lnTo>
                <a:lnTo>
                  <a:pt x="22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2" y="3"/>
                </a:lnTo>
                <a:lnTo>
                  <a:pt x="22" y="3"/>
                </a:lnTo>
                <a:lnTo>
                  <a:pt x="23" y="1"/>
                </a:lnTo>
                <a:lnTo>
                  <a:pt x="23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3" name="Freeform 339"/>
          <p:cNvSpPr>
            <a:spLocks/>
          </p:cNvSpPr>
          <p:nvPr/>
        </p:nvSpPr>
        <p:spPr bwMode="auto">
          <a:xfrm>
            <a:off x="428301" y="2665945"/>
            <a:ext cx="370243" cy="166281"/>
          </a:xfrm>
          <a:custGeom>
            <a:avLst/>
            <a:gdLst>
              <a:gd name="T0" fmla="*/ 82 w 111"/>
              <a:gd name="T1" fmla="*/ 2 h 49"/>
              <a:gd name="T2" fmla="*/ 90 w 111"/>
              <a:gd name="T3" fmla="*/ 3 h 49"/>
              <a:gd name="T4" fmla="*/ 100 w 111"/>
              <a:gd name="T5" fmla="*/ 5 h 49"/>
              <a:gd name="T6" fmla="*/ 104 w 111"/>
              <a:gd name="T7" fmla="*/ 5 h 49"/>
              <a:gd name="T8" fmla="*/ 107 w 111"/>
              <a:gd name="T9" fmla="*/ 8 h 49"/>
              <a:gd name="T10" fmla="*/ 106 w 111"/>
              <a:gd name="T11" fmla="*/ 13 h 49"/>
              <a:gd name="T12" fmla="*/ 109 w 111"/>
              <a:gd name="T13" fmla="*/ 19 h 49"/>
              <a:gd name="T14" fmla="*/ 109 w 111"/>
              <a:gd name="T15" fmla="*/ 24 h 49"/>
              <a:gd name="T16" fmla="*/ 106 w 111"/>
              <a:gd name="T17" fmla="*/ 25 h 49"/>
              <a:gd name="T18" fmla="*/ 101 w 111"/>
              <a:gd name="T19" fmla="*/ 24 h 49"/>
              <a:gd name="T20" fmla="*/ 104 w 111"/>
              <a:gd name="T21" fmla="*/ 27 h 49"/>
              <a:gd name="T22" fmla="*/ 101 w 111"/>
              <a:gd name="T23" fmla="*/ 30 h 49"/>
              <a:gd name="T24" fmla="*/ 100 w 111"/>
              <a:gd name="T25" fmla="*/ 35 h 49"/>
              <a:gd name="T26" fmla="*/ 101 w 111"/>
              <a:gd name="T27" fmla="*/ 36 h 49"/>
              <a:gd name="T28" fmla="*/ 95 w 111"/>
              <a:gd name="T29" fmla="*/ 39 h 49"/>
              <a:gd name="T30" fmla="*/ 93 w 111"/>
              <a:gd name="T31" fmla="*/ 43 h 49"/>
              <a:gd name="T32" fmla="*/ 85 w 111"/>
              <a:gd name="T33" fmla="*/ 44 h 49"/>
              <a:gd name="T34" fmla="*/ 78 w 111"/>
              <a:gd name="T35" fmla="*/ 44 h 49"/>
              <a:gd name="T36" fmla="*/ 73 w 111"/>
              <a:gd name="T37" fmla="*/ 47 h 49"/>
              <a:gd name="T38" fmla="*/ 70 w 111"/>
              <a:gd name="T39" fmla="*/ 47 h 49"/>
              <a:gd name="T40" fmla="*/ 62 w 111"/>
              <a:gd name="T41" fmla="*/ 46 h 49"/>
              <a:gd name="T42" fmla="*/ 48 w 111"/>
              <a:gd name="T43" fmla="*/ 44 h 49"/>
              <a:gd name="T44" fmla="*/ 41 w 111"/>
              <a:gd name="T45" fmla="*/ 41 h 49"/>
              <a:gd name="T46" fmla="*/ 40 w 111"/>
              <a:gd name="T47" fmla="*/ 36 h 49"/>
              <a:gd name="T48" fmla="*/ 32 w 111"/>
              <a:gd name="T49" fmla="*/ 38 h 49"/>
              <a:gd name="T50" fmla="*/ 24 w 111"/>
              <a:gd name="T51" fmla="*/ 38 h 49"/>
              <a:gd name="T52" fmla="*/ 19 w 111"/>
              <a:gd name="T53" fmla="*/ 41 h 49"/>
              <a:gd name="T54" fmla="*/ 14 w 111"/>
              <a:gd name="T55" fmla="*/ 39 h 49"/>
              <a:gd name="T56" fmla="*/ 10 w 111"/>
              <a:gd name="T57" fmla="*/ 39 h 49"/>
              <a:gd name="T58" fmla="*/ 3 w 111"/>
              <a:gd name="T59" fmla="*/ 36 h 49"/>
              <a:gd name="T60" fmla="*/ 2 w 111"/>
              <a:gd name="T61" fmla="*/ 35 h 49"/>
              <a:gd name="T62" fmla="*/ 0 w 111"/>
              <a:gd name="T63" fmla="*/ 33 h 49"/>
              <a:gd name="T64" fmla="*/ 3 w 111"/>
              <a:gd name="T65" fmla="*/ 28 h 49"/>
              <a:gd name="T66" fmla="*/ 3 w 111"/>
              <a:gd name="T67" fmla="*/ 27 h 49"/>
              <a:gd name="T68" fmla="*/ 8 w 111"/>
              <a:gd name="T69" fmla="*/ 30 h 49"/>
              <a:gd name="T70" fmla="*/ 10 w 111"/>
              <a:gd name="T71" fmla="*/ 31 h 49"/>
              <a:gd name="T72" fmla="*/ 13 w 111"/>
              <a:gd name="T73" fmla="*/ 30 h 49"/>
              <a:gd name="T74" fmla="*/ 18 w 111"/>
              <a:gd name="T75" fmla="*/ 28 h 49"/>
              <a:gd name="T76" fmla="*/ 21 w 111"/>
              <a:gd name="T77" fmla="*/ 30 h 49"/>
              <a:gd name="T78" fmla="*/ 25 w 111"/>
              <a:gd name="T79" fmla="*/ 30 h 49"/>
              <a:gd name="T80" fmla="*/ 32 w 111"/>
              <a:gd name="T81" fmla="*/ 27 h 49"/>
              <a:gd name="T82" fmla="*/ 40 w 111"/>
              <a:gd name="T83" fmla="*/ 25 h 49"/>
              <a:gd name="T84" fmla="*/ 44 w 111"/>
              <a:gd name="T85" fmla="*/ 25 h 49"/>
              <a:gd name="T86" fmla="*/ 48 w 111"/>
              <a:gd name="T87" fmla="*/ 27 h 49"/>
              <a:gd name="T88" fmla="*/ 51 w 111"/>
              <a:gd name="T89" fmla="*/ 28 h 49"/>
              <a:gd name="T90" fmla="*/ 49 w 111"/>
              <a:gd name="T91" fmla="*/ 24 h 49"/>
              <a:gd name="T92" fmla="*/ 49 w 111"/>
              <a:gd name="T93" fmla="*/ 19 h 49"/>
              <a:gd name="T94" fmla="*/ 52 w 111"/>
              <a:gd name="T95" fmla="*/ 14 h 49"/>
              <a:gd name="T96" fmla="*/ 57 w 111"/>
              <a:gd name="T97" fmla="*/ 11 h 49"/>
              <a:gd name="T98" fmla="*/ 60 w 111"/>
              <a:gd name="T99" fmla="*/ 9 h 49"/>
              <a:gd name="T100" fmla="*/ 62 w 111"/>
              <a:gd name="T101" fmla="*/ 5 h 49"/>
              <a:gd name="T102" fmla="*/ 66 w 111"/>
              <a:gd name="T103" fmla="*/ 8 h 49"/>
              <a:gd name="T104" fmla="*/ 73 w 111"/>
              <a:gd name="T105" fmla="*/ 8 h 49"/>
              <a:gd name="T106" fmla="*/ 79 w 111"/>
              <a:gd name="T107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49">
                <a:moveTo>
                  <a:pt x="79" y="0"/>
                </a:moveTo>
                <a:lnTo>
                  <a:pt x="81" y="0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4" y="2"/>
                </a:lnTo>
                <a:lnTo>
                  <a:pt x="84" y="2"/>
                </a:lnTo>
                <a:lnTo>
                  <a:pt x="85" y="2"/>
                </a:lnTo>
                <a:lnTo>
                  <a:pt x="89" y="3"/>
                </a:lnTo>
                <a:lnTo>
                  <a:pt x="90" y="3"/>
                </a:lnTo>
                <a:lnTo>
                  <a:pt x="90" y="3"/>
                </a:lnTo>
                <a:lnTo>
                  <a:pt x="92" y="3"/>
                </a:lnTo>
                <a:lnTo>
                  <a:pt x="95" y="5"/>
                </a:lnTo>
                <a:lnTo>
                  <a:pt x="96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3" y="5"/>
                </a:lnTo>
                <a:lnTo>
                  <a:pt x="104" y="5"/>
                </a:lnTo>
                <a:lnTo>
                  <a:pt x="104" y="6"/>
                </a:lnTo>
                <a:lnTo>
                  <a:pt x="106" y="6"/>
                </a:lnTo>
                <a:lnTo>
                  <a:pt x="107" y="6"/>
                </a:lnTo>
                <a:lnTo>
                  <a:pt x="107" y="8"/>
                </a:lnTo>
                <a:lnTo>
                  <a:pt x="107" y="8"/>
                </a:lnTo>
                <a:lnTo>
                  <a:pt x="107" y="8"/>
                </a:lnTo>
                <a:lnTo>
                  <a:pt x="107" y="9"/>
                </a:lnTo>
                <a:lnTo>
                  <a:pt x="107" y="9"/>
                </a:lnTo>
                <a:lnTo>
                  <a:pt x="106" y="11"/>
                </a:lnTo>
                <a:lnTo>
                  <a:pt x="106" y="13"/>
                </a:lnTo>
                <a:lnTo>
                  <a:pt x="107" y="16"/>
                </a:lnTo>
                <a:lnTo>
                  <a:pt x="109" y="17"/>
                </a:lnTo>
                <a:lnTo>
                  <a:pt x="109" y="19"/>
                </a:lnTo>
                <a:lnTo>
                  <a:pt x="111" y="19"/>
                </a:lnTo>
                <a:lnTo>
                  <a:pt x="109" y="19"/>
                </a:lnTo>
                <a:lnTo>
                  <a:pt x="109" y="20"/>
                </a:lnTo>
                <a:lnTo>
                  <a:pt x="109" y="22"/>
                </a:lnTo>
                <a:lnTo>
                  <a:pt x="109" y="22"/>
                </a:lnTo>
                <a:lnTo>
                  <a:pt x="109" y="22"/>
                </a:lnTo>
                <a:lnTo>
                  <a:pt x="109" y="24"/>
                </a:lnTo>
                <a:lnTo>
                  <a:pt x="109" y="24"/>
                </a:lnTo>
                <a:lnTo>
                  <a:pt x="107" y="25"/>
                </a:lnTo>
                <a:lnTo>
                  <a:pt x="106" y="25"/>
                </a:lnTo>
                <a:lnTo>
                  <a:pt x="106" y="25"/>
                </a:lnTo>
                <a:lnTo>
                  <a:pt x="106" y="25"/>
                </a:lnTo>
                <a:lnTo>
                  <a:pt x="104" y="25"/>
                </a:lnTo>
                <a:lnTo>
                  <a:pt x="103" y="24"/>
                </a:lnTo>
                <a:lnTo>
                  <a:pt x="103" y="24"/>
                </a:lnTo>
                <a:lnTo>
                  <a:pt x="103" y="24"/>
                </a:lnTo>
                <a:lnTo>
                  <a:pt x="101" y="24"/>
                </a:lnTo>
                <a:lnTo>
                  <a:pt x="101" y="25"/>
                </a:lnTo>
                <a:lnTo>
                  <a:pt x="100" y="25"/>
                </a:lnTo>
                <a:lnTo>
                  <a:pt x="100" y="25"/>
                </a:lnTo>
                <a:lnTo>
                  <a:pt x="103" y="27"/>
                </a:lnTo>
                <a:lnTo>
                  <a:pt x="104" y="27"/>
                </a:lnTo>
                <a:lnTo>
                  <a:pt x="103" y="28"/>
                </a:lnTo>
                <a:lnTo>
                  <a:pt x="103" y="28"/>
                </a:lnTo>
                <a:lnTo>
                  <a:pt x="103" y="30"/>
                </a:lnTo>
                <a:lnTo>
                  <a:pt x="101" y="30"/>
                </a:lnTo>
                <a:lnTo>
                  <a:pt x="101" y="30"/>
                </a:lnTo>
                <a:lnTo>
                  <a:pt x="100" y="30"/>
                </a:lnTo>
                <a:lnTo>
                  <a:pt x="101" y="33"/>
                </a:lnTo>
                <a:lnTo>
                  <a:pt x="101" y="33"/>
                </a:lnTo>
                <a:lnTo>
                  <a:pt x="100" y="33"/>
                </a:lnTo>
                <a:lnTo>
                  <a:pt x="100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6"/>
                </a:lnTo>
                <a:lnTo>
                  <a:pt x="101" y="36"/>
                </a:lnTo>
                <a:lnTo>
                  <a:pt x="101" y="36"/>
                </a:lnTo>
                <a:lnTo>
                  <a:pt x="101" y="38"/>
                </a:lnTo>
                <a:lnTo>
                  <a:pt x="100" y="38"/>
                </a:lnTo>
                <a:lnTo>
                  <a:pt x="100" y="38"/>
                </a:lnTo>
                <a:lnTo>
                  <a:pt x="98" y="38"/>
                </a:lnTo>
                <a:lnTo>
                  <a:pt x="95" y="39"/>
                </a:lnTo>
                <a:lnTo>
                  <a:pt x="95" y="39"/>
                </a:lnTo>
                <a:lnTo>
                  <a:pt x="93" y="41"/>
                </a:lnTo>
                <a:lnTo>
                  <a:pt x="93" y="43"/>
                </a:lnTo>
                <a:lnTo>
                  <a:pt x="93" y="43"/>
                </a:lnTo>
                <a:lnTo>
                  <a:pt x="93" y="43"/>
                </a:lnTo>
                <a:lnTo>
                  <a:pt x="90" y="43"/>
                </a:lnTo>
                <a:lnTo>
                  <a:pt x="90" y="43"/>
                </a:lnTo>
                <a:lnTo>
                  <a:pt x="89" y="43"/>
                </a:lnTo>
                <a:lnTo>
                  <a:pt x="87" y="44"/>
                </a:lnTo>
                <a:lnTo>
                  <a:pt x="85" y="44"/>
                </a:lnTo>
                <a:lnTo>
                  <a:pt x="82" y="44"/>
                </a:lnTo>
                <a:lnTo>
                  <a:pt x="79" y="44"/>
                </a:lnTo>
                <a:lnTo>
                  <a:pt x="79" y="44"/>
                </a:lnTo>
                <a:lnTo>
                  <a:pt x="78" y="44"/>
                </a:lnTo>
                <a:lnTo>
                  <a:pt x="78" y="44"/>
                </a:lnTo>
                <a:lnTo>
                  <a:pt x="78" y="46"/>
                </a:lnTo>
                <a:lnTo>
                  <a:pt x="76" y="46"/>
                </a:lnTo>
                <a:lnTo>
                  <a:pt x="74" y="47"/>
                </a:lnTo>
                <a:lnTo>
                  <a:pt x="74" y="47"/>
                </a:lnTo>
                <a:lnTo>
                  <a:pt x="73" y="47"/>
                </a:lnTo>
                <a:lnTo>
                  <a:pt x="73" y="49"/>
                </a:lnTo>
                <a:lnTo>
                  <a:pt x="73" y="47"/>
                </a:lnTo>
                <a:lnTo>
                  <a:pt x="71" y="47"/>
                </a:lnTo>
                <a:lnTo>
                  <a:pt x="71" y="47"/>
                </a:lnTo>
                <a:lnTo>
                  <a:pt x="70" y="47"/>
                </a:lnTo>
                <a:lnTo>
                  <a:pt x="66" y="47"/>
                </a:lnTo>
                <a:lnTo>
                  <a:pt x="65" y="47"/>
                </a:lnTo>
                <a:lnTo>
                  <a:pt x="63" y="46"/>
                </a:lnTo>
                <a:lnTo>
                  <a:pt x="63" y="46"/>
                </a:lnTo>
                <a:lnTo>
                  <a:pt x="62" y="46"/>
                </a:lnTo>
                <a:lnTo>
                  <a:pt x="60" y="46"/>
                </a:lnTo>
                <a:lnTo>
                  <a:pt x="57" y="46"/>
                </a:lnTo>
                <a:lnTo>
                  <a:pt x="55" y="46"/>
                </a:lnTo>
                <a:lnTo>
                  <a:pt x="54" y="46"/>
                </a:lnTo>
                <a:lnTo>
                  <a:pt x="48" y="44"/>
                </a:lnTo>
                <a:lnTo>
                  <a:pt x="46" y="44"/>
                </a:lnTo>
                <a:lnTo>
                  <a:pt x="44" y="44"/>
                </a:lnTo>
                <a:lnTo>
                  <a:pt x="43" y="43"/>
                </a:lnTo>
                <a:lnTo>
                  <a:pt x="41" y="43"/>
                </a:lnTo>
                <a:lnTo>
                  <a:pt x="41" y="41"/>
                </a:lnTo>
                <a:lnTo>
                  <a:pt x="40" y="41"/>
                </a:lnTo>
                <a:lnTo>
                  <a:pt x="38" y="38"/>
                </a:lnTo>
                <a:lnTo>
                  <a:pt x="38" y="38"/>
                </a:lnTo>
                <a:lnTo>
                  <a:pt x="38" y="36"/>
                </a:lnTo>
                <a:lnTo>
                  <a:pt x="40" y="36"/>
                </a:lnTo>
                <a:lnTo>
                  <a:pt x="40" y="36"/>
                </a:lnTo>
                <a:lnTo>
                  <a:pt x="38" y="36"/>
                </a:lnTo>
                <a:lnTo>
                  <a:pt x="37" y="36"/>
                </a:lnTo>
                <a:lnTo>
                  <a:pt x="33" y="38"/>
                </a:lnTo>
                <a:lnTo>
                  <a:pt x="32" y="38"/>
                </a:lnTo>
                <a:lnTo>
                  <a:pt x="30" y="38"/>
                </a:lnTo>
                <a:lnTo>
                  <a:pt x="29" y="38"/>
                </a:lnTo>
                <a:lnTo>
                  <a:pt x="29" y="38"/>
                </a:lnTo>
                <a:lnTo>
                  <a:pt x="25" y="38"/>
                </a:lnTo>
                <a:lnTo>
                  <a:pt x="24" y="38"/>
                </a:lnTo>
                <a:lnTo>
                  <a:pt x="22" y="39"/>
                </a:lnTo>
                <a:lnTo>
                  <a:pt x="22" y="41"/>
                </a:lnTo>
                <a:lnTo>
                  <a:pt x="22" y="41"/>
                </a:lnTo>
                <a:lnTo>
                  <a:pt x="21" y="41"/>
                </a:lnTo>
                <a:lnTo>
                  <a:pt x="19" y="41"/>
                </a:lnTo>
                <a:lnTo>
                  <a:pt x="18" y="41"/>
                </a:lnTo>
                <a:lnTo>
                  <a:pt x="18" y="39"/>
                </a:lnTo>
                <a:lnTo>
                  <a:pt x="16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3" y="38"/>
                </a:lnTo>
                <a:lnTo>
                  <a:pt x="13" y="38"/>
                </a:lnTo>
                <a:lnTo>
                  <a:pt x="10" y="39"/>
                </a:lnTo>
                <a:lnTo>
                  <a:pt x="10" y="39"/>
                </a:lnTo>
                <a:lnTo>
                  <a:pt x="7" y="39"/>
                </a:lnTo>
                <a:lnTo>
                  <a:pt x="5" y="38"/>
                </a:lnTo>
                <a:lnTo>
                  <a:pt x="5" y="38"/>
                </a:lnTo>
                <a:lnTo>
                  <a:pt x="5" y="38"/>
                </a:lnTo>
                <a:lnTo>
                  <a:pt x="3" y="36"/>
                </a:lnTo>
                <a:lnTo>
                  <a:pt x="2" y="36"/>
                </a:lnTo>
                <a:lnTo>
                  <a:pt x="2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0" y="35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5" y="27"/>
                </a:lnTo>
                <a:lnTo>
                  <a:pt x="7" y="28"/>
                </a:lnTo>
                <a:lnTo>
                  <a:pt x="8" y="28"/>
                </a:lnTo>
                <a:lnTo>
                  <a:pt x="8" y="28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10" y="30"/>
                </a:lnTo>
                <a:lnTo>
                  <a:pt x="10" y="30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3" y="30"/>
                </a:lnTo>
                <a:lnTo>
                  <a:pt x="13" y="30"/>
                </a:lnTo>
                <a:lnTo>
                  <a:pt x="13" y="27"/>
                </a:lnTo>
                <a:lnTo>
                  <a:pt x="14" y="27"/>
                </a:lnTo>
                <a:lnTo>
                  <a:pt x="14" y="27"/>
                </a:lnTo>
                <a:lnTo>
                  <a:pt x="18" y="27"/>
                </a:lnTo>
                <a:lnTo>
                  <a:pt x="18" y="28"/>
                </a:lnTo>
                <a:lnTo>
                  <a:pt x="19" y="28"/>
                </a:lnTo>
                <a:lnTo>
                  <a:pt x="19" y="28"/>
                </a:lnTo>
                <a:lnTo>
                  <a:pt x="21" y="28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7" y="28"/>
                </a:lnTo>
                <a:lnTo>
                  <a:pt x="27" y="28"/>
                </a:lnTo>
                <a:lnTo>
                  <a:pt x="29" y="28"/>
                </a:lnTo>
                <a:lnTo>
                  <a:pt x="30" y="27"/>
                </a:lnTo>
                <a:lnTo>
                  <a:pt x="32" y="27"/>
                </a:lnTo>
                <a:lnTo>
                  <a:pt x="40" y="25"/>
                </a:lnTo>
                <a:lnTo>
                  <a:pt x="40" y="25"/>
                </a:lnTo>
                <a:lnTo>
                  <a:pt x="40" y="24"/>
                </a:lnTo>
                <a:lnTo>
                  <a:pt x="40" y="24"/>
                </a:lnTo>
                <a:lnTo>
                  <a:pt x="40" y="25"/>
                </a:lnTo>
                <a:lnTo>
                  <a:pt x="41" y="25"/>
                </a:lnTo>
                <a:lnTo>
                  <a:pt x="43" y="25"/>
                </a:lnTo>
                <a:lnTo>
                  <a:pt x="43" y="25"/>
                </a:lnTo>
                <a:lnTo>
                  <a:pt x="44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9" y="28"/>
                </a:lnTo>
                <a:lnTo>
                  <a:pt x="51" y="28"/>
                </a:lnTo>
                <a:lnTo>
                  <a:pt x="51" y="28"/>
                </a:lnTo>
                <a:lnTo>
                  <a:pt x="51" y="28"/>
                </a:lnTo>
                <a:lnTo>
                  <a:pt x="51" y="27"/>
                </a:lnTo>
                <a:lnTo>
                  <a:pt x="51" y="25"/>
                </a:lnTo>
                <a:lnTo>
                  <a:pt x="51" y="25"/>
                </a:lnTo>
                <a:lnTo>
                  <a:pt x="51" y="24"/>
                </a:lnTo>
                <a:lnTo>
                  <a:pt x="49" y="24"/>
                </a:lnTo>
                <a:lnTo>
                  <a:pt x="49" y="24"/>
                </a:lnTo>
                <a:lnTo>
                  <a:pt x="49" y="24"/>
                </a:lnTo>
                <a:lnTo>
                  <a:pt x="51" y="22"/>
                </a:lnTo>
                <a:lnTo>
                  <a:pt x="51" y="20"/>
                </a:lnTo>
                <a:lnTo>
                  <a:pt x="49" y="19"/>
                </a:lnTo>
                <a:lnTo>
                  <a:pt x="48" y="17"/>
                </a:lnTo>
                <a:lnTo>
                  <a:pt x="48" y="17"/>
                </a:lnTo>
                <a:lnTo>
                  <a:pt x="48" y="16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4" y="14"/>
                </a:lnTo>
                <a:lnTo>
                  <a:pt x="55" y="13"/>
                </a:lnTo>
                <a:lnTo>
                  <a:pt x="55" y="13"/>
                </a:lnTo>
                <a:lnTo>
                  <a:pt x="57" y="11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60" y="9"/>
                </a:lnTo>
                <a:lnTo>
                  <a:pt x="60" y="9"/>
                </a:lnTo>
                <a:lnTo>
                  <a:pt x="62" y="9"/>
                </a:lnTo>
                <a:lnTo>
                  <a:pt x="62" y="8"/>
                </a:lnTo>
                <a:lnTo>
                  <a:pt x="62" y="8"/>
                </a:lnTo>
                <a:lnTo>
                  <a:pt x="62" y="6"/>
                </a:lnTo>
                <a:lnTo>
                  <a:pt x="62" y="5"/>
                </a:lnTo>
                <a:lnTo>
                  <a:pt x="62" y="5"/>
                </a:lnTo>
                <a:lnTo>
                  <a:pt x="63" y="5"/>
                </a:lnTo>
                <a:lnTo>
                  <a:pt x="63" y="6"/>
                </a:lnTo>
                <a:lnTo>
                  <a:pt x="65" y="6"/>
                </a:lnTo>
                <a:lnTo>
                  <a:pt x="66" y="8"/>
                </a:lnTo>
                <a:lnTo>
                  <a:pt x="68" y="8"/>
                </a:lnTo>
                <a:lnTo>
                  <a:pt x="71" y="8"/>
                </a:lnTo>
                <a:lnTo>
                  <a:pt x="71" y="8"/>
                </a:lnTo>
                <a:lnTo>
                  <a:pt x="73" y="8"/>
                </a:lnTo>
                <a:lnTo>
                  <a:pt x="73" y="8"/>
                </a:lnTo>
                <a:lnTo>
                  <a:pt x="74" y="8"/>
                </a:lnTo>
                <a:lnTo>
                  <a:pt x="76" y="6"/>
                </a:lnTo>
                <a:lnTo>
                  <a:pt x="76" y="5"/>
                </a:lnTo>
                <a:lnTo>
                  <a:pt x="78" y="5"/>
                </a:lnTo>
                <a:lnTo>
                  <a:pt x="79" y="5"/>
                </a:lnTo>
                <a:lnTo>
                  <a:pt x="79" y="3"/>
                </a:lnTo>
                <a:lnTo>
                  <a:pt x="79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4" name="Freeform 343"/>
          <p:cNvSpPr>
            <a:spLocks noEditPoints="1"/>
          </p:cNvSpPr>
          <p:nvPr/>
        </p:nvSpPr>
        <p:spPr bwMode="auto">
          <a:xfrm>
            <a:off x="2066039" y="3137640"/>
            <a:ext cx="150100" cy="139135"/>
          </a:xfrm>
          <a:custGeom>
            <a:avLst/>
            <a:gdLst>
              <a:gd name="T0" fmla="*/ 30 w 45"/>
              <a:gd name="T1" fmla="*/ 11 h 41"/>
              <a:gd name="T2" fmla="*/ 30 w 45"/>
              <a:gd name="T3" fmla="*/ 11 h 41"/>
              <a:gd name="T4" fmla="*/ 22 w 45"/>
              <a:gd name="T5" fmla="*/ 3 h 41"/>
              <a:gd name="T6" fmla="*/ 22 w 45"/>
              <a:gd name="T7" fmla="*/ 4 h 41"/>
              <a:gd name="T8" fmla="*/ 23 w 45"/>
              <a:gd name="T9" fmla="*/ 3 h 41"/>
              <a:gd name="T10" fmla="*/ 22 w 45"/>
              <a:gd name="T11" fmla="*/ 0 h 41"/>
              <a:gd name="T12" fmla="*/ 25 w 45"/>
              <a:gd name="T13" fmla="*/ 1 h 41"/>
              <a:gd name="T14" fmla="*/ 23 w 45"/>
              <a:gd name="T15" fmla="*/ 3 h 41"/>
              <a:gd name="T16" fmla="*/ 23 w 45"/>
              <a:gd name="T17" fmla="*/ 3 h 41"/>
              <a:gd name="T18" fmla="*/ 28 w 45"/>
              <a:gd name="T19" fmla="*/ 4 h 41"/>
              <a:gd name="T20" fmla="*/ 31 w 45"/>
              <a:gd name="T21" fmla="*/ 7 h 41"/>
              <a:gd name="T22" fmla="*/ 28 w 45"/>
              <a:gd name="T23" fmla="*/ 9 h 41"/>
              <a:gd name="T24" fmla="*/ 30 w 45"/>
              <a:gd name="T25" fmla="*/ 12 h 41"/>
              <a:gd name="T26" fmla="*/ 36 w 45"/>
              <a:gd name="T27" fmla="*/ 17 h 41"/>
              <a:gd name="T28" fmla="*/ 36 w 45"/>
              <a:gd name="T29" fmla="*/ 20 h 41"/>
              <a:gd name="T30" fmla="*/ 31 w 45"/>
              <a:gd name="T31" fmla="*/ 22 h 41"/>
              <a:gd name="T32" fmla="*/ 31 w 45"/>
              <a:gd name="T33" fmla="*/ 22 h 41"/>
              <a:gd name="T34" fmla="*/ 34 w 45"/>
              <a:gd name="T35" fmla="*/ 25 h 41"/>
              <a:gd name="T36" fmla="*/ 37 w 45"/>
              <a:gd name="T37" fmla="*/ 26 h 41"/>
              <a:gd name="T38" fmla="*/ 44 w 45"/>
              <a:gd name="T39" fmla="*/ 28 h 41"/>
              <a:gd name="T40" fmla="*/ 42 w 45"/>
              <a:gd name="T41" fmla="*/ 31 h 41"/>
              <a:gd name="T42" fmla="*/ 42 w 45"/>
              <a:gd name="T43" fmla="*/ 31 h 41"/>
              <a:gd name="T44" fmla="*/ 45 w 45"/>
              <a:gd name="T45" fmla="*/ 34 h 41"/>
              <a:gd name="T46" fmla="*/ 42 w 45"/>
              <a:gd name="T47" fmla="*/ 34 h 41"/>
              <a:gd name="T48" fmla="*/ 44 w 45"/>
              <a:gd name="T49" fmla="*/ 36 h 41"/>
              <a:gd name="T50" fmla="*/ 44 w 45"/>
              <a:gd name="T51" fmla="*/ 39 h 41"/>
              <a:gd name="T52" fmla="*/ 39 w 45"/>
              <a:gd name="T53" fmla="*/ 41 h 41"/>
              <a:gd name="T54" fmla="*/ 36 w 45"/>
              <a:gd name="T55" fmla="*/ 36 h 41"/>
              <a:gd name="T56" fmla="*/ 34 w 45"/>
              <a:gd name="T57" fmla="*/ 33 h 41"/>
              <a:gd name="T58" fmla="*/ 34 w 45"/>
              <a:gd name="T59" fmla="*/ 30 h 41"/>
              <a:gd name="T60" fmla="*/ 33 w 45"/>
              <a:gd name="T61" fmla="*/ 28 h 41"/>
              <a:gd name="T62" fmla="*/ 28 w 45"/>
              <a:gd name="T63" fmla="*/ 30 h 41"/>
              <a:gd name="T64" fmla="*/ 25 w 45"/>
              <a:gd name="T65" fmla="*/ 28 h 41"/>
              <a:gd name="T66" fmla="*/ 23 w 45"/>
              <a:gd name="T67" fmla="*/ 26 h 41"/>
              <a:gd name="T68" fmla="*/ 20 w 45"/>
              <a:gd name="T69" fmla="*/ 26 h 41"/>
              <a:gd name="T70" fmla="*/ 15 w 45"/>
              <a:gd name="T71" fmla="*/ 23 h 41"/>
              <a:gd name="T72" fmla="*/ 11 w 45"/>
              <a:gd name="T73" fmla="*/ 20 h 41"/>
              <a:gd name="T74" fmla="*/ 4 w 45"/>
              <a:gd name="T75" fmla="*/ 20 h 41"/>
              <a:gd name="T76" fmla="*/ 4 w 45"/>
              <a:gd name="T77" fmla="*/ 19 h 41"/>
              <a:gd name="T78" fmla="*/ 3 w 45"/>
              <a:gd name="T79" fmla="*/ 14 h 41"/>
              <a:gd name="T80" fmla="*/ 3 w 45"/>
              <a:gd name="T81" fmla="*/ 11 h 41"/>
              <a:gd name="T82" fmla="*/ 3 w 45"/>
              <a:gd name="T83" fmla="*/ 7 h 41"/>
              <a:gd name="T84" fmla="*/ 1 w 45"/>
              <a:gd name="T85" fmla="*/ 4 h 41"/>
              <a:gd name="T86" fmla="*/ 1 w 45"/>
              <a:gd name="T87" fmla="*/ 3 h 41"/>
              <a:gd name="T88" fmla="*/ 6 w 45"/>
              <a:gd name="T89" fmla="*/ 1 h 41"/>
              <a:gd name="T90" fmla="*/ 11 w 45"/>
              <a:gd name="T91" fmla="*/ 1 h 41"/>
              <a:gd name="T92" fmla="*/ 20 w 45"/>
              <a:gd name="T93" fmla="*/ 1 h 41"/>
              <a:gd name="T94" fmla="*/ 20 w 45"/>
              <a:gd name="T9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41">
                <a:moveTo>
                  <a:pt x="30" y="11"/>
                </a:move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close/>
                <a:moveTo>
                  <a:pt x="22" y="3"/>
                </a:moveTo>
                <a:lnTo>
                  <a:pt x="22" y="3"/>
                </a:lnTo>
                <a:lnTo>
                  <a:pt x="22" y="3"/>
                </a:lnTo>
                <a:lnTo>
                  <a:pt x="22" y="4"/>
                </a:lnTo>
                <a:lnTo>
                  <a:pt x="22" y="4"/>
                </a:lnTo>
                <a:lnTo>
                  <a:pt x="23" y="4"/>
                </a:lnTo>
                <a:lnTo>
                  <a:pt x="23" y="3"/>
                </a:lnTo>
                <a:lnTo>
                  <a:pt x="23" y="3"/>
                </a:lnTo>
                <a:lnTo>
                  <a:pt x="22" y="3"/>
                </a:lnTo>
                <a:close/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0" y="6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28" y="9"/>
                </a:lnTo>
                <a:lnTo>
                  <a:pt x="28" y="9"/>
                </a:lnTo>
                <a:lnTo>
                  <a:pt x="28" y="11"/>
                </a:lnTo>
                <a:lnTo>
                  <a:pt x="30" y="12"/>
                </a:lnTo>
                <a:lnTo>
                  <a:pt x="31" y="14"/>
                </a:lnTo>
                <a:lnTo>
                  <a:pt x="33" y="15"/>
                </a:lnTo>
                <a:lnTo>
                  <a:pt x="36" y="17"/>
                </a:lnTo>
                <a:lnTo>
                  <a:pt x="36" y="19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4" y="23"/>
                </a:lnTo>
                <a:lnTo>
                  <a:pt x="34" y="25"/>
                </a:lnTo>
                <a:lnTo>
                  <a:pt x="36" y="25"/>
                </a:lnTo>
                <a:lnTo>
                  <a:pt x="37" y="26"/>
                </a:lnTo>
                <a:lnTo>
                  <a:pt x="37" y="26"/>
                </a:lnTo>
                <a:lnTo>
                  <a:pt x="39" y="28"/>
                </a:lnTo>
                <a:lnTo>
                  <a:pt x="41" y="28"/>
                </a:lnTo>
                <a:lnTo>
                  <a:pt x="44" y="28"/>
                </a:lnTo>
                <a:lnTo>
                  <a:pt x="44" y="30"/>
                </a:lnTo>
                <a:lnTo>
                  <a:pt x="44" y="30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4" y="33"/>
                </a:lnTo>
                <a:lnTo>
                  <a:pt x="44" y="33"/>
                </a:lnTo>
                <a:lnTo>
                  <a:pt x="45" y="34"/>
                </a:lnTo>
                <a:lnTo>
                  <a:pt x="45" y="34"/>
                </a:lnTo>
                <a:lnTo>
                  <a:pt x="44" y="34"/>
                </a:lnTo>
                <a:lnTo>
                  <a:pt x="42" y="34"/>
                </a:lnTo>
                <a:lnTo>
                  <a:pt x="42" y="34"/>
                </a:lnTo>
                <a:lnTo>
                  <a:pt x="42" y="36"/>
                </a:lnTo>
                <a:lnTo>
                  <a:pt x="44" y="36"/>
                </a:lnTo>
                <a:lnTo>
                  <a:pt x="44" y="37"/>
                </a:lnTo>
                <a:lnTo>
                  <a:pt x="44" y="37"/>
                </a:lnTo>
                <a:lnTo>
                  <a:pt x="44" y="39"/>
                </a:lnTo>
                <a:lnTo>
                  <a:pt x="41" y="39"/>
                </a:lnTo>
                <a:lnTo>
                  <a:pt x="39" y="41"/>
                </a:lnTo>
                <a:lnTo>
                  <a:pt x="39" y="41"/>
                </a:lnTo>
                <a:lnTo>
                  <a:pt x="37" y="39"/>
                </a:lnTo>
                <a:lnTo>
                  <a:pt x="37" y="37"/>
                </a:lnTo>
                <a:lnTo>
                  <a:pt x="36" y="36"/>
                </a:lnTo>
                <a:lnTo>
                  <a:pt x="36" y="34"/>
                </a:lnTo>
                <a:lnTo>
                  <a:pt x="36" y="33"/>
                </a:lnTo>
                <a:lnTo>
                  <a:pt x="34" y="33"/>
                </a:lnTo>
                <a:lnTo>
                  <a:pt x="33" y="31"/>
                </a:lnTo>
                <a:lnTo>
                  <a:pt x="34" y="31"/>
                </a:lnTo>
                <a:lnTo>
                  <a:pt x="34" y="30"/>
                </a:lnTo>
                <a:lnTo>
                  <a:pt x="34" y="30"/>
                </a:lnTo>
                <a:lnTo>
                  <a:pt x="33" y="28"/>
                </a:lnTo>
                <a:lnTo>
                  <a:pt x="33" y="28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26" y="28"/>
                </a:lnTo>
                <a:lnTo>
                  <a:pt x="26" y="28"/>
                </a:lnTo>
                <a:lnTo>
                  <a:pt x="25" y="28"/>
                </a:lnTo>
                <a:lnTo>
                  <a:pt x="25" y="28"/>
                </a:lnTo>
                <a:lnTo>
                  <a:pt x="25" y="26"/>
                </a:lnTo>
                <a:lnTo>
                  <a:pt x="23" y="26"/>
                </a:lnTo>
                <a:lnTo>
                  <a:pt x="23" y="25"/>
                </a:lnTo>
                <a:lnTo>
                  <a:pt x="23" y="25"/>
                </a:lnTo>
                <a:lnTo>
                  <a:pt x="20" y="26"/>
                </a:lnTo>
                <a:lnTo>
                  <a:pt x="19" y="26"/>
                </a:lnTo>
                <a:lnTo>
                  <a:pt x="19" y="25"/>
                </a:lnTo>
                <a:lnTo>
                  <a:pt x="15" y="23"/>
                </a:lnTo>
                <a:lnTo>
                  <a:pt x="14" y="22"/>
                </a:lnTo>
                <a:lnTo>
                  <a:pt x="12" y="20"/>
                </a:lnTo>
                <a:lnTo>
                  <a:pt x="11" y="20"/>
                </a:lnTo>
                <a:lnTo>
                  <a:pt x="8" y="22"/>
                </a:lnTo>
                <a:lnTo>
                  <a:pt x="8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4" y="19"/>
                </a:lnTo>
                <a:lnTo>
                  <a:pt x="3" y="17"/>
                </a:lnTo>
                <a:lnTo>
                  <a:pt x="3" y="15"/>
                </a:lnTo>
                <a:lnTo>
                  <a:pt x="3" y="14"/>
                </a:lnTo>
                <a:lnTo>
                  <a:pt x="1" y="14"/>
                </a:lnTo>
                <a:lnTo>
                  <a:pt x="1" y="12"/>
                </a:lnTo>
                <a:lnTo>
                  <a:pt x="3" y="11"/>
                </a:lnTo>
                <a:lnTo>
                  <a:pt x="4" y="11"/>
                </a:lnTo>
                <a:lnTo>
                  <a:pt x="4" y="9"/>
                </a:lnTo>
                <a:lnTo>
                  <a:pt x="3" y="7"/>
                </a:lnTo>
                <a:lnTo>
                  <a:pt x="3" y="6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3" y="3"/>
                </a:lnTo>
                <a:lnTo>
                  <a:pt x="4" y="1"/>
                </a:lnTo>
                <a:lnTo>
                  <a:pt x="6" y="1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5" y="1"/>
                </a:lnTo>
                <a:lnTo>
                  <a:pt x="15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5" name="Freeform 344"/>
          <p:cNvSpPr>
            <a:spLocks/>
          </p:cNvSpPr>
          <p:nvPr/>
        </p:nvSpPr>
        <p:spPr bwMode="auto">
          <a:xfrm>
            <a:off x="901943" y="3056197"/>
            <a:ext cx="83389" cy="169674"/>
          </a:xfrm>
          <a:custGeom>
            <a:avLst/>
            <a:gdLst>
              <a:gd name="T0" fmla="*/ 6 w 25"/>
              <a:gd name="T1" fmla="*/ 0 h 50"/>
              <a:gd name="T2" fmla="*/ 6 w 25"/>
              <a:gd name="T3" fmla="*/ 2 h 50"/>
              <a:gd name="T4" fmla="*/ 6 w 25"/>
              <a:gd name="T5" fmla="*/ 3 h 50"/>
              <a:gd name="T6" fmla="*/ 10 w 25"/>
              <a:gd name="T7" fmla="*/ 2 h 50"/>
              <a:gd name="T8" fmla="*/ 11 w 25"/>
              <a:gd name="T9" fmla="*/ 2 h 50"/>
              <a:gd name="T10" fmla="*/ 13 w 25"/>
              <a:gd name="T11" fmla="*/ 3 h 50"/>
              <a:gd name="T12" fmla="*/ 14 w 25"/>
              <a:gd name="T13" fmla="*/ 6 h 50"/>
              <a:gd name="T14" fmla="*/ 18 w 25"/>
              <a:gd name="T15" fmla="*/ 6 h 50"/>
              <a:gd name="T16" fmla="*/ 18 w 25"/>
              <a:gd name="T17" fmla="*/ 11 h 50"/>
              <a:gd name="T18" fmla="*/ 18 w 25"/>
              <a:gd name="T19" fmla="*/ 13 h 50"/>
              <a:gd name="T20" fmla="*/ 18 w 25"/>
              <a:gd name="T21" fmla="*/ 16 h 50"/>
              <a:gd name="T22" fmla="*/ 18 w 25"/>
              <a:gd name="T23" fmla="*/ 19 h 50"/>
              <a:gd name="T24" fmla="*/ 16 w 25"/>
              <a:gd name="T25" fmla="*/ 19 h 50"/>
              <a:gd name="T26" fmla="*/ 18 w 25"/>
              <a:gd name="T27" fmla="*/ 22 h 50"/>
              <a:gd name="T28" fmla="*/ 18 w 25"/>
              <a:gd name="T29" fmla="*/ 25 h 50"/>
              <a:gd name="T30" fmla="*/ 19 w 25"/>
              <a:gd name="T31" fmla="*/ 27 h 50"/>
              <a:gd name="T32" fmla="*/ 21 w 25"/>
              <a:gd name="T33" fmla="*/ 30 h 50"/>
              <a:gd name="T34" fmla="*/ 24 w 25"/>
              <a:gd name="T35" fmla="*/ 30 h 50"/>
              <a:gd name="T36" fmla="*/ 24 w 25"/>
              <a:gd name="T37" fmla="*/ 31 h 50"/>
              <a:gd name="T38" fmla="*/ 24 w 25"/>
              <a:gd name="T39" fmla="*/ 33 h 50"/>
              <a:gd name="T40" fmla="*/ 25 w 25"/>
              <a:gd name="T41" fmla="*/ 35 h 50"/>
              <a:gd name="T42" fmla="*/ 24 w 25"/>
              <a:gd name="T43" fmla="*/ 36 h 50"/>
              <a:gd name="T44" fmla="*/ 22 w 25"/>
              <a:gd name="T45" fmla="*/ 38 h 50"/>
              <a:gd name="T46" fmla="*/ 21 w 25"/>
              <a:gd name="T47" fmla="*/ 39 h 50"/>
              <a:gd name="T48" fmla="*/ 21 w 25"/>
              <a:gd name="T49" fmla="*/ 41 h 50"/>
              <a:gd name="T50" fmla="*/ 19 w 25"/>
              <a:gd name="T51" fmla="*/ 43 h 50"/>
              <a:gd name="T52" fmla="*/ 18 w 25"/>
              <a:gd name="T53" fmla="*/ 44 h 50"/>
              <a:gd name="T54" fmla="*/ 16 w 25"/>
              <a:gd name="T55" fmla="*/ 44 h 50"/>
              <a:gd name="T56" fmla="*/ 14 w 25"/>
              <a:gd name="T57" fmla="*/ 46 h 50"/>
              <a:gd name="T58" fmla="*/ 14 w 25"/>
              <a:gd name="T59" fmla="*/ 46 h 50"/>
              <a:gd name="T60" fmla="*/ 16 w 25"/>
              <a:gd name="T61" fmla="*/ 47 h 50"/>
              <a:gd name="T62" fmla="*/ 14 w 25"/>
              <a:gd name="T63" fmla="*/ 49 h 50"/>
              <a:gd name="T64" fmla="*/ 14 w 25"/>
              <a:gd name="T65" fmla="*/ 49 h 50"/>
              <a:gd name="T66" fmla="*/ 14 w 25"/>
              <a:gd name="T67" fmla="*/ 50 h 50"/>
              <a:gd name="T68" fmla="*/ 13 w 25"/>
              <a:gd name="T69" fmla="*/ 50 h 50"/>
              <a:gd name="T70" fmla="*/ 11 w 25"/>
              <a:gd name="T71" fmla="*/ 50 h 50"/>
              <a:gd name="T72" fmla="*/ 10 w 25"/>
              <a:gd name="T73" fmla="*/ 50 h 50"/>
              <a:gd name="T74" fmla="*/ 10 w 25"/>
              <a:gd name="T75" fmla="*/ 47 h 50"/>
              <a:gd name="T76" fmla="*/ 2 w 25"/>
              <a:gd name="T77" fmla="*/ 41 h 50"/>
              <a:gd name="T78" fmla="*/ 0 w 25"/>
              <a:gd name="T79" fmla="*/ 39 h 50"/>
              <a:gd name="T80" fmla="*/ 0 w 25"/>
              <a:gd name="T81" fmla="*/ 38 h 50"/>
              <a:gd name="T82" fmla="*/ 2 w 25"/>
              <a:gd name="T83" fmla="*/ 39 h 50"/>
              <a:gd name="T84" fmla="*/ 2 w 25"/>
              <a:gd name="T85" fmla="*/ 38 h 50"/>
              <a:gd name="T86" fmla="*/ 0 w 25"/>
              <a:gd name="T87" fmla="*/ 35 h 50"/>
              <a:gd name="T88" fmla="*/ 2 w 25"/>
              <a:gd name="T89" fmla="*/ 30 h 50"/>
              <a:gd name="T90" fmla="*/ 2 w 25"/>
              <a:gd name="T91" fmla="*/ 24 h 50"/>
              <a:gd name="T92" fmla="*/ 2 w 25"/>
              <a:gd name="T93" fmla="*/ 20 h 50"/>
              <a:gd name="T94" fmla="*/ 3 w 25"/>
              <a:gd name="T95" fmla="*/ 17 h 50"/>
              <a:gd name="T96" fmla="*/ 3 w 25"/>
              <a:gd name="T97" fmla="*/ 14 h 50"/>
              <a:gd name="T98" fmla="*/ 0 w 25"/>
              <a:gd name="T99" fmla="*/ 13 h 50"/>
              <a:gd name="T100" fmla="*/ 0 w 25"/>
              <a:gd name="T101" fmla="*/ 11 h 50"/>
              <a:gd name="T102" fmla="*/ 0 w 25"/>
              <a:gd name="T103" fmla="*/ 9 h 50"/>
              <a:gd name="T104" fmla="*/ 2 w 25"/>
              <a:gd name="T105" fmla="*/ 9 h 50"/>
              <a:gd name="T106" fmla="*/ 2 w 25"/>
              <a:gd name="T107" fmla="*/ 9 h 50"/>
              <a:gd name="T108" fmla="*/ 2 w 25"/>
              <a:gd name="T109" fmla="*/ 6 h 50"/>
              <a:gd name="T110" fmla="*/ 0 w 25"/>
              <a:gd name="T111" fmla="*/ 6 h 50"/>
              <a:gd name="T112" fmla="*/ 2 w 25"/>
              <a:gd name="T113" fmla="*/ 3 h 50"/>
              <a:gd name="T114" fmla="*/ 3 w 25"/>
              <a:gd name="T115" fmla="*/ 2 h 50"/>
              <a:gd name="T116" fmla="*/ 5 w 25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" h="50">
                <a:moveTo>
                  <a:pt x="5" y="0"/>
                </a:moveTo>
                <a:lnTo>
                  <a:pt x="6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6" y="3"/>
                </a:lnTo>
                <a:lnTo>
                  <a:pt x="8" y="3"/>
                </a:lnTo>
                <a:lnTo>
                  <a:pt x="10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3" y="3"/>
                </a:lnTo>
                <a:lnTo>
                  <a:pt x="13" y="5"/>
                </a:lnTo>
                <a:lnTo>
                  <a:pt x="14" y="6"/>
                </a:lnTo>
                <a:lnTo>
                  <a:pt x="16" y="6"/>
                </a:lnTo>
                <a:lnTo>
                  <a:pt x="18" y="6"/>
                </a:lnTo>
                <a:lnTo>
                  <a:pt x="18" y="8"/>
                </a:lnTo>
                <a:lnTo>
                  <a:pt x="18" y="11"/>
                </a:lnTo>
                <a:lnTo>
                  <a:pt x="18" y="13"/>
                </a:lnTo>
                <a:lnTo>
                  <a:pt x="18" y="13"/>
                </a:lnTo>
                <a:lnTo>
                  <a:pt x="18" y="13"/>
                </a:lnTo>
                <a:lnTo>
                  <a:pt x="18" y="16"/>
                </a:lnTo>
                <a:lnTo>
                  <a:pt x="18" y="17"/>
                </a:lnTo>
                <a:lnTo>
                  <a:pt x="18" y="19"/>
                </a:lnTo>
                <a:lnTo>
                  <a:pt x="18" y="19"/>
                </a:lnTo>
                <a:lnTo>
                  <a:pt x="16" y="19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8" y="25"/>
                </a:lnTo>
                <a:lnTo>
                  <a:pt x="19" y="27"/>
                </a:lnTo>
                <a:lnTo>
                  <a:pt x="19" y="27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4" y="31"/>
                </a:lnTo>
                <a:lnTo>
                  <a:pt x="24" y="31"/>
                </a:lnTo>
                <a:lnTo>
                  <a:pt x="24" y="33"/>
                </a:lnTo>
                <a:lnTo>
                  <a:pt x="25" y="35"/>
                </a:lnTo>
                <a:lnTo>
                  <a:pt x="25" y="35"/>
                </a:lnTo>
                <a:lnTo>
                  <a:pt x="24" y="36"/>
                </a:lnTo>
                <a:lnTo>
                  <a:pt x="24" y="36"/>
                </a:lnTo>
                <a:lnTo>
                  <a:pt x="22" y="38"/>
                </a:lnTo>
                <a:lnTo>
                  <a:pt x="22" y="38"/>
                </a:lnTo>
                <a:lnTo>
                  <a:pt x="21" y="38"/>
                </a:lnTo>
                <a:lnTo>
                  <a:pt x="21" y="39"/>
                </a:lnTo>
                <a:lnTo>
                  <a:pt x="21" y="41"/>
                </a:lnTo>
                <a:lnTo>
                  <a:pt x="21" y="41"/>
                </a:lnTo>
                <a:lnTo>
                  <a:pt x="19" y="43"/>
                </a:lnTo>
                <a:lnTo>
                  <a:pt x="19" y="43"/>
                </a:lnTo>
                <a:lnTo>
                  <a:pt x="19" y="44"/>
                </a:lnTo>
                <a:lnTo>
                  <a:pt x="18" y="44"/>
                </a:lnTo>
                <a:lnTo>
                  <a:pt x="16" y="44"/>
                </a:lnTo>
                <a:lnTo>
                  <a:pt x="16" y="44"/>
                </a:lnTo>
                <a:lnTo>
                  <a:pt x="16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7"/>
                </a:lnTo>
                <a:lnTo>
                  <a:pt x="16" y="47"/>
                </a:lnTo>
                <a:lnTo>
                  <a:pt x="16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50"/>
                </a:lnTo>
                <a:lnTo>
                  <a:pt x="14" y="50"/>
                </a:lnTo>
                <a:lnTo>
                  <a:pt x="13" y="50"/>
                </a:lnTo>
                <a:lnTo>
                  <a:pt x="13" y="50"/>
                </a:lnTo>
                <a:lnTo>
                  <a:pt x="11" y="50"/>
                </a:lnTo>
                <a:lnTo>
                  <a:pt x="11" y="50"/>
                </a:lnTo>
                <a:lnTo>
                  <a:pt x="10" y="50"/>
                </a:lnTo>
                <a:lnTo>
                  <a:pt x="10" y="50"/>
                </a:lnTo>
                <a:lnTo>
                  <a:pt x="10" y="49"/>
                </a:lnTo>
                <a:lnTo>
                  <a:pt x="10" y="47"/>
                </a:lnTo>
                <a:lnTo>
                  <a:pt x="8" y="44"/>
                </a:lnTo>
                <a:lnTo>
                  <a:pt x="2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2" y="38"/>
                </a:lnTo>
                <a:lnTo>
                  <a:pt x="2" y="39"/>
                </a:lnTo>
                <a:lnTo>
                  <a:pt x="2" y="38"/>
                </a:lnTo>
                <a:lnTo>
                  <a:pt x="2" y="38"/>
                </a:lnTo>
                <a:lnTo>
                  <a:pt x="0" y="35"/>
                </a:lnTo>
                <a:lnTo>
                  <a:pt x="0" y="35"/>
                </a:lnTo>
                <a:lnTo>
                  <a:pt x="0" y="31"/>
                </a:lnTo>
                <a:lnTo>
                  <a:pt x="2" y="30"/>
                </a:lnTo>
                <a:lnTo>
                  <a:pt x="2" y="27"/>
                </a:lnTo>
                <a:lnTo>
                  <a:pt x="2" y="24"/>
                </a:lnTo>
                <a:lnTo>
                  <a:pt x="2" y="22"/>
                </a:lnTo>
                <a:lnTo>
                  <a:pt x="2" y="20"/>
                </a:lnTo>
                <a:lnTo>
                  <a:pt x="3" y="19"/>
                </a:lnTo>
                <a:lnTo>
                  <a:pt x="3" y="17"/>
                </a:lnTo>
                <a:lnTo>
                  <a:pt x="3" y="17"/>
                </a:lnTo>
                <a:lnTo>
                  <a:pt x="3" y="14"/>
                </a:lnTo>
                <a:lnTo>
                  <a:pt x="2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6" name="Freeform 347"/>
          <p:cNvSpPr>
            <a:spLocks/>
          </p:cNvSpPr>
          <p:nvPr/>
        </p:nvSpPr>
        <p:spPr bwMode="auto">
          <a:xfrm>
            <a:off x="2886576" y="3297133"/>
            <a:ext cx="693787" cy="495448"/>
          </a:xfrm>
          <a:custGeom>
            <a:avLst/>
            <a:gdLst>
              <a:gd name="T0" fmla="*/ 157 w 208"/>
              <a:gd name="T1" fmla="*/ 9 h 146"/>
              <a:gd name="T2" fmla="*/ 159 w 208"/>
              <a:gd name="T3" fmla="*/ 14 h 146"/>
              <a:gd name="T4" fmla="*/ 162 w 208"/>
              <a:gd name="T5" fmla="*/ 30 h 146"/>
              <a:gd name="T6" fmla="*/ 178 w 208"/>
              <a:gd name="T7" fmla="*/ 22 h 146"/>
              <a:gd name="T8" fmla="*/ 190 w 208"/>
              <a:gd name="T9" fmla="*/ 17 h 146"/>
              <a:gd name="T10" fmla="*/ 192 w 208"/>
              <a:gd name="T11" fmla="*/ 20 h 146"/>
              <a:gd name="T12" fmla="*/ 201 w 208"/>
              <a:gd name="T13" fmla="*/ 17 h 146"/>
              <a:gd name="T14" fmla="*/ 208 w 208"/>
              <a:gd name="T15" fmla="*/ 20 h 146"/>
              <a:gd name="T16" fmla="*/ 201 w 208"/>
              <a:gd name="T17" fmla="*/ 22 h 146"/>
              <a:gd name="T18" fmla="*/ 195 w 208"/>
              <a:gd name="T19" fmla="*/ 27 h 146"/>
              <a:gd name="T20" fmla="*/ 178 w 208"/>
              <a:gd name="T21" fmla="*/ 27 h 146"/>
              <a:gd name="T22" fmla="*/ 168 w 208"/>
              <a:gd name="T23" fmla="*/ 30 h 146"/>
              <a:gd name="T24" fmla="*/ 159 w 208"/>
              <a:gd name="T25" fmla="*/ 36 h 146"/>
              <a:gd name="T26" fmla="*/ 159 w 208"/>
              <a:gd name="T27" fmla="*/ 44 h 146"/>
              <a:gd name="T28" fmla="*/ 160 w 208"/>
              <a:gd name="T29" fmla="*/ 52 h 146"/>
              <a:gd name="T30" fmla="*/ 159 w 208"/>
              <a:gd name="T31" fmla="*/ 57 h 146"/>
              <a:gd name="T32" fmla="*/ 153 w 208"/>
              <a:gd name="T33" fmla="*/ 64 h 146"/>
              <a:gd name="T34" fmla="*/ 154 w 208"/>
              <a:gd name="T35" fmla="*/ 72 h 146"/>
              <a:gd name="T36" fmla="*/ 137 w 208"/>
              <a:gd name="T37" fmla="*/ 72 h 146"/>
              <a:gd name="T38" fmla="*/ 142 w 208"/>
              <a:gd name="T39" fmla="*/ 85 h 146"/>
              <a:gd name="T40" fmla="*/ 129 w 208"/>
              <a:gd name="T41" fmla="*/ 93 h 146"/>
              <a:gd name="T42" fmla="*/ 126 w 208"/>
              <a:gd name="T43" fmla="*/ 109 h 146"/>
              <a:gd name="T44" fmla="*/ 118 w 208"/>
              <a:gd name="T45" fmla="*/ 109 h 146"/>
              <a:gd name="T46" fmla="*/ 108 w 208"/>
              <a:gd name="T47" fmla="*/ 110 h 146"/>
              <a:gd name="T48" fmla="*/ 105 w 208"/>
              <a:gd name="T49" fmla="*/ 116 h 146"/>
              <a:gd name="T50" fmla="*/ 93 w 208"/>
              <a:gd name="T51" fmla="*/ 116 h 146"/>
              <a:gd name="T52" fmla="*/ 85 w 208"/>
              <a:gd name="T53" fmla="*/ 123 h 146"/>
              <a:gd name="T54" fmla="*/ 83 w 208"/>
              <a:gd name="T55" fmla="*/ 137 h 146"/>
              <a:gd name="T56" fmla="*/ 72 w 208"/>
              <a:gd name="T57" fmla="*/ 143 h 146"/>
              <a:gd name="T58" fmla="*/ 56 w 208"/>
              <a:gd name="T59" fmla="*/ 145 h 146"/>
              <a:gd name="T60" fmla="*/ 30 w 208"/>
              <a:gd name="T61" fmla="*/ 146 h 146"/>
              <a:gd name="T62" fmla="*/ 12 w 208"/>
              <a:gd name="T63" fmla="*/ 132 h 146"/>
              <a:gd name="T64" fmla="*/ 12 w 208"/>
              <a:gd name="T65" fmla="*/ 115 h 146"/>
              <a:gd name="T66" fmla="*/ 4 w 208"/>
              <a:gd name="T67" fmla="*/ 105 h 146"/>
              <a:gd name="T68" fmla="*/ 1 w 208"/>
              <a:gd name="T69" fmla="*/ 88 h 146"/>
              <a:gd name="T70" fmla="*/ 3 w 208"/>
              <a:gd name="T71" fmla="*/ 80 h 146"/>
              <a:gd name="T72" fmla="*/ 3 w 208"/>
              <a:gd name="T73" fmla="*/ 69 h 146"/>
              <a:gd name="T74" fmla="*/ 4 w 208"/>
              <a:gd name="T75" fmla="*/ 64 h 146"/>
              <a:gd name="T76" fmla="*/ 9 w 208"/>
              <a:gd name="T77" fmla="*/ 60 h 146"/>
              <a:gd name="T78" fmla="*/ 9 w 208"/>
              <a:gd name="T79" fmla="*/ 53 h 146"/>
              <a:gd name="T80" fmla="*/ 12 w 208"/>
              <a:gd name="T81" fmla="*/ 49 h 146"/>
              <a:gd name="T82" fmla="*/ 19 w 208"/>
              <a:gd name="T83" fmla="*/ 50 h 146"/>
              <a:gd name="T84" fmla="*/ 26 w 208"/>
              <a:gd name="T85" fmla="*/ 55 h 146"/>
              <a:gd name="T86" fmla="*/ 33 w 208"/>
              <a:gd name="T87" fmla="*/ 53 h 146"/>
              <a:gd name="T88" fmla="*/ 39 w 208"/>
              <a:gd name="T89" fmla="*/ 46 h 146"/>
              <a:gd name="T90" fmla="*/ 47 w 208"/>
              <a:gd name="T91" fmla="*/ 41 h 146"/>
              <a:gd name="T92" fmla="*/ 53 w 208"/>
              <a:gd name="T93" fmla="*/ 39 h 146"/>
              <a:gd name="T94" fmla="*/ 63 w 208"/>
              <a:gd name="T95" fmla="*/ 24 h 146"/>
              <a:gd name="T96" fmla="*/ 75 w 208"/>
              <a:gd name="T97" fmla="*/ 17 h 146"/>
              <a:gd name="T98" fmla="*/ 86 w 208"/>
              <a:gd name="T99" fmla="*/ 19 h 146"/>
              <a:gd name="T100" fmla="*/ 102 w 208"/>
              <a:gd name="T101" fmla="*/ 20 h 146"/>
              <a:gd name="T102" fmla="*/ 107 w 208"/>
              <a:gd name="T103" fmla="*/ 24 h 146"/>
              <a:gd name="T104" fmla="*/ 115 w 208"/>
              <a:gd name="T105" fmla="*/ 22 h 146"/>
              <a:gd name="T106" fmla="*/ 121 w 208"/>
              <a:gd name="T107" fmla="*/ 19 h 146"/>
              <a:gd name="T108" fmla="*/ 127 w 208"/>
              <a:gd name="T109" fmla="*/ 22 h 146"/>
              <a:gd name="T110" fmla="*/ 131 w 208"/>
              <a:gd name="T111" fmla="*/ 16 h 146"/>
              <a:gd name="T112" fmla="*/ 140 w 208"/>
              <a:gd name="T113" fmla="*/ 14 h 146"/>
              <a:gd name="T114" fmla="*/ 143 w 208"/>
              <a:gd name="T115" fmla="*/ 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46">
                <a:moveTo>
                  <a:pt x="151" y="0"/>
                </a:moveTo>
                <a:lnTo>
                  <a:pt x="153" y="1"/>
                </a:lnTo>
                <a:lnTo>
                  <a:pt x="156" y="3"/>
                </a:lnTo>
                <a:lnTo>
                  <a:pt x="157" y="5"/>
                </a:lnTo>
                <a:lnTo>
                  <a:pt x="156" y="8"/>
                </a:lnTo>
                <a:lnTo>
                  <a:pt x="156" y="9"/>
                </a:lnTo>
                <a:lnTo>
                  <a:pt x="157" y="9"/>
                </a:lnTo>
                <a:lnTo>
                  <a:pt x="157" y="9"/>
                </a:lnTo>
                <a:lnTo>
                  <a:pt x="159" y="9"/>
                </a:lnTo>
                <a:lnTo>
                  <a:pt x="160" y="9"/>
                </a:lnTo>
                <a:lnTo>
                  <a:pt x="160" y="9"/>
                </a:lnTo>
                <a:lnTo>
                  <a:pt x="160" y="11"/>
                </a:lnTo>
                <a:lnTo>
                  <a:pt x="160" y="11"/>
                </a:lnTo>
                <a:lnTo>
                  <a:pt x="159" y="14"/>
                </a:lnTo>
                <a:lnTo>
                  <a:pt x="159" y="17"/>
                </a:lnTo>
                <a:lnTo>
                  <a:pt x="159" y="20"/>
                </a:lnTo>
                <a:lnTo>
                  <a:pt x="159" y="22"/>
                </a:lnTo>
                <a:lnTo>
                  <a:pt x="159" y="24"/>
                </a:lnTo>
                <a:lnTo>
                  <a:pt x="160" y="27"/>
                </a:lnTo>
                <a:lnTo>
                  <a:pt x="160" y="28"/>
                </a:lnTo>
                <a:lnTo>
                  <a:pt x="162" y="30"/>
                </a:lnTo>
                <a:lnTo>
                  <a:pt x="162" y="30"/>
                </a:lnTo>
                <a:lnTo>
                  <a:pt x="164" y="30"/>
                </a:lnTo>
                <a:lnTo>
                  <a:pt x="165" y="28"/>
                </a:lnTo>
                <a:lnTo>
                  <a:pt x="168" y="27"/>
                </a:lnTo>
                <a:lnTo>
                  <a:pt x="172" y="25"/>
                </a:lnTo>
                <a:lnTo>
                  <a:pt x="176" y="24"/>
                </a:lnTo>
                <a:lnTo>
                  <a:pt x="178" y="22"/>
                </a:lnTo>
                <a:lnTo>
                  <a:pt x="179" y="20"/>
                </a:lnTo>
                <a:lnTo>
                  <a:pt x="184" y="17"/>
                </a:lnTo>
                <a:lnTo>
                  <a:pt x="187" y="17"/>
                </a:lnTo>
                <a:lnTo>
                  <a:pt x="187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9"/>
                </a:lnTo>
                <a:lnTo>
                  <a:pt x="192" y="19"/>
                </a:lnTo>
                <a:lnTo>
                  <a:pt x="190" y="20"/>
                </a:lnTo>
                <a:lnTo>
                  <a:pt x="190" y="20"/>
                </a:lnTo>
                <a:lnTo>
                  <a:pt x="190" y="20"/>
                </a:lnTo>
                <a:lnTo>
                  <a:pt x="192" y="20"/>
                </a:lnTo>
                <a:lnTo>
                  <a:pt x="195" y="20"/>
                </a:lnTo>
                <a:lnTo>
                  <a:pt x="197" y="19"/>
                </a:lnTo>
                <a:lnTo>
                  <a:pt x="198" y="19"/>
                </a:lnTo>
                <a:lnTo>
                  <a:pt x="198" y="19"/>
                </a:lnTo>
                <a:lnTo>
                  <a:pt x="200" y="17"/>
                </a:lnTo>
                <a:lnTo>
                  <a:pt x="200" y="17"/>
                </a:lnTo>
                <a:lnTo>
                  <a:pt x="201" y="17"/>
                </a:lnTo>
                <a:lnTo>
                  <a:pt x="203" y="19"/>
                </a:lnTo>
                <a:lnTo>
                  <a:pt x="205" y="17"/>
                </a:lnTo>
                <a:lnTo>
                  <a:pt x="206" y="19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6" y="20"/>
                </a:lnTo>
                <a:lnTo>
                  <a:pt x="206" y="20"/>
                </a:lnTo>
                <a:lnTo>
                  <a:pt x="206" y="20"/>
                </a:lnTo>
                <a:lnTo>
                  <a:pt x="205" y="20"/>
                </a:lnTo>
                <a:lnTo>
                  <a:pt x="203" y="20"/>
                </a:lnTo>
                <a:lnTo>
                  <a:pt x="201" y="22"/>
                </a:lnTo>
                <a:lnTo>
                  <a:pt x="201" y="22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1" y="25"/>
                </a:lnTo>
                <a:lnTo>
                  <a:pt x="198" y="27"/>
                </a:lnTo>
                <a:lnTo>
                  <a:pt x="197" y="27"/>
                </a:lnTo>
                <a:lnTo>
                  <a:pt x="195" y="27"/>
                </a:lnTo>
                <a:lnTo>
                  <a:pt x="194" y="27"/>
                </a:lnTo>
                <a:lnTo>
                  <a:pt x="192" y="27"/>
                </a:lnTo>
                <a:lnTo>
                  <a:pt x="192" y="27"/>
                </a:lnTo>
                <a:lnTo>
                  <a:pt x="187" y="27"/>
                </a:lnTo>
                <a:lnTo>
                  <a:pt x="183" y="27"/>
                </a:lnTo>
                <a:lnTo>
                  <a:pt x="181" y="27"/>
                </a:lnTo>
                <a:lnTo>
                  <a:pt x="178" y="27"/>
                </a:lnTo>
                <a:lnTo>
                  <a:pt x="176" y="27"/>
                </a:lnTo>
                <a:lnTo>
                  <a:pt x="175" y="28"/>
                </a:lnTo>
                <a:lnTo>
                  <a:pt x="173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30"/>
                </a:lnTo>
                <a:lnTo>
                  <a:pt x="168" y="30"/>
                </a:lnTo>
                <a:lnTo>
                  <a:pt x="165" y="33"/>
                </a:lnTo>
                <a:lnTo>
                  <a:pt x="164" y="33"/>
                </a:lnTo>
                <a:lnTo>
                  <a:pt x="164" y="35"/>
                </a:lnTo>
                <a:lnTo>
                  <a:pt x="162" y="35"/>
                </a:lnTo>
                <a:lnTo>
                  <a:pt x="160" y="35"/>
                </a:lnTo>
                <a:lnTo>
                  <a:pt x="160" y="35"/>
                </a:lnTo>
                <a:lnTo>
                  <a:pt x="159" y="36"/>
                </a:lnTo>
                <a:lnTo>
                  <a:pt x="157" y="38"/>
                </a:lnTo>
                <a:lnTo>
                  <a:pt x="156" y="39"/>
                </a:lnTo>
                <a:lnTo>
                  <a:pt x="154" y="41"/>
                </a:lnTo>
                <a:lnTo>
                  <a:pt x="156" y="41"/>
                </a:lnTo>
                <a:lnTo>
                  <a:pt x="157" y="42"/>
                </a:lnTo>
                <a:lnTo>
                  <a:pt x="157" y="42"/>
                </a:lnTo>
                <a:lnTo>
                  <a:pt x="159" y="44"/>
                </a:lnTo>
                <a:lnTo>
                  <a:pt x="159" y="46"/>
                </a:lnTo>
                <a:lnTo>
                  <a:pt x="159" y="47"/>
                </a:lnTo>
                <a:lnTo>
                  <a:pt x="160" y="49"/>
                </a:lnTo>
                <a:lnTo>
                  <a:pt x="160" y="50"/>
                </a:lnTo>
                <a:lnTo>
                  <a:pt x="160" y="50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3"/>
                </a:lnTo>
                <a:lnTo>
                  <a:pt x="160" y="53"/>
                </a:lnTo>
                <a:lnTo>
                  <a:pt x="160" y="55"/>
                </a:lnTo>
                <a:lnTo>
                  <a:pt x="160" y="55"/>
                </a:lnTo>
                <a:lnTo>
                  <a:pt x="160" y="55"/>
                </a:lnTo>
                <a:lnTo>
                  <a:pt x="159" y="57"/>
                </a:lnTo>
                <a:lnTo>
                  <a:pt x="159" y="58"/>
                </a:lnTo>
                <a:lnTo>
                  <a:pt x="157" y="58"/>
                </a:lnTo>
                <a:lnTo>
                  <a:pt x="156" y="60"/>
                </a:lnTo>
                <a:lnTo>
                  <a:pt x="156" y="61"/>
                </a:lnTo>
                <a:lnTo>
                  <a:pt x="154" y="63"/>
                </a:lnTo>
                <a:lnTo>
                  <a:pt x="153" y="64"/>
                </a:lnTo>
                <a:lnTo>
                  <a:pt x="153" y="64"/>
                </a:lnTo>
                <a:lnTo>
                  <a:pt x="151" y="64"/>
                </a:lnTo>
                <a:lnTo>
                  <a:pt x="153" y="66"/>
                </a:lnTo>
                <a:lnTo>
                  <a:pt x="153" y="66"/>
                </a:lnTo>
                <a:lnTo>
                  <a:pt x="154" y="68"/>
                </a:lnTo>
                <a:lnTo>
                  <a:pt x="154" y="69"/>
                </a:lnTo>
                <a:lnTo>
                  <a:pt x="154" y="71"/>
                </a:lnTo>
                <a:lnTo>
                  <a:pt x="154" y="72"/>
                </a:lnTo>
                <a:lnTo>
                  <a:pt x="153" y="72"/>
                </a:lnTo>
                <a:lnTo>
                  <a:pt x="149" y="74"/>
                </a:lnTo>
                <a:lnTo>
                  <a:pt x="148" y="74"/>
                </a:lnTo>
                <a:lnTo>
                  <a:pt x="143" y="74"/>
                </a:lnTo>
                <a:lnTo>
                  <a:pt x="143" y="74"/>
                </a:lnTo>
                <a:lnTo>
                  <a:pt x="142" y="74"/>
                </a:lnTo>
                <a:lnTo>
                  <a:pt x="137" y="72"/>
                </a:lnTo>
                <a:lnTo>
                  <a:pt x="137" y="74"/>
                </a:lnTo>
                <a:lnTo>
                  <a:pt x="135" y="76"/>
                </a:lnTo>
                <a:lnTo>
                  <a:pt x="138" y="79"/>
                </a:lnTo>
                <a:lnTo>
                  <a:pt x="140" y="80"/>
                </a:lnTo>
                <a:lnTo>
                  <a:pt x="142" y="82"/>
                </a:lnTo>
                <a:lnTo>
                  <a:pt x="142" y="83"/>
                </a:lnTo>
                <a:lnTo>
                  <a:pt x="142" y="85"/>
                </a:lnTo>
                <a:lnTo>
                  <a:pt x="138" y="87"/>
                </a:lnTo>
                <a:lnTo>
                  <a:pt x="137" y="88"/>
                </a:lnTo>
                <a:lnTo>
                  <a:pt x="134" y="88"/>
                </a:lnTo>
                <a:lnTo>
                  <a:pt x="132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3"/>
                </a:lnTo>
                <a:lnTo>
                  <a:pt x="129" y="94"/>
                </a:lnTo>
                <a:lnTo>
                  <a:pt x="129" y="96"/>
                </a:lnTo>
                <a:lnTo>
                  <a:pt x="127" y="98"/>
                </a:lnTo>
                <a:lnTo>
                  <a:pt x="127" y="99"/>
                </a:lnTo>
                <a:lnTo>
                  <a:pt x="127" y="102"/>
                </a:lnTo>
                <a:lnTo>
                  <a:pt x="127" y="107"/>
                </a:lnTo>
                <a:lnTo>
                  <a:pt x="126" y="109"/>
                </a:lnTo>
                <a:lnTo>
                  <a:pt x="124" y="110"/>
                </a:lnTo>
                <a:lnTo>
                  <a:pt x="123" y="112"/>
                </a:lnTo>
                <a:lnTo>
                  <a:pt x="121" y="112"/>
                </a:lnTo>
                <a:lnTo>
                  <a:pt x="119" y="112"/>
                </a:lnTo>
                <a:lnTo>
                  <a:pt x="119" y="110"/>
                </a:lnTo>
                <a:lnTo>
                  <a:pt x="118" y="110"/>
                </a:lnTo>
                <a:lnTo>
                  <a:pt x="118" y="109"/>
                </a:lnTo>
                <a:lnTo>
                  <a:pt x="116" y="109"/>
                </a:lnTo>
                <a:lnTo>
                  <a:pt x="115" y="110"/>
                </a:lnTo>
                <a:lnTo>
                  <a:pt x="113" y="110"/>
                </a:lnTo>
                <a:lnTo>
                  <a:pt x="112" y="109"/>
                </a:lnTo>
                <a:lnTo>
                  <a:pt x="112" y="109"/>
                </a:lnTo>
                <a:lnTo>
                  <a:pt x="110" y="110"/>
                </a:lnTo>
                <a:lnTo>
                  <a:pt x="108" y="110"/>
                </a:lnTo>
                <a:lnTo>
                  <a:pt x="105" y="113"/>
                </a:lnTo>
                <a:lnTo>
                  <a:pt x="104" y="113"/>
                </a:lnTo>
                <a:lnTo>
                  <a:pt x="102" y="113"/>
                </a:lnTo>
                <a:lnTo>
                  <a:pt x="104" y="115"/>
                </a:lnTo>
                <a:lnTo>
                  <a:pt x="104" y="115"/>
                </a:lnTo>
                <a:lnTo>
                  <a:pt x="105" y="115"/>
                </a:lnTo>
                <a:lnTo>
                  <a:pt x="105" y="116"/>
                </a:lnTo>
                <a:lnTo>
                  <a:pt x="104" y="116"/>
                </a:lnTo>
                <a:lnTo>
                  <a:pt x="102" y="116"/>
                </a:lnTo>
                <a:lnTo>
                  <a:pt x="101" y="118"/>
                </a:lnTo>
                <a:lnTo>
                  <a:pt x="99" y="118"/>
                </a:lnTo>
                <a:lnTo>
                  <a:pt x="96" y="118"/>
                </a:lnTo>
                <a:lnTo>
                  <a:pt x="94" y="116"/>
                </a:lnTo>
                <a:lnTo>
                  <a:pt x="93" y="116"/>
                </a:lnTo>
                <a:lnTo>
                  <a:pt x="91" y="118"/>
                </a:lnTo>
                <a:lnTo>
                  <a:pt x="91" y="118"/>
                </a:lnTo>
                <a:lnTo>
                  <a:pt x="90" y="121"/>
                </a:lnTo>
                <a:lnTo>
                  <a:pt x="88" y="121"/>
                </a:lnTo>
                <a:lnTo>
                  <a:pt x="88" y="121"/>
                </a:lnTo>
                <a:lnTo>
                  <a:pt x="86" y="123"/>
                </a:lnTo>
                <a:lnTo>
                  <a:pt x="85" y="123"/>
                </a:lnTo>
                <a:lnTo>
                  <a:pt x="85" y="124"/>
                </a:lnTo>
                <a:lnTo>
                  <a:pt x="83" y="128"/>
                </a:lnTo>
                <a:lnTo>
                  <a:pt x="85" y="129"/>
                </a:lnTo>
                <a:lnTo>
                  <a:pt x="85" y="132"/>
                </a:lnTo>
                <a:lnTo>
                  <a:pt x="83" y="134"/>
                </a:lnTo>
                <a:lnTo>
                  <a:pt x="83" y="135"/>
                </a:lnTo>
                <a:lnTo>
                  <a:pt x="83" y="137"/>
                </a:lnTo>
                <a:lnTo>
                  <a:pt x="85" y="139"/>
                </a:lnTo>
                <a:lnTo>
                  <a:pt x="83" y="139"/>
                </a:lnTo>
                <a:lnTo>
                  <a:pt x="83" y="140"/>
                </a:lnTo>
                <a:lnTo>
                  <a:pt x="82" y="140"/>
                </a:lnTo>
                <a:lnTo>
                  <a:pt x="80" y="140"/>
                </a:lnTo>
                <a:lnTo>
                  <a:pt x="75" y="142"/>
                </a:lnTo>
                <a:lnTo>
                  <a:pt x="72" y="143"/>
                </a:lnTo>
                <a:lnTo>
                  <a:pt x="67" y="143"/>
                </a:lnTo>
                <a:lnTo>
                  <a:pt x="67" y="145"/>
                </a:lnTo>
                <a:lnTo>
                  <a:pt x="64" y="145"/>
                </a:lnTo>
                <a:lnTo>
                  <a:pt x="63" y="145"/>
                </a:lnTo>
                <a:lnTo>
                  <a:pt x="61" y="145"/>
                </a:lnTo>
                <a:lnTo>
                  <a:pt x="58" y="145"/>
                </a:lnTo>
                <a:lnTo>
                  <a:pt x="56" y="145"/>
                </a:lnTo>
                <a:lnTo>
                  <a:pt x="55" y="145"/>
                </a:lnTo>
                <a:lnTo>
                  <a:pt x="53" y="146"/>
                </a:lnTo>
                <a:lnTo>
                  <a:pt x="53" y="146"/>
                </a:lnTo>
                <a:lnTo>
                  <a:pt x="52" y="146"/>
                </a:lnTo>
                <a:lnTo>
                  <a:pt x="50" y="146"/>
                </a:lnTo>
                <a:lnTo>
                  <a:pt x="45" y="145"/>
                </a:lnTo>
                <a:lnTo>
                  <a:pt x="30" y="146"/>
                </a:lnTo>
                <a:lnTo>
                  <a:pt x="28" y="146"/>
                </a:lnTo>
                <a:lnTo>
                  <a:pt x="22" y="145"/>
                </a:lnTo>
                <a:lnTo>
                  <a:pt x="15" y="143"/>
                </a:lnTo>
                <a:lnTo>
                  <a:pt x="11" y="142"/>
                </a:lnTo>
                <a:lnTo>
                  <a:pt x="6" y="140"/>
                </a:lnTo>
                <a:lnTo>
                  <a:pt x="9" y="135"/>
                </a:lnTo>
                <a:lnTo>
                  <a:pt x="12" y="132"/>
                </a:lnTo>
                <a:lnTo>
                  <a:pt x="15" y="128"/>
                </a:lnTo>
                <a:lnTo>
                  <a:pt x="19" y="124"/>
                </a:lnTo>
                <a:lnTo>
                  <a:pt x="19" y="123"/>
                </a:lnTo>
                <a:lnTo>
                  <a:pt x="19" y="121"/>
                </a:lnTo>
                <a:lnTo>
                  <a:pt x="19" y="116"/>
                </a:lnTo>
                <a:lnTo>
                  <a:pt x="17" y="115"/>
                </a:lnTo>
                <a:lnTo>
                  <a:pt x="12" y="115"/>
                </a:lnTo>
                <a:lnTo>
                  <a:pt x="9" y="115"/>
                </a:lnTo>
                <a:lnTo>
                  <a:pt x="6" y="113"/>
                </a:lnTo>
                <a:lnTo>
                  <a:pt x="4" y="113"/>
                </a:lnTo>
                <a:lnTo>
                  <a:pt x="4" y="112"/>
                </a:lnTo>
                <a:lnTo>
                  <a:pt x="4" y="110"/>
                </a:lnTo>
                <a:lnTo>
                  <a:pt x="4" y="107"/>
                </a:lnTo>
                <a:lnTo>
                  <a:pt x="4" y="105"/>
                </a:lnTo>
                <a:lnTo>
                  <a:pt x="4" y="102"/>
                </a:lnTo>
                <a:lnTo>
                  <a:pt x="4" y="102"/>
                </a:lnTo>
                <a:lnTo>
                  <a:pt x="3" y="96"/>
                </a:lnTo>
                <a:lnTo>
                  <a:pt x="3" y="93"/>
                </a:lnTo>
                <a:lnTo>
                  <a:pt x="1" y="90"/>
                </a:lnTo>
                <a:lnTo>
                  <a:pt x="1" y="88"/>
                </a:lnTo>
                <a:lnTo>
                  <a:pt x="1" y="88"/>
                </a:lnTo>
                <a:lnTo>
                  <a:pt x="3" y="85"/>
                </a:lnTo>
                <a:lnTo>
                  <a:pt x="4" y="83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4" y="80"/>
                </a:lnTo>
                <a:lnTo>
                  <a:pt x="3" y="80"/>
                </a:lnTo>
                <a:lnTo>
                  <a:pt x="1" y="80"/>
                </a:lnTo>
                <a:lnTo>
                  <a:pt x="1" y="79"/>
                </a:lnTo>
                <a:lnTo>
                  <a:pt x="0" y="79"/>
                </a:lnTo>
                <a:lnTo>
                  <a:pt x="1" y="76"/>
                </a:lnTo>
                <a:lnTo>
                  <a:pt x="0" y="72"/>
                </a:lnTo>
                <a:lnTo>
                  <a:pt x="1" y="71"/>
                </a:lnTo>
                <a:lnTo>
                  <a:pt x="3" y="69"/>
                </a:lnTo>
                <a:lnTo>
                  <a:pt x="6" y="69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6" y="64"/>
                </a:lnTo>
                <a:lnTo>
                  <a:pt x="6" y="63"/>
                </a:lnTo>
                <a:lnTo>
                  <a:pt x="8" y="63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9" y="60"/>
                </a:lnTo>
                <a:lnTo>
                  <a:pt x="9" y="58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5"/>
                </a:lnTo>
                <a:lnTo>
                  <a:pt x="9" y="53"/>
                </a:lnTo>
                <a:lnTo>
                  <a:pt x="9" y="53"/>
                </a:lnTo>
                <a:lnTo>
                  <a:pt x="9" y="52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lnTo>
                  <a:pt x="12" y="49"/>
                </a:lnTo>
                <a:lnTo>
                  <a:pt x="12" y="49"/>
                </a:lnTo>
                <a:lnTo>
                  <a:pt x="11" y="47"/>
                </a:lnTo>
                <a:lnTo>
                  <a:pt x="12" y="47"/>
                </a:lnTo>
                <a:lnTo>
                  <a:pt x="12" y="47"/>
                </a:lnTo>
                <a:lnTo>
                  <a:pt x="14" y="49"/>
                </a:lnTo>
                <a:lnTo>
                  <a:pt x="15" y="50"/>
                </a:lnTo>
                <a:lnTo>
                  <a:pt x="17" y="50"/>
                </a:lnTo>
                <a:lnTo>
                  <a:pt x="19" y="50"/>
                </a:lnTo>
                <a:lnTo>
                  <a:pt x="20" y="50"/>
                </a:lnTo>
                <a:lnTo>
                  <a:pt x="22" y="50"/>
                </a:lnTo>
                <a:lnTo>
                  <a:pt x="22" y="50"/>
                </a:lnTo>
                <a:lnTo>
                  <a:pt x="23" y="52"/>
                </a:lnTo>
                <a:lnTo>
                  <a:pt x="25" y="52"/>
                </a:lnTo>
                <a:lnTo>
                  <a:pt x="26" y="53"/>
                </a:lnTo>
                <a:lnTo>
                  <a:pt x="26" y="55"/>
                </a:lnTo>
                <a:lnTo>
                  <a:pt x="26" y="55"/>
                </a:lnTo>
                <a:lnTo>
                  <a:pt x="28" y="53"/>
                </a:lnTo>
                <a:lnTo>
                  <a:pt x="28" y="53"/>
                </a:lnTo>
                <a:lnTo>
                  <a:pt x="30" y="53"/>
                </a:lnTo>
                <a:lnTo>
                  <a:pt x="31" y="53"/>
                </a:lnTo>
                <a:lnTo>
                  <a:pt x="31" y="53"/>
                </a:lnTo>
                <a:lnTo>
                  <a:pt x="33" y="53"/>
                </a:lnTo>
                <a:lnTo>
                  <a:pt x="34" y="52"/>
                </a:lnTo>
                <a:lnTo>
                  <a:pt x="36" y="50"/>
                </a:lnTo>
                <a:lnTo>
                  <a:pt x="37" y="50"/>
                </a:lnTo>
                <a:lnTo>
                  <a:pt x="37" y="49"/>
                </a:lnTo>
                <a:lnTo>
                  <a:pt x="37" y="47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7" y="44"/>
                </a:lnTo>
                <a:lnTo>
                  <a:pt x="39" y="44"/>
                </a:lnTo>
                <a:lnTo>
                  <a:pt x="39" y="44"/>
                </a:lnTo>
                <a:lnTo>
                  <a:pt x="41" y="44"/>
                </a:lnTo>
                <a:lnTo>
                  <a:pt x="44" y="42"/>
                </a:lnTo>
                <a:lnTo>
                  <a:pt x="47" y="41"/>
                </a:lnTo>
                <a:lnTo>
                  <a:pt x="49" y="41"/>
                </a:lnTo>
                <a:lnTo>
                  <a:pt x="50" y="41"/>
                </a:lnTo>
                <a:lnTo>
                  <a:pt x="52" y="41"/>
                </a:lnTo>
                <a:lnTo>
                  <a:pt x="52" y="41"/>
                </a:lnTo>
                <a:lnTo>
                  <a:pt x="52" y="39"/>
                </a:lnTo>
                <a:lnTo>
                  <a:pt x="52" y="39"/>
                </a:lnTo>
                <a:lnTo>
                  <a:pt x="53" y="39"/>
                </a:lnTo>
                <a:lnTo>
                  <a:pt x="56" y="38"/>
                </a:lnTo>
                <a:lnTo>
                  <a:pt x="58" y="36"/>
                </a:lnTo>
                <a:lnTo>
                  <a:pt x="60" y="35"/>
                </a:lnTo>
                <a:lnTo>
                  <a:pt x="60" y="31"/>
                </a:lnTo>
                <a:lnTo>
                  <a:pt x="61" y="28"/>
                </a:lnTo>
                <a:lnTo>
                  <a:pt x="61" y="25"/>
                </a:lnTo>
                <a:lnTo>
                  <a:pt x="63" y="24"/>
                </a:lnTo>
                <a:lnTo>
                  <a:pt x="63" y="22"/>
                </a:lnTo>
                <a:lnTo>
                  <a:pt x="64" y="22"/>
                </a:lnTo>
                <a:lnTo>
                  <a:pt x="67" y="20"/>
                </a:lnTo>
                <a:lnTo>
                  <a:pt x="69" y="20"/>
                </a:lnTo>
                <a:lnTo>
                  <a:pt x="74" y="20"/>
                </a:lnTo>
                <a:lnTo>
                  <a:pt x="74" y="19"/>
                </a:lnTo>
                <a:lnTo>
                  <a:pt x="75" y="17"/>
                </a:lnTo>
                <a:lnTo>
                  <a:pt x="75" y="16"/>
                </a:lnTo>
                <a:lnTo>
                  <a:pt x="77" y="16"/>
                </a:lnTo>
                <a:lnTo>
                  <a:pt x="77" y="16"/>
                </a:lnTo>
                <a:lnTo>
                  <a:pt x="78" y="16"/>
                </a:lnTo>
                <a:lnTo>
                  <a:pt x="82" y="17"/>
                </a:lnTo>
                <a:lnTo>
                  <a:pt x="85" y="19"/>
                </a:lnTo>
                <a:lnTo>
                  <a:pt x="86" y="19"/>
                </a:lnTo>
                <a:lnTo>
                  <a:pt x="88" y="19"/>
                </a:lnTo>
                <a:lnTo>
                  <a:pt x="91" y="19"/>
                </a:lnTo>
                <a:lnTo>
                  <a:pt x="96" y="19"/>
                </a:lnTo>
                <a:lnTo>
                  <a:pt x="97" y="20"/>
                </a:lnTo>
                <a:lnTo>
                  <a:pt x="99" y="20"/>
                </a:lnTo>
                <a:lnTo>
                  <a:pt x="101" y="20"/>
                </a:lnTo>
                <a:lnTo>
                  <a:pt x="102" y="20"/>
                </a:lnTo>
                <a:lnTo>
                  <a:pt x="102" y="20"/>
                </a:lnTo>
                <a:lnTo>
                  <a:pt x="104" y="20"/>
                </a:lnTo>
                <a:lnTo>
                  <a:pt x="104" y="20"/>
                </a:lnTo>
                <a:lnTo>
                  <a:pt x="105" y="22"/>
                </a:lnTo>
                <a:lnTo>
                  <a:pt x="105" y="22"/>
                </a:lnTo>
                <a:lnTo>
                  <a:pt x="105" y="22"/>
                </a:lnTo>
                <a:lnTo>
                  <a:pt x="107" y="24"/>
                </a:lnTo>
                <a:lnTo>
                  <a:pt x="108" y="25"/>
                </a:lnTo>
                <a:lnTo>
                  <a:pt x="110" y="25"/>
                </a:lnTo>
                <a:lnTo>
                  <a:pt x="112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5" y="22"/>
                </a:lnTo>
                <a:lnTo>
                  <a:pt x="116" y="22"/>
                </a:lnTo>
                <a:lnTo>
                  <a:pt x="118" y="20"/>
                </a:lnTo>
                <a:lnTo>
                  <a:pt x="118" y="20"/>
                </a:lnTo>
                <a:lnTo>
                  <a:pt x="119" y="20"/>
                </a:lnTo>
                <a:lnTo>
                  <a:pt x="119" y="20"/>
                </a:lnTo>
                <a:lnTo>
                  <a:pt x="121" y="20"/>
                </a:lnTo>
                <a:lnTo>
                  <a:pt x="121" y="19"/>
                </a:lnTo>
                <a:lnTo>
                  <a:pt x="121" y="19"/>
                </a:lnTo>
                <a:lnTo>
                  <a:pt x="121" y="19"/>
                </a:lnTo>
                <a:lnTo>
                  <a:pt x="123" y="19"/>
                </a:lnTo>
                <a:lnTo>
                  <a:pt x="123" y="19"/>
                </a:lnTo>
                <a:lnTo>
                  <a:pt x="124" y="20"/>
                </a:lnTo>
                <a:lnTo>
                  <a:pt x="126" y="22"/>
                </a:lnTo>
                <a:lnTo>
                  <a:pt x="127" y="22"/>
                </a:lnTo>
                <a:lnTo>
                  <a:pt x="127" y="22"/>
                </a:lnTo>
                <a:lnTo>
                  <a:pt x="129" y="22"/>
                </a:lnTo>
                <a:lnTo>
                  <a:pt x="129" y="20"/>
                </a:lnTo>
                <a:lnTo>
                  <a:pt x="129" y="20"/>
                </a:lnTo>
                <a:lnTo>
                  <a:pt x="129" y="17"/>
                </a:lnTo>
                <a:lnTo>
                  <a:pt x="129" y="17"/>
                </a:lnTo>
                <a:lnTo>
                  <a:pt x="131" y="16"/>
                </a:lnTo>
                <a:lnTo>
                  <a:pt x="132" y="14"/>
                </a:lnTo>
                <a:lnTo>
                  <a:pt x="135" y="14"/>
                </a:lnTo>
                <a:lnTo>
                  <a:pt x="137" y="14"/>
                </a:lnTo>
                <a:lnTo>
                  <a:pt x="137" y="16"/>
                </a:lnTo>
                <a:lnTo>
                  <a:pt x="138" y="16"/>
                </a:lnTo>
                <a:lnTo>
                  <a:pt x="140" y="16"/>
                </a:lnTo>
                <a:lnTo>
                  <a:pt x="140" y="14"/>
                </a:lnTo>
                <a:lnTo>
                  <a:pt x="142" y="14"/>
                </a:lnTo>
                <a:lnTo>
                  <a:pt x="142" y="12"/>
                </a:lnTo>
                <a:lnTo>
                  <a:pt x="140" y="9"/>
                </a:lnTo>
                <a:lnTo>
                  <a:pt x="140" y="9"/>
                </a:lnTo>
                <a:lnTo>
                  <a:pt x="142" y="9"/>
                </a:lnTo>
                <a:lnTo>
                  <a:pt x="142" y="8"/>
                </a:lnTo>
                <a:lnTo>
                  <a:pt x="143" y="6"/>
                </a:lnTo>
                <a:lnTo>
                  <a:pt x="145" y="5"/>
                </a:lnTo>
                <a:lnTo>
                  <a:pt x="146" y="3"/>
                </a:lnTo>
                <a:lnTo>
                  <a:pt x="148" y="1"/>
                </a:lnTo>
                <a:lnTo>
                  <a:pt x="1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7" name="Freeform 348"/>
          <p:cNvSpPr>
            <a:spLocks noEditPoints="1"/>
          </p:cNvSpPr>
          <p:nvPr/>
        </p:nvSpPr>
        <p:spPr bwMode="auto">
          <a:xfrm>
            <a:off x="2459629" y="3969043"/>
            <a:ext cx="230152" cy="176462"/>
          </a:xfrm>
          <a:custGeom>
            <a:avLst/>
            <a:gdLst>
              <a:gd name="T0" fmla="*/ 33 w 69"/>
              <a:gd name="T1" fmla="*/ 29 h 52"/>
              <a:gd name="T2" fmla="*/ 31 w 69"/>
              <a:gd name="T3" fmla="*/ 30 h 52"/>
              <a:gd name="T4" fmla="*/ 30 w 69"/>
              <a:gd name="T5" fmla="*/ 29 h 52"/>
              <a:gd name="T6" fmla="*/ 16 w 69"/>
              <a:gd name="T7" fmla="*/ 27 h 52"/>
              <a:gd name="T8" fmla="*/ 14 w 69"/>
              <a:gd name="T9" fmla="*/ 27 h 52"/>
              <a:gd name="T10" fmla="*/ 25 w 69"/>
              <a:gd name="T11" fmla="*/ 26 h 52"/>
              <a:gd name="T12" fmla="*/ 25 w 69"/>
              <a:gd name="T13" fmla="*/ 27 h 52"/>
              <a:gd name="T14" fmla="*/ 22 w 69"/>
              <a:gd name="T15" fmla="*/ 27 h 52"/>
              <a:gd name="T16" fmla="*/ 25 w 69"/>
              <a:gd name="T17" fmla="*/ 26 h 52"/>
              <a:gd name="T18" fmla="*/ 41 w 69"/>
              <a:gd name="T19" fmla="*/ 26 h 52"/>
              <a:gd name="T20" fmla="*/ 39 w 69"/>
              <a:gd name="T21" fmla="*/ 26 h 52"/>
              <a:gd name="T22" fmla="*/ 41 w 69"/>
              <a:gd name="T23" fmla="*/ 24 h 52"/>
              <a:gd name="T24" fmla="*/ 66 w 69"/>
              <a:gd name="T25" fmla="*/ 13 h 52"/>
              <a:gd name="T26" fmla="*/ 68 w 69"/>
              <a:gd name="T27" fmla="*/ 13 h 52"/>
              <a:gd name="T28" fmla="*/ 65 w 69"/>
              <a:gd name="T29" fmla="*/ 0 h 52"/>
              <a:gd name="T30" fmla="*/ 66 w 69"/>
              <a:gd name="T31" fmla="*/ 4 h 52"/>
              <a:gd name="T32" fmla="*/ 66 w 69"/>
              <a:gd name="T33" fmla="*/ 7 h 52"/>
              <a:gd name="T34" fmla="*/ 68 w 69"/>
              <a:gd name="T35" fmla="*/ 7 h 52"/>
              <a:gd name="T36" fmla="*/ 69 w 69"/>
              <a:gd name="T37" fmla="*/ 18 h 52"/>
              <a:gd name="T38" fmla="*/ 68 w 69"/>
              <a:gd name="T39" fmla="*/ 19 h 52"/>
              <a:gd name="T40" fmla="*/ 65 w 69"/>
              <a:gd name="T41" fmla="*/ 21 h 52"/>
              <a:gd name="T42" fmla="*/ 63 w 69"/>
              <a:gd name="T43" fmla="*/ 19 h 52"/>
              <a:gd name="T44" fmla="*/ 63 w 69"/>
              <a:gd name="T45" fmla="*/ 18 h 52"/>
              <a:gd name="T46" fmla="*/ 61 w 69"/>
              <a:gd name="T47" fmla="*/ 18 h 52"/>
              <a:gd name="T48" fmla="*/ 60 w 69"/>
              <a:gd name="T49" fmla="*/ 19 h 52"/>
              <a:gd name="T50" fmla="*/ 60 w 69"/>
              <a:gd name="T51" fmla="*/ 22 h 52"/>
              <a:gd name="T52" fmla="*/ 60 w 69"/>
              <a:gd name="T53" fmla="*/ 26 h 52"/>
              <a:gd name="T54" fmla="*/ 60 w 69"/>
              <a:gd name="T55" fmla="*/ 29 h 52"/>
              <a:gd name="T56" fmla="*/ 63 w 69"/>
              <a:gd name="T57" fmla="*/ 30 h 52"/>
              <a:gd name="T58" fmla="*/ 61 w 69"/>
              <a:gd name="T59" fmla="*/ 32 h 52"/>
              <a:gd name="T60" fmla="*/ 57 w 69"/>
              <a:gd name="T61" fmla="*/ 32 h 52"/>
              <a:gd name="T62" fmla="*/ 57 w 69"/>
              <a:gd name="T63" fmla="*/ 33 h 52"/>
              <a:gd name="T64" fmla="*/ 55 w 69"/>
              <a:gd name="T65" fmla="*/ 37 h 52"/>
              <a:gd name="T66" fmla="*/ 52 w 69"/>
              <a:gd name="T67" fmla="*/ 45 h 52"/>
              <a:gd name="T68" fmla="*/ 52 w 69"/>
              <a:gd name="T69" fmla="*/ 49 h 52"/>
              <a:gd name="T70" fmla="*/ 50 w 69"/>
              <a:gd name="T71" fmla="*/ 52 h 52"/>
              <a:gd name="T72" fmla="*/ 47 w 69"/>
              <a:gd name="T73" fmla="*/ 52 h 52"/>
              <a:gd name="T74" fmla="*/ 41 w 69"/>
              <a:gd name="T75" fmla="*/ 52 h 52"/>
              <a:gd name="T76" fmla="*/ 31 w 69"/>
              <a:gd name="T77" fmla="*/ 51 h 52"/>
              <a:gd name="T78" fmla="*/ 22 w 69"/>
              <a:gd name="T79" fmla="*/ 49 h 52"/>
              <a:gd name="T80" fmla="*/ 16 w 69"/>
              <a:gd name="T81" fmla="*/ 49 h 52"/>
              <a:gd name="T82" fmla="*/ 14 w 69"/>
              <a:gd name="T83" fmla="*/ 48 h 52"/>
              <a:gd name="T84" fmla="*/ 11 w 69"/>
              <a:gd name="T85" fmla="*/ 46 h 52"/>
              <a:gd name="T86" fmla="*/ 9 w 69"/>
              <a:gd name="T87" fmla="*/ 43 h 52"/>
              <a:gd name="T88" fmla="*/ 6 w 69"/>
              <a:gd name="T89" fmla="*/ 40 h 52"/>
              <a:gd name="T90" fmla="*/ 5 w 69"/>
              <a:gd name="T91" fmla="*/ 37 h 52"/>
              <a:gd name="T92" fmla="*/ 1 w 69"/>
              <a:gd name="T93" fmla="*/ 33 h 52"/>
              <a:gd name="T94" fmla="*/ 0 w 69"/>
              <a:gd name="T95" fmla="*/ 30 h 52"/>
              <a:gd name="T96" fmla="*/ 0 w 69"/>
              <a:gd name="T97" fmla="*/ 27 h 52"/>
              <a:gd name="T98" fmla="*/ 0 w 69"/>
              <a:gd name="T99" fmla="*/ 29 h 52"/>
              <a:gd name="T100" fmla="*/ 3 w 69"/>
              <a:gd name="T101" fmla="*/ 30 h 52"/>
              <a:gd name="T102" fmla="*/ 8 w 69"/>
              <a:gd name="T103" fmla="*/ 32 h 52"/>
              <a:gd name="T104" fmla="*/ 14 w 69"/>
              <a:gd name="T105" fmla="*/ 30 h 52"/>
              <a:gd name="T106" fmla="*/ 31 w 69"/>
              <a:gd name="T107" fmla="*/ 32 h 52"/>
              <a:gd name="T108" fmla="*/ 39 w 69"/>
              <a:gd name="T109" fmla="*/ 29 h 52"/>
              <a:gd name="T110" fmla="*/ 41 w 69"/>
              <a:gd name="T111" fmla="*/ 26 h 52"/>
              <a:gd name="T112" fmla="*/ 44 w 69"/>
              <a:gd name="T113" fmla="*/ 22 h 52"/>
              <a:gd name="T114" fmla="*/ 50 w 69"/>
              <a:gd name="T115" fmla="*/ 16 h 52"/>
              <a:gd name="T116" fmla="*/ 55 w 69"/>
              <a:gd name="T117" fmla="*/ 11 h 52"/>
              <a:gd name="T118" fmla="*/ 63 w 69"/>
              <a:gd name="T119" fmla="*/ 4 h 52"/>
              <a:gd name="T120" fmla="*/ 65 w 69"/>
              <a:gd name="T12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" h="52">
                <a:moveTo>
                  <a:pt x="31" y="29"/>
                </a:move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1" y="30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30" y="29"/>
                </a:lnTo>
                <a:lnTo>
                  <a:pt x="31" y="29"/>
                </a:lnTo>
                <a:close/>
                <a:moveTo>
                  <a:pt x="14" y="27"/>
                </a:moveTo>
                <a:lnTo>
                  <a:pt x="16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close/>
                <a:moveTo>
                  <a:pt x="25" y="26"/>
                </a:moveTo>
                <a:lnTo>
                  <a:pt x="27" y="27"/>
                </a:lnTo>
                <a:lnTo>
                  <a:pt x="25" y="27"/>
                </a:lnTo>
                <a:lnTo>
                  <a:pt x="25" y="27"/>
                </a:lnTo>
                <a:lnTo>
                  <a:pt x="25" y="29"/>
                </a:lnTo>
                <a:lnTo>
                  <a:pt x="24" y="29"/>
                </a:lnTo>
                <a:lnTo>
                  <a:pt x="22" y="27"/>
                </a:lnTo>
                <a:lnTo>
                  <a:pt x="25" y="27"/>
                </a:lnTo>
                <a:lnTo>
                  <a:pt x="25" y="27"/>
                </a:lnTo>
                <a:lnTo>
                  <a:pt x="25" y="26"/>
                </a:lnTo>
                <a:close/>
                <a:moveTo>
                  <a:pt x="41" y="24"/>
                </a:move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close/>
                <a:moveTo>
                  <a:pt x="66" y="13"/>
                </a:move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6" y="13"/>
                </a:lnTo>
                <a:close/>
                <a:moveTo>
                  <a:pt x="65" y="0"/>
                </a:moveTo>
                <a:lnTo>
                  <a:pt x="66" y="0"/>
                </a:lnTo>
                <a:lnTo>
                  <a:pt x="66" y="2"/>
                </a:lnTo>
                <a:lnTo>
                  <a:pt x="66" y="4"/>
                </a:lnTo>
                <a:lnTo>
                  <a:pt x="66" y="5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8" y="7"/>
                </a:lnTo>
                <a:lnTo>
                  <a:pt x="68" y="7"/>
                </a:lnTo>
                <a:lnTo>
                  <a:pt x="69" y="8"/>
                </a:lnTo>
                <a:lnTo>
                  <a:pt x="69" y="16"/>
                </a:lnTo>
                <a:lnTo>
                  <a:pt x="69" y="18"/>
                </a:lnTo>
                <a:lnTo>
                  <a:pt x="68" y="18"/>
                </a:lnTo>
                <a:lnTo>
                  <a:pt x="68" y="18"/>
                </a:lnTo>
                <a:lnTo>
                  <a:pt x="68" y="19"/>
                </a:lnTo>
                <a:lnTo>
                  <a:pt x="66" y="19"/>
                </a:lnTo>
                <a:lnTo>
                  <a:pt x="66" y="19"/>
                </a:lnTo>
                <a:lnTo>
                  <a:pt x="65" y="21"/>
                </a:lnTo>
                <a:lnTo>
                  <a:pt x="65" y="21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8"/>
                </a:lnTo>
                <a:lnTo>
                  <a:pt x="63" y="18"/>
                </a:lnTo>
                <a:lnTo>
                  <a:pt x="63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9"/>
                </a:lnTo>
                <a:lnTo>
                  <a:pt x="60" y="21"/>
                </a:lnTo>
                <a:lnTo>
                  <a:pt x="60" y="22"/>
                </a:lnTo>
                <a:lnTo>
                  <a:pt x="60" y="22"/>
                </a:lnTo>
                <a:lnTo>
                  <a:pt x="60" y="24"/>
                </a:lnTo>
                <a:lnTo>
                  <a:pt x="60" y="24"/>
                </a:lnTo>
                <a:lnTo>
                  <a:pt x="60" y="26"/>
                </a:lnTo>
                <a:lnTo>
                  <a:pt x="60" y="26"/>
                </a:lnTo>
                <a:lnTo>
                  <a:pt x="60" y="27"/>
                </a:lnTo>
                <a:lnTo>
                  <a:pt x="60" y="29"/>
                </a:lnTo>
                <a:lnTo>
                  <a:pt x="60" y="29"/>
                </a:lnTo>
                <a:lnTo>
                  <a:pt x="63" y="29"/>
                </a:lnTo>
                <a:lnTo>
                  <a:pt x="63" y="30"/>
                </a:lnTo>
                <a:lnTo>
                  <a:pt x="63" y="30"/>
                </a:lnTo>
                <a:lnTo>
                  <a:pt x="63" y="32"/>
                </a:lnTo>
                <a:lnTo>
                  <a:pt x="61" y="32"/>
                </a:lnTo>
                <a:lnTo>
                  <a:pt x="60" y="32"/>
                </a:lnTo>
                <a:lnTo>
                  <a:pt x="58" y="32"/>
                </a:lnTo>
                <a:lnTo>
                  <a:pt x="57" y="32"/>
                </a:lnTo>
                <a:lnTo>
                  <a:pt x="55" y="33"/>
                </a:lnTo>
                <a:lnTo>
                  <a:pt x="57" y="33"/>
                </a:lnTo>
                <a:lnTo>
                  <a:pt x="57" y="33"/>
                </a:lnTo>
                <a:lnTo>
                  <a:pt x="57" y="35"/>
                </a:lnTo>
                <a:lnTo>
                  <a:pt x="57" y="37"/>
                </a:lnTo>
                <a:lnTo>
                  <a:pt x="55" y="37"/>
                </a:lnTo>
                <a:lnTo>
                  <a:pt x="55" y="40"/>
                </a:lnTo>
                <a:lnTo>
                  <a:pt x="54" y="41"/>
                </a:lnTo>
                <a:lnTo>
                  <a:pt x="52" y="45"/>
                </a:lnTo>
                <a:lnTo>
                  <a:pt x="52" y="46"/>
                </a:lnTo>
                <a:lnTo>
                  <a:pt x="52" y="49"/>
                </a:lnTo>
                <a:lnTo>
                  <a:pt x="52" y="49"/>
                </a:lnTo>
                <a:lnTo>
                  <a:pt x="52" y="52"/>
                </a:lnTo>
                <a:lnTo>
                  <a:pt x="50" y="52"/>
                </a:lnTo>
                <a:lnTo>
                  <a:pt x="50" y="52"/>
                </a:lnTo>
                <a:lnTo>
                  <a:pt x="49" y="52"/>
                </a:lnTo>
                <a:lnTo>
                  <a:pt x="49" y="52"/>
                </a:lnTo>
                <a:lnTo>
                  <a:pt x="47" y="52"/>
                </a:lnTo>
                <a:lnTo>
                  <a:pt x="46" y="52"/>
                </a:lnTo>
                <a:lnTo>
                  <a:pt x="44" y="52"/>
                </a:lnTo>
                <a:lnTo>
                  <a:pt x="41" y="52"/>
                </a:lnTo>
                <a:lnTo>
                  <a:pt x="38" y="51"/>
                </a:lnTo>
                <a:lnTo>
                  <a:pt x="35" y="51"/>
                </a:lnTo>
                <a:lnTo>
                  <a:pt x="31" y="51"/>
                </a:lnTo>
                <a:lnTo>
                  <a:pt x="28" y="51"/>
                </a:lnTo>
                <a:lnTo>
                  <a:pt x="25" y="49"/>
                </a:lnTo>
                <a:lnTo>
                  <a:pt x="22" y="49"/>
                </a:lnTo>
                <a:lnTo>
                  <a:pt x="20" y="49"/>
                </a:lnTo>
                <a:lnTo>
                  <a:pt x="17" y="49"/>
                </a:lnTo>
                <a:lnTo>
                  <a:pt x="16" y="49"/>
                </a:lnTo>
                <a:lnTo>
                  <a:pt x="16" y="49"/>
                </a:lnTo>
                <a:lnTo>
                  <a:pt x="14" y="49"/>
                </a:lnTo>
                <a:lnTo>
                  <a:pt x="14" y="48"/>
                </a:lnTo>
                <a:lnTo>
                  <a:pt x="13" y="48"/>
                </a:lnTo>
                <a:lnTo>
                  <a:pt x="13" y="46"/>
                </a:lnTo>
                <a:lnTo>
                  <a:pt x="11" y="46"/>
                </a:lnTo>
                <a:lnTo>
                  <a:pt x="11" y="45"/>
                </a:lnTo>
                <a:lnTo>
                  <a:pt x="9" y="43"/>
                </a:lnTo>
                <a:lnTo>
                  <a:pt x="9" y="43"/>
                </a:lnTo>
                <a:lnTo>
                  <a:pt x="8" y="41"/>
                </a:lnTo>
                <a:lnTo>
                  <a:pt x="8" y="41"/>
                </a:lnTo>
                <a:lnTo>
                  <a:pt x="6" y="40"/>
                </a:lnTo>
                <a:lnTo>
                  <a:pt x="6" y="38"/>
                </a:lnTo>
                <a:lnTo>
                  <a:pt x="5" y="37"/>
                </a:lnTo>
                <a:lnTo>
                  <a:pt x="5" y="37"/>
                </a:lnTo>
                <a:lnTo>
                  <a:pt x="3" y="35"/>
                </a:lnTo>
                <a:lnTo>
                  <a:pt x="3" y="35"/>
                </a:lnTo>
                <a:lnTo>
                  <a:pt x="1" y="33"/>
                </a:lnTo>
                <a:lnTo>
                  <a:pt x="1" y="32"/>
                </a:lnTo>
                <a:lnTo>
                  <a:pt x="0" y="32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3" y="30"/>
                </a:lnTo>
                <a:lnTo>
                  <a:pt x="3" y="32"/>
                </a:lnTo>
                <a:lnTo>
                  <a:pt x="5" y="32"/>
                </a:lnTo>
                <a:lnTo>
                  <a:pt x="8" y="32"/>
                </a:lnTo>
                <a:lnTo>
                  <a:pt x="9" y="32"/>
                </a:lnTo>
                <a:lnTo>
                  <a:pt x="13" y="30"/>
                </a:lnTo>
                <a:lnTo>
                  <a:pt x="14" y="30"/>
                </a:lnTo>
                <a:lnTo>
                  <a:pt x="20" y="30"/>
                </a:lnTo>
                <a:lnTo>
                  <a:pt x="25" y="30"/>
                </a:lnTo>
                <a:lnTo>
                  <a:pt x="31" y="32"/>
                </a:lnTo>
                <a:lnTo>
                  <a:pt x="33" y="30"/>
                </a:lnTo>
                <a:lnTo>
                  <a:pt x="36" y="30"/>
                </a:lnTo>
                <a:lnTo>
                  <a:pt x="39" y="29"/>
                </a:lnTo>
                <a:lnTo>
                  <a:pt x="39" y="27"/>
                </a:lnTo>
                <a:lnTo>
                  <a:pt x="41" y="27"/>
                </a:lnTo>
                <a:lnTo>
                  <a:pt x="41" y="26"/>
                </a:lnTo>
                <a:lnTo>
                  <a:pt x="42" y="24"/>
                </a:lnTo>
                <a:lnTo>
                  <a:pt x="42" y="24"/>
                </a:lnTo>
                <a:lnTo>
                  <a:pt x="44" y="22"/>
                </a:lnTo>
                <a:lnTo>
                  <a:pt x="44" y="21"/>
                </a:lnTo>
                <a:lnTo>
                  <a:pt x="46" y="19"/>
                </a:lnTo>
                <a:lnTo>
                  <a:pt x="50" y="16"/>
                </a:lnTo>
                <a:lnTo>
                  <a:pt x="54" y="13"/>
                </a:lnTo>
                <a:lnTo>
                  <a:pt x="54" y="13"/>
                </a:lnTo>
                <a:lnTo>
                  <a:pt x="55" y="11"/>
                </a:lnTo>
                <a:lnTo>
                  <a:pt x="57" y="10"/>
                </a:lnTo>
                <a:lnTo>
                  <a:pt x="63" y="5"/>
                </a:lnTo>
                <a:lnTo>
                  <a:pt x="63" y="4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07" name="object 3"/>
          <p:cNvSpPr txBox="1"/>
          <p:nvPr/>
        </p:nvSpPr>
        <p:spPr>
          <a:xfrm>
            <a:off x="51323" y="239068"/>
            <a:ext cx="732898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ЮЖНЫЕ ПУНКТЫ ПРОПУСКА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41" name="Группа 240"/>
          <p:cNvGrpSpPr/>
          <p:nvPr/>
        </p:nvGrpSpPr>
        <p:grpSpPr>
          <a:xfrm>
            <a:off x="3368576" y="1635646"/>
            <a:ext cx="882975" cy="976610"/>
            <a:chOff x="1220431" y="2042460"/>
            <a:chExt cx="1286640" cy="142308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42" name="CustomShape 309"/>
            <p:cNvSpPr/>
            <p:nvPr/>
          </p:nvSpPr>
          <p:spPr>
            <a:xfrm>
              <a:off x="1618231" y="2944260"/>
              <a:ext cx="634680" cy="521280"/>
            </a:xfrm>
            <a:custGeom>
              <a:avLst/>
              <a:gdLst/>
              <a:ahLst/>
              <a:cxnLst/>
              <a:rect l="l" t="t" r="r" b="b"/>
              <a:pathLst>
                <a:path w="357" h="248">
                  <a:moveTo>
                    <a:pt x="264" y="203"/>
                  </a:moveTo>
                  <a:lnTo>
                    <a:pt x="274" y="203"/>
                  </a:lnTo>
                  <a:lnTo>
                    <a:pt x="284" y="201"/>
                  </a:lnTo>
                  <a:lnTo>
                    <a:pt x="292" y="190"/>
                  </a:lnTo>
                  <a:lnTo>
                    <a:pt x="292" y="182"/>
                  </a:lnTo>
                  <a:lnTo>
                    <a:pt x="297" y="179"/>
                  </a:lnTo>
                  <a:lnTo>
                    <a:pt x="310" y="179"/>
                  </a:lnTo>
                  <a:lnTo>
                    <a:pt x="315" y="177"/>
                  </a:lnTo>
                  <a:lnTo>
                    <a:pt x="322" y="175"/>
                  </a:lnTo>
                  <a:lnTo>
                    <a:pt x="330" y="175"/>
                  </a:lnTo>
                  <a:lnTo>
                    <a:pt x="332" y="167"/>
                  </a:lnTo>
                  <a:lnTo>
                    <a:pt x="332" y="158"/>
                  </a:lnTo>
                  <a:lnTo>
                    <a:pt x="340" y="158"/>
                  </a:lnTo>
                  <a:lnTo>
                    <a:pt x="352" y="160"/>
                  </a:lnTo>
                  <a:lnTo>
                    <a:pt x="350" y="154"/>
                  </a:lnTo>
                  <a:lnTo>
                    <a:pt x="345" y="145"/>
                  </a:lnTo>
                  <a:lnTo>
                    <a:pt x="345" y="137"/>
                  </a:lnTo>
                  <a:lnTo>
                    <a:pt x="347" y="128"/>
                  </a:lnTo>
                  <a:lnTo>
                    <a:pt x="345" y="122"/>
                  </a:lnTo>
                  <a:lnTo>
                    <a:pt x="340" y="117"/>
                  </a:lnTo>
                  <a:lnTo>
                    <a:pt x="342" y="111"/>
                  </a:lnTo>
                  <a:lnTo>
                    <a:pt x="347" y="111"/>
                  </a:lnTo>
                  <a:lnTo>
                    <a:pt x="352" y="107"/>
                  </a:lnTo>
                  <a:lnTo>
                    <a:pt x="357" y="98"/>
                  </a:lnTo>
                  <a:lnTo>
                    <a:pt x="352" y="94"/>
                  </a:lnTo>
                  <a:lnTo>
                    <a:pt x="342" y="94"/>
                  </a:lnTo>
                  <a:lnTo>
                    <a:pt x="337" y="83"/>
                  </a:lnTo>
                  <a:lnTo>
                    <a:pt x="330" y="72"/>
                  </a:lnTo>
                  <a:lnTo>
                    <a:pt x="330" y="64"/>
                  </a:lnTo>
                  <a:lnTo>
                    <a:pt x="322" y="60"/>
                  </a:lnTo>
                  <a:lnTo>
                    <a:pt x="317" y="53"/>
                  </a:lnTo>
                  <a:lnTo>
                    <a:pt x="312" y="47"/>
                  </a:lnTo>
                  <a:lnTo>
                    <a:pt x="302" y="45"/>
                  </a:lnTo>
                  <a:lnTo>
                    <a:pt x="300" y="32"/>
                  </a:lnTo>
                  <a:lnTo>
                    <a:pt x="295" y="28"/>
                  </a:lnTo>
                  <a:lnTo>
                    <a:pt x="282" y="30"/>
                  </a:lnTo>
                  <a:lnTo>
                    <a:pt x="274" y="32"/>
                  </a:lnTo>
                  <a:lnTo>
                    <a:pt x="272" y="40"/>
                  </a:lnTo>
                  <a:lnTo>
                    <a:pt x="264" y="40"/>
                  </a:lnTo>
                  <a:lnTo>
                    <a:pt x="257" y="36"/>
                  </a:lnTo>
                  <a:lnTo>
                    <a:pt x="244" y="36"/>
                  </a:lnTo>
                  <a:lnTo>
                    <a:pt x="234" y="36"/>
                  </a:lnTo>
                  <a:lnTo>
                    <a:pt x="232" y="43"/>
                  </a:lnTo>
                  <a:lnTo>
                    <a:pt x="224" y="40"/>
                  </a:lnTo>
                  <a:lnTo>
                    <a:pt x="222" y="36"/>
                  </a:lnTo>
                  <a:lnTo>
                    <a:pt x="214" y="36"/>
                  </a:lnTo>
                  <a:lnTo>
                    <a:pt x="209" y="40"/>
                  </a:lnTo>
                  <a:lnTo>
                    <a:pt x="199" y="40"/>
                  </a:lnTo>
                  <a:lnTo>
                    <a:pt x="199" y="47"/>
                  </a:lnTo>
                  <a:lnTo>
                    <a:pt x="194" y="49"/>
                  </a:lnTo>
                  <a:lnTo>
                    <a:pt x="186" y="49"/>
                  </a:lnTo>
                  <a:lnTo>
                    <a:pt x="189" y="55"/>
                  </a:lnTo>
                  <a:lnTo>
                    <a:pt x="181" y="55"/>
                  </a:lnTo>
                  <a:lnTo>
                    <a:pt x="171" y="47"/>
                  </a:lnTo>
                  <a:lnTo>
                    <a:pt x="159" y="43"/>
                  </a:lnTo>
                  <a:lnTo>
                    <a:pt x="166" y="30"/>
                  </a:lnTo>
                  <a:lnTo>
                    <a:pt x="146" y="15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6" y="6"/>
                  </a:lnTo>
                  <a:lnTo>
                    <a:pt x="91" y="1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68" y="19"/>
                  </a:lnTo>
                  <a:lnTo>
                    <a:pt x="61" y="13"/>
                  </a:lnTo>
                  <a:lnTo>
                    <a:pt x="41" y="13"/>
                  </a:lnTo>
                  <a:lnTo>
                    <a:pt x="23" y="10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3" y="28"/>
                  </a:lnTo>
                  <a:lnTo>
                    <a:pt x="10" y="45"/>
                  </a:lnTo>
                  <a:lnTo>
                    <a:pt x="13" y="62"/>
                  </a:lnTo>
                  <a:lnTo>
                    <a:pt x="18" y="87"/>
                  </a:lnTo>
                  <a:lnTo>
                    <a:pt x="25" y="122"/>
                  </a:lnTo>
                  <a:lnTo>
                    <a:pt x="30" y="158"/>
                  </a:lnTo>
                  <a:lnTo>
                    <a:pt x="36" y="179"/>
                  </a:lnTo>
                  <a:lnTo>
                    <a:pt x="36" y="190"/>
                  </a:lnTo>
                  <a:lnTo>
                    <a:pt x="38" y="201"/>
                  </a:lnTo>
                  <a:lnTo>
                    <a:pt x="43" y="199"/>
                  </a:lnTo>
                  <a:lnTo>
                    <a:pt x="46" y="194"/>
                  </a:lnTo>
                  <a:lnTo>
                    <a:pt x="53" y="192"/>
                  </a:lnTo>
                  <a:lnTo>
                    <a:pt x="61" y="190"/>
                  </a:lnTo>
                  <a:lnTo>
                    <a:pt x="61" y="184"/>
                  </a:lnTo>
                  <a:lnTo>
                    <a:pt x="66" y="179"/>
                  </a:lnTo>
                  <a:lnTo>
                    <a:pt x="71" y="175"/>
                  </a:lnTo>
                  <a:lnTo>
                    <a:pt x="78" y="175"/>
                  </a:lnTo>
                  <a:lnTo>
                    <a:pt x="83" y="177"/>
                  </a:lnTo>
                  <a:lnTo>
                    <a:pt x="86" y="182"/>
                  </a:lnTo>
                  <a:lnTo>
                    <a:pt x="83" y="192"/>
                  </a:lnTo>
                  <a:lnTo>
                    <a:pt x="83" y="201"/>
                  </a:lnTo>
                  <a:lnTo>
                    <a:pt x="88" y="201"/>
                  </a:lnTo>
                  <a:lnTo>
                    <a:pt x="93" y="203"/>
                  </a:lnTo>
                  <a:lnTo>
                    <a:pt x="96" y="207"/>
                  </a:lnTo>
                  <a:lnTo>
                    <a:pt x="96" y="214"/>
                  </a:lnTo>
                  <a:lnTo>
                    <a:pt x="101" y="218"/>
                  </a:lnTo>
                  <a:lnTo>
                    <a:pt x="108" y="218"/>
                  </a:lnTo>
                  <a:lnTo>
                    <a:pt x="119" y="220"/>
                  </a:lnTo>
                  <a:lnTo>
                    <a:pt x="129" y="224"/>
                  </a:lnTo>
                  <a:lnTo>
                    <a:pt x="139" y="229"/>
                  </a:lnTo>
                  <a:lnTo>
                    <a:pt x="146" y="229"/>
                  </a:lnTo>
                  <a:lnTo>
                    <a:pt x="149" y="222"/>
                  </a:lnTo>
                  <a:lnTo>
                    <a:pt x="159" y="220"/>
                  </a:lnTo>
                  <a:lnTo>
                    <a:pt x="171" y="220"/>
                  </a:lnTo>
                  <a:lnTo>
                    <a:pt x="184" y="222"/>
                  </a:lnTo>
                  <a:lnTo>
                    <a:pt x="191" y="224"/>
                  </a:lnTo>
                  <a:lnTo>
                    <a:pt x="194" y="235"/>
                  </a:lnTo>
                  <a:lnTo>
                    <a:pt x="199" y="246"/>
                  </a:lnTo>
                  <a:lnTo>
                    <a:pt x="202" y="248"/>
                  </a:lnTo>
                  <a:lnTo>
                    <a:pt x="204" y="248"/>
                  </a:lnTo>
                  <a:lnTo>
                    <a:pt x="209" y="246"/>
                  </a:lnTo>
                  <a:lnTo>
                    <a:pt x="214" y="246"/>
                  </a:lnTo>
                  <a:lnTo>
                    <a:pt x="217" y="242"/>
                  </a:lnTo>
                  <a:lnTo>
                    <a:pt x="214" y="233"/>
                  </a:lnTo>
                  <a:lnTo>
                    <a:pt x="207" y="227"/>
                  </a:lnTo>
                  <a:lnTo>
                    <a:pt x="204" y="218"/>
                  </a:lnTo>
                  <a:lnTo>
                    <a:pt x="207" y="214"/>
                  </a:lnTo>
                  <a:lnTo>
                    <a:pt x="219" y="214"/>
                  </a:lnTo>
                  <a:lnTo>
                    <a:pt x="237" y="209"/>
                  </a:lnTo>
                  <a:lnTo>
                    <a:pt x="252" y="205"/>
                  </a:lnTo>
                  <a:lnTo>
                    <a:pt x="264" y="20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310"/>
            <p:cNvSpPr/>
            <p:nvPr/>
          </p:nvSpPr>
          <p:spPr>
            <a:xfrm>
              <a:off x="1511311" y="2455740"/>
              <a:ext cx="647280" cy="601560"/>
            </a:xfrm>
            <a:custGeom>
              <a:avLst/>
              <a:gdLst/>
              <a:ahLst/>
              <a:cxnLst/>
              <a:rect l="l" t="t" r="r" b="b"/>
              <a:pathLst>
                <a:path w="365" h="289">
                  <a:moveTo>
                    <a:pt x="60" y="249"/>
                  </a:moveTo>
                  <a:lnTo>
                    <a:pt x="70" y="249"/>
                  </a:lnTo>
                  <a:lnTo>
                    <a:pt x="70" y="247"/>
                  </a:lnTo>
                  <a:lnTo>
                    <a:pt x="70" y="242"/>
                  </a:lnTo>
                  <a:lnTo>
                    <a:pt x="73" y="238"/>
                  </a:lnTo>
                  <a:lnTo>
                    <a:pt x="83" y="244"/>
                  </a:lnTo>
                  <a:lnTo>
                    <a:pt x="101" y="247"/>
                  </a:lnTo>
                  <a:lnTo>
                    <a:pt x="121" y="247"/>
                  </a:lnTo>
                  <a:lnTo>
                    <a:pt x="128" y="253"/>
                  </a:lnTo>
                  <a:lnTo>
                    <a:pt x="136" y="249"/>
                  </a:lnTo>
                  <a:lnTo>
                    <a:pt x="136" y="244"/>
                  </a:lnTo>
                  <a:lnTo>
                    <a:pt x="151" y="244"/>
                  </a:lnTo>
                  <a:lnTo>
                    <a:pt x="176" y="240"/>
                  </a:lnTo>
                  <a:lnTo>
                    <a:pt x="184" y="234"/>
                  </a:lnTo>
                  <a:lnTo>
                    <a:pt x="196" y="234"/>
                  </a:lnTo>
                  <a:lnTo>
                    <a:pt x="206" y="249"/>
                  </a:lnTo>
                  <a:lnTo>
                    <a:pt x="226" y="264"/>
                  </a:lnTo>
                  <a:lnTo>
                    <a:pt x="219" y="277"/>
                  </a:lnTo>
                  <a:lnTo>
                    <a:pt x="231" y="281"/>
                  </a:lnTo>
                  <a:lnTo>
                    <a:pt x="241" y="289"/>
                  </a:lnTo>
                  <a:lnTo>
                    <a:pt x="249" y="289"/>
                  </a:lnTo>
                  <a:lnTo>
                    <a:pt x="246" y="283"/>
                  </a:lnTo>
                  <a:lnTo>
                    <a:pt x="254" y="283"/>
                  </a:lnTo>
                  <a:lnTo>
                    <a:pt x="259" y="281"/>
                  </a:lnTo>
                  <a:lnTo>
                    <a:pt x="259" y="274"/>
                  </a:lnTo>
                  <a:lnTo>
                    <a:pt x="269" y="274"/>
                  </a:lnTo>
                  <a:lnTo>
                    <a:pt x="274" y="270"/>
                  </a:lnTo>
                  <a:lnTo>
                    <a:pt x="282" y="270"/>
                  </a:lnTo>
                  <a:lnTo>
                    <a:pt x="284" y="274"/>
                  </a:lnTo>
                  <a:lnTo>
                    <a:pt x="292" y="277"/>
                  </a:lnTo>
                  <a:lnTo>
                    <a:pt x="294" y="270"/>
                  </a:lnTo>
                  <a:lnTo>
                    <a:pt x="304" y="270"/>
                  </a:lnTo>
                  <a:lnTo>
                    <a:pt x="317" y="270"/>
                  </a:lnTo>
                  <a:lnTo>
                    <a:pt x="324" y="274"/>
                  </a:lnTo>
                  <a:lnTo>
                    <a:pt x="332" y="274"/>
                  </a:lnTo>
                  <a:lnTo>
                    <a:pt x="334" y="266"/>
                  </a:lnTo>
                  <a:lnTo>
                    <a:pt x="342" y="264"/>
                  </a:lnTo>
                  <a:lnTo>
                    <a:pt x="355" y="262"/>
                  </a:lnTo>
                  <a:lnTo>
                    <a:pt x="350" y="253"/>
                  </a:lnTo>
                  <a:lnTo>
                    <a:pt x="355" y="249"/>
                  </a:lnTo>
                  <a:lnTo>
                    <a:pt x="355" y="244"/>
                  </a:lnTo>
                  <a:lnTo>
                    <a:pt x="360" y="242"/>
                  </a:lnTo>
                  <a:lnTo>
                    <a:pt x="360" y="236"/>
                  </a:lnTo>
                  <a:lnTo>
                    <a:pt x="355" y="232"/>
                  </a:lnTo>
                  <a:lnTo>
                    <a:pt x="355" y="225"/>
                  </a:lnTo>
                  <a:lnTo>
                    <a:pt x="360" y="219"/>
                  </a:lnTo>
                  <a:lnTo>
                    <a:pt x="360" y="212"/>
                  </a:lnTo>
                  <a:lnTo>
                    <a:pt x="365" y="202"/>
                  </a:lnTo>
                  <a:lnTo>
                    <a:pt x="357" y="199"/>
                  </a:lnTo>
                  <a:lnTo>
                    <a:pt x="355" y="195"/>
                  </a:lnTo>
                  <a:lnTo>
                    <a:pt x="362" y="193"/>
                  </a:lnTo>
                  <a:lnTo>
                    <a:pt x="365" y="189"/>
                  </a:lnTo>
                  <a:lnTo>
                    <a:pt x="362" y="182"/>
                  </a:lnTo>
                  <a:lnTo>
                    <a:pt x="357" y="178"/>
                  </a:lnTo>
                  <a:lnTo>
                    <a:pt x="357" y="170"/>
                  </a:lnTo>
                  <a:lnTo>
                    <a:pt x="355" y="163"/>
                  </a:lnTo>
                  <a:lnTo>
                    <a:pt x="347" y="161"/>
                  </a:lnTo>
                  <a:lnTo>
                    <a:pt x="334" y="161"/>
                  </a:lnTo>
                  <a:lnTo>
                    <a:pt x="324" y="167"/>
                  </a:lnTo>
                  <a:lnTo>
                    <a:pt x="324" y="174"/>
                  </a:lnTo>
                  <a:lnTo>
                    <a:pt x="322" y="174"/>
                  </a:lnTo>
                  <a:lnTo>
                    <a:pt x="312" y="170"/>
                  </a:lnTo>
                  <a:lnTo>
                    <a:pt x="312" y="165"/>
                  </a:lnTo>
                  <a:lnTo>
                    <a:pt x="317" y="161"/>
                  </a:lnTo>
                  <a:lnTo>
                    <a:pt x="314" y="148"/>
                  </a:lnTo>
                  <a:lnTo>
                    <a:pt x="312" y="137"/>
                  </a:lnTo>
                  <a:lnTo>
                    <a:pt x="317" y="133"/>
                  </a:lnTo>
                  <a:lnTo>
                    <a:pt x="319" y="127"/>
                  </a:lnTo>
                  <a:lnTo>
                    <a:pt x="317" y="125"/>
                  </a:lnTo>
                  <a:lnTo>
                    <a:pt x="309" y="120"/>
                  </a:lnTo>
                  <a:lnTo>
                    <a:pt x="304" y="125"/>
                  </a:lnTo>
                  <a:lnTo>
                    <a:pt x="302" y="129"/>
                  </a:lnTo>
                  <a:lnTo>
                    <a:pt x="292" y="127"/>
                  </a:lnTo>
                  <a:lnTo>
                    <a:pt x="284" y="125"/>
                  </a:lnTo>
                  <a:lnTo>
                    <a:pt x="272" y="125"/>
                  </a:lnTo>
                  <a:lnTo>
                    <a:pt x="264" y="122"/>
                  </a:lnTo>
                  <a:lnTo>
                    <a:pt x="259" y="120"/>
                  </a:lnTo>
                  <a:lnTo>
                    <a:pt x="254" y="101"/>
                  </a:lnTo>
                  <a:lnTo>
                    <a:pt x="251" y="95"/>
                  </a:lnTo>
                  <a:lnTo>
                    <a:pt x="244" y="95"/>
                  </a:lnTo>
                  <a:lnTo>
                    <a:pt x="234" y="95"/>
                  </a:lnTo>
                  <a:lnTo>
                    <a:pt x="221" y="95"/>
                  </a:lnTo>
                  <a:lnTo>
                    <a:pt x="214" y="90"/>
                  </a:lnTo>
                  <a:lnTo>
                    <a:pt x="209" y="80"/>
                  </a:lnTo>
                  <a:lnTo>
                    <a:pt x="201" y="63"/>
                  </a:lnTo>
                  <a:lnTo>
                    <a:pt x="181" y="50"/>
                  </a:lnTo>
                  <a:lnTo>
                    <a:pt x="173" y="43"/>
                  </a:lnTo>
                  <a:lnTo>
                    <a:pt x="168" y="37"/>
                  </a:lnTo>
                  <a:lnTo>
                    <a:pt x="158" y="35"/>
                  </a:lnTo>
                  <a:lnTo>
                    <a:pt x="141" y="30"/>
                  </a:lnTo>
                  <a:lnTo>
                    <a:pt x="128" y="24"/>
                  </a:lnTo>
                  <a:lnTo>
                    <a:pt x="118" y="18"/>
                  </a:lnTo>
                  <a:lnTo>
                    <a:pt x="108" y="13"/>
                  </a:lnTo>
                  <a:lnTo>
                    <a:pt x="96" y="9"/>
                  </a:lnTo>
                  <a:lnTo>
                    <a:pt x="85" y="0"/>
                  </a:lnTo>
                  <a:lnTo>
                    <a:pt x="85" y="22"/>
                  </a:lnTo>
                  <a:lnTo>
                    <a:pt x="85" y="33"/>
                  </a:lnTo>
                  <a:lnTo>
                    <a:pt x="83" y="41"/>
                  </a:lnTo>
                  <a:lnTo>
                    <a:pt x="70" y="43"/>
                  </a:lnTo>
                  <a:lnTo>
                    <a:pt x="65" y="45"/>
                  </a:lnTo>
                  <a:lnTo>
                    <a:pt x="63" y="52"/>
                  </a:lnTo>
                  <a:lnTo>
                    <a:pt x="70" y="63"/>
                  </a:lnTo>
                  <a:lnTo>
                    <a:pt x="73" y="69"/>
                  </a:lnTo>
                  <a:lnTo>
                    <a:pt x="68" y="71"/>
                  </a:lnTo>
                  <a:lnTo>
                    <a:pt x="60" y="69"/>
                  </a:lnTo>
                  <a:lnTo>
                    <a:pt x="53" y="67"/>
                  </a:lnTo>
                  <a:lnTo>
                    <a:pt x="48" y="69"/>
                  </a:lnTo>
                  <a:lnTo>
                    <a:pt x="35" y="71"/>
                  </a:lnTo>
                  <a:lnTo>
                    <a:pt x="28" y="75"/>
                  </a:lnTo>
                  <a:lnTo>
                    <a:pt x="28" y="84"/>
                  </a:lnTo>
                  <a:lnTo>
                    <a:pt x="23" y="84"/>
                  </a:lnTo>
                  <a:lnTo>
                    <a:pt x="18" y="86"/>
                  </a:lnTo>
                  <a:lnTo>
                    <a:pt x="18" y="95"/>
                  </a:lnTo>
                  <a:lnTo>
                    <a:pt x="10" y="99"/>
                  </a:lnTo>
                  <a:lnTo>
                    <a:pt x="7" y="107"/>
                  </a:lnTo>
                  <a:lnTo>
                    <a:pt x="7" y="116"/>
                  </a:lnTo>
                  <a:lnTo>
                    <a:pt x="10" y="129"/>
                  </a:lnTo>
                  <a:lnTo>
                    <a:pt x="15" y="137"/>
                  </a:lnTo>
                  <a:lnTo>
                    <a:pt x="20" y="146"/>
                  </a:lnTo>
                  <a:lnTo>
                    <a:pt x="20" y="150"/>
                  </a:lnTo>
                  <a:lnTo>
                    <a:pt x="18" y="152"/>
                  </a:lnTo>
                  <a:lnTo>
                    <a:pt x="13" y="152"/>
                  </a:lnTo>
                  <a:lnTo>
                    <a:pt x="7" y="159"/>
                  </a:lnTo>
                  <a:lnTo>
                    <a:pt x="5" y="170"/>
                  </a:lnTo>
                  <a:lnTo>
                    <a:pt x="2" y="176"/>
                  </a:lnTo>
                  <a:lnTo>
                    <a:pt x="0" y="182"/>
                  </a:lnTo>
                  <a:lnTo>
                    <a:pt x="5" y="182"/>
                  </a:lnTo>
                  <a:lnTo>
                    <a:pt x="15" y="182"/>
                  </a:lnTo>
                  <a:lnTo>
                    <a:pt x="25" y="180"/>
                  </a:lnTo>
                  <a:lnTo>
                    <a:pt x="30" y="178"/>
                  </a:lnTo>
                  <a:lnTo>
                    <a:pt x="38" y="182"/>
                  </a:lnTo>
                  <a:lnTo>
                    <a:pt x="48" y="180"/>
                  </a:lnTo>
                  <a:lnTo>
                    <a:pt x="55" y="180"/>
                  </a:lnTo>
                  <a:lnTo>
                    <a:pt x="55" y="184"/>
                  </a:lnTo>
                  <a:lnTo>
                    <a:pt x="50" y="189"/>
                  </a:lnTo>
                  <a:lnTo>
                    <a:pt x="43" y="193"/>
                  </a:lnTo>
                  <a:lnTo>
                    <a:pt x="33" y="191"/>
                  </a:lnTo>
                  <a:lnTo>
                    <a:pt x="30" y="195"/>
                  </a:lnTo>
                  <a:lnTo>
                    <a:pt x="33" y="202"/>
                  </a:lnTo>
                  <a:lnTo>
                    <a:pt x="40" y="217"/>
                  </a:lnTo>
                  <a:lnTo>
                    <a:pt x="50" y="232"/>
                  </a:lnTo>
                  <a:lnTo>
                    <a:pt x="55" y="240"/>
                  </a:lnTo>
                  <a:lnTo>
                    <a:pt x="60" y="24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337"/>
            <p:cNvSpPr/>
            <p:nvPr/>
          </p:nvSpPr>
          <p:spPr>
            <a:xfrm>
              <a:off x="1648111" y="2042460"/>
              <a:ext cx="858960" cy="776160"/>
            </a:xfrm>
            <a:custGeom>
              <a:avLst/>
              <a:gdLst/>
              <a:ahLst/>
              <a:cxnLst/>
              <a:rect l="l" t="t" r="r" b="b"/>
              <a:pathLst>
                <a:path w="478" h="370">
                  <a:moveTo>
                    <a:pt x="304" y="355"/>
                  </a:moveTo>
                  <a:lnTo>
                    <a:pt x="319" y="357"/>
                  </a:lnTo>
                  <a:lnTo>
                    <a:pt x="324" y="353"/>
                  </a:lnTo>
                  <a:lnTo>
                    <a:pt x="324" y="346"/>
                  </a:lnTo>
                  <a:lnTo>
                    <a:pt x="334" y="344"/>
                  </a:lnTo>
                  <a:lnTo>
                    <a:pt x="344" y="344"/>
                  </a:lnTo>
                  <a:lnTo>
                    <a:pt x="349" y="340"/>
                  </a:lnTo>
                  <a:lnTo>
                    <a:pt x="360" y="340"/>
                  </a:lnTo>
                  <a:lnTo>
                    <a:pt x="372" y="346"/>
                  </a:lnTo>
                  <a:lnTo>
                    <a:pt x="387" y="346"/>
                  </a:lnTo>
                  <a:lnTo>
                    <a:pt x="397" y="342"/>
                  </a:lnTo>
                  <a:lnTo>
                    <a:pt x="402" y="346"/>
                  </a:lnTo>
                  <a:lnTo>
                    <a:pt x="412" y="344"/>
                  </a:lnTo>
                  <a:lnTo>
                    <a:pt x="422" y="340"/>
                  </a:lnTo>
                  <a:lnTo>
                    <a:pt x="430" y="338"/>
                  </a:lnTo>
                  <a:lnTo>
                    <a:pt x="435" y="342"/>
                  </a:lnTo>
                  <a:lnTo>
                    <a:pt x="440" y="346"/>
                  </a:lnTo>
                  <a:lnTo>
                    <a:pt x="443" y="333"/>
                  </a:lnTo>
                  <a:lnTo>
                    <a:pt x="448" y="323"/>
                  </a:lnTo>
                  <a:lnTo>
                    <a:pt x="445" y="321"/>
                  </a:lnTo>
                  <a:lnTo>
                    <a:pt x="440" y="316"/>
                  </a:lnTo>
                  <a:lnTo>
                    <a:pt x="445" y="312"/>
                  </a:lnTo>
                  <a:lnTo>
                    <a:pt x="450" y="314"/>
                  </a:lnTo>
                  <a:lnTo>
                    <a:pt x="453" y="308"/>
                  </a:lnTo>
                  <a:lnTo>
                    <a:pt x="455" y="301"/>
                  </a:lnTo>
                  <a:lnTo>
                    <a:pt x="460" y="299"/>
                  </a:lnTo>
                  <a:lnTo>
                    <a:pt x="465" y="299"/>
                  </a:lnTo>
                  <a:lnTo>
                    <a:pt x="470" y="293"/>
                  </a:lnTo>
                  <a:lnTo>
                    <a:pt x="478" y="284"/>
                  </a:lnTo>
                  <a:lnTo>
                    <a:pt x="473" y="271"/>
                  </a:lnTo>
                  <a:lnTo>
                    <a:pt x="463" y="263"/>
                  </a:lnTo>
                  <a:lnTo>
                    <a:pt x="458" y="256"/>
                  </a:lnTo>
                  <a:lnTo>
                    <a:pt x="448" y="252"/>
                  </a:lnTo>
                  <a:lnTo>
                    <a:pt x="438" y="250"/>
                  </a:lnTo>
                  <a:lnTo>
                    <a:pt x="435" y="246"/>
                  </a:lnTo>
                  <a:lnTo>
                    <a:pt x="435" y="224"/>
                  </a:lnTo>
                  <a:lnTo>
                    <a:pt x="445" y="220"/>
                  </a:lnTo>
                  <a:lnTo>
                    <a:pt x="458" y="214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63" y="194"/>
                  </a:lnTo>
                  <a:lnTo>
                    <a:pt x="463" y="186"/>
                  </a:lnTo>
                  <a:lnTo>
                    <a:pt x="458" y="181"/>
                  </a:lnTo>
                  <a:lnTo>
                    <a:pt x="450" y="186"/>
                  </a:lnTo>
                  <a:lnTo>
                    <a:pt x="445" y="186"/>
                  </a:lnTo>
                  <a:lnTo>
                    <a:pt x="438" y="158"/>
                  </a:lnTo>
                  <a:lnTo>
                    <a:pt x="432" y="151"/>
                  </a:lnTo>
                  <a:lnTo>
                    <a:pt x="425" y="151"/>
                  </a:lnTo>
                  <a:lnTo>
                    <a:pt x="425" y="143"/>
                  </a:lnTo>
                  <a:lnTo>
                    <a:pt x="422" y="137"/>
                  </a:lnTo>
                  <a:lnTo>
                    <a:pt x="410" y="132"/>
                  </a:lnTo>
                  <a:lnTo>
                    <a:pt x="397" y="130"/>
                  </a:lnTo>
                  <a:lnTo>
                    <a:pt x="382" y="128"/>
                  </a:lnTo>
                  <a:lnTo>
                    <a:pt x="370" y="130"/>
                  </a:lnTo>
                  <a:lnTo>
                    <a:pt x="362" y="130"/>
                  </a:lnTo>
                  <a:lnTo>
                    <a:pt x="349" y="122"/>
                  </a:lnTo>
                  <a:lnTo>
                    <a:pt x="349" y="111"/>
                  </a:lnTo>
                  <a:lnTo>
                    <a:pt x="355" y="104"/>
                  </a:lnTo>
                  <a:lnTo>
                    <a:pt x="360" y="98"/>
                  </a:lnTo>
                  <a:lnTo>
                    <a:pt x="360" y="87"/>
                  </a:lnTo>
                  <a:lnTo>
                    <a:pt x="355" y="81"/>
                  </a:lnTo>
                  <a:lnTo>
                    <a:pt x="352" y="72"/>
                  </a:lnTo>
                  <a:lnTo>
                    <a:pt x="355" y="66"/>
                  </a:lnTo>
                  <a:lnTo>
                    <a:pt x="349" y="64"/>
                  </a:lnTo>
                  <a:lnTo>
                    <a:pt x="349" y="62"/>
                  </a:lnTo>
                  <a:lnTo>
                    <a:pt x="337" y="59"/>
                  </a:lnTo>
                  <a:lnTo>
                    <a:pt x="329" y="53"/>
                  </a:lnTo>
                  <a:lnTo>
                    <a:pt x="319" y="49"/>
                  </a:lnTo>
                  <a:lnTo>
                    <a:pt x="309" y="51"/>
                  </a:lnTo>
                  <a:lnTo>
                    <a:pt x="297" y="53"/>
                  </a:lnTo>
                  <a:lnTo>
                    <a:pt x="289" y="57"/>
                  </a:lnTo>
                  <a:lnTo>
                    <a:pt x="289" y="62"/>
                  </a:lnTo>
                  <a:lnTo>
                    <a:pt x="282" y="64"/>
                  </a:lnTo>
                  <a:lnTo>
                    <a:pt x="272" y="62"/>
                  </a:lnTo>
                  <a:lnTo>
                    <a:pt x="264" y="55"/>
                  </a:lnTo>
                  <a:lnTo>
                    <a:pt x="259" y="53"/>
                  </a:lnTo>
                  <a:lnTo>
                    <a:pt x="249" y="53"/>
                  </a:lnTo>
                  <a:lnTo>
                    <a:pt x="244" y="49"/>
                  </a:lnTo>
                  <a:lnTo>
                    <a:pt x="244" y="36"/>
                  </a:lnTo>
                  <a:lnTo>
                    <a:pt x="236" y="34"/>
                  </a:lnTo>
                  <a:lnTo>
                    <a:pt x="229" y="36"/>
                  </a:lnTo>
                  <a:lnTo>
                    <a:pt x="221" y="42"/>
                  </a:lnTo>
                  <a:lnTo>
                    <a:pt x="216" y="38"/>
                  </a:lnTo>
                  <a:lnTo>
                    <a:pt x="206" y="38"/>
                  </a:lnTo>
                  <a:lnTo>
                    <a:pt x="189" y="32"/>
                  </a:lnTo>
                  <a:lnTo>
                    <a:pt x="181" y="17"/>
                  </a:lnTo>
                  <a:lnTo>
                    <a:pt x="163" y="12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3" y="4"/>
                  </a:lnTo>
                  <a:lnTo>
                    <a:pt x="131" y="0"/>
                  </a:lnTo>
                  <a:lnTo>
                    <a:pt x="121" y="4"/>
                  </a:lnTo>
                  <a:lnTo>
                    <a:pt x="121" y="12"/>
                  </a:lnTo>
                  <a:lnTo>
                    <a:pt x="113" y="12"/>
                  </a:lnTo>
                  <a:lnTo>
                    <a:pt x="108" y="17"/>
                  </a:lnTo>
                  <a:lnTo>
                    <a:pt x="108" y="32"/>
                  </a:lnTo>
                  <a:lnTo>
                    <a:pt x="101" y="38"/>
                  </a:lnTo>
                  <a:lnTo>
                    <a:pt x="98" y="55"/>
                  </a:lnTo>
                  <a:lnTo>
                    <a:pt x="93" y="64"/>
                  </a:lnTo>
                  <a:lnTo>
                    <a:pt x="88" y="64"/>
                  </a:lnTo>
                  <a:lnTo>
                    <a:pt x="75" y="64"/>
                  </a:lnTo>
                  <a:lnTo>
                    <a:pt x="63" y="66"/>
                  </a:lnTo>
                  <a:lnTo>
                    <a:pt x="58" y="74"/>
                  </a:lnTo>
                  <a:lnTo>
                    <a:pt x="50" y="79"/>
                  </a:lnTo>
                  <a:lnTo>
                    <a:pt x="45" y="85"/>
                  </a:lnTo>
                  <a:lnTo>
                    <a:pt x="43" y="96"/>
                  </a:lnTo>
                  <a:lnTo>
                    <a:pt x="33" y="98"/>
                  </a:lnTo>
                  <a:lnTo>
                    <a:pt x="15" y="104"/>
                  </a:lnTo>
                  <a:lnTo>
                    <a:pt x="15" y="115"/>
                  </a:lnTo>
                  <a:lnTo>
                    <a:pt x="12" y="119"/>
                  </a:lnTo>
                  <a:lnTo>
                    <a:pt x="5" y="124"/>
                  </a:lnTo>
                  <a:lnTo>
                    <a:pt x="2" y="128"/>
                  </a:lnTo>
                  <a:lnTo>
                    <a:pt x="7" y="132"/>
                  </a:lnTo>
                  <a:lnTo>
                    <a:pt x="5" y="137"/>
                  </a:lnTo>
                  <a:lnTo>
                    <a:pt x="0" y="139"/>
                  </a:lnTo>
                  <a:lnTo>
                    <a:pt x="2" y="143"/>
                  </a:lnTo>
                  <a:lnTo>
                    <a:pt x="12" y="151"/>
                  </a:lnTo>
                  <a:lnTo>
                    <a:pt x="15" y="158"/>
                  </a:lnTo>
                  <a:lnTo>
                    <a:pt x="7" y="166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5" y="192"/>
                  </a:lnTo>
                  <a:lnTo>
                    <a:pt x="7" y="196"/>
                  </a:lnTo>
                  <a:lnTo>
                    <a:pt x="18" y="205"/>
                  </a:lnTo>
                  <a:lnTo>
                    <a:pt x="30" y="209"/>
                  </a:lnTo>
                  <a:lnTo>
                    <a:pt x="40" y="214"/>
                  </a:lnTo>
                  <a:lnTo>
                    <a:pt x="50" y="220"/>
                  </a:lnTo>
                  <a:lnTo>
                    <a:pt x="63" y="226"/>
                  </a:lnTo>
                  <a:lnTo>
                    <a:pt x="80" y="231"/>
                  </a:lnTo>
                  <a:lnTo>
                    <a:pt x="90" y="233"/>
                  </a:lnTo>
                  <a:lnTo>
                    <a:pt x="95" y="239"/>
                  </a:lnTo>
                  <a:lnTo>
                    <a:pt x="103" y="246"/>
                  </a:lnTo>
                  <a:lnTo>
                    <a:pt x="123" y="259"/>
                  </a:lnTo>
                  <a:lnTo>
                    <a:pt x="131" y="276"/>
                  </a:lnTo>
                  <a:lnTo>
                    <a:pt x="136" y="286"/>
                  </a:lnTo>
                  <a:lnTo>
                    <a:pt x="143" y="291"/>
                  </a:lnTo>
                  <a:lnTo>
                    <a:pt x="156" y="291"/>
                  </a:lnTo>
                  <a:lnTo>
                    <a:pt x="166" y="291"/>
                  </a:lnTo>
                  <a:lnTo>
                    <a:pt x="173" y="291"/>
                  </a:lnTo>
                  <a:lnTo>
                    <a:pt x="176" y="297"/>
                  </a:lnTo>
                  <a:lnTo>
                    <a:pt x="181" y="316"/>
                  </a:lnTo>
                  <a:lnTo>
                    <a:pt x="186" y="318"/>
                  </a:lnTo>
                  <a:lnTo>
                    <a:pt x="194" y="321"/>
                  </a:lnTo>
                  <a:lnTo>
                    <a:pt x="206" y="321"/>
                  </a:lnTo>
                  <a:lnTo>
                    <a:pt x="214" y="323"/>
                  </a:lnTo>
                  <a:lnTo>
                    <a:pt x="224" y="325"/>
                  </a:lnTo>
                  <a:lnTo>
                    <a:pt x="226" y="321"/>
                  </a:lnTo>
                  <a:lnTo>
                    <a:pt x="231" y="316"/>
                  </a:lnTo>
                  <a:lnTo>
                    <a:pt x="239" y="321"/>
                  </a:lnTo>
                  <a:lnTo>
                    <a:pt x="241" y="323"/>
                  </a:lnTo>
                  <a:lnTo>
                    <a:pt x="239" y="329"/>
                  </a:lnTo>
                  <a:lnTo>
                    <a:pt x="234" y="333"/>
                  </a:lnTo>
                  <a:lnTo>
                    <a:pt x="236" y="344"/>
                  </a:lnTo>
                  <a:lnTo>
                    <a:pt x="239" y="357"/>
                  </a:lnTo>
                  <a:lnTo>
                    <a:pt x="234" y="361"/>
                  </a:lnTo>
                  <a:lnTo>
                    <a:pt x="234" y="366"/>
                  </a:lnTo>
                  <a:lnTo>
                    <a:pt x="244" y="370"/>
                  </a:lnTo>
                  <a:lnTo>
                    <a:pt x="246" y="370"/>
                  </a:lnTo>
                  <a:lnTo>
                    <a:pt x="246" y="363"/>
                  </a:lnTo>
                  <a:lnTo>
                    <a:pt x="256" y="357"/>
                  </a:lnTo>
                  <a:lnTo>
                    <a:pt x="269" y="357"/>
                  </a:lnTo>
                  <a:lnTo>
                    <a:pt x="277" y="359"/>
                  </a:lnTo>
                  <a:lnTo>
                    <a:pt x="287" y="359"/>
                  </a:lnTo>
                  <a:lnTo>
                    <a:pt x="294" y="357"/>
                  </a:lnTo>
                  <a:lnTo>
                    <a:pt x="304" y="35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339"/>
            <p:cNvSpPr/>
            <p:nvPr/>
          </p:nvSpPr>
          <p:spPr>
            <a:xfrm>
              <a:off x="2135551" y="2748420"/>
              <a:ext cx="348120" cy="585000"/>
            </a:xfrm>
            <a:custGeom>
              <a:avLst/>
              <a:gdLst/>
              <a:ahLst/>
              <a:cxnLst/>
              <a:rect l="l" t="t" r="r" b="b"/>
              <a:pathLst>
                <a:path w="193" h="278">
                  <a:moveTo>
                    <a:pt x="10" y="124"/>
                  </a:moveTo>
                  <a:lnTo>
                    <a:pt x="12" y="137"/>
                  </a:lnTo>
                  <a:lnTo>
                    <a:pt x="22" y="139"/>
                  </a:lnTo>
                  <a:lnTo>
                    <a:pt x="27" y="145"/>
                  </a:lnTo>
                  <a:lnTo>
                    <a:pt x="32" y="152"/>
                  </a:lnTo>
                  <a:lnTo>
                    <a:pt x="40" y="156"/>
                  </a:lnTo>
                  <a:lnTo>
                    <a:pt x="40" y="164"/>
                  </a:lnTo>
                  <a:lnTo>
                    <a:pt x="47" y="175"/>
                  </a:lnTo>
                  <a:lnTo>
                    <a:pt x="52" y="186"/>
                  </a:lnTo>
                  <a:lnTo>
                    <a:pt x="62" y="186"/>
                  </a:lnTo>
                  <a:lnTo>
                    <a:pt x="67" y="190"/>
                  </a:lnTo>
                  <a:lnTo>
                    <a:pt x="62" y="199"/>
                  </a:lnTo>
                  <a:lnTo>
                    <a:pt x="57" y="203"/>
                  </a:lnTo>
                  <a:lnTo>
                    <a:pt x="52" y="203"/>
                  </a:lnTo>
                  <a:lnTo>
                    <a:pt x="50" y="209"/>
                  </a:lnTo>
                  <a:lnTo>
                    <a:pt x="55" y="214"/>
                  </a:lnTo>
                  <a:lnTo>
                    <a:pt x="57" y="220"/>
                  </a:lnTo>
                  <a:lnTo>
                    <a:pt x="55" y="229"/>
                  </a:lnTo>
                  <a:lnTo>
                    <a:pt x="55" y="237"/>
                  </a:lnTo>
                  <a:lnTo>
                    <a:pt x="60" y="246"/>
                  </a:lnTo>
                  <a:lnTo>
                    <a:pt x="65" y="257"/>
                  </a:lnTo>
                  <a:lnTo>
                    <a:pt x="77" y="267"/>
                  </a:lnTo>
                  <a:lnTo>
                    <a:pt x="83" y="261"/>
                  </a:lnTo>
                  <a:lnTo>
                    <a:pt x="93" y="259"/>
                  </a:lnTo>
                  <a:lnTo>
                    <a:pt x="103" y="269"/>
                  </a:lnTo>
                  <a:lnTo>
                    <a:pt x="108" y="278"/>
                  </a:lnTo>
                  <a:lnTo>
                    <a:pt x="113" y="278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30" y="263"/>
                  </a:lnTo>
                  <a:lnTo>
                    <a:pt x="138" y="254"/>
                  </a:lnTo>
                  <a:lnTo>
                    <a:pt x="145" y="248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3" y="235"/>
                  </a:lnTo>
                  <a:lnTo>
                    <a:pt x="130" y="231"/>
                  </a:lnTo>
                  <a:lnTo>
                    <a:pt x="135" y="231"/>
                  </a:lnTo>
                  <a:lnTo>
                    <a:pt x="140" y="229"/>
                  </a:lnTo>
                  <a:lnTo>
                    <a:pt x="140" y="222"/>
                  </a:lnTo>
                  <a:lnTo>
                    <a:pt x="143" y="214"/>
                  </a:lnTo>
                  <a:lnTo>
                    <a:pt x="140" y="209"/>
                  </a:lnTo>
                  <a:lnTo>
                    <a:pt x="135" y="205"/>
                  </a:lnTo>
                  <a:lnTo>
                    <a:pt x="138" y="197"/>
                  </a:lnTo>
                  <a:lnTo>
                    <a:pt x="145" y="190"/>
                  </a:lnTo>
                  <a:lnTo>
                    <a:pt x="153" y="190"/>
                  </a:lnTo>
                  <a:lnTo>
                    <a:pt x="155" y="177"/>
                  </a:lnTo>
                  <a:lnTo>
                    <a:pt x="150" y="175"/>
                  </a:lnTo>
                  <a:lnTo>
                    <a:pt x="155" y="169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53" y="158"/>
                  </a:lnTo>
                  <a:lnTo>
                    <a:pt x="150" y="152"/>
                  </a:lnTo>
                  <a:lnTo>
                    <a:pt x="148" y="145"/>
                  </a:lnTo>
                  <a:lnTo>
                    <a:pt x="140" y="152"/>
                  </a:lnTo>
                  <a:lnTo>
                    <a:pt x="138" y="156"/>
                  </a:lnTo>
                  <a:lnTo>
                    <a:pt x="135" y="154"/>
                  </a:lnTo>
                  <a:lnTo>
                    <a:pt x="138" y="147"/>
                  </a:lnTo>
                  <a:lnTo>
                    <a:pt x="145" y="137"/>
                  </a:lnTo>
                  <a:lnTo>
                    <a:pt x="148" y="130"/>
                  </a:lnTo>
                  <a:lnTo>
                    <a:pt x="150" y="122"/>
                  </a:lnTo>
                  <a:lnTo>
                    <a:pt x="145" y="98"/>
                  </a:lnTo>
                  <a:lnTo>
                    <a:pt x="148" y="94"/>
                  </a:lnTo>
                  <a:lnTo>
                    <a:pt x="153" y="94"/>
                  </a:lnTo>
                  <a:lnTo>
                    <a:pt x="158" y="87"/>
                  </a:lnTo>
                  <a:lnTo>
                    <a:pt x="163" y="81"/>
                  </a:lnTo>
                  <a:lnTo>
                    <a:pt x="176" y="75"/>
                  </a:lnTo>
                  <a:lnTo>
                    <a:pt x="181" y="68"/>
                  </a:lnTo>
                  <a:lnTo>
                    <a:pt x="191" y="68"/>
                  </a:lnTo>
                  <a:lnTo>
                    <a:pt x="193" y="62"/>
                  </a:lnTo>
                  <a:lnTo>
                    <a:pt x="191" y="57"/>
                  </a:lnTo>
                  <a:lnTo>
                    <a:pt x="188" y="53"/>
                  </a:lnTo>
                  <a:lnTo>
                    <a:pt x="188" y="47"/>
                  </a:lnTo>
                  <a:lnTo>
                    <a:pt x="183" y="40"/>
                  </a:lnTo>
                  <a:lnTo>
                    <a:pt x="173" y="34"/>
                  </a:lnTo>
                  <a:lnTo>
                    <a:pt x="168" y="28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8" y="8"/>
                  </a:lnTo>
                  <a:lnTo>
                    <a:pt x="163" y="4"/>
                  </a:lnTo>
                  <a:lnTo>
                    <a:pt x="158" y="0"/>
                  </a:lnTo>
                  <a:lnTo>
                    <a:pt x="150" y="2"/>
                  </a:lnTo>
                  <a:lnTo>
                    <a:pt x="140" y="6"/>
                  </a:lnTo>
                  <a:lnTo>
                    <a:pt x="130" y="8"/>
                  </a:lnTo>
                  <a:lnTo>
                    <a:pt x="125" y="4"/>
                  </a:lnTo>
                  <a:lnTo>
                    <a:pt x="115" y="8"/>
                  </a:lnTo>
                  <a:lnTo>
                    <a:pt x="100" y="8"/>
                  </a:lnTo>
                  <a:lnTo>
                    <a:pt x="88" y="2"/>
                  </a:lnTo>
                  <a:lnTo>
                    <a:pt x="77" y="2"/>
                  </a:lnTo>
                  <a:lnTo>
                    <a:pt x="72" y="6"/>
                  </a:lnTo>
                  <a:lnTo>
                    <a:pt x="62" y="6"/>
                  </a:lnTo>
                  <a:lnTo>
                    <a:pt x="52" y="8"/>
                  </a:lnTo>
                  <a:lnTo>
                    <a:pt x="52" y="15"/>
                  </a:lnTo>
                  <a:lnTo>
                    <a:pt x="47" y="19"/>
                  </a:lnTo>
                  <a:lnTo>
                    <a:pt x="32" y="17"/>
                  </a:lnTo>
                  <a:lnTo>
                    <a:pt x="22" y="19"/>
                  </a:lnTo>
                  <a:lnTo>
                    <a:pt x="15" y="21"/>
                  </a:lnTo>
                  <a:lnTo>
                    <a:pt x="5" y="21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2" y="51"/>
                  </a:lnTo>
                  <a:lnTo>
                    <a:pt x="5" y="53"/>
                  </a:lnTo>
                  <a:lnTo>
                    <a:pt x="7" y="57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10" y="77"/>
                  </a:lnTo>
                  <a:lnTo>
                    <a:pt x="5" y="83"/>
                  </a:lnTo>
                  <a:lnTo>
                    <a:pt x="5" y="90"/>
                  </a:lnTo>
                  <a:lnTo>
                    <a:pt x="10" y="94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5" y="107"/>
                  </a:lnTo>
                  <a:lnTo>
                    <a:pt x="0" y="111"/>
                  </a:lnTo>
                  <a:lnTo>
                    <a:pt x="5" y="120"/>
                  </a:lnTo>
                  <a:lnTo>
                    <a:pt x="10" y="12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63"/>
            <p:cNvSpPr/>
            <p:nvPr/>
          </p:nvSpPr>
          <p:spPr>
            <a:xfrm>
              <a:off x="1220431" y="2174580"/>
              <a:ext cx="457200" cy="696240"/>
            </a:xfrm>
            <a:custGeom>
              <a:avLst/>
              <a:gdLst/>
              <a:ahLst/>
              <a:cxnLst/>
              <a:rect l="l" t="t" r="r" b="b"/>
              <a:pathLst>
                <a:path w="254" h="336">
                  <a:moveTo>
                    <a:pt x="80" y="120"/>
                  </a:moveTo>
                  <a:lnTo>
                    <a:pt x="88" y="114"/>
                  </a:lnTo>
                  <a:lnTo>
                    <a:pt x="96" y="107"/>
                  </a:lnTo>
                  <a:lnTo>
                    <a:pt x="96" y="101"/>
                  </a:lnTo>
                  <a:lnTo>
                    <a:pt x="88" y="82"/>
                  </a:lnTo>
                  <a:lnTo>
                    <a:pt x="85" y="67"/>
                  </a:lnTo>
                  <a:lnTo>
                    <a:pt x="70" y="67"/>
                  </a:lnTo>
                  <a:lnTo>
                    <a:pt x="63" y="60"/>
                  </a:lnTo>
                  <a:lnTo>
                    <a:pt x="68" y="58"/>
                  </a:lnTo>
                  <a:lnTo>
                    <a:pt x="78" y="58"/>
                  </a:lnTo>
                  <a:lnTo>
                    <a:pt x="85" y="58"/>
                  </a:lnTo>
                  <a:lnTo>
                    <a:pt x="85" y="54"/>
                  </a:lnTo>
                  <a:lnTo>
                    <a:pt x="83" y="37"/>
                  </a:lnTo>
                  <a:lnTo>
                    <a:pt x="85" y="28"/>
                  </a:lnTo>
                  <a:lnTo>
                    <a:pt x="101" y="9"/>
                  </a:lnTo>
                  <a:lnTo>
                    <a:pt x="113" y="0"/>
                  </a:lnTo>
                  <a:lnTo>
                    <a:pt x="116" y="7"/>
                  </a:lnTo>
                  <a:lnTo>
                    <a:pt x="118" y="15"/>
                  </a:lnTo>
                  <a:lnTo>
                    <a:pt x="118" y="24"/>
                  </a:lnTo>
                  <a:lnTo>
                    <a:pt x="116" y="30"/>
                  </a:lnTo>
                  <a:lnTo>
                    <a:pt x="116" y="37"/>
                  </a:lnTo>
                  <a:lnTo>
                    <a:pt x="126" y="37"/>
                  </a:lnTo>
                  <a:lnTo>
                    <a:pt x="138" y="43"/>
                  </a:lnTo>
                  <a:lnTo>
                    <a:pt x="153" y="56"/>
                  </a:lnTo>
                  <a:lnTo>
                    <a:pt x="163" y="60"/>
                  </a:lnTo>
                  <a:lnTo>
                    <a:pt x="171" y="56"/>
                  </a:lnTo>
                  <a:lnTo>
                    <a:pt x="181" y="52"/>
                  </a:lnTo>
                  <a:lnTo>
                    <a:pt x="199" y="63"/>
                  </a:lnTo>
                  <a:lnTo>
                    <a:pt x="206" y="69"/>
                  </a:lnTo>
                  <a:lnTo>
                    <a:pt x="214" y="69"/>
                  </a:lnTo>
                  <a:lnTo>
                    <a:pt x="226" y="65"/>
                  </a:lnTo>
                  <a:lnTo>
                    <a:pt x="234" y="60"/>
                  </a:lnTo>
                  <a:lnTo>
                    <a:pt x="239" y="54"/>
                  </a:lnTo>
                  <a:lnTo>
                    <a:pt x="249" y="52"/>
                  </a:lnTo>
                  <a:lnTo>
                    <a:pt x="254" y="45"/>
                  </a:lnTo>
                  <a:lnTo>
                    <a:pt x="254" y="56"/>
                  </a:lnTo>
                  <a:lnTo>
                    <a:pt x="251" y="60"/>
                  </a:lnTo>
                  <a:lnTo>
                    <a:pt x="244" y="65"/>
                  </a:lnTo>
                  <a:lnTo>
                    <a:pt x="241" y="69"/>
                  </a:lnTo>
                  <a:lnTo>
                    <a:pt x="246" y="73"/>
                  </a:lnTo>
                  <a:lnTo>
                    <a:pt x="244" y="78"/>
                  </a:lnTo>
                  <a:lnTo>
                    <a:pt x="239" y="80"/>
                  </a:lnTo>
                  <a:lnTo>
                    <a:pt x="241" y="84"/>
                  </a:lnTo>
                  <a:lnTo>
                    <a:pt x="251" y="92"/>
                  </a:lnTo>
                  <a:lnTo>
                    <a:pt x="254" y="99"/>
                  </a:lnTo>
                  <a:lnTo>
                    <a:pt x="246" y="107"/>
                  </a:lnTo>
                  <a:lnTo>
                    <a:pt x="244" y="114"/>
                  </a:lnTo>
                  <a:lnTo>
                    <a:pt x="241" y="122"/>
                  </a:lnTo>
                  <a:lnTo>
                    <a:pt x="244" y="133"/>
                  </a:lnTo>
                  <a:lnTo>
                    <a:pt x="246" y="137"/>
                  </a:lnTo>
                  <a:lnTo>
                    <a:pt x="246" y="159"/>
                  </a:lnTo>
                  <a:lnTo>
                    <a:pt x="246" y="170"/>
                  </a:lnTo>
                  <a:lnTo>
                    <a:pt x="244" y="178"/>
                  </a:lnTo>
                  <a:lnTo>
                    <a:pt x="231" y="180"/>
                  </a:lnTo>
                  <a:lnTo>
                    <a:pt x="226" y="182"/>
                  </a:lnTo>
                  <a:lnTo>
                    <a:pt x="224" y="189"/>
                  </a:lnTo>
                  <a:lnTo>
                    <a:pt x="231" y="200"/>
                  </a:lnTo>
                  <a:lnTo>
                    <a:pt x="234" y="206"/>
                  </a:lnTo>
                  <a:lnTo>
                    <a:pt x="229" y="208"/>
                  </a:lnTo>
                  <a:lnTo>
                    <a:pt x="221" y="206"/>
                  </a:lnTo>
                  <a:lnTo>
                    <a:pt x="214" y="204"/>
                  </a:lnTo>
                  <a:lnTo>
                    <a:pt x="209" y="206"/>
                  </a:lnTo>
                  <a:lnTo>
                    <a:pt x="196" y="208"/>
                  </a:lnTo>
                  <a:lnTo>
                    <a:pt x="189" y="212"/>
                  </a:lnTo>
                  <a:lnTo>
                    <a:pt x="189" y="221"/>
                  </a:lnTo>
                  <a:lnTo>
                    <a:pt x="184" y="221"/>
                  </a:lnTo>
                  <a:lnTo>
                    <a:pt x="179" y="223"/>
                  </a:lnTo>
                  <a:lnTo>
                    <a:pt x="179" y="232"/>
                  </a:lnTo>
                  <a:lnTo>
                    <a:pt x="171" y="236"/>
                  </a:lnTo>
                  <a:lnTo>
                    <a:pt x="168" y="244"/>
                  </a:lnTo>
                  <a:lnTo>
                    <a:pt x="168" y="253"/>
                  </a:lnTo>
                  <a:lnTo>
                    <a:pt x="171" y="266"/>
                  </a:lnTo>
                  <a:lnTo>
                    <a:pt x="176" y="274"/>
                  </a:lnTo>
                  <a:lnTo>
                    <a:pt x="181" y="283"/>
                  </a:lnTo>
                  <a:lnTo>
                    <a:pt x="181" y="287"/>
                  </a:lnTo>
                  <a:lnTo>
                    <a:pt x="179" y="289"/>
                  </a:lnTo>
                  <a:lnTo>
                    <a:pt x="174" y="289"/>
                  </a:lnTo>
                  <a:lnTo>
                    <a:pt x="168" y="296"/>
                  </a:lnTo>
                  <a:lnTo>
                    <a:pt x="166" y="307"/>
                  </a:lnTo>
                  <a:lnTo>
                    <a:pt x="163" y="313"/>
                  </a:lnTo>
                  <a:lnTo>
                    <a:pt x="161" y="319"/>
                  </a:lnTo>
                  <a:lnTo>
                    <a:pt x="156" y="319"/>
                  </a:lnTo>
                  <a:lnTo>
                    <a:pt x="153" y="324"/>
                  </a:lnTo>
                  <a:lnTo>
                    <a:pt x="143" y="328"/>
                  </a:lnTo>
                  <a:lnTo>
                    <a:pt x="136" y="328"/>
                  </a:lnTo>
                  <a:lnTo>
                    <a:pt x="123" y="328"/>
                  </a:lnTo>
                  <a:lnTo>
                    <a:pt x="111" y="330"/>
                  </a:lnTo>
                  <a:lnTo>
                    <a:pt x="106" y="332"/>
                  </a:lnTo>
                  <a:lnTo>
                    <a:pt x="103" y="336"/>
                  </a:lnTo>
                  <a:lnTo>
                    <a:pt x="96" y="336"/>
                  </a:lnTo>
                  <a:lnTo>
                    <a:pt x="96" y="332"/>
                  </a:lnTo>
                  <a:lnTo>
                    <a:pt x="91" y="328"/>
                  </a:lnTo>
                  <a:lnTo>
                    <a:pt x="80" y="324"/>
                  </a:lnTo>
                  <a:lnTo>
                    <a:pt x="73" y="324"/>
                  </a:lnTo>
                  <a:lnTo>
                    <a:pt x="68" y="324"/>
                  </a:lnTo>
                  <a:lnTo>
                    <a:pt x="63" y="324"/>
                  </a:lnTo>
                  <a:lnTo>
                    <a:pt x="60" y="317"/>
                  </a:lnTo>
                  <a:lnTo>
                    <a:pt x="63" y="311"/>
                  </a:lnTo>
                  <a:lnTo>
                    <a:pt x="70" y="304"/>
                  </a:lnTo>
                  <a:lnTo>
                    <a:pt x="80" y="304"/>
                  </a:lnTo>
                  <a:lnTo>
                    <a:pt x="88" y="302"/>
                  </a:lnTo>
                  <a:lnTo>
                    <a:pt x="88" y="296"/>
                  </a:lnTo>
                  <a:lnTo>
                    <a:pt x="85" y="296"/>
                  </a:lnTo>
                  <a:lnTo>
                    <a:pt x="80" y="298"/>
                  </a:lnTo>
                  <a:lnTo>
                    <a:pt x="73" y="298"/>
                  </a:lnTo>
                  <a:lnTo>
                    <a:pt x="68" y="292"/>
                  </a:lnTo>
                  <a:lnTo>
                    <a:pt x="63" y="287"/>
                  </a:lnTo>
                  <a:lnTo>
                    <a:pt x="60" y="281"/>
                  </a:lnTo>
                  <a:lnTo>
                    <a:pt x="53" y="277"/>
                  </a:lnTo>
                  <a:lnTo>
                    <a:pt x="50" y="283"/>
                  </a:lnTo>
                  <a:lnTo>
                    <a:pt x="50" y="287"/>
                  </a:lnTo>
                  <a:lnTo>
                    <a:pt x="43" y="285"/>
                  </a:lnTo>
                  <a:lnTo>
                    <a:pt x="38" y="281"/>
                  </a:lnTo>
                  <a:lnTo>
                    <a:pt x="45" y="279"/>
                  </a:lnTo>
                  <a:lnTo>
                    <a:pt x="45" y="274"/>
                  </a:lnTo>
                  <a:lnTo>
                    <a:pt x="45" y="266"/>
                  </a:lnTo>
                  <a:lnTo>
                    <a:pt x="43" y="259"/>
                  </a:lnTo>
                  <a:lnTo>
                    <a:pt x="40" y="259"/>
                  </a:lnTo>
                  <a:lnTo>
                    <a:pt x="38" y="262"/>
                  </a:lnTo>
                  <a:lnTo>
                    <a:pt x="38" y="264"/>
                  </a:lnTo>
                  <a:lnTo>
                    <a:pt x="33" y="264"/>
                  </a:lnTo>
                  <a:lnTo>
                    <a:pt x="28" y="259"/>
                  </a:lnTo>
                  <a:lnTo>
                    <a:pt x="25" y="259"/>
                  </a:lnTo>
                  <a:lnTo>
                    <a:pt x="20" y="262"/>
                  </a:lnTo>
                  <a:lnTo>
                    <a:pt x="18" y="264"/>
                  </a:lnTo>
                  <a:lnTo>
                    <a:pt x="13" y="262"/>
                  </a:lnTo>
                  <a:lnTo>
                    <a:pt x="13" y="257"/>
                  </a:lnTo>
                  <a:lnTo>
                    <a:pt x="8" y="255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8" y="240"/>
                  </a:lnTo>
                  <a:lnTo>
                    <a:pt x="13" y="236"/>
                  </a:lnTo>
                  <a:lnTo>
                    <a:pt x="13" y="229"/>
                  </a:lnTo>
                  <a:lnTo>
                    <a:pt x="20" y="225"/>
                  </a:lnTo>
                  <a:lnTo>
                    <a:pt x="15" y="219"/>
                  </a:lnTo>
                  <a:lnTo>
                    <a:pt x="18" y="210"/>
                  </a:lnTo>
                  <a:lnTo>
                    <a:pt x="18" y="202"/>
                  </a:lnTo>
                  <a:lnTo>
                    <a:pt x="20" y="193"/>
                  </a:lnTo>
                  <a:lnTo>
                    <a:pt x="20" y="182"/>
                  </a:lnTo>
                  <a:lnTo>
                    <a:pt x="13" y="180"/>
                  </a:lnTo>
                  <a:lnTo>
                    <a:pt x="15" y="172"/>
                  </a:lnTo>
                  <a:lnTo>
                    <a:pt x="23" y="170"/>
                  </a:lnTo>
                  <a:lnTo>
                    <a:pt x="28" y="165"/>
                  </a:lnTo>
                  <a:lnTo>
                    <a:pt x="28" y="157"/>
                  </a:lnTo>
                  <a:lnTo>
                    <a:pt x="30" y="148"/>
                  </a:lnTo>
                  <a:lnTo>
                    <a:pt x="38" y="146"/>
                  </a:lnTo>
                  <a:lnTo>
                    <a:pt x="45" y="146"/>
                  </a:lnTo>
                  <a:lnTo>
                    <a:pt x="45" y="142"/>
                  </a:lnTo>
                  <a:lnTo>
                    <a:pt x="45" y="135"/>
                  </a:lnTo>
                  <a:lnTo>
                    <a:pt x="50" y="135"/>
                  </a:lnTo>
                  <a:lnTo>
                    <a:pt x="55" y="135"/>
                  </a:lnTo>
                  <a:lnTo>
                    <a:pt x="58" y="131"/>
                  </a:lnTo>
                  <a:lnTo>
                    <a:pt x="53" y="127"/>
                  </a:lnTo>
                  <a:lnTo>
                    <a:pt x="58" y="125"/>
                  </a:lnTo>
                  <a:lnTo>
                    <a:pt x="65" y="122"/>
                  </a:lnTo>
                  <a:lnTo>
                    <a:pt x="65" y="118"/>
                  </a:lnTo>
                  <a:lnTo>
                    <a:pt x="65" y="114"/>
                  </a:lnTo>
                  <a:lnTo>
                    <a:pt x="70" y="112"/>
                  </a:lnTo>
                  <a:lnTo>
                    <a:pt x="80" y="12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8" name="Rectangle 1"/>
          <p:cNvSpPr>
            <a:spLocks noChangeArrowheads="1"/>
          </p:cNvSpPr>
          <p:nvPr/>
        </p:nvSpPr>
        <p:spPr bwMode="auto">
          <a:xfrm>
            <a:off x="3923928" y="2129830"/>
            <a:ext cx="8640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" b="1" dirty="0" smtClean="0">
                <a:latin typeface="Verdana" pitchFamily="34" charset="0"/>
                <a:ea typeface="Verdana" pitchFamily="34" charset="0"/>
              </a:rPr>
              <a:t>Новосибирск</a:t>
            </a:r>
            <a:endParaRPr lang="ru-RU" sz="4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11" name="Овал 1210"/>
          <p:cNvSpPr/>
          <p:nvPr/>
        </p:nvSpPr>
        <p:spPr>
          <a:xfrm>
            <a:off x="3743912" y="2458806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Овал 248"/>
          <p:cNvSpPr/>
          <p:nvPr/>
        </p:nvSpPr>
        <p:spPr>
          <a:xfrm>
            <a:off x="3887928" y="217077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8" name="Rectangle 1"/>
          <p:cNvSpPr>
            <a:spLocks noChangeArrowheads="1"/>
          </p:cNvSpPr>
          <p:nvPr/>
        </p:nvSpPr>
        <p:spPr bwMode="auto">
          <a:xfrm>
            <a:off x="3779912" y="2417862"/>
            <a:ext cx="8640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" b="1" dirty="0" smtClean="0">
                <a:latin typeface="Verdana" pitchFamily="34" charset="0"/>
                <a:ea typeface="Verdana" pitchFamily="34" charset="0"/>
              </a:rPr>
              <a:t>Локоть</a:t>
            </a:r>
            <a:endParaRPr lang="ru-RU" sz="4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2" name="Овал 251"/>
          <p:cNvSpPr/>
          <p:nvPr/>
        </p:nvSpPr>
        <p:spPr>
          <a:xfrm>
            <a:off x="3923928" y="2890854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Rectangle 1"/>
          <p:cNvSpPr>
            <a:spLocks noChangeArrowheads="1"/>
          </p:cNvSpPr>
          <p:nvPr/>
        </p:nvSpPr>
        <p:spPr bwMode="auto">
          <a:xfrm>
            <a:off x="3995936" y="2849910"/>
            <a:ext cx="8640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" b="1" dirty="0" err="1" smtClean="0">
                <a:latin typeface="Verdana" pitchFamily="34" charset="0"/>
                <a:ea typeface="Verdana" pitchFamily="34" charset="0"/>
              </a:rPr>
              <a:t>Достык</a:t>
            </a:r>
            <a:endParaRPr lang="ru-RU" sz="4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57" name="Прямая соединительная линия 256"/>
          <p:cNvCxnSpPr>
            <a:stCxn id="651" idx="7"/>
          </p:cNvCxnSpPr>
          <p:nvPr/>
        </p:nvCxnSpPr>
        <p:spPr>
          <a:xfrm flipH="1" flipV="1">
            <a:off x="3203848" y="1851670"/>
            <a:ext cx="459903" cy="49189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1"/>
          <p:cNvSpPr>
            <a:spLocks noChangeArrowheads="1"/>
          </p:cNvSpPr>
          <p:nvPr/>
        </p:nvSpPr>
        <p:spPr bwMode="auto">
          <a:xfrm>
            <a:off x="2771800" y="2603108"/>
            <a:ext cx="8640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</a:rPr>
              <a:t>Казахстан</a:t>
            </a:r>
            <a:endParaRPr lang="ru-RU" sz="600" b="1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61" name="Прямая соединительная линия 260"/>
          <p:cNvCxnSpPr/>
          <p:nvPr/>
        </p:nvCxnSpPr>
        <p:spPr>
          <a:xfrm flipH="1">
            <a:off x="1043608" y="1851670"/>
            <a:ext cx="216024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object 5"/>
          <p:cNvSpPr txBox="1"/>
          <p:nvPr/>
        </p:nvSpPr>
        <p:spPr>
          <a:xfrm>
            <a:off x="611560" y="1563638"/>
            <a:ext cx="2592288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800" b="1" spc="20" dirty="0" smtClean="0">
                <a:solidFill>
                  <a:srgbClr val="FF3300"/>
                </a:solidFill>
                <a:latin typeface="Verdana"/>
                <a:cs typeface="Verdana"/>
              </a:rPr>
              <a:t>1398 тыс. тонн </a:t>
            </a:r>
            <a:r>
              <a:rPr lang="ru-RU" sz="800" spc="20" dirty="0" smtClean="0">
                <a:solidFill>
                  <a:srgbClr val="221F1F"/>
                </a:solidFill>
                <a:latin typeface="Verdana"/>
                <a:cs typeface="Verdana"/>
              </a:rPr>
              <a:t>перевезено в направлении Казахстана </a:t>
            </a:r>
            <a:r>
              <a:rPr lang="ru-RU" sz="800" b="1" spc="20" dirty="0" smtClean="0">
                <a:solidFill>
                  <a:srgbClr val="221F1F"/>
                </a:solidFill>
                <a:latin typeface="Verdana"/>
                <a:cs typeface="Verdana"/>
              </a:rPr>
              <a:t>в 1 полугодии 2023 года</a:t>
            </a:r>
            <a:endParaRPr lang="ru-RU" sz="800" b="1" dirty="0">
              <a:latin typeface="Verdana"/>
              <a:cs typeface="Verdana"/>
            </a:endParaRPr>
          </a:p>
        </p:txBody>
      </p:sp>
      <p:sp>
        <p:nvSpPr>
          <p:cNvPr id="250" name="Овал 249"/>
          <p:cNvSpPr/>
          <p:nvPr/>
        </p:nvSpPr>
        <p:spPr>
          <a:xfrm>
            <a:off x="3635896" y="2324662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Rectangle 1"/>
          <p:cNvSpPr>
            <a:spLocks noChangeArrowheads="1"/>
          </p:cNvSpPr>
          <p:nvPr/>
        </p:nvSpPr>
        <p:spPr bwMode="auto">
          <a:xfrm>
            <a:off x="3671896" y="2283718"/>
            <a:ext cx="8640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" b="1" dirty="0" smtClean="0">
                <a:latin typeface="Verdana" pitchFamily="34" charset="0"/>
                <a:ea typeface="Verdana" pitchFamily="34" charset="0"/>
              </a:rPr>
              <a:t>Кулунда</a:t>
            </a:r>
            <a:endParaRPr lang="ru-RU" sz="4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9" name="object 5"/>
          <p:cNvSpPr txBox="1"/>
          <p:nvPr/>
        </p:nvSpPr>
        <p:spPr>
          <a:xfrm>
            <a:off x="611560" y="1851670"/>
            <a:ext cx="2592288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700" b="1" spc="20" dirty="0" smtClean="0">
                <a:solidFill>
                  <a:srgbClr val="FF3300"/>
                </a:solidFill>
                <a:latin typeface="Verdana"/>
                <a:cs typeface="Verdana"/>
              </a:rPr>
              <a:t>+3,6% </a:t>
            </a:r>
            <a:r>
              <a:rPr lang="ru-RU" sz="700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к 1 полугодию 2022 года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  <p:cxnSp>
        <p:nvCxnSpPr>
          <p:cNvPr id="270" name="Прямая соединительная линия 269"/>
          <p:cNvCxnSpPr>
            <a:stCxn id="255" idx="1"/>
          </p:cNvCxnSpPr>
          <p:nvPr/>
        </p:nvCxnSpPr>
        <p:spPr>
          <a:xfrm flipV="1">
            <a:off x="3563888" y="2067694"/>
            <a:ext cx="1584176" cy="72501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1"/>
          <p:cNvSpPr>
            <a:spLocks noChangeArrowheads="1"/>
          </p:cNvSpPr>
          <p:nvPr/>
        </p:nvSpPr>
        <p:spPr bwMode="auto">
          <a:xfrm>
            <a:off x="3563888" y="2715766"/>
            <a:ext cx="8640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" b="1" dirty="0" err="1" smtClean="0">
                <a:latin typeface="Verdana" pitchFamily="34" charset="0"/>
                <a:ea typeface="Verdana" pitchFamily="34" charset="0"/>
              </a:rPr>
              <a:t>Мойынты</a:t>
            </a:r>
            <a:endParaRPr lang="ru-RU" sz="4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74" name="Прямая соединительная линия 273"/>
          <p:cNvCxnSpPr/>
          <p:nvPr/>
        </p:nvCxnSpPr>
        <p:spPr>
          <a:xfrm>
            <a:off x="5148064" y="3507854"/>
            <a:ext cx="244827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object 5"/>
          <p:cNvSpPr txBox="1"/>
          <p:nvPr/>
        </p:nvSpPr>
        <p:spPr>
          <a:xfrm>
            <a:off x="5148064" y="3203090"/>
            <a:ext cx="3240360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b="1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2022 год </a:t>
            </a:r>
            <a:r>
              <a:rPr lang="ru-RU" sz="800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– строительство </a:t>
            </a:r>
            <a:r>
              <a:rPr lang="ru-RU" sz="800" b="1" spc="20" dirty="0" smtClean="0">
                <a:solidFill>
                  <a:srgbClr val="FF3300"/>
                </a:solidFill>
                <a:latin typeface="Verdana"/>
                <a:cs typeface="Verdana"/>
              </a:rPr>
              <a:t>вторых</a:t>
            </a:r>
            <a:r>
              <a:rPr lang="ru-RU" sz="800" b="1" spc="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железнодорожных путей</a:t>
            </a:r>
            <a:r>
              <a:rPr lang="ru-RU" sz="800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на участке </a:t>
            </a:r>
            <a:r>
              <a:rPr lang="ru-RU" sz="800" spc="2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Достык-Мойынты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80" name="object 5"/>
          <p:cNvSpPr txBox="1"/>
          <p:nvPr/>
        </p:nvSpPr>
        <p:spPr>
          <a:xfrm>
            <a:off x="5148064" y="3507854"/>
            <a:ext cx="2592288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700" b="1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Прогноз: </a:t>
            </a:r>
            <a:r>
              <a:rPr lang="ru-RU" sz="700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увеличение пропускной способности </a:t>
            </a:r>
            <a:br>
              <a:rPr lang="ru-RU" sz="700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</a:br>
            <a:r>
              <a:rPr lang="ru-RU" sz="700" b="1" spc="20" dirty="0" smtClean="0">
                <a:solidFill>
                  <a:srgbClr val="FF3300"/>
                </a:solidFill>
                <a:latin typeface="Verdana"/>
                <a:cs typeface="Verdana"/>
              </a:rPr>
              <a:t>в 5 раз</a:t>
            </a:r>
            <a:r>
              <a:rPr lang="ru-RU" sz="700" spc="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 (до 60 пар поездов в сутки)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81" name="object 5"/>
          <p:cNvSpPr txBox="1"/>
          <p:nvPr/>
        </p:nvSpPr>
        <p:spPr>
          <a:xfrm>
            <a:off x="5148064" y="1635646"/>
            <a:ext cx="3168352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b="1" dirty="0" smtClean="0">
                <a:latin typeface="Verdana" pitchFamily="34" charset="0"/>
                <a:ea typeface="Verdana" pitchFamily="34" charset="0"/>
              </a:rPr>
              <a:t>В июле 2021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года мощность терминала станции </a:t>
            </a:r>
            <a:r>
              <a:rPr lang="ru-RU" sz="800" dirty="0" err="1" smtClean="0">
                <a:latin typeface="Verdana" pitchFamily="34" charset="0"/>
                <a:ea typeface="Verdana" pitchFamily="34" charset="0"/>
              </a:rPr>
              <a:t>Достык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 после запуска первой очереди составила </a:t>
            </a:r>
            <a:r>
              <a:rPr lang="ru-RU" sz="8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160 тыс. грузов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в 20-ти футовом эквиваленте 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2" name="object 5"/>
          <p:cNvSpPr txBox="1"/>
          <p:nvPr/>
        </p:nvSpPr>
        <p:spPr>
          <a:xfrm>
            <a:off x="5148064" y="2067694"/>
            <a:ext cx="2592288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700" dirty="0" smtClean="0">
                <a:latin typeface="Verdana" pitchFamily="34" charset="0"/>
                <a:ea typeface="Verdana" pitchFamily="34" charset="0"/>
              </a:rPr>
              <a:t>Сегодня через </a:t>
            </a:r>
            <a:r>
              <a:rPr lang="ru-RU" sz="700" dirty="0" err="1" smtClean="0">
                <a:latin typeface="Verdana" pitchFamily="34" charset="0"/>
                <a:ea typeface="Verdana" pitchFamily="34" charset="0"/>
              </a:rPr>
              <a:t>погран</a:t>
            </a:r>
            <a:r>
              <a:rPr lang="ru-RU" sz="700" dirty="0" smtClean="0">
                <a:latin typeface="Verdana" pitchFamily="34" charset="0"/>
                <a:ea typeface="Verdana" pitchFamily="34" charset="0"/>
              </a:rPr>
              <a:t>. переход ежедневно может проходить </a:t>
            </a:r>
            <a:r>
              <a:rPr lang="ru-RU" sz="700" b="1" dirty="0" smtClean="0">
                <a:latin typeface="Verdana" pitchFamily="34" charset="0"/>
                <a:ea typeface="Verdana" pitchFamily="34" charset="0"/>
              </a:rPr>
              <a:t>до 22 пар поездов</a:t>
            </a:r>
            <a:endParaRPr lang="ru-RU" sz="7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84" name="Прямая соединительная линия 283"/>
          <p:cNvCxnSpPr/>
          <p:nvPr/>
        </p:nvCxnSpPr>
        <p:spPr>
          <a:xfrm>
            <a:off x="5148064" y="2067694"/>
            <a:ext cx="309634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>
            <a:stCxn id="254" idx="5"/>
          </p:cNvCxnSpPr>
          <p:nvPr/>
        </p:nvCxnSpPr>
        <p:spPr>
          <a:xfrm>
            <a:off x="3589344" y="2818166"/>
            <a:ext cx="1558720" cy="68968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Овал 253"/>
          <p:cNvSpPr/>
          <p:nvPr/>
        </p:nvSpPr>
        <p:spPr>
          <a:xfrm>
            <a:off x="3527888" y="2756710"/>
            <a:ext cx="72000" cy="72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Текст 3">
            <a:extLst>
              <a:ext uri="{FF2B5EF4-FFF2-40B4-BE49-F238E27FC236}">
                <a16:creationId xmlns:a16="http://schemas.microsoft.com/office/drawing/2014/main" xmlns="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683568" y="4623978"/>
            <a:ext cx="4032448" cy="288032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800" dirty="0" smtClean="0">
                <a:latin typeface="Verdana" pitchFamily="34" charset="0"/>
                <a:ea typeface="Verdana" pitchFamily="34" charset="0"/>
              </a:rPr>
              <a:t>В 2023 году рамках технологии отправлена четверть перевезенного объема грузов -  9515 вагонов, </a:t>
            </a:r>
            <a:r>
              <a:rPr lang="ru-RU" sz="800" b="1" dirty="0" smtClean="0">
                <a:latin typeface="Verdana" pitchFamily="34" charset="0"/>
                <a:ea typeface="Verdana" pitchFamily="34" charset="0"/>
              </a:rPr>
              <a:t>456 тыс. тонн груза</a:t>
            </a:r>
            <a:endParaRPr lang="ru-RU" sz="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7" name="Шестиугольник 296"/>
          <p:cNvSpPr/>
          <p:nvPr/>
        </p:nvSpPr>
        <p:spPr>
          <a:xfrm rot="16200000">
            <a:off x="475675" y="4174325"/>
            <a:ext cx="144015" cy="12775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Текст 3">
            <a:extLst>
              <a:ext uri="{FF2B5EF4-FFF2-40B4-BE49-F238E27FC236}">
                <a16:creationId xmlns:a16="http://schemas.microsoft.com/office/drawing/2014/main" xmlns="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683568" y="4083918"/>
            <a:ext cx="3816424" cy="30857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9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1137 партнеров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на территории Казахстана могут принимать вагоны с применением электронной подписи</a:t>
            </a:r>
            <a:endParaRPr lang="ru-RU" sz="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9" name="Шестиугольник 298"/>
          <p:cNvSpPr/>
          <p:nvPr/>
        </p:nvSpPr>
        <p:spPr>
          <a:xfrm rot="16200000">
            <a:off x="475675" y="4704117"/>
            <a:ext cx="144015" cy="12775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Шестиугольник 301"/>
          <p:cNvSpPr/>
          <p:nvPr/>
        </p:nvSpPr>
        <p:spPr>
          <a:xfrm rot="16200000">
            <a:off x="4851902" y="4174326"/>
            <a:ext cx="144015" cy="12775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Текст 3">
            <a:extLst>
              <a:ext uri="{FF2B5EF4-FFF2-40B4-BE49-F238E27FC236}">
                <a16:creationId xmlns:a16="http://schemas.microsoft.com/office/drawing/2014/main" xmlns="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5059795" y="4083918"/>
            <a:ext cx="3995936" cy="30857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9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55 клиентов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на полигоне </a:t>
            </a:r>
            <a:r>
              <a:rPr lang="ru-RU" sz="800" dirty="0" err="1" smtClean="0">
                <a:latin typeface="Verdana" pitchFamily="34" charset="0"/>
                <a:ea typeface="Verdana" pitchFamily="34" charset="0"/>
              </a:rPr>
              <a:t>Западно-Сибирской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 железной дороги отправляют вагоны в Казахстан с применением электронной подписи</a:t>
            </a:r>
            <a:endParaRPr lang="ru-RU" sz="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04" name="Прямоугольник 303"/>
          <p:cNvSpPr/>
          <p:nvPr/>
        </p:nvSpPr>
        <p:spPr>
          <a:xfrm>
            <a:off x="719572" y="2283718"/>
            <a:ext cx="201622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Текст 3">
            <a:extLst>
              <a:ext uri="{FF2B5EF4-FFF2-40B4-BE49-F238E27FC236}">
                <a16:creationId xmlns:a16="http://schemas.microsoft.com/office/drawing/2014/main" xmlns="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791580" y="2517744"/>
            <a:ext cx="1872208" cy="1116124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pPr algn="ctr"/>
            <a:r>
              <a:rPr lang="ru-RU" sz="900" dirty="0" smtClean="0">
                <a:latin typeface="Verdana" pitchFamily="34" charset="0"/>
                <a:ea typeface="Verdana" pitchFamily="34" charset="0"/>
              </a:rPr>
              <a:t>В 2023 г. начался активный переход на оформления </a:t>
            </a:r>
            <a:r>
              <a:rPr lang="ru-RU" sz="900" b="1" dirty="0" smtClean="0">
                <a:latin typeface="Verdana" pitchFamily="34" charset="0"/>
                <a:ea typeface="Verdana" pitchFamily="34" charset="0"/>
              </a:rPr>
              <a:t>электронных накладных </a:t>
            </a:r>
            <a:r>
              <a:rPr lang="ru-RU" sz="9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СМГС</a:t>
            </a:r>
            <a:r>
              <a:rPr lang="ru-RU" sz="9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900" dirty="0" smtClean="0">
                <a:latin typeface="Verdana" pitchFamily="34" charset="0"/>
                <a:ea typeface="Verdana" pitchFamily="34" charset="0"/>
              </a:rPr>
              <a:t>при экспортных и импортных перевозках грузов и порожних вагонов </a:t>
            </a:r>
            <a:r>
              <a:rPr lang="ru-RU" sz="900" b="1" dirty="0" smtClean="0">
                <a:latin typeface="Verdana" pitchFamily="34" charset="0"/>
                <a:ea typeface="Verdana" pitchFamily="34" charset="0"/>
              </a:rPr>
              <a:t>в Республику Казахстан</a:t>
            </a:r>
          </a:p>
        </p:txBody>
      </p:sp>
      <p:sp>
        <p:nvSpPr>
          <p:cNvPr id="308" name="Шестиугольник 307"/>
          <p:cNvSpPr/>
          <p:nvPr/>
        </p:nvSpPr>
        <p:spPr>
          <a:xfrm rot="16200000">
            <a:off x="4851902" y="4704117"/>
            <a:ext cx="144015" cy="127755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9" name="Текст 3">
            <a:extLst>
              <a:ext uri="{FF2B5EF4-FFF2-40B4-BE49-F238E27FC236}">
                <a16:creationId xmlns:a16="http://schemas.microsoft.com/office/drawing/2014/main" xmlns="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5059795" y="4613709"/>
            <a:ext cx="3995936" cy="308570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80%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накладных на грузы и </a:t>
            </a:r>
            <a:r>
              <a:rPr lang="ru-RU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90%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накладных на порожние вагоны из Казахстана </a:t>
            </a:r>
            <a:r>
              <a:rPr lang="ru-RU" sz="9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поступает в электронном виде</a:t>
            </a:r>
            <a:endParaRPr lang="ru-RU" sz="700" b="1" dirty="0">
              <a:solidFill>
                <a:srgbClr val="FF3300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reeform 35"/>
          <p:cNvSpPr>
            <a:spLocks noEditPoints="1"/>
          </p:cNvSpPr>
          <p:nvPr/>
        </p:nvSpPr>
        <p:spPr bwMode="auto">
          <a:xfrm>
            <a:off x="-3734218" y="4616615"/>
            <a:ext cx="305129" cy="615514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266" name="Freeform 236"/>
          <p:cNvSpPr>
            <a:spLocks noEditPoints="1"/>
          </p:cNvSpPr>
          <p:nvPr/>
        </p:nvSpPr>
        <p:spPr bwMode="auto">
          <a:xfrm>
            <a:off x="-3489863" y="4180874"/>
            <a:ext cx="15482445" cy="682506"/>
          </a:xfrm>
          <a:custGeom>
            <a:avLst/>
            <a:gdLst>
              <a:gd name="T0" fmla="*/ 110 w 5036"/>
              <a:gd name="T1" fmla="*/ 222 h 222"/>
              <a:gd name="T2" fmla="*/ 110 w 5036"/>
              <a:gd name="T3" fmla="*/ 220 h 222"/>
              <a:gd name="T4" fmla="*/ 50 w 5036"/>
              <a:gd name="T5" fmla="*/ 137 h 222"/>
              <a:gd name="T6" fmla="*/ 52 w 5036"/>
              <a:gd name="T7" fmla="*/ 137 h 222"/>
              <a:gd name="T8" fmla="*/ 4986 w 5036"/>
              <a:gd name="T9" fmla="*/ 124 h 222"/>
              <a:gd name="T10" fmla="*/ 4986 w 5036"/>
              <a:gd name="T11" fmla="*/ 124 h 222"/>
              <a:gd name="T12" fmla="*/ 4986 w 5036"/>
              <a:gd name="T13" fmla="*/ 124 h 222"/>
              <a:gd name="T14" fmla="*/ 4986 w 5036"/>
              <a:gd name="T15" fmla="*/ 124 h 222"/>
              <a:gd name="T16" fmla="*/ 5020 w 5036"/>
              <a:gd name="T17" fmla="*/ 121 h 222"/>
              <a:gd name="T18" fmla="*/ 5019 w 5036"/>
              <a:gd name="T19" fmla="*/ 121 h 222"/>
              <a:gd name="T20" fmla="*/ 5019 w 5036"/>
              <a:gd name="T21" fmla="*/ 121 h 222"/>
              <a:gd name="T22" fmla="*/ 5033 w 5036"/>
              <a:gd name="T23" fmla="*/ 121 h 222"/>
              <a:gd name="T24" fmla="*/ 5033 w 5036"/>
              <a:gd name="T25" fmla="*/ 121 h 222"/>
              <a:gd name="T26" fmla="*/ 5033 w 5036"/>
              <a:gd name="T27" fmla="*/ 121 h 222"/>
              <a:gd name="T28" fmla="*/ 64 w 5036"/>
              <a:gd name="T29" fmla="*/ 115 h 222"/>
              <a:gd name="T30" fmla="*/ 64 w 5036"/>
              <a:gd name="T31" fmla="*/ 115 h 222"/>
              <a:gd name="T32" fmla="*/ 5036 w 5036"/>
              <a:gd name="T33" fmla="*/ 100 h 222"/>
              <a:gd name="T34" fmla="*/ 5036 w 5036"/>
              <a:gd name="T35" fmla="*/ 102 h 222"/>
              <a:gd name="T36" fmla="*/ 5027 w 5036"/>
              <a:gd name="T37" fmla="*/ 96 h 222"/>
              <a:gd name="T38" fmla="*/ 5028 w 5036"/>
              <a:gd name="T39" fmla="*/ 97 h 222"/>
              <a:gd name="T40" fmla="*/ 5027 w 5036"/>
              <a:gd name="T41" fmla="*/ 97 h 222"/>
              <a:gd name="T42" fmla="*/ 5028 w 5036"/>
              <a:gd name="T43" fmla="*/ 97 h 222"/>
              <a:gd name="T44" fmla="*/ 5027 w 5036"/>
              <a:gd name="T45" fmla="*/ 96 h 222"/>
              <a:gd name="T46" fmla="*/ 5027 w 5036"/>
              <a:gd name="T47" fmla="*/ 96 h 222"/>
              <a:gd name="T48" fmla="*/ 4831 w 5036"/>
              <a:gd name="T49" fmla="*/ 74 h 222"/>
              <a:gd name="T50" fmla="*/ 4831 w 5036"/>
              <a:gd name="T51" fmla="*/ 75 h 222"/>
              <a:gd name="T52" fmla="*/ 4755 w 5036"/>
              <a:gd name="T53" fmla="*/ 69 h 222"/>
              <a:gd name="T54" fmla="*/ 4755 w 5036"/>
              <a:gd name="T55" fmla="*/ 69 h 222"/>
              <a:gd name="T56" fmla="*/ 4826 w 5036"/>
              <a:gd name="T57" fmla="*/ 64 h 222"/>
              <a:gd name="T58" fmla="*/ 4828 w 5036"/>
              <a:gd name="T59" fmla="*/ 67 h 222"/>
              <a:gd name="T60" fmla="*/ 4826 w 5036"/>
              <a:gd name="T61" fmla="*/ 66 h 222"/>
              <a:gd name="T62" fmla="*/ 4806 w 5036"/>
              <a:gd name="T63" fmla="*/ 42 h 222"/>
              <a:gd name="T64" fmla="*/ 4806 w 5036"/>
              <a:gd name="T65" fmla="*/ 44 h 222"/>
              <a:gd name="T66" fmla="*/ 4806 w 5036"/>
              <a:gd name="T67" fmla="*/ 42 h 222"/>
              <a:gd name="T68" fmla="*/ 4806 w 5036"/>
              <a:gd name="T69" fmla="*/ 42 h 222"/>
              <a:gd name="T70" fmla="*/ 4808 w 5036"/>
              <a:gd name="T71" fmla="*/ 37 h 222"/>
              <a:gd name="T72" fmla="*/ 4806 w 5036"/>
              <a:gd name="T73" fmla="*/ 37 h 222"/>
              <a:gd name="T74" fmla="*/ 4806 w 5036"/>
              <a:gd name="T75" fmla="*/ 31 h 222"/>
              <a:gd name="T76" fmla="*/ 4806 w 5036"/>
              <a:gd name="T77" fmla="*/ 31 h 222"/>
              <a:gd name="T78" fmla="*/ 4806 w 5036"/>
              <a:gd name="T79" fmla="*/ 31 h 222"/>
              <a:gd name="T80" fmla="*/ 4806 w 5036"/>
              <a:gd name="T81" fmla="*/ 29 h 222"/>
              <a:gd name="T82" fmla="*/ 4804 w 5036"/>
              <a:gd name="T83" fmla="*/ 29 h 222"/>
              <a:gd name="T84" fmla="*/ 31 w 5036"/>
              <a:gd name="T85" fmla="*/ 28 h 222"/>
              <a:gd name="T86" fmla="*/ 30 w 5036"/>
              <a:gd name="T87" fmla="*/ 31 h 222"/>
              <a:gd name="T88" fmla="*/ 28 w 5036"/>
              <a:gd name="T89" fmla="*/ 29 h 222"/>
              <a:gd name="T90" fmla="*/ 4804 w 5036"/>
              <a:gd name="T91" fmla="*/ 12 h 222"/>
              <a:gd name="T92" fmla="*/ 4803 w 5036"/>
              <a:gd name="T93" fmla="*/ 12 h 222"/>
              <a:gd name="T94" fmla="*/ 4804 w 5036"/>
              <a:gd name="T95" fmla="*/ 11 h 222"/>
              <a:gd name="T96" fmla="*/ 4804 w 5036"/>
              <a:gd name="T97" fmla="*/ 12 h 222"/>
              <a:gd name="T98" fmla="*/ 3 w 5036"/>
              <a:gd name="T99" fmla="*/ 1 h 222"/>
              <a:gd name="T100" fmla="*/ 1 w 5036"/>
              <a:gd name="T101" fmla="*/ 1 h 222"/>
              <a:gd name="T102" fmla="*/ 1 w 5036"/>
              <a:gd name="T103" fmla="*/ 1 h 222"/>
              <a:gd name="T104" fmla="*/ 1 w 5036"/>
              <a:gd name="T10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36" h="222">
                <a:moveTo>
                  <a:pt x="110" y="220"/>
                </a:moveTo>
                <a:lnTo>
                  <a:pt x="110" y="220"/>
                </a:lnTo>
                <a:lnTo>
                  <a:pt x="110" y="220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0"/>
                </a:lnTo>
                <a:lnTo>
                  <a:pt x="110" y="220"/>
                </a:lnTo>
                <a:close/>
                <a:moveTo>
                  <a:pt x="50" y="137"/>
                </a:moveTo>
                <a:lnTo>
                  <a:pt x="50" y="137"/>
                </a:lnTo>
                <a:lnTo>
                  <a:pt x="50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0" y="137"/>
                </a:lnTo>
                <a:lnTo>
                  <a:pt x="50" y="137"/>
                </a:lnTo>
                <a:lnTo>
                  <a:pt x="50" y="137"/>
                </a:lnTo>
                <a:close/>
                <a:moveTo>
                  <a:pt x="4986" y="124"/>
                </a:move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close/>
                <a:moveTo>
                  <a:pt x="5019" y="121"/>
                </a:move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close/>
                <a:moveTo>
                  <a:pt x="5033" y="121"/>
                </a:move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close/>
                <a:moveTo>
                  <a:pt x="64" y="115"/>
                </a:move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close/>
                <a:moveTo>
                  <a:pt x="5036" y="100"/>
                </a:moveTo>
                <a:lnTo>
                  <a:pt x="5036" y="100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0"/>
                </a:lnTo>
                <a:close/>
                <a:moveTo>
                  <a:pt x="5027" y="96"/>
                </a:moveTo>
                <a:lnTo>
                  <a:pt x="5027" y="96"/>
                </a:lnTo>
                <a:lnTo>
                  <a:pt x="5027" y="96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close/>
                <a:moveTo>
                  <a:pt x="4831" y="72"/>
                </a:moveTo>
                <a:lnTo>
                  <a:pt x="4831" y="74"/>
                </a:lnTo>
                <a:lnTo>
                  <a:pt x="4831" y="74"/>
                </a:lnTo>
                <a:lnTo>
                  <a:pt x="4831" y="74"/>
                </a:lnTo>
                <a:lnTo>
                  <a:pt x="4831" y="75"/>
                </a:lnTo>
                <a:lnTo>
                  <a:pt x="4831" y="75"/>
                </a:lnTo>
                <a:lnTo>
                  <a:pt x="4831" y="74"/>
                </a:lnTo>
                <a:lnTo>
                  <a:pt x="4831" y="74"/>
                </a:lnTo>
                <a:lnTo>
                  <a:pt x="4831" y="72"/>
                </a:lnTo>
                <a:close/>
                <a:moveTo>
                  <a:pt x="4755" y="69"/>
                </a:move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close/>
                <a:moveTo>
                  <a:pt x="4825" y="64"/>
                </a:moveTo>
                <a:lnTo>
                  <a:pt x="4826" y="64"/>
                </a:lnTo>
                <a:lnTo>
                  <a:pt x="4826" y="66"/>
                </a:lnTo>
                <a:lnTo>
                  <a:pt x="4826" y="66"/>
                </a:lnTo>
                <a:lnTo>
                  <a:pt x="4828" y="67"/>
                </a:lnTo>
                <a:lnTo>
                  <a:pt x="4828" y="67"/>
                </a:lnTo>
                <a:lnTo>
                  <a:pt x="4826" y="69"/>
                </a:lnTo>
                <a:lnTo>
                  <a:pt x="4826" y="67"/>
                </a:lnTo>
                <a:lnTo>
                  <a:pt x="4826" y="67"/>
                </a:lnTo>
                <a:lnTo>
                  <a:pt x="4826" y="66"/>
                </a:lnTo>
                <a:lnTo>
                  <a:pt x="4826" y="66"/>
                </a:lnTo>
                <a:lnTo>
                  <a:pt x="4825" y="64"/>
                </a:lnTo>
                <a:close/>
                <a:moveTo>
                  <a:pt x="4806" y="42"/>
                </a:moveTo>
                <a:lnTo>
                  <a:pt x="4806" y="42"/>
                </a:lnTo>
                <a:lnTo>
                  <a:pt x="4806" y="42"/>
                </a:lnTo>
                <a:lnTo>
                  <a:pt x="4808" y="42"/>
                </a:lnTo>
                <a:lnTo>
                  <a:pt x="4808" y="42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close/>
                <a:moveTo>
                  <a:pt x="4808" y="36"/>
                </a:move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8" y="36"/>
                </a:lnTo>
                <a:lnTo>
                  <a:pt x="4808" y="36"/>
                </a:lnTo>
                <a:close/>
                <a:moveTo>
                  <a:pt x="4806" y="31"/>
                </a:move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close/>
                <a:moveTo>
                  <a:pt x="4804" y="28"/>
                </a:moveTo>
                <a:lnTo>
                  <a:pt x="4804" y="28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4" y="29"/>
                </a:lnTo>
                <a:lnTo>
                  <a:pt x="4804" y="29"/>
                </a:lnTo>
                <a:lnTo>
                  <a:pt x="4804" y="28"/>
                </a:lnTo>
                <a:close/>
                <a:moveTo>
                  <a:pt x="28" y="28"/>
                </a:moveTo>
                <a:lnTo>
                  <a:pt x="28" y="28"/>
                </a:lnTo>
                <a:lnTo>
                  <a:pt x="31" y="28"/>
                </a:lnTo>
                <a:lnTo>
                  <a:pt x="30" y="29"/>
                </a:lnTo>
                <a:lnTo>
                  <a:pt x="33" y="31"/>
                </a:lnTo>
                <a:lnTo>
                  <a:pt x="31" y="31"/>
                </a:lnTo>
                <a:lnTo>
                  <a:pt x="30" y="31"/>
                </a:lnTo>
                <a:lnTo>
                  <a:pt x="27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30" y="29"/>
                </a:lnTo>
                <a:lnTo>
                  <a:pt x="30" y="28"/>
                </a:lnTo>
                <a:lnTo>
                  <a:pt x="28" y="28"/>
                </a:lnTo>
                <a:close/>
                <a:moveTo>
                  <a:pt x="4804" y="12"/>
                </a:moveTo>
                <a:lnTo>
                  <a:pt x="4804" y="12"/>
                </a:lnTo>
                <a:lnTo>
                  <a:pt x="4803" y="12"/>
                </a:lnTo>
                <a:lnTo>
                  <a:pt x="4803" y="14"/>
                </a:lnTo>
                <a:lnTo>
                  <a:pt x="4803" y="12"/>
                </a:lnTo>
                <a:lnTo>
                  <a:pt x="4803" y="12"/>
                </a:lnTo>
                <a:lnTo>
                  <a:pt x="4803" y="12"/>
                </a:lnTo>
                <a:lnTo>
                  <a:pt x="4804" y="12"/>
                </a:lnTo>
                <a:close/>
                <a:moveTo>
                  <a:pt x="4804" y="11"/>
                </a:moveTo>
                <a:lnTo>
                  <a:pt x="4804" y="11"/>
                </a:lnTo>
                <a:lnTo>
                  <a:pt x="4806" y="12"/>
                </a:lnTo>
                <a:lnTo>
                  <a:pt x="4804" y="12"/>
                </a:lnTo>
                <a:lnTo>
                  <a:pt x="4804" y="12"/>
                </a:lnTo>
                <a:lnTo>
                  <a:pt x="4804" y="11"/>
                </a:lnTo>
                <a:close/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0" name="Freeform 11"/>
          <p:cNvSpPr>
            <a:spLocks noEditPoints="1"/>
          </p:cNvSpPr>
          <p:nvPr/>
        </p:nvSpPr>
        <p:spPr bwMode="auto">
          <a:xfrm>
            <a:off x="-1089873" y="6149204"/>
            <a:ext cx="910128" cy="519172"/>
          </a:xfrm>
          <a:custGeom>
            <a:avLst/>
            <a:gdLst>
              <a:gd name="T0" fmla="*/ 162 w 173"/>
              <a:gd name="T1" fmla="*/ 92 h 97"/>
              <a:gd name="T2" fmla="*/ 172 w 173"/>
              <a:gd name="T3" fmla="*/ 94 h 97"/>
              <a:gd name="T4" fmla="*/ 161 w 173"/>
              <a:gd name="T5" fmla="*/ 97 h 97"/>
              <a:gd name="T6" fmla="*/ 156 w 173"/>
              <a:gd name="T7" fmla="*/ 94 h 97"/>
              <a:gd name="T8" fmla="*/ 3 w 173"/>
              <a:gd name="T9" fmla="*/ 77 h 97"/>
              <a:gd name="T10" fmla="*/ 3 w 173"/>
              <a:gd name="T11" fmla="*/ 77 h 97"/>
              <a:gd name="T12" fmla="*/ 3 w 173"/>
              <a:gd name="T13" fmla="*/ 74 h 97"/>
              <a:gd name="T14" fmla="*/ 3 w 173"/>
              <a:gd name="T15" fmla="*/ 72 h 97"/>
              <a:gd name="T16" fmla="*/ 0 w 173"/>
              <a:gd name="T17" fmla="*/ 55 h 97"/>
              <a:gd name="T18" fmla="*/ 0 w 173"/>
              <a:gd name="T19" fmla="*/ 52 h 97"/>
              <a:gd name="T20" fmla="*/ 139 w 173"/>
              <a:gd name="T21" fmla="*/ 4 h 97"/>
              <a:gd name="T22" fmla="*/ 140 w 173"/>
              <a:gd name="T23" fmla="*/ 11 h 97"/>
              <a:gd name="T24" fmla="*/ 144 w 173"/>
              <a:gd name="T25" fmla="*/ 15 h 97"/>
              <a:gd name="T26" fmla="*/ 145 w 173"/>
              <a:gd name="T27" fmla="*/ 22 h 97"/>
              <a:gd name="T28" fmla="*/ 148 w 173"/>
              <a:gd name="T29" fmla="*/ 26 h 97"/>
              <a:gd name="T30" fmla="*/ 151 w 173"/>
              <a:gd name="T31" fmla="*/ 34 h 97"/>
              <a:gd name="T32" fmla="*/ 140 w 173"/>
              <a:gd name="T33" fmla="*/ 40 h 97"/>
              <a:gd name="T34" fmla="*/ 137 w 173"/>
              <a:gd name="T35" fmla="*/ 50 h 97"/>
              <a:gd name="T36" fmla="*/ 132 w 173"/>
              <a:gd name="T37" fmla="*/ 53 h 97"/>
              <a:gd name="T38" fmla="*/ 115 w 173"/>
              <a:gd name="T39" fmla="*/ 58 h 97"/>
              <a:gd name="T40" fmla="*/ 101 w 173"/>
              <a:gd name="T41" fmla="*/ 63 h 97"/>
              <a:gd name="T42" fmla="*/ 93 w 173"/>
              <a:gd name="T43" fmla="*/ 67 h 97"/>
              <a:gd name="T44" fmla="*/ 87 w 173"/>
              <a:gd name="T45" fmla="*/ 72 h 97"/>
              <a:gd name="T46" fmla="*/ 77 w 173"/>
              <a:gd name="T47" fmla="*/ 74 h 97"/>
              <a:gd name="T48" fmla="*/ 68 w 173"/>
              <a:gd name="T49" fmla="*/ 78 h 97"/>
              <a:gd name="T50" fmla="*/ 57 w 173"/>
              <a:gd name="T51" fmla="*/ 81 h 97"/>
              <a:gd name="T52" fmla="*/ 43 w 173"/>
              <a:gd name="T53" fmla="*/ 85 h 97"/>
              <a:gd name="T54" fmla="*/ 36 w 173"/>
              <a:gd name="T55" fmla="*/ 91 h 97"/>
              <a:gd name="T56" fmla="*/ 25 w 173"/>
              <a:gd name="T57" fmla="*/ 92 h 97"/>
              <a:gd name="T58" fmla="*/ 21 w 173"/>
              <a:gd name="T59" fmla="*/ 94 h 97"/>
              <a:gd name="T60" fmla="*/ 13 w 173"/>
              <a:gd name="T61" fmla="*/ 89 h 97"/>
              <a:gd name="T62" fmla="*/ 9 w 173"/>
              <a:gd name="T63" fmla="*/ 75 h 97"/>
              <a:gd name="T64" fmla="*/ 6 w 173"/>
              <a:gd name="T65" fmla="*/ 66 h 97"/>
              <a:gd name="T66" fmla="*/ 5 w 173"/>
              <a:gd name="T67" fmla="*/ 61 h 97"/>
              <a:gd name="T68" fmla="*/ 5 w 173"/>
              <a:gd name="T69" fmla="*/ 58 h 97"/>
              <a:gd name="T70" fmla="*/ 3 w 173"/>
              <a:gd name="T71" fmla="*/ 55 h 97"/>
              <a:gd name="T72" fmla="*/ 2 w 173"/>
              <a:gd name="T73" fmla="*/ 48 h 97"/>
              <a:gd name="T74" fmla="*/ 6 w 173"/>
              <a:gd name="T75" fmla="*/ 36 h 97"/>
              <a:gd name="T76" fmla="*/ 9 w 173"/>
              <a:gd name="T77" fmla="*/ 33 h 97"/>
              <a:gd name="T78" fmla="*/ 8 w 173"/>
              <a:gd name="T79" fmla="*/ 28 h 97"/>
              <a:gd name="T80" fmla="*/ 9 w 173"/>
              <a:gd name="T81" fmla="*/ 25 h 97"/>
              <a:gd name="T82" fmla="*/ 11 w 173"/>
              <a:gd name="T83" fmla="*/ 22 h 97"/>
              <a:gd name="T84" fmla="*/ 14 w 173"/>
              <a:gd name="T85" fmla="*/ 22 h 97"/>
              <a:gd name="T86" fmla="*/ 19 w 173"/>
              <a:gd name="T87" fmla="*/ 23 h 97"/>
              <a:gd name="T88" fmla="*/ 22 w 173"/>
              <a:gd name="T89" fmla="*/ 23 h 97"/>
              <a:gd name="T90" fmla="*/ 32 w 173"/>
              <a:gd name="T91" fmla="*/ 23 h 97"/>
              <a:gd name="T92" fmla="*/ 39 w 173"/>
              <a:gd name="T93" fmla="*/ 23 h 97"/>
              <a:gd name="T94" fmla="*/ 50 w 173"/>
              <a:gd name="T95" fmla="*/ 25 h 97"/>
              <a:gd name="T96" fmla="*/ 60 w 173"/>
              <a:gd name="T97" fmla="*/ 25 h 97"/>
              <a:gd name="T98" fmla="*/ 66 w 173"/>
              <a:gd name="T99" fmla="*/ 29 h 97"/>
              <a:gd name="T100" fmla="*/ 71 w 173"/>
              <a:gd name="T101" fmla="*/ 25 h 97"/>
              <a:gd name="T102" fmla="*/ 77 w 173"/>
              <a:gd name="T103" fmla="*/ 15 h 97"/>
              <a:gd name="T104" fmla="*/ 87 w 173"/>
              <a:gd name="T105" fmla="*/ 9 h 97"/>
              <a:gd name="T106" fmla="*/ 99 w 173"/>
              <a:gd name="T107" fmla="*/ 4 h 97"/>
              <a:gd name="T108" fmla="*/ 118 w 173"/>
              <a:gd name="T109" fmla="*/ 3 h 97"/>
              <a:gd name="T110" fmla="*/ 132 w 173"/>
              <a:gd name="T1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3" h="97">
                <a:moveTo>
                  <a:pt x="159" y="92"/>
                </a:moveTo>
                <a:lnTo>
                  <a:pt x="161" y="92"/>
                </a:lnTo>
                <a:lnTo>
                  <a:pt x="162" y="92"/>
                </a:lnTo>
                <a:lnTo>
                  <a:pt x="162" y="92"/>
                </a:lnTo>
                <a:lnTo>
                  <a:pt x="164" y="92"/>
                </a:lnTo>
                <a:lnTo>
                  <a:pt x="169" y="92"/>
                </a:lnTo>
                <a:lnTo>
                  <a:pt x="173" y="94"/>
                </a:lnTo>
                <a:lnTo>
                  <a:pt x="172" y="94"/>
                </a:lnTo>
                <a:lnTo>
                  <a:pt x="172" y="96"/>
                </a:lnTo>
                <a:lnTo>
                  <a:pt x="169" y="96"/>
                </a:lnTo>
                <a:lnTo>
                  <a:pt x="167" y="97"/>
                </a:lnTo>
                <a:lnTo>
                  <a:pt x="161" y="97"/>
                </a:lnTo>
                <a:lnTo>
                  <a:pt x="159" y="97"/>
                </a:lnTo>
                <a:lnTo>
                  <a:pt x="158" y="96"/>
                </a:lnTo>
                <a:lnTo>
                  <a:pt x="156" y="94"/>
                </a:lnTo>
                <a:lnTo>
                  <a:pt x="156" y="94"/>
                </a:lnTo>
                <a:lnTo>
                  <a:pt x="156" y="92"/>
                </a:lnTo>
                <a:lnTo>
                  <a:pt x="158" y="92"/>
                </a:lnTo>
                <a:lnTo>
                  <a:pt x="159" y="92"/>
                </a:lnTo>
                <a:close/>
                <a:moveTo>
                  <a:pt x="3" y="77"/>
                </a:moveTo>
                <a:lnTo>
                  <a:pt x="3" y="77"/>
                </a:lnTo>
                <a:lnTo>
                  <a:pt x="3" y="77"/>
                </a:lnTo>
                <a:lnTo>
                  <a:pt x="2" y="78"/>
                </a:lnTo>
                <a:lnTo>
                  <a:pt x="3" y="77"/>
                </a:lnTo>
                <a:lnTo>
                  <a:pt x="3" y="77"/>
                </a:lnTo>
                <a:close/>
                <a:moveTo>
                  <a:pt x="3" y="72"/>
                </a:move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2" y="74"/>
                </a:lnTo>
                <a:lnTo>
                  <a:pt x="3" y="72"/>
                </a:lnTo>
                <a:close/>
                <a:moveTo>
                  <a:pt x="0" y="52"/>
                </a:moveTo>
                <a:lnTo>
                  <a:pt x="2" y="53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close/>
                <a:moveTo>
                  <a:pt x="136" y="0"/>
                </a:moveTo>
                <a:lnTo>
                  <a:pt x="137" y="1"/>
                </a:lnTo>
                <a:lnTo>
                  <a:pt x="137" y="3"/>
                </a:lnTo>
                <a:lnTo>
                  <a:pt x="139" y="4"/>
                </a:lnTo>
                <a:lnTo>
                  <a:pt x="139" y="6"/>
                </a:lnTo>
                <a:lnTo>
                  <a:pt x="139" y="7"/>
                </a:lnTo>
                <a:lnTo>
                  <a:pt x="140" y="9"/>
                </a:lnTo>
                <a:lnTo>
                  <a:pt x="140" y="11"/>
                </a:lnTo>
                <a:lnTo>
                  <a:pt x="142" y="11"/>
                </a:lnTo>
                <a:lnTo>
                  <a:pt x="142" y="12"/>
                </a:lnTo>
                <a:lnTo>
                  <a:pt x="142" y="14"/>
                </a:lnTo>
                <a:lnTo>
                  <a:pt x="144" y="15"/>
                </a:lnTo>
                <a:lnTo>
                  <a:pt x="144" y="17"/>
                </a:lnTo>
                <a:lnTo>
                  <a:pt x="145" y="18"/>
                </a:lnTo>
                <a:lnTo>
                  <a:pt x="145" y="20"/>
                </a:lnTo>
                <a:lnTo>
                  <a:pt x="145" y="22"/>
                </a:lnTo>
                <a:lnTo>
                  <a:pt x="147" y="23"/>
                </a:lnTo>
                <a:lnTo>
                  <a:pt x="147" y="25"/>
                </a:lnTo>
                <a:lnTo>
                  <a:pt x="148" y="25"/>
                </a:lnTo>
                <a:lnTo>
                  <a:pt x="148" y="26"/>
                </a:lnTo>
                <a:lnTo>
                  <a:pt x="150" y="28"/>
                </a:lnTo>
                <a:lnTo>
                  <a:pt x="150" y="31"/>
                </a:lnTo>
                <a:lnTo>
                  <a:pt x="151" y="33"/>
                </a:lnTo>
                <a:lnTo>
                  <a:pt x="151" y="34"/>
                </a:lnTo>
                <a:lnTo>
                  <a:pt x="145" y="37"/>
                </a:lnTo>
                <a:lnTo>
                  <a:pt x="144" y="37"/>
                </a:lnTo>
                <a:lnTo>
                  <a:pt x="142" y="39"/>
                </a:lnTo>
                <a:lnTo>
                  <a:pt x="140" y="40"/>
                </a:lnTo>
                <a:lnTo>
                  <a:pt x="139" y="45"/>
                </a:lnTo>
                <a:lnTo>
                  <a:pt x="140" y="47"/>
                </a:lnTo>
                <a:lnTo>
                  <a:pt x="140" y="48"/>
                </a:lnTo>
                <a:lnTo>
                  <a:pt x="137" y="50"/>
                </a:lnTo>
                <a:lnTo>
                  <a:pt x="136" y="50"/>
                </a:lnTo>
                <a:lnTo>
                  <a:pt x="134" y="52"/>
                </a:lnTo>
                <a:lnTo>
                  <a:pt x="132" y="52"/>
                </a:lnTo>
                <a:lnTo>
                  <a:pt x="132" y="53"/>
                </a:lnTo>
                <a:lnTo>
                  <a:pt x="131" y="53"/>
                </a:lnTo>
                <a:lnTo>
                  <a:pt x="126" y="55"/>
                </a:lnTo>
                <a:lnTo>
                  <a:pt x="121" y="56"/>
                </a:lnTo>
                <a:lnTo>
                  <a:pt x="115" y="58"/>
                </a:lnTo>
                <a:lnTo>
                  <a:pt x="112" y="59"/>
                </a:lnTo>
                <a:lnTo>
                  <a:pt x="110" y="61"/>
                </a:lnTo>
                <a:lnTo>
                  <a:pt x="106" y="61"/>
                </a:lnTo>
                <a:lnTo>
                  <a:pt x="101" y="63"/>
                </a:lnTo>
                <a:lnTo>
                  <a:pt x="98" y="64"/>
                </a:lnTo>
                <a:lnTo>
                  <a:pt x="95" y="66"/>
                </a:lnTo>
                <a:lnTo>
                  <a:pt x="93" y="66"/>
                </a:lnTo>
                <a:lnTo>
                  <a:pt x="93" y="67"/>
                </a:lnTo>
                <a:lnTo>
                  <a:pt x="91" y="69"/>
                </a:lnTo>
                <a:lnTo>
                  <a:pt x="90" y="72"/>
                </a:lnTo>
                <a:lnTo>
                  <a:pt x="88" y="72"/>
                </a:lnTo>
                <a:lnTo>
                  <a:pt x="87" y="72"/>
                </a:lnTo>
                <a:lnTo>
                  <a:pt x="85" y="74"/>
                </a:lnTo>
                <a:lnTo>
                  <a:pt x="82" y="74"/>
                </a:lnTo>
                <a:lnTo>
                  <a:pt x="79" y="72"/>
                </a:lnTo>
                <a:lnTo>
                  <a:pt x="77" y="74"/>
                </a:lnTo>
                <a:lnTo>
                  <a:pt x="77" y="74"/>
                </a:lnTo>
                <a:lnTo>
                  <a:pt x="73" y="75"/>
                </a:lnTo>
                <a:lnTo>
                  <a:pt x="69" y="78"/>
                </a:lnTo>
                <a:lnTo>
                  <a:pt x="68" y="78"/>
                </a:lnTo>
                <a:lnTo>
                  <a:pt x="63" y="80"/>
                </a:lnTo>
                <a:lnTo>
                  <a:pt x="62" y="81"/>
                </a:lnTo>
                <a:lnTo>
                  <a:pt x="60" y="81"/>
                </a:lnTo>
                <a:lnTo>
                  <a:pt x="57" y="81"/>
                </a:lnTo>
                <a:lnTo>
                  <a:pt x="52" y="81"/>
                </a:lnTo>
                <a:lnTo>
                  <a:pt x="49" y="81"/>
                </a:lnTo>
                <a:lnTo>
                  <a:pt x="44" y="83"/>
                </a:lnTo>
                <a:lnTo>
                  <a:pt x="43" y="85"/>
                </a:lnTo>
                <a:lnTo>
                  <a:pt x="41" y="86"/>
                </a:lnTo>
                <a:lnTo>
                  <a:pt x="38" y="88"/>
                </a:lnTo>
                <a:lnTo>
                  <a:pt x="36" y="89"/>
                </a:lnTo>
                <a:lnTo>
                  <a:pt x="36" y="91"/>
                </a:lnTo>
                <a:lnTo>
                  <a:pt x="33" y="91"/>
                </a:lnTo>
                <a:lnTo>
                  <a:pt x="32" y="91"/>
                </a:lnTo>
                <a:lnTo>
                  <a:pt x="30" y="91"/>
                </a:lnTo>
                <a:lnTo>
                  <a:pt x="25" y="92"/>
                </a:lnTo>
                <a:lnTo>
                  <a:pt x="25" y="92"/>
                </a:lnTo>
                <a:lnTo>
                  <a:pt x="22" y="92"/>
                </a:lnTo>
                <a:lnTo>
                  <a:pt x="21" y="94"/>
                </a:lnTo>
                <a:lnTo>
                  <a:pt x="21" y="94"/>
                </a:lnTo>
                <a:lnTo>
                  <a:pt x="19" y="92"/>
                </a:lnTo>
                <a:lnTo>
                  <a:pt x="16" y="91"/>
                </a:lnTo>
                <a:lnTo>
                  <a:pt x="13" y="92"/>
                </a:lnTo>
                <a:lnTo>
                  <a:pt x="13" y="89"/>
                </a:lnTo>
                <a:lnTo>
                  <a:pt x="9" y="85"/>
                </a:lnTo>
                <a:lnTo>
                  <a:pt x="11" y="78"/>
                </a:lnTo>
                <a:lnTo>
                  <a:pt x="11" y="78"/>
                </a:lnTo>
                <a:lnTo>
                  <a:pt x="9" y="75"/>
                </a:lnTo>
                <a:lnTo>
                  <a:pt x="8" y="74"/>
                </a:lnTo>
                <a:lnTo>
                  <a:pt x="8" y="70"/>
                </a:lnTo>
                <a:lnTo>
                  <a:pt x="6" y="69"/>
                </a:lnTo>
                <a:lnTo>
                  <a:pt x="6" y="66"/>
                </a:lnTo>
                <a:lnTo>
                  <a:pt x="6" y="66"/>
                </a:lnTo>
                <a:lnTo>
                  <a:pt x="6" y="66"/>
                </a:lnTo>
                <a:lnTo>
                  <a:pt x="6" y="63"/>
                </a:lnTo>
                <a:lnTo>
                  <a:pt x="5" y="61"/>
                </a:lnTo>
                <a:lnTo>
                  <a:pt x="5" y="61"/>
                </a:lnTo>
                <a:lnTo>
                  <a:pt x="5" y="59"/>
                </a:lnTo>
                <a:lnTo>
                  <a:pt x="5" y="59"/>
                </a:lnTo>
                <a:lnTo>
                  <a:pt x="5" y="58"/>
                </a:lnTo>
                <a:lnTo>
                  <a:pt x="5" y="56"/>
                </a:lnTo>
                <a:lnTo>
                  <a:pt x="2" y="55"/>
                </a:lnTo>
                <a:lnTo>
                  <a:pt x="2" y="53"/>
                </a:lnTo>
                <a:lnTo>
                  <a:pt x="3" y="55"/>
                </a:lnTo>
                <a:lnTo>
                  <a:pt x="3" y="55"/>
                </a:lnTo>
                <a:lnTo>
                  <a:pt x="3" y="53"/>
                </a:lnTo>
                <a:lnTo>
                  <a:pt x="3" y="53"/>
                </a:lnTo>
                <a:lnTo>
                  <a:pt x="2" y="48"/>
                </a:lnTo>
                <a:lnTo>
                  <a:pt x="5" y="44"/>
                </a:lnTo>
                <a:lnTo>
                  <a:pt x="3" y="39"/>
                </a:lnTo>
                <a:lnTo>
                  <a:pt x="6" y="36"/>
                </a:lnTo>
                <a:lnTo>
                  <a:pt x="6" y="36"/>
                </a:lnTo>
                <a:lnTo>
                  <a:pt x="8" y="36"/>
                </a:lnTo>
                <a:lnTo>
                  <a:pt x="8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8" y="31"/>
                </a:lnTo>
                <a:lnTo>
                  <a:pt x="8" y="29"/>
                </a:lnTo>
                <a:lnTo>
                  <a:pt x="8" y="28"/>
                </a:lnTo>
                <a:lnTo>
                  <a:pt x="8" y="28"/>
                </a:lnTo>
                <a:lnTo>
                  <a:pt x="8" y="26"/>
                </a:lnTo>
                <a:lnTo>
                  <a:pt x="9" y="25"/>
                </a:lnTo>
                <a:lnTo>
                  <a:pt x="9" y="25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3"/>
                </a:lnTo>
                <a:lnTo>
                  <a:pt x="17" y="23"/>
                </a:lnTo>
                <a:lnTo>
                  <a:pt x="17" y="25"/>
                </a:lnTo>
                <a:lnTo>
                  <a:pt x="19" y="23"/>
                </a:lnTo>
                <a:lnTo>
                  <a:pt x="19" y="25"/>
                </a:lnTo>
                <a:lnTo>
                  <a:pt x="21" y="25"/>
                </a:lnTo>
                <a:lnTo>
                  <a:pt x="21" y="23"/>
                </a:lnTo>
                <a:lnTo>
                  <a:pt x="22" y="23"/>
                </a:lnTo>
                <a:lnTo>
                  <a:pt x="24" y="23"/>
                </a:lnTo>
                <a:lnTo>
                  <a:pt x="25" y="23"/>
                </a:lnTo>
                <a:lnTo>
                  <a:pt x="28" y="23"/>
                </a:lnTo>
                <a:lnTo>
                  <a:pt x="32" y="23"/>
                </a:lnTo>
                <a:lnTo>
                  <a:pt x="35" y="23"/>
                </a:lnTo>
                <a:lnTo>
                  <a:pt x="38" y="23"/>
                </a:lnTo>
                <a:lnTo>
                  <a:pt x="38" y="23"/>
                </a:lnTo>
                <a:lnTo>
                  <a:pt x="39" y="23"/>
                </a:lnTo>
                <a:lnTo>
                  <a:pt x="41" y="25"/>
                </a:lnTo>
                <a:lnTo>
                  <a:pt x="43" y="25"/>
                </a:lnTo>
                <a:lnTo>
                  <a:pt x="47" y="25"/>
                </a:lnTo>
                <a:lnTo>
                  <a:pt x="50" y="25"/>
                </a:lnTo>
                <a:lnTo>
                  <a:pt x="54" y="26"/>
                </a:lnTo>
                <a:lnTo>
                  <a:pt x="57" y="25"/>
                </a:lnTo>
                <a:lnTo>
                  <a:pt x="60" y="25"/>
                </a:lnTo>
                <a:lnTo>
                  <a:pt x="60" y="25"/>
                </a:lnTo>
                <a:lnTo>
                  <a:pt x="62" y="26"/>
                </a:lnTo>
                <a:lnTo>
                  <a:pt x="63" y="28"/>
                </a:lnTo>
                <a:lnTo>
                  <a:pt x="63" y="29"/>
                </a:lnTo>
                <a:lnTo>
                  <a:pt x="66" y="29"/>
                </a:lnTo>
                <a:lnTo>
                  <a:pt x="68" y="29"/>
                </a:lnTo>
                <a:lnTo>
                  <a:pt x="69" y="28"/>
                </a:lnTo>
                <a:lnTo>
                  <a:pt x="71" y="28"/>
                </a:lnTo>
                <a:lnTo>
                  <a:pt x="71" y="25"/>
                </a:lnTo>
                <a:lnTo>
                  <a:pt x="73" y="23"/>
                </a:lnTo>
                <a:lnTo>
                  <a:pt x="74" y="20"/>
                </a:lnTo>
                <a:lnTo>
                  <a:pt x="76" y="18"/>
                </a:lnTo>
                <a:lnTo>
                  <a:pt x="77" y="15"/>
                </a:lnTo>
                <a:lnTo>
                  <a:pt x="79" y="15"/>
                </a:lnTo>
                <a:lnTo>
                  <a:pt x="80" y="12"/>
                </a:lnTo>
                <a:lnTo>
                  <a:pt x="84" y="11"/>
                </a:lnTo>
                <a:lnTo>
                  <a:pt x="87" y="9"/>
                </a:lnTo>
                <a:lnTo>
                  <a:pt x="91" y="7"/>
                </a:lnTo>
                <a:lnTo>
                  <a:pt x="93" y="6"/>
                </a:lnTo>
                <a:lnTo>
                  <a:pt x="96" y="4"/>
                </a:lnTo>
                <a:lnTo>
                  <a:pt x="99" y="4"/>
                </a:lnTo>
                <a:lnTo>
                  <a:pt x="104" y="4"/>
                </a:lnTo>
                <a:lnTo>
                  <a:pt x="109" y="3"/>
                </a:lnTo>
                <a:lnTo>
                  <a:pt x="112" y="3"/>
                </a:lnTo>
                <a:lnTo>
                  <a:pt x="118" y="3"/>
                </a:lnTo>
                <a:lnTo>
                  <a:pt x="121" y="1"/>
                </a:lnTo>
                <a:lnTo>
                  <a:pt x="126" y="1"/>
                </a:lnTo>
                <a:lnTo>
                  <a:pt x="129" y="1"/>
                </a:lnTo>
                <a:lnTo>
                  <a:pt x="132" y="0"/>
                </a:lnTo>
                <a:lnTo>
                  <a:pt x="1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1" name="Freeform 12"/>
          <p:cNvSpPr>
            <a:spLocks/>
          </p:cNvSpPr>
          <p:nvPr/>
        </p:nvSpPr>
        <p:spPr bwMode="auto">
          <a:xfrm>
            <a:off x="-2804907" y="4072519"/>
            <a:ext cx="131523" cy="133808"/>
          </a:xfrm>
          <a:custGeom>
            <a:avLst/>
            <a:gdLst>
              <a:gd name="T0" fmla="*/ 12 w 25"/>
              <a:gd name="T1" fmla="*/ 0 h 25"/>
              <a:gd name="T2" fmla="*/ 12 w 25"/>
              <a:gd name="T3" fmla="*/ 2 h 25"/>
              <a:gd name="T4" fmla="*/ 14 w 25"/>
              <a:gd name="T5" fmla="*/ 3 h 25"/>
              <a:gd name="T6" fmla="*/ 15 w 25"/>
              <a:gd name="T7" fmla="*/ 3 h 25"/>
              <a:gd name="T8" fmla="*/ 17 w 25"/>
              <a:gd name="T9" fmla="*/ 6 h 25"/>
              <a:gd name="T10" fmla="*/ 20 w 25"/>
              <a:gd name="T11" fmla="*/ 8 h 25"/>
              <a:gd name="T12" fmla="*/ 23 w 25"/>
              <a:gd name="T13" fmla="*/ 9 h 25"/>
              <a:gd name="T14" fmla="*/ 25 w 25"/>
              <a:gd name="T15" fmla="*/ 11 h 25"/>
              <a:gd name="T16" fmla="*/ 25 w 25"/>
              <a:gd name="T17" fmla="*/ 11 h 25"/>
              <a:gd name="T18" fmla="*/ 23 w 25"/>
              <a:gd name="T19" fmla="*/ 16 h 25"/>
              <a:gd name="T20" fmla="*/ 22 w 25"/>
              <a:gd name="T21" fmla="*/ 16 h 25"/>
              <a:gd name="T22" fmla="*/ 22 w 25"/>
              <a:gd name="T23" fmla="*/ 17 h 25"/>
              <a:gd name="T24" fmla="*/ 20 w 25"/>
              <a:gd name="T25" fmla="*/ 19 h 25"/>
              <a:gd name="T26" fmla="*/ 19 w 25"/>
              <a:gd name="T27" fmla="*/ 20 h 25"/>
              <a:gd name="T28" fmla="*/ 19 w 25"/>
              <a:gd name="T29" fmla="*/ 20 h 25"/>
              <a:gd name="T30" fmla="*/ 17 w 25"/>
              <a:gd name="T31" fmla="*/ 19 h 25"/>
              <a:gd name="T32" fmla="*/ 11 w 25"/>
              <a:gd name="T33" fmla="*/ 20 h 25"/>
              <a:gd name="T34" fmla="*/ 11 w 25"/>
              <a:gd name="T35" fmla="*/ 24 h 25"/>
              <a:gd name="T36" fmla="*/ 11 w 25"/>
              <a:gd name="T37" fmla="*/ 25 h 25"/>
              <a:gd name="T38" fmla="*/ 8 w 25"/>
              <a:gd name="T39" fmla="*/ 24 h 25"/>
              <a:gd name="T40" fmla="*/ 8 w 25"/>
              <a:gd name="T41" fmla="*/ 22 h 25"/>
              <a:gd name="T42" fmla="*/ 8 w 25"/>
              <a:gd name="T43" fmla="*/ 17 h 25"/>
              <a:gd name="T44" fmla="*/ 4 w 25"/>
              <a:gd name="T45" fmla="*/ 17 h 25"/>
              <a:gd name="T46" fmla="*/ 3 w 25"/>
              <a:gd name="T47" fmla="*/ 14 h 25"/>
              <a:gd name="T48" fmla="*/ 1 w 25"/>
              <a:gd name="T49" fmla="*/ 13 h 25"/>
              <a:gd name="T50" fmla="*/ 1 w 25"/>
              <a:gd name="T51" fmla="*/ 11 h 25"/>
              <a:gd name="T52" fmla="*/ 0 w 25"/>
              <a:gd name="T53" fmla="*/ 9 h 25"/>
              <a:gd name="T54" fmla="*/ 1 w 25"/>
              <a:gd name="T55" fmla="*/ 9 h 25"/>
              <a:gd name="T56" fmla="*/ 3 w 25"/>
              <a:gd name="T57" fmla="*/ 8 h 25"/>
              <a:gd name="T58" fmla="*/ 6 w 25"/>
              <a:gd name="T59" fmla="*/ 6 h 25"/>
              <a:gd name="T60" fmla="*/ 6 w 25"/>
              <a:gd name="T61" fmla="*/ 6 h 25"/>
              <a:gd name="T62" fmla="*/ 9 w 25"/>
              <a:gd name="T63" fmla="*/ 5 h 25"/>
              <a:gd name="T64" fmla="*/ 9 w 25"/>
              <a:gd name="T65" fmla="*/ 3 h 25"/>
              <a:gd name="T66" fmla="*/ 9 w 25"/>
              <a:gd name="T67" fmla="*/ 2 h 25"/>
              <a:gd name="T68" fmla="*/ 11 w 25"/>
              <a:gd name="T69" fmla="*/ 0 h 25"/>
              <a:gd name="T70" fmla="*/ 11 w 25"/>
              <a:gd name="T7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" h="25">
                <a:moveTo>
                  <a:pt x="11" y="0"/>
                </a:moveTo>
                <a:lnTo>
                  <a:pt x="12" y="0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15" y="3"/>
                </a:lnTo>
                <a:lnTo>
                  <a:pt x="15" y="3"/>
                </a:lnTo>
                <a:lnTo>
                  <a:pt x="17" y="5"/>
                </a:lnTo>
                <a:lnTo>
                  <a:pt x="17" y="6"/>
                </a:lnTo>
                <a:lnTo>
                  <a:pt x="19" y="6"/>
                </a:lnTo>
                <a:lnTo>
                  <a:pt x="20" y="8"/>
                </a:lnTo>
                <a:lnTo>
                  <a:pt x="20" y="9"/>
                </a:lnTo>
                <a:lnTo>
                  <a:pt x="23" y="9"/>
                </a:lnTo>
                <a:lnTo>
                  <a:pt x="25" y="9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3" y="14"/>
                </a:lnTo>
                <a:lnTo>
                  <a:pt x="23" y="16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9" y="20"/>
                </a:lnTo>
                <a:lnTo>
                  <a:pt x="17" y="20"/>
                </a:lnTo>
                <a:lnTo>
                  <a:pt x="17" y="19"/>
                </a:lnTo>
                <a:lnTo>
                  <a:pt x="15" y="19"/>
                </a:lnTo>
                <a:lnTo>
                  <a:pt x="11" y="20"/>
                </a:lnTo>
                <a:lnTo>
                  <a:pt x="11" y="22"/>
                </a:lnTo>
                <a:lnTo>
                  <a:pt x="11" y="24"/>
                </a:lnTo>
                <a:lnTo>
                  <a:pt x="11" y="24"/>
                </a:lnTo>
                <a:lnTo>
                  <a:pt x="11" y="25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8" y="19"/>
                </a:lnTo>
                <a:lnTo>
                  <a:pt x="8" y="17"/>
                </a:lnTo>
                <a:lnTo>
                  <a:pt x="6" y="17"/>
                </a:lnTo>
                <a:lnTo>
                  <a:pt x="4" y="17"/>
                </a:lnTo>
                <a:lnTo>
                  <a:pt x="3" y="16"/>
                </a:lnTo>
                <a:lnTo>
                  <a:pt x="3" y="14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1"/>
                </a:lnTo>
                <a:lnTo>
                  <a:pt x="1" y="9"/>
                </a:lnTo>
                <a:lnTo>
                  <a:pt x="0" y="9"/>
                </a:lnTo>
                <a:lnTo>
                  <a:pt x="1" y="9"/>
                </a:lnTo>
                <a:lnTo>
                  <a:pt x="1" y="9"/>
                </a:lnTo>
                <a:lnTo>
                  <a:pt x="3" y="9"/>
                </a:lnTo>
                <a:lnTo>
                  <a:pt x="3" y="8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6" y="6"/>
                </a:lnTo>
                <a:lnTo>
                  <a:pt x="8" y="5"/>
                </a:lnTo>
                <a:lnTo>
                  <a:pt x="9" y="5"/>
                </a:lnTo>
                <a:lnTo>
                  <a:pt x="9" y="3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2" name="Freeform 16"/>
          <p:cNvSpPr>
            <a:spLocks noEditPoints="1"/>
          </p:cNvSpPr>
          <p:nvPr/>
        </p:nvSpPr>
        <p:spPr bwMode="auto">
          <a:xfrm>
            <a:off x="3439714" y="5790600"/>
            <a:ext cx="557649" cy="1172150"/>
          </a:xfrm>
          <a:custGeom>
            <a:avLst/>
            <a:gdLst>
              <a:gd name="T0" fmla="*/ 28 w 106"/>
              <a:gd name="T1" fmla="*/ 194 h 219"/>
              <a:gd name="T2" fmla="*/ 27 w 106"/>
              <a:gd name="T3" fmla="*/ 193 h 219"/>
              <a:gd name="T4" fmla="*/ 71 w 106"/>
              <a:gd name="T5" fmla="*/ 40 h 219"/>
              <a:gd name="T6" fmla="*/ 68 w 106"/>
              <a:gd name="T7" fmla="*/ 40 h 219"/>
              <a:gd name="T8" fmla="*/ 77 w 106"/>
              <a:gd name="T9" fmla="*/ 37 h 219"/>
              <a:gd name="T10" fmla="*/ 47 w 106"/>
              <a:gd name="T11" fmla="*/ 2 h 219"/>
              <a:gd name="T12" fmla="*/ 57 w 106"/>
              <a:gd name="T13" fmla="*/ 7 h 219"/>
              <a:gd name="T14" fmla="*/ 68 w 106"/>
              <a:gd name="T15" fmla="*/ 10 h 219"/>
              <a:gd name="T16" fmla="*/ 66 w 106"/>
              <a:gd name="T17" fmla="*/ 18 h 219"/>
              <a:gd name="T18" fmla="*/ 71 w 106"/>
              <a:gd name="T19" fmla="*/ 22 h 219"/>
              <a:gd name="T20" fmla="*/ 82 w 106"/>
              <a:gd name="T21" fmla="*/ 27 h 219"/>
              <a:gd name="T22" fmla="*/ 76 w 106"/>
              <a:gd name="T23" fmla="*/ 35 h 219"/>
              <a:gd name="T24" fmla="*/ 68 w 106"/>
              <a:gd name="T25" fmla="*/ 37 h 219"/>
              <a:gd name="T26" fmla="*/ 58 w 106"/>
              <a:gd name="T27" fmla="*/ 52 h 219"/>
              <a:gd name="T28" fmla="*/ 52 w 106"/>
              <a:gd name="T29" fmla="*/ 70 h 219"/>
              <a:gd name="T30" fmla="*/ 63 w 106"/>
              <a:gd name="T31" fmla="*/ 84 h 219"/>
              <a:gd name="T32" fmla="*/ 79 w 106"/>
              <a:gd name="T33" fmla="*/ 101 h 219"/>
              <a:gd name="T34" fmla="*/ 87 w 106"/>
              <a:gd name="T35" fmla="*/ 107 h 219"/>
              <a:gd name="T36" fmla="*/ 95 w 106"/>
              <a:gd name="T37" fmla="*/ 119 h 219"/>
              <a:gd name="T38" fmla="*/ 102 w 106"/>
              <a:gd name="T39" fmla="*/ 137 h 219"/>
              <a:gd name="T40" fmla="*/ 106 w 106"/>
              <a:gd name="T41" fmla="*/ 155 h 219"/>
              <a:gd name="T42" fmla="*/ 102 w 106"/>
              <a:gd name="T43" fmla="*/ 169 h 219"/>
              <a:gd name="T44" fmla="*/ 102 w 106"/>
              <a:gd name="T45" fmla="*/ 172 h 219"/>
              <a:gd name="T46" fmla="*/ 91 w 106"/>
              <a:gd name="T47" fmla="*/ 183 h 219"/>
              <a:gd name="T48" fmla="*/ 74 w 106"/>
              <a:gd name="T49" fmla="*/ 193 h 219"/>
              <a:gd name="T50" fmla="*/ 68 w 106"/>
              <a:gd name="T51" fmla="*/ 193 h 219"/>
              <a:gd name="T52" fmla="*/ 63 w 106"/>
              <a:gd name="T53" fmla="*/ 194 h 219"/>
              <a:gd name="T54" fmla="*/ 65 w 106"/>
              <a:gd name="T55" fmla="*/ 200 h 219"/>
              <a:gd name="T56" fmla="*/ 61 w 106"/>
              <a:gd name="T57" fmla="*/ 205 h 219"/>
              <a:gd name="T58" fmla="*/ 47 w 106"/>
              <a:gd name="T59" fmla="*/ 213 h 219"/>
              <a:gd name="T60" fmla="*/ 41 w 106"/>
              <a:gd name="T61" fmla="*/ 200 h 219"/>
              <a:gd name="T62" fmla="*/ 36 w 106"/>
              <a:gd name="T63" fmla="*/ 196 h 219"/>
              <a:gd name="T64" fmla="*/ 39 w 106"/>
              <a:gd name="T65" fmla="*/ 191 h 219"/>
              <a:gd name="T66" fmla="*/ 46 w 106"/>
              <a:gd name="T67" fmla="*/ 186 h 219"/>
              <a:gd name="T68" fmla="*/ 55 w 106"/>
              <a:gd name="T69" fmla="*/ 186 h 219"/>
              <a:gd name="T70" fmla="*/ 54 w 106"/>
              <a:gd name="T71" fmla="*/ 178 h 219"/>
              <a:gd name="T72" fmla="*/ 60 w 106"/>
              <a:gd name="T73" fmla="*/ 174 h 219"/>
              <a:gd name="T74" fmla="*/ 68 w 106"/>
              <a:gd name="T75" fmla="*/ 169 h 219"/>
              <a:gd name="T76" fmla="*/ 79 w 106"/>
              <a:gd name="T77" fmla="*/ 163 h 219"/>
              <a:gd name="T78" fmla="*/ 77 w 106"/>
              <a:gd name="T79" fmla="*/ 142 h 219"/>
              <a:gd name="T80" fmla="*/ 77 w 106"/>
              <a:gd name="T81" fmla="*/ 130 h 219"/>
              <a:gd name="T82" fmla="*/ 79 w 106"/>
              <a:gd name="T83" fmla="*/ 122 h 219"/>
              <a:gd name="T84" fmla="*/ 76 w 106"/>
              <a:gd name="T85" fmla="*/ 112 h 219"/>
              <a:gd name="T86" fmla="*/ 68 w 106"/>
              <a:gd name="T87" fmla="*/ 103 h 219"/>
              <a:gd name="T88" fmla="*/ 63 w 106"/>
              <a:gd name="T89" fmla="*/ 98 h 219"/>
              <a:gd name="T90" fmla="*/ 52 w 106"/>
              <a:gd name="T91" fmla="*/ 85 h 219"/>
              <a:gd name="T92" fmla="*/ 43 w 106"/>
              <a:gd name="T93" fmla="*/ 76 h 219"/>
              <a:gd name="T94" fmla="*/ 35 w 106"/>
              <a:gd name="T95" fmla="*/ 68 h 219"/>
              <a:gd name="T96" fmla="*/ 28 w 106"/>
              <a:gd name="T97" fmla="*/ 59 h 219"/>
              <a:gd name="T98" fmla="*/ 39 w 106"/>
              <a:gd name="T99" fmla="*/ 52 h 219"/>
              <a:gd name="T100" fmla="*/ 36 w 106"/>
              <a:gd name="T101" fmla="*/ 46 h 219"/>
              <a:gd name="T102" fmla="*/ 35 w 106"/>
              <a:gd name="T103" fmla="*/ 41 h 219"/>
              <a:gd name="T104" fmla="*/ 20 w 106"/>
              <a:gd name="T105" fmla="*/ 40 h 219"/>
              <a:gd name="T106" fmla="*/ 13 w 106"/>
              <a:gd name="T107" fmla="*/ 27 h 219"/>
              <a:gd name="T108" fmla="*/ 8 w 106"/>
              <a:gd name="T109" fmla="*/ 27 h 219"/>
              <a:gd name="T110" fmla="*/ 2 w 106"/>
              <a:gd name="T111" fmla="*/ 15 h 219"/>
              <a:gd name="T112" fmla="*/ 11 w 106"/>
              <a:gd name="T113" fmla="*/ 13 h 219"/>
              <a:gd name="T114" fmla="*/ 17 w 106"/>
              <a:gd name="T115" fmla="*/ 10 h 219"/>
              <a:gd name="T116" fmla="*/ 27 w 106"/>
              <a:gd name="T117" fmla="*/ 13 h 219"/>
              <a:gd name="T118" fmla="*/ 35 w 106"/>
              <a:gd name="T119" fmla="*/ 10 h 219"/>
              <a:gd name="T120" fmla="*/ 41 w 106"/>
              <a:gd name="T121" fmla="*/ 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219">
                <a:moveTo>
                  <a:pt x="66" y="216"/>
                </a:moveTo>
                <a:lnTo>
                  <a:pt x="66" y="216"/>
                </a:lnTo>
                <a:lnTo>
                  <a:pt x="66" y="218"/>
                </a:lnTo>
                <a:lnTo>
                  <a:pt x="65" y="218"/>
                </a:lnTo>
                <a:lnTo>
                  <a:pt x="65" y="218"/>
                </a:lnTo>
                <a:lnTo>
                  <a:pt x="65" y="218"/>
                </a:lnTo>
                <a:lnTo>
                  <a:pt x="66" y="216"/>
                </a:lnTo>
                <a:close/>
                <a:moveTo>
                  <a:pt x="27" y="193"/>
                </a:moveTo>
                <a:lnTo>
                  <a:pt x="28" y="193"/>
                </a:lnTo>
                <a:lnTo>
                  <a:pt x="28" y="194"/>
                </a:lnTo>
                <a:lnTo>
                  <a:pt x="28" y="196"/>
                </a:lnTo>
                <a:lnTo>
                  <a:pt x="28" y="197"/>
                </a:lnTo>
                <a:lnTo>
                  <a:pt x="28" y="197"/>
                </a:lnTo>
                <a:lnTo>
                  <a:pt x="27" y="197"/>
                </a:lnTo>
                <a:lnTo>
                  <a:pt x="27" y="194"/>
                </a:lnTo>
                <a:lnTo>
                  <a:pt x="25" y="194"/>
                </a:lnTo>
                <a:lnTo>
                  <a:pt x="25" y="193"/>
                </a:lnTo>
                <a:lnTo>
                  <a:pt x="25" y="193"/>
                </a:lnTo>
                <a:lnTo>
                  <a:pt x="27" y="193"/>
                </a:lnTo>
                <a:lnTo>
                  <a:pt x="27" y="193"/>
                </a:lnTo>
                <a:close/>
                <a:moveTo>
                  <a:pt x="73" y="193"/>
                </a:moveTo>
                <a:lnTo>
                  <a:pt x="74" y="193"/>
                </a:lnTo>
                <a:lnTo>
                  <a:pt x="73" y="193"/>
                </a:lnTo>
                <a:lnTo>
                  <a:pt x="71" y="194"/>
                </a:lnTo>
                <a:lnTo>
                  <a:pt x="71" y="193"/>
                </a:lnTo>
                <a:lnTo>
                  <a:pt x="73" y="193"/>
                </a:lnTo>
                <a:lnTo>
                  <a:pt x="73" y="193"/>
                </a:lnTo>
                <a:close/>
                <a:moveTo>
                  <a:pt x="69" y="38"/>
                </a:move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69" y="40"/>
                </a:lnTo>
                <a:lnTo>
                  <a:pt x="69" y="38"/>
                </a:lnTo>
                <a:close/>
                <a:moveTo>
                  <a:pt x="68" y="38"/>
                </a:moveTo>
                <a:lnTo>
                  <a:pt x="68" y="38"/>
                </a:lnTo>
                <a:lnTo>
                  <a:pt x="68" y="40"/>
                </a:lnTo>
                <a:lnTo>
                  <a:pt x="68" y="40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close/>
                <a:moveTo>
                  <a:pt x="79" y="37"/>
                </a:moveTo>
                <a:lnTo>
                  <a:pt x="79" y="37"/>
                </a:lnTo>
                <a:lnTo>
                  <a:pt x="79" y="38"/>
                </a:lnTo>
                <a:lnTo>
                  <a:pt x="77" y="38"/>
                </a:lnTo>
                <a:lnTo>
                  <a:pt x="76" y="38"/>
                </a:lnTo>
                <a:lnTo>
                  <a:pt x="77" y="37"/>
                </a:lnTo>
                <a:lnTo>
                  <a:pt x="77" y="37"/>
                </a:lnTo>
                <a:lnTo>
                  <a:pt x="79" y="37"/>
                </a:lnTo>
                <a:close/>
                <a:moveTo>
                  <a:pt x="77" y="32"/>
                </a:moveTo>
                <a:lnTo>
                  <a:pt x="79" y="33"/>
                </a:lnTo>
                <a:lnTo>
                  <a:pt x="79" y="33"/>
                </a:lnTo>
                <a:lnTo>
                  <a:pt x="77" y="35"/>
                </a:lnTo>
                <a:lnTo>
                  <a:pt x="76" y="35"/>
                </a:lnTo>
                <a:lnTo>
                  <a:pt x="77" y="33"/>
                </a:lnTo>
                <a:lnTo>
                  <a:pt x="77" y="32"/>
                </a:lnTo>
                <a:close/>
                <a:moveTo>
                  <a:pt x="46" y="0"/>
                </a:moveTo>
                <a:lnTo>
                  <a:pt x="47" y="2"/>
                </a:lnTo>
                <a:lnTo>
                  <a:pt x="47" y="4"/>
                </a:lnTo>
                <a:lnTo>
                  <a:pt x="49" y="4"/>
                </a:lnTo>
                <a:lnTo>
                  <a:pt x="49" y="5"/>
                </a:lnTo>
                <a:lnTo>
                  <a:pt x="49" y="5"/>
                </a:lnTo>
                <a:lnTo>
                  <a:pt x="52" y="7"/>
                </a:lnTo>
                <a:lnTo>
                  <a:pt x="54" y="7"/>
                </a:lnTo>
                <a:lnTo>
                  <a:pt x="54" y="8"/>
                </a:lnTo>
                <a:lnTo>
                  <a:pt x="55" y="8"/>
                </a:lnTo>
                <a:lnTo>
                  <a:pt x="55" y="7"/>
                </a:lnTo>
                <a:lnTo>
                  <a:pt x="57" y="7"/>
                </a:lnTo>
                <a:lnTo>
                  <a:pt x="57" y="7"/>
                </a:lnTo>
                <a:lnTo>
                  <a:pt x="58" y="7"/>
                </a:lnTo>
                <a:lnTo>
                  <a:pt x="58" y="7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3" y="8"/>
                </a:lnTo>
                <a:lnTo>
                  <a:pt x="65" y="8"/>
                </a:lnTo>
                <a:lnTo>
                  <a:pt x="65" y="8"/>
                </a:lnTo>
                <a:lnTo>
                  <a:pt x="68" y="10"/>
                </a:lnTo>
                <a:lnTo>
                  <a:pt x="66" y="11"/>
                </a:lnTo>
                <a:lnTo>
                  <a:pt x="66" y="11"/>
                </a:lnTo>
                <a:lnTo>
                  <a:pt x="65" y="13"/>
                </a:lnTo>
                <a:lnTo>
                  <a:pt x="65" y="13"/>
                </a:lnTo>
                <a:lnTo>
                  <a:pt x="65" y="15"/>
                </a:lnTo>
                <a:lnTo>
                  <a:pt x="63" y="16"/>
                </a:lnTo>
                <a:lnTo>
                  <a:pt x="65" y="16"/>
                </a:lnTo>
                <a:lnTo>
                  <a:pt x="65" y="16"/>
                </a:lnTo>
                <a:lnTo>
                  <a:pt x="65" y="18"/>
                </a:lnTo>
                <a:lnTo>
                  <a:pt x="66" y="18"/>
                </a:lnTo>
                <a:lnTo>
                  <a:pt x="66" y="19"/>
                </a:lnTo>
                <a:lnTo>
                  <a:pt x="66" y="21"/>
                </a:lnTo>
                <a:lnTo>
                  <a:pt x="66" y="22"/>
                </a:lnTo>
                <a:lnTo>
                  <a:pt x="66" y="22"/>
                </a:lnTo>
                <a:lnTo>
                  <a:pt x="66" y="21"/>
                </a:lnTo>
                <a:lnTo>
                  <a:pt x="68" y="22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71" y="22"/>
                </a:lnTo>
                <a:lnTo>
                  <a:pt x="71" y="24"/>
                </a:lnTo>
                <a:lnTo>
                  <a:pt x="71" y="24"/>
                </a:lnTo>
                <a:lnTo>
                  <a:pt x="73" y="26"/>
                </a:lnTo>
                <a:lnTo>
                  <a:pt x="74" y="26"/>
                </a:lnTo>
                <a:lnTo>
                  <a:pt x="76" y="27"/>
                </a:lnTo>
                <a:lnTo>
                  <a:pt x="77" y="27"/>
                </a:lnTo>
                <a:lnTo>
                  <a:pt x="77" y="27"/>
                </a:lnTo>
                <a:lnTo>
                  <a:pt x="80" y="27"/>
                </a:lnTo>
                <a:lnTo>
                  <a:pt x="82" y="27"/>
                </a:lnTo>
                <a:lnTo>
                  <a:pt x="82" y="27"/>
                </a:lnTo>
                <a:lnTo>
                  <a:pt x="84" y="29"/>
                </a:lnTo>
                <a:lnTo>
                  <a:pt x="85" y="29"/>
                </a:lnTo>
                <a:lnTo>
                  <a:pt x="84" y="29"/>
                </a:lnTo>
                <a:lnTo>
                  <a:pt x="82" y="29"/>
                </a:lnTo>
                <a:lnTo>
                  <a:pt x="80" y="30"/>
                </a:lnTo>
                <a:lnTo>
                  <a:pt x="80" y="30"/>
                </a:lnTo>
                <a:lnTo>
                  <a:pt x="79" y="32"/>
                </a:lnTo>
                <a:lnTo>
                  <a:pt x="76" y="32"/>
                </a:lnTo>
                <a:lnTo>
                  <a:pt x="76" y="33"/>
                </a:lnTo>
                <a:lnTo>
                  <a:pt x="76" y="35"/>
                </a:lnTo>
                <a:lnTo>
                  <a:pt x="76" y="35"/>
                </a:lnTo>
                <a:lnTo>
                  <a:pt x="73" y="37"/>
                </a:lnTo>
                <a:lnTo>
                  <a:pt x="73" y="37"/>
                </a:lnTo>
                <a:lnTo>
                  <a:pt x="71" y="37"/>
                </a:lnTo>
                <a:lnTo>
                  <a:pt x="71" y="37"/>
                </a:lnTo>
                <a:lnTo>
                  <a:pt x="71" y="37"/>
                </a:lnTo>
                <a:lnTo>
                  <a:pt x="69" y="37"/>
                </a:lnTo>
                <a:lnTo>
                  <a:pt x="69" y="37"/>
                </a:lnTo>
                <a:lnTo>
                  <a:pt x="68" y="37"/>
                </a:lnTo>
                <a:lnTo>
                  <a:pt x="68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40"/>
                </a:lnTo>
                <a:lnTo>
                  <a:pt x="66" y="40"/>
                </a:lnTo>
                <a:lnTo>
                  <a:pt x="65" y="43"/>
                </a:lnTo>
                <a:lnTo>
                  <a:pt x="65" y="46"/>
                </a:lnTo>
                <a:lnTo>
                  <a:pt x="63" y="48"/>
                </a:lnTo>
                <a:lnTo>
                  <a:pt x="61" y="49"/>
                </a:lnTo>
                <a:lnTo>
                  <a:pt x="58" y="52"/>
                </a:lnTo>
                <a:lnTo>
                  <a:pt x="57" y="52"/>
                </a:lnTo>
                <a:lnTo>
                  <a:pt x="55" y="52"/>
                </a:lnTo>
                <a:lnTo>
                  <a:pt x="54" y="57"/>
                </a:lnTo>
                <a:lnTo>
                  <a:pt x="54" y="60"/>
                </a:lnTo>
                <a:lnTo>
                  <a:pt x="54" y="60"/>
                </a:lnTo>
                <a:lnTo>
                  <a:pt x="54" y="62"/>
                </a:lnTo>
                <a:lnTo>
                  <a:pt x="52" y="65"/>
                </a:lnTo>
                <a:lnTo>
                  <a:pt x="50" y="65"/>
                </a:lnTo>
                <a:lnTo>
                  <a:pt x="50" y="67"/>
                </a:lnTo>
                <a:lnTo>
                  <a:pt x="52" y="70"/>
                </a:lnTo>
                <a:lnTo>
                  <a:pt x="52" y="70"/>
                </a:lnTo>
                <a:lnTo>
                  <a:pt x="54" y="71"/>
                </a:lnTo>
                <a:lnTo>
                  <a:pt x="54" y="73"/>
                </a:lnTo>
                <a:lnTo>
                  <a:pt x="55" y="74"/>
                </a:lnTo>
                <a:lnTo>
                  <a:pt x="57" y="76"/>
                </a:lnTo>
                <a:lnTo>
                  <a:pt x="58" y="78"/>
                </a:lnTo>
                <a:lnTo>
                  <a:pt x="60" y="78"/>
                </a:lnTo>
                <a:lnTo>
                  <a:pt x="61" y="81"/>
                </a:lnTo>
                <a:lnTo>
                  <a:pt x="63" y="82"/>
                </a:lnTo>
                <a:lnTo>
                  <a:pt x="63" y="84"/>
                </a:lnTo>
                <a:lnTo>
                  <a:pt x="63" y="85"/>
                </a:lnTo>
                <a:lnTo>
                  <a:pt x="61" y="85"/>
                </a:lnTo>
                <a:lnTo>
                  <a:pt x="61" y="85"/>
                </a:lnTo>
                <a:lnTo>
                  <a:pt x="63" y="87"/>
                </a:lnTo>
                <a:lnTo>
                  <a:pt x="66" y="90"/>
                </a:lnTo>
                <a:lnTo>
                  <a:pt x="69" y="93"/>
                </a:lnTo>
                <a:lnTo>
                  <a:pt x="73" y="95"/>
                </a:lnTo>
                <a:lnTo>
                  <a:pt x="73" y="98"/>
                </a:lnTo>
                <a:lnTo>
                  <a:pt x="76" y="100"/>
                </a:lnTo>
                <a:lnTo>
                  <a:pt x="79" y="101"/>
                </a:lnTo>
                <a:lnTo>
                  <a:pt x="79" y="101"/>
                </a:lnTo>
                <a:lnTo>
                  <a:pt x="79" y="103"/>
                </a:lnTo>
                <a:lnTo>
                  <a:pt x="80" y="104"/>
                </a:lnTo>
                <a:lnTo>
                  <a:pt x="82" y="104"/>
                </a:lnTo>
                <a:lnTo>
                  <a:pt x="82" y="106"/>
                </a:lnTo>
                <a:lnTo>
                  <a:pt x="84" y="106"/>
                </a:lnTo>
                <a:lnTo>
                  <a:pt x="84" y="106"/>
                </a:lnTo>
                <a:lnTo>
                  <a:pt x="85" y="106"/>
                </a:lnTo>
                <a:lnTo>
                  <a:pt x="85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11"/>
                </a:lnTo>
                <a:lnTo>
                  <a:pt x="90" y="111"/>
                </a:lnTo>
                <a:lnTo>
                  <a:pt x="91" y="112"/>
                </a:lnTo>
                <a:lnTo>
                  <a:pt x="91" y="114"/>
                </a:lnTo>
                <a:lnTo>
                  <a:pt x="93" y="117"/>
                </a:lnTo>
                <a:lnTo>
                  <a:pt x="95" y="119"/>
                </a:lnTo>
                <a:lnTo>
                  <a:pt x="96" y="119"/>
                </a:lnTo>
                <a:lnTo>
                  <a:pt x="96" y="120"/>
                </a:lnTo>
                <a:lnTo>
                  <a:pt x="98" y="123"/>
                </a:lnTo>
                <a:lnTo>
                  <a:pt x="99" y="125"/>
                </a:lnTo>
                <a:lnTo>
                  <a:pt x="99" y="128"/>
                </a:lnTo>
                <a:lnTo>
                  <a:pt x="101" y="130"/>
                </a:lnTo>
                <a:lnTo>
                  <a:pt x="101" y="133"/>
                </a:lnTo>
                <a:lnTo>
                  <a:pt x="101" y="134"/>
                </a:lnTo>
                <a:lnTo>
                  <a:pt x="102" y="136"/>
                </a:lnTo>
                <a:lnTo>
                  <a:pt x="102" y="137"/>
                </a:lnTo>
                <a:lnTo>
                  <a:pt x="102" y="139"/>
                </a:lnTo>
                <a:lnTo>
                  <a:pt x="102" y="139"/>
                </a:lnTo>
                <a:lnTo>
                  <a:pt x="104" y="142"/>
                </a:lnTo>
                <a:lnTo>
                  <a:pt x="104" y="144"/>
                </a:lnTo>
                <a:lnTo>
                  <a:pt x="102" y="142"/>
                </a:lnTo>
                <a:lnTo>
                  <a:pt x="102" y="147"/>
                </a:lnTo>
                <a:lnTo>
                  <a:pt x="104" y="148"/>
                </a:lnTo>
                <a:lnTo>
                  <a:pt x="104" y="150"/>
                </a:lnTo>
                <a:lnTo>
                  <a:pt x="104" y="152"/>
                </a:lnTo>
                <a:lnTo>
                  <a:pt x="106" y="155"/>
                </a:lnTo>
                <a:lnTo>
                  <a:pt x="106" y="155"/>
                </a:lnTo>
                <a:lnTo>
                  <a:pt x="106" y="159"/>
                </a:lnTo>
                <a:lnTo>
                  <a:pt x="106" y="161"/>
                </a:lnTo>
                <a:lnTo>
                  <a:pt x="106" y="159"/>
                </a:lnTo>
                <a:lnTo>
                  <a:pt x="104" y="158"/>
                </a:lnTo>
                <a:lnTo>
                  <a:pt x="104" y="159"/>
                </a:lnTo>
                <a:lnTo>
                  <a:pt x="102" y="159"/>
                </a:lnTo>
                <a:lnTo>
                  <a:pt x="104" y="164"/>
                </a:lnTo>
                <a:lnTo>
                  <a:pt x="102" y="163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1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2"/>
                </a:lnTo>
                <a:lnTo>
                  <a:pt x="102" y="172"/>
                </a:lnTo>
                <a:lnTo>
                  <a:pt x="102" y="174"/>
                </a:lnTo>
                <a:lnTo>
                  <a:pt x="102" y="174"/>
                </a:lnTo>
                <a:lnTo>
                  <a:pt x="101" y="175"/>
                </a:lnTo>
                <a:lnTo>
                  <a:pt x="99" y="175"/>
                </a:lnTo>
                <a:lnTo>
                  <a:pt x="99" y="177"/>
                </a:lnTo>
                <a:lnTo>
                  <a:pt x="99" y="178"/>
                </a:lnTo>
                <a:lnTo>
                  <a:pt x="96" y="180"/>
                </a:lnTo>
                <a:lnTo>
                  <a:pt x="95" y="182"/>
                </a:lnTo>
                <a:lnTo>
                  <a:pt x="93" y="182"/>
                </a:lnTo>
                <a:lnTo>
                  <a:pt x="91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85"/>
                </a:lnTo>
                <a:lnTo>
                  <a:pt x="85" y="188"/>
                </a:lnTo>
                <a:lnTo>
                  <a:pt x="82" y="188"/>
                </a:lnTo>
                <a:lnTo>
                  <a:pt x="79" y="191"/>
                </a:lnTo>
                <a:lnTo>
                  <a:pt x="77" y="191"/>
                </a:lnTo>
                <a:lnTo>
                  <a:pt x="76" y="191"/>
                </a:lnTo>
                <a:lnTo>
                  <a:pt x="74" y="193"/>
                </a:lnTo>
                <a:lnTo>
                  <a:pt x="74" y="193"/>
                </a:lnTo>
                <a:lnTo>
                  <a:pt x="74" y="191"/>
                </a:lnTo>
                <a:lnTo>
                  <a:pt x="73" y="191"/>
                </a:lnTo>
                <a:lnTo>
                  <a:pt x="71" y="191"/>
                </a:lnTo>
                <a:lnTo>
                  <a:pt x="71" y="189"/>
                </a:lnTo>
                <a:lnTo>
                  <a:pt x="71" y="189"/>
                </a:lnTo>
                <a:lnTo>
                  <a:pt x="71" y="189"/>
                </a:lnTo>
                <a:lnTo>
                  <a:pt x="69" y="193"/>
                </a:lnTo>
                <a:lnTo>
                  <a:pt x="69" y="193"/>
                </a:lnTo>
                <a:lnTo>
                  <a:pt x="69" y="193"/>
                </a:lnTo>
                <a:lnTo>
                  <a:pt x="68" y="193"/>
                </a:lnTo>
                <a:lnTo>
                  <a:pt x="66" y="191"/>
                </a:lnTo>
                <a:lnTo>
                  <a:pt x="65" y="191"/>
                </a:lnTo>
                <a:lnTo>
                  <a:pt x="65" y="191"/>
                </a:lnTo>
                <a:lnTo>
                  <a:pt x="66" y="191"/>
                </a:lnTo>
                <a:lnTo>
                  <a:pt x="66" y="193"/>
                </a:lnTo>
                <a:lnTo>
                  <a:pt x="68" y="193"/>
                </a:lnTo>
                <a:lnTo>
                  <a:pt x="68" y="194"/>
                </a:lnTo>
                <a:lnTo>
                  <a:pt x="68" y="194"/>
                </a:lnTo>
                <a:lnTo>
                  <a:pt x="65" y="194"/>
                </a:lnTo>
                <a:lnTo>
                  <a:pt x="63" y="194"/>
                </a:lnTo>
                <a:lnTo>
                  <a:pt x="63" y="194"/>
                </a:lnTo>
                <a:lnTo>
                  <a:pt x="65" y="196"/>
                </a:lnTo>
                <a:lnTo>
                  <a:pt x="66" y="196"/>
                </a:lnTo>
                <a:lnTo>
                  <a:pt x="68" y="196"/>
                </a:lnTo>
                <a:lnTo>
                  <a:pt x="68" y="197"/>
                </a:lnTo>
                <a:lnTo>
                  <a:pt x="66" y="197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5" y="200"/>
                </a:lnTo>
                <a:lnTo>
                  <a:pt x="65" y="200"/>
                </a:lnTo>
                <a:lnTo>
                  <a:pt x="63" y="199"/>
                </a:lnTo>
                <a:lnTo>
                  <a:pt x="58" y="196"/>
                </a:lnTo>
                <a:lnTo>
                  <a:pt x="58" y="196"/>
                </a:lnTo>
                <a:lnTo>
                  <a:pt x="63" y="200"/>
                </a:lnTo>
                <a:lnTo>
                  <a:pt x="65" y="202"/>
                </a:lnTo>
                <a:lnTo>
                  <a:pt x="65" y="204"/>
                </a:lnTo>
                <a:lnTo>
                  <a:pt x="65" y="204"/>
                </a:lnTo>
                <a:lnTo>
                  <a:pt x="63" y="205"/>
                </a:lnTo>
                <a:lnTo>
                  <a:pt x="61" y="205"/>
                </a:lnTo>
                <a:lnTo>
                  <a:pt x="58" y="204"/>
                </a:lnTo>
                <a:lnTo>
                  <a:pt x="55" y="199"/>
                </a:lnTo>
                <a:lnTo>
                  <a:pt x="54" y="199"/>
                </a:lnTo>
                <a:lnTo>
                  <a:pt x="58" y="204"/>
                </a:lnTo>
                <a:lnTo>
                  <a:pt x="58" y="204"/>
                </a:lnTo>
                <a:lnTo>
                  <a:pt x="58" y="205"/>
                </a:lnTo>
                <a:lnTo>
                  <a:pt x="58" y="207"/>
                </a:lnTo>
                <a:lnTo>
                  <a:pt x="58" y="207"/>
                </a:lnTo>
                <a:lnTo>
                  <a:pt x="49" y="211"/>
                </a:lnTo>
                <a:lnTo>
                  <a:pt x="47" y="213"/>
                </a:lnTo>
                <a:lnTo>
                  <a:pt x="46" y="216"/>
                </a:lnTo>
                <a:lnTo>
                  <a:pt x="44" y="218"/>
                </a:lnTo>
                <a:lnTo>
                  <a:pt x="43" y="218"/>
                </a:lnTo>
                <a:lnTo>
                  <a:pt x="39" y="219"/>
                </a:lnTo>
                <a:lnTo>
                  <a:pt x="38" y="219"/>
                </a:lnTo>
                <a:lnTo>
                  <a:pt x="39" y="216"/>
                </a:lnTo>
                <a:lnTo>
                  <a:pt x="39" y="216"/>
                </a:lnTo>
                <a:lnTo>
                  <a:pt x="39" y="210"/>
                </a:lnTo>
                <a:lnTo>
                  <a:pt x="39" y="204"/>
                </a:lnTo>
                <a:lnTo>
                  <a:pt x="41" y="200"/>
                </a:lnTo>
                <a:lnTo>
                  <a:pt x="41" y="200"/>
                </a:lnTo>
                <a:lnTo>
                  <a:pt x="43" y="200"/>
                </a:lnTo>
                <a:lnTo>
                  <a:pt x="43" y="199"/>
                </a:lnTo>
                <a:lnTo>
                  <a:pt x="43" y="199"/>
                </a:lnTo>
                <a:lnTo>
                  <a:pt x="43" y="197"/>
                </a:lnTo>
                <a:lnTo>
                  <a:pt x="41" y="197"/>
                </a:lnTo>
                <a:lnTo>
                  <a:pt x="39" y="197"/>
                </a:lnTo>
                <a:lnTo>
                  <a:pt x="39" y="196"/>
                </a:lnTo>
                <a:lnTo>
                  <a:pt x="38" y="196"/>
                </a:lnTo>
                <a:lnTo>
                  <a:pt x="36" y="196"/>
                </a:lnTo>
                <a:lnTo>
                  <a:pt x="36" y="196"/>
                </a:lnTo>
                <a:lnTo>
                  <a:pt x="36" y="194"/>
                </a:lnTo>
                <a:lnTo>
                  <a:pt x="35" y="194"/>
                </a:lnTo>
                <a:lnTo>
                  <a:pt x="33" y="193"/>
                </a:lnTo>
                <a:lnTo>
                  <a:pt x="35" y="193"/>
                </a:lnTo>
                <a:lnTo>
                  <a:pt x="35" y="191"/>
                </a:lnTo>
                <a:lnTo>
                  <a:pt x="35" y="191"/>
                </a:lnTo>
                <a:lnTo>
                  <a:pt x="38" y="191"/>
                </a:lnTo>
                <a:lnTo>
                  <a:pt x="39" y="191"/>
                </a:lnTo>
                <a:lnTo>
                  <a:pt x="39" y="191"/>
                </a:lnTo>
                <a:lnTo>
                  <a:pt x="39" y="189"/>
                </a:lnTo>
                <a:lnTo>
                  <a:pt x="41" y="189"/>
                </a:lnTo>
                <a:lnTo>
                  <a:pt x="43" y="188"/>
                </a:lnTo>
                <a:lnTo>
                  <a:pt x="43" y="188"/>
                </a:lnTo>
                <a:lnTo>
                  <a:pt x="43" y="186"/>
                </a:lnTo>
                <a:lnTo>
                  <a:pt x="43" y="186"/>
                </a:lnTo>
                <a:lnTo>
                  <a:pt x="43" y="185"/>
                </a:lnTo>
                <a:lnTo>
                  <a:pt x="44" y="185"/>
                </a:lnTo>
                <a:lnTo>
                  <a:pt x="46" y="186"/>
                </a:lnTo>
                <a:lnTo>
                  <a:pt x="46" y="186"/>
                </a:lnTo>
                <a:lnTo>
                  <a:pt x="47" y="185"/>
                </a:lnTo>
                <a:lnTo>
                  <a:pt x="47" y="185"/>
                </a:lnTo>
                <a:lnTo>
                  <a:pt x="49" y="185"/>
                </a:lnTo>
                <a:lnTo>
                  <a:pt x="50" y="185"/>
                </a:lnTo>
                <a:lnTo>
                  <a:pt x="52" y="185"/>
                </a:lnTo>
                <a:lnTo>
                  <a:pt x="52" y="185"/>
                </a:lnTo>
                <a:lnTo>
                  <a:pt x="54" y="185"/>
                </a:lnTo>
                <a:lnTo>
                  <a:pt x="54" y="186"/>
                </a:lnTo>
                <a:lnTo>
                  <a:pt x="54" y="186"/>
                </a:lnTo>
                <a:lnTo>
                  <a:pt x="55" y="186"/>
                </a:lnTo>
                <a:lnTo>
                  <a:pt x="55" y="186"/>
                </a:lnTo>
                <a:lnTo>
                  <a:pt x="57" y="186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58" y="183"/>
                </a:lnTo>
                <a:lnTo>
                  <a:pt x="57" y="183"/>
                </a:lnTo>
                <a:lnTo>
                  <a:pt x="55" y="180"/>
                </a:lnTo>
                <a:lnTo>
                  <a:pt x="54" y="180"/>
                </a:lnTo>
                <a:lnTo>
                  <a:pt x="54" y="178"/>
                </a:lnTo>
                <a:lnTo>
                  <a:pt x="54" y="177"/>
                </a:lnTo>
                <a:lnTo>
                  <a:pt x="54" y="175"/>
                </a:lnTo>
                <a:lnTo>
                  <a:pt x="54" y="175"/>
                </a:lnTo>
                <a:lnTo>
                  <a:pt x="54" y="175"/>
                </a:lnTo>
                <a:lnTo>
                  <a:pt x="55" y="175"/>
                </a:lnTo>
                <a:lnTo>
                  <a:pt x="55" y="174"/>
                </a:lnTo>
                <a:lnTo>
                  <a:pt x="55" y="174"/>
                </a:lnTo>
                <a:lnTo>
                  <a:pt x="57" y="172"/>
                </a:lnTo>
                <a:lnTo>
                  <a:pt x="58" y="174"/>
                </a:lnTo>
                <a:lnTo>
                  <a:pt x="60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1"/>
                </a:lnTo>
                <a:lnTo>
                  <a:pt x="61" y="171"/>
                </a:lnTo>
                <a:lnTo>
                  <a:pt x="63" y="171"/>
                </a:lnTo>
                <a:lnTo>
                  <a:pt x="65" y="171"/>
                </a:lnTo>
                <a:lnTo>
                  <a:pt x="66" y="169"/>
                </a:lnTo>
                <a:lnTo>
                  <a:pt x="68" y="169"/>
                </a:lnTo>
                <a:lnTo>
                  <a:pt x="69" y="169"/>
                </a:lnTo>
                <a:lnTo>
                  <a:pt x="71" y="167"/>
                </a:lnTo>
                <a:lnTo>
                  <a:pt x="73" y="166"/>
                </a:lnTo>
                <a:lnTo>
                  <a:pt x="74" y="164"/>
                </a:lnTo>
                <a:lnTo>
                  <a:pt x="74" y="164"/>
                </a:lnTo>
                <a:lnTo>
                  <a:pt x="76" y="164"/>
                </a:lnTo>
                <a:lnTo>
                  <a:pt x="76" y="166"/>
                </a:lnTo>
                <a:lnTo>
                  <a:pt x="77" y="166"/>
                </a:lnTo>
                <a:lnTo>
                  <a:pt x="77" y="164"/>
                </a:lnTo>
                <a:lnTo>
                  <a:pt x="79" y="163"/>
                </a:lnTo>
                <a:lnTo>
                  <a:pt x="79" y="161"/>
                </a:lnTo>
                <a:lnTo>
                  <a:pt x="79" y="159"/>
                </a:lnTo>
                <a:lnTo>
                  <a:pt x="77" y="158"/>
                </a:lnTo>
                <a:lnTo>
                  <a:pt x="77" y="156"/>
                </a:lnTo>
                <a:lnTo>
                  <a:pt x="77" y="155"/>
                </a:lnTo>
                <a:lnTo>
                  <a:pt x="79" y="152"/>
                </a:lnTo>
                <a:lnTo>
                  <a:pt x="79" y="148"/>
                </a:lnTo>
                <a:lnTo>
                  <a:pt x="79" y="147"/>
                </a:lnTo>
                <a:lnTo>
                  <a:pt x="79" y="145"/>
                </a:lnTo>
                <a:lnTo>
                  <a:pt x="77" y="142"/>
                </a:lnTo>
                <a:lnTo>
                  <a:pt x="76" y="141"/>
                </a:lnTo>
                <a:lnTo>
                  <a:pt x="76" y="141"/>
                </a:lnTo>
                <a:lnTo>
                  <a:pt x="76" y="139"/>
                </a:lnTo>
                <a:lnTo>
                  <a:pt x="76" y="139"/>
                </a:lnTo>
                <a:lnTo>
                  <a:pt x="76" y="136"/>
                </a:lnTo>
                <a:lnTo>
                  <a:pt x="76" y="134"/>
                </a:lnTo>
                <a:lnTo>
                  <a:pt x="77" y="134"/>
                </a:lnTo>
                <a:lnTo>
                  <a:pt x="77" y="133"/>
                </a:lnTo>
                <a:lnTo>
                  <a:pt x="79" y="131"/>
                </a:lnTo>
                <a:lnTo>
                  <a:pt x="77" y="130"/>
                </a:lnTo>
                <a:lnTo>
                  <a:pt x="77" y="128"/>
                </a:lnTo>
                <a:lnTo>
                  <a:pt x="79" y="128"/>
                </a:lnTo>
                <a:lnTo>
                  <a:pt x="77" y="126"/>
                </a:lnTo>
                <a:lnTo>
                  <a:pt x="77" y="126"/>
                </a:lnTo>
                <a:lnTo>
                  <a:pt x="77" y="125"/>
                </a:lnTo>
                <a:lnTo>
                  <a:pt x="79" y="125"/>
                </a:lnTo>
                <a:lnTo>
                  <a:pt x="79" y="123"/>
                </a:lnTo>
                <a:lnTo>
                  <a:pt x="80" y="123"/>
                </a:lnTo>
                <a:lnTo>
                  <a:pt x="80" y="122"/>
                </a:lnTo>
                <a:lnTo>
                  <a:pt x="79" y="122"/>
                </a:lnTo>
                <a:lnTo>
                  <a:pt x="79" y="120"/>
                </a:lnTo>
                <a:lnTo>
                  <a:pt x="77" y="119"/>
                </a:lnTo>
                <a:lnTo>
                  <a:pt x="76" y="117"/>
                </a:lnTo>
                <a:lnTo>
                  <a:pt x="74" y="117"/>
                </a:lnTo>
                <a:lnTo>
                  <a:pt x="74" y="115"/>
                </a:lnTo>
                <a:lnTo>
                  <a:pt x="73" y="114"/>
                </a:lnTo>
                <a:lnTo>
                  <a:pt x="73" y="114"/>
                </a:lnTo>
                <a:lnTo>
                  <a:pt x="73" y="114"/>
                </a:lnTo>
                <a:lnTo>
                  <a:pt x="76" y="112"/>
                </a:lnTo>
                <a:lnTo>
                  <a:pt x="76" y="112"/>
                </a:lnTo>
                <a:lnTo>
                  <a:pt x="76" y="111"/>
                </a:lnTo>
                <a:lnTo>
                  <a:pt x="76" y="111"/>
                </a:lnTo>
                <a:lnTo>
                  <a:pt x="76" y="109"/>
                </a:lnTo>
                <a:lnTo>
                  <a:pt x="74" y="109"/>
                </a:lnTo>
                <a:lnTo>
                  <a:pt x="74" y="109"/>
                </a:lnTo>
                <a:lnTo>
                  <a:pt x="71" y="106"/>
                </a:lnTo>
                <a:lnTo>
                  <a:pt x="71" y="106"/>
                </a:lnTo>
                <a:lnTo>
                  <a:pt x="69" y="106"/>
                </a:lnTo>
                <a:lnTo>
                  <a:pt x="69" y="104"/>
                </a:lnTo>
                <a:lnTo>
                  <a:pt x="68" y="103"/>
                </a:lnTo>
                <a:lnTo>
                  <a:pt x="68" y="103"/>
                </a:lnTo>
                <a:lnTo>
                  <a:pt x="68" y="104"/>
                </a:lnTo>
                <a:lnTo>
                  <a:pt x="66" y="104"/>
                </a:lnTo>
                <a:lnTo>
                  <a:pt x="66" y="104"/>
                </a:lnTo>
                <a:lnTo>
                  <a:pt x="66" y="103"/>
                </a:lnTo>
                <a:lnTo>
                  <a:pt x="65" y="103"/>
                </a:lnTo>
                <a:lnTo>
                  <a:pt x="65" y="101"/>
                </a:lnTo>
                <a:lnTo>
                  <a:pt x="65" y="101"/>
                </a:lnTo>
                <a:lnTo>
                  <a:pt x="63" y="98"/>
                </a:lnTo>
                <a:lnTo>
                  <a:pt x="63" y="98"/>
                </a:lnTo>
                <a:lnTo>
                  <a:pt x="63" y="96"/>
                </a:lnTo>
                <a:lnTo>
                  <a:pt x="63" y="96"/>
                </a:lnTo>
                <a:lnTo>
                  <a:pt x="61" y="96"/>
                </a:lnTo>
                <a:lnTo>
                  <a:pt x="61" y="93"/>
                </a:lnTo>
                <a:lnTo>
                  <a:pt x="60" y="93"/>
                </a:lnTo>
                <a:lnTo>
                  <a:pt x="57" y="90"/>
                </a:lnTo>
                <a:lnTo>
                  <a:pt x="55" y="90"/>
                </a:lnTo>
                <a:lnTo>
                  <a:pt x="55" y="89"/>
                </a:lnTo>
                <a:lnTo>
                  <a:pt x="54" y="87"/>
                </a:lnTo>
                <a:lnTo>
                  <a:pt x="52" y="85"/>
                </a:lnTo>
                <a:lnTo>
                  <a:pt x="50" y="84"/>
                </a:lnTo>
                <a:lnTo>
                  <a:pt x="50" y="82"/>
                </a:lnTo>
                <a:lnTo>
                  <a:pt x="50" y="82"/>
                </a:lnTo>
                <a:lnTo>
                  <a:pt x="49" y="81"/>
                </a:lnTo>
                <a:lnTo>
                  <a:pt x="49" y="79"/>
                </a:lnTo>
                <a:lnTo>
                  <a:pt x="47" y="79"/>
                </a:lnTo>
                <a:lnTo>
                  <a:pt x="46" y="79"/>
                </a:lnTo>
                <a:lnTo>
                  <a:pt x="46" y="78"/>
                </a:lnTo>
                <a:lnTo>
                  <a:pt x="44" y="76"/>
                </a:lnTo>
                <a:lnTo>
                  <a:pt x="43" y="76"/>
                </a:lnTo>
                <a:lnTo>
                  <a:pt x="43" y="74"/>
                </a:lnTo>
                <a:lnTo>
                  <a:pt x="43" y="74"/>
                </a:lnTo>
                <a:lnTo>
                  <a:pt x="43" y="73"/>
                </a:lnTo>
                <a:lnTo>
                  <a:pt x="44" y="73"/>
                </a:lnTo>
                <a:lnTo>
                  <a:pt x="44" y="71"/>
                </a:lnTo>
                <a:lnTo>
                  <a:pt x="43" y="71"/>
                </a:lnTo>
                <a:lnTo>
                  <a:pt x="41" y="70"/>
                </a:lnTo>
                <a:lnTo>
                  <a:pt x="38" y="70"/>
                </a:lnTo>
                <a:lnTo>
                  <a:pt x="36" y="68"/>
                </a:lnTo>
                <a:lnTo>
                  <a:pt x="35" y="68"/>
                </a:lnTo>
                <a:lnTo>
                  <a:pt x="33" y="67"/>
                </a:lnTo>
                <a:lnTo>
                  <a:pt x="28" y="63"/>
                </a:lnTo>
                <a:lnTo>
                  <a:pt x="27" y="63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7" y="60"/>
                </a:lnTo>
                <a:lnTo>
                  <a:pt x="27" y="60"/>
                </a:lnTo>
                <a:lnTo>
                  <a:pt x="28" y="59"/>
                </a:lnTo>
                <a:lnTo>
                  <a:pt x="28" y="59"/>
                </a:lnTo>
                <a:lnTo>
                  <a:pt x="27" y="57"/>
                </a:lnTo>
                <a:lnTo>
                  <a:pt x="28" y="57"/>
                </a:lnTo>
                <a:lnTo>
                  <a:pt x="28" y="57"/>
                </a:lnTo>
                <a:lnTo>
                  <a:pt x="28" y="56"/>
                </a:lnTo>
                <a:lnTo>
                  <a:pt x="32" y="56"/>
                </a:lnTo>
                <a:lnTo>
                  <a:pt x="35" y="57"/>
                </a:lnTo>
                <a:lnTo>
                  <a:pt x="36" y="57"/>
                </a:lnTo>
                <a:lnTo>
                  <a:pt x="38" y="56"/>
                </a:lnTo>
                <a:lnTo>
                  <a:pt x="39" y="54"/>
                </a:lnTo>
                <a:lnTo>
                  <a:pt x="39" y="52"/>
                </a:lnTo>
                <a:lnTo>
                  <a:pt x="39" y="52"/>
                </a:lnTo>
                <a:lnTo>
                  <a:pt x="41" y="51"/>
                </a:lnTo>
                <a:lnTo>
                  <a:pt x="41" y="51"/>
                </a:lnTo>
                <a:lnTo>
                  <a:pt x="39" y="49"/>
                </a:lnTo>
                <a:lnTo>
                  <a:pt x="39" y="49"/>
                </a:lnTo>
                <a:lnTo>
                  <a:pt x="39" y="48"/>
                </a:lnTo>
                <a:lnTo>
                  <a:pt x="38" y="49"/>
                </a:lnTo>
                <a:lnTo>
                  <a:pt x="36" y="48"/>
                </a:lnTo>
                <a:lnTo>
                  <a:pt x="36" y="48"/>
                </a:lnTo>
                <a:lnTo>
                  <a:pt x="36" y="46"/>
                </a:lnTo>
                <a:lnTo>
                  <a:pt x="36" y="46"/>
                </a:lnTo>
                <a:lnTo>
                  <a:pt x="35" y="46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5" y="43"/>
                </a:lnTo>
                <a:lnTo>
                  <a:pt x="35" y="43"/>
                </a:lnTo>
                <a:lnTo>
                  <a:pt x="36" y="43"/>
                </a:lnTo>
                <a:lnTo>
                  <a:pt x="36" y="41"/>
                </a:lnTo>
                <a:lnTo>
                  <a:pt x="35" y="41"/>
                </a:lnTo>
                <a:lnTo>
                  <a:pt x="33" y="40"/>
                </a:lnTo>
                <a:lnTo>
                  <a:pt x="32" y="40"/>
                </a:lnTo>
                <a:lnTo>
                  <a:pt x="30" y="38"/>
                </a:lnTo>
                <a:lnTo>
                  <a:pt x="28" y="37"/>
                </a:lnTo>
                <a:lnTo>
                  <a:pt x="28" y="38"/>
                </a:lnTo>
                <a:lnTo>
                  <a:pt x="25" y="38"/>
                </a:lnTo>
                <a:lnTo>
                  <a:pt x="24" y="40"/>
                </a:lnTo>
                <a:lnTo>
                  <a:pt x="24" y="41"/>
                </a:lnTo>
                <a:lnTo>
                  <a:pt x="22" y="41"/>
                </a:lnTo>
                <a:lnTo>
                  <a:pt x="20" y="40"/>
                </a:lnTo>
                <a:lnTo>
                  <a:pt x="19" y="40"/>
                </a:lnTo>
                <a:lnTo>
                  <a:pt x="16" y="38"/>
                </a:lnTo>
                <a:lnTo>
                  <a:pt x="14" y="38"/>
                </a:lnTo>
                <a:lnTo>
                  <a:pt x="11" y="33"/>
                </a:lnTo>
                <a:lnTo>
                  <a:pt x="11" y="32"/>
                </a:lnTo>
                <a:lnTo>
                  <a:pt x="11" y="32"/>
                </a:lnTo>
                <a:lnTo>
                  <a:pt x="11" y="30"/>
                </a:lnTo>
                <a:lnTo>
                  <a:pt x="11" y="29"/>
                </a:lnTo>
                <a:lnTo>
                  <a:pt x="13" y="29"/>
                </a:lnTo>
                <a:lnTo>
                  <a:pt x="13" y="27"/>
                </a:lnTo>
                <a:lnTo>
                  <a:pt x="13" y="26"/>
                </a:lnTo>
                <a:lnTo>
                  <a:pt x="11" y="26"/>
                </a:lnTo>
                <a:lnTo>
                  <a:pt x="11" y="26"/>
                </a:lnTo>
                <a:lnTo>
                  <a:pt x="11" y="26"/>
                </a:lnTo>
                <a:lnTo>
                  <a:pt x="9" y="24"/>
                </a:lnTo>
                <a:lnTo>
                  <a:pt x="9" y="24"/>
                </a:lnTo>
                <a:lnTo>
                  <a:pt x="9" y="26"/>
                </a:lnTo>
                <a:lnTo>
                  <a:pt x="9" y="26"/>
                </a:lnTo>
                <a:lnTo>
                  <a:pt x="8" y="27"/>
                </a:lnTo>
                <a:lnTo>
                  <a:pt x="8" y="27"/>
                </a:lnTo>
                <a:lnTo>
                  <a:pt x="8" y="26"/>
                </a:lnTo>
                <a:lnTo>
                  <a:pt x="8" y="26"/>
                </a:lnTo>
                <a:lnTo>
                  <a:pt x="6" y="24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3" y="19"/>
                </a:lnTo>
                <a:lnTo>
                  <a:pt x="2" y="18"/>
                </a:lnTo>
                <a:lnTo>
                  <a:pt x="0" y="16"/>
                </a:lnTo>
                <a:lnTo>
                  <a:pt x="2" y="15"/>
                </a:lnTo>
                <a:lnTo>
                  <a:pt x="2" y="15"/>
                </a:lnTo>
                <a:lnTo>
                  <a:pt x="3" y="13"/>
                </a:lnTo>
                <a:lnTo>
                  <a:pt x="3" y="11"/>
                </a:lnTo>
                <a:lnTo>
                  <a:pt x="5" y="11"/>
                </a:lnTo>
                <a:lnTo>
                  <a:pt x="5" y="10"/>
                </a:lnTo>
                <a:lnTo>
                  <a:pt x="5" y="10"/>
                </a:lnTo>
                <a:lnTo>
                  <a:pt x="6" y="10"/>
                </a:lnTo>
                <a:lnTo>
                  <a:pt x="6" y="11"/>
                </a:lnTo>
                <a:lnTo>
                  <a:pt x="9" y="11"/>
                </a:lnTo>
                <a:lnTo>
                  <a:pt x="11" y="13"/>
                </a:lnTo>
                <a:lnTo>
                  <a:pt x="11" y="13"/>
                </a:lnTo>
                <a:lnTo>
                  <a:pt x="11" y="15"/>
                </a:lnTo>
                <a:lnTo>
                  <a:pt x="13" y="15"/>
                </a:lnTo>
                <a:lnTo>
                  <a:pt x="13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9" y="13"/>
                </a:lnTo>
                <a:lnTo>
                  <a:pt x="20" y="13"/>
                </a:lnTo>
                <a:lnTo>
                  <a:pt x="20" y="13"/>
                </a:lnTo>
                <a:lnTo>
                  <a:pt x="20" y="10"/>
                </a:lnTo>
                <a:lnTo>
                  <a:pt x="22" y="10"/>
                </a:lnTo>
                <a:lnTo>
                  <a:pt x="22" y="10"/>
                </a:lnTo>
                <a:lnTo>
                  <a:pt x="25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1"/>
                </a:lnTo>
                <a:lnTo>
                  <a:pt x="28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2" y="11"/>
                </a:lnTo>
                <a:lnTo>
                  <a:pt x="33" y="11"/>
                </a:lnTo>
                <a:lnTo>
                  <a:pt x="35" y="10"/>
                </a:lnTo>
                <a:lnTo>
                  <a:pt x="36" y="10"/>
                </a:lnTo>
                <a:lnTo>
                  <a:pt x="36" y="10"/>
                </a:lnTo>
                <a:lnTo>
                  <a:pt x="38" y="10"/>
                </a:lnTo>
                <a:lnTo>
                  <a:pt x="38" y="8"/>
                </a:lnTo>
                <a:lnTo>
                  <a:pt x="39" y="8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41" y="4"/>
                </a:lnTo>
                <a:lnTo>
                  <a:pt x="41" y="4"/>
                </a:lnTo>
                <a:lnTo>
                  <a:pt x="44" y="2"/>
                </a:lnTo>
                <a:lnTo>
                  <a:pt x="46" y="2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3" name="Freeform 21"/>
          <p:cNvSpPr>
            <a:spLocks/>
          </p:cNvSpPr>
          <p:nvPr/>
        </p:nvSpPr>
        <p:spPr bwMode="auto">
          <a:xfrm>
            <a:off x="-3378339" y="420097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4" name="Freeform 22"/>
          <p:cNvSpPr>
            <a:spLocks noEditPoints="1"/>
          </p:cNvSpPr>
          <p:nvPr/>
        </p:nvSpPr>
        <p:spPr bwMode="auto">
          <a:xfrm>
            <a:off x="-69269" y="3853077"/>
            <a:ext cx="1304690" cy="776083"/>
          </a:xfrm>
          <a:custGeom>
            <a:avLst/>
            <a:gdLst>
              <a:gd name="T0" fmla="*/ 218 w 248"/>
              <a:gd name="T1" fmla="*/ 95 h 145"/>
              <a:gd name="T2" fmla="*/ 218 w 248"/>
              <a:gd name="T3" fmla="*/ 98 h 145"/>
              <a:gd name="T4" fmla="*/ 213 w 248"/>
              <a:gd name="T5" fmla="*/ 82 h 145"/>
              <a:gd name="T6" fmla="*/ 35 w 248"/>
              <a:gd name="T7" fmla="*/ 8 h 145"/>
              <a:gd name="T8" fmla="*/ 33 w 248"/>
              <a:gd name="T9" fmla="*/ 20 h 145"/>
              <a:gd name="T10" fmla="*/ 39 w 248"/>
              <a:gd name="T11" fmla="*/ 14 h 145"/>
              <a:gd name="T12" fmla="*/ 41 w 248"/>
              <a:gd name="T13" fmla="*/ 11 h 145"/>
              <a:gd name="T14" fmla="*/ 39 w 248"/>
              <a:gd name="T15" fmla="*/ 5 h 145"/>
              <a:gd name="T16" fmla="*/ 47 w 248"/>
              <a:gd name="T17" fmla="*/ 13 h 145"/>
              <a:gd name="T18" fmla="*/ 54 w 248"/>
              <a:gd name="T19" fmla="*/ 25 h 145"/>
              <a:gd name="T20" fmla="*/ 58 w 248"/>
              <a:gd name="T21" fmla="*/ 20 h 145"/>
              <a:gd name="T22" fmla="*/ 69 w 248"/>
              <a:gd name="T23" fmla="*/ 19 h 145"/>
              <a:gd name="T24" fmla="*/ 85 w 248"/>
              <a:gd name="T25" fmla="*/ 35 h 145"/>
              <a:gd name="T26" fmla="*/ 114 w 248"/>
              <a:gd name="T27" fmla="*/ 35 h 145"/>
              <a:gd name="T28" fmla="*/ 131 w 248"/>
              <a:gd name="T29" fmla="*/ 36 h 145"/>
              <a:gd name="T30" fmla="*/ 147 w 248"/>
              <a:gd name="T31" fmla="*/ 46 h 145"/>
              <a:gd name="T32" fmla="*/ 151 w 248"/>
              <a:gd name="T33" fmla="*/ 63 h 145"/>
              <a:gd name="T34" fmla="*/ 162 w 248"/>
              <a:gd name="T35" fmla="*/ 77 h 145"/>
              <a:gd name="T36" fmla="*/ 175 w 248"/>
              <a:gd name="T37" fmla="*/ 80 h 145"/>
              <a:gd name="T38" fmla="*/ 181 w 248"/>
              <a:gd name="T39" fmla="*/ 83 h 145"/>
              <a:gd name="T40" fmla="*/ 194 w 248"/>
              <a:gd name="T41" fmla="*/ 72 h 145"/>
              <a:gd name="T42" fmla="*/ 210 w 248"/>
              <a:gd name="T43" fmla="*/ 63 h 145"/>
              <a:gd name="T44" fmla="*/ 221 w 248"/>
              <a:gd name="T45" fmla="*/ 60 h 145"/>
              <a:gd name="T46" fmla="*/ 210 w 248"/>
              <a:gd name="T47" fmla="*/ 68 h 145"/>
              <a:gd name="T48" fmla="*/ 214 w 248"/>
              <a:gd name="T49" fmla="*/ 76 h 145"/>
              <a:gd name="T50" fmla="*/ 225 w 248"/>
              <a:gd name="T51" fmla="*/ 74 h 145"/>
              <a:gd name="T52" fmla="*/ 229 w 248"/>
              <a:gd name="T53" fmla="*/ 74 h 145"/>
              <a:gd name="T54" fmla="*/ 237 w 248"/>
              <a:gd name="T55" fmla="*/ 79 h 145"/>
              <a:gd name="T56" fmla="*/ 248 w 248"/>
              <a:gd name="T57" fmla="*/ 83 h 145"/>
              <a:gd name="T58" fmla="*/ 238 w 248"/>
              <a:gd name="T59" fmla="*/ 90 h 145"/>
              <a:gd name="T60" fmla="*/ 230 w 248"/>
              <a:gd name="T61" fmla="*/ 93 h 145"/>
              <a:gd name="T62" fmla="*/ 221 w 248"/>
              <a:gd name="T63" fmla="*/ 93 h 145"/>
              <a:gd name="T64" fmla="*/ 208 w 248"/>
              <a:gd name="T65" fmla="*/ 91 h 145"/>
              <a:gd name="T66" fmla="*/ 211 w 248"/>
              <a:gd name="T67" fmla="*/ 83 h 145"/>
              <a:gd name="T68" fmla="*/ 199 w 248"/>
              <a:gd name="T69" fmla="*/ 85 h 145"/>
              <a:gd name="T70" fmla="*/ 192 w 248"/>
              <a:gd name="T71" fmla="*/ 91 h 145"/>
              <a:gd name="T72" fmla="*/ 184 w 248"/>
              <a:gd name="T73" fmla="*/ 95 h 145"/>
              <a:gd name="T74" fmla="*/ 186 w 248"/>
              <a:gd name="T75" fmla="*/ 99 h 145"/>
              <a:gd name="T76" fmla="*/ 183 w 248"/>
              <a:gd name="T77" fmla="*/ 104 h 145"/>
              <a:gd name="T78" fmla="*/ 166 w 248"/>
              <a:gd name="T79" fmla="*/ 106 h 145"/>
              <a:gd name="T80" fmla="*/ 172 w 248"/>
              <a:gd name="T81" fmla="*/ 115 h 145"/>
              <a:gd name="T82" fmla="*/ 178 w 248"/>
              <a:gd name="T83" fmla="*/ 128 h 145"/>
              <a:gd name="T84" fmla="*/ 170 w 248"/>
              <a:gd name="T85" fmla="*/ 143 h 145"/>
              <a:gd name="T86" fmla="*/ 156 w 248"/>
              <a:gd name="T87" fmla="*/ 142 h 145"/>
              <a:gd name="T88" fmla="*/ 148 w 248"/>
              <a:gd name="T89" fmla="*/ 129 h 145"/>
              <a:gd name="T90" fmla="*/ 128 w 248"/>
              <a:gd name="T91" fmla="*/ 120 h 145"/>
              <a:gd name="T92" fmla="*/ 102 w 248"/>
              <a:gd name="T93" fmla="*/ 104 h 145"/>
              <a:gd name="T94" fmla="*/ 87 w 248"/>
              <a:gd name="T95" fmla="*/ 80 h 145"/>
              <a:gd name="T96" fmla="*/ 74 w 248"/>
              <a:gd name="T97" fmla="*/ 77 h 145"/>
              <a:gd name="T98" fmla="*/ 60 w 248"/>
              <a:gd name="T99" fmla="*/ 69 h 145"/>
              <a:gd name="T100" fmla="*/ 57 w 248"/>
              <a:gd name="T101" fmla="*/ 63 h 145"/>
              <a:gd name="T102" fmla="*/ 50 w 248"/>
              <a:gd name="T103" fmla="*/ 58 h 145"/>
              <a:gd name="T104" fmla="*/ 36 w 248"/>
              <a:gd name="T105" fmla="*/ 50 h 145"/>
              <a:gd name="T106" fmla="*/ 36 w 248"/>
              <a:gd name="T107" fmla="*/ 57 h 145"/>
              <a:gd name="T108" fmla="*/ 30 w 248"/>
              <a:gd name="T109" fmla="*/ 55 h 145"/>
              <a:gd name="T110" fmla="*/ 19 w 248"/>
              <a:gd name="T111" fmla="*/ 58 h 145"/>
              <a:gd name="T112" fmla="*/ 16 w 248"/>
              <a:gd name="T113" fmla="*/ 74 h 145"/>
              <a:gd name="T114" fmla="*/ 0 w 248"/>
              <a:gd name="T115" fmla="*/ 43 h 145"/>
              <a:gd name="T116" fmla="*/ 17 w 248"/>
              <a:gd name="T117" fmla="*/ 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8" h="145">
                <a:moveTo>
                  <a:pt x="229" y="98"/>
                </a:moveTo>
                <a:lnTo>
                  <a:pt x="229" y="98"/>
                </a:lnTo>
                <a:lnTo>
                  <a:pt x="229" y="99"/>
                </a:lnTo>
                <a:lnTo>
                  <a:pt x="227" y="99"/>
                </a:lnTo>
                <a:lnTo>
                  <a:pt x="227" y="98"/>
                </a:lnTo>
                <a:lnTo>
                  <a:pt x="227" y="98"/>
                </a:lnTo>
                <a:lnTo>
                  <a:pt x="227" y="98"/>
                </a:lnTo>
                <a:lnTo>
                  <a:pt x="229" y="98"/>
                </a:lnTo>
                <a:lnTo>
                  <a:pt x="229" y="98"/>
                </a:lnTo>
                <a:close/>
                <a:moveTo>
                  <a:pt x="218" y="95"/>
                </a:moveTo>
                <a:lnTo>
                  <a:pt x="218" y="95"/>
                </a:lnTo>
                <a:lnTo>
                  <a:pt x="218" y="96"/>
                </a:lnTo>
                <a:lnTo>
                  <a:pt x="219" y="96"/>
                </a:lnTo>
                <a:lnTo>
                  <a:pt x="221" y="96"/>
                </a:lnTo>
                <a:lnTo>
                  <a:pt x="219" y="98"/>
                </a:lnTo>
                <a:lnTo>
                  <a:pt x="221" y="99"/>
                </a:lnTo>
                <a:lnTo>
                  <a:pt x="221" y="99"/>
                </a:lnTo>
                <a:lnTo>
                  <a:pt x="219" y="99"/>
                </a:lnTo>
                <a:lnTo>
                  <a:pt x="218" y="99"/>
                </a:lnTo>
                <a:lnTo>
                  <a:pt x="218" y="99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6" y="96"/>
                </a:lnTo>
                <a:lnTo>
                  <a:pt x="216" y="96"/>
                </a:lnTo>
                <a:lnTo>
                  <a:pt x="216" y="95"/>
                </a:lnTo>
                <a:lnTo>
                  <a:pt x="218" y="95"/>
                </a:lnTo>
                <a:close/>
                <a:moveTo>
                  <a:pt x="211" y="80"/>
                </a:moveTo>
                <a:lnTo>
                  <a:pt x="211" y="80"/>
                </a:lnTo>
                <a:lnTo>
                  <a:pt x="211" y="80"/>
                </a:lnTo>
                <a:lnTo>
                  <a:pt x="211" y="82"/>
                </a:lnTo>
                <a:lnTo>
                  <a:pt x="213" y="82"/>
                </a:lnTo>
                <a:lnTo>
                  <a:pt x="211" y="80"/>
                </a:lnTo>
                <a:lnTo>
                  <a:pt x="211" y="80"/>
                </a:lnTo>
                <a:lnTo>
                  <a:pt x="211" y="80"/>
                </a:lnTo>
                <a:close/>
                <a:moveTo>
                  <a:pt x="38" y="0"/>
                </a:moveTo>
                <a:lnTo>
                  <a:pt x="38" y="0"/>
                </a:lnTo>
                <a:lnTo>
                  <a:pt x="38" y="0"/>
                </a:lnTo>
                <a:lnTo>
                  <a:pt x="38" y="2"/>
                </a:lnTo>
                <a:lnTo>
                  <a:pt x="36" y="3"/>
                </a:lnTo>
                <a:lnTo>
                  <a:pt x="36" y="5"/>
                </a:lnTo>
                <a:lnTo>
                  <a:pt x="35" y="6"/>
                </a:lnTo>
                <a:lnTo>
                  <a:pt x="35" y="8"/>
                </a:lnTo>
                <a:lnTo>
                  <a:pt x="33" y="11"/>
                </a:lnTo>
                <a:lnTo>
                  <a:pt x="33" y="13"/>
                </a:lnTo>
                <a:lnTo>
                  <a:pt x="33" y="13"/>
                </a:lnTo>
                <a:lnTo>
                  <a:pt x="33" y="14"/>
                </a:lnTo>
                <a:lnTo>
                  <a:pt x="33" y="16"/>
                </a:lnTo>
                <a:lnTo>
                  <a:pt x="33" y="17"/>
                </a:lnTo>
                <a:lnTo>
                  <a:pt x="33" y="17"/>
                </a:lnTo>
                <a:lnTo>
                  <a:pt x="33" y="19"/>
                </a:lnTo>
                <a:lnTo>
                  <a:pt x="33" y="19"/>
                </a:lnTo>
                <a:lnTo>
                  <a:pt x="33" y="20"/>
                </a:lnTo>
                <a:lnTo>
                  <a:pt x="33" y="20"/>
                </a:lnTo>
                <a:lnTo>
                  <a:pt x="35" y="20"/>
                </a:lnTo>
                <a:lnTo>
                  <a:pt x="36" y="20"/>
                </a:lnTo>
                <a:lnTo>
                  <a:pt x="36" y="19"/>
                </a:lnTo>
                <a:lnTo>
                  <a:pt x="38" y="19"/>
                </a:lnTo>
                <a:lnTo>
                  <a:pt x="39" y="16"/>
                </a:lnTo>
                <a:lnTo>
                  <a:pt x="39" y="16"/>
                </a:lnTo>
                <a:lnTo>
                  <a:pt x="38" y="16"/>
                </a:lnTo>
                <a:lnTo>
                  <a:pt x="38" y="16"/>
                </a:lnTo>
                <a:lnTo>
                  <a:pt x="38" y="14"/>
                </a:lnTo>
                <a:lnTo>
                  <a:pt x="38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41" y="14"/>
                </a:lnTo>
                <a:lnTo>
                  <a:pt x="41" y="14"/>
                </a:lnTo>
                <a:lnTo>
                  <a:pt x="39" y="14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41" y="11"/>
                </a:lnTo>
                <a:lnTo>
                  <a:pt x="41" y="11"/>
                </a:lnTo>
                <a:lnTo>
                  <a:pt x="41" y="9"/>
                </a:lnTo>
                <a:lnTo>
                  <a:pt x="41" y="9"/>
                </a:lnTo>
                <a:lnTo>
                  <a:pt x="39" y="11"/>
                </a:lnTo>
                <a:lnTo>
                  <a:pt x="38" y="11"/>
                </a:lnTo>
                <a:lnTo>
                  <a:pt x="38" y="9"/>
                </a:lnTo>
                <a:lnTo>
                  <a:pt x="39" y="9"/>
                </a:lnTo>
                <a:lnTo>
                  <a:pt x="39" y="8"/>
                </a:lnTo>
                <a:lnTo>
                  <a:pt x="41" y="8"/>
                </a:lnTo>
                <a:lnTo>
                  <a:pt x="41" y="6"/>
                </a:lnTo>
                <a:lnTo>
                  <a:pt x="39" y="6"/>
                </a:lnTo>
                <a:lnTo>
                  <a:pt x="39" y="5"/>
                </a:lnTo>
                <a:lnTo>
                  <a:pt x="39" y="3"/>
                </a:lnTo>
                <a:lnTo>
                  <a:pt x="39" y="3"/>
                </a:lnTo>
                <a:lnTo>
                  <a:pt x="39" y="2"/>
                </a:lnTo>
                <a:lnTo>
                  <a:pt x="41" y="3"/>
                </a:lnTo>
                <a:lnTo>
                  <a:pt x="43" y="3"/>
                </a:lnTo>
                <a:lnTo>
                  <a:pt x="44" y="5"/>
                </a:lnTo>
                <a:lnTo>
                  <a:pt x="47" y="6"/>
                </a:lnTo>
                <a:lnTo>
                  <a:pt x="49" y="6"/>
                </a:lnTo>
                <a:lnTo>
                  <a:pt x="50" y="8"/>
                </a:lnTo>
                <a:lnTo>
                  <a:pt x="49" y="9"/>
                </a:lnTo>
                <a:lnTo>
                  <a:pt x="47" y="13"/>
                </a:lnTo>
                <a:lnTo>
                  <a:pt x="47" y="14"/>
                </a:lnTo>
                <a:lnTo>
                  <a:pt x="47" y="16"/>
                </a:lnTo>
                <a:lnTo>
                  <a:pt x="47" y="16"/>
                </a:lnTo>
                <a:lnTo>
                  <a:pt x="49" y="17"/>
                </a:lnTo>
                <a:lnTo>
                  <a:pt x="54" y="22"/>
                </a:lnTo>
                <a:lnTo>
                  <a:pt x="54" y="22"/>
                </a:lnTo>
                <a:lnTo>
                  <a:pt x="52" y="24"/>
                </a:lnTo>
                <a:lnTo>
                  <a:pt x="52" y="25"/>
                </a:lnTo>
                <a:lnTo>
                  <a:pt x="52" y="25"/>
                </a:lnTo>
                <a:lnTo>
                  <a:pt x="52" y="25"/>
                </a:lnTo>
                <a:lnTo>
                  <a:pt x="54" y="25"/>
                </a:lnTo>
                <a:lnTo>
                  <a:pt x="55" y="25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2"/>
                </a:lnTo>
                <a:lnTo>
                  <a:pt x="57" y="22"/>
                </a:lnTo>
                <a:lnTo>
                  <a:pt x="57" y="22"/>
                </a:lnTo>
                <a:lnTo>
                  <a:pt x="58" y="22"/>
                </a:lnTo>
                <a:lnTo>
                  <a:pt x="58" y="22"/>
                </a:lnTo>
                <a:lnTo>
                  <a:pt x="58" y="20"/>
                </a:lnTo>
                <a:lnTo>
                  <a:pt x="58" y="19"/>
                </a:lnTo>
                <a:lnTo>
                  <a:pt x="58" y="17"/>
                </a:lnTo>
                <a:lnTo>
                  <a:pt x="58" y="16"/>
                </a:lnTo>
                <a:lnTo>
                  <a:pt x="58" y="16"/>
                </a:lnTo>
                <a:lnTo>
                  <a:pt x="58" y="13"/>
                </a:lnTo>
                <a:lnTo>
                  <a:pt x="58" y="13"/>
                </a:lnTo>
                <a:lnTo>
                  <a:pt x="61" y="14"/>
                </a:lnTo>
                <a:lnTo>
                  <a:pt x="63" y="16"/>
                </a:lnTo>
                <a:lnTo>
                  <a:pt x="65" y="16"/>
                </a:lnTo>
                <a:lnTo>
                  <a:pt x="66" y="17"/>
                </a:lnTo>
                <a:lnTo>
                  <a:pt x="69" y="19"/>
                </a:lnTo>
                <a:lnTo>
                  <a:pt x="71" y="20"/>
                </a:lnTo>
                <a:lnTo>
                  <a:pt x="73" y="20"/>
                </a:lnTo>
                <a:lnTo>
                  <a:pt x="74" y="22"/>
                </a:lnTo>
                <a:lnTo>
                  <a:pt x="74" y="24"/>
                </a:lnTo>
                <a:lnTo>
                  <a:pt x="74" y="25"/>
                </a:lnTo>
                <a:lnTo>
                  <a:pt x="77" y="27"/>
                </a:lnTo>
                <a:lnTo>
                  <a:pt x="79" y="28"/>
                </a:lnTo>
                <a:lnTo>
                  <a:pt x="80" y="30"/>
                </a:lnTo>
                <a:lnTo>
                  <a:pt x="82" y="32"/>
                </a:lnTo>
                <a:lnTo>
                  <a:pt x="84" y="33"/>
                </a:lnTo>
                <a:lnTo>
                  <a:pt x="85" y="35"/>
                </a:lnTo>
                <a:lnTo>
                  <a:pt x="87" y="36"/>
                </a:lnTo>
                <a:lnTo>
                  <a:pt x="88" y="36"/>
                </a:lnTo>
                <a:lnTo>
                  <a:pt x="90" y="36"/>
                </a:lnTo>
                <a:lnTo>
                  <a:pt x="93" y="36"/>
                </a:lnTo>
                <a:lnTo>
                  <a:pt x="96" y="36"/>
                </a:lnTo>
                <a:lnTo>
                  <a:pt x="99" y="35"/>
                </a:lnTo>
                <a:lnTo>
                  <a:pt x="102" y="35"/>
                </a:lnTo>
                <a:lnTo>
                  <a:pt x="104" y="35"/>
                </a:lnTo>
                <a:lnTo>
                  <a:pt x="107" y="35"/>
                </a:lnTo>
                <a:lnTo>
                  <a:pt x="112" y="35"/>
                </a:lnTo>
                <a:lnTo>
                  <a:pt x="114" y="35"/>
                </a:lnTo>
                <a:lnTo>
                  <a:pt x="117" y="35"/>
                </a:lnTo>
                <a:lnTo>
                  <a:pt x="118" y="36"/>
                </a:lnTo>
                <a:lnTo>
                  <a:pt x="120" y="36"/>
                </a:lnTo>
                <a:lnTo>
                  <a:pt x="123" y="36"/>
                </a:lnTo>
                <a:lnTo>
                  <a:pt x="123" y="36"/>
                </a:lnTo>
                <a:lnTo>
                  <a:pt x="125" y="35"/>
                </a:lnTo>
                <a:lnTo>
                  <a:pt x="126" y="35"/>
                </a:lnTo>
                <a:lnTo>
                  <a:pt x="128" y="33"/>
                </a:lnTo>
                <a:lnTo>
                  <a:pt x="129" y="33"/>
                </a:lnTo>
                <a:lnTo>
                  <a:pt x="131" y="35"/>
                </a:lnTo>
                <a:lnTo>
                  <a:pt x="131" y="36"/>
                </a:lnTo>
                <a:lnTo>
                  <a:pt x="132" y="36"/>
                </a:lnTo>
                <a:lnTo>
                  <a:pt x="134" y="38"/>
                </a:lnTo>
                <a:lnTo>
                  <a:pt x="136" y="39"/>
                </a:lnTo>
                <a:lnTo>
                  <a:pt x="137" y="39"/>
                </a:lnTo>
                <a:lnTo>
                  <a:pt x="139" y="43"/>
                </a:lnTo>
                <a:lnTo>
                  <a:pt x="140" y="44"/>
                </a:lnTo>
                <a:lnTo>
                  <a:pt x="140" y="46"/>
                </a:lnTo>
                <a:lnTo>
                  <a:pt x="142" y="47"/>
                </a:lnTo>
                <a:lnTo>
                  <a:pt x="143" y="47"/>
                </a:lnTo>
                <a:lnTo>
                  <a:pt x="145" y="46"/>
                </a:lnTo>
                <a:lnTo>
                  <a:pt x="147" y="46"/>
                </a:lnTo>
                <a:lnTo>
                  <a:pt x="147" y="47"/>
                </a:lnTo>
                <a:lnTo>
                  <a:pt x="147" y="49"/>
                </a:lnTo>
                <a:lnTo>
                  <a:pt x="145" y="52"/>
                </a:lnTo>
                <a:lnTo>
                  <a:pt x="145" y="55"/>
                </a:lnTo>
                <a:lnTo>
                  <a:pt x="145" y="57"/>
                </a:lnTo>
                <a:lnTo>
                  <a:pt x="145" y="60"/>
                </a:lnTo>
                <a:lnTo>
                  <a:pt x="145" y="61"/>
                </a:lnTo>
                <a:lnTo>
                  <a:pt x="145" y="63"/>
                </a:lnTo>
                <a:lnTo>
                  <a:pt x="148" y="63"/>
                </a:lnTo>
                <a:lnTo>
                  <a:pt x="150" y="63"/>
                </a:lnTo>
                <a:lnTo>
                  <a:pt x="151" y="63"/>
                </a:lnTo>
                <a:lnTo>
                  <a:pt x="153" y="65"/>
                </a:lnTo>
                <a:lnTo>
                  <a:pt x="153" y="68"/>
                </a:lnTo>
                <a:lnTo>
                  <a:pt x="153" y="69"/>
                </a:lnTo>
                <a:lnTo>
                  <a:pt x="153" y="71"/>
                </a:lnTo>
                <a:lnTo>
                  <a:pt x="155" y="74"/>
                </a:lnTo>
                <a:lnTo>
                  <a:pt x="155" y="76"/>
                </a:lnTo>
                <a:lnTo>
                  <a:pt x="155" y="77"/>
                </a:lnTo>
                <a:lnTo>
                  <a:pt x="156" y="77"/>
                </a:lnTo>
                <a:lnTo>
                  <a:pt x="156" y="77"/>
                </a:lnTo>
                <a:lnTo>
                  <a:pt x="159" y="77"/>
                </a:lnTo>
                <a:lnTo>
                  <a:pt x="162" y="77"/>
                </a:lnTo>
                <a:lnTo>
                  <a:pt x="164" y="77"/>
                </a:lnTo>
                <a:lnTo>
                  <a:pt x="167" y="77"/>
                </a:lnTo>
                <a:lnTo>
                  <a:pt x="170" y="77"/>
                </a:lnTo>
                <a:lnTo>
                  <a:pt x="170" y="77"/>
                </a:lnTo>
                <a:lnTo>
                  <a:pt x="172" y="77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5" y="79"/>
                </a:lnTo>
                <a:lnTo>
                  <a:pt x="175" y="80"/>
                </a:lnTo>
                <a:lnTo>
                  <a:pt x="175" y="80"/>
                </a:lnTo>
                <a:lnTo>
                  <a:pt x="175" y="82"/>
                </a:lnTo>
                <a:lnTo>
                  <a:pt x="175" y="83"/>
                </a:lnTo>
                <a:lnTo>
                  <a:pt x="175" y="85"/>
                </a:lnTo>
                <a:lnTo>
                  <a:pt x="177" y="85"/>
                </a:lnTo>
                <a:lnTo>
                  <a:pt x="178" y="87"/>
                </a:lnTo>
                <a:lnTo>
                  <a:pt x="180" y="87"/>
                </a:lnTo>
                <a:lnTo>
                  <a:pt x="181" y="87"/>
                </a:lnTo>
                <a:lnTo>
                  <a:pt x="181" y="87"/>
                </a:lnTo>
                <a:lnTo>
                  <a:pt x="183" y="87"/>
                </a:lnTo>
                <a:lnTo>
                  <a:pt x="183" y="85"/>
                </a:lnTo>
                <a:lnTo>
                  <a:pt x="181" y="83"/>
                </a:lnTo>
                <a:lnTo>
                  <a:pt x="181" y="83"/>
                </a:lnTo>
                <a:lnTo>
                  <a:pt x="183" y="82"/>
                </a:lnTo>
                <a:lnTo>
                  <a:pt x="183" y="80"/>
                </a:lnTo>
                <a:lnTo>
                  <a:pt x="184" y="79"/>
                </a:lnTo>
                <a:lnTo>
                  <a:pt x="186" y="79"/>
                </a:lnTo>
                <a:lnTo>
                  <a:pt x="188" y="77"/>
                </a:lnTo>
                <a:lnTo>
                  <a:pt x="189" y="76"/>
                </a:lnTo>
                <a:lnTo>
                  <a:pt x="189" y="74"/>
                </a:lnTo>
                <a:lnTo>
                  <a:pt x="191" y="72"/>
                </a:lnTo>
                <a:lnTo>
                  <a:pt x="192" y="72"/>
                </a:lnTo>
                <a:lnTo>
                  <a:pt x="194" y="72"/>
                </a:lnTo>
                <a:lnTo>
                  <a:pt x="194" y="71"/>
                </a:lnTo>
                <a:lnTo>
                  <a:pt x="197" y="69"/>
                </a:lnTo>
                <a:lnTo>
                  <a:pt x="197" y="69"/>
                </a:lnTo>
                <a:lnTo>
                  <a:pt x="200" y="68"/>
                </a:lnTo>
                <a:lnTo>
                  <a:pt x="202" y="68"/>
                </a:lnTo>
                <a:lnTo>
                  <a:pt x="203" y="66"/>
                </a:lnTo>
                <a:lnTo>
                  <a:pt x="207" y="65"/>
                </a:lnTo>
                <a:lnTo>
                  <a:pt x="208" y="63"/>
                </a:lnTo>
                <a:lnTo>
                  <a:pt x="208" y="61"/>
                </a:lnTo>
                <a:lnTo>
                  <a:pt x="210" y="61"/>
                </a:lnTo>
                <a:lnTo>
                  <a:pt x="210" y="63"/>
                </a:lnTo>
                <a:lnTo>
                  <a:pt x="211" y="63"/>
                </a:lnTo>
                <a:lnTo>
                  <a:pt x="211" y="61"/>
                </a:lnTo>
                <a:lnTo>
                  <a:pt x="213" y="61"/>
                </a:lnTo>
                <a:lnTo>
                  <a:pt x="213" y="60"/>
                </a:lnTo>
                <a:lnTo>
                  <a:pt x="214" y="60"/>
                </a:lnTo>
                <a:lnTo>
                  <a:pt x="214" y="60"/>
                </a:lnTo>
                <a:lnTo>
                  <a:pt x="216" y="58"/>
                </a:lnTo>
                <a:lnTo>
                  <a:pt x="218" y="58"/>
                </a:lnTo>
                <a:lnTo>
                  <a:pt x="218" y="58"/>
                </a:lnTo>
                <a:lnTo>
                  <a:pt x="219" y="58"/>
                </a:lnTo>
                <a:lnTo>
                  <a:pt x="221" y="60"/>
                </a:lnTo>
                <a:lnTo>
                  <a:pt x="221" y="60"/>
                </a:lnTo>
                <a:lnTo>
                  <a:pt x="221" y="60"/>
                </a:lnTo>
                <a:lnTo>
                  <a:pt x="218" y="61"/>
                </a:lnTo>
                <a:lnTo>
                  <a:pt x="216" y="63"/>
                </a:lnTo>
                <a:lnTo>
                  <a:pt x="214" y="63"/>
                </a:lnTo>
                <a:lnTo>
                  <a:pt x="214" y="63"/>
                </a:lnTo>
                <a:lnTo>
                  <a:pt x="214" y="65"/>
                </a:lnTo>
                <a:lnTo>
                  <a:pt x="213" y="65"/>
                </a:lnTo>
                <a:lnTo>
                  <a:pt x="211" y="65"/>
                </a:lnTo>
                <a:lnTo>
                  <a:pt x="211" y="66"/>
                </a:lnTo>
                <a:lnTo>
                  <a:pt x="210" y="68"/>
                </a:lnTo>
                <a:lnTo>
                  <a:pt x="205" y="71"/>
                </a:lnTo>
                <a:lnTo>
                  <a:pt x="205" y="71"/>
                </a:lnTo>
                <a:lnTo>
                  <a:pt x="205" y="71"/>
                </a:lnTo>
                <a:lnTo>
                  <a:pt x="207" y="71"/>
                </a:lnTo>
                <a:lnTo>
                  <a:pt x="208" y="72"/>
                </a:lnTo>
                <a:lnTo>
                  <a:pt x="210" y="72"/>
                </a:lnTo>
                <a:lnTo>
                  <a:pt x="211" y="72"/>
                </a:lnTo>
                <a:lnTo>
                  <a:pt x="213" y="72"/>
                </a:lnTo>
                <a:lnTo>
                  <a:pt x="213" y="74"/>
                </a:lnTo>
                <a:lnTo>
                  <a:pt x="214" y="76"/>
                </a:lnTo>
                <a:lnTo>
                  <a:pt x="214" y="76"/>
                </a:lnTo>
                <a:lnTo>
                  <a:pt x="216" y="77"/>
                </a:lnTo>
                <a:lnTo>
                  <a:pt x="218" y="77"/>
                </a:lnTo>
                <a:lnTo>
                  <a:pt x="219" y="77"/>
                </a:lnTo>
                <a:lnTo>
                  <a:pt x="221" y="77"/>
                </a:lnTo>
                <a:lnTo>
                  <a:pt x="221" y="77"/>
                </a:lnTo>
                <a:lnTo>
                  <a:pt x="222" y="79"/>
                </a:lnTo>
                <a:lnTo>
                  <a:pt x="222" y="77"/>
                </a:lnTo>
                <a:lnTo>
                  <a:pt x="224" y="74"/>
                </a:lnTo>
                <a:lnTo>
                  <a:pt x="224" y="76"/>
                </a:lnTo>
                <a:lnTo>
                  <a:pt x="225" y="76"/>
                </a:lnTo>
                <a:lnTo>
                  <a:pt x="225" y="74"/>
                </a:lnTo>
                <a:lnTo>
                  <a:pt x="225" y="74"/>
                </a:lnTo>
                <a:lnTo>
                  <a:pt x="225" y="72"/>
                </a:lnTo>
                <a:lnTo>
                  <a:pt x="225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2"/>
                </a:lnTo>
                <a:lnTo>
                  <a:pt x="229" y="72"/>
                </a:lnTo>
                <a:lnTo>
                  <a:pt x="229" y="72"/>
                </a:lnTo>
                <a:lnTo>
                  <a:pt x="229" y="74"/>
                </a:lnTo>
                <a:lnTo>
                  <a:pt x="230" y="74"/>
                </a:lnTo>
                <a:lnTo>
                  <a:pt x="230" y="77"/>
                </a:lnTo>
                <a:lnTo>
                  <a:pt x="230" y="77"/>
                </a:lnTo>
                <a:lnTo>
                  <a:pt x="232" y="77"/>
                </a:lnTo>
                <a:lnTo>
                  <a:pt x="233" y="77"/>
                </a:lnTo>
                <a:lnTo>
                  <a:pt x="233" y="77"/>
                </a:lnTo>
                <a:lnTo>
                  <a:pt x="235" y="79"/>
                </a:lnTo>
                <a:lnTo>
                  <a:pt x="235" y="79"/>
                </a:lnTo>
                <a:lnTo>
                  <a:pt x="235" y="80"/>
                </a:lnTo>
                <a:lnTo>
                  <a:pt x="235" y="80"/>
                </a:lnTo>
                <a:lnTo>
                  <a:pt x="237" y="79"/>
                </a:lnTo>
                <a:lnTo>
                  <a:pt x="237" y="79"/>
                </a:lnTo>
                <a:lnTo>
                  <a:pt x="238" y="80"/>
                </a:lnTo>
                <a:lnTo>
                  <a:pt x="240" y="80"/>
                </a:lnTo>
                <a:lnTo>
                  <a:pt x="241" y="82"/>
                </a:lnTo>
                <a:lnTo>
                  <a:pt x="241" y="82"/>
                </a:lnTo>
                <a:lnTo>
                  <a:pt x="243" y="82"/>
                </a:lnTo>
                <a:lnTo>
                  <a:pt x="244" y="83"/>
                </a:lnTo>
                <a:lnTo>
                  <a:pt x="244" y="83"/>
                </a:lnTo>
                <a:lnTo>
                  <a:pt x="246" y="82"/>
                </a:lnTo>
                <a:lnTo>
                  <a:pt x="248" y="83"/>
                </a:lnTo>
                <a:lnTo>
                  <a:pt x="248" y="83"/>
                </a:lnTo>
                <a:lnTo>
                  <a:pt x="248" y="83"/>
                </a:lnTo>
                <a:lnTo>
                  <a:pt x="243" y="87"/>
                </a:lnTo>
                <a:lnTo>
                  <a:pt x="243" y="87"/>
                </a:lnTo>
                <a:lnTo>
                  <a:pt x="241" y="88"/>
                </a:lnTo>
                <a:lnTo>
                  <a:pt x="240" y="88"/>
                </a:lnTo>
                <a:lnTo>
                  <a:pt x="240" y="88"/>
                </a:lnTo>
                <a:lnTo>
                  <a:pt x="238" y="87"/>
                </a:lnTo>
                <a:lnTo>
                  <a:pt x="237" y="88"/>
                </a:lnTo>
                <a:lnTo>
                  <a:pt x="237" y="88"/>
                </a:lnTo>
                <a:lnTo>
                  <a:pt x="237" y="88"/>
                </a:lnTo>
                <a:lnTo>
                  <a:pt x="238" y="90"/>
                </a:lnTo>
                <a:lnTo>
                  <a:pt x="237" y="90"/>
                </a:lnTo>
                <a:lnTo>
                  <a:pt x="237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3" y="90"/>
                </a:lnTo>
                <a:lnTo>
                  <a:pt x="232" y="91"/>
                </a:lnTo>
                <a:lnTo>
                  <a:pt x="232" y="93"/>
                </a:lnTo>
                <a:lnTo>
                  <a:pt x="230" y="93"/>
                </a:lnTo>
                <a:lnTo>
                  <a:pt x="230" y="93"/>
                </a:lnTo>
                <a:lnTo>
                  <a:pt x="229" y="93"/>
                </a:lnTo>
                <a:lnTo>
                  <a:pt x="229" y="95"/>
                </a:lnTo>
                <a:lnTo>
                  <a:pt x="227" y="95"/>
                </a:lnTo>
                <a:lnTo>
                  <a:pt x="227" y="95"/>
                </a:lnTo>
                <a:lnTo>
                  <a:pt x="227" y="93"/>
                </a:lnTo>
                <a:lnTo>
                  <a:pt x="225" y="93"/>
                </a:lnTo>
                <a:lnTo>
                  <a:pt x="225" y="93"/>
                </a:lnTo>
                <a:lnTo>
                  <a:pt x="224" y="93"/>
                </a:lnTo>
                <a:lnTo>
                  <a:pt x="224" y="93"/>
                </a:lnTo>
                <a:lnTo>
                  <a:pt x="222" y="93"/>
                </a:lnTo>
                <a:lnTo>
                  <a:pt x="221" y="93"/>
                </a:lnTo>
                <a:lnTo>
                  <a:pt x="219" y="93"/>
                </a:lnTo>
                <a:lnTo>
                  <a:pt x="218" y="93"/>
                </a:lnTo>
                <a:lnTo>
                  <a:pt x="216" y="93"/>
                </a:lnTo>
                <a:lnTo>
                  <a:pt x="216" y="93"/>
                </a:lnTo>
                <a:lnTo>
                  <a:pt x="213" y="95"/>
                </a:lnTo>
                <a:lnTo>
                  <a:pt x="211" y="93"/>
                </a:lnTo>
                <a:lnTo>
                  <a:pt x="211" y="93"/>
                </a:lnTo>
                <a:lnTo>
                  <a:pt x="210" y="91"/>
                </a:lnTo>
                <a:lnTo>
                  <a:pt x="210" y="91"/>
                </a:lnTo>
                <a:lnTo>
                  <a:pt x="208" y="91"/>
                </a:lnTo>
                <a:lnTo>
                  <a:pt x="208" y="91"/>
                </a:lnTo>
                <a:lnTo>
                  <a:pt x="208" y="90"/>
                </a:lnTo>
                <a:lnTo>
                  <a:pt x="208" y="90"/>
                </a:lnTo>
                <a:lnTo>
                  <a:pt x="208" y="90"/>
                </a:lnTo>
                <a:lnTo>
                  <a:pt x="211" y="88"/>
                </a:lnTo>
                <a:lnTo>
                  <a:pt x="213" y="87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1" y="83"/>
                </a:lnTo>
                <a:lnTo>
                  <a:pt x="211" y="83"/>
                </a:lnTo>
                <a:lnTo>
                  <a:pt x="213" y="83"/>
                </a:lnTo>
                <a:lnTo>
                  <a:pt x="213" y="83"/>
                </a:lnTo>
                <a:lnTo>
                  <a:pt x="211" y="82"/>
                </a:lnTo>
                <a:lnTo>
                  <a:pt x="210" y="80"/>
                </a:lnTo>
                <a:lnTo>
                  <a:pt x="208" y="79"/>
                </a:lnTo>
                <a:lnTo>
                  <a:pt x="208" y="80"/>
                </a:lnTo>
                <a:lnTo>
                  <a:pt x="207" y="82"/>
                </a:lnTo>
                <a:lnTo>
                  <a:pt x="207" y="82"/>
                </a:lnTo>
                <a:lnTo>
                  <a:pt x="205" y="83"/>
                </a:lnTo>
                <a:lnTo>
                  <a:pt x="203" y="83"/>
                </a:lnTo>
                <a:lnTo>
                  <a:pt x="199" y="85"/>
                </a:lnTo>
                <a:lnTo>
                  <a:pt x="199" y="87"/>
                </a:lnTo>
                <a:lnTo>
                  <a:pt x="199" y="87"/>
                </a:lnTo>
                <a:lnTo>
                  <a:pt x="197" y="85"/>
                </a:lnTo>
                <a:lnTo>
                  <a:pt x="196" y="83"/>
                </a:lnTo>
                <a:lnTo>
                  <a:pt x="194" y="83"/>
                </a:lnTo>
                <a:lnTo>
                  <a:pt x="194" y="83"/>
                </a:lnTo>
                <a:lnTo>
                  <a:pt x="192" y="85"/>
                </a:lnTo>
                <a:lnTo>
                  <a:pt x="192" y="87"/>
                </a:lnTo>
                <a:lnTo>
                  <a:pt x="192" y="87"/>
                </a:lnTo>
                <a:lnTo>
                  <a:pt x="191" y="88"/>
                </a:lnTo>
                <a:lnTo>
                  <a:pt x="192" y="91"/>
                </a:lnTo>
                <a:lnTo>
                  <a:pt x="192" y="93"/>
                </a:lnTo>
                <a:lnTo>
                  <a:pt x="191" y="93"/>
                </a:lnTo>
                <a:lnTo>
                  <a:pt x="192" y="95"/>
                </a:lnTo>
                <a:lnTo>
                  <a:pt x="191" y="95"/>
                </a:lnTo>
                <a:lnTo>
                  <a:pt x="189" y="93"/>
                </a:lnTo>
                <a:lnTo>
                  <a:pt x="188" y="93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4" y="95"/>
                </a:lnTo>
                <a:lnTo>
                  <a:pt x="188" y="95"/>
                </a:lnTo>
                <a:lnTo>
                  <a:pt x="188" y="95"/>
                </a:lnTo>
                <a:lnTo>
                  <a:pt x="188" y="96"/>
                </a:lnTo>
                <a:lnTo>
                  <a:pt x="188" y="96"/>
                </a:lnTo>
                <a:lnTo>
                  <a:pt x="188" y="96"/>
                </a:lnTo>
                <a:lnTo>
                  <a:pt x="186" y="96"/>
                </a:lnTo>
                <a:lnTo>
                  <a:pt x="184" y="96"/>
                </a:lnTo>
                <a:lnTo>
                  <a:pt x="184" y="98"/>
                </a:lnTo>
                <a:lnTo>
                  <a:pt x="186" y="98"/>
                </a:lnTo>
                <a:lnTo>
                  <a:pt x="186" y="98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3" y="99"/>
                </a:lnTo>
                <a:lnTo>
                  <a:pt x="183" y="99"/>
                </a:lnTo>
                <a:lnTo>
                  <a:pt x="183" y="101"/>
                </a:lnTo>
                <a:lnTo>
                  <a:pt x="183" y="104"/>
                </a:lnTo>
                <a:lnTo>
                  <a:pt x="181" y="104"/>
                </a:lnTo>
                <a:lnTo>
                  <a:pt x="180" y="106"/>
                </a:lnTo>
                <a:lnTo>
                  <a:pt x="180" y="106"/>
                </a:lnTo>
                <a:lnTo>
                  <a:pt x="178" y="106"/>
                </a:lnTo>
                <a:lnTo>
                  <a:pt x="177" y="106"/>
                </a:lnTo>
                <a:lnTo>
                  <a:pt x="175" y="104"/>
                </a:lnTo>
                <a:lnTo>
                  <a:pt x="172" y="104"/>
                </a:lnTo>
                <a:lnTo>
                  <a:pt x="170" y="104"/>
                </a:lnTo>
                <a:lnTo>
                  <a:pt x="167" y="104"/>
                </a:lnTo>
                <a:lnTo>
                  <a:pt x="167" y="106"/>
                </a:lnTo>
                <a:lnTo>
                  <a:pt x="166" y="106"/>
                </a:lnTo>
                <a:lnTo>
                  <a:pt x="166" y="106"/>
                </a:lnTo>
                <a:lnTo>
                  <a:pt x="164" y="110"/>
                </a:lnTo>
                <a:lnTo>
                  <a:pt x="164" y="110"/>
                </a:lnTo>
                <a:lnTo>
                  <a:pt x="166" y="110"/>
                </a:lnTo>
                <a:lnTo>
                  <a:pt x="169" y="112"/>
                </a:lnTo>
                <a:lnTo>
                  <a:pt x="169" y="112"/>
                </a:lnTo>
                <a:lnTo>
                  <a:pt x="169" y="112"/>
                </a:lnTo>
                <a:lnTo>
                  <a:pt x="169" y="113"/>
                </a:lnTo>
                <a:lnTo>
                  <a:pt x="169" y="113"/>
                </a:lnTo>
                <a:lnTo>
                  <a:pt x="170" y="115"/>
                </a:lnTo>
                <a:lnTo>
                  <a:pt x="172" y="115"/>
                </a:lnTo>
                <a:lnTo>
                  <a:pt x="173" y="115"/>
                </a:lnTo>
                <a:lnTo>
                  <a:pt x="175" y="115"/>
                </a:lnTo>
                <a:lnTo>
                  <a:pt x="175" y="115"/>
                </a:lnTo>
                <a:lnTo>
                  <a:pt x="175" y="115"/>
                </a:lnTo>
                <a:lnTo>
                  <a:pt x="177" y="117"/>
                </a:lnTo>
                <a:lnTo>
                  <a:pt x="175" y="120"/>
                </a:lnTo>
                <a:lnTo>
                  <a:pt x="175" y="121"/>
                </a:lnTo>
                <a:lnTo>
                  <a:pt x="175" y="123"/>
                </a:lnTo>
                <a:lnTo>
                  <a:pt x="177" y="124"/>
                </a:lnTo>
                <a:lnTo>
                  <a:pt x="178" y="126"/>
                </a:lnTo>
                <a:lnTo>
                  <a:pt x="178" y="128"/>
                </a:lnTo>
                <a:lnTo>
                  <a:pt x="178" y="128"/>
                </a:lnTo>
                <a:lnTo>
                  <a:pt x="178" y="128"/>
                </a:lnTo>
                <a:lnTo>
                  <a:pt x="178" y="129"/>
                </a:lnTo>
                <a:lnTo>
                  <a:pt x="178" y="131"/>
                </a:lnTo>
                <a:lnTo>
                  <a:pt x="177" y="132"/>
                </a:lnTo>
                <a:lnTo>
                  <a:pt x="177" y="132"/>
                </a:lnTo>
                <a:lnTo>
                  <a:pt x="175" y="134"/>
                </a:lnTo>
                <a:lnTo>
                  <a:pt x="173" y="135"/>
                </a:lnTo>
                <a:lnTo>
                  <a:pt x="172" y="139"/>
                </a:lnTo>
                <a:lnTo>
                  <a:pt x="170" y="139"/>
                </a:lnTo>
                <a:lnTo>
                  <a:pt x="170" y="143"/>
                </a:lnTo>
                <a:lnTo>
                  <a:pt x="170" y="145"/>
                </a:lnTo>
                <a:lnTo>
                  <a:pt x="170" y="145"/>
                </a:lnTo>
                <a:lnTo>
                  <a:pt x="169" y="143"/>
                </a:lnTo>
                <a:lnTo>
                  <a:pt x="169" y="143"/>
                </a:lnTo>
                <a:lnTo>
                  <a:pt x="167" y="143"/>
                </a:lnTo>
                <a:lnTo>
                  <a:pt x="167" y="143"/>
                </a:lnTo>
                <a:lnTo>
                  <a:pt x="166" y="143"/>
                </a:lnTo>
                <a:lnTo>
                  <a:pt x="164" y="143"/>
                </a:lnTo>
                <a:lnTo>
                  <a:pt x="162" y="143"/>
                </a:lnTo>
                <a:lnTo>
                  <a:pt x="161" y="142"/>
                </a:lnTo>
                <a:lnTo>
                  <a:pt x="156" y="142"/>
                </a:lnTo>
                <a:lnTo>
                  <a:pt x="153" y="142"/>
                </a:lnTo>
                <a:lnTo>
                  <a:pt x="153" y="140"/>
                </a:lnTo>
                <a:lnTo>
                  <a:pt x="153" y="137"/>
                </a:lnTo>
                <a:lnTo>
                  <a:pt x="153" y="134"/>
                </a:lnTo>
                <a:lnTo>
                  <a:pt x="155" y="132"/>
                </a:lnTo>
                <a:lnTo>
                  <a:pt x="155" y="132"/>
                </a:lnTo>
                <a:lnTo>
                  <a:pt x="153" y="131"/>
                </a:lnTo>
                <a:lnTo>
                  <a:pt x="153" y="131"/>
                </a:lnTo>
                <a:lnTo>
                  <a:pt x="150" y="131"/>
                </a:lnTo>
                <a:lnTo>
                  <a:pt x="150" y="129"/>
                </a:lnTo>
                <a:lnTo>
                  <a:pt x="148" y="129"/>
                </a:lnTo>
                <a:lnTo>
                  <a:pt x="147" y="128"/>
                </a:lnTo>
                <a:lnTo>
                  <a:pt x="147" y="128"/>
                </a:lnTo>
                <a:lnTo>
                  <a:pt x="145" y="126"/>
                </a:lnTo>
                <a:lnTo>
                  <a:pt x="143" y="126"/>
                </a:lnTo>
                <a:lnTo>
                  <a:pt x="142" y="126"/>
                </a:lnTo>
                <a:lnTo>
                  <a:pt x="140" y="128"/>
                </a:lnTo>
                <a:lnTo>
                  <a:pt x="140" y="128"/>
                </a:lnTo>
                <a:lnTo>
                  <a:pt x="139" y="128"/>
                </a:lnTo>
                <a:lnTo>
                  <a:pt x="136" y="124"/>
                </a:lnTo>
                <a:lnTo>
                  <a:pt x="131" y="121"/>
                </a:lnTo>
                <a:lnTo>
                  <a:pt x="128" y="120"/>
                </a:lnTo>
                <a:lnTo>
                  <a:pt x="126" y="118"/>
                </a:lnTo>
                <a:lnTo>
                  <a:pt x="125" y="118"/>
                </a:lnTo>
                <a:lnTo>
                  <a:pt x="123" y="117"/>
                </a:lnTo>
                <a:lnTo>
                  <a:pt x="120" y="115"/>
                </a:lnTo>
                <a:lnTo>
                  <a:pt x="118" y="115"/>
                </a:lnTo>
                <a:lnTo>
                  <a:pt x="115" y="113"/>
                </a:lnTo>
                <a:lnTo>
                  <a:pt x="112" y="112"/>
                </a:lnTo>
                <a:lnTo>
                  <a:pt x="112" y="110"/>
                </a:lnTo>
                <a:lnTo>
                  <a:pt x="109" y="107"/>
                </a:lnTo>
                <a:lnTo>
                  <a:pt x="106" y="106"/>
                </a:lnTo>
                <a:lnTo>
                  <a:pt x="102" y="104"/>
                </a:lnTo>
                <a:lnTo>
                  <a:pt x="101" y="102"/>
                </a:lnTo>
                <a:lnTo>
                  <a:pt x="96" y="99"/>
                </a:lnTo>
                <a:lnTo>
                  <a:pt x="95" y="98"/>
                </a:lnTo>
                <a:lnTo>
                  <a:pt x="95" y="98"/>
                </a:lnTo>
                <a:lnTo>
                  <a:pt x="93" y="96"/>
                </a:lnTo>
                <a:lnTo>
                  <a:pt x="93" y="91"/>
                </a:lnTo>
                <a:lnTo>
                  <a:pt x="91" y="90"/>
                </a:lnTo>
                <a:lnTo>
                  <a:pt x="90" y="88"/>
                </a:lnTo>
                <a:lnTo>
                  <a:pt x="88" y="85"/>
                </a:lnTo>
                <a:lnTo>
                  <a:pt x="87" y="82"/>
                </a:lnTo>
                <a:lnTo>
                  <a:pt x="87" y="80"/>
                </a:lnTo>
                <a:lnTo>
                  <a:pt x="85" y="79"/>
                </a:lnTo>
                <a:lnTo>
                  <a:pt x="84" y="77"/>
                </a:lnTo>
                <a:lnTo>
                  <a:pt x="82" y="76"/>
                </a:lnTo>
                <a:lnTo>
                  <a:pt x="80" y="76"/>
                </a:lnTo>
                <a:lnTo>
                  <a:pt x="79" y="76"/>
                </a:lnTo>
                <a:lnTo>
                  <a:pt x="79" y="76"/>
                </a:lnTo>
                <a:lnTo>
                  <a:pt x="79" y="76"/>
                </a:lnTo>
                <a:lnTo>
                  <a:pt x="77" y="77"/>
                </a:lnTo>
                <a:lnTo>
                  <a:pt x="76" y="77"/>
                </a:lnTo>
                <a:lnTo>
                  <a:pt x="76" y="77"/>
                </a:lnTo>
                <a:lnTo>
                  <a:pt x="74" y="77"/>
                </a:lnTo>
                <a:lnTo>
                  <a:pt x="71" y="76"/>
                </a:lnTo>
                <a:lnTo>
                  <a:pt x="71" y="76"/>
                </a:lnTo>
                <a:lnTo>
                  <a:pt x="69" y="76"/>
                </a:lnTo>
                <a:lnTo>
                  <a:pt x="66" y="77"/>
                </a:lnTo>
                <a:lnTo>
                  <a:pt x="65" y="76"/>
                </a:lnTo>
                <a:lnTo>
                  <a:pt x="61" y="74"/>
                </a:lnTo>
                <a:lnTo>
                  <a:pt x="60" y="74"/>
                </a:lnTo>
                <a:lnTo>
                  <a:pt x="58" y="72"/>
                </a:lnTo>
                <a:lnTo>
                  <a:pt x="58" y="72"/>
                </a:lnTo>
                <a:lnTo>
                  <a:pt x="60" y="71"/>
                </a:lnTo>
                <a:lnTo>
                  <a:pt x="60" y="69"/>
                </a:lnTo>
                <a:lnTo>
                  <a:pt x="60" y="69"/>
                </a:lnTo>
                <a:lnTo>
                  <a:pt x="60" y="68"/>
                </a:lnTo>
                <a:lnTo>
                  <a:pt x="60" y="68"/>
                </a:lnTo>
                <a:lnTo>
                  <a:pt x="60" y="66"/>
                </a:lnTo>
                <a:lnTo>
                  <a:pt x="60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60" y="65"/>
                </a:lnTo>
                <a:lnTo>
                  <a:pt x="58" y="63"/>
                </a:lnTo>
                <a:lnTo>
                  <a:pt x="57" y="63"/>
                </a:lnTo>
                <a:lnTo>
                  <a:pt x="57" y="63"/>
                </a:lnTo>
                <a:lnTo>
                  <a:pt x="58" y="63"/>
                </a:lnTo>
                <a:lnTo>
                  <a:pt x="58" y="61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7" y="58"/>
                </a:lnTo>
                <a:lnTo>
                  <a:pt x="57" y="58"/>
                </a:lnTo>
                <a:lnTo>
                  <a:pt x="55" y="58"/>
                </a:lnTo>
                <a:lnTo>
                  <a:pt x="50" y="58"/>
                </a:lnTo>
                <a:lnTo>
                  <a:pt x="49" y="57"/>
                </a:lnTo>
                <a:lnTo>
                  <a:pt x="47" y="57"/>
                </a:lnTo>
                <a:lnTo>
                  <a:pt x="47" y="55"/>
                </a:lnTo>
                <a:lnTo>
                  <a:pt x="46" y="54"/>
                </a:lnTo>
                <a:lnTo>
                  <a:pt x="46" y="54"/>
                </a:lnTo>
                <a:lnTo>
                  <a:pt x="44" y="54"/>
                </a:lnTo>
                <a:lnTo>
                  <a:pt x="43" y="54"/>
                </a:lnTo>
                <a:lnTo>
                  <a:pt x="43" y="54"/>
                </a:lnTo>
                <a:lnTo>
                  <a:pt x="39" y="50"/>
                </a:lnTo>
                <a:lnTo>
                  <a:pt x="38" y="49"/>
                </a:lnTo>
                <a:lnTo>
                  <a:pt x="36" y="50"/>
                </a:lnTo>
                <a:lnTo>
                  <a:pt x="36" y="52"/>
                </a:lnTo>
                <a:lnTo>
                  <a:pt x="35" y="52"/>
                </a:lnTo>
                <a:lnTo>
                  <a:pt x="33" y="50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4"/>
                </a:lnTo>
                <a:lnTo>
                  <a:pt x="33" y="54"/>
                </a:lnTo>
                <a:lnTo>
                  <a:pt x="35" y="55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6" y="58"/>
                </a:lnTo>
                <a:lnTo>
                  <a:pt x="35" y="58"/>
                </a:lnTo>
                <a:lnTo>
                  <a:pt x="35" y="58"/>
                </a:lnTo>
                <a:lnTo>
                  <a:pt x="35" y="58"/>
                </a:lnTo>
                <a:lnTo>
                  <a:pt x="35" y="57"/>
                </a:lnTo>
                <a:lnTo>
                  <a:pt x="35" y="57"/>
                </a:lnTo>
                <a:lnTo>
                  <a:pt x="33" y="55"/>
                </a:lnTo>
                <a:lnTo>
                  <a:pt x="33" y="55"/>
                </a:lnTo>
                <a:lnTo>
                  <a:pt x="32" y="55"/>
                </a:lnTo>
                <a:lnTo>
                  <a:pt x="30" y="55"/>
                </a:lnTo>
                <a:lnTo>
                  <a:pt x="30" y="55"/>
                </a:lnTo>
                <a:lnTo>
                  <a:pt x="28" y="55"/>
                </a:lnTo>
                <a:lnTo>
                  <a:pt x="28" y="55"/>
                </a:lnTo>
                <a:lnTo>
                  <a:pt x="28" y="57"/>
                </a:lnTo>
                <a:lnTo>
                  <a:pt x="27" y="58"/>
                </a:lnTo>
                <a:lnTo>
                  <a:pt x="27" y="60"/>
                </a:lnTo>
                <a:lnTo>
                  <a:pt x="25" y="60"/>
                </a:lnTo>
                <a:lnTo>
                  <a:pt x="24" y="60"/>
                </a:lnTo>
                <a:lnTo>
                  <a:pt x="22" y="58"/>
                </a:lnTo>
                <a:lnTo>
                  <a:pt x="20" y="57"/>
                </a:lnTo>
                <a:lnTo>
                  <a:pt x="19" y="58"/>
                </a:lnTo>
                <a:lnTo>
                  <a:pt x="17" y="60"/>
                </a:lnTo>
                <a:lnTo>
                  <a:pt x="16" y="63"/>
                </a:lnTo>
                <a:lnTo>
                  <a:pt x="16" y="65"/>
                </a:lnTo>
                <a:lnTo>
                  <a:pt x="16" y="65"/>
                </a:lnTo>
                <a:lnTo>
                  <a:pt x="14" y="66"/>
                </a:lnTo>
                <a:lnTo>
                  <a:pt x="14" y="69"/>
                </a:lnTo>
                <a:lnTo>
                  <a:pt x="16" y="72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6"/>
                </a:lnTo>
                <a:lnTo>
                  <a:pt x="16" y="76"/>
                </a:lnTo>
                <a:lnTo>
                  <a:pt x="14" y="76"/>
                </a:lnTo>
                <a:lnTo>
                  <a:pt x="13" y="76"/>
                </a:lnTo>
                <a:lnTo>
                  <a:pt x="11" y="76"/>
                </a:lnTo>
                <a:lnTo>
                  <a:pt x="8" y="76"/>
                </a:lnTo>
                <a:lnTo>
                  <a:pt x="3" y="74"/>
                </a:lnTo>
                <a:lnTo>
                  <a:pt x="0" y="74"/>
                </a:lnTo>
                <a:lnTo>
                  <a:pt x="0" y="71"/>
                </a:lnTo>
                <a:lnTo>
                  <a:pt x="0" y="66"/>
                </a:lnTo>
                <a:lnTo>
                  <a:pt x="0" y="43"/>
                </a:lnTo>
                <a:lnTo>
                  <a:pt x="0" y="39"/>
                </a:lnTo>
                <a:lnTo>
                  <a:pt x="0" y="22"/>
                </a:lnTo>
                <a:lnTo>
                  <a:pt x="0" y="19"/>
                </a:lnTo>
                <a:lnTo>
                  <a:pt x="0" y="11"/>
                </a:lnTo>
                <a:lnTo>
                  <a:pt x="2" y="9"/>
                </a:lnTo>
                <a:lnTo>
                  <a:pt x="5" y="9"/>
                </a:lnTo>
                <a:lnTo>
                  <a:pt x="6" y="8"/>
                </a:lnTo>
                <a:lnTo>
                  <a:pt x="9" y="8"/>
                </a:lnTo>
                <a:lnTo>
                  <a:pt x="11" y="6"/>
                </a:lnTo>
                <a:lnTo>
                  <a:pt x="14" y="6"/>
                </a:lnTo>
                <a:lnTo>
                  <a:pt x="17" y="5"/>
                </a:lnTo>
                <a:lnTo>
                  <a:pt x="19" y="5"/>
                </a:lnTo>
                <a:lnTo>
                  <a:pt x="22" y="5"/>
                </a:lnTo>
                <a:lnTo>
                  <a:pt x="24" y="3"/>
                </a:lnTo>
                <a:lnTo>
                  <a:pt x="28" y="3"/>
                </a:lnTo>
                <a:lnTo>
                  <a:pt x="32" y="2"/>
                </a:lnTo>
                <a:lnTo>
                  <a:pt x="33" y="2"/>
                </a:lnTo>
                <a:lnTo>
                  <a:pt x="36" y="0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5" name="Freeform 29"/>
          <p:cNvSpPr>
            <a:spLocks noEditPoints="1"/>
          </p:cNvSpPr>
          <p:nvPr/>
        </p:nvSpPr>
        <p:spPr bwMode="auto">
          <a:xfrm>
            <a:off x="-2641821" y="3178689"/>
            <a:ext cx="1367820" cy="781431"/>
          </a:xfrm>
          <a:custGeom>
            <a:avLst/>
            <a:gdLst>
              <a:gd name="T0" fmla="*/ 161 w 260"/>
              <a:gd name="T1" fmla="*/ 0 h 146"/>
              <a:gd name="T2" fmla="*/ 175 w 260"/>
              <a:gd name="T3" fmla="*/ 13 h 146"/>
              <a:gd name="T4" fmla="*/ 174 w 260"/>
              <a:gd name="T5" fmla="*/ 20 h 146"/>
              <a:gd name="T6" fmla="*/ 188 w 260"/>
              <a:gd name="T7" fmla="*/ 25 h 146"/>
              <a:gd name="T8" fmla="*/ 193 w 260"/>
              <a:gd name="T9" fmla="*/ 31 h 146"/>
              <a:gd name="T10" fmla="*/ 202 w 260"/>
              <a:gd name="T11" fmla="*/ 38 h 146"/>
              <a:gd name="T12" fmla="*/ 216 w 260"/>
              <a:gd name="T13" fmla="*/ 38 h 146"/>
              <a:gd name="T14" fmla="*/ 230 w 260"/>
              <a:gd name="T15" fmla="*/ 46 h 146"/>
              <a:gd name="T16" fmla="*/ 245 w 260"/>
              <a:gd name="T17" fmla="*/ 49 h 146"/>
              <a:gd name="T18" fmla="*/ 257 w 260"/>
              <a:gd name="T19" fmla="*/ 52 h 146"/>
              <a:gd name="T20" fmla="*/ 256 w 260"/>
              <a:gd name="T21" fmla="*/ 63 h 146"/>
              <a:gd name="T22" fmla="*/ 254 w 260"/>
              <a:gd name="T23" fmla="*/ 68 h 146"/>
              <a:gd name="T24" fmla="*/ 256 w 260"/>
              <a:gd name="T25" fmla="*/ 77 h 146"/>
              <a:gd name="T26" fmla="*/ 246 w 260"/>
              <a:gd name="T27" fmla="*/ 85 h 146"/>
              <a:gd name="T28" fmla="*/ 232 w 260"/>
              <a:gd name="T29" fmla="*/ 93 h 146"/>
              <a:gd name="T30" fmla="*/ 232 w 260"/>
              <a:gd name="T31" fmla="*/ 99 h 146"/>
              <a:gd name="T32" fmla="*/ 207 w 260"/>
              <a:gd name="T33" fmla="*/ 106 h 146"/>
              <a:gd name="T34" fmla="*/ 189 w 260"/>
              <a:gd name="T35" fmla="*/ 113 h 146"/>
              <a:gd name="T36" fmla="*/ 186 w 260"/>
              <a:gd name="T37" fmla="*/ 124 h 146"/>
              <a:gd name="T38" fmla="*/ 207 w 260"/>
              <a:gd name="T39" fmla="*/ 129 h 146"/>
              <a:gd name="T40" fmla="*/ 196 w 260"/>
              <a:gd name="T41" fmla="*/ 134 h 146"/>
              <a:gd name="T42" fmla="*/ 170 w 260"/>
              <a:gd name="T43" fmla="*/ 146 h 146"/>
              <a:gd name="T44" fmla="*/ 161 w 260"/>
              <a:gd name="T45" fmla="*/ 134 h 146"/>
              <a:gd name="T46" fmla="*/ 166 w 260"/>
              <a:gd name="T47" fmla="*/ 120 h 146"/>
              <a:gd name="T48" fmla="*/ 142 w 260"/>
              <a:gd name="T49" fmla="*/ 113 h 146"/>
              <a:gd name="T50" fmla="*/ 137 w 260"/>
              <a:gd name="T51" fmla="*/ 109 h 146"/>
              <a:gd name="T52" fmla="*/ 144 w 260"/>
              <a:gd name="T53" fmla="*/ 107 h 146"/>
              <a:gd name="T54" fmla="*/ 141 w 260"/>
              <a:gd name="T55" fmla="*/ 106 h 146"/>
              <a:gd name="T56" fmla="*/ 125 w 260"/>
              <a:gd name="T57" fmla="*/ 110 h 146"/>
              <a:gd name="T58" fmla="*/ 109 w 260"/>
              <a:gd name="T59" fmla="*/ 123 h 146"/>
              <a:gd name="T60" fmla="*/ 100 w 260"/>
              <a:gd name="T61" fmla="*/ 131 h 146"/>
              <a:gd name="T62" fmla="*/ 87 w 260"/>
              <a:gd name="T63" fmla="*/ 128 h 146"/>
              <a:gd name="T64" fmla="*/ 95 w 260"/>
              <a:gd name="T65" fmla="*/ 121 h 146"/>
              <a:gd name="T66" fmla="*/ 101 w 260"/>
              <a:gd name="T67" fmla="*/ 109 h 146"/>
              <a:gd name="T68" fmla="*/ 106 w 260"/>
              <a:gd name="T69" fmla="*/ 110 h 146"/>
              <a:gd name="T70" fmla="*/ 112 w 260"/>
              <a:gd name="T71" fmla="*/ 109 h 146"/>
              <a:gd name="T72" fmla="*/ 106 w 260"/>
              <a:gd name="T73" fmla="*/ 98 h 146"/>
              <a:gd name="T74" fmla="*/ 101 w 260"/>
              <a:gd name="T75" fmla="*/ 91 h 146"/>
              <a:gd name="T76" fmla="*/ 96 w 260"/>
              <a:gd name="T77" fmla="*/ 82 h 146"/>
              <a:gd name="T78" fmla="*/ 88 w 260"/>
              <a:gd name="T79" fmla="*/ 77 h 146"/>
              <a:gd name="T80" fmla="*/ 77 w 260"/>
              <a:gd name="T81" fmla="*/ 72 h 146"/>
              <a:gd name="T82" fmla="*/ 62 w 260"/>
              <a:gd name="T83" fmla="*/ 77 h 146"/>
              <a:gd name="T84" fmla="*/ 40 w 260"/>
              <a:gd name="T85" fmla="*/ 87 h 146"/>
              <a:gd name="T86" fmla="*/ 22 w 260"/>
              <a:gd name="T87" fmla="*/ 82 h 146"/>
              <a:gd name="T88" fmla="*/ 10 w 260"/>
              <a:gd name="T89" fmla="*/ 83 h 146"/>
              <a:gd name="T90" fmla="*/ 3 w 260"/>
              <a:gd name="T91" fmla="*/ 77 h 146"/>
              <a:gd name="T92" fmla="*/ 2 w 260"/>
              <a:gd name="T93" fmla="*/ 69 h 146"/>
              <a:gd name="T94" fmla="*/ 10 w 260"/>
              <a:gd name="T95" fmla="*/ 63 h 146"/>
              <a:gd name="T96" fmla="*/ 11 w 260"/>
              <a:gd name="T97" fmla="*/ 49 h 146"/>
              <a:gd name="T98" fmla="*/ 29 w 260"/>
              <a:gd name="T99" fmla="*/ 35 h 146"/>
              <a:gd name="T100" fmla="*/ 25 w 260"/>
              <a:gd name="T101" fmla="*/ 25 h 146"/>
              <a:gd name="T102" fmla="*/ 22 w 260"/>
              <a:gd name="T103" fmla="*/ 14 h 146"/>
              <a:gd name="T104" fmla="*/ 36 w 260"/>
              <a:gd name="T105" fmla="*/ 9 h 146"/>
              <a:gd name="T106" fmla="*/ 63 w 260"/>
              <a:gd name="T107" fmla="*/ 11 h 146"/>
              <a:gd name="T108" fmla="*/ 81 w 260"/>
              <a:gd name="T109" fmla="*/ 16 h 146"/>
              <a:gd name="T110" fmla="*/ 90 w 260"/>
              <a:gd name="T111" fmla="*/ 16 h 146"/>
              <a:gd name="T112" fmla="*/ 100 w 260"/>
              <a:gd name="T113" fmla="*/ 14 h 146"/>
              <a:gd name="T114" fmla="*/ 114 w 260"/>
              <a:gd name="T115" fmla="*/ 17 h 146"/>
              <a:gd name="T116" fmla="*/ 122 w 260"/>
              <a:gd name="T117" fmla="*/ 16 h 146"/>
              <a:gd name="T118" fmla="*/ 133 w 260"/>
              <a:gd name="T119" fmla="*/ 5 h 146"/>
              <a:gd name="T120" fmla="*/ 148 w 260"/>
              <a:gd name="T121" fmla="*/ 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146">
                <a:moveTo>
                  <a:pt x="136" y="112"/>
                </a:moveTo>
                <a:lnTo>
                  <a:pt x="136" y="113"/>
                </a:lnTo>
                <a:lnTo>
                  <a:pt x="137" y="113"/>
                </a:lnTo>
                <a:lnTo>
                  <a:pt x="142" y="115"/>
                </a:lnTo>
                <a:lnTo>
                  <a:pt x="145" y="115"/>
                </a:lnTo>
                <a:lnTo>
                  <a:pt x="142" y="115"/>
                </a:lnTo>
                <a:lnTo>
                  <a:pt x="137" y="115"/>
                </a:lnTo>
                <a:lnTo>
                  <a:pt x="136" y="113"/>
                </a:lnTo>
                <a:lnTo>
                  <a:pt x="136" y="113"/>
                </a:lnTo>
                <a:lnTo>
                  <a:pt x="136" y="112"/>
                </a:lnTo>
                <a:close/>
                <a:moveTo>
                  <a:pt x="161" y="0"/>
                </a:moveTo>
                <a:lnTo>
                  <a:pt x="163" y="0"/>
                </a:lnTo>
                <a:lnTo>
                  <a:pt x="166" y="0"/>
                </a:lnTo>
                <a:lnTo>
                  <a:pt x="167" y="0"/>
                </a:lnTo>
                <a:lnTo>
                  <a:pt x="169" y="0"/>
                </a:lnTo>
                <a:lnTo>
                  <a:pt x="170" y="2"/>
                </a:lnTo>
                <a:lnTo>
                  <a:pt x="172" y="3"/>
                </a:lnTo>
                <a:lnTo>
                  <a:pt x="174" y="6"/>
                </a:lnTo>
                <a:lnTo>
                  <a:pt x="177" y="11"/>
                </a:lnTo>
                <a:lnTo>
                  <a:pt x="177" y="11"/>
                </a:lnTo>
                <a:lnTo>
                  <a:pt x="177" y="13"/>
                </a:lnTo>
                <a:lnTo>
                  <a:pt x="175" y="13"/>
                </a:lnTo>
                <a:lnTo>
                  <a:pt x="174" y="13"/>
                </a:lnTo>
                <a:lnTo>
                  <a:pt x="174" y="14"/>
                </a:lnTo>
                <a:lnTo>
                  <a:pt x="174" y="14"/>
                </a:lnTo>
                <a:lnTo>
                  <a:pt x="174" y="16"/>
                </a:lnTo>
                <a:lnTo>
                  <a:pt x="174" y="17"/>
                </a:lnTo>
                <a:lnTo>
                  <a:pt x="174" y="17"/>
                </a:lnTo>
                <a:lnTo>
                  <a:pt x="175" y="19"/>
                </a:lnTo>
                <a:lnTo>
                  <a:pt x="175" y="19"/>
                </a:lnTo>
                <a:lnTo>
                  <a:pt x="175" y="20"/>
                </a:lnTo>
                <a:lnTo>
                  <a:pt x="175" y="20"/>
                </a:lnTo>
                <a:lnTo>
                  <a:pt x="174" y="20"/>
                </a:lnTo>
                <a:lnTo>
                  <a:pt x="175" y="20"/>
                </a:lnTo>
                <a:lnTo>
                  <a:pt x="178" y="22"/>
                </a:lnTo>
                <a:lnTo>
                  <a:pt x="180" y="22"/>
                </a:lnTo>
                <a:lnTo>
                  <a:pt x="182" y="22"/>
                </a:lnTo>
                <a:lnTo>
                  <a:pt x="182" y="22"/>
                </a:lnTo>
                <a:lnTo>
                  <a:pt x="183" y="22"/>
                </a:lnTo>
                <a:lnTo>
                  <a:pt x="186" y="22"/>
                </a:lnTo>
                <a:lnTo>
                  <a:pt x="186" y="22"/>
                </a:lnTo>
                <a:lnTo>
                  <a:pt x="188" y="22"/>
                </a:lnTo>
                <a:lnTo>
                  <a:pt x="188" y="24"/>
                </a:lnTo>
                <a:lnTo>
                  <a:pt x="188" y="25"/>
                </a:lnTo>
                <a:lnTo>
                  <a:pt x="188" y="25"/>
                </a:lnTo>
                <a:lnTo>
                  <a:pt x="189" y="25"/>
                </a:lnTo>
                <a:lnTo>
                  <a:pt x="191" y="25"/>
                </a:lnTo>
                <a:lnTo>
                  <a:pt x="191" y="25"/>
                </a:lnTo>
                <a:lnTo>
                  <a:pt x="189" y="27"/>
                </a:lnTo>
                <a:lnTo>
                  <a:pt x="191" y="27"/>
                </a:lnTo>
                <a:lnTo>
                  <a:pt x="191" y="28"/>
                </a:lnTo>
                <a:lnTo>
                  <a:pt x="191" y="30"/>
                </a:lnTo>
                <a:lnTo>
                  <a:pt x="191" y="30"/>
                </a:lnTo>
                <a:lnTo>
                  <a:pt x="193" y="31"/>
                </a:lnTo>
                <a:lnTo>
                  <a:pt x="193" y="31"/>
                </a:lnTo>
                <a:lnTo>
                  <a:pt x="191" y="33"/>
                </a:lnTo>
                <a:lnTo>
                  <a:pt x="191" y="33"/>
                </a:lnTo>
                <a:lnTo>
                  <a:pt x="191" y="35"/>
                </a:lnTo>
                <a:lnTo>
                  <a:pt x="193" y="36"/>
                </a:lnTo>
                <a:lnTo>
                  <a:pt x="194" y="36"/>
                </a:lnTo>
                <a:lnTo>
                  <a:pt x="194" y="38"/>
                </a:lnTo>
                <a:lnTo>
                  <a:pt x="196" y="38"/>
                </a:lnTo>
                <a:lnTo>
                  <a:pt x="197" y="38"/>
                </a:lnTo>
                <a:lnTo>
                  <a:pt x="199" y="36"/>
                </a:lnTo>
                <a:lnTo>
                  <a:pt x="200" y="36"/>
                </a:lnTo>
                <a:lnTo>
                  <a:pt x="202" y="38"/>
                </a:lnTo>
                <a:lnTo>
                  <a:pt x="204" y="38"/>
                </a:lnTo>
                <a:lnTo>
                  <a:pt x="204" y="39"/>
                </a:lnTo>
                <a:lnTo>
                  <a:pt x="205" y="39"/>
                </a:lnTo>
                <a:lnTo>
                  <a:pt x="205" y="39"/>
                </a:lnTo>
                <a:lnTo>
                  <a:pt x="207" y="39"/>
                </a:lnTo>
                <a:lnTo>
                  <a:pt x="208" y="41"/>
                </a:lnTo>
                <a:lnTo>
                  <a:pt x="210" y="41"/>
                </a:lnTo>
                <a:lnTo>
                  <a:pt x="210" y="39"/>
                </a:lnTo>
                <a:lnTo>
                  <a:pt x="211" y="39"/>
                </a:lnTo>
                <a:lnTo>
                  <a:pt x="215" y="38"/>
                </a:lnTo>
                <a:lnTo>
                  <a:pt x="216" y="38"/>
                </a:lnTo>
                <a:lnTo>
                  <a:pt x="218" y="38"/>
                </a:lnTo>
                <a:lnTo>
                  <a:pt x="218" y="38"/>
                </a:lnTo>
                <a:lnTo>
                  <a:pt x="219" y="36"/>
                </a:lnTo>
                <a:lnTo>
                  <a:pt x="221" y="36"/>
                </a:lnTo>
                <a:lnTo>
                  <a:pt x="222" y="38"/>
                </a:lnTo>
                <a:lnTo>
                  <a:pt x="222" y="39"/>
                </a:lnTo>
                <a:lnTo>
                  <a:pt x="224" y="41"/>
                </a:lnTo>
                <a:lnTo>
                  <a:pt x="224" y="42"/>
                </a:lnTo>
                <a:lnTo>
                  <a:pt x="229" y="46"/>
                </a:lnTo>
                <a:lnTo>
                  <a:pt x="230" y="46"/>
                </a:lnTo>
                <a:lnTo>
                  <a:pt x="230" y="46"/>
                </a:lnTo>
                <a:lnTo>
                  <a:pt x="232" y="46"/>
                </a:lnTo>
                <a:lnTo>
                  <a:pt x="232" y="46"/>
                </a:lnTo>
                <a:lnTo>
                  <a:pt x="232" y="44"/>
                </a:lnTo>
                <a:lnTo>
                  <a:pt x="232" y="44"/>
                </a:lnTo>
                <a:lnTo>
                  <a:pt x="234" y="44"/>
                </a:lnTo>
                <a:lnTo>
                  <a:pt x="235" y="46"/>
                </a:lnTo>
                <a:lnTo>
                  <a:pt x="237" y="46"/>
                </a:lnTo>
                <a:lnTo>
                  <a:pt x="238" y="46"/>
                </a:lnTo>
                <a:lnTo>
                  <a:pt x="240" y="47"/>
                </a:lnTo>
                <a:lnTo>
                  <a:pt x="243" y="49"/>
                </a:lnTo>
                <a:lnTo>
                  <a:pt x="245" y="49"/>
                </a:lnTo>
                <a:lnTo>
                  <a:pt x="245" y="47"/>
                </a:lnTo>
                <a:lnTo>
                  <a:pt x="246" y="47"/>
                </a:lnTo>
                <a:lnTo>
                  <a:pt x="246" y="47"/>
                </a:lnTo>
                <a:lnTo>
                  <a:pt x="248" y="49"/>
                </a:lnTo>
                <a:lnTo>
                  <a:pt x="248" y="49"/>
                </a:lnTo>
                <a:lnTo>
                  <a:pt x="249" y="50"/>
                </a:lnTo>
                <a:lnTo>
                  <a:pt x="251" y="50"/>
                </a:lnTo>
                <a:lnTo>
                  <a:pt x="252" y="52"/>
                </a:lnTo>
                <a:lnTo>
                  <a:pt x="254" y="54"/>
                </a:lnTo>
                <a:lnTo>
                  <a:pt x="256" y="54"/>
                </a:lnTo>
                <a:lnTo>
                  <a:pt x="257" y="52"/>
                </a:lnTo>
                <a:lnTo>
                  <a:pt x="259" y="52"/>
                </a:lnTo>
                <a:lnTo>
                  <a:pt x="259" y="52"/>
                </a:lnTo>
                <a:lnTo>
                  <a:pt x="259" y="54"/>
                </a:lnTo>
                <a:lnTo>
                  <a:pt x="259" y="54"/>
                </a:lnTo>
                <a:lnTo>
                  <a:pt x="259" y="55"/>
                </a:lnTo>
                <a:lnTo>
                  <a:pt x="260" y="57"/>
                </a:lnTo>
                <a:lnTo>
                  <a:pt x="260" y="58"/>
                </a:lnTo>
                <a:lnTo>
                  <a:pt x="259" y="58"/>
                </a:lnTo>
                <a:lnTo>
                  <a:pt x="259" y="60"/>
                </a:lnTo>
                <a:lnTo>
                  <a:pt x="257" y="61"/>
                </a:lnTo>
                <a:lnTo>
                  <a:pt x="256" y="63"/>
                </a:lnTo>
                <a:lnTo>
                  <a:pt x="254" y="63"/>
                </a:lnTo>
                <a:lnTo>
                  <a:pt x="254" y="63"/>
                </a:lnTo>
                <a:lnTo>
                  <a:pt x="254" y="65"/>
                </a:lnTo>
                <a:lnTo>
                  <a:pt x="254" y="65"/>
                </a:lnTo>
                <a:lnTo>
                  <a:pt x="256" y="66"/>
                </a:lnTo>
                <a:lnTo>
                  <a:pt x="257" y="66"/>
                </a:lnTo>
                <a:lnTo>
                  <a:pt x="259" y="66"/>
                </a:lnTo>
                <a:lnTo>
                  <a:pt x="257" y="68"/>
                </a:lnTo>
                <a:lnTo>
                  <a:pt x="257" y="68"/>
                </a:lnTo>
                <a:lnTo>
                  <a:pt x="256" y="68"/>
                </a:lnTo>
                <a:lnTo>
                  <a:pt x="254" y="68"/>
                </a:lnTo>
                <a:lnTo>
                  <a:pt x="254" y="68"/>
                </a:lnTo>
                <a:lnTo>
                  <a:pt x="252" y="69"/>
                </a:lnTo>
                <a:lnTo>
                  <a:pt x="252" y="71"/>
                </a:lnTo>
                <a:lnTo>
                  <a:pt x="254" y="71"/>
                </a:lnTo>
                <a:lnTo>
                  <a:pt x="256" y="72"/>
                </a:lnTo>
                <a:lnTo>
                  <a:pt x="256" y="72"/>
                </a:lnTo>
                <a:lnTo>
                  <a:pt x="256" y="74"/>
                </a:lnTo>
                <a:lnTo>
                  <a:pt x="256" y="76"/>
                </a:lnTo>
                <a:lnTo>
                  <a:pt x="256" y="76"/>
                </a:lnTo>
                <a:lnTo>
                  <a:pt x="256" y="77"/>
                </a:lnTo>
                <a:lnTo>
                  <a:pt x="256" y="77"/>
                </a:lnTo>
                <a:lnTo>
                  <a:pt x="257" y="77"/>
                </a:lnTo>
                <a:lnTo>
                  <a:pt x="257" y="77"/>
                </a:lnTo>
                <a:lnTo>
                  <a:pt x="257" y="77"/>
                </a:lnTo>
                <a:lnTo>
                  <a:pt x="256" y="79"/>
                </a:lnTo>
                <a:lnTo>
                  <a:pt x="256" y="82"/>
                </a:lnTo>
                <a:lnTo>
                  <a:pt x="254" y="82"/>
                </a:lnTo>
                <a:lnTo>
                  <a:pt x="254" y="83"/>
                </a:lnTo>
                <a:lnTo>
                  <a:pt x="254" y="85"/>
                </a:lnTo>
                <a:lnTo>
                  <a:pt x="252" y="85"/>
                </a:lnTo>
                <a:lnTo>
                  <a:pt x="249" y="85"/>
                </a:lnTo>
                <a:lnTo>
                  <a:pt x="246" y="85"/>
                </a:lnTo>
                <a:lnTo>
                  <a:pt x="245" y="85"/>
                </a:lnTo>
                <a:lnTo>
                  <a:pt x="241" y="85"/>
                </a:lnTo>
                <a:lnTo>
                  <a:pt x="241" y="85"/>
                </a:lnTo>
                <a:lnTo>
                  <a:pt x="240" y="87"/>
                </a:lnTo>
                <a:lnTo>
                  <a:pt x="238" y="88"/>
                </a:lnTo>
                <a:lnTo>
                  <a:pt x="237" y="88"/>
                </a:lnTo>
                <a:lnTo>
                  <a:pt x="235" y="90"/>
                </a:lnTo>
                <a:lnTo>
                  <a:pt x="234" y="90"/>
                </a:lnTo>
                <a:lnTo>
                  <a:pt x="234" y="91"/>
                </a:lnTo>
                <a:lnTo>
                  <a:pt x="234" y="93"/>
                </a:lnTo>
                <a:lnTo>
                  <a:pt x="232" y="93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4" y="94"/>
                </a:lnTo>
                <a:lnTo>
                  <a:pt x="234" y="96"/>
                </a:lnTo>
                <a:lnTo>
                  <a:pt x="234" y="96"/>
                </a:lnTo>
                <a:lnTo>
                  <a:pt x="232" y="96"/>
                </a:lnTo>
                <a:lnTo>
                  <a:pt x="232" y="98"/>
                </a:lnTo>
                <a:lnTo>
                  <a:pt x="232" y="98"/>
                </a:lnTo>
                <a:lnTo>
                  <a:pt x="232" y="99"/>
                </a:lnTo>
                <a:lnTo>
                  <a:pt x="232" y="99"/>
                </a:lnTo>
                <a:lnTo>
                  <a:pt x="227" y="99"/>
                </a:lnTo>
                <a:lnTo>
                  <a:pt x="222" y="99"/>
                </a:lnTo>
                <a:lnTo>
                  <a:pt x="219" y="102"/>
                </a:lnTo>
                <a:lnTo>
                  <a:pt x="218" y="102"/>
                </a:lnTo>
                <a:lnTo>
                  <a:pt x="215" y="102"/>
                </a:lnTo>
                <a:lnTo>
                  <a:pt x="213" y="104"/>
                </a:lnTo>
                <a:lnTo>
                  <a:pt x="211" y="106"/>
                </a:lnTo>
                <a:lnTo>
                  <a:pt x="210" y="104"/>
                </a:lnTo>
                <a:lnTo>
                  <a:pt x="208" y="104"/>
                </a:lnTo>
                <a:lnTo>
                  <a:pt x="207" y="106"/>
                </a:lnTo>
                <a:lnTo>
                  <a:pt x="204" y="107"/>
                </a:lnTo>
                <a:lnTo>
                  <a:pt x="204" y="107"/>
                </a:lnTo>
                <a:lnTo>
                  <a:pt x="200" y="107"/>
                </a:lnTo>
                <a:lnTo>
                  <a:pt x="197" y="107"/>
                </a:lnTo>
                <a:lnTo>
                  <a:pt x="191" y="112"/>
                </a:lnTo>
                <a:lnTo>
                  <a:pt x="189" y="115"/>
                </a:lnTo>
                <a:lnTo>
                  <a:pt x="189" y="115"/>
                </a:lnTo>
                <a:lnTo>
                  <a:pt x="188" y="117"/>
                </a:lnTo>
                <a:lnTo>
                  <a:pt x="186" y="117"/>
                </a:lnTo>
                <a:lnTo>
                  <a:pt x="186" y="117"/>
                </a:lnTo>
                <a:lnTo>
                  <a:pt x="189" y="113"/>
                </a:lnTo>
                <a:lnTo>
                  <a:pt x="189" y="113"/>
                </a:lnTo>
                <a:lnTo>
                  <a:pt x="189" y="113"/>
                </a:lnTo>
                <a:lnTo>
                  <a:pt x="189" y="112"/>
                </a:lnTo>
                <a:lnTo>
                  <a:pt x="189" y="110"/>
                </a:lnTo>
                <a:lnTo>
                  <a:pt x="186" y="113"/>
                </a:lnTo>
                <a:lnTo>
                  <a:pt x="185" y="113"/>
                </a:lnTo>
                <a:lnTo>
                  <a:pt x="183" y="115"/>
                </a:lnTo>
                <a:lnTo>
                  <a:pt x="183" y="117"/>
                </a:lnTo>
                <a:lnTo>
                  <a:pt x="183" y="118"/>
                </a:lnTo>
                <a:lnTo>
                  <a:pt x="185" y="121"/>
                </a:lnTo>
                <a:lnTo>
                  <a:pt x="186" y="124"/>
                </a:lnTo>
                <a:lnTo>
                  <a:pt x="189" y="128"/>
                </a:lnTo>
                <a:lnTo>
                  <a:pt x="191" y="131"/>
                </a:lnTo>
                <a:lnTo>
                  <a:pt x="193" y="131"/>
                </a:lnTo>
                <a:lnTo>
                  <a:pt x="194" y="131"/>
                </a:lnTo>
                <a:lnTo>
                  <a:pt x="197" y="129"/>
                </a:lnTo>
                <a:lnTo>
                  <a:pt x="197" y="129"/>
                </a:lnTo>
                <a:lnTo>
                  <a:pt x="200" y="129"/>
                </a:lnTo>
                <a:lnTo>
                  <a:pt x="202" y="129"/>
                </a:lnTo>
                <a:lnTo>
                  <a:pt x="202" y="128"/>
                </a:lnTo>
                <a:lnTo>
                  <a:pt x="204" y="128"/>
                </a:lnTo>
                <a:lnTo>
                  <a:pt x="207" y="129"/>
                </a:lnTo>
                <a:lnTo>
                  <a:pt x="208" y="129"/>
                </a:lnTo>
                <a:lnTo>
                  <a:pt x="208" y="131"/>
                </a:lnTo>
                <a:lnTo>
                  <a:pt x="207" y="132"/>
                </a:lnTo>
                <a:lnTo>
                  <a:pt x="207" y="134"/>
                </a:lnTo>
                <a:lnTo>
                  <a:pt x="205" y="135"/>
                </a:lnTo>
                <a:lnTo>
                  <a:pt x="204" y="135"/>
                </a:lnTo>
                <a:lnTo>
                  <a:pt x="200" y="135"/>
                </a:lnTo>
                <a:lnTo>
                  <a:pt x="199" y="135"/>
                </a:lnTo>
                <a:lnTo>
                  <a:pt x="197" y="135"/>
                </a:lnTo>
                <a:lnTo>
                  <a:pt x="197" y="135"/>
                </a:lnTo>
                <a:lnTo>
                  <a:pt x="196" y="134"/>
                </a:lnTo>
                <a:lnTo>
                  <a:pt x="194" y="134"/>
                </a:lnTo>
                <a:lnTo>
                  <a:pt x="193" y="134"/>
                </a:lnTo>
                <a:lnTo>
                  <a:pt x="191" y="137"/>
                </a:lnTo>
                <a:lnTo>
                  <a:pt x="188" y="139"/>
                </a:lnTo>
                <a:lnTo>
                  <a:pt x="186" y="140"/>
                </a:lnTo>
                <a:lnTo>
                  <a:pt x="185" y="140"/>
                </a:lnTo>
                <a:lnTo>
                  <a:pt x="182" y="140"/>
                </a:lnTo>
                <a:lnTo>
                  <a:pt x="178" y="142"/>
                </a:lnTo>
                <a:lnTo>
                  <a:pt x="175" y="145"/>
                </a:lnTo>
                <a:lnTo>
                  <a:pt x="172" y="146"/>
                </a:lnTo>
                <a:lnTo>
                  <a:pt x="170" y="146"/>
                </a:lnTo>
                <a:lnTo>
                  <a:pt x="167" y="146"/>
                </a:lnTo>
                <a:lnTo>
                  <a:pt x="166" y="146"/>
                </a:lnTo>
                <a:lnTo>
                  <a:pt x="163" y="145"/>
                </a:lnTo>
                <a:lnTo>
                  <a:pt x="164" y="143"/>
                </a:lnTo>
                <a:lnTo>
                  <a:pt x="164" y="143"/>
                </a:lnTo>
                <a:lnTo>
                  <a:pt x="164" y="142"/>
                </a:lnTo>
                <a:lnTo>
                  <a:pt x="166" y="139"/>
                </a:lnTo>
                <a:lnTo>
                  <a:pt x="166" y="137"/>
                </a:lnTo>
                <a:lnTo>
                  <a:pt x="164" y="134"/>
                </a:lnTo>
                <a:lnTo>
                  <a:pt x="163" y="132"/>
                </a:lnTo>
                <a:lnTo>
                  <a:pt x="161" y="134"/>
                </a:lnTo>
                <a:lnTo>
                  <a:pt x="159" y="132"/>
                </a:lnTo>
                <a:lnTo>
                  <a:pt x="156" y="131"/>
                </a:lnTo>
                <a:lnTo>
                  <a:pt x="153" y="129"/>
                </a:lnTo>
                <a:lnTo>
                  <a:pt x="152" y="131"/>
                </a:lnTo>
                <a:lnTo>
                  <a:pt x="150" y="131"/>
                </a:lnTo>
                <a:lnTo>
                  <a:pt x="150" y="129"/>
                </a:lnTo>
                <a:lnTo>
                  <a:pt x="155" y="126"/>
                </a:lnTo>
                <a:lnTo>
                  <a:pt x="159" y="123"/>
                </a:lnTo>
                <a:lnTo>
                  <a:pt x="161" y="123"/>
                </a:lnTo>
                <a:lnTo>
                  <a:pt x="164" y="121"/>
                </a:lnTo>
                <a:lnTo>
                  <a:pt x="166" y="120"/>
                </a:lnTo>
                <a:lnTo>
                  <a:pt x="166" y="118"/>
                </a:lnTo>
                <a:lnTo>
                  <a:pt x="166" y="117"/>
                </a:lnTo>
                <a:lnTo>
                  <a:pt x="164" y="117"/>
                </a:lnTo>
                <a:lnTo>
                  <a:pt x="163" y="117"/>
                </a:lnTo>
                <a:lnTo>
                  <a:pt x="161" y="117"/>
                </a:lnTo>
                <a:lnTo>
                  <a:pt x="159" y="115"/>
                </a:lnTo>
                <a:lnTo>
                  <a:pt x="156" y="117"/>
                </a:lnTo>
                <a:lnTo>
                  <a:pt x="153" y="117"/>
                </a:lnTo>
                <a:lnTo>
                  <a:pt x="150" y="117"/>
                </a:lnTo>
                <a:lnTo>
                  <a:pt x="147" y="117"/>
                </a:lnTo>
                <a:lnTo>
                  <a:pt x="142" y="113"/>
                </a:lnTo>
                <a:lnTo>
                  <a:pt x="141" y="113"/>
                </a:lnTo>
                <a:lnTo>
                  <a:pt x="141" y="113"/>
                </a:lnTo>
                <a:lnTo>
                  <a:pt x="139" y="112"/>
                </a:lnTo>
                <a:lnTo>
                  <a:pt x="141" y="112"/>
                </a:lnTo>
                <a:lnTo>
                  <a:pt x="141" y="112"/>
                </a:lnTo>
                <a:lnTo>
                  <a:pt x="142" y="112"/>
                </a:lnTo>
                <a:lnTo>
                  <a:pt x="142" y="112"/>
                </a:lnTo>
                <a:lnTo>
                  <a:pt x="142" y="110"/>
                </a:lnTo>
                <a:lnTo>
                  <a:pt x="141" y="110"/>
                </a:lnTo>
                <a:lnTo>
                  <a:pt x="139" y="110"/>
                </a:lnTo>
                <a:lnTo>
                  <a:pt x="137" y="109"/>
                </a:lnTo>
                <a:lnTo>
                  <a:pt x="136" y="109"/>
                </a:lnTo>
                <a:lnTo>
                  <a:pt x="139" y="109"/>
                </a:lnTo>
                <a:lnTo>
                  <a:pt x="141" y="109"/>
                </a:lnTo>
                <a:lnTo>
                  <a:pt x="144" y="109"/>
                </a:lnTo>
                <a:lnTo>
                  <a:pt x="147" y="110"/>
                </a:lnTo>
                <a:lnTo>
                  <a:pt x="148" y="109"/>
                </a:lnTo>
                <a:lnTo>
                  <a:pt x="150" y="107"/>
                </a:lnTo>
                <a:lnTo>
                  <a:pt x="150" y="107"/>
                </a:lnTo>
                <a:lnTo>
                  <a:pt x="147" y="109"/>
                </a:lnTo>
                <a:lnTo>
                  <a:pt x="144" y="107"/>
                </a:lnTo>
                <a:lnTo>
                  <a:pt x="144" y="107"/>
                </a:lnTo>
                <a:lnTo>
                  <a:pt x="142" y="106"/>
                </a:lnTo>
                <a:lnTo>
                  <a:pt x="142" y="104"/>
                </a:lnTo>
                <a:lnTo>
                  <a:pt x="142" y="102"/>
                </a:lnTo>
                <a:lnTo>
                  <a:pt x="142" y="101"/>
                </a:lnTo>
                <a:lnTo>
                  <a:pt x="141" y="99"/>
                </a:lnTo>
                <a:lnTo>
                  <a:pt x="141" y="98"/>
                </a:lnTo>
                <a:lnTo>
                  <a:pt x="139" y="96"/>
                </a:lnTo>
                <a:lnTo>
                  <a:pt x="141" y="99"/>
                </a:lnTo>
                <a:lnTo>
                  <a:pt x="141" y="101"/>
                </a:lnTo>
                <a:lnTo>
                  <a:pt x="141" y="102"/>
                </a:lnTo>
                <a:lnTo>
                  <a:pt x="141" y="106"/>
                </a:lnTo>
                <a:lnTo>
                  <a:pt x="141" y="107"/>
                </a:lnTo>
                <a:lnTo>
                  <a:pt x="139" y="107"/>
                </a:lnTo>
                <a:lnTo>
                  <a:pt x="137" y="107"/>
                </a:lnTo>
                <a:lnTo>
                  <a:pt x="136" y="107"/>
                </a:lnTo>
                <a:lnTo>
                  <a:pt x="136" y="104"/>
                </a:lnTo>
                <a:lnTo>
                  <a:pt x="136" y="106"/>
                </a:lnTo>
                <a:lnTo>
                  <a:pt x="134" y="107"/>
                </a:lnTo>
                <a:lnTo>
                  <a:pt x="133" y="107"/>
                </a:lnTo>
                <a:lnTo>
                  <a:pt x="129" y="107"/>
                </a:lnTo>
                <a:lnTo>
                  <a:pt x="125" y="109"/>
                </a:lnTo>
                <a:lnTo>
                  <a:pt x="125" y="110"/>
                </a:lnTo>
                <a:lnTo>
                  <a:pt x="123" y="112"/>
                </a:lnTo>
                <a:lnTo>
                  <a:pt x="123" y="113"/>
                </a:lnTo>
                <a:lnTo>
                  <a:pt x="123" y="113"/>
                </a:lnTo>
                <a:lnTo>
                  <a:pt x="122" y="117"/>
                </a:lnTo>
                <a:lnTo>
                  <a:pt x="120" y="117"/>
                </a:lnTo>
                <a:lnTo>
                  <a:pt x="117" y="121"/>
                </a:lnTo>
                <a:lnTo>
                  <a:pt x="117" y="121"/>
                </a:lnTo>
                <a:lnTo>
                  <a:pt x="114" y="121"/>
                </a:lnTo>
                <a:lnTo>
                  <a:pt x="112" y="123"/>
                </a:lnTo>
                <a:lnTo>
                  <a:pt x="111" y="123"/>
                </a:lnTo>
                <a:lnTo>
                  <a:pt x="109" y="123"/>
                </a:lnTo>
                <a:lnTo>
                  <a:pt x="107" y="123"/>
                </a:lnTo>
                <a:lnTo>
                  <a:pt x="107" y="124"/>
                </a:lnTo>
                <a:lnTo>
                  <a:pt x="107" y="126"/>
                </a:lnTo>
                <a:lnTo>
                  <a:pt x="109" y="126"/>
                </a:lnTo>
                <a:lnTo>
                  <a:pt x="109" y="131"/>
                </a:lnTo>
                <a:lnTo>
                  <a:pt x="109" y="132"/>
                </a:lnTo>
                <a:lnTo>
                  <a:pt x="109" y="131"/>
                </a:lnTo>
                <a:lnTo>
                  <a:pt x="107" y="129"/>
                </a:lnTo>
                <a:lnTo>
                  <a:pt x="104" y="129"/>
                </a:lnTo>
                <a:lnTo>
                  <a:pt x="103" y="129"/>
                </a:lnTo>
                <a:lnTo>
                  <a:pt x="100" y="131"/>
                </a:lnTo>
                <a:lnTo>
                  <a:pt x="98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2"/>
                </a:lnTo>
                <a:lnTo>
                  <a:pt x="96" y="132"/>
                </a:lnTo>
                <a:lnTo>
                  <a:pt x="95" y="132"/>
                </a:lnTo>
                <a:lnTo>
                  <a:pt x="92" y="131"/>
                </a:lnTo>
                <a:lnTo>
                  <a:pt x="88" y="131"/>
                </a:lnTo>
                <a:lnTo>
                  <a:pt x="87" y="128"/>
                </a:lnTo>
                <a:lnTo>
                  <a:pt x="88" y="128"/>
                </a:lnTo>
                <a:lnTo>
                  <a:pt x="88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6"/>
                </a:lnTo>
                <a:lnTo>
                  <a:pt x="92" y="126"/>
                </a:lnTo>
                <a:lnTo>
                  <a:pt x="92" y="126"/>
                </a:lnTo>
                <a:lnTo>
                  <a:pt x="92" y="124"/>
                </a:lnTo>
                <a:lnTo>
                  <a:pt x="93" y="123"/>
                </a:lnTo>
                <a:lnTo>
                  <a:pt x="95" y="123"/>
                </a:lnTo>
                <a:lnTo>
                  <a:pt x="95" y="121"/>
                </a:lnTo>
                <a:lnTo>
                  <a:pt x="95" y="120"/>
                </a:lnTo>
                <a:lnTo>
                  <a:pt x="96" y="118"/>
                </a:lnTo>
                <a:lnTo>
                  <a:pt x="98" y="118"/>
                </a:lnTo>
                <a:lnTo>
                  <a:pt x="98" y="117"/>
                </a:lnTo>
                <a:lnTo>
                  <a:pt x="100" y="115"/>
                </a:lnTo>
                <a:lnTo>
                  <a:pt x="98" y="113"/>
                </a:lnTo>
                <a:lnTo>
                  <a:pt x="98" y="112"/>
                </a:lnTo>
                <a:lnTo>
                  <a:pt x="98" y="110"/>
                </a:lnTo>
                <a:lnTo>
                  <a:pt x="98" y="110"/>
                </a:lnTo>
                <a:lnTo>
                  <a:pt x="100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3" y="112"/>
                </a:lnTo>
                <a:lnTo>
                  <a:pt x="103" y="112"/>
                </a:lnTo>
                <a:lnTo>
                  <a:pt x="103" y="112"/>
                </a:lnTo>
                <a:lnTo>
                  <a:pt x="103" y="110"/>
                </a:lnTo>
                <a:lnTo>
                  <a:pt x="104" y="110"/>
                </a:lnTo>
                <a:lnTo>
                  <a:pt x="104" y="110"/>
                </a:lnTo>
                <a:lnTo>
                  <a:pt x="106" y="110"/>
                </a:lnTo>
                <a:lnTo>
                  <a:pt x="106" y="110"/>
                </a:lnTo>
                <a:lnTo>
                  <a:pt x="106" y="110"/>
                </a:lnTo>
                <a:lnTo>
                  <a:pt x="107" y="110"/>
                </a:lnTo>
                <a:lnTo>
                  <a:pt x="107" y="112"/>
                </a:lnTo>
                <a:lnTo>
                  <a:pt x="109" y="110"/>
                </a:lnTo>
                <a:lnTo>
                  <a:pt x="109" y="110"/>
                </a:lnTo>
                <a:lnTo>
                  <a:pt x="111" y="110"/>
                </a:lnTo>
                <a:lnTo>
                  <a:pt x="111" y="112"/>
                </a:lnTo>
                <a:lnTo>
                  <a:pt x="112" y="112"/>
                </a:lnTo>
                <a:lnTo>
                  <a:pt x="115" y="112"/>
                </a:lnTo>
                <a:lnTo>
                  <a:pt x="115" y="112"/>
                </a:lnTo>
                <a:lnTo>
                  <a:pt x="115" y="110"/>
                </a:lnTo>
                <a:lnTo>
                  <a:pt x="112" y="109"/>
                </a:lnTo>
                <a:lnTo>
                  <a:pt x="112" y="107"/>
                </a:lnTo>
                <a:lnTo>
                  <a:pt x="112" y="106"/>
                </a:lnTo>
                <a:lnTo>
                  <a:pt x="112" y="104"/>
                </a:lnTo>
                <a:lnTo>
                  <a:pt x="112" y="104"/>
                </a:lnTo>
                <a:lnTo>
                  <a:pt x="109" y="102"/>
                </a:lnTo>
                <a:lnTo>
                  <a:pt x="107" y="101"/>
                </a:lnTo>
                <a:lnTo>
                  <a:pt x="107" y="101"/>
                </a:lnTo>
                <a:lnTo>
                  <a:pt x="107" y="101"/>
                </a:lnTo>
                <a:lnTo>
                  <a:pt x="107" y="99"/>
                </a:lnTo>
                <a:lnTo>
                  <a:pt x="106" y="99"/>
                </a:lnTo>
                <a:lnTo>
                  <a:pt x="106" y="98"/>
                </a:lnTo>
                <a:lnTo>
                  <a:pt x="107" y="98"/>
                </a:lnTo>
                <a:lnTo>
                  <a:pt x="107" y="96"/>
                </a:lnTo>
                <a:lnTo>
                  <a:pt x="107" y="96"/>
                </a:lnTo>
                <a:lnTo>
                  <a:pt x="106" y="94"/>
                </a:lnTo>
                <a:lnTo>
                  <a:pt x="106" y="94"/>
                </a:lnTo>
                <a:lnTo>
                  <a:pt x="104" y="94"/>
                </a:lnTo>
                <a:lnTo>
                  <a:pt x="104" y="93"/>
                </a:lnTo>
                <a:lnTo>
                  <a:pt x="101" y="93"/>
                </a:lnTo>
                <a:lnTo>
                  <a:pt x="101" y="91"/>
                </a:lnTo>
                <a:lnTo>
                  <a:pt x="101" y="91"/>
                </a:lnTo>
                <a:lnTo>
                  <a:pt x="101" y="91"/>
                </a:lnTo>
                <a:lnTo>
                  <a:pt x="101" y="90"/>
                </a:lnTo>
                <a:lnTo>
                  <a:pt x="101" y="88"/>
                </a:lnTo>
                <a:lnTo>
                  <a:pt x="103" y="87"/>
                </a:lnTo>
                <a:lnTo>
                  <a:pt x="103" y="87"/>
                </a:lnTo>
                <a:lnTo>
                  <a:pt x="101" y="83"/>
                </a:lnTo>
                <a:lnTo>
                  <a:pt x="101" y="82"/>
                </a:lnTo>
                <a:lnTo>
                  <a:pt x="101" y="82"/>
                </a:lnTo>
                <a:lnTo>
                  <a:pt x="100" y="83"/>
                </a:lnTo>
                <a:lnTo>
                  <a:pt x="98" y="83"/>
                </a:lnTo>
                <a:lnTo>
                  <a:pt x="98" y="83"/>
                </a:lnTo>
                <a:lnTo>
                  <a:pt x="96" y="82"/>
                </a:lnTo>
                <a:lnTo>
                  <a:pt x="96" y="80"/>
                </a:lnTo>
                <a:lnTo>
                  <a:pt x="93" y="79"/>
                </a:lnTo>
                <a:lnTo>
                  <a:pt x="92" y="79"/>
                </a:lnTo>
                <a:lnTo>
                  <a:pt x="92" y="80"/>
                </a:lnTo>
                <a:lnTo>
                  <a:pt x="92" y="80"/>
                </a:lnTo>
                <a:lnTo>
                  <a:pt x="90" y="79"/>
                </a:lnTo>
                <a:lnTo>
                  <a:pt x="90" y="79"/>
                </a:lnTo>
                <a:lnTo>
                  <a:pt x="90" y="79"/>
                </a:lnTo>
                <a:lnTo>
                  <a:pt x="88" y="79"/>
                </a:lnTo>
                <a:lnTo>
                  <a:pt x="90" y="79"/>
                </a:lnTo>
                <a:lnTo>
                  <a:pt x="88" y="77"/>
                </a:lnTo>
                <a:lnTo>
                  <a:pt x="87" y="77"/>
                </a:lnTo>
                <a:lnTo>
                  <a:pt x="85" y="77"/>
                </a:lnTo>
                <a:lnTo>
                  <a:pt x="85" y="77"/>
                </a:lnTo>
                <a:lnTo>
                  <a:pt x="85" y="76"/>
                </a:lnTo>
                <a:lnTo>
                  <a:pt x="84" y="76"/>
                </a:lnTo>
                <a:lnTo>
                  <a:pt x="82" y="76"/>
                </a:lnTo>
                <a:lnTo>
                  <a:pt x="82" y="74"/>
                </a:lnTo>
                <a:lnTo>
                  <a:pt x="81" y="74"/>
                </a:lnTo>
                <a:lnTo>
                  <a:pt x="79" y="74"/>
                </a:lnTo>
                <a:lnTo>
                  <a:pt x="77" y="74"/>
                </a:lnTo>
                <a:lnTo>
                  <a:pt x="77" y="72"/>
                </a:lnTo>
                <a:lnTo>
                  <a:pt x="77" y="74"/>
                </a:lnTo>
                <a:lnTo>
                  <a:pt x="76" y="74"/>
                </a:lnTo>
                <a:lnTo>
                  <a:pt x="74" y="74"/>
                </a:lnTo>
                <a:lnTo>
                  <a:pt x="73" y="76"/>
                </a:lnTo>
                <a:lnTo>
                  <a:pt x="70" y="76"/>
                </a:lnTo>
                <a:lnTo>
                  <a:pt x="68" y="76"/>
                </a:lnTo>
                <a:lnTo>
                  <a:pt x="68" y="76"/>
                </a:lnTo>
                <a:lnTo>
                  <a:pt x="65" y="77"/>
                </a:lnTo>
                <a:lnTo>
                  <a:pt x="65" y="77"/>
                </a:lnTo>
                <a:lnTo>
                  <a:pt x="63" y="77"/>
                </a:lnTo>
                <a:lnTo>
                  <a:pt x="62" y="77"/>
                </a:lnTo>
                <a:lnTo>
                  <a:pt x="60" y="79"/>
                </a:lnTo>
                <a:lnTo>
                  <a:pt x="60" y="80"/>
                </a:lnTo>
                <a:lnTo>
                  <a:pt x="59" y="80"/>
                </a:lnTo>
                <a:lnTo>
                  <a:pt x="59" y="82"/>
                </a:lnTo>
                <a:lnTo>
                  <a:pt x="54" y="82"/>
                </a:lnTo>
                <a:lnTo>
                  <a:pt x="51" y="83"/>
                </a:lnTo>
                <a:lnTo>
                  <a:pt x="47" y="83"/>
                </a:lnTo>
                <a:lnTo>
                  <a:pt x="44" y="85"/>
                </a:lnTo>
                <a:lnTo>
                  <a:pt x="43" y="87"/>
                </a:lnTo>
                <a:lnTo>
                  <a:pt x="41" y="87"/>
                </a:lnTo>
                <a:lnTo>
                  <a:pt x="40" y="87"/>
                </a:lnTo>
                <a:lnTo>
                  <a:pt x="40" y="87"/>
                </a:lnTo>
                <a:lnTo>
                  <a:pt x="36" y="83"/>
                </a:lnTo>
                <a:lnTo>
                  <a:pt x="35" y="83"/>
                </a:lnTo>
                <a:lnTo>
                  <a:pt x="33" y="83"/>
                </a:lnTo>
                <a:lnTo>
                  <a:pt x="32" y="83"/>
                </a:lnTo>
                <a:lnTo>
                  <a:pt x="30" y="83"/>
                </a:lnTo>
                <a:lnTo>
                  <a:pt x="29" y="83"/>
                </a:lnTo>
                <a:lnTo>
                  <a:pt x="27" y="83"/>
                </a:lnTo>
                <a:lnTo>
                  <a:pt x="27" y="83"/>
                </a:lnTo>
                <a:lnTo>
                  <a:pt x="27" y="83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1" y="82"/>
                </a:lnTo>
                <a:lnTo>
                  <a:pt x="18" y="82"/>
                </a:lnTo>
                <a:lnTo>
                  <a:pt x="16" y="80"/>
                </a:lnTo>
                <a:lnTo>
                  <a:pt x="14" y="80"/>
                </a:lnTo>
                <a:lnTo>
                  <a:pt x="13" y="80"/>
                </a:lnTo>
                <a:lnTo>
                  <a:pt x="13" y="82"/>
                </a:lnTo>
                <a:lnTo>
                  <a:pt x="11" y="82"/>
                </a:lnTo>
                <a:lnTo>
                  <a:pt x="11" y="83"/>
                </a:lnTo>
                <a:lnTo>
                  <a:pt x="10" y="83"/>
                </a:lnTo>
                <a:lnTo>
                  <a:pt x="10" y="82"/>
                </a:lnTo>
                <a:lnTo>
                  <a:pt x="10" y="82"/>
                </a:lnTo>
                <a:lnTo>
                  <a:pt x="10" y="80"/>
                </a:lnTo>
                <a:lnTo>
                  <a:pt x="10" y="80"/>
                </a:lnTo>
                <a:lnTo>
                  <a:pt x="10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6" y="79"/>
                </a:lnTo>
                <a:lnTo>
                  <a:pt x="5" y="79"/>
                </a:lnTo>
                <a:lnTo>
                  <a:pt x="3" y="77"/>
                </a:lnTo>
                <a:lnTo>
                  <a:pt x="3" y="77"/>
                </a:lnTo>
                <a:lnTo>
                  <a:pt x="2" y="77"/>
                </a:lnTo>
                <a:lnTo>
                  <a:pt x="2" y="76"/>
                </a:lnTo>
                <a:lnTo>
                  <a:pt x="2" y="76"/>
                </a:lnTo>
                <a:lnTo>
                  <a:pt x="2" y="76"/>
                </a:lnTo>
                <a:lnTo>
                  <a:pt x="2" y="74"/>
                </a:lnTo>
                <a:lnTo>
                  <a:pt x="2" y="74"/>
                </a:lnTo>
                <a:lnTo>
                  <a:pt x="2" y="74"/>
                </a:lnTo>
                <a:lnTo>
                  <a:pt x="0" y="74"/>
                </a:lnTo>
                <a:lnTo>
                  <a:pt x="0" y="71"/>
                </a:lnTo>
                <a:lnTo>
                  <a:pt x="2" y="69"/>
                </a:lnTo>
                <a:lnTo>
                  <a:pt x="3" y="68"/>
                </a:lnTo>
                <a:lnTo>
                  <a:pt x="3" y="66"/>
                </a:lnTo>
                <a:lnTo>
                  <a:pt x="3" y="65"/>
                </a:lnTo>
                <a:lnTo>
                  <a:pt x="5" y="63"/>
                </a:lnTo>
                <a:lnTo>
                  <a:pt x="5" y="63"/>
                </a:lnTo>
                <a:lnTo>
                  <a:pt x="5" y="61"/>
                </a:lnTo>
                <a:lnTo>
                  <a:pt x="6" y="61"/>
                </a:lnTo>
                <a:lnTo>
                  <a:pt x="8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1"/>
                </a:lnTo>
                <a:lnTo>
                  <a:pt x="8" y="61"/>
                </a:lnTo>
                <a:lnTo>
                  <a:pt x="8" y="60"/>
                </a:lnTo>
                <a:lnTo>
                  <a:pt x="8" y="60"/>
                </a:lnTo>
                <a:lnTo>
                  <a:pt x="8" y="58"/>
                </a:lnTo>
                <a:lnTo>
                  <a:pt x="8" y="58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2"/>
                </a:lnTo>
                <a:lnTo>
                  <a:pt x="11" y="49"/>
                </a:lnTo>
                <a:lnTo>
                  <a:pt x="11" y="47"/>
                </a:lnTo>
                <a:lnTo>
                  <a:pt x="13" y="47"/>
                </a:lnTo>
                <a:lnTo>
                  <a:pt x="16" y="44"/>
                </a:lnTo>
                <a:lnTo>
                  <a:pt x="18" y="41"/>
                </a:lnTo>
                <a:lnTo>
                  <a:pt x="19" y="41"/>
                </a:lnTo>
                <a:lnTo>
                  <a:pt x="22" y="38"/>
                </a:lnTo>
                <a:lnTo>
                  <a:pt x="22" y="38"/>
                </a:lnTo>
                <a:lnTo>
                  <a:pt x="27" y="36"/>
                </a:lnTo>
                <a:lnTo>
                  <a:pt x="27" y="36"/>
                </a:lnTo>
                <a:lnTo>
                  <a:pt x="27" y="35"/>
                </a:lnTo>
                <a:lnTo>
                  <a:pt x="29" y="35"/>
                </a:lnTo>
                <a:lnTo>
                  <a:pt x="29" y="33"/>
                </a:lnTo>
                <a:lnTo>
                  <a:pt x="27" y="31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9" y="28"/>
                </a:lnTo>
                <a:lnTo>
                  <a:pt x="29" y="28"/>
                </a:lnTo>
                <a:lnTo>
                  <a:pt x="27" y="27"/>
                </a:lnTo>
                <a:lnTo>
                  <a:pt x="25" y="25"/>
                </a:lnTo>
                <a:lnTo>
                  <a:pt x="25" y="24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2" y="17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2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5" y="14"/>
                </a:lnTo>
                <a:lnTo>
                  <a:pt x="27" y="14"/>
                </a:lnTo>
                <a:lnTo>
                  <a:pt x="29" y="13"/>
                </a:lnTo>
                <a:lnTo>
                  <a:pt x="30" y="11"/>
                </a:lnTo>
                <a:lnTo>
                  <a:pt x="32" y="9"/>
                </a:lnTo>
                <a:lnTo>
                  <a:pt x="32" y="9"/>
                </a:lnTo>
                <a:lnTo>
                  <a:pt x="33" y="9"/>
                </a:lnTo>
                <a:lnTo>
                  <a:pt x="35" y="9"/>
                </a:lnTo>
                <a:lnTo>
                  <a:pt x="36" y="9"/>
                </a:lnTo>
                <a:lnTo>
                  <a:pt x="40" y="8"/>
                </a:lnTo>
                <a:lnTo>
                  <a:pt x="41" y="8"/>
                </a:lnTo>
                <a:lnTo>
                  <a:pt x="43" y="8"/>
                </a:lnTo>
                <a:lnTo>
                  <a:pt x="44" y="8"/>
                </a:lnTo>
                <a:lnTo>
                  <a:pt x="49" y="8"/>
                </a:lnTo>
                <a:lnTo>
                  <a:pt x="52" y="8"/>
                </a:lnTo>
                <a:lnTo>
                  <a:pt x="54" y="8"/>
                </a:lnTo>
                <a:lnTo>
                  <a:pt x="60" y="9"/>
                </a:lnTo>
                <a:lnTo>
                  <a:pt x="62" y="9"/>
                </a:lnTo>
                <a:lnTo>
                  <a:pt x="62" y="9"/>
                </a:lnTo>
                <a:lnTo>
                  <a:pt x="63" y="11"/>
                </a:lnTo>
                <a:lnTo>
                  <a:pt x="66" y="11"/>
                </a:lnTo>
                <a:lnTo>
                  <a:pt x="70" y="11"/>
                </a:lnTo>
                <a:lnTo>
                  <a:pt x="71" y="11"/>
                </a:lnTo>
                <a:lnTo>
                  <a:pt x="73" y="11"/>
                </a:lnTo>
                <a:lnTo>
                  <a:pt x="74" y="14"/>
                </a:lnTo>
                <a:lnTo>
                  <a:pt x="74" y="14"/>
                </a:lnTo>
                <a:lnTo>
                  <a:pt x="76" y="14"/>
                </a:lnTo>
                <a:lnTo>
                  <a:pt x="76" y="14"/>
                </a:lnTo>
                <a:lnTo>
                  <a:pt x="79" y="14"/>
                </a:lnTo>
                <a:lnTo>
                  <a:pt x="81" y="14"/>
                </a:lnTo>
                <a:lnTo>
                  <a:pt x="81" y="16"/>
                </a:lnTo>
                <a:lnTo>
                  <a:pt x="81" y="17"/>
                </a:lnTo>
                <a:lnTo>
                  <a:pt x="81" y="17"/>
                </a:lnTo>
                <a:lnTo>
                  <a:pt x="82" y="16"/>
                </a:lnTo>
                <a:lnTo>
                  <a:pt x="82" y="14"/>
                </a:lnTo>
                <a:lnTo>
                  <a:pt x="82" y="14"/>
                </a:lnTo>
                <a:lnTo>
                  <a:pt x="85" y="16"/>
                </a:lnTo>
                <a:lnTo>
                  <a:pt x="85" y="16"/>
                </a:lnTo>
                <a:lnTo>
                  <a:pt x="87" y="14"/>
                </a:lnTo>
                <a:lnTo>
                  <a:pt x="87" y="14"/>
                </a:lnTo>
                <a:lnTo>
                  <a:pt x="88" y="14"/>
                </a:lnTo>
                <a:lnTo>
                  <a:pt x="90" y="16"/>
                </a:lnTo>
                <a:lnTo>
                  <a:pt x="92" y="16"/>
                </a:lnTo>
                <a:lnTo>
                  <a:pt x="93" y="16"/>
                </a:lnTo>
                <a:lnTo>
                  <a:pt x="93" y="17"/>
                </a:lnTo>
                <a:lnTo>
                  <a:pt x="95" y="17"/>
                </a:lnTo>
                <a:lnTo>
                  <a:pt x="95" y="17"/>
                </a:lnTo>
                <a:lnTo>
                  <a:pt x="96" y="16"/>
                </a:lnTo>
                <a:lnTo>
                  <a:pt x="96" y="16"/>
                </a:lnTo>
                <a:lnTo>
                  <a:pt x="98" y="16"/>
                </a:lnTo>
                <a:lnTo>
                  <a:pt x="98" y="14"/>
                </a:lnTo>
                <a:lnTo>
                  <a:pt x="100" y="14"/>
                </a:lnTo>
                <a:lnTo>
                  <a:pt x="100" y="14"/>
                </a:lnTo>
                <a:lnTo>
                  <a:pt x="101" y="14"/>
                </a:lnTo>
                <a:lnTo>
                  <a:pt x="101" y="14"/>
                </a:lnTo>
                <a:lnTo>
                  <a:pt x="101" y="14"/>
                </a:lnTo>
                <a:lnTo>
                  <a:pt x="103" y="16"/>
                </a:lnTo>
                <a:lnTo>
                  <a:pt x="103" y="17"/>
                </a:lnTo>
                <a:lnTo>
                  <a:pt x="104" y="19"/>
                </a:lnTo>
                <a:lnTo>
                  <a:pt x="106" y="17"/>
                </a:lnTo>
                <a:lnTo>
                  <a:pt x="107" y="17"/>
                </a:lnTo>
                <a:lnTo>
                  <a:pt x="109" y="17"/>
                </a:lnTo>
                <a:lnTo>
                  <a:pt x="112" y="17"/>
                </a:lnTo>
                <a:lnTo>
                  <a:pt x="114" y="17"/>
                </a:lnTo>
                <a:lnTo>
                  <a:pt x="115" y="17"/>
                </a:lnTo>
                <a:lnTo>
                  <a:pt x="117" y="17"/>
                </a:lnTo>
                <a:lnTo>
                  <a:pt x="118" y="19"/>
                </a:lnTo>
                <a:lnTo>
                  <a:pt x="118" y="19"/>
                </a:lnTo>
                <a:lnTo>
                  <a:pt x="120" y="20"/>
                </a:lnTo>
                <a:lnTo>
                  <a:pt x="122" y="20"/>
                </a:lnTo>
                <a:lnTo>
                  <a:pt x="122" y="20"/>
                </a:lnTo>
                <a:lnTo>
                  <a:pt x="123" y="19"/>
                </a:lnTo>
                <a:lnTo>
                  <a:pt x="122" y="17"/>
                </a:lnTo>
                <a:lnTo>
                  <a:pt x="122" y="17"/>
                </a:lnTo>
                <a:lnTo>
                  <a:pt x="122" y="16"/>
                </a:lnTo>
                <a:lnTo>
                  <a:pt x="122" y="14"/>
                </a:lnTo>
                <a:lnTo>
                  <a:pt x="122" y="13"/>
                </a:lnTo>
                <a:lnTo>
                  <a:pt x="123" y="11"/>
                </a:lnTo>
                <a:lnTo>
                  <a:pt x="123" y="9"/>
                </a:lnTo>
                <a:lnTo>
                  <a:pt x="125" y="8"/>
                </a:lnTo>
                <a:lnTo>
                  <a:pt x="126" y="8"/>
                </a:lnTo>
                <a:lnTo>
                  <a:pt x="128" y="6"/>
                </a:lnTo>
                <a:lnTo>
                  <a:pt x="129" y="5"/>
                </a:lnTo>
                <a:lnTo>
                  <a:pt x="131" y="5"/>
                </a:lnTo>
                <a:lnTo>
                  <a:pt x="131" y="6"/>
                </a:lnTo>
                <a:lnTo>
                  <a:pt x="133" y="5"/>
                </a:lnTo>
                <a:lnTo>
                  <a:pt x="136" y="5"/>
                </a:lnTo>
                <a:lnTo>
                  <a:pt x="139" y="5"/>
                </a:lnTo>
                <a:lnTo>
                  <a:pt x="139" y="5"/>
                </a:lnTo>
                <a:lnTo>
                  <a:pt x="141" y="5"/>
                </a:lnTo>
                <a:lnTo>
                  <a:pt x="142" y="6"/>
                </a:lnTo>
                <a:lnTo>
                  <a:pt x="144" y="6"/>
                </a:lnTo>
                <a:lnTo>
                  <a:pt x="144" y="6"/>
                </a:lnTo>
                <a:lnTo>
                  <a:pt x="145" y="5"/>
                </a:lnTo>
                <a:lnTo>
                  <a:pt x="147" y="5"/>
                </a:lnTo>
                <a:lnTo>
                  <a:pt x="147" y="2"/>
                </a:lnTo>
                <a:lnTo>
                  <a:pt x="148" y="2"/>
                </a:lnTo>
                <a:lnTo>
                  <a:pt x="148" y="0"/>
                </a:lnTo>
                <a:lnTo>
                  <a:pt x="150" y="0"/>
                </a:lnTo>
                <a:lnTo>
                  <a:pt x="152" y="2"/>
                </a:lnTo>
                <a:lnTo>
                  <a:pt x="155" y="2"/>
                </a:lnTo>
                <a:lnTo>
                  <a:pt x="155" y="2"/>
                </a:lnTo>
                <a:lnTo>
                  <a:pt x="159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6" name="Freeform 31"/>
          <p:cNvSpPr>
            <a:spLocks noEditPoints="1"/>
          </p:cNvSpPr>
          <p:nvPr/>
        </p:nvSpPr>
        <p:spPr bwMode="auto">
          <a:xfrm>
            <a:off x="4665490" y="5640738"/>
            <a:ext cx="284086" cy="267613"/>
          </a:xfrm>
          <a:custGeom>
            <a:avLst/>
            <a:gdLst>
              <a:gd name="T0" fmla="*/ 4 w 54"/>
              <a:gd name="T1" fmla="*/ 13 h 50"/>
              <a:gd name="T2" fmla="*/ 0 w 54"/>
              <a:gd name="T3" fmla="*/ 13 h 50"/>
              <a:gd name="T4" fmla="*/ 2 w 54"/>
              <a:gd name="T5" fmla="*/ 13 h 50"/>
              <a:gd name="T6" fmla="*/ 48 w 54"/>
              <a:gd name="T7" fmla="*/ 0 h 50"/>
              <a:gd name="T8" fmla="*/ 49 w 54"/>
              <a:gd name="T9" fmla="*/ 0 h 50"/>
              <a:gd name="T10" fmla="*/ 51 w 54"/>
              <a:gd name="T11" fmla="*/ 2 h 50"/>
              <a:gd name="T12" fmla="*/ 52 w 54"/>
              <a:gd name="T13" fmla="*/ 3 h 50"/>
              <a:gd name="T14" fmla="*/ 52 w 54"/>
              <a:gd name="T15" fmla="*/ 6 h 50"/>
              <a:gd name="T16" fmla="*/ 52 w 54"/>
              <a:gd name="T17" fmla="*/ 8 h 50"/>
              <a:gd name="T18" fmla="*/ 52 w 54"/>
              <a:gd name="T19" fmla="*/ 11 h 50"/>
              <a:gd name="T20" fmla="*/ 49 w 54"/>
              <a:gd name="T21" fmla="*/ 17 h 50"/>
              <a:gd name="T22" fmla="*/ 48 w 54"/>
              <a:gd name="T23" fmla="*/ 22 h 50"/>
              <a:gd name="T24" fmla="*/ 46 w 54"/>
              <a:gd name="T25" fmla="*/ 28 h 50"/>
              <a:gd name="T26" fmla="*/ 45 w 54"/>
              <a:gd name="T27" fmla="*/ 33 h 50"/>
              <a:gd name="T28" fmla="*/ 43 w 54"/>
              <a:gd name="T29" fmla="*/ 38 h 50"/>
              <a:gd name="T30" fmla="*/ 40 w 54"/>
              <a:gd name="T31" fmla="*/ 43 h 50"/>
              <a:gd name="T32" fmla="*/ 38 w 54"/>
              <a:gd name="T33" fmla="*/ 46 h 50"/>
              <a:gd name="T34" fmla="*/ 38 w 54"/>
              <a:gd name="T35" fmla="*/ 49 h 50"/>
              <a:gd name="T36" fmla="*/ 37 w 54"/>
              <a:gd name="T37" fmla="*/ 50 h 50"/>
              <a:gd name="T38" fmla="*/ 35 w 54"/>
              <a:gd name="T39" fmla="*/ 47 h 50"/>
              <a:gd name="T40" fmla="*/ 33 w 54"/>
              <a:gd name="T41" fmla="*/ 44 h 50"/>
              <a:gd name="T42" fmla="*/ 30 w 54"/>
              <a:gd name="T43" fmla="*/ 43 h 50"/>
              <a:gd name="T44" fmla="*/ 30 w 54"/>
              <a:gd name="T45" fmla="*/ 41 h 50"/>
              <a:gd name="T46" fmla="*/ 29 w 54"/>
              <a:gd name="T47" fmla="*/ 39 h 50"/>
              <a:gd name="T48" fmla="*/ 27 w 54"/>
              <a:gd name="T49" fmla="*/ 33 h 50"/>
              <a:gd name="T50" fmla="*/ 27 w 54"/>
              <a:gd name="T51" fmla="*/ 32 h 50"/>
              <a:gd name="T52" fmla="*/ 27 w 54"/>
              <a:gd name="T53" fmla="*/ 30 h 50"/>
              <a:gd name="T54" fmla="*/ 27 w 54"/>
              <a:gd name="T55" fmla="*/ 27 h 50"/>
              <a:gd name="T56" fmla="*/ 27 w 54"/>
              <a:gd name="T57" fmla="*/ 24 h 50"/>
              <a:gd name="T58" fmla="*/ 37 w 54"/>
              <a:gd name="T59" fmla="*/ 9 h 50"/>
              <a:gd name="T60" fmla="*/ 38 w 54"/>
              <a:gd name="T61" fmla="*/ 6 h 50"/>
              <a:gd name="T62" fmla="*/ 40 w 54"/>
              <a:gd name="T63" fmla="*/ 3 h 50"/>
              <a:gd name="T64" fmla="*/ 45 w 54"/>
              <a:gd name="T65" fmla="*/ 2 h 50"/>
              <a:gd name="T66" fmla="*/ 48 w 54"/>
              <a:gd name="T6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" h="50">
                <a:moveTo>
                  <a:pt x="2" y="11"/>
                </a:moveTo>
                <a:lnTo>
                  <a:pt x="4" y="13"/>
                </a:lnTo>
                <a:lnTo>
                  <a:pt x="4" y="13"/>
                </a:lnTo>
                <a:lnTo>
                  <a:pt x="0" y="13"/>
                </a:lnTo>
                <a:lnTo>
                  <a:pt x="0" y="13"/>
                </a:lnTo>
                <a:lnTo>
                  <a:pt x="2" y="13"/>
                </a:lnTo>
                <a:lnTo>
                  <a:pt x="2" y="11"/>
                </a:lnTo>
                <a:close/>
                <a:moveTo>
                  <a:pt x="48" y="0"/>
                </a:moveTo>
                <a:lnTo>
                  <a:pt x="49" y="0"/>
                </a:lnTo>
                <a:lnTo>
                  <a:pt x="49" y="0"/>
                </a:lnTo>
                <a:lnTo>
                  <a:pt x="49" y="2"/>
                </a:lnTo>
                <a:lnTo>
                  <a:pt x="51" y="2"/>
                </a:lnTo>
                <a:lnTo>
                  <a:pt x="52" y="2"/>
                </a:lnTo>
                <a:lnTo>
                  <a:pt x="52" y="3"/>
                </a:lnTo>
                <a:lnTo>
                  <a:pt x="54" y="5"/>
                </a:lnTo>
                <a:lnTo>
                  <a:pt x="52" y="6"/>
                </a:lnTo>
                <a:lnTo>
                  <a:pt x="52" y="6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4"/>
                </a:lnTo>
                <a:lnTo>
                  <a:pt x="49" y="17"/>
                </a:lnTo>
                <a:lnTo>
                  <a:pt x="49" y="19"/>
                </a:lnTo>
                <a:lnTo>
                  <a:pt x="48" y="22"/>
                </a:lnTo>
                <a:lnTo>
                  <a:pt x="48" y="24"/>
                </a:lnTo>
                <a:lnTo>
                  <a:pt x="46" y="28"/>
                </a:lnTo>
                <a:lnTo>
                  <a:pt x="46" y="32"/>
                </a:lnTo>
                <a:lnTo>
                  <a:pt x="45" y="33"/>
                </a:lnTo>
                <a:lnTo>
                  <a:pt x="45" y="35"/>
                </a:lnTo>
                <a:lnTo>
                  <a:pt x="43" y="38"/>
                </a:lnTo>
                <a:lnTo>
                  <a:pt x="40" y="39"/>
                </a:lnTo>
                <a:lnTo>
                  <a:pt x="40" y="43"/>
                </a:lnTo>
                <a:lnTo>
                  <a:pt x="38" y="44"/>
                </a:lnTo>
                <a:lnTo>
                  <a:pt x="38" y="46"/>
                </a:lnTo>
                <a:lnTo>
                  <a:pt x="38" y="47"/>
                </a:lnTo>
                <a:lnTo>
                  <a:pt x="38" y="49"/>
                </a:lnTo>
                <a:lnTo>
                  <a:pt x="38" y="50"/>
                </a:lnTo>
                <a:lnTo>
                  <a:pt x="37" y="50"/>
                </a:lnTo>
                <a:lnTo>
                  <a:pt x="35" y="49"/>
                </a:lnTo>
                <a:lnTo>
                  <a:pt x="35" y="47"/>
                </a:lnTo>
                <a:lnTo>
                  <a:pt x="33" y="44"/>
                </a:lnTo>
                <a:lnTo>
                  <a:pt x="33" y="44"/>
                </a:lnTo>
                <a:lnTo>
                  <a:pt x="32" y="43"/>
                </a:lnTo>
                <a:lnTo>
                  <a:pt x="30" y="43"/>
                </a:lnTo>
                <a:lnTo>
                  <a:pt x="30" y="41"/>
                </a:lnTo>
                <a:lnTo>
                  <a:pt x="30" y="41"/>
                </a:lnTo>
                <a:lnTo>
                  <a:pt x="29" y="39"/>
                </a:lnTo>
                <a:lnTo>
                  <a:pt x="29" y="39"/>
                </a:lnTo>
                <a:lnTo>
                  <a:pt x="27" y="35"/>
                </a:lnTo>
                <a:lnTo>
                  <a:pt x="27" y="33"/>
                </a:lnTo>
                <a:lnTo>
                  <a:pt x="27" y="33"/>
                </a:lnTo>
                <a:lnTo>
                  <a:pt x="27" y="32"/>
                </a:lnTo>
                <a:lnTo>
                  <a:pt x="27" y="32"/>
                </a:lnTo>
                <a:lnTo>
                  <a:pt x="27" y="30"/>
                </a:lnTo>
                <a:lnTo>
                  <a:pt x="27" y="28"/>
                </a:lnTo>
                <a:lnTo>
                  <a:pt x="27" y="27"/>
                </a:lnTo>
                <a:lnTo>
                  <a:pt x="27" y="24"/>
                </a:lnTo>
                <a:lnTo>
                  <a:pt x="27" y="24"/>
                </a:lnTo>
                <a:lnTo>
                  <a:pt x="35" y="13"/>
                </a:lnTo>
                <a:lnTo>
                  <a:pt x="37" y="9"/>
                </a:lnTo>
                <a:lnTo>
                  <a:pt x="38" y="8"/>
                </a:lnTo>
                <a:lnTo>
                  <a:pt x="38" y="6"/>
                </a:lnTo>
                <a:lnTo>
                  <a:pt x="40" y="5"/>
                </a:lnTo>
                <a:lnTo>
                  <a:pt x="40" y="3"/>
                </a:lnTo>
                <a:lnTo>
                  <a:pt x="41" y="3"/>
                </a:lnTo>
                <a:lnTo>
                  <a:pt x="45" y="2"/>
                </a:lnTo>
                <a:lnTo>
                  <a:pt x="46" y="0"/>
                </a:lnTo>
                <a:lnTo>
                  <a:pt x="4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7" name="Freeform 33"/>
          <p:cNvSpPr>
            <a:spLocks noEditPoints="1"/>
          </p:cNvSpPr>
          <p:nvPr/>
        </p:nvSpPr>
        <p:spPr bwMode="auto">
          <a:xfrm>
            <a:off x="-2373518" y="4179563"/>
            <a:ext cx="1457256" cy="567341"/>
          </a:xfrm>
          <a:custGeom>
            <a:avLst/>
            <a:gdLst>
              <a:gd name="T0" fmla="*/ 135 w 277"/>
              <a:gd name="T1" fmla="*/ 0 h 106"/>
              <a:gd name="T2" fmla="*/ 149 w 277"/>
              <a:gd name="T3" fmla="*/ 7 h 106"/>
              <a:gd name="T4" fmla="*/ 164 w 277"/>
              <a:gd name="T5" fmla="*/ 15 h 106"/>
              <a:gd name="T6" fmla="*/ 205 w 277"/>
              <a:gd name="T7" fmla="*/ 19 h 106"/>
              <a:gd name="T8" fmla="*/ 227 w 277"/>
              <a:gd name="T9" fmla="*/ 11 h 106"/>
              <a:gd name="T10" fmla="*/ 239 w 277"/>
              <a:gd name="T11" fmla="*/ 11 h 106"/>
              <a:gd name="T12" fmla="*/ 247 w 277"/>
              <a:gd name="T13" fmla="*/ 10 h 106"/>
              <a:gd name="T14" fmla="*/ 255 w 277"/>
              <a:gd name="T15" fmla="*/ 16 h 106"/>
              <a:gd name="T16" fmla="*/ 260 w 277"/>
              <a:gd name="T17" fmla="*/ 21 h 106"/>
              <a:gd name="T18" fmla="*/ 260 w 277"/>
              <a:gd name="T19" fmla="*/ 32 h 106"/>
              <a:gd name="T20" fmla="*/ 271 w 277"/>
              <a:gd name="T21" fmla="*/ 37 h 106"/>
              <a:gd name="T22" fmla="*/ 272 w 277"/>
              <a:gd name="T23" fmla="*/ 41 h 106"/>
              <a:gd name="T24" fmla="*/ 266 w 277"/>
              <a:gd name="T25" fmla="*/ 48 h 106"/>
              <a:gd name="T26" fmla="*/ 268 w 277"/>
              <a:gd name="T27" fmla="*/ 54 h 106"/>
              <a:gd name="T28" fmla="*/ 271 w 277"/>
              <a:gd name="T29" fmla="*/ 63 h 106"/>
              <a:gd name="T30" fmla="*/ 268 w 277"/>
              <a:gd name="T31" fmla="*/ 70 h 106"/>
              <a:gd name="T32" fmla="*/ 272 w 277"/>
              <a:gd name="T33" fmla="*/ 76 h 106"/>
              <a:gd name="T34" fmla="*/ 276 w 277"/>
              <a:gd name="T35" fmla="*/ 84 h 106"/>
              <a:gd name="T36" fmla="*/ 269 w 277"/>
              <a:gd name="T37" fmla="*/ 87 h 106"/>
              <a:gd name="T38" fmla="*/ 265 w 277"/>
              <a:gd name="T39" fmla="*/ 81 h 106"/>
              <a:gd name="T40" fmla="*/ 252 w 277"/>
              <a:gd name="T41" fmla="*/ 81 h 106"/>
              <a:gd name="T42" fmla="*/ 239 w 277"/>
              <a:gd name="T43" fmla="*/ 82 h 106"/>
              <a:gd name="T44" fmla="*/ 225 w 277"/>
              <a:gd name="T45" fmla="*/ 86 h 106"/>
              <a:gd name="T46" fmla="*/ 198 w 277"/>
              <a:gd name="T47" fmla="*/ 92 h 106"/>
              <a:gd name="T48" fmla="*/ 181 w 277"/>
              <a:gd name="T49" fmla="*/ 89 h 106"/>
              <a:gd name="T50" fmla="*/ 164 w 277"/>
              <a:gd name="T51" fmla="*/ 92 h 106"/>
              <a:gd name="T52" fmla="*/ 159 w 277"/>
              <a:gd name="T53" fmla="*/ 100 h 106"/>
              <a:gd name="T54" fmla="*/ 151 w 277"/>
              <a:gd name="T55" fmla="*/ 106 h 106"/>
              <a:gd name="T56" fmla="*/ 153 w 277"/>
              <a:gd name="T57" fmla="*/ 90 h 106"/>
              <a:gd name="T58" fmla="*/ 143 w 277"/>
              <a:gd name="T59" fmla="*/ 93 h 106"/>
              <a:gd name="T60" fmla="*/ 119 w 277"/>
              <a:gd name="T61" fmla="*/ 98 h 106"/>
              <a:gd name="T62" fmla="*/ 96 w 277"/>
              <a:gd name="T63" fmla="*/ 98 h 106"/>
              <a:gd name="T64" fmla="*/ 71 w 277"/>
              <a:gd name="T65" fmla="*/ 95 h 106"/>
              <a:gd name="T66" fmla="*/ 58 w 277"/>
              <a:gd name="T67" fmla="*/ 100 h 106"/>
              <a:gd name="T68" fmla="*/ 47 w 277"/>
              <a:gd name="T69" fmla="*/ 92 h 106"/>
              <a:gd name="T70" fmla="*/ 34 w 277"/>
              <a:gd name="T71" fmla="*/ 90 h 106"/>
              <a:gd name="T72" fmla="*/ 34 w 277"/>
              <a:gd name="T73" fmla="*/ 89 h 106"/>
              <a:gd name="T74" fmla="*/ 23 w 277"/>
              <a:gd name="T75" fmla="*/ 86 h 106"/>
              <a:gd name="T76" fmla="*/ 22 w 277"/>
              <a:gd name="T77" fmla="*/ 78 h 106"/>
              <a:gd name="T78" fmla="*/ 17 w 277"/>
              <a:gd name="T79" fmla="*/ 68 h 106"/>
              <a:gd name="T80" fmla="*/ 9 w 277"/>
              <a:gd name="T81" fmla="*/ 63 h 106"/>
              <a:gd name="T82" fmla="*/ 14 w 277"/>
              <a:gd name="T83" fmla="*/ 63 h 106"/>
              <a:gd name="T84" fmla="*/ 19 w 277"/>
              <a:gd name="T85" fmla="*/ 62 h 106"/>
              <a:gd name="T86" fmla="*/ 19 w 277"/>
              <a:gd name="T87" fmla="*/ 54 h 106"/>
              <a:gd name="T88" fmla="*/ 15 w 277"/>
              <a:gd name="T89" fmla="*/ 48 h 106"/>
              <a:gd name="T90" fmla="*/ 6 w 277"/>
              <a:gd name="T91" fmla="*/ 43 h 106"/>
              <a:gd name="T92" fmla="*/ 23 w 277"/>
              <a:gd name="T93" fmla="*/ 29 h 106"/>
              <a:gd name="T94" fmla="*/ 31 w 277"/>
              <a:gd name="T95" fmla="*/ 27 h 106"/>
              <a:gd name="T96" fmla="*/ 49 w 277"/>
              <a:gd name="T97" fmla="*/ 29 h 106"/>
              <a:gd name="T98" fmla="*/ 60 w 277"/>
              <a:gd name="T99" fmla="*/ 24 h 106"/>
              <a:gd name="T100" fmla="*/ 50 w 277"/>
              <a:gd name="T101" fmla="*/ 16 h 106"/>
              <a:gd name="T102" fmla="*/ 93 w 277"/>
              <a:gd name="T103" fmla="*/ 8 h 106"/>
              <a:gd name="T104" fmla="*/ 23 w 277"/>
              <a:gd name="T105" fmla="*/ 0 h 106"/>
              <a:gd name="T106" fmla="*/ 31 w 277"/>
              <a:gd name="T107" fmla="*/ 2 h 106"/>
              <a:gd name="T108" fmla="*/ 49 w 277"/>
              <a:gd name="T109" fmla="*/ 16 h 106"/>
              <a:gd name="T110" fmla="*/ 26 w 277"/>
              <a:gd name="T111" fmla="*/ 19 h 106"/>
              <a:gd name="T112" fmla="*/ 8 w 277"/>
              <a:gd name="T113" fmla="*/ 34 h 106"/>
              <a:gd name="T114" fmla="*/ 9 w 277"/>
              <a:gd name="T115" fmla="*/ 26 h 106"/>
              <a:gd name="T116" fmla="*/ 9 w 277"/>
              <a:gd name="T117" fmla="*/ 19 h 106"/>
              <a:gd name="T118" fmla="*/ 14 w 277"/>
              <a:gd name="T119" fmla="*/ 11 h 106"/>
              <a:gd name="T120" fmla="*/ 9 w 277"/>
              <a:gd name="T121" fmla="*/ 5 h 106"/>
              <a:gd name="T122" fmla="*/ 17 w 277"/>
              <a:gd name="T123" fmla="*/ 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" h="106">
                <a:moveTo>
                  <a:pt x="3" y="32"/>
                </a:moveTo>
                <a:lnTo>
                  <a:pt x="4" y="34"/>
                </a:lnTo>
                <a:lnTo>
                  <a:pt x="4" y="34"/>
                </a:lnTo>
                <a:lnTo>
                  <a:pt x="1" y="35"/>
                </a:lnTo>
                <a:lnTo>
                  <a:pt x="0" y="34"/>
                </a:lnTo>
                <a:lnTo>
                  <a:pt x="1" y="34"/>
                </a:lnTo>
                <a:lnTo>
                  <a:pt x="3" y="32"/>
                </a:lnTo>
                <a:lnTo>
                  <a:pt x="3" y="32"/>
                </a:lnTo>
                <a:close/>
                <a:moveTo>
                  <a:pt x="135" y="0"/>
                </a:moveTo>
                <a:lnTo>
                  <a:pt x="137" y="2"/>
                </a:lnTo>
                <a:lnTo>
                  <a:pt x="137" y="2"/>
                </a:lnTo>
                <a:lnTo>
                  <a:pt x="137" y="2"/>
                </a:lnTo>
                <a:lnTo>
                  <a:pt x="137" y="4"/>
                </a:lnTo>
                <a:lnTo>
                  <a:pt x="138" y="5"/>
                </a:lnTo>
                <a:lnTo>
                  <a:pt x="138" y="7"/>
                </a:lnTo>
                <a:lnTo>
                  <a:pt x="143" y="8"/>
                </a:lnTo>
                <a:lnTo>
                  <a:pt x="148" y="7"/>
                </a:lnTo>
                <a:lnTo>
                  <a:pt x="149" y="7"/>
                </a:lnTo>
                <a:lnTo>
                  <a:pt x="149" y="7"/>
                </a:lnTo>
                <a:lnTo>
                  <a:pt x="151" y="11"/>
                </a:lnTo>
                <a:lnTo>
                  <a:pt x="153" y="13"/>
                </a:lnTo>
                <a:lnTo>
                  <a:pt x="156" y="15"/>
                </a:lnTo>
                <a:lnTo>
                  <a:pt x="157" y="15"/>
                </a:lnTo>
                <a:lnTo>
                  <a:pt x="157" y="13"/>
                </a:lnTo>
                <a:lnTo>
                  <a:pt x="159" y="13"/>
                </a:lnTo>
                <a:lnTo>
                  <a:pt x="160" y="13"/>
                </a:lnTo>
                <a:lnTo>
                  <a:pt x="164" y="15"/>
                </a:lnTo>
                <a:lnTo>
                  <a:pt x="165" y="16"/>
                </a:lnTo>
                <a:lnTo>
                  <a:pt x="170" y="18"/>
                </a:lnTo>
                <a:lnTo>
                  <a:pt x="175" y="18"/>
                </a:lnTo>
                <a:lnTo>
                  <a:pt x="176" y="19"/>
                </a:lnTo>
                <a:lnTo>
                  <a:pt x="184" y="21"/>
                </a:lnTo>
                <a:lnTo>
                  <a:pt x="186" y="21"/>
                </a:lnTo>
                <a:lnTo>
                  <a:pt x="190" y="19"/>
                </a:lnTo>
                <a:lnTo>
                  <a:pt x="198" y="18"/>
                </a:lnTo>
                <a:lnTo>
                  <a:pt x="205" y="19"/>
                </a:lnTo>
                <a:lnTo>
                  <a:pt x="206" y="19"/>
                </a:lnTo>
                <a:lnTo>
                  <a:pt x="208" y="19"/>
                </a:lnTo>
                <a:lnTo>
                  <a:pt x="209" y="19"/>
                </a:lnTo>
                <a:lnTo>
                  <a:pt x="211" y="19"/>
                </a:lnTo>
                <a:lnTo>
                  <a:pt x="217" y="18"/>
                </a:lnTo>
                <a:lnTo>
                  <a:pt x="219" y="16"/>
                </a:lnTo>
                <a:lnTo>
                  <a:pt x="220" y="16"/>
                </a:lnTo>
                <a:lnTo>
                  <a:pt x="222" y="15"/>
                </a:lnTo>
                <a:lnTo>
                  <a:pt x="227" y="11"/>
                </a:lnTo>
                <a:lnTo>
                  <a:pt x="228" y="10"/>
                </a:lnTo>
                <a:lnTo>
                  <a:pt x="230" y="10"/>
                </a:lnTo>
                <a:lnTo>
                  <a:pt x="231" y="11"/>
                </a:lnTo>
                <a:lnTo>
                  <a:pt x="233" y="11"/>
                </a:lnTo>
                <a:lnTo>
                  <a:pt x="233" y="11"/>
                </a:lnTo>
                <a:lnTo>
                  <a:pt x="235" y="10"/>
                </a:lnTo>
                <a:lnTo>
                  <a:pt x="238" y="10"/>
                </a:lnTo>
                <a:lnTo>
                  <a:pt x="239" y="11"/>
                </a:lnTo>
                <a:lnTo>
                  <a:pt x="239" y="11"/>
                </a:lnTo>
                <a:lnTo>
                  <a:pt x="241" y="11"/>
                </a:lnTo>
                <a:lnTo>
                  <a:pt x="242" y="11"/>
                </a:lnTo>
                <a:lnTo>
                  <a:pt x="242" y="11"/>
                </a:lnTo>
                <a:lnTo>
                  <a:pt x="244" y="10"/>
                </a:lnTo>
                <a:lnTo>
                  <a:pt x="244" y="10"/>
                </a:lnTo>
                <a:lnTo>
                  <a:pt x="244" y="10"/>
                </a:lnTo>
                <a:lnTo>
                  <a:pt x="246" y="8"/>
                </a:lnTo>
                <a:lnTo>
                  <a:pt x="247" y="10"/>
                </a:lnTo>
                <a:lnTo>
                  <a:pt x="247" y="10"/>
                </a:lnTo>
                <a:lnTo>
                  <a:pt x="247" y="11"/>
                </a:lnTo>
                <a:lnTo>
                  <a:pt x="249" y="11"/>
                </a:lnTo>
                <a:lnTo>
                  <a:pt x="252" y="13"/>
                </a:lnTo>
                <a:lnTo>
                  <a:pt x="252" y="15"/>
                </a:lnTo>
                <a:lnTo>
                  <a:pt x="253" y="15"/>
                </a:lnTo>
                <a:lnTo>
                  <a:pt x="252" y="15"/>
                </a:lnTo>
                <a:lnTo>
                  <a:pt x="252" y="15"/>
                </a:lnTo>
                <a:lnTo>
                  <a:pt x="253" y="16"/>
                </a:lnTo>
                <a:lnTo>
                  <a:pt x="255" y="16"/>
                </a:lnTo>
                <a:lnTo>
                  <a:pt x="255" y="16"/>
                </a:lnTo>
                <a:lnTo>
                  <a:pt x="257" y="16"/>
                </a:lnTo>
                <a:lnTo>
                  <a:pt x="257" y="16"/>
                </a:lnTo>
                <a:lnTo>
                  <a:pt x="257" y="18"/>
                </a:lnTo>
                <a:lnTo>
                  <a:pt x="257" y="18"/>
                </a:lnTo>
                <a:lnTo>
                  <a:pt x="257" y="18"/>
                </a:lnTo>
                <a:lnTo>
                  <a:pt x="258" y="19"/>
                </a:lnTo>
                <a:lnTo>
                  <a:pt x="258" y="19"/>
                </a:lnTo>
                <a:lnTo>
                  <a:pt x="260" y="21"/>
                </a:lnTo>
                <a:lnTo>
                  <a:pt x="260" y="22"/>
                </a:lnTo>
                <a:lnTo>
                  <a:pt x="261" y="24"/>
                </a:lnTo>
                <a:lnTo>
                  <a:pt x="261" y="26"/>
                </a:lnTo>
                <a:lnTo>
                  <a:pt x="260" y="26"/>
                </a:lnTo>
                <a:lnTo>
                  <a:pt x="258" y="27"/>
                </a:lnTo>
                <a:lnTo>
                  <a:pt x="258" y="29"/>
                </a:lnTo>
                <a:lnTo>
                  <a:pt x="260" y="29"/>
                </a:lnTo>
                <a:lnTo>
                  <a:pt x="260" y="30"/>
                </a:lnTo>
                <a:lnTo>
                  <a:pt x="260" y="32"/>
                </a:lnTo>
                <a:lnTo>
                  <a:pt x="261" y="34"/>
                </a:lnTo>
                <a:lnTo>
                  <a:pt x="260" y="34"/>
                </a:lnTo>
                <a:lnTo>
                  <a:pt x="260" y="34"/>
                </a:lnTo>
                <a:lnTo>
                  <a:pt x="261" y="35"/>
                </a:lnTo>
                <a:lnTo>
                  <a:pt x="265" y="35"/>
                </a:lnTo>
                <a:lnTo>
                  <a:pt x="265" y="37"/>
                </a:lnTo>
                <a:lnTo>
                  <a:pt x="268" y="35"/>
                </a:lnTo>
                <a:lnTo>
                  <a:pt x="269" y="35"/>
                </a:lnTo>
                <a:lnTo>
                  <a:pt x="271" y="37"/>
                </a:lnTo>
                <a:lnTo>
                  <a:pt x="272" y="38"/>
                </a:lnTo>
                <a:lnTo>
                  <a:pt x="276" y="40"/>
                </a:lnTo>
                <a:lnTo>
                  <a:pt x="276" y="41"/>
                </a:lnTo>
                <a:lnTo>
                  <a:pt x="276" y="41"/>
                </a:lnTo>
                <a:lnTo>
                  <a:pt x="277" y="41"/>
                </a:lnTo>
                <a:lnTo>
                  <a:pt x="276" y="41"/>
                </a:lnTo>
                <a:lnTo>
                  <a:pt x="276" y="41"/>
                </a:lnTo>
                <a:lnTo>
                  <a:pt x="274" y="40"/>
                </a:lnTo>
                <a:lnTo>
                  <a:pt x="272" y="41"/>
                </a:lnTo>
                <a:lnTo>
                  <a:pt x="271" y="41"/>
                </a:lnTo>
                <a:lnTo>
                  <a:pt x="271" y="46"/>
                </a:lnTo>
                <a:lnTo>
                  <a:pt x="269" y="46"/>
                </a:lnTo>
                <a:lnTo>
                  <a:pt x="268" y="46"/>
                </a:lnTo>
                <a:lnTo>
                  <a:pt x="266" y="46"/>
                </a:lnTo>
                <a:lnTo>
                  <a:pt x="266" y="46"/>
                </a:lnTo>
                <a:lnTo>
                  <a:pt x="265" y="46"/>
                </a:lnTo>
                <a:lnTo>
                  <a:pt x="265" y="48"/>
                </a:lnTo>
                <a:lnTo>
                  <a:pt x="266" y="48"/>
                </a:lnTo>
                <a:lnTo>
                  <a:pt x="266" y="49"/>
                </a:lnTo>
                <a:lnTo>
                  <a:pt x="266" y="49"/>
                </a:lnTo>
                <a:lnTo>
                  <a:pt x="266" y="51"/>
                </a:lnTo>
                <a:lnTo>
                  <a:pt x="268" y="51"/>
                </a:lnTo>
                <a:lnTo>
                  <a:pt x="268" y="51"/>
                </a:lnTo>
                <a:lnTo>
                  <a:pt x="268" y="52"/>
                </a:lnTo>
                <a:lnTo>
                  <a:pt x="268" y="52"/>
                </a:lnTo>
                <a:lnTo>
                  <a:pt x="266" y="52"/>
                </a:lnTo>
                <a:lnTo>
                  <a:pt x="268" y="54"/>
                </a:lnTo>
                <a:lnTo>
                  <a:pt x="268" y="56"/>
                </a:lnTo>
                <a:lnTo>
                  <a:pt x="269" y="56"/>
                </a:lnTo>
                <a:lnTo>
                  <a:pt x="269" y="59"/>
                </a:lnTo>
                <a:lnTo>
                  <a:pt x="269" y="59"/>
                </a:lnTo>
                <a:lnTo>
                  <a:pt x="269" y="60"/>
                </a:lnTo>
                <a:lnTo>
                  <a:pt x="269" y="63"/>
                </a:lnTo>
                <a:lnTo>
                  <a:pt x="269" y="63"/>
                </a:lnTo>
                <a:lnTo>
                  <a:pt x="269" y="63"/>
                </a:lnTo>
                <a:lnTo>
                  <a:pt x="271" y="63"/>
                </a:lnTo>
                <a:lnTo>
                  <a:pt x="271" y="63"/>
                </a:lnTo>
                <a:lnTo>
                  <a:pt x="271" y="65"/>
                </a:lnTo>
                <a:lnTo>
                  <a:pt x="271" y="65"/>
                </a:lnTo>
                <a:lnTo>
                  <a:pt x="271" y="65"/>
                </a:lnTo>
                <a:lnTo>
                  <a:pt x="271" y="67"/>
                </a:lnTo>
                <a:lnTo>
                  <a:pt x="269" y="68"/>
                </a:lnTo>
                <a:lnTo>
                  <a:pt x="269" y="68"/>
                </a:lnTo>
                <a:lnTo>
                  <a:pt x="269" y="70"/>
                </a:lnTo>
                <a:lnTo>
                  <a:pt x="268" y="70"/>
                </a:lnTo>
                <a:lnTo>
                  <a:pt x="268" y="71"/>
                </a:lnTo>
                <a:lnTo>
                  <a:pt x="268" y="71"/>
                </a:lnTo>
                <a:lnTo>
                  <a:pt x="269" y="71"/>
                </a:lnTo>
                <a:lnTo>
                  <a:pt x="271" y="73"/>
                </a:lnTo>
                <a:lnTo>
                  <a:pt x="272" y="74"/>
                </a:lnTo>
                <a:lnTo>
                  <a:pt x="274" y="74"/>
                </a:lnTo>
                <a:lnTo>
                  <a:pt x="272" y="76"/>
                </a:lnTo>
                <a:lnTo>
                  <a:pt x="272" y="76"/>
                </a:lnTo>
                <a:lnTo>
                  <a:pt x="272" y="76"/>
                </a:lnTo>
                <a:lnTo>
                  <a:pt x="272" y="78"/>
                </a:lnTo>
                <a:lnTo>
                  <a:pt x="272" y="78"/>
                </a:lnTo>
                <a:lnTo>
                  <a:pt x="272" y="79"/>
                </a:lnTo>
                <a:lnTo>
                  <a:pt x="274" y="79"/>
                </a:lnTo>
                <a:lnTo>
                  <a:pt x="276" y="81"/>
                </a:lnTo>
                <a:lnTo>
                  <a:pt x="276" y="82"/>
                </a:lnTo>
                <a:lnTo>
                  <a:pt x="276" y="82"/>
                </a:lnTo>
                <a:lnTo>
                  <a:pt x="276" y="82"/>
                </a:lnTo>
                <a:lnTo>
                  <a:pt x="276" y="84"/>
                </a:lnTo>
                <a:lnTo>
                  <a:pt x="276" y="84"/>
                </a:lnTo>
                <a:lnTo>
                  <a:pt x="276" y="84"/>
                </a:lnTo>
                <a:lnTo>
                  <a:pt x="274" y="84"/>
                </a:lnTo>
                <a:lnTo>
                  <a:pt x="274" y="84"/>
                </a:lnTo>
                <a:lnTo>
                  <a:pt x="272" y="84"/>
                </a:lnTo>
                <a:lnTo>
                  <a:pt x="272" y="84"/>
                </a:lnTo>
                <a:lnTo>
                  <a:pt x="271" y="86"/>
                </a:lnTo>
                <a:lnTo>
                  <a:pt x="269" y="87"/>
                </a:lnTo>
                <a:lnTo>
                  <a:pt x="269" y="87"/>
                </a:lnTo>
                <a:lnTo>
                  <a:pt x="268" y="87"/>
                </a:lnTo>
                <a:lnTo>
                  <a:pt x="268" y="87"/>
                </a:lnTo>
                <a:lnTo>
                  <a:pt x="268" y="86"/>
                </a:lnTo>
                <a:lnTo>
                  <a:pt x="268" y="82"/>
                </a:lnTo>
                <a:lnTo>
                  <a:pt x="268" y="82"/>
                </a:lnTo>
                <a:lnTo>
                  <a:pt x="268" y="82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5" y="82"/>
                </a:lnTo>
                <a:lnTo>
                  <a:pt x="263" y="82"/>
                </a:lnTo>
                <a:lnTo>
                  <a:pt x="260" y="82"/>
                </a:lnTo>
                <a:lnTo>
                  <a:pt x="258" y="82"/>
                </a:lnTo>
                <a:lnTo>
                  <a:pt x="258" y="82"/>
                </a:lnTo>
                <a:lnTo>
                  <a:pt x="255" y="81"/>
                </a:lnTo>
                <a:lnTo>
                  <a:pt x="253" y="81"/>
                </a:lnTo>
                <a:lnTo>
                  <a:pt x="253" y="81"/>
                </a:lnTo>
                <a:lnTo>
                  <a:pt x="252" y="81"/>
                </a:lnTo>
                <a:lnTo>
                  <a:pt x="249" y="81"/>
                </a:lnTo>
                <a:lnTo>
                  <a:pt x="249" y="81"/>
                </a:lnTo>
                <a:lnTo>
                  <a:pt x="247" y="81"/>
                </a:lnTo>
                <a:lnTo>
                  <a:pt x="247" y="81"/>
                </a:lnTo>
                <a:lnTo>
                  <a:pt x="246" y="82"/>
                </a:lnTo>
                <a:lnTo>
                  <a:pt x="242" y="84"/>
                </a:lnTo>
                <a:lnTo>
                  <a:pt x="241" y="84"/>
                </a:lnTo>
                <a:lnTo>
                  <a:pt x="241" y="82"/>
                </a:lnTo>
                <a:lnTo>
                  <a:pt x="239" y="82"/>
                </a:lnTo>
                <a:lnTo>
                  <a:pt x="239" y="82"/>
                </a:lnTo>
                <a:lnTo>
                  <a:pt x="239" y="81"/>
                </a:lnTo>
                <a:lnTo>
                  <a:pt x="238" y="82"/>
                </a:lnTo>
                <a:lnTo>
                  <a:pt x="236" y="82"/>
                </a:lnTo>
                <a:lnTo>
                  <a:pt x="235" y="84"/>
                </a:lnTo>
                <a:lnTo>
                  <a:pt x="231" y="84"/>
                </a:lnTo>
                <a:lnTo>
                  <a:pt x="228" y="86"/>
                </a:lnTo>
                <a:lnTo>
                  <a:pt x="227" y="86"/>
                </a:lnTo>
                <a:lnTo>
                  <a:pt x="225" y="86"/>
                </a:lnTo>
                <a:lnTo>
                  <a:pt x="224" y="86"/>
                </a:lnTo>
                <a:lnTo>
                  <a:pt x="220" y="84"/>
                </a:lnTo>
                <a:lnTo>
                  <a:pt x="219" y="84"/>
                </a:lnTo>
                <a:lnTo>
                  <a:pt x="217" y="86"/>
                </a:lnTo>
                <a:lnTo>
                  <a:pt x="214" y="87"/>
                </a:lnTo>
                <a:lnTo>
                  <a:pt x="208" y="89"/>
                </a:lnTo>
                <a:lnTo>
                  <a:pt x="203" y="90"/>
                </a:lnTo>
                <a:lnTo>
                  <a:pt x="200" y="92"/>
                </a:lnTo>
                <a:lnTo>
                  <a:pt x="198" y="92"/>
                </a:lnTo>
                <a:lnTo>
                  <a:pt x="194" y="92"/>
                </a:lnTo>
                <a:lnTo>
                  <a:pt x="190" y="92"/>
                </a:lnTo>
                <a:lnTo>
                  <a:pt x="189" y="92"/>
                </a:lnTo>
                <a:lnTo>
                  <a:pt x="187" y="92"/>
                </a:lnTo>
                <a:lnTo>
                  <a:pt x="186" y="90"/>
                </a:lnTo>
                <a:lnTo>
                  <a:pt x="184" y="89"/>
                </a:lnTo>
                <a:lnTo>
                  <a:pt x="184" y="89"/>
                </a:lnTo>
                <a:lnTo>
                  <a:pt x="183" y="89"/>
                </a:lnTo>
                <a:lnTo>
                  <a:pt x="181" y="89"/>
                </a:lnTo>
                <a:lnTo>
                  <a:pt x="176" y="90"/>
                </a:lnTo>
                <a:lnTo>
                  <a:pt x="175" y="90"/>
                </a:lnTo>
                <a:lnTo>
                  <a:pt x="175" y="90"/>
                </a:lnTo>
                <a:lnTo>
                  <a:pt x="171" y="92"/>
                </a:lnTo>
                <a:lnTo>
                  <a:pt x="170" y="92"/>
                </a:lnTo>
                <a:lnTo>
                  <a:pt x="168" y="92"/>
                </a:lnTo>
                <a:lnTo>
                  <a:pt x="167" y="92"/>
                </a:lnTo>
                <a:lnTo>
                  <a:pt x="165" y="92"/>
                </a:lnTo>
                <a:lnTo>
                  <a:pt x="164" y="92"/>
                </a:lnTo>
                <a:lnTo>
                  <a:pt x="162" y="90"/>
                </a:lnTo>
                <a:lnTo>
                  <a:pt x="160" y="90"/>
                </a:lnTo>
                <a:lnTo>
                  <a:pt x="159" y="90"/>
                </a:lnTo>
                <a:lnTo>
                  <a:pt x="159" y="90"/>
                </a:lnTo>
                <a:lnTo>
                  <a:pt x="157" y="92"/>
                </a:lnTo>
                <a:lnTo>
                  <a:pt x="157" y="95"/>
                </a:lnTo>
                <a:lnTo>
                  <a:pt x="157" y="95"/>
                </a:lnTo>
                <a:lnTo>
                  <a:pt x="159" y="98"/>
                </a:lnTo>
                <a:lnTo>
                  <a:pt x="159" y="100"/>
                </a:lnTo>
                <a:lnTo>
                  <a:pt x="157" y="100"/>
                </a:lnTo>
                <a:lnTo>
                  <a:pt x="156" y="100"/>
                </a:lnTo>
                <a:lnTo>
                  <a:pt x="156" y="100"/>
                </a:lnTo>
                <a:lnTo>
                  <a:pt x="154" y="100"/>
                </a:lnTo>
                <a:lnTo>
                  <a:pt x="154" y="103"/>
                </a:lnTo>
                <a:lnTo>
                  <a:pt x="153" y="103"/>
                </a:lnTo>
                <a:lnTo>
                  <a:pt x="153" y="104"/>
                </a:lnTo>
                <a:lnTo>
                  <a:pt x="151" y="106"/>
                </a:lnTo>
                <a:lnTo>
                  <a:pt x="151" y="106"/>
                </a:lnTo>
                <a:lnTo>
                  <a:pt x="149" y="104"/>
                </a:lnTo>
                <a:lnTo>
                  <a:pt x="148" y="104"/>
                </a:lnTo>
                <a:lnTo>
                  <a:pt x="148" y="103"/>
                </a:lnTo>
                <a:lnTo>
                  <a:pt x="148" y="100"/>
                </a:lnTo>
                <a:lnTo>
                  <a:pt x="146" y="98"/>
                </a:lnTo>
                <a:lnTo>
                  <a:pt x="148" y="97"/>
                </a:lnTo>
                <a:lnTo>
                  <a:pt x="149" y="95"/>
                </a:lnTo>
                <a:lnTo>
                  <a:pt x="153" y="92"/>
                </a:lnTo>
                <a:lnTo>
                  <a:pt x="153" y="90"/>
                </a:lnTo>
                <a:lnTo>
                  <a:pt x="151" y="90"/>
                </a:lnTo>
                <a:lnTo>
                  <a:pt x="151" y="89"/>
                </a:lnTo>
                <a:lnTo>
                  <a:pt x="149" y="89"/>
                </a:lnTo>
                <a:lnTo>
                  <a:pt x="148" y="89"/>
                </a:lnTo>
                <a:lnTo>
                  <a:pt x="146" y="90"/>
                </a:lnTo>
                <a:lnTo>
                  <a:pt x="145" y="90"/>
                </a:lnTo>
                <a:lnTo>
                  <a:pt x="145" y="92"/>
                </a:lnTo>
                <a:lnTo>
                  <a:pt x="143" y="92"/>
                </a:lnTo>
                <a:lnTo>
                  <a:pt x="143" y="93"/>
                </a:lnTo>
                <a:lnTo>
                  <a:pt x="140" y="93"/>
                </a:lnTo>
                <a:lnTo>
                  <a:pt x="137" y="92"/>
                </a:lnTo>
                <a:lnTo>
                  <a:pt x="134" y="92"/>
                </a:lnTo>
                <a:lnTo>
                  <a:pt x="132" y="90"/>
                </a:lnTo>
                <a:lnTo>
                  <a:pt x="131" y="90"/>
                </a:lnTo>
                <a:lnTo>
                  <a:pt x="129" y="90"/>
                </a:lnTo>
                <a:lnTo>
                  <a:pt x="124" y="93"/>
                </a:lnTo>
                <a:lnTo>
                  <a:pt x="121" y="98"/>
                </a:lnTo>
                <a:lnTo>
                  <a:pt x="119" y="98"/>
                </a:lnTo>
                <a:lnTo>
                  <a:pt x="116" y="100"/>
                </a:lnTo>
                <a:lnTo>
                  <a:pt x="113" y="101"/>
                </a:lnTo>
                <a:lnTo>
                  <a:pt x="112" y="100"/>
                </a:lnTo>
                <a:lnTo>
                  <a:pt x="107" y="101"/>
                </a:lnTo>
                <a:lnTo>
                  <a:pt x="105" y="101"/>
                </a:lnTo>
                <a:lnTo>
                  <a:pt x="102" y="103"/>
                </a:lnTo>
                <a:lnTo>
                  <a:pt x="99" y="101"/>
                </a:lnTo>
                <a:lnTo>
                  <a:pt x="97" y="100"/>
                </a:lnTo>
                <a:lnTo>
                  <a:pt x="96" y="98"/>
                </a:lnTo>
                <a:lnTo>
                  <a:pt x="93" y="95"/>
                </a:lnTo>
                <a:lnTo>
                  <a:pt x="91" y="93"/>
                </a:lnTo>
                <a:lnTo>
                  <a:pt x="88" y="93"/>
                </a:lnTo>
                <a:lnTo>
                  <a:pt x="82" y="90"/>
                </a:lnTo>
                <a:lnTo>
                  <a:pt x="80" y="89"/>
                </a:lnTo>
                <a:lnTo>
                  <a:pt x="77" y="89"/>
                </a:lnTo>
                <a:lnTo>
                  <a:pt x="72" y="89"/>
                </a:lnTo>
                <a:lnTo>
                  <a:pt x="71" y="90"/>
                </a:lnTo>
                <a:lnTo>
                  <a:pt x="71" y="95"/>
                </a:lnTo>
                <a:lnTo>
                  <a:pt x="69" y="95"/>
                </a:lnTo>
                <a:lnTo>
                  <a:pt x="69" y="98"/>
                </a:lnTo>
                <a:lnTo>
                  <a:pt x="69" y="98"/>
                </a:lnTo>
                <a:lnTo>
                  <a:pt x="67" y="100"/>
                </a:lnTo>
                <a:lnTo>
                  <a:pt x="67" y="98"/>
                </a:lnTo>
                <a:lnTo>
                  <a:pt x="66" y="98"/>
                </a:lnTo>
                <a:lnTo>
                  <a:pt x="64" y="98"/>
                </a:lnTo>
                <a:lnTo>
                  <a:pt x="60" y="100"/>
                </a:lnTo>
                <a:lnTo>
                  <a:pt x="58" y="100"/>
                </a:lnTo>
                <a:lnTo>
                  <a:pt x="53" y="98"/>
                </a:lnTo>
                <a:lnTo>
                  <a:pt x="52" y="98"/>
                </a:lnTo>
                <a:lnTo>
                  <a:pt x="50" y="97"/>
                </a:lnTo>
                <a:lnTo>
                  <a:pt x="50" y="95"/>
                </a:lnTo>
                <a:lnTo>
                  <a:pt x="49" y="93"/>
                </a:lnTo>
                <a:lnTo>
                  <a:pt x="49" y="92"/>
                </a:lnTo>
                <a:lnTo>
                  <a:pt x="49" y="92"/>
                </a:lnTo>
                <a:lnTo>
                  <a:pt x="47" y="92"/>
                </a:lnTo>
                <a:lnTo>
                  <a:pt x="47" y="92"/>
                </a:lnTo>
                <a:lnTo>
                  <a:pt x="45" y="92"/>
                </a:lnTo>
                <a:lnTo>
                  <a:pt x="44" y="92"/>
                </a:lnTo>
                <a:lnTo>
                  <a:pt x="41" y="90"/>
                </a:lnTo>
                <a:lnTo>
                  <a:pt x="37" y="90"/>
                </a:lnTo>
                <a:lnTo>
                  <a:pt x="36" y="92"/>
                </a:lnTo>
                <a:lnTo>
                  <a:pt x="36" y="92"/>
                </a:lnTo>
                <a:lnTo>
                  <a:pt x="34" y="92"/>
                </a:lnTo>
                <a:lnTo>
                  <a:pt x="34" y="92"/>
                </a:lnTo>
                <a:lnTo>
                  <a:pt x="34" y="90"/>
                </a:lnTo>
                <a:lnTo>
                  <a:pt x="31" y="90"/>
                </a:lnTo>
                <a:lnTo>
                  <a:pt x="28" y="92"/>
                </a:lnTo>
                <a:lnTo>
                  <a:pt x="26" y="92"/>
                </a:lnTo>
                <a:lnTo>
                  <a:pt x="25" y="92"/>
                </a:lnTo>
                <a:lnTo>
                  <a:pt x="26" y="90"/>
                </a:lnTo>
                <a:lnTo>
                  <a:pt x="26" y="90"/>
                </a:lnTo>
                <a:lnTo>
                  <a:pt x="28" y="90"/>
                </a:lnTo>
                <a:lnTo>
                  <a:pt x="33" y="90"/>
                </a:lnTo>
                <a:lnTo>
                  <a:pt x="34" y="89"/>
                </a:lnTo>
                <a:lnTo>
                  <a:pt x="34" y="87"/>
                </a:lnTo>
                <a:lnTo>
                  <a:pt x="37" y="87"/>
                </a:lnTo>
                <a:lnTo>
                  <a:pt x="37" y="86"/>
                </a:lnTo>
                <a:lnTo>
                  <a:pt x="36" y="86"/>
                </a:lnTo>
                <a:lnTo>
                  <a:pt x="28" y="87"/>
                </a:lnTo>
                <a:lnTo>
                  <a:pt x="25" y="86"/>
                </a:lnTo>
                <a:lnTo>
                  <a:pt x="23" y="87"/>
                </a:lnTo>
                <a:lnTo>
                  <a:pt x="23" y="87"/>
                </a:lnTo>
                <a:lnTo>
                  <a:pt x="23" y="86"/>
                </a:lnTo>
                <a:lnTo>
                  <a:pt x="23" y="84"/>
                </a:lnTo>
                <a:lnTo>
                  <a:pt x="25" y="84"/>
                </a:lnTo>
                <a:lnTo>
                  <a:pt x="26" y="84"/>
                </a:lnTo>
                <a:lnTo>
                  <a:pt x="26" y="82"/>
                </a:lnTo>
                <a:lnTo>
                  <a:pt x="25" y="81"/>
                </a:lnTo>
                <a:lnTo>
                  <a:pt x="25" y="81"/>
                </a:lnTo>
                <a:lnTo>
                  <a:pt x="23" y="81"/>
                </a:lnTo>
                <a:lnTo>
                  <a:pt x="22" y="81"/>
                </a:lnTo>
                <a:lnTo>
                  <a:pt x="22" y="78"/>
                </a:lnTo>
                <a:lnTo>
                  <a:pt x="22" y="76"/>
                </a:lnTo>
                <a:lnTo>
                  <a:pt x="20" y="76"/>
                </a:lnTo>
                <a:lnTo>
                  <a:pt x="20" y="74"/>
                </a:lnTo>
                <a:lnTo>
                  <a:pt x="22" y="74"/>
                </a:lnTo>
                <a:lnTo>
                  <a:pt x="23" y="71"/>
                </a:lnTo>
                <a:lnTo>
                  <a:pt x="22" y="70"/>
                </a:lnTo>
                <a:lnTo>
                  <a:pt x="22" y="70"/>
                </a:lnTo>
                <a:lnTo>
                  <a:pt x="19" y="68"/>
                </a:lnTo>
                <a:lnTo>
                  <a:pt x="17" y="68"/>
                </a:lnTo>
                <a:lnTo>
                  <a:pt x="17" y="68"/>
                </a:lnTo>
                <a:lnTo>
                  <a:pt x="14" y="67"/>
                </a:lnTo>
                <a:lnTo>
                  <a:pt x="14" y="67"/>
                </a:lnTo>
                <a:lnTo>
                  <a:pt x="12" y="67"/>
                </a:lnTo>
                <a:lnTo>
                  <a:pt x="12" y="67"/>
                </a:lnTo>
                <a:lnTo>
                  <a:pt x="11" y="67"/>
                </a:lnTo>
                <a:lnTo>
                  <a:pt x="9" y="67"/>
                </a:lnTo>
                <a:lnTo>
                  <a:pt x="9" y="65"/>
                </a:lnTo>
                <a:lnTo>
                  <a:pt x="9" y="63"/>
                </a:lnTo>
                <a:lnTo>
                  <a:pt x="11" y="63"/>
                </a:lnTo>
                <a:lnTo>
                  <a:pt x="11" y="62"/>
                </a:lnTo>
                <a:lnTo>
                  <a:pt x="11" y="60"/>
                </a:lnTo>
                <a:lnTo>
                  <a:pt x="11" y="59"/>
                </a:lnTo>
                <a:lnTo>
                  <a:pt x="11" y="59"/>
                </a:lnTo>
                <a:lnTo>
                  <a:pt x="12" y="59"/>
                </a:lnTo>
                <a:lnTo>
                  <a:pt x="14" y="60"/>
                </a:lnTo>
                <a:lnTo>
                  <a:pt x="14" y="62"/>
                </a:lnTo>
                <a:lnTo>
                  <a:pt x="14" y="63"/>
                </a:lnTo>
                <a:lnTo>
                  <a:pt x="14" y="63"/>
                </a:lnTo>
                <a:lnTo>
                  <a:pt x="14" y="65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7" y="63"/>
                </a:lnTo>
                <a:lnTo>
                  <a:pt x="20" y="63"/>
                </a:lnTo>
                <a:lnTo>
                  <a:pt x="22" y="62"/>
                </a:lnTo>
                <a:lnTo>
                  <a:pt x="19" y="62"/>
                </a:lnTo>
                <a:lnTo>
                  <a:pt x="17" y="62"/>
                </a:lnTo>
                <a:lnTo>
                  <a:pt x="17" y="60"/>
                </a:lnTo>
                <a:lnTo>
                  <a:pt x="15" y="59"/>
                </a:lnTo>
                <a:lnTo>
                  <a:pt x="15" y="59"/>
                </a:lnTo>
                <a:lnTo>
                  <a:pt x="15" y="59"/>
                </a:lnTo>
                <a:lnTo>
                  <a:pt x="15" y="57"/>
                </a:lnTo>
                <a:lnTo>
                  <a:pt x="17" y="57"/>
                </a:lnTo>
                <a:lnTo>
                  <a:pt x="19" y="56"/>
                </a:lnTo>
                <a:lnTo>
                  <a:pt x="19" y="54"/>
                </a:lnTo>
                <a:lnTo>
                  <a:pt x="19" y="54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7" y="51"/>
                </a:lnTo>
                <a:lnTo>
                  <a:pt x="15" y="49"/>
                </a:lnTo>
                <a:lnTo>
                  <a:pt x="14" y="48"/>
                </a:lnTo>
                <a:lnTo>
                  <a:pt x="15" y="48"/>
                </a:lnTo>
                <a:lnTo>
                  <a:pt x="17" y="46"/>
                </a:lnTo>
                <a:lnTo>
                  <a:pt x="19" y="45"/>
                </a:lnTo>
                <a:lnTo>
                  <a:pt x="17" y="45"/>
                </a:lnTo>
                <a:lnTo>
                  <a:pt x="17" y="43"/>
                </a:lnTo>
                <a:lnTo>
                  <a:pt x="12" y="45"/>
                </a:lnTo>
                <a:lnTo>
                  <a:pt x="9" y="45"/>
                </a:lnTo>
                <a:lnTo>
                  <a:pt x="6" y="45"/>
                </a:lnTo>
                <a:lnTo>
                  <a:pt x="6" y="45"/>
                </a:lnTo>
                <a:lnTo>
                  <a:pt x="6" y="43"/>
                </a:lnTo>
                <a:lnTo>
                  <a:pt x="8" y="41"/>
                </a:lnTo>
                <a:lnTo>
                  <a:pt x="8" y="38"/>
                </a:lnTo>
                <a:lnTo>
                  <a:pt x="8" y="37"/>
                </a:lnTo>
                <a:lnTo>
                  <a:pt x="9" y="35"/>
                </a:lnTo>
                <a:lnTo>
                  <a:pt x="12" y="34"/>
                </a:lnTo>
                <a:lnTo>
                  <a:pt x="15" y="29"/>
                </a:lnTo>
                <a:lnTo>
                  <a:pt x="19" y="29"/>
                </a:lnTo>
                <a:lnTo>
                  <a:pt x="20" y="29"/>
                </a:lnTo>
                <a:lnTo>
                  <a:pt x="23" y="29"/>
                </a:lnTo>
                <a:lnTo>
                  <a:pt x="23" y="29"/>
                </a:lnTo>
                <a:lnTo>
                  <a:pt x="23" y="30"/>
                </a:lnTo>
                <a:lnTo>
                  <a:pt x="26" y="30"/>
                </a:lnTo>
                <a:lnTo>
                  <a:pt x="30" y="30"/>
                </a:lnTo>
                <a:lnTo>
                  <a:pt x="31" y="30"/>
                </a:lnTo>
                <a:lnTo>
                  <a:pt x="31" y="30"/>
                </a:lnTo>
                <a:lnTo>
                  <a:pt x="30" y="29"/>
                </a:lnTo>
                <a:lnTo>
                  <a:pt x="30" y="27"/>
                </a:lnTo>
                <a:lnTo>
                  <a:pt x="31" y="27"/>
                </a:lnTo>
                <a:lnTo>
                  <a:pt x="33" y="27"/>
                </a:ln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3" y="30"/>
                </a:lnTo>
                <a:lnTo>
                  <a:pt x="37" y="29"/>
                </a:lnTo>
                <a:lnTo>
                  <a:pt x="42" y="30"/>
                </a:lnTo>
                <a:lnTo>
                  <a:pt x="44" y="29"/>
                </a:lnTo>
                <a:lnTo>
                  <a:pt x="49" y="29"/>
                </a:lnTo>
                <a:lnTo>
                  <a:pt x="49" y="29"/>
                </a:lnTo>
                <a:lnTo>
                  <a:pt x="47" y="29"/>
                </a:lnTo>
                <a:lnTo>
                  <a:pt x="47" y="27"/>
                </a:lnTo>
                <a:lnTo>
                  <a:pt x="45" y="27"/>
                </a:lnTo>
                <a:lnTo>
                  <a:pt x="45" y="27"/>
                </a:lnTo>
                <a:lnTo>
                  <a:pt x="47" y="26"/>
                </a:lnTo>
                <a:lnTo>
                  <a:pt x="49" y="26"/>
                </a:lnTo>
                <a:lnTo>
                  <a:pt x="55" y="24"/>
                </a:lnTo>
                <a:lnTo>
                  <a:pt x="60" y="24"/>
                </a:lnTo>
                <a:lnTo>
                  <a:pt x="60" y="22"/>
                </a:lnTo>
                <a:lnTo>
                  <a:pt x="60" y="22"/>
                </a:lnTo>
                <a:lnTo>
                  <a:pt x="53" y="22"/>
                </a:lnTo>
                <a:lnTo>
                  <a:pt x="52" y="22"/>
                </a:lnTo>
                <a:lnTo>
                  <a:pt x="50" y="21"/>
                </a:lnTo>
                <a:lnTo>
                  <a:pt x="49" y="19"/>
                </a:lnTo>
                <a:lnTo>
                  <a:pt x="49" y="19"/>
                </a:lnTo>
                <a:lnTo>
                  <a:pt x="49" y="18"/>
                </a:lnTo>
                <a:lnTo>
                  <a:pt x="50" y="16"/>
                </a:lnTo>
                <a:lnTo>
                  <a:pt x="50" y="15"/>
                </a:lnTo>
                <a:lnTo>
                  <a:pt x="53" y="15"/>
                </a:lnTo>
                <a:lnTo>
                  <a:pt x="61" y="16"/>
                </a:lnTo>
                <a:lnTo>
                  <a:pt x="67" y="16"/>
                </a:lnTo>
                <a:lnTo>
                  <a:pt x="74" y="18"/>
                </a:lnTo>
                <a:lnTo>
                  <a:pt x="80" y="18"/>
                </a:lnTo>
                <a:lnTo>
                  <a:pt x="82" y="16"/>
                </a:lnTo>
                <a:lnTo>
                  <a:pt x="83" y="13"/>
                </a:lnTo>
                <a:lnTo>
                  <a:pt x="93" y="8"/>
                </a:lnTo>
                <a:lnTo>
                  <a:pt x="96" y="7"/>
                </a:lnTo>
                <a:lnTo>
                  <a:pt x="99" y="5"/>
                </a:lnTo>
                <a:lnTo>
                  <a:pt x="105" y="4"/>
                </a:lnTo>
                <a:lnTo>
                  <a:pt x="110" y="2"/>
                </a:lnTo>
                <a:lnTo>
                  <a:pt x="112" y="2"/>
                </a:lnTo>
                <a:lnTo>
                  <a:pt x="123" y="2"/>
                </a:lnTo>
                <a:lnTo>
                  <a:pt x="131" y="2"/>
                </a:lnTo>
                <a:lnTo>
                  <a:pt x="135" y="0"/>
                </a:lnTo>
                <a:close/>
                <a:moveTo>
                  <a:pt x="23" y="0"/>
                </a:moveTo>
                <a:lnTo>
                  <a:pt x="23" y="0"/>
                </a:lnTo>
                <a:lnTo>
                  <a:pt x="25" y="2"/>
                </a:lnTo>
                <a:lnTo>
                  <a:pt x="26" y="4"/>
                </a:lnTo>
                <a:lnTo>
                  <a:pt x="26" y="4"/>
                </a:lnTo>
                <a:lnTo>
                  <a:pt x="28" y="4"/>
                </a:lnTo>
                <a:lnTo>
                  <a:pt x="28" y="2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34" y="2"/>
                </a:lnTo>
                <a:lnTo>
                  <a:pt x="33" y="5"/>
                </a:lnTo>
                <a:lnTo>
                  <a:pt x="34" y="7"/>
                </a:lnTo>
                <a:lnTo>
                  <a:pt x="36" y="10"/>
                </a:lnTo>
                <a:lnTo>
                  <a:pt x="39" y="11"/>
                </a:lnTo>
                <a:lnTo>
                  <a:pt x="47" y="15"/>
                </a:lnTo>
                <a:lnTo>
                  <a:pt x="49" y="15"/>
                </a:lnTo>
                <a:lnTo>
                  <a:pt x="49" y="16"/>
                </a:lnTo>
                <a:lnTo>
                  <a:pt x="49" y="18"/>
                </a:lnTo>
                <a:lnTo>
                  <a:pt x="47" y="19"/>
                </a:lnTo>
                <a:lnTo>
                  <a:pt x="45" y="19"/>
                </a:lnTo>
                <a:lnTo>
                  <a:pt x="37" y="18"/>
                </a:lnTo>
                <a:lnTo>
                  <a:pt x="36" y="18"/>
                </a:lnTo>
                <a:lnTo>
                  <a:pt x="34" y="18"/>
                </a:lnTo>
                <a:lnTo>
                  <a:pt x="33" y="19"/>
                </a:lnTo>
                <a:lnTo>
                  <a:pt x="30" y="19"/>
                </a:lnTo>
                <a:lnTo>
                  <a:pt x="26" y="19"/>
                </a:lnTo>
                <a:lnTo>
                  <a:pt x="25" y="22"/>
                </a:lnTo>
                <a:lnTo>
                  <a:pt x="23" y="24"/>
                </a:lnTo>
                <a:lnTo>
                  <a:pt x="19" y="27"/>
                </a:lnTo>
                <a:lnTo>
                  <a:pt x="15" y="27"/>
                </a:lnTo>
                <a:lnTo>
                  <a:pt x="11" y="32"/>
                </a:lnTo>
                <a:lnTo>
                  <a:pt x="9" y="34"/>
                </a:lnTo>
                <a:lnTo>
                  <a:pt x="9" y="35"/>
                </a:lnTo>
                <a:lnTo>
                  <a:pt x="8" y="35"/>
                </a:lnTo>
                <a:lnTo>
                  <a:pt x="8" y="34"/>
                </a:lnTo>
                <a:lnTo>
                  <a:pt x="9" y="34"/>
                </a:lnTo>
                <a:lnTo>
                  <a:pt x="8" y="32"/>
                </a:lnTo>
                <a:lnTo>
                  <a:pt x="8" y="30"/>
                </a:lnTo>
                <a:lnTo>
                  <a:pt x="9" y="29"/>
                </a:lnTo>
                <a:lnTo>
                  <a:pt x="11" y="29"/>
                </a:lnTo>
                <a:lnTo>
                  <a:pt x="15" y="27"/>
                </a:lnTo>
                <a:lnTo>
                  <a:pt x="15" y="26"/>
                </a:lnTo>
                <a:lnTo>
                  <a:pt x="12" y="26"/>
                </a:lnTo>
                <a:lnTo>
                  <a:pt x="9" y="26"/>
                </a:lnTo>
                <a:lnTo>
                  <a:pt x="8" y="26"/>
                </a:lnTo>
                <a:lnTo>
                  <a:pt x="6" y="26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8" y="22"/>
                </a:lnTo>
                <a:lnTo>
                  <a:pt x="8" y="21"/>
                </a:lnTo>
                <a:lnTo>
                  <a:pt x="9" y="19"/>
                </a:lnTo>
                <a:lnTo>
                  <a:pt x="9" y="19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6"/>
                </a:lnTo>
                <a:lnTo>
                  <a:pt x="9" y="15"/>
                </a:lnTo>
                <a:lnTo>
                  <a:pt x="12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1" y="8"/>
                </a:lnTo>
                <a:lnTo>
                  <a:pt x="11" y="7"/>
                </a:lnTo>
                <a:lnTo>
                  <a:pt x="9" y="7"/>
                </a:lnTo>
                <a:lnTo>
                  <a:pt x="9" y="7"/>
                </a:lnTo>
                <a:lnTo>
                  <a:pt x="9" y="5"/>
                </a:lnTo>
                <a:lnTo>
                  <a:pt x="9" y="5"/>
                </a:lnTo>
                <a:lnTo>
                  <a:pt x="12" y="5"/>
                </a:lnTo>
                <a:lnTo>
                  <a:pt x="12" y="5"/>
                </a:lnTo>
                <a:lnTo>
                  <a:pt x="12" y="4"/>
                </a:lnTo>
                <a:lnTo>
                  <a:pt x="12" y="4"/>
                </a:lnTo>
                <a:lnTo>
                  <a:pt x="14" y="2"/>
                </a:lnTo>
                <a:lnTo>
                  <a:pt x="14" y="2"/>
                </a:lnTo>
                <a:lnTo>
                  <a:pt x="15" y="2"/>
                </a:lnTo>
                <a:lnTo>
                  <a:pt x="17" y="2"/>
                </a:lnTo>
                <a:lnTo>
                  <a:pt x="19" y="2"/>
                </a:lnTo>
                <a:lnTo>
                  <a:pt x="19" y="0"/>
                </a:lnTo>
                <a:lnTo>
                  <a:pt x="22" y="0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8" name="Freeform 35"/>
          <p:cNvSpPr>
            <a:spLocks noEditPoints="1"/>
          </p:cNvSpPr>
          <p:nvPr/>
        </p:nvSpPr>
        <p:spPr bwMode="auto">
          <a:xfrm>
            <a:off x="-3996952" y="1095865"/>
            <a:ext cx="305129" cy="615514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9" name="Freeform 36"/>
          <p:cNvSpPr>
            <a:spLocks noEditPoints="1"/>
          </p:cNvSpPr>
          <p:nvPr/>
        </p:nvSpPr>
        <p:spPr bwMode="auto">
          <a:xfrm>
            <a:off x="-332311" y="4115336"/>
            <a:ext cx="1078474" cy="690444"/>
          </a:xfrm>
          <a:custGeom>
            <a:avLst/>
            <a:gdLst>
              <a:gd name="T0" fmla="*/ 7 w 205"/>
              <a:gd name="T1" fmla="*/ 63 h 129"/>
              <a:gd name="T2" fmla="*/ 97 w 205"/>
              <a:gd name="T3" fmla="*/ 6 h 129"/>
              <a:gd name="T4" fmla="*/ 108 w 205"/>
              <a:gd name="T5" fmla="*/ 11 h 129"/>
              <a:gd name="T6" fmla="*/ 110 w 205"/>
              <a:gd name="T7" fmla="*/ 16 h 129"/>
              <a:gd name="T8" fmla="*/ 110 w 205"/>
              <a:gd name="T9" fmla="*/ 20 h 129"/>
              <a:gd name="T10" fmla="*/ 116 w 205"/>
              <a:gd name="T11" fmla="*/ 28 h 129"/>
              <a:gd name="T12" fmla="*/ 129 w 205"/>
              <a:gd name="T13" fmla="*/ 27 h 129"/>
              <a:gd name="T14" fmla="*/ 137 w 205"/>
              <a:gd name="T15" fmla="*/ 33 h 129"/>
              <a:gd name="T16" fmla="*/ 146 w 205"/>
              <a:gd name="T17" fmla="*/ 50 h 129"/>
              <a:gd name="T18" fmla="*/ 168 w 205"/>
              <a:gd name="T19" fmla="*/ 66 h 129"/>
              <a:gd name="T20" fmla="*/ 189 w 205"/>
              <a:gd name="T21" fmla="*/ 79 h 129"/>
              <a:gd name="T22" fmla="*/ 198 w 205"/>
              <a:gd name="T23" fmla="*/ 80 h 129"/>
              <a:gd name="T24" fmla="*/ 203 w 205"/>
              <a:gd name="T25" fmla="*/ 88 h 129"/>
              <a:gd name="T26" fmla="*/ 192 w 205"/>
              <a:gd name="T27" fmla="*/ 90 h 129"/>
              <a:gd name="T28" fmla="*/ 178 w 205"/>
              <a:gd name="T29" fmla="*/ 96 h 129"/>
              <a:gd name="T30" fmla="*/ 168 w 205"/>
              <a:gd name="T31" fmla="*/ 113 h 129"/>
              <a:gd name="T32" fmla="*/ 159 w 205"/>
              <a:gd name="T33" fmla="*/ 116 h 129"/>
              <a:gd name="T34" fmla="*/ 152 w 205"/>
              <a:gd name="T35" fmla="*/ 121 h 129"/>
              <a:gd name="T36" fmla="*/ 145 w 205"/>
              <a:gd name="T37" fmla="*/ 127 h 129"/>
              <a:gd name="T38" fmla="*/ 137 w 205"/>
              <a:gd name="T39" fmla="*/ 124 h 129"/>
              <a:gd name="T40" fmla="*/ 127 w 205"/>
              <a:gd name="T41" fmla="*/ 121 h 129"/>
              <a:gd name="T42" fmla="*/ 124 w 205"/>
              <a:gd name="T43" fmla="*/ 115 h 129"/>
              <a:gd name="T44" fmla="*/ 118 w 205"/>
              <a:gd name="T45" fmla="*/ 104 h 129"/>
              <a:gd name="T46" fmla="*/ 100 w 205"/>
              <a:gd name="T47" fmla="*/ 94 h 129"/>
              <a:gd name="T48" fmla="*/ 91 w 205"/>
              <a:gd name="T49" fmla="*/ 86 h 129"/>
              <a:gd name="T50" fmla="*/ 82 w 205"/>
              <a:gd name="T51" fmla="*/ 85 h 129"/>
              <a:gd name="T52" fmla="*/ 69 w 205"/>
              <a:gd name="T53" fmla="*/ 82 h 129"/>
              <a:gd name="T54" fmla="*/ 59 w 205"/>
              <a:gd name="T55" fmla="*/ 77 h 129"/>
              <a:gd name="T56" fmla="*/ 53 w 205"/>
              <a:gd name="T57" fmla="*/ 80 h 129"/>
              <a:gd name="T58" fmla="*/ 34 w 205"/>
              <a:gd name="T59" fmla="*/ 86 h 129"/>
              <a:gd name="T60" fmla="*/ 20 w 205"/>
              <a:gd name="T61" fmla="*/ 93 h 129"/>
              <a:gd name="T62" fmla="*/ 18 w 205"/>
              <a:gd name="T63" fmla="*/ 71 h 129"/>
              <a:gd name="T64" fmla="*/ 15 w 205"/>
              <a:gd name="T65" fmla="*/ 61 h 129"/>
              <a:gd name="T66" fmla="*/ 9 w 205"/>
              <a:gd name="T67" fmla="*/ 58 h 129"/>
              <a:gd name="T68" fmla="*/ 14 w 205"/>
              <a:gd name="T69" fmla="*/ 53 h 129"/>
              <a:gd name="T70" fmla="*/ 7 w 205"/>
              <a:gd name="T71" fmla="*/ 49 h 129"/>
              <a:gd name="T72" fmla="*/ 4 w 205"/>
              <a:gd name="T73" fmla="*/ 39 h 129"/>
              <a:gd name="T74" fmla="*/ 12 w 205"/>
              <a:gd name="T75" fmla="*/ 34 h 129"/>
              <a:gd name="T76" fmla="*/ 25 w 205"/>
              <a:gd name="T77" fmla="*/ 36 h 129"/>
              <a:gd name="T78" fmla="*/ 31 w 205"/>
              <a:gd name="T79" fmla="*/ 33 h 129"/>
              <a:gd name="T80" fmla="*/ 25 w 205"/>
              <a:gd name="T81" fmla="*/ 25 h 129"/>
              <a:gd name="T82" fmla="*/ 18 w 205"/>
              <a:gd name="T83" fmla="*/ 12 h 129"/>
              <a:gd name="T84" fmla="*/ 4 w 205"/>
              <a:gd name="T85" fmla="*/ 19 h 129"/>
              <a:gd name="T86" fmla="*/ 1 w 205"/>
              <a:gd name="T87" fmla="*/ 22 h 129"/>
              <a:gd name="T88" fmla="*/ 17 w 205"/>
              <a:gd name="T89" fmla="*/ 9 h 129"/>
              <a:gd name="T90" fmla="*/ 34 w 205"/>
              <a:gd name="T91" fmla="*/ 14 h 129"/>
              <a:gd name="T92" fmla="*/ 42 w 205"/>
              <a:gd name="T93" fmla="*/ 25 h 129"/>
              <a:gd name="T94" fmla="*/ 53 w 205"/>
              <a:gd name="T95" fmla="*/ 25 h 129"/>
              <a:gd name="T96" fmla="*/ 66 w 205"/>
              <a:gd name="T97" fmla="*/ 25 h 129"/>
              <a:gd name="T98" fmla="*/ 66 w 205"/>
              <a:gd name="T99" fmla="*/ 17 h 129"/>
              <a:gd name="T100" fmla="*/ 75 w 205"/>
              <a:gd name="T101" fmla="*/ 20 h 129"/>
              <a:gd name="T102" fmla="*/ 74 w 205"/>
              <a:gd name="T103" fmla="*/ 11 h 129"/>
              <a:gd name="T104" fmla="*/ 80 w 205"/>
              <a:gd name="T105" fmla="*/ 6 h 129"/>
              <a:gd name="T106" fmla="*/ 85 w 205"/>
              <a:gd name="T107" fmla="*/ 9 h 129"/>
              <a:gd name="T108" fmla="*/ 82 w 205"/>
              <a:gd name="T109" fmla="*/ 5 h 129"/>
              <a:gd name="T110" fmla="*/ 88 w 205"/>
              <a:gd name="T1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129">
                <a:moveTo>
                  <a:pt x="7" y="63"/>
                </a:moveTo>
                <a:lnTo>
                  <a:pt x="9" y="63"/>
                </a:lnTo>
                <a:lnTo>
                  <a:pt x="7" y="64"/>
                </a:lnTo>
                <a:lnTo>
                  <a:pt x="9" y="69"/>
                </a:lnTo>
                <a:lnTo>
                  <a:pt x="9" y="69"/>
                </a:lnTo>
                <a:lnTo>
                  <a:pt x="7" y="68"/>
                </a:lnTo>
                <a:lnTo>
                  <a:pt x="7" y="64"/>
                </a:lnTo>
                <a:lnTo>
                  <a:pt x="7" y="63"/>
                </a:lnTo>
                <a:close/>
                <a:moveTo>
                  <a:pt x="88" y="0"/>
                </a:moveTo>
                <a:lnTo>
                  <a:pt x="89" y="1"/>
                </a:lnTo>
                <a:lnTo>
                  <a:pt x="93" y="5"/>
                </a:lnTo>
                <a:lnTo>
                  <a:pt x="93" y="5"/>
                </a:lnTo>
                <a:lnTo>
                  <a:pt x="94" y="5"/>
                </a:lnTo>
                <a:lnTo>
                  <a:pt x="96" y="5"/>
                </a:lnTo>
                <a:lnTo>
                  <a:pt x="96" y="5"/>
                </a:lnTo>
                <a:lnTo>
                  <a:pt x="97" y="6"/>
                </a:lnTo>
                <a:lnTo>
                  <a:pt x="97" y="8"/>
                </a:lnTo>
                <a:lnTo>
                  <a:pt x="99" y="8"/>
                </a:lnTo>
                <a:lnTo>
                  <a:pt x="100" y="9"/>
                </a:lnTo>
                <a:lnTo>
                  <a:pt x="105" y="9"/>
                </a:lnTo>
                <a:lnTo>
                  <a:pt x="107" y="9"/>
                </a:lnTo>
                <a:lnTo>
                  <a:pt x="107" y="9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2"/>
                </a:lnTo>
                <a:lnTo>
                  <a:pt x="108" y="14"/>
                </a:lnTo>
                <a:lnTo>
                  <a:pt x="107" y="14"/>
                </a:lnTo>
                <a:lnTo>
                  <a:pt x="107" y="14"/>
                </a:lnTo>
                <a:lnTo>
                  <a:pt x="108" y="14"/>
                </a:lnTo>
                <a:lnTo>
                  <a:pt x="110" y="16"/>
                </a:lnTo>
                <a:lnTo>
                  <a:pt x="110" y="17"/>
                </a:lnTo>
                <a:lnTo>
                  <a:pt x="111" y="17"/>
                </a:lnTo>
                <a:lnTo>
                  <a:pt x="111" y="17"/>
                </a:lnTo>
                <a:lnTo>
                  <a:pt x="110" y="17"/>
                </a:lnTo>
                <a:lnTo>
                  <a:pt x="110" y="17"/>
                </a:lnTo>
                <a:lnTo>
                  <a:pt x="110" y="19"/>
                </a:lnTo>
                <a:lnTo>
                  <a:pt x="110" y="19"/>
                </a:lnTo>
                <a:lnTo>
                  <a:pt x="110" y="20"/>
                </a:lnTo>
                <a:lnTo>
                  <a:pt x="110" y="20"/>
                </a:lnTo>
                <a:lnTo>
                  <a:pt x="110" y="22"/>
                </a:lnTo>
                <a:lnTo>
                  <a:pt x="108" y="23"/>
                </a:lnTo>
                <a:lnTo>
                  <a:pt x="108" y="23"/>
                </a:lnTo>
                <a:lnTo>
                  <a:pt x="110" y="25"/>
                </a:lnTo>
                <a:lnTo>
                  <a:pt x="111" y="25"/>
                </a:lnTo>
                <a:lnTo>
                  <a:pt x="115" y="27"/>
                </a:lnTo>
                <a:lnTo>
                  <a:pt x="116" y="28"/>
                </a:lnTo>
                <a:lnTo>
                  <a:pt x="119" y="27"/>
                </a:lnTo>
                <a:lnTo>
                  <a:pt x="121" y="27"/>
                </a:lnTo>
                <a:lnTo>
                  <a:pt x="121" y="27"/>
                </a:lnTo>
                <a:lnTo>
                  <a:pt x="124" y="28"/>
                </a:lnTo>
                <a:lnTo>
                  <a:pt x="126" y="28"/>
                </a:lnTo>
                <a:lnTo>
                  <a:pt x="126" y="28"/>
                </a:lnTo>
                <a:lnTo>
                  <a:pt x="127" y="28"/>
                </a:lnTo>
                <a:lnTo>
                  <a:pt x="129" y="27"/>
                </a:lnTo>
                <a:lnTo>
                  <a:pt x="129" y="27"/>
                </a:lnTo>
                <a:lnTo>
                  <a:pt x="129" y="27"/>
                </a:lnTo>
                <a:lnTo>
                  <a:pt x="130" y="27"/>
                </a:lnTo>
                <a:lnTo>
                  <a:pt x="132" y="27"/>
                </a:lnTo>
                <a:lnTo>
                  <a:pt x="134" y="28"/>
                </a:lnTo>
                <a:lnTo>
                  <a:pt x="135" y="30"/>
                </a:lnTo>
                <a:lnTo>
                  <a:pt x="137" y="31"/>
                </a:lnTo>
                <a:lnTo>
                  <a:pt x="137" y="33"/>
                </a:lnTo>
                <a:lnTo>
                  <a:pt x="138" y="36"/>
                </a:lnTo>
                <a:lnTo>
                  <a:pt x="140" y="39"/>
                </a:lnTo>
                <a:lnTo>
                  <a:pt x="141" y="41"/>
                </a:lnTo>
                <a:lnTo>
                  <a:pt x="143" y="42"/>
                </a:lnTo>
                <a:lnTo>
                  <a:pt x="143" y="47"/>
                </a:lnTo>
                <a:lnTo>
                  <a:pt x="145" y="49"/>
                </a:lnTo>
                <a:lnTo>
                  <a:pt x="145" y="49"/>
                </a:lnTo>
                <a:lnTo>
                  <a:pt x="146" y="50"/>
                </a:lnTo>
                <a:lnTo>
                  <a:pt x="151" y="53"/>
                </a:lnTo>
                <a:lnTo>
                  <a:pt x="152" y="55"/>
                </a:lnTo>
                <a:lnTo>
                  <a:pt x="156" y="57"/>
                </a:lnTo>
                <a:lnTo>
                  <a:pt x="159" y="58"/>
                </a:lnTo>
                <a:lnTo>
                  <a:pt x="162" y="61"/>
                </a:lnTo>
                <a:lnTo>
                  <a:pt x="162" y="63"/>
                </a:lnTo>
                <a:lnTo>
                  <a:pt x="165" y="64"/>
                </a:lnTo>
                <a:lnTo>
                  <a:pt x="168" y="66"/>
                </a:lnTo>
                <a:lnTo>
                  <a:pt x="170" y="66"/>
                </a:lnTo>
                <a:lnTo>
                  <a:pt x="173" y="68"/>
                </a:lnTo>
                <a:lnTo>
                  <a:pt x="175" y="69"/>
                </a:lnTo>
                <a:lnTo>
                  <a:pt x="176" y="69"/>
                </a:lnTo>
                <a:lnTo>
                  <a:pt x="178" y="71"/>
                </a:lnTo>
                <a:lnTo>
                  <a:pt x="181" y="72"/>
                </a:lnTo>
                <a:lnTo>
                  <a:pt x="186" y="75"/>
                </a:lnTo>
                <a:lnTo>
                  <a:pt x="189" y="79"/>
                </a:lnTo>
                <a:lnTo>
                  <a:pt x="190" y="79"/>
                </a:lnTo>
                <a:lnTo>
                  <a:pt x="190" y="79"/>
                </a:lnTo>
                <a:lnTo>
                  <a:pt x="192" y="77"/>
                </a:lnTo>
                <a:lnTo>
                  <a:pt x="193" y="77"/>
                </a:lnTo>
                <a:lnTo>
                  <a:pt x="195" y="77"/>
                </a:lnTo>
                <a:lnTo>
                  <a:pt x="197" y="79"/>
                </a:lnTo>
                <a:lnTo>
                  <a:pt x="197" y="79"/>
                </a:lnTo>
                <a:lnTo>
                  <a:pt x="198" y="80"/>
                </a:lnTo>
                <a:lnTo>
                  <a:pt x="200" y="80"/>
                </a:lnTo>
                <a:lnTo>
                  <a:pt x="200" y="82"/>
                </a:lnTo>
                <a:lnTo>
                  <a:pt x="203" y="82"/>
                </a:lnTo>
                <a:lnTo>
                  <a:pt x="203" y="82"/>
                </a:lnTo>
                <a:lnTo>
                  <a:pt x="205" y="83"/>
                </a:lnTo>
                <a:lnTo>
                  <a:pt x="205" y="83"/>
                </a:lnTo>
                <a:lnTo>
                  <a:pt x="203" y="85"/>
                </a:lnTo>
                <a:lnTo>
                  <a:pt x="203" y="88"/>
                </a:lnTo>
                <a:lnTo>
                  <a:pt x="203" y="91"/>
                </a:lnTo>
                <a:lnTo>
                  <a:pt x="203" y="93"/>
                </a:lnTo>
                <a:lnTo>
                  <a:pt x="201" y="93"/>
                </a:lnTo>
                <a:lnTo>
                  <a:pt x="200" y="93"/>
                </a:lnTo>
                <a:lnTo>
                  <a:pt x="197" y="91"/>
                </a:lnTo>
                <a:lnTo>
                  <a:pt x="193" y="90"/>
                </a:lnTo>
                <a:lnTo>
                  <a:pt x="192" y="90"/>
                </a:lnTo>
                <a:lnTo>
                  <a:pt x="192" y="90"/>
                </a:lnTo>
                <a:lnTo>
                  <a:pt x="190" y="90"/>
                </a:lnTo>
                <a:lnTo>
                  <a:pt x="190" y="91"/>
                </a:lnTo>
                <a:lnTo>
                  <a:pt x="189" y="93"/>
                </a:lnTo>
                <a:lnTo>
                  <a:pt x="189" y="94"/>
                </a:lnTo>
                <a:lnTo>
                  <a:pt x="184" y="94"/>
                </a:lnTo>
                <a:lnTo>
                  <a:pt x="182" y="94"/>
                </a:lnTo>
                <a:lnTo>
                  <a:pt x="179" y="96"/>
                </a:lnTo>
                <a:lnTo>
                  <a:pt x="178" y="96"/>
                </a:lnTo>
                <a:lnTo>
                  <a:pt x="178" y="98"/>
                </a:lnTo>
                <a:lnTo>
                  <a:pt x="176" y="99"/>
                </a:lnTo>
                <a:lnTo>
                  <a:pt x="176" y="102"/>
                </a:lnTo>
                <a:lnTo>
                  <a:pt x="175" y="105"/>
                </a:lnTo>
                <a:lnTo>
                  <a:pt x="175" y="109"/>
                </a:lnTo>
                <a:lnTo>
                  <a:pt x="173" y="110"/>
                </a:lnTo>
                <a:lnTo>
                  <a:pt x="171" y="112"/>
                </a:lnTo>
                <a:lnTo>
                  <a:pt x="168" y="113"/>
                </a:lnTo>
                <a:lnTo>
                  <a:pt x="167" y="113"/>
                </a:lnTo>
                <a:lnTo>
                  <a:pt x="167" y="113"/>
                </a:lnTo>
                <a:lnTo>
                  <a:pt x="167" y="115"/>
                </a:lnTo>
                <a:lnTo>
                  <a:pt x="167" y="115"/>
                </a:lnTo>
                <a:lnTo>
                  <a:pt x="165" y="115"/>
                </a:lnTo>
                <a:lnTo>
                  <a:pt x="164" y="115"/>
                </a:lnTo>
                <a:lnTo>
                  <a:pt x="162" y="115"/>
                </a:lnTo>
                <a:lnTo>
                  <a:pt x="159" y="116"/>
                </a:lnTo>
                <a:lnTo>
                  <a:pt x="156" y="118"/>
                </a:lnTo>
                <a:lnTo>
                  <a:pt x="154" y="118"/>
                </a:lnTo>
                <a:lnTo>
                  <a:pt x="154" y="118"/>
                </a:lnTo>
                <a:lnTo>
                  <a:pt x="152" y="118"/>
                </a:lnTo>
                <a:lnTo>
                  <a:pt x="154" y="120"/>
                </a:lnTo>
                <a:lnTo>
                  <a:pt x="154" y="120"/>
                </a:lnTo>
                <a:lnTo>
                  <a:pt x="154" y="120"/>
                </a:lnTo>
                <a:lnTo>
                  <a:pt x="152" y="121"/>
                </a:lnTo>
                <a:lnTo>
                  <a:pt x="152" y="123"/>
                </a:lnTo>
                <a:lnTo>
                  <a:pt x="152" y="124"/>
                </a:lnTo>
                <a:lnTo>
                  <a:pt x="151" y="124"/>
                </a:lnTo>
                <a:lnTo>
                  <a:pt x="149" y="126"/>
                </a:lnTo>
                <a:lnTo>
                  <a:pt x="148" y="127"/>
                </a:lnTo>
                <a:lnTo>
                  <a:pt x="146" y="127"/>
                </a:lnTo>
                <a:lnTo>
                  <a:pt x="146" y="127"/>
                </a:lnTo>
                <a:lnTo>
                  <a:pt x="145" y="127"/>
                </a:lnTo>
                <a:lnTo>
                  <a:pt x="143" y="127"/>
                </a:lnTo>
                <a:lnTo>
                  <a:pt x="143" y="127"/>
                </a:lnTo>
                <a:lnTo>
                  <a:pt x="141" y="129"/>
                </a:lnTo>
                <a:lnTo>
                  <a:pt x="141" y="129"/>
                </a:lnTo>
                <a:lnTo>
                  <a:pt x="141" y="127"/>
                </a:lnTo>
                <a:lnTo>
                  <a:pt x="140" y="126"/>
                </a:lnTo>
                <a:lnTo>
                  <a:pt x="138" y="126"/>
                </a:lnTo>
                <a:lnTo>
                  <a:pt x="137" y="124"/>
                </a:lnTo>
                <a:lnTo>
                  <a:pt x="137" y="124"/>
                </a:lnTo>
                <a:lnTo>
                  <a:pt x="135" y="124"/>
                </a:lnTo>
                <a:lnTo>
                  <a:pt x="134" y="124"/>
                </a:lnTo>
                <a:lnTo>
                  <a:pt x="132" y="124"/>
                </a:lnTo>
                <a:lnTo>
                  <a:pt x="130" y="124"/>
                </a:lnTo>
                <a:lnTo>
                  <a:pt x="129" y="123"/>
                </a:lnTo>
                <a:lnTo>
                  <a:pt x="127" y="121"/>
                </a:lnTo>
                <a:lnTo>
                  <a:pt x="127" y="121"/>
                </a:lnTo>
                <a:lnTo>
                  <a:pt x="126" y="121"/>
                </a:lnTo>
                <a:lnTo>
                  <a:pt x="126" y="121"/>
                </a:lnTo>
                <a:lnTo>
                  <a:pt x="126" y="120"/>
                </a:lnTo>
                <a:lnTo>
                  <a:pt x="126" y="120"/>
                </a:lnTo>
                <a:lnTo>
                  <a:pt x="126" y="116"/>
                </a:lnTo>
                <a:lnTo>
                  <a:pt x="126" y="116"/>
                </a:lnTo>
                <a:lnTo>
                  <a:pt x="124" y="115"/>
                </a:lnTo>
                <a:lnTo>
                  <a:pt x="124" y="115"/>
                </a:lnTo>
                <a:lnTo>
                  <a:pt x="126" y="115"/>
                </a:lnTo>
                <a:lnTo>
                  <a:pt x="126" y="113"/>
                </a:lnTo>
                <a:lnTo>
                  <a:pt x="126" y="112"/>
                </a:lnTo>
                <a:lnTo>
                  <a:pt x="126" y="110"/>
                </a:lnTo>
                <a:lnTo>
                  <a:pt x="124" y="109"/>
                </a:lnTo>
                <a:lnTo>
                  <a:pt x="126" y="105"/>
                </a:lnTo>
                <a:lnTo>
                  <a:pt x="124" y="104"/>
                </a:lnTo>
                <a:lnTo>
                  <a:pt x="118" y="104"/>
                </a:lnTo>
                <a:lnTo>
                  <a:pt x="113" y="104"/>
                </a:lnTo>
                <a:lnTo>
                  <a:pt x="113" y="104"/>
                </a:lnTo>
                <a:lnTo>
                  <a:pt x="110" y="101"/>
                </a:lnTo>
                <a:lnTo>
                  <a:pt x="108" y="99"/>
                </a:lnTo>
                <a:lnTo>
                  <a:pt x="107" y="98"/>
                </a:lnTo>
                <a:lnTo>
                  <a:pt x="104" y="96"/>
                </a:lnTo>
                <a:lnTo>
                  <a:pt x="102" y="96"/>
                </a:lnTo>
                <a:lnTo>
                  <a:pt x="100" y="94"/>
                </a:lnTo>
                <a:lnTo>
                  <a:pt x="99" y="93"/>
                </a:lnTo>
                <a:lnTo>
                  <a:pt x="99" y="91"/>
                </a:lnTo>
                <a:lnTo>
                  <a:pt x="99" y="91"/>
                </a:lnTo>
                <a:lnTo>
                  <a:pt x="97" y="90"/>
                </a:lnTo>
                <a:lnTo>
                  <a:pt x="97" y="90"/>
                </a:lnTo>
                <a:lnTo>
                  <a:pt x="97" y="90"/>
                </a:lnTo>
                <a:lnTo>
                  <a:pt x="93" y="88"/>
                </a:lnTo>
                <a:lnTo>
                  <a:pt x="91" y="86"/>
                </a:lnTo>
                <a:lnTo>
                  <a:pt x="89" y="88"/>
                </a:lnTo>
                <a:lnTo>
                  <a:pt x="88" y="88"/>
                </a:lnTo>
                <a:lnTo>
                  <a:pt x="88" y="86"/>
                </a:lnTo>
                <a:lnTo>
                  <a:pt x="86" y="88"/>
                </a:lnTo>
                <a:lnTo>
                  <a:pt x="85" y="88"/>
                </a:lnTo>
                <a:lnTo>
                  <a:pt x="83" y="88"/>
                </a:lnTo>
                <a:lnTo>
                  <a:pt x="83" y="88"/>
                </a:lnTo>
                <a:lnTo>
                  <a:pt x="82" y="85"/>
                </a:lnTo>
                <a:lnTo>
                  <a:pt x="78" y="85"/>
                </a:lnTo>
                <a:lnTo>
                  <a:pt x="77" y="85"/>
                </a:lnTo>
                <a:lnTo>
                  <a:pt x="75" y="83"/>
                </a:lnTo>
                <a:lnTo>
                  <a:pt x="72" y="83"/>
                </a:lnTo>
                <a:lnTo>
                  <a:pt x="70" y="83"/>
                </a:lnTo>
                <a:lnTo>
                  <a:pt x="70" y="82"/>
                </a:lnTo>
                <a:lnTo>
                  <a:pt x="69" y="82"/>
                </a:lnTo>
                <a:lnTo>
                  <a:pt x="69" y="82"/>
                </a:lnTo>
                <a:lnTo>
                  <a:pt x="69" y="80"/>
                </a:lnTo>
                <a:lnTo>
                  <a:pt x="69" y="80"/>
                </a:lnTo>
                <a:lnTo>
                  <a:pt x="69" y="79"/>
                </a:lnTo>
                <a:lnTo>
                  <a:pt x="67" y="79"/>
                </a:lnTo>
                <a:lnTo>
                  <a:pt x="66" y="79"/>
                </a:lnTo>
                <a:lnTo>
                  <a:pt x="63" y="79"/>
                </a:lnTo>
                <a:lnTo>
                  <a:pt x="61" y="77"/>
                </a:lnTo>
                <a:lnTo>
                  <a:pt x="59" y="77"/>
                </a:lnTo>
                <a:lnTo>
                  <a:pt x="58" y="77"/>
                </a:lnTo>
                <a:lnTo>
                  <a:pt x="56" y="77"/>
                </a:lnTo>
                <a:lnTo>
                  <a:pt x="56" y="79"/>
                </a:lnTo>
                <a:lnTo>
                  <a:pt x="55" y="79"/>
                </a:lnTo>
                <a:lnTo>
                  <a:pt x="55" y="80"/>
                </a:lnTo>
                <a:lnTo>
                  <a:pt x="55" y="80"/>
                </a:lnTo>
                <a:lnTo>
                  <a:pt x="53" y="80"/>
                </a:lnTo>
                <a:lnTo>
                  <a:pt x="53" y="80"/>
                </a:lnTo>
                <a:lnTo>
                  <a:pt x="52" y="80"/>
                </a:lnTo>
                <a:lnTo>
                  <a:pt x="48" y="80"/>
                </a:lnTo>
                <a:lnTo>
                  <a:pt x="44" y="80"/>
                </a:lnTo>
                <a:lnTo>
                  <a:pt x="42" y="82"/>
                </a:lnTo>
                <a:lnTo>
                  <a:pt x="39" y="82"/>
                </a:lnTo>
                <a:lnTo>
                  <a:pt x="37" y="83"/>
                </a:lnTo>
                <a:lnTo>
                  <a:pt x="34" y="85"/>
                </a:lnTo>
                <a:lnTo>
                  <a:pt x="34" y="86"/>
                </a:lnTo>
                <a:lnTo>
                  <a:pt x="33" y="90"/>
                </a:lnTo>
                <a:lnTo>
                  <a:pt x="31" y="91"/>
                </a:lnTo>
                <a:lnTo>
                  <a:pt x="31" y="91"/>
                </a:lnTo>
                <a:lnTo>
                  <a:pt x="29" y="91"/>
                </a:lnTo>
                <a:lnTo>
                  <a:pt x="28" y="91"/>
                </a:lnTo>
                <a:lnTo>
                  <a:pt x="26" y="93"/>
                </a:lnTo>
                <a:lnTo>
                  <a:pt x="25" y="93"/>
                </a:lnTo>
                <a:lnTo>
                  <a:pt x="20" y="93"/>
                </a:lnTo>
                <a:lnTo>
                  <a:pt x="20" y="91"/>
                </a:lnTo>
                <a:lnTo>
                  <a:pt x="18" y="88"/>
                </a:lnTo>
                <a:lnTo>
                  <a:pt x="18" y="83"/>
                </a:lnTo>
                <a:lnTo>
                  <a:pt x="18" y="82"/>
                </a:lnTo>
                <a:lnTo>
                  <a:pt x="20" y="77"/>
                </a:lnTo>
                <a:lnTo>
                  <a:pt x="18" y="75"/>
                </a:lnTo>
                <a:lnTo>
                  <a:pt x="18" y="74"/>
                </a:lnTo>
                <a:lnTo>
                  <a:pt x="18" y="71"/>
                </a:lnTo>
                <a:lnTo>
                  <a:pt x="20" y="69"/>
                </a:lnTo>
                <a:lnTo>
                  <a:pt x="20" y="68"/>
                </a:lnTo>
                <a:lnTo>
                  <a:pt x="20" y="66"/>
                </a:lnTo>
                <a:lnTo>
                  <a:pt x="18" y="64"/>
                </a:lnTo>
                <a:lnTo>
                  <a:pt x="17" y="63"/>
                </a:lnTo>
                <a:lnTo>
                  <a:pt x="17" y="63"/>
                </a:lnTo>
                <a:lnTo>
                  <a:pt x="17" y="61"/>
                </a:lnTo>
                <a:lnTo>
                  <a:pt x="15" y="61"/>
                </a:lnTo>
                <a:lnTo>
                  <a:pt x="15" y="61"/>
                </a:lnTo>
                <a:lnTo>
                  <a:pt x="14" y="60"/>
                </a:lnTo>
                <a:lnTo>
                  <a:pt x="12" y="60"/>
                </a:lnTo>
                <a:lnTo>
                  <a:pt x="11" y="60"/>
                </a:lnTo>
                <a:lnTo>
                  <a:pt x="11" y="60"/>
                </a:lnTo>
                <a:lnTo>
                  <a:pt x="9" y="61"/>
                </a:lnTo>
                <a:lnTo>
                  <a:pt x="9" y="60"/>
                </a:lnTo>
                <a:lnTo>
                  <a:pt x="9" y="58"/>
                </a:lnTo>
                <a:lnTo>
                  <a:pt x="11" y="55"/>
                </a:lnTo>
                <a:lnTo>
                  <a:pt x="11" y="55"/>
                </a:lnTo>
                <a:lnTo>
                  <a:pt x="12" y="57"/>
                </a:lnTo>
                <a:lnTo>
                  <a:pt x="14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4" y="53"/>
                </a:lnTo>
                <a:lnTo>
                  <a:pt x="14" y="52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2" y="49"/>
                </a:lnTo>
                <a:lnTo>
                  <a:pt x="11" y="49"/>
                </a:lnTo>
                <a:lnTo>
                  <a:pt x="9" y="49"/>
                </a:lnTo>
                <a:lnTo>
                  <a:pt x="7" y="49"/>
                </a:lnTo>
                <a:lnTo>
                  <a:pt x="6" y="50"/>
                </a:lnTo>
                <a:lnTo>
                  <a:pt x="7" y="52"/>
                </a:lnTo>
                <a:lnTo>
                  <a:pt x="6" y="50"/>
                </a:lnTo>
                <a:lnTo>
                  <a:pt x="6" y="50"/>
                </a:lnTo>
                <a:lnTo>
                  <a:pt x="4" y="47"/>
                </a:lnTo>
                <a:lnTo>
                  <a:pt x="3" y="44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3"/>
                </a:lnTo>
                <a:lnTo>
                  <a:pt x="6" y="30"/>
                </a:lnTo>
                <a:lnTo>
                  <a:pt x="7" y="31"/>
                </a:lnTo>
                <a:lnTo>
                  <a:pt x="7" y="33"/>
                </a:lnTo>
                <a:lnTo>
                  <a:pt x="9" y="34"/>
                </a:lnTo>
                <a:lnTo>
                  <a:pt x="9" y="34"/>
                </a:lnTo>
                <a:lnTo>
                  <a:pt x="12" y="34"/>
                </a:lnTo>
                <a:lnTo>
                  <a:pt x="14" y="34"/>
                </a:lnTo>
                <a:lnTo>
                  <a:pt x="14" y="34"/>
                </a:lnTo>
                <a:lnTo>
                  <a:pt x="15" y="34"/>
                </a:lnTo>
                <a:lnTo>
                  <a:pt x="17" y="36"/>
                </a:lnTo>
                <a:lnTo>
                  <a:pt x="18" y="38"/>
                </a:lnTo>
                <a:lnTo>
                  <a:pt x="20" y="38"/>
                </a:lnTo>
                <a:lnTo>
                  <a:pt x="23" y="36"/>
                </a:lnTo>
                <a:lnTo>
                  <a:pt x="25" y="36"/>
                </a:lnTo>
                <a:lnTo>
                  <a:pt x="25" y="36"/>
                </a:lnTo>
                <a:lnTo>
                  <a:pt x="26" y="36"/>
                </a:lnTo>
                <a:lnTo>
                  <a:pt x="26" y="36"/>
                </a:lnTo>
                <a:lnTo>
                  <a:pt x="26" y="34"/>
                </a:lnTo>
                <a:lnTo>
                  <a:pt x="26" y="34"/>
                </a:lnTo>
                <a:lnTo>
                  <a:pt x="26" y="33"/>
                </a:lnTo>
                <a:lnTo>
                  <a:pt x="29" y="34"/>
                </a:lnTo>
                <a:lnTo>
                  <a:pt x="31" y="33"/>
                </a:lnTo>
                <a:lnTo>
                  <a:pt x="31" y="33"/>
                </a:lnTo>
                <a:lnTo>
                  <a:pt x="31" y="33"/>
                </a:lnTo>
                <a:lnTo>
                  <a:pt x="31" y="31"/>
                </a:lnTo>
                <a:lnTo>
                  <a:pt x="31" y="31"/>
                </a:lnTo>
                <a:lnTo>
                  <a:pt x="31" y="30"/>
                </a:lnTo>
                <a:lnTo>
                  <a:pt x="31" y="30"/>
                </a:lnTo>
                <a:lnTo>
                  <a:pt x="29" y="28"/>
                </a:lnTo>
                <a:lnTo>
                  <a:pt x="25" y="25"/>
                </a:lnTo>
                <a:lnTo>
                  <a:pt x="25" y="23"/>
                </a:lnTo>
                <a:lnTo>
                  <a:pt x="23" y="22"/>
                </a:lnTo>
                <a:lnTo>
                  <a:pt x="22" y="20"/>
                </a:lnTo>
                <a:lnTo>
                  <a:pt x="22" y="17"/>
                </a:lnTo>
                <a:lnTo>
                  <a:pt x="20" y="16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5" y="11"/>
                </a:lnTo>
                <a:lnTo>
                  <a:pt x="14" y="12"/>
                </a:lnTo>
                <a:lnTo>
                  <a:pt x="11" y="12"/>
                </a:lnTo>
                <a:lnTo>
                  <a:pt x="9" y="12"/>
                </a:lnTo>
                <a:lnTo>
                  <a:pt x="9" y="12"/>
                </a:lnTo>
                <a:lnTo>
                  <a:pt x="6" y="14"/>
                </a:lnTo>
                <a:lnTo>
                  <a:pt x="6" y="16"/>
                </a:lnTo>
                <a:lnTo>
                  <a:pt x="4" y="19"/>
                </a:lnTo>
                <a:lnTo>
                  <a:pt x="6" y="20"/>
                </a:lnTo>
                <a:lnTo>
                  <a:pt x="6" y="20"/>
                </a:lnTo>
                <a:lnTo>
                  <a:pt x="4" y="25"/>
                </a:lnTo>
                <a:lnTo>
                  <a:pt x="4" y="28"/>
                </a:lnTo>
                <a:lnTo>
                  <a:pt x="4" y="28"/>
                </a:lnTo>
                <a:lnTo>
                  <a:pt x="4" y="27"/>
                </a:lnTo>
                <a:lnTo>
                  <a:pt x="3" y="25"/>
                </a:lnTo>
                <a:lnTo>
                  <a:pt x="1" y="22"/>
                </a:lnTo>
                <a:lnTo>
                  <a:pt x="0" y="17"/>
                </a:lnTo>
                <a:lnTo>
                  <a:pt x="3" y="16"/>
                </a:lnTo>
                <a:lnTo>
                  <a:pt x="4" y="12"/>
                </a:lnTo>
                <a:lnTo>
                  <a:pt x="7" y="12"/>
                </a:lnTo>
                <a:lnTo>
                  <a:pt x="7" y="11"/>
                </a:lnTo>
                <a:lnTo>
                  <a:pt x="11" y="11"/>
                </a:lnTo>
                <a:lnTo>
                  <a:pt x="14" y="9"/>
                </a:lnTo>
                <a:lnTo>
                  <a:pt x="17" y="9"/>
                </a:lnTo>
                <a:lnTo>
                  <a:pt x="20" y="8"/>
                </a:lnTo>
                <a:lnTo>
                  <a:pt x="22" y="8"/>
                </a:lnTo>
                <a:lnTo>
                  <a:pt x="23" y="8"/>
                </a:lnTo>
                <a:lnTo>
                  <a:pt x="25" y="9"/>
                </a:lnTo>
                <a:lnTo>
                  <a:pt x="25" y="9"/>
                </a:lnTo>
                <a:lnTo>
                  <a:pt x="28" y="11"/>
                </a:lnTo>
                <a:lnTo>
                  <a:pt x="31" y="12"/>
                </a:lnTo>
                <a:lnTo>
                  <a:pt x="34" y="14"/>
                </a:lnTo>
                <a:lnTo>
                  <a:pt x="34" y="16"/>
                </a:lnTo>
                <a:lnTo>
                  <a:pt x="34" y="16"/>
                </a:lnTo>
                <a:lnTo>
                  <a:pt x="36" y="17"/>
                </a:lnTo>
                <a:lnTo>
                  <a:pt x="37" y="20"/>
                </a:lnTo>
                <a:lnTo>
                  <a:pt x="39" y="22"/>
                </a:lnTo>
                <a:lnTo>
                  <a:pt x="39" y="23"/>
                </a:lnTo>
                <a:lnTo>
                  <a:pt x="41" y="23"/>
                </a:lnTo>
                <a:lnTo>
                  <a:pt x="42" y="25"/>
                </a:lnTo>
                <a:lnTo>
                  <a:pt x="42" y="27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48" y="25"/>
                </a:lnTo>
                <a:lnTo>
                  <a:pt x="50" y="25"/>
                </a:lnTo>
                <a:lnTo>
                  <a:pt x="50" y="25"/>
                </a:lnTo>
                <a:lnTo>
                  <a:pt x="53" y="25"/>
                </a:lnTo>
                <a:lnTo>
                  <a:pt x="58" y="27"/>
                </a:lnTo>
                <a:lnTo>
                  <a:pt x="61" y="27"/>
                </a:lnTo>
                <a:lnTo>
                  <a:pt x="63" y="27"/>
                </a:lnTo>
                <a:lnTo>
                  <a:pt x="64" y="27"/>
                </a:lnTo>
                <a:lnTo>
                  <a:pt x="66" y="27"/>
                </a:lnTo>
                <a:lnTo>
                  <a:pt x="66" y="27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4" y="20"/>
                </a:lnTo>
                <a:lnTo>
                  <a:pt x="64" y="17"/>
                </a:lnTo>
                <a:lnTo>
                  <a:pt x="66" y="16"/>
                </a:lnTo>
                <a:lnTo>
                  <a:pt x="66" y="16"/>
                </a:lnTo>
                <a:lnTo>
                  <a:pt x="66" y="17"/>
                </a:lnTo>
                <a:lnTo>
                  <a:pt x="66" y="19"/>
                </a:lnTo>
                <a:lnTo>
                  <a:pt x="66" y="19"/>
                </a:lnTo>
                <a:lnTo>
                  <a:pt x="67" y="19"/>
                </a:lnTo>
                <a:lnTo>
                  <a:pt x="69" y="20"/>
                </a:lnTo>
                <a:lnTo>
                  <a:pt x="70" y="22"/>
                </a:lnTo>
                <a:lnTo>
                  <a:pt x="70" y="22"/>
                </a:lnTo>
                <a:lnTo>
                  <a:pt x="72" y="20"/>
                </a:lnTo>
                <a:lnTo>
                  <a:pt x="75" y="20"/>
                </a:lnTo>
                <a:lnTo>
                  <a:pt x="77" y="19"/>
                </a:lnTo>
                <a:lnTo>
                  <a:pt x="77" y="17"/>
                </a:lnTo>
                <a:lnTo>
                  <a:pt x="77" y="17"/>
                </a:lnTo>
                <a:lnTo>
                  <a:pt x="75" y="16"/>
                </a:lnTo>
                <a:lnTo>
                  <a:pt x="75" y="14"/>
                </a:lnTo>
                <a:lnTo>
                  <a:pt x="74" y="12"/>
                </a:lnTo>
                <a:lnTo>
                  <a:pt x="74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9"/>
                </a:lnTo>
                <a:lnTo>
                  <a:pt x="78" y="8"/>
                </a:lnTo>
                <a:lnTo>
                  <a:pt x="78" y="6"/>
                </a:lnTo>
                <a:lnTo>
                  <a:pt x="78" y="6"/>
                </a:lnTo>
                <a:lnTo>
                  <a:pt x="80" y="6"/>
                </a:lnTo>
                <a:lnTo>
                  <a:pt x="80" y="6"/>
                </a:lnTo>
                <a:lnTo>
                  <a:pt x="82" y="6"/>
                </a:lnTo>
                <a:lnTo>
                  <a:pt x="83" y="6"/>
                </a:lnTo>
                <a:lnTo>
                  <a:pt x="83" y="6"/>
                </a:lnTo>
                <a:lnTo>
                  <a:pt x="85" y="8"/>
                </a:lnTo>
                <a:lnTo>
                  <a:pt x="85" y="8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6" y="9"/>
                </a:lnTo>
                <a:lnTo>
                  <a:pt x="86" y="8"/>
                </a:lnTo>
                <a:lnTo>
                  <a:pt x="86" y="8"/>
                </a:lnTo>
                <a:lnTo>
                  <a:pt x="85" y="6"/>
                </a:lnTo>
                <a:lnTo>
                  <a:pt x="83" y="5"/>
                </a:lnTo>
                <a:lnTo>
                  <a:pt x="82" y="5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3" y="1"/>
                </a:lnTo>
                <a:lnTo>
                  <a:pt x="85" y="3"/>
                </a:lnTo>
                <a:lnTo>
                  <a:pt x="86" y="3"/>
                </a:lnTo>
                <a:lnTo>
                  <a:pt x="86" y="1"/>
                </a:lnTo>
                <a:lnTo>
                  <a:pt x="8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0" name="Freeform 38"/>
          <p:cNvSpPr>
            <a:spLocks noEditPoints="1"/>
          </p:cNvSpPr>
          <p:nvPr/>
        </p:nvSpPr>
        <p:spPr bwMode="auto">
          <a:xfrm>
            <a:off x="793509" y="4275905"/>
            <a:ext cx="589215" cy="396067"/>
          </a:xfrm>
          <a:custGeom>
            <a:avLst/>
            <a:gdLst>
              <a:gd name="T0" fmla="*/ 49 w 112"/>
              <a:gd name="T1" fmla="*/ 22 h 74"/>
              <a:gd name="T2" fmla="*/ 47 w 112"/>
              <a:gd name="T3" fmla="*/ 1 h 74"/>
              <a:gd name="T4" fmla="*/ 47 w 112"/>
              <a:gd name="T5" fmla="*/ 1 h 74"/>
              <a:gd name="T6" fmla="*/ 49 w 112"/>
              <a:gd name="T7" fmla="*/ 4 h 74"/>
              <a:gd name="T8" fmla="*/ 49 w 112"/>
              <a:gd name="T9" fmla="*/ 6 h 74"/>
              <a:gd name="T10" fmla="*/ 44 w 112"/>
              <a:gd name="T11" fmla="*/ 12 h 74"/>
              <a:gd name="T12" fmla="*/ 49 w 112"/>
              <a:gd name="T13" fmla="*/ 16 h 74"/>
              <a:gd name="T14" fmla="*/ 47 w 112"/>
              <a:gd name="T15" fmla="*/ 17 h 74"/>
              <a:gd name="T16" fmla="*/ 44 w 112"/>
              <a:gd name="T17" fmla="*/ 17 h 74"/>
              <a:gd name="T18" fmla="*/ 32 w 112"/>
              <a:gd name="T19" fmla="*/ 17 h 74"/>
              <a:gd name="T20" fmla="*/ 30 w 112"/>
              <a:gd name="T21" fmla="*/ 19 h 74"/>
              <a:gd name="T22" fmla="*/ 28 w 112"/>
              <a:gd name="T23" fmla="*/ 27 h 74"/>
              <a:gd name="T24" fmla="*/ 38 w 112"/>
              <a:gd name="T25" fmla="*/ 27 h 74"/>
              <a:gd name="T26" fmla="*/ 44 w 112"/>
              <a:gd name="T27" fmla="*/ 25 h 74"/>
              <a:gd name="T28" fmla="*/ 50 w 112"/>
              <a:gd name="T29" fmla="*/ 28 h 74"/>
              <a:gd name="T30" fmla="*/ 58 w 112"/>
              <a:gd name="T31" fmla="*/ 25 h 74"/>
              <a:gd name="T32" fmla="*/ 60 w 112"/>
              <a:gd name="T33" fmla="*/ 27 h 74"/>
              <a:gd name="T34" fmla="*/ 65 w 112"/>
              <a:gd name="T35" fmla="*/ 30 h 74"/>
              <a:gd name="T36" fmla="*/ 71 w 112"/>
              <a:gd name="T37" fmla="*/ 31 h 74"/>
              <a:gd name="T38" fmla="*/ 77 w 112"/>
              <a:gd name="T39" fmla="*/ 28 h 74"/>
              <a:gd name="T40" fmla="*/ 88 w 112"/>
              <a:gd name="T41" fmla="*/ 28 h 74"/>
              <a:gd name="T42" fmla="*/ 91 w 112"/>
              <a:gd name="T43" fmla="*/ 31 h 74"/>
              <a:gd name="T44" fmla="*/ 93 w 112"/>
              <a:gd name="T45" fmla="*/ 36 h 74"/>
              <a:gd name="T46" fmla="*/ 95 w 112"/>
              <a:gd name="T47" fmla="*/ 42 h 74"/>
              <a:gd name="T48" fmla="*/ 101 w 112"/>
              <a:gd name="T49" fmla="*/ 41 h 74"/>
              <a:gd name="T50" fmla="*/ 107 w 112"/>
              <a:gd name="T51" fmla="*/ 49 h 74"/>
              <a:gd name="T52" fmla="*/ 110 w 112"/>
              <a:gd name="T53" fmla="*/ 55 h 74"/>
              <a:gd name="T54" fmla="*/ 112 w 112"/>
              <a:gd name="T55" fmla="*/ 63 h 74"/>
              <a:gd name="T56" fmla="*/ 109 w 112"/>
              <a:gd name="T57" fmla="*/ 64 h 74"/>
              <a:gd name="T58" fmla="*/ 101 w 112"/>
              <a:gd name="T59" fmla="*/ 61 h 74"/>
              <a:gd name="T60" fmla="*/ 91 w 112"/>
              <a:gd name="T61" fmla="*/ 64 h 74"/>
              <a:gd name="T62" fmla="*/ 91 w 112"/>
              <a:gd name="T63" fmla="*/ 61 h 74"/>
              <a:gd name="T64" fmla="*/ 80 w 112"/>
              <a:gd name="T65" fmla="*/ 64 h 74"/>
              <a:gd name="T66" fmla="*/ 65 w 112"/>
              <a:gd name="T67" fmla="*/ 74 h 74"/>
              <a:gd name="T68" fmla="*/ 60 w 112"/>
              <a:gd name="T69" fmla="*/ 66 h 74"/>
              <a:gd name="T70" fmla="*/ 61 w 112"/>
              <a:gd name="T71" fmla="*/ 53 h 74"/>
              <a:gd name="T72" fmla="*/ 57 w 112"/>
              <a:gd name="T73" fmla="*/ 52 h 74"/>
              <a:gd name="T74" fmla="*/ 47 w 112"/>
              <a:gd name="T75" fmla="*/ 47 h 74"/>
              <a:gd name="T76" fmla="*/ 41 w 112"/>
              <a:gd name="T77" fmla="*/ 53 h 74"/>
              <a:gd name="T78" fmla="*/ 38 w 112"/>
              <a:gd name="T79" fmla="*/ 60 h 74"/>
              <a:gd name="T80" fmla="*/ 30 w 112"/>
              <a:gd name="T81" fmla="*/ 61 h 74"/>
              <a:gd name="T82" fmla="*/ 27 w 112"/>
              <a:gd name="T83" fmla="*/ 66 h 74"/>
              <a:gd name="T84" fmla="*/ 22 w 112"/>
              <a:gd name="T85" fmla="*/ 63 h 74"/>
              <a:gd name="T86" fmla="*/ 17 w 112"/>
              <a:gd name="T87" fmla="*/ 66 h 74"/>
              <a:gd name="T88" fmla="*/ 11 w 112"/>
              <a:gd name="T89" fmla="*/ 69 h 74"/>
              <a:gd name="T90" fmla="*/ 6 w 112"/>
              <a:gd name="T91" fmla="*/ 60 h 74"/>
              <a:gd name="T92" fmla="*/ 14 w 112"/>
              <a:gd name="T93" fmla="*/ 52 h 74"/>
              <a:gd name="T94" fmla="*/ 13 w 112"/>
              <a:gd name="T95" fmla="*/ 45 h 74"/>
              <a:gd name="T96" fmla="*/ 11 w 112"/>
              <a:gd name="T97" fmla="*/ 36 h 74"/>
              <a:gd name="T98" fmla="*/ 5 w 112"/>
              <a:gd name="T99" fmla="*/ 34 h 74"/>
              <a:gd name="T100" fmla="*/ 0 w 112"/>
              <a:gd name="T101" fmla="*/ 31 h 74"/>
              <a:gd name="T102" fmla="*/ 8 w 112"/>
              <a:gd name="T103" fmla="*/ 25 h 74"/>
              <a:gd name="T104" fmla="*/ 17 w 112"/>
              <a:gd name="T105" fmla="*/ 25 h 74"/>
              <a:gd name="T106" fmla="*/ 20 w 112"/>
              <a:gd name="T107" fmla="*/ 20 h 74"/>
              <a:gd name="T108" fmla="*/ 22 w 112"/>
              <a:gd name="T109" fmla="*/ 20 h 74"/>
              <a:gd name="T110" fmla="*/ 24 w 112"/>
              <a:gd name="T111" fmla="*/ 17 h 74"/>
              <a:gd name="T112" fmla="*/ 19 w 112"/>
              <a:gd name="T113" fmla="*/ 16 h 74"/>
              <a:gd name="T114" fmla="*/ 27 w 112"/>
              <a:gd name="T115" fmla="*/ 16 h 74"/>
              <a:gd name="T116" fmla="*/ 28 w 112"/>
              <a:gd name="T117" fmla="*/ 8 h 74"/>
              <a:gd name="T118" fmla="*/ 33 w 112"/>
              <a:gd name="T119" fmla="*/ 6 h 74"/>
              <a:gd name="T120" fmla="*/ 43 w 112"/>
              <a:gd name="T121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" h="74">
                <a:moveTo>
                  <a:pt x="46" y="20"/>
                </a:moveTo>
                <a:lnTo>
                  <a:pt x="46" y="20"/>
                </a:lnTo>
                <a:lnTo>
                  <a:pt x="47" y="20"/>
                </a:lnTo>
                <a:lnTo>
                  <a:pt x="49" y="20"/>
                </a:lnTo>
                <a:lnTo>
                  <a:pt x="49" y="20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0"/>
                </a:lnTo>
                <a:lnTo>
                  <a:pt x="46" y="20"/>
                </a:lnTo>
                <a:close/>
                <a:moveTo>
                  <a:pt x="47" y="1"/>
                </a:moveTo>
                <a:lnTo>
                  <a:pt x="47" y="1"/>
                </a:lnTo>
                <a:lnTo>
                  <a:pt x="47" y="1"/>
                </a:lnTo>
                <a:lnTo>
                  <a:pt x="49" y="3"/>
                </a:lnTo>
                <a:lnTo>
                  <a:pt x="47" y="3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close/>
                <a:moveTo>
                  <a:pt x="44" y="0"/>
                </a:moveTo>
                <a:lnTo>
                  <a:pt x="46" y="1"/>
                </a:lnTo>
                <a:lnTo>
                  <a:pt x="47" y="3"/>
                </a:lnTo>
                <a:lnTo>
                  <a:pt x="49" y="4"/>
                </a:lnTo>
                <a:lnTo>
                  <a:pt x="49" y="4"/>
                </a:lnTo>
                <a:lnTo>
                  <a:pt x="47" y="4"/>
                </a:lnTo>
                <a:lnTo>
                  <a:pt x="47" y="4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8"/>
                </a:lnTo>
                <a:lnTo>
                  <a:pt x="47" y="9"/>
                </a:lnTo>
                <a:lnTo>
                  <a:pt x="44" y="11"/>
                </a:lnTo>
                <a:lnTo>
                  <a:pt x="44" y="11"/>
                </a:lnTo>
                <a:lnTo>
                  <a:pt x="44" y="11"/>
                </a:lnTo>
                <a:lnTo>
                  <a:pt x="44" y="12"/>
                </a:lnTo>
                <a:lnTo>
                  <a:pt x="44" y="12"/>
                </a:lnTo>
                <a:lnTo>
                  <a:pt x="46" y="12"/>
                </a:lnTo>
                <a:lnTo>
                  <a:pt x="46" y="12"/>
                </a:lnTo>
                <a:lnTo>
                  <a:pt x="47" y="14"/>
                </a:lnTo>
                <a:lnTo>
                  <a:pt x="47" y="14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6"/>
                </a:lnTo>
                <a:lnTo>
                  <a:pt x="49" y="16"/>
                </a:lnTo>
                <a:lnTo>
                  <a:pt x="47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6" y="19"/>
                </a:lnTo>
                <a:lnTo>
                  <a:pt x="46" y="17"/>
                </a:lnTo>
                <a:lnTo>
                  <a:pt x="44" y="17"/>
                </a:lnTo>
                <a:lnTo>
                  <a:pt x="43" y="17"/>
                </a:lnTo>
                <a:lnTo>
                  <a:pt x="39" y="16"/>
                </a:lnTo>
                <a:lnTo>
                  <a:pt x="38" y="16"/>
                </a:lnTo>
                <a:lnTo>
                  <a:pt x="35" y="16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9"/>
                </a:lnTo>
                <a:lnTo>
                  <a:pt x="32" y="19"/>
                </a:lnTo>
                <a:lnTo>
                  <a:pt x="32" y="20"/>
                </a:lnTo>
                <a:lnTo>
                  <a:pt x="30" y="20"/>
                </a:lnTo>
                <a:lnTo>
                  <a:pt x="30" y="19"/>
                </a:lnTo>
                <a:lnTo>
                  <a:pt x="28" y="19"/>
                </a:lnTo>
                <a:lnTo>
                  <a:pt x="28" y="20"/>
                </a:lnTo>
                <a:lnTo>
                  <a:pt x="28" y="22"/>
                </a:lnTo>
                <a:lnTo>
                  <a:pt x="27" y="22"/>
                </a:lnTo>
                <a:lnTo>
                  <a:pt x="28" y="23"/>
                </a:lnTo>
                <a:lnTo>
                  <a:pt x="28" y="27"/>
                </a:lnTo>
                <a:lnTo>
                  <a:pt x="30" y="27"/>
                </a:lnTo>
                <a:lnTo>
                  <a:pt x="32" y="27"/>
                </a:lnTo>
                <a:lnTo>
                  <a:pt x="33" y="25"/>
                </a:lnTo>
                <a:lnTo>
                  <a:pt x="33" y="25"/>
                </a:lnTo>
                <a:lnTo>
                  <a:pt x="35" y="25"/>
                </a:lnTo>
                <a:lnTo>
                  <a:pt x="38" y="27"/>
                </a:lnTo>
                <a:lnTo>
                  <a:pt x="39" y="25"/>
                </a:lnTo>
                <a:lnTo>
                  <a:pt x="41" y="25"/>
                </a:lnTo>
                <a:lnTo>
                  <a:pt x="41" y="25"/>
                </a:lnTo>
                <a:lnTo>
                  <a:pt x="41" y="25"/>
                </a:lnTo>
                <a:lnTo>
                  <a:pt x="43" y="27"/>
                </a:lnTo>
                <a:lnTo>
                  <a:pt x="44" y="25"/>
                </a:lnTo>
                <a:lnTo>
                  <a:pt x="46" y="25"/>
                </a:lnTo>
                <a:lnTo>
                  <a:pt x="47" y="25"/>
                </a:lnTo>
                <a:lnTo>
                  <a:pt x="47" y="25"/>
                </a:lnTo>
                <a:lnTo>
                  <a:pt x="49" y="27"/>
                </a:lnTo>
                <a:lnTo>
                  <a:pt x="49" y="28"/>
                </a:lnTo>
                <a:lnTo>
                  <a:pt x="50" y="28"/>
                </a:lnTo>
                <a:lnTo>
                  <a:pt x="54" y="28"/>
                </a:lnTo>
                <a:lnTo>
                  <a:pt x="54" y="27"/>
                </a:lnTo>
                <a:lnTo>
                  <a:pt x="55" y="27"/>
                </a:lnTo>
                <a:lnTo>
                  <a:pt x="57" y="27"/>
                </a:lnTo>
                <a:lnTo>
                  <a:pt x="57" y="27"/>
                </a:lnTo>
                <a:lnTo>
                  <a:pt x="58" y="25"/>
                </a:lnTo>
                <a:lnTo>
                  <a:pt x="58" y="25"/>
                </a:lnTo>
                <a:lnTo>
                  <a:pt x="60" y="25"/>
                </a:lnTo>
                <a:lnTo>
                  <a:pt x="60" y="25"/>
                </a:lnTo>
                <a:lnTo>
                  <a:pt x="60" y="25"/>
                </a:lnTo>
                <a:lnTo>
                  <a:pt x="60" y="27"/>
                </a:lnTo>
                <a:lnTo>
                  <a:pt x="60" y="27"/>
                </a:lnTo>
                <a:lnTo>
                  <a:pt x="61" y="28"/>
                </a:lnTo>
                <a:lnTo>
                  <a:pt x="63" y="28"/>
                </a:lnTo>
                <a:lnTo>
                  <a:pt x="63" y="28"/>
                </a:lnTo>
                <a:lnTo>
                  <a:pt x="63" y="28"/>
                </a:lnTo>
                <a:lnTo>
                  <a:pt x="63" y="30"/>
                </a:lnTo>
                <a:lnTo>
                  <a:pt x="65" y="30"/>
                </a:lnTo>
                <a:lnTo>
                  <a:pt x="65" y="30"/>
                </a:lnTo>
                <a:lnTo>
                  <a:pt x="68" y="30"/>
                </a:lnTo>
                <a:lnTo>
                  <a:pt x="68" y="30"/>
                </a:lnTo>
                <a:lnTo>
                  <a:pt x="69" y="30"/>
                </a:lnTo>
                <a:lnTo>
                  <a:pt x="69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3" y="30"/>
                </a:lnTo>
                <a:lnTo>
                  <a:pt x="74" y="30"/>
                </a:lnTo>
                <a:lnTo>
                  <a:pt x="76" y="28"/>
                </a:lnTo>
                <a:lnTo>
                  <a:pt x="77" y="28"/>
                </a:lnTo>
                <a:lnTo>
                  <a:pt x="80" y="30"/>
                </a:lnTo>
                <a:lnTo>
                  <a:pt x="82" y="30"/>
                </a:lnTo>
                <a:lnTo>
                  <a:pt x="84" y="30"/>
                </a:lnTo>
                <a:lnTo>
                  <a:pt x="85" y="28"/>
                </a:lnTo>
                <a:lnTo>
                  <a:pt x="87" y="28"/>
                </a:lnTo>
                <a:lnTo>
                  <a:pt x="88" y="28"/>
                </a:lnTo>
                <a:lnTo>
                  <a:pt x="88" y="28"/>
                </a:lnTo>
                <a:lnTo>
                  <a:pt x="90" y="28"/>
                </a:lnTo>
                <a:lnTo>
                  <a:pt x="91" y="28"/>
                </a:lnTo>
                <a:lnTo>
                  <a:pt x="91" y="28"/>
                </a:lnTo>
                <a:lnTo>
                  <a:pt x="91" y="30"/>
                </a:lnTo>
                <a:lnTo>
                  <a:pt x="91" y="31"/>
                </a:lnTo>
                <a:lnTo>
                  <a:pt x="91" y="33"/>
                </a:lnTo>
                <a:lnTo>
                  <a:pt x="93" y="34"/>
                </a:lnTo>
                <a:lnTo>
                  <a:pt x="93" y="34"/>
                </a:lnTo>
                <a:lnTo>
                  <a:pt x="93" y="36"/>
                </a:lnTo>
                <a:lnTo>
                  <a:pt x="93" y="36"/>
                </a:lnTo>
                <a:lnTo>
                  <a:pt x="93" y="36"/>
                </a:lnTo>
                <a:lnTo>
                  <a:pt x="93" y="38"/>
                </a:lnTo>
                <a:lnTo>
                  <a:pt x="91" y="38"/>
                </a:lnTo>
                <a:lnTo>
                  <a:pt x="93" y="38"/>
                </a:lnTo>
                <a:lnTo>
                  <a:pt x="93" y="41"/>
                </a:lnTo>
                <a:lnTo>
                  <a:pt x="93" y="42"/>
                </a:lnTo>
                <a:lnTo>
                  <a:pt x="95" y="42"/>
                </a:lnTo>
                <a:lnTo>
                  <a:pt x="96" y="42"/>
                </a:lnTo>
                <a:lnTo>
                  <a:pt x="96" y="42"/>
                </a:lnTo>
                <a:lnTo>
                  <a:pt x="98" y="42"/>
                </a:lnTo>
                <a:lnTo>
                  <a:pt x="98" y="41"/>
                </a:lnTo>
                <a:lnTo>
                  <a:pt x="99" y="41"/>
                </a:lnTo>
                <a:lnTo>
                  <a:pt x="101" y="41"/>
                </a:lnTo>
                <a:lnTo>
                  <a:pt x="104" y="42"/>
                </a:lnTo>
                <a:lnTo>
                  <a:pt x="107" y="44"/>
                </a:lnTo>
                <a:lnTo>
                  <a:pt x="109" y="44"/>
                </a:lnTo>
                <a:lnTo>
                  <a:pt x="109" y="45"/>
                </a:lnTo>
                <a:lnTo>
                  <a:pt x="107" y="47"/>
                </a:lnTo>
                <a:lnTo>
                  <a:pt x="107" y="49"/>
                </a:lnTo>
                <a:lnTo>
                  <a:pt x="107" y="50"/>
                </a:lnTo>
                <a:lnTo>
                  <a:pt x="109" y="52"/>
                </a:lnTo>
                <a:lnTo>
                  <a:pt x="109" y="53"/>
                </a:lnTo>
                <a:lnTo>
                  <a:pt x="109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6"/>
                </a:lnTo>
                <a:lnTo>
                  <a:pt x="109" y="58"/>
                </a:lnTo>
                <a:lnTo>
                  <a:pt x="110" y="60"/>
                </a:lnTo>
                <a:lnTo>
                  <a:pt x="110" y="60"/>
                </a:lnTo>
                <a:lnTo>
                  <a:pt x="112" y="61"/>
                </a:lnTo>
                <a:lnTo>
                  <a:pt x="112" y="63"/>
                </a:lnTo>
                <a:lnTo>
                  <a:pt x="112" y="63"/>
                </a:lnTo>
                <a:lnTo>
                  <a:pt x="110" y="64"/>
                </a:lnTo>
                <a:lnTo>
                  <a:pt x="110" y="64"/>
                </a:lnTo>
                <a:lnTo>
                  <a:pt x="109" y="64"/>
                </a:lnTo>
                <a:lnTo>
                  <a:pt x="109" y="64"/>
                </a:lnTo>
                <a:lnTo>
                  <a:pt x="109" y="64"/>
                </a:lnTo>
                <a:lnTo>
                  <a:pt x="107" y="63"/>
                </a:lnTo>
                <a:lnTo>
                  <a:pt x="106" y="61"/>
                </a:lnTo>
                <a:lnTo>
                  <a:pt x="104" y="63"/>
                </a:lnTo>
                <a:lnTo>
                  <a:pt x="102" y="61"/>
                </a:lnTo>
                <a:lnTo>
                  <a:pt x="101" y="61"/>
                </a:lnTo>
                <a:lnTo>
                  <a:pt x="101" y="61"/>
                </a:lnTo>
                <a:lnTo>
                  <a:pt x="99" y="63"/>
                </a:lnTo>
                <a:lnTo>
                  <a:pt x="99" y="63"/>
                </a:lnTo>
                <a:lnTo>
                  <a:pt x="98" y="63"/>
                </a:lnTo>
                <a:lnTo>
                  <a:pt x="96" y="64"/>
                </a:lnTo>
                <a:lnTo>
                  <a:pt x="93" y="64"/>
                </a:lnTo>
                <a:lnTo>
                  <a:pt x="91" y="64"/>
                </a:lnTo>
                <a:lnTo>
                  <a:pt x="91" y="64"/>
                </a:lnTo>
                <a:lnTo>
                  <a:pt x="91" y="64"/>
                </a:lnTo>
                <a:lnTo>
                  <a:pt x="93" y="63"/>
                </a:lnTo>
                <a:lnTo>
                  <a:pt x="93" y="63"/>
                </a:lnTo>
                <a:lnTo>
                  <a:pt x="93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88" y="61"/>
                </a:lnTo>
                <a:lnTo>
                  <a:pt x="88" y="61"/>
                </a:lnTo>
                <a:lnTo>
                  <a:pt x="85" y="61"/>
                </a:lnTo>
                <a:lnTo>
                  <a:pt x="80" y="64"/>
                </a:lnTo>
                <a:lnTo>
                  <a:pt x="79" y="66"/>
                </a:lnTo>
                <a:lnTo>
                  <a:pt x="77" y="68"/>
                </a:lnTo>
                <a:lnTo>
                  <a:pt x="73" y="69"/>
                </a:lnTo>
                <a:lnTo>
                  <a:pt x="69" y="71"/>
                </a:lnTo>
                <a:lnTo>
                  <a:pt x="66" y="72"/>
                </a:lnTo>
                <a:lnTo>
                  <a:pt x="65" y="74"/>
                </a:lnTo>
                <a:lnTo>
                  <a:pt x="63" y="74"/>
                </a:lnTo>
                <a:lnTo>
                  <a:pt x="63" y="74"/>
                </a:lnTo>
                <a:lnTo>
                  <a:pt x="61" y="72"/>
                </a:lnTo>
                <a:lnTo>
                  <a:pt x="61" y="71"/>
                </a:lnTo>
                <a:lnTo>
                  <a:pt x="60" y="68"/>
                </a:lnTo>
                <a:lnTo>
                  <a:pt x="60" y="66"/>
                </a:lnTo>
                <a:lnTo>
                  <a:pt x="60" y="64"/>
                </a:lnTo>
                <a:lnTo>
                  <a:pt x="60" y="61"/>
                </a:lnTo>
                <a:lnTo>
                  <a:pt x="60" y="58"/>
                </a:lnTo>
                <a:lnTo>
                  <a:pt x="61" y="55"/>
                </a:lnTo>
                <a:lnTo>
                  <a:pt x="61" y="55"/>
                </a:lnTo>
                <a:lnTo>
                  <a:pt x="61" y="53"/>
                </a:lnTo>
                <a:lnTo>
                  <a:pt x="61" y="53"/>
                </a:lnTo>
                <a:lnTo>
                  <a:pt x="60" y="53"/>
                </a:lnTo>
                <a:lnTo>
                  <a:pt x="58" y="53"/>
                </a:lnTo>
                <a:lnTo>
                  <a:pt x="58" y="53"/>
                </a:lnTo>
                <a:lnTo>
                  <a:pt x="57" y="53"/>
                </a:lnTo>
                <a:lnTo>
                  <a:pt x="57" y="52"/>
                </a:lnTo>
                <a:lnTo>
                  <a:pt x="58" y="49"/>
                </a:lnTo>
                <a:lnTo>
                  <a:pt x="57" y="47"/>
                </a:lnTo>
                <a:lnTo>
                  <a:pt x="54" y="45"/>
                </a:lnTo>
                <a:lnTo>
                  <a:pt x="52" y="44"/>
                </a:lnTo>
                <a:lnTo>
                  <a:pt x="49" y="45"/>
                </a:lnTo>
                <a:lnTo>
                  <a:pt x="47" y="47"/>
                </a:lnTo>
                <a:lnTo>
                  <a:pt x="46" y="49"/>
                </a:lnTo>
                <a:lnTo>
                  <a:pt x="44" y="50"/>
                </a:lnTo>
                <a:lnTo>
                  <a:pt x="43" y="52"/>
                </a:lnTo>
                <a:lnTo>
                  <a:pt x="43" y="53"/>
                </a:lnTo>
                <a:lnTo>
                  <a:pt x="41" y="53"/>
                </a:lnTo>
                <a:lnTo>
                  <a:pt x="41" y="53"/>
                </a:lnTo>
                <a:lnTo>
                  <a:pt x="43" y="56"/>
                </a:lnTo>
                <a:lnTo>
                  <a:pt x="43" y="58"/>
                </a:lnTo>
                <a:lnTo>
                  <a:pt x="41" y="58"/>
                </a:lnTo>
                <a:lnTo>
                  <a:pt x="41" y="60"/>
                </a:lnTo>
                <a:lnTo>
                  <a:pt x="39" y="60"/>
                </a:lnTo>
                <a:lnTo>
                  <a:pt x="38" y="60"/>
                </a:lnTo>
                <a:lnTo>
                  <a:pt x="38" y="58"/>
                </a:lnTo>
                <a:lnTo>
                  <a:pt x="36" y="58"/>
                </a:lnTo>
                <a:lnTo>
                  <a:pt x="33" y="58"/>
                </a:lnTo>
                <a:lnTo>
                  <a:pt x="32" y="60"/>
                </a:lnTo>
                <a:lnTo>
                  <a:pt x="30" y="61"/>
                </a:lnTo>
                <a:lnTo>
                  <a:pt x="30" y="61"/>
                </a:lnTo>
                <a:lnTo>
                  <a:pt x="30" y="64"/>
                </a:lnTo>
                <a:lnTo>
                  <a:pt x="30" y="64"/>
                </a:lnTo>
                <a:lnTo>
                  <a:pt x="30" y="66"/>
                </a:lnTo>
                <a:lnTo>
                  <a:pt x="28" y="66"/>
                </a:lnTo>
                <a:lnTo>
                  <a:pt x="28" y="66"/>
                </a:lnTo>
                <a:lnTo>
                  <a:pt x="27" y="66"/>
                </a:lnTo>
                <a:lnTo>
                  <a:pt x="25" y="64"/>
                </a:lnTo>
                <a:lnTo>
                  <a:pt x="24" y="63"/>
                </a:lnTo>
                <a:lnTo>
                  <a:pt x="24" y="63"/>
                </a:lnTo>
                <a:lnTo>
                  <a:pt x="22" y="63"/>
                </a:lnTo>
                <a:lnTo>
                  <a:pt x="22" y="63"/>
                </a:lnTo>
                <a:lnTo>
                  <a:pt x="22" y="63"/>
                </a:lnTo>
                <a:lnTo>
                  <a:pt x="22" y="64"/>
                </a:lnTo>
                <a:lnTo>
                  <a:pt x="20" y="64"/>
                </a:lnTo>
                <a:lnTo>
                  <a:pt x="20" y="64"/>
                </a:lnTo>
                <a:lnTo>
                  <a:pt x="19" y="64"/>
                </a:lnTo>
                <a:lnTo>
                  <a:pt x="19" y="64"/>
                </a:lnTo>
                <a:lnTo>
                  <a:pt x="17" y="66"/>
                </a:lnTo>
                <a:lnTo>
                  <a:pt x="16" y="66"/>
                </a:lnTo>
                <a:lnTo>
                  <a:pt x="14" y="68"/>
                </a:lnTo>
                <a:lnTo>
                  <a:pt x="14" y="68"/>
                </a:lnTo>
                <a:lnTo>
                  <a:pt x="14" y="68"/>
                </a:lnTo>
                <a:lnTo>
                  <a:pt x="13" y="68"/>
                </a:lnTo>
                <a:lnTo>
                  <a:pt x="11" y="69"/>
                </a:lnTo>
                <a:lnTo>
                  <a:pt x="9" y="69"/>
                </a:lnTo>
                <a:lnTo>
                  <a:pt x="8" y="68"/>
                </a:lnTo>
                <a:lnTo>
                  <a:pt x="6" y="66"/>
                </a:lnTo>
                <a:lnTo>
                  <a:pt x="6" y="66"/>
                </a:lnTo>
                <a:lnTo>
                  <a:pt x="6" y="64"/>
                </a:lnTo>
                <a:lnTo>
                  <a:pt x="6" y="60"/>
                </a:lnTo>
                <a:lnTo>
                  <a:pt x="8" y="60"/>
                </a:lnTo>
                <a:lnTo>
                  <a:pt x="9" y="56"/>
                </a:lnTo>
                <a:lnTo>
                  <a:pt x="11" y="55"/>
                </a:lnTo>
                <a:lnTo>
                  <a:pt x="13" y="53"/>
                </a:lnTo>
                <a:lnTo>
                  <a:pt x="13" y="53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7"/>
                </a:lnTo>
                <a:lnTo>
                  <a:pt x="13" y="45"/>
                </a:lnTo>
                <a:lnTo>
                  <a:pt x="11" y="44"/>
                </a:lnTo>
                <a:lnTo>
                  <a:pt x="11" y="42"/>
                </a:lnTo>
                <a:lnTo>
                  <a:pt x="11" y="41"/>
                </a:lnTo>
                <a:lnTo>
                  <a:pt x="13" y="38"/>
                </a:lnTo>
                <a:lnTo>
                  <a:pt x="11" y="36"/>
                </a:lnTo>
                <a:lnTo>
                  <a:pt x="11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2" y="31"/>
                </a:lnTo>
                <a:lnTo>
                  <a:pt x="0" y="31"/>
                </a:lnTo>
                <a:lnTo>
                  <a:pt x="0" y="31"/>
                </a:lnTo>
                <a:lnTo>
                  <a:pt x="2" y="27"/>
                </a:lnTo>
                <a:lnTo>
                  <a:pt x="2" y="27"/>
                </a:lnTo>
                <a:lnTo>
                  <a:pt x="3" y="27"/>
                </a:lnTo>
                <a:lnTo>
                  <a:pt x="3" y="25"/>
                </a:lnTo>
                <a:lnTo>
                  <a:pt x="6" y="25"/>
                </a:lnTo>
                <a:lnTo>
                  <a:pt x="8" y="25"/>
                </a:lnTo>
                <a:lnTo>
                  <a:pt x="11" y="25"/>
                </a:lnTo>
                <a:lnTo>
                  <a:pt x="13" y="27"/>
                </a:lnTo>
                <a:lnTo>
                  <a:pt x="14" y="27"/>
                </a:lnTo>
                <a:lnTo>
                  <a:pt x="16" y="27"/>
                </a:lnTo>
                <a:lnTo>
                  <a:pt x="16" y="27"/>
                </a:lnTo>
                <a:lnTo>
                  <a:pt x="17" y="25"/>
                </a:lnTo>
                <a:lnTo>
                  <a:pt x="19" y="25"/>
                </a:lnTo>
                <a:lnTo>
                  <a:pt x="19" y="22"/>
                </a:lnTo>
                <a:lnTo>
                  <a:pt x="19" y="20"/>
                </a:lnTo>
                <a:lnTo>
                  <a:pt x="19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0" y="19"/>
                </a:lnTo>
                <a:lnTo>
                  <a:pt x="20" y="17"/>
                </a:lnTo>
                <a:lnTo>
                  <a:pt x="22" y="17"/>
                </a:lnTo>
                <a:lnTo>
                  <a:pt x="24" y="17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0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24" y="14"/>
                </a:lnTo>
                <a:lnTo>
                  <a:pt x="25" y="14"/>
                </a:lnTo>
                <a:lnTo>
                  <a:pt x="27" y="16"/>
                </a:lnTo>
                <a:lnTo>
                  <a:pt x="28" y="16"/>
                </a:lnTo>
                <a:lnTo>
                  <a:pt x="27" y="14"/>
                </a:lnTo>
                <a:lnTo>
                  <a:pt x="28" y="14"/>
                </a:lnTo>
                <a:lnTo>
                  <a:pt x="28" y="12"/>
                </a:lnTo>
                <a:lnTo>
                  <a:pt x="27" y="9"/>
                </a:lnTo>
                <a:lnTo>
                  <a:pt x="28" y="8"/>
                </a:lnTo>
                <a:lnTo>
                  <a:pt x="28" y="8"/>
                </a:lnTo>
                <a:lnTo>
                  <a:pt x="28" y="6"/>
                </a:lnTo>
                <a:lnTo>
                  <a:pt x="30" y="4"/>
                </a:lnTo>
                <a:lnTo>
                  <a:pt x="30" y="4"/>
                </a:lnTo>
                <a:lnTo>
                  <a:pt x="32" y="4"/>
                </a:lnTo>
                <a:lnTo>
                  <a:pt x="33" y="6"/>
                </a:lnTo>
                <a:lnTo>
                  <a:pt x="35" y="8"/>
                </a:lnTo>
                <a:lnTo>
                  <a:pt x="35" y="8"/>
                </a:lnTo>
                <a:lnTo>
                  <a:pt x="35" y="6"/>
                </a:lnTo>
                <a:lnTo>
                  <a:pt x="39" y="4"/>
                </a:lnTo>
                <a:lnTo>
                  <a:pt x="41" y="4"/>
                </a:lnTo>
                <a:lnTo>
                  <a:pt x="43" y="3"/>
                </a:lnTo>
                <a:lnTo>
                  <a:pt x="43" y="3"/>
                </a:lnTo>
                <a:lnTo>
                  <a:pt x="44" y="1"/>
                </a:lnTo>
                <a:lnTo>
                  <a:pt x="4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1" name="Freeform 39"/>
          <p:cNvSpPr>
            <a:spLocks noEditPoints="1"/>
          </p:cNvSpPr>
          <p:nvPr/>
        </p:nvSpPr>
        <p:spPr bwMode="auto">
          <a:xfrm>
            <a:off x="3076715" y="6026102"/>
            <a:ext cx="626042" cy="1166795"/>
          </a:xfrm>
          <a:custGeom>
            <a:avLst/>
            <a:gdLst>
              <a:gd name="T0" fmla="*/ 25 w 119"/>
              <a:gd name="T1" fmla="*/ 191 h 218"/>
              <a:gd name="T2" fmla="*/ 14 w 119"/>
              <a:gd name="T3" fmla="*/ 182 h 218"/>
              <a:gd name="T4" fmla="*/ 14 w 119"/>
              <a:gd name="T5" fmla="*/ 182 h 218"/>
              <a:gd name="T6" fmla="*/ 39 w 119"/>
              <a:gd name="T7" fmla="*/ 163 h 218"/>
              <a:gd name="T8" fmla="*/ 39 w 119"/>
              <a:gd name="T9" fmla="*/ 158 h 218"/>
              <a:gd name="T10" fmla="*/ 75 w 119"/>
              <a:gd name="T11" fmla="*/ 130 h 218"/>
              <a:gd name="T12" fmla="*/ 71 w 119"/>
              <a:gd name="T13" fmla="*/ 123 h 218"/>
              <a:gd name="T14" fmla="*/ 42 w 119"/>
              <a:gd name="T15" fmla="*/ 2 h 218"/>
              <a:gd name="T16" fmla="*/ 44 w 119"/>
              <a:gd name="T17" fmla="*/ 12 h 218"/>
              <a:gd name="T18" fmla="*/ 56 w 119"/>
              <a:gd name="T19" fmla="*/ 15 h 218"/>
              <a:gd name="T20" fmla="*/ 53 w 119"/>
              <a:gd name="T21" fmla="*/ 30 h 218"/>
              <a:gd name="T22" fmla="*/ 53 w 119"/>
              <a:gd name="T23" fmla="*/ 45 h 218"/>
              <a:gd name="T24" fmla="*/ 64 w 119"/>
              <a:gd name="T25" fmla="*/ 37 h 218"/>
              <a:gd name="T26" fmla="*/ 75 w 119"/>
              <a:gd name="T27" fmla="*/ 38 h 218"/>
              <a:gd name="T28" fmla="*/ 83 w 119"/>
              <a:gd name="T29" fmla="*/ 37 h 218"/>
              <a:gd name="T30" fmla="*/ 89 w 119"/>
              <a:gd name="T31" fmla="*/ 30 h 218"/>
              <a:gd name="T32" fmla="*/ 105 w 119"/>
              <a:gd name="T33" fmla="*/ 45 h 218"/>
              <a:gd name="T34" fmla="*/ 113 w 119"/>
              <a:gd name="T35" fmla="*/ 65 h 218"/>
              <a:gd name="T36" fmla="*/ 119 w 119"/>
              <a:gd name="T37" fmla="*/ 73 h 218"/>
              <a:gd name="T38" fmla="*/ 118 w 119"/>
              <a:gd name="T39" fmla="*/ 87 h 218"/>
              <a:gd name="T40" fmla="*/ 112 w 119"/>
              <a:gd name="T41" fmla="*/ 93 h 218"/>
              <a:gd name="T42" fmla="*/ 96 w 119"/>
              <a:gd name="T43" fmla="*/ 90 h 218"/>
              <a:gd name="T44" fmla="*/ 80 w 119"/>
              <a:gd name="T45" fmla="*/ 93 h 218"/>
              <a:gd name="T46" fmla="*/ 72 w 119"/>
              <a:gd name="T47" fmla="*/ 103 h 218"/>
              <a:gd name="T48" fmla="*/ 78 w 119"/>
              <a:gd name="T49" fmla="*/ 120 h 218"/>
              <a:gd name="T50" fmla="*/ 75 w 119"/>
              <a:gd name="T51" fmla="*/ 122 h 218"/>
              <a:gd name="T52" fmla="*/ 66 w 119"/>
              <a:gd name="T53" fmla="*/ 117 h 218"/>
              <a:gd name="T54" fmla="*/ 52 w 119"/>
              <a:gd name="T55" fmla="*/ 111 h 218"/>
              <a:gd name="T56" fmla="*/ 41 w 119"/>
              <a:gd name="T57" fmla="*/ 104 h 218"/>
              <a:gd name="T58" fmla="*/ 36 w 119"/>
              <a:gd name="T59" fmla="*/ 127 h 218"/>
              <a:gd name="T60" fmla="*/ 26 w 119"/>
              <a:gd name="T61" fmla="*/ 150 h 218"/>
              <a:gd name="T62" fmla="*/ 34 w 119"/>
              <a:gd name="T63" fmla="*/ 164 h 218"/>
              <a:gd name="T64" fmla="*/ 41 w 119"/>
              <a:gd name="T65" fmla="*/ 175 h 218"/>
              <a:gd name="T66" fmla="*/ 42 w 119"/>
              <a:gd name="T67" fmla="*/ 190 h 218"/>
              <a:gd name="T68" fmla="*/ 45 w 119"/>
              <a:gd name="T69" fmla="*/ 196 h 218"/>
              <a:gd name="T70" fmla="*/ 64 w 119"/>
              <a:gd name="T71" fmla="*/ 205 h 218"/>
              <a:gd name="T72" fmla="*/ 63 w 119"/>
              <a:gd name="T73" fmla="*/ 215 h 218"/>
              <a:gd name="T74" fmla="*/ 53 w 119"/>
              <a:gd name="T75" fmla="*/ 216 h 218"/>
              <a:gd name="T76" fmla="*/ 52 w 119"/>
              <a:gd name="T77" fmla="*/ 208 h 218"/>
              <a:gd name="T78" fmla="*/ 41 w 119"/>
              <a:gd name="T79" fmla="*/ 202 h 218"/>
              <a:gd name="T80" fmla="*/ 33 w 119"/>
              <a:gd name="T81" fmla="*/ 193 h 218"/>
              <a:gd name="T82" fmla="*/ 23 w 119"/>
              <a:gd name="T83" fmla="*/ 183 h 218"/>
              <a:gd name="T84" fmla="*/ 14 w 119"/>
              <a:gd name="T85" fmla="*/ 180 h 218"/>
              <a:gd name="T86" fmla="*/ 20 w 119"/>
              <a:gd name="T87" fmla="*/ 150 h 218"/>
              <a:gd name="T88" fmla="*/ 30 w 119"/>
              <a:gd name="T89" fmla="*/ 134 h 218"/>
              <a:gd name="T90" fmla="*/ 30 w 119"/>
              <a:gd name="T91" fmla="*/ 120 h 218"/>
              <a:gd name="T92" fmla="*/ 26 w 119"/>
              <a:gd name="T93" fmla="*/ 108 h 218"/>
              <a:gd name="T94" fmla="*/ 17 w 119"/>
              <a:gd name="T95" fmla="*/ 89 h 218"/>
              <a:gd name="T96" fmla="*/ 15 w 119"/>
              <a:gd name="T97" fmla="*/ 76 h 218"/>
              <a:gd name="T98" fmla="*/ 22 w 119"/>
              <a:gd name="T99" fmla="*/ 62 h 218"/>
              <a:gd name="T100" fmla="*/ 17 w 119"/>
              <a:gd name="T101" fmla="*/ 54 h 218"/>
              <a:gd name="T102" fmla="*/ 6 w 119"/>
              <a:gd name="T103" fmla="*/ 38 h 218"/>
              <a:gd name="T104" fmla="*/ 1 w 119"/>
              <a:gd name="T105" fmla="*/ 29 h 218"/>
              <a:gd name="T106" fmla="*/ 6 w 119"/>
              <a:gd name="T107" fmla="*/ 21 h 218"/>
              <a:gd name="T108" fmla="*/ 15 w 119"/>
              <a:gd name="T109" fmla="*/ 12 h 218"/>
              <a:gd name="T110" fmla="*/ 25 w 119"/>
              <a:gd name="T111" fmla="*/ 7 h 218"/>
              <a:gd name="T112" fmla="*/ 31 w 119"/>
              <a:gd name="T113" fmla="*/ 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" h="218">
                <a:moveTo>
                  <a:pt x="33" y="202"/>
                </a:moveTo>
                <a:lnTo>
                  <a:pt x="34" y="204"/>
                </a:lnTo>
                <a:lnTo>
                  <a:pt x="33" y="205"/>
                </a:lnTo>
                <a:lnTo>
                  <a:pt x="33" y="205"/>
                </a:lnTo>
                <a:lnTo>
                  <a:pt x="33" y="204"/>
                </a:lnTo>
                <a:lnTo>
                  <a:pt x="33" y="202"/>
                </a:lnTo>
                <a:close/>
                <a:moveTo>
                  <a:pt x="25" y="188"/>
                </a:moveTo>
                <a:lnTo>
                  <a:pt x="25" y="190"/>
                </a:lnTo>
                <a:lnTo>
                  <a:pt x="25" y="191"/>
                </a:lnTo>
                <a:lnTo>
                  <a:pt x="25" y="191"/>
                </a:lnTo>
                <a:lnTo>
                  <a:pt x="25" y="190"/>
                </a:lnTo>
                <a:lnTo>
                  <a:pt x="25" y="188"/>
                </a:lnTo>
                <a:lnTo>
                  <a:pt x="25" y="188"/>
                </a:lnTo>
                <a:close/>
                <a:moveTo>
                  <a:pt x="17" y="182"/>
                </a:moveTo>
                <a:lnTo>
                  <a:pt x="19" y="183"/>
                </a:lnTo>
                <a:lnTo>
                  <a:pt x="19" y="185"/>
                </a:lnTo>
                <a:lnTo>
                  <a:pt x="19" y="185"/>
                </a:lnTo>
                <a:lnTo>
                  <a:pt x="17" y="182"/>
                </a:lnTo>
                <a:close/>
                <a:moveTo>
                  <a:pt x="14" y="182"/>
                </a:moveTo>
                <a:lnTo>
                  <a:pt x="14" y="182"/>
                </a:lnTo>
                <a:lnTo>
                  <a:pt x="15" y="182"/>
                </a:lnTo>
                <a:lnTo>
                  <a:pt x="15" y="183"/>
                </a:lnTo>
                <a:lnTo>
                  <a:pt x="15" y="185"/>
                </a:lnTo>
                <a:lnTo>
                  <a:pt x="15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5"/>
                </a:lnTo>
                <a:lnTo>
                  <a:pt x="14" y="182"/>
                </a:lnTo>
                <a:lnTo>
                  <a:pt x="14" y="182"/>
                </a:lnTo>
                <a:close/>
                <a:moveTo>
                  <a:pt x="14" y="167"/>
                </a:moveTo>
                <a:lnTo>
                  <a:pt x="14" y="167"/>
                </a:lnTo>
                <a:lnTo>
                  <a:pt x="14" y="167"/>
                </a:lnTo>
                <a:lnTo>
                  <a:pt x="14" y="169"/>
                </a:lnTo>
                <a:lnTo>
                  <a:pt x="14" y="167"/>
                </a:lnTo>
                <a:lnTo>
                  <a:pt x="14" y="167"/>
                </a:lnTo>
                <a:lnTo>
                  <a:pt x="14" y="167"/>
                </a:lnTo>
                <a:close/>
                <a:moveTo>
                  <a:pt x="39" y="160"/>
                </a:moveTo>
                <a:lnTo>
                  <a:pt x="39" y="161"/>
                </a:lnTo>
                <a:lnTo>
                  <a:pt x="39" y="163"/>
                </a:lnTo>
                <a:lnTo>
                  <a:pt x="37" y="163"/>
                </a:lnTo>
                <a:lnTo>
                  <a:pt x="37" y="163"/>
                </a:lnTo>
                <a:lnTo>
                  <a:pt x="37" y="161"/>
                </a:lnTo>
                <a:lnTo>
                  <a:pt x="37" y="161"/>
                </a:lnTo>
                <a:lnTo>
                  <a:pt x="39" y="161"/>
                </a:lnTo>
                <a:lnTo>
                  <a:pt x="39" y="160"/>
                </a:lnTo>
                <a:close/>
                <a:moveTo>
                  <a:pt x="37" y="158"/>
                </a:moveTo>
                <a:lnTo>
                  <a:pt x="39" y="158"/>
                </a:lnTo>
                <a:lnTo>
                  <a:pt x="39" y="158"/>
                </a:lnTo>
                <a:lnTo>
                  <a:pt x="39" y="158"/>
                </a:lnTo>
                <a:lnTo>
                  <a:pt x="39" y="160"/>
                </a:lnTo>
                <a:lnTo>
                  <a:pt x="39" y="158"/>
                </a:lnTo>
                <a:lnTo>
                  <a:pt x="39" y="158"/>
                </a:lnTo>
                <a:lnTo>
                  <a:pt x="37" y="158"/>
                </a:lnTo>
                <a:close/>
                <a:moveTo>
                  <a:pt x="75" y="130"/>
                </a:moveTo>
                <a:lnTo>
                  <a:pt x="75" y="130"/>
                </a:lnTo>
                <a:lnTo>
                  <a:pt x="75" y="131"/>
                </a:lnTo>
                <a:lnTo>
                  <a:pt x="75" y="131"/>
                </a:lnTo>
                <a:lnTo>
                  <a:pt x="75" y="130"/>
                </a:lnTo>
                <a:lnTo>
                  <a:pt x="75" y="130"/>
                </a:lnTo>
                <a:close/>
                <a:moveTo>
                  <a:pt x="71" y="123"/>
                </a:moveTo>
                <a:lnTo>
                  <a:pt x="72" y="123"/>
                </a:lnTo>
                <a:lnTo>
                  <a:pt x="72" y="125"/>
                </a:lnTo>
                <a:lnTo>
                  <a:pt x="74" y="125"/>
                </a:lnTo>
                <a:lnTo>
                  <a:pt x="74" y="125"/>
                </a:lnTo>
                <a:lnTo>
                  <a:pt x="74" y="127"/>
                </a:lnTo>
                <a:lnTo>
                  <a:pt x="72" y="125"/>
                </a:lnTo>
                <a:lnTo>
                  <a:pt x="72" y="125"/>
                </a:lnTo>
                <a:lnTo>
                  <a:pt x="72" y="125"/>
                </a:lnTo>
                <a:lnTo>
                  <a:pt x="71" y="123"/>
                </a:lnTo>
                <a:lnTo>
                  <a:pt x="71" y="123"/>
                </a:lnTo>
                <a:close/>
                <a:moveTo>
                  <a:pt x="37" y="0"/>
                </a:moveTo>
                <a:lnTo>
                  <a:pt x="37" y="2"/>
                </a:lnTo>
                <a:lnTo>
                  <a:pt x="39" y="2"/>
                </a:lnTo>
                <a:lnTo>
                  <a:pt x="41" y="2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7" y="5"/>
                </a:lnTo>
                <a:lnTo>
                  <a:pt x="47" y="7"/>
                </a:lnTo>
                <a:lnTo>
                  <a:pt x="45" y="7"/>
                </a:lnTo>
                <a:lnTo>
                  <a:pt x="45" y="10"/>
                </a:lnTo>
                <a:lnTo>
                  <a:pt x="44" y="12"/>
                </a:lnTo>
                <a:lnTo>
                  <a:pt x="44" y="13"/>
                </a:lnTo>
                <a:lnTo>
                  <a:pt x="45" y="15"/>
                </a:lnTo>
                <a:lnTo>
                  <a:pt x="47" y="15"/>
                </a:lnTo>
                <a:lnTo>
                  <a:pt x="48" y="15"/>
                </a:lnTo>
                <a:lnTo>
                  <a:pt x="50" y="15"/>
                </a:lnTo>
                <a:lnTo>
                  <a:pt x="50" y="13"/>
                </a:lnTo>
                <a:lnTo>
                  <a:pt x="52" y="13"/>
                </a:lnTo>
                <a:lnTo>
                  <a:pt x="52" y="13"/>
                </a:lnTo>
                <a:lnTo>
                  <a:pt x="55" y="13"/>
                </a:lnTo>
                <a:lnTo>
                  <a:pt x="56" y="15"/>
                </a:lnTo>
                <a:lnTo>
                  <a:pt x="56" y="15"/>
                </a:lnTo>
                <a:lnTo>
                  <a:pt x="56" y="18"/>
                </a:lnTo>
                <a:lnTo>
                  <a:pt x="56" y="19"/>
                </a:lnTo>
                <a:lnTo>
                  <a:pt x="56" y="21"/>
                </a:lnTo>
                <a:lnTo>
                  <a:pt x="56" y="23"/>
                </a:lnTo>
                <a:lnTo>
                  <a:pt x="56" y="26"/>
                </a:lnTo>
                <a:lnTo>
                  <a:pt x="55" y="29"/>
                </a:lnTo>
                <a:lnTo>
                  <a:pt x="55" y="29"/>
                </a:lnTo>
                <a:lnTo>
                  <a:pt x="53" y="30"/>
                </a:lnTo>
                <a:lnTo>
                  <a:pt x="53" y="30"/>
                </a:lnTo>
                <a:lnTo>
                  <a:pt x="53" y="32"/>
                </a:lnTo>
                <a:lnTo>
                  <a:pt x="55" y="32"/>
                </a:lnTo>
                <a:lnTo>
                  <a:pt x="55" y="34"/>
                </a:lnTo>
                <a:lnTo>
                  <a:pt x="55" y="34"/>
                </a:lnTo>
                <a:lnTo>
                  <a:pt x="55" y="35"/>
                </a:lnTo>
                <a:lnTo>
                  <a:pt x="55" y="37"/>
                </a:lnTo>
                <a:lnTo>
                  <a:pt x="53" y="40"/>
                </a:lnTo>
                <a:lnTo>
                  <a:pt x="52" y="43"/>
                </a:lnTo>
                <a:lnTo>
                  <a:pt x="52" y="45"/>
                </a:lnTo>
                <a:lnTo>
                  <a:pt x="53" y="45"/>
                </a:lnTo>
                <a:lnTo>
                  <a:pt x="55" y="45"/>
                </a:lnTo>
                <a:lnTo>
                  <a:pt x="55" y="45"/>
                </a:lnTo>
                <a:lnTo>
                  <a:pt x="56" y="43"/>
                </a:lnTo>
                <a:lnTo>
                  <a:pt x="60" y="41"/>
                </a:lnTo>
                <a:lnTo>
                  <a:pt x="61" y="40"/>
                </a:lnTo>
                <a:lnTo>
                  <a:pt x="61" y="40"/>
                </a:lnTo>
                <a:lnTo>
                  <a:pt x="63" y="38"/>
                </a:lnTo>
                <a:lnTo>
                  <a:pt x="64" y="38"/>
                </a:lnTo>
                <a:lnTo>
                  <a:pt x="64" y="37"/>
                </a:lnTo>
                <a:lnTo>
                  <a:pt x="64" y="37"/>
                </a:lnTo>
                <a:lnTo>
                  <a:pt x="66" y="37"/>
                </a:lnTo>
                <a:lnTo>
                  <a:pt x="66" y="37"/>
                </a:lnTo>
                <a:lnTo>
                  <a:pt x="67" y="35"/>
                </a:lnTo>
                <a:lnTo>
                  <a:pt x="69" y="34"/>
                </a:lnTo>
                <a:lnTo>
                  <a:pt x="69" y="34"/>
                </a:lnTo>
                <a:lnTo>
                  <a:pt x="71" y="35"/>
                </a:lnTo>
                <a:lnTo>
                  <a:pt x="72" y="37"/>
                </a:lnTo>
                <a:lnTo>
                  <a:pt x="74" y="37"/>
                </a:lnTo>
                <a:lnTo>
                  <a:pt x="75" y="38"/>
                </a:lnTo>
                <a:lnTo>
                  <a:pt x="75" y="38"/>
                </a:lnTo>
                <a:lnTo>
                  <a:pt x="75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38"/>
                </a:lnTo>
                <a:lnTo>
                  <a:pt x="78" y="38"/>
                </a:lnTo>
                <a:lnTo>
                  <a:pt x="80" y="38"/>
                </a:lnTo>
                <a:lnTo>
                  <a:pt x="82" y="37"/>
                </a:lnTo>
                <a:lnTo>
                  <a:pt x="83" y="37"/>
                </a:lnTo>
                <a:lnTo>
                  <a:pt x="83" y="35"/>
                </a:lnTo>
                <a:lnTo>
                  <a:pt x="83" y="34"/>
                </a:lnTo>
                <a:lnTo>
                  <a:pt x="85" y="34"/>
                </a:lnTo>
                <a:lnTo>
                  <a:pt x="85" y="34"/>
                </a:lnTo>
                <a:lnTo>
                  <a:pt x="86" y="32"/>
                </a:lnTo>
                <a:lnTo>
                  <a:pt x="85" y="32"/>
                </a:lnTo>
                <a:lnTo>
                  <a:pt x="85" y="32"/>
                </a:lnTo>
                <a:lnTo>
                  <a:pt x="86" y="32"/>
                </a:lnTo>
                <a:lnTo>
                  <a:pt x="86" y="30"/>
                </a:lnTo>
                <a:lnTo>
                  <a:pt x="89" y="30"/>
                </a:lnTo>
                <a:lnTo>
                  <a:pt x="91" y="32"/>
                </a:lnTo>
                <a:lnTo>
                  <a:pt x="93" y="32"/>
                </a:lnTo>
                <a:lnTo>
                  <a:pt x="94" y="34"/>
                </a:lnTo>
                <a:lnTo>
                  <a:pt x="96" y="32"/>
                </a:lnTo>
                <a:lnTo>
                  <a:pt x="97" y="34"/>
                </a:lnTo>
                <a:lnTo>
                  <a:pt x="99" y="37"/>
                </a:lnTo>
                <a:lnTo>
                  <a:pt x="101" y="40"/>
                </a:lnTo>
                <a:lnTo>
                  <a:pt x="102" y="41"/>
                </a:lnTo>
                <a:lnTo>
                  <a:pt x="104" y="43"/>
                </a:lnTo>
                <a:lnTo>
                  <a:pt x="105" y="45"/>
                </a:lnTo>
                <a:lnTo>
                  <a:pt x="107" y="45"/>
                </a:lnTo>
                <a:lnTo>
                  <a:pt x="108" y="48"/>
                </a:lnTo>
                <a:lnTo>
                  <a:pt x="107" y="51"/>
                </a:lnTo>
                <a:lnTo>
                  <a:pt x="107" y="54"/>
                </a:lnTo>
                <a:lnTo>
                  <a:pt x="107" y="57"/>
                </a:lnTo>
                <a:lnTo>
                  <a:pt x="108" y="60"/>
                </a:lnTo>
                <a:lnTo>
                  <a:pt x="110" y="62"/>
                </a:lnTo>
                <a:lnTo>
                  <a:pt x="112" y="63"/>
                </a:lnTo>
                <a:lnTo>
                  <a:pt x="112" y="65"/>
                </a:lnTo>
                <a:lnTo>
                  <a:pt x="113" y="65"/>
                </a:lnTo>
                <a:lnTo>
                  <a:pt x="115" y="67"/>
                </a:lnTo>
                <a:lnTo>
                  <a:pt x="116" y="67"/>
                </a:lnTo>
                <a:lnTo>
                  <a:pt x="116" y="68"/>
                </a:lnTo>
                <a:lnTo>
                  <a:pt x="116" y="68"/>
                </a:lnTo>
                <a:lnTo>
                  <a:pt x="116" y="70"/>
                </a:lnTo>
                <a:lnTo>
                  <a:pt x="118" y="70"/>
                </a:lnTo>
                <a:lnTo>
                  <a:pt x="119" y="71"/>
                </a:lnTo>
                <a:lnTo>
                  <a:pt x="119" y="71"/>
                </a:lnTo>
                <a:lnTo>
                  <a:pt x="119" y="71"/>
                </a:lnTo>
                <a:lnTo>
                  <a:pt x="119" y="73"/>
                </a:lnTo>
                <a:lnTo>
                  <a:pt x="119" y="75"/>
                </a:lnTo>
                <a:lnTo>
                  <a:pt x="119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8"/>
                </a:lnTo>
                <a:lnTo>
                  <a:pt x="118" y="79"/>
                </a:lnTo>
                <a:lnTo>
                  <a:pt x="118" y="81"/>
                </a:lnTo>
                <a:lnTo>
                  <a:pt x="118" y="82"/>
                </a:lnTo>
                <a:lnTo>
                  <a:pt x="118" y="84"/>
                </a:lnTo>
                <a:lnTo>
                  <a:pt x="118" y="87"/>
                </a:lnTo>
                <a:lnTo>
                  <a:pt x="118" y="87"/>
                </a:lnTo>
                <a:lnTo>
                  <a:pt x="118" y="89"/>
                </a:lnTo>
                <a:lnTo>
                  <a:pt x="116" y="89"/>
                </a:lnTo>
                <a:lnTo>
                  <a:pt x="116" y="90"/>
                </a:lnTo>
                <a:lnTo>
                  <a:pt x="115" y="90"/>
                </a:lnTo>
                <a:lnTo>
                  <a:pt x="113" y="92"/>
                </a:lnTo>
                <a:lnTo>
                  <a:pt x="113" y="92"/>
                </a:lnTo>
                <a:lnTo>
                  <a:pt x="113" y="92"/>
                </a:lnTo>
                <a:lnTo>
                  <a:pt x="112" y="93"/>
                </a:lnTo>
                <a:lnTo>
                  <a:pt x="112" y="93"/>
                </a:lnTo>
                <a:lnTo>
                  <a:pt x="110" y="92"/>
                </a:lnTo>
                <a:lnTo>
                  <a:pt x="110" y="92"/>
                </a:lnTo>
                <a:lnTo>
                  <a:pt x="110" y="90"/>
                </a:lnTo>
                <a:lnTo>
                  <a:pt x="108" y="90"/>
                </a:lnTo>
                <a:lnTo>
                  <a:pt x="107" y="90"/>
                </a:lnTo>
                <a:lnTo>
                  <a:pt x="105" y="90"/>
                </a:lnTo>
                <a:lnTo>
                  <a:pt x="102" y="90"/>
                </a:lnTo>
                <a:lnTo>
                  <a:pt x="99" y="90"/>
                </a:lnTo>
                <a:lnTo>
                  <a:pt x="97" y="90"/>
                </a:lnTo>
                <a:lnTo>
                  <a:pt x="96" y="90"/>
                </a:lnTo>
                <a:lnTo>
                  <a:pt x="94" y="90"/>
                </a:lnTo>
                <a:lnTo>
                  <a:pt x="94" y="90"/>
                </a:lnTo>
                <a:lnTo>
                  <a:pt x="93" y="90"/>
                </a:lnTo>
                <a:lnTo>
                  <a:pt x="91" y="90"/>
                </a:lnTo>
                <a:lnTo>
                  <a:pt x="89" y="90"/>
                </a:lnTo>
                <a:lnTo>
                  <a:pt x="88" y="90"/>
                </a:lnTo>
                <a:lnTo>
                  <a:pt x="86" y="90"/>
                </a:lnTo>
                <a:lnTo>
                  <a:pt x="85" y="92"/>
                </a:lnTo>
                <a:lnTo>
                  <a:pt x="82" y="92"/>
                </a:lnTo>
                <a:lnTo>
                  <a:pt x="80" y="93"/>
                </a:lnTo>
                <a:lnTo>
                  <a:pt x="80" y="95"/>
                </a:lnTo>
                <a:lnTo>
                  <a:pt x="78" y="97"/>
                </a:lnTo>
                <a:lnTo>
                  <a:pt x="78" y="98"/>
                </a:lnTo>
                <a:lnTo>
                  <a:pt x="77" y="100"/>
                </a:lnTo>
                <a:lnTo>
                  <a:pt x="75" y="101"/>
                </a:lnTo>
                <a:lnTo>
                  <a:pt x="75" y="101"/>
                </a:lnTo>
                <a:lnTo>
                  <a:pt x="75" y="103"/>
                </a:lnTo>
                <a:lnTo>
                  <a:pt x="74" y="103"/>
                </a:lnTo>
                <a:lnTo>
                  <a:pt x="72" y="103"/>
                </a:lnTo>
                <a:lnTo>
                  <a:pt x="72" y="103"/>
                </a:lnTo>
                <a:lnTo>
                  <a:pt x="72" y="106"/>
                </a:lnTo>
                <a:lnTo>
                  <a:pt x="72" y="108"/>
                </a:lnTo>
                <a:lnTo>
                  <a:pt x="74" y="109"/>
                </a:lnTo>
                <a:lnTo>
                  <a:pt x="74" y="111"/>
                </a:lnTo>
                <a:lnTo>
                  <a:pt x="74" y="114"/>
                </a:lnTo>
                <a:lnTo>
                  <a:pt x="74" y="115"/>
                </a:lnTo>
                <a:lnTo>
                  <a:pt x="77" y="117"/>
                </a:lnTo>
                <a:lnTo>
                  <a:pt x="77" y="119"/>
                </a:lnTo>
                <a:lnTo>
                  <a:pt x="78" y="119"/>
                </a:lnTo>
                <a:lnTo>
                  <a:pt x="78" y="120"/>
                </a:lnTo>
                <a:lnTo>
                  <a:pt x="77" y="122"/>
                </a:lnTo>
                <a:lnTo>
                  <a:pt x="78" y="123"/>
                </a:lnTo>
                <a:lnTo>
                  <a:pt x="80" y="130"/>
                </a:lnTo>
                <a:lnTo>
                  <a:pt x="80" y="130"/>
                </a:lnTo>
                <a:lnTo>
                  <a:pt x="80" y="130"/>
                </a:lnTo>
                <a:lnTo>
                  <a:pt x="80" y="128"/>
                </a:lnTo>
                <a:lnTo>
                  <a:pt x="78" y="127"/>
                </a:lnTo>
                <a:lnTo>
                  <a:pt x="78" y="125"/>
                </a:lnTo>
                <a:lnTo>
                  <a:pt x="77" y="123"/>
                </a:lnTo>
                <a:lnTo>
                  <a:pt x="75" y="122"/>
                </a:lnTo>
                <a:lnTo>
                  <a:pt x="75" y="123"/>
                </a:lnTo>
                <a:lnTo>
                  <a:pt x="75" y="123"/>
                </a:lnTo>
                <a:lnTo>
                  <a:pt x="74" y="123"/>
                </a:lnTo>
                <a:lnTo>
                  <a:pt x="72" y="122"/>
                </a:lnTo>
                <a:lnTo>
                  <a:pt x="71" y="120"/>
                </a:lnTo>
                <a:lnTo>
                  <a:pt x="71" y="120"/>
                </a:lnTo>
                <a:lnTo>
                  <a:pt x="71" y="120"/>
                </a:lnTo>
                <a:lnTo>
                  <a:pt x="69" y="119"/>
                </a:lnTo>
                <a:lnTo>
                  <a:pt x="67" y="117"/>
                </a:lnTo>
                <a:lnTo>
                  <a:pt x="66" y="117"/>
                </a:lnTo>
                <a:lnTo>
                  <a:pt x="66" y="117"/>
                </a:lnTo>
                <a:lnTo>
                  <a:pt x="64" y="115"/>
                </a:lnTo>
                <a:lnTo>
                  <a:pt x="63" y="115"/>
                </a:lnTo>
                <a:lnTo>
                  <a:pt x="60" y="117"/>
                </a:lnTo>
                <a:lnTo>
                  <a:pt x="55" y="115"/>
                </a:lnTo>
                <a:lnTo>
                  <a:pt x="52" y="117"/>
                </a:lnTo>
                <a:lnTo>
                  <a:pt x="52" y="115"/>
                </a:lnTo>
                <a:lnTo>
                  <a:pt x="50" y="115"/>
                </a:lnTo>
                <a:lnTo>
                  <a:pt x="52" y="114"/>
                </a:lnTo>
                <a:lnTo>
                  <a:pt x="52" y="111"/>
                </a:lnTo>
                <a:lnTo>
                  <a:pt x="52" y="108"/>
                </a:lnTo>
                <a:lnTo>
                  <a:pt x="52" y="106"/>
                </a:lnTo>
                <a:lnTo>
                  <a:pt x="52" y="106"/>
                </a:lnTo>
                <a:lnTo>
                  <a:pt x="52" y="104"/>
                </a:lnTo>
                <a:lnTo>
                  <a:pt x="52" y="104"/>
                </a:lnTo>
                <a:lnTo>
                  <a:pt x="48" y="103"/>
                </a:lnTo>
                <a:lnTo>
                  <a:pt x="47" y="103"/>
                </a:lnTo>
                <a:lnTo>
                  <a:pt x="45" y="103"/>
                </a:lnTo>
                <a:lnTo>
                  <a:pt x="42" y="104"/>
                </a:lnTo>
                <a:lnTo>
                  <a:pt x="41" y="104"/>
                </a:lnTo>
                <a:lnTo>
                  <a:pt x="39" y="106"/>
                </a:lnTo>
                <a:lnTo>
                  <a:pt x="37" y="108"/>
                </a:lnTo>
                <a:lnTo>
                  <a:pt x="39" y="108"/>
                </a:lnTo>
                <a:lnTo>
                  <a:pt x="39" y="111"/>
                </a:lnTo>
                <a:lnTo>
                  <a:pt x="37" y="114"/>
                </a:lnTo>
                <a:lnTo>
                  <a:pt x="37" y="115"/>
                </a:lnTo>
                <a:lnTo>
                  <a:pt x="39" y="120"/>
                </a:lnTo>
                <a:lnTo>
                  <a:pt x="37" y="123"/>
                </a:lnTo>
                <a:lnTo>
                  <a:pt x="37" y="125"/>
                </a:lnTo>
                <a:lnTo>
                  <a:pt x="36" y="127"/>
                </a:lnTo>
                <a:lnTo>
                  <a:pt x="36" y="130"/>
                </a:lnTo>
                <a:lnTo>
                  <a:pt x="34" y="130"/>
                </a:lnTo>
                <a:lnTo>
                  <a:pt x="33" y="133"/>
                </a:lnTo>
                <a:lnTo>
                  <a:pt x="33" y="138"/>
                </a:lnTo>
                <a:lnTo>
                  <a:pt x="31" y="139"/>
                </a:lnTo>
                <a:lnTo>
                  <a:pt x="31" y="142"/>
                </a:lnTo>
                <a:lnTo>
                  <a:pt x="28" y="145"/>
                </a:lnTo>
                <a:lnTo>
                  <a:pt x="28" y="149"/>
                </a:lnTo>
                <a:lnTo>
                  <a:pt x="26" y="150"/>
                </a:lnTo>
                <a:lnTo>
                  <a:pt x="26" y="150"/>
                </a:lnTo>
                <a:lnTo>
                  <a:pt x="26" y="152"/>
                </a:lnTo>
                <a:lnTo>
                  <a:pt x="26" y="155"/>
                </a:lnTo>
                <a:lnTo>
                  <a:pt x="26" y="158"/>
                </a:lnTo>
                <a:lnTo>
                  <a:pt x="26" y="160"/>
                </a:lnTo>
                <a:lnTo>
                  <a:pt x="28" y="163"/>
                </a:lnTo>
                <a:lnTo>
                  <a:pt x="28" y="164"/>
                </a:lnTo>
                <a:lnTo>
                  <a:pt x="28" y="164"/>
                </a:lnTo>
                <a:lnTo>
                  <a:pt x="28" y="166"/>
                </a:lnTo>
                <a:lnTo>
                  <a:pt x="30" y="166"/>
                </a:lnTo>
                <a:lnTo>
                  <a:pt x="34" y="164"/>
                </a:lnTo>
                <a:lnTo>
                  <a:pt x="36" y="164"/>
                </a:lnTo>
                <a:lnTo>
                  <a:pt x="36" y="166"/>
                </a:lnTo>
                <a:lnTo>
                  <a:pt x="37" y="167"/>
                </a:lnTo>
                <a:lnTo>
                  <a:pt x="37" y="174"/>
                </a:lnTo>
                <a:lnTo>
                  <a:pt x="37" y="175"/>
                </a:lnTo>
                <a:lnTo>
                  <a:pt x="39" y="175"/>
                </a:lnTo>
                <a:lnTo>
                  <a:pt x="41" y="177"/>
                </a:lnTo>
                <a:lnTo>
                  <a:pt x="41" y="177"/>
                </a:lnTo>
                <a:lnTo>
                  <a:pt x="41" y="177"/>
                </a:lnTo>
                <a:lnTo>
                  <a:pt x="41" y="175"/>
                </a:lnTo>
                <a:lnTo>
                  <a:pt x="42" y="177"/>
                </a:lnTo>
                <a:lnTo>
                  <a:pt x="42" y="180"/>
                </a:lnTo>
                <a:lnTo>
                  <a:pt x="45" y="191"/>
                </a:lnTo>
                <a:lnTo>
                  <a:pt x="45" y="193"/>
                </a:lnTo>
                <a:lnTo>
                  <a:pt x="47" y="194"/>
                </a:lnTo>
                <a:lnTo>
                  <a:pt x="45" y="194"/>
                </a:lnTo>
                <a:lnTo>
                  <a:pt x="44" y="191"/>
                </a:lnTo>
                <a:lnTo>
                  <a:pt x="44" y="190"/>
                </a:lnTo>
                <a:lnTo>
                  <a:pt x="44" y="190"/>
                </a:lnTo>
                <a:lnTo>
                  <a:pt x="42" y="190"/>
                </a:lnTo>
                <a:lnTo>
                  <a:pt x="42" y="190"/>
                </a:lnTo>
                <a:lnTo>
                  <a:pt x="44" y="188"/>
                </a:lnTo>
                <a:lnTo>
                  <a:pt x="42" y="188"/>
                </a:lnTo>
                <a:lnTo>
                  <a:pt x="42" y="186"/>
                </a:lnTo>
                <a:lnTo>
                  <a:pt x="41" y="188"/>
                </a:lnTo>
                <a:lnTo>
                  <a:pt x="41" y="190"/>
                </a:lnTo>
                <a:lnTo>
                  <a:pt x="41" y="191"/>
                </a:lnTo>
                <a:lnTo>
                  <a:pt x="44" y="194"/>
                </a:lnTo>
                <a:lnTo>
                  <a:pt x="44" y="194"/>
                </a:lnTo>
                <a:lnTo>
                  <a:pt x="45" y="196"/>
                </a:lnTo>
                <a:lnTo>
                  <a:pt x="47" y="196"/>
                </a:lnTo>
                <a:lnTo>
                  <a:pt x="48" y="196"/>
                </a:lnTo>
                <a:lnTo>
                  <a:pt x="50" y="197"/>
                </a:lnTo>
                <a:lnTo>
                  <a:pt x="53" y="199"/>
                </a:lnTo>
                <a:lnTo>
                  <a:pt x="55" y="199"/>
                </a:lnTo>
                <a:lnTo>
                  <a:pt x="56" y="199"/>
                </a:lnTo>
                <a:lnTo>
                  <a:pt x="58" y="199"/>
                </a:lnTo>
                <a:lnTo>
                  <a:pt x="60" y="199"/>
                </a:lnTo>
                <a:lnTo>
                  <a:pt x="61" y="201"/>
                </a:lnTo>
                <a:lnTo>
                  <a:pt x="64" y="205"/>
                </a:lnTo>
                <a:lnTo>
                  <a:pt x="69" y="208"/>
                </a:lnTo>
                <a:lnTo>
                  <a:pt x="69" y="210"/>
                </a:lnTo>
                <a:lnTo>
                  <a:pt x="67" y="210"/>
                </a:lnTo>
                <a:lnTo>
                  <a:pt x="66" y="213"/>
                </a:lnTo>
                <a:lnTo>
                  <a:pt x="66" y="213"/>
                </a:lnTo>
                <a:lnTo>
                  <a:pt x="66" y="215"/>
                </a:lnTo>
                <a:lnTo>
                  <a:pt x="64" y="215"/>
                </a:lnTo>
                <a:lnTo>
                  <a:pt x="63" y="215"/>
                </a:lnTo>
                <a:lnTo>
                  <a:pt x="63" y="215"/>
                </a:lnTo>
                <a:lnTo>
                  <a:pt x="63" y="215"/>
                </a:lnTo>
                <a:lnTo>
                  <a:pt x="61" y="213"/>
                </a:lnTo>
                <a:lnTo>
                  <a:pt x="61" y="213"/>
                </a:lnTo>
                <a:lnTo>
                  <a:pt x="61" y="213"/>
                </a:lnTo>
                <a:lnTo>
                  <a:pt x="58" y="215"/>
                </a:lnTo>
                <a:lnTo>
                  <a:pt x="56" y="215"/>
                </a:lnTo>
                <a:lnTo>
                  <a:pt x="56" y="216"/>
                </a:lnTo>
                <a:lnTo>
                  <a:pt x="55" y="216"/>
                </a:lnTo>
                <a:lnTo>
                  <a:pt x="55" y="218"/>
                </a:lnTo>
                <a:lnTo>
                  <a:pt x="55" y="218"/>
                </a:lnTo>
                <a:lnTo>
                  <a:pt x="53" y="216"/>
                </a:lnTo>
                <a:lnTo>
                  <a:pt x="53" y="216"/>
                </a:lnTo>
                <a:lnTo>
                  <a:pt x="53" y="215"/>
                </a:lnTo>
                <a:lnTo>
                  <a:pt x="53" y="215"/>
                </a:lnTo>
                <a:lnTo>
                  <a:pt x="53" y="213"/>
                </a:lnTo>
                <a:lnTo>
                  <a:pt x="55" y="212"/>
                </a:lnTo>
                <a:lnTo>
                  <a:pt x="53" y="210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0" y="207"/>
                </a:lnTo>
                <a:lnTo>
                  <a:pt x="50" y="205"/>
                </a:lnTo>
                <a:lnTo>
                  <a:pt x="48" y="205"/>
                </a:lnTo>
                <a:lnTo>
                  <a:pt x="48" y="205"/>
                </a:lnTo>
                <a:lnTo>
                  <a:pt x="47" y="205"/>
                </a:lnTo>
                <a:lnTo>
                  <a:pt x="47" y="205"/>
                </a:lnTo>
                <a:lnTo>
                  <a:pt x="44" y="204"/>
                </a:lnTo>
                <a:lnTo>
                  <a:pt x="42" y="202"/>
                </a:lnTo>
                <a:lnTo>
                  <a:pt x="42" y="202"/>
                </a:lnTo>
                <a:lnTo>
                  <a:pt x="41" y="202"/>
                </a:lnTo>
                <a:lnTo>
                  <a:pt x="41" y="202"/>
                </a:lnTo>
                <a:lnTo>
                  <a:pt x="41" y="205"/>
                </a:lnTo>
                <a:lnTo>
                  <a:pt x="41" y="205"/>
                </a:lnTo>
                <a:lnTo>
                  <a:pt x="36" y="202"/>
                </a:lnTo>
                <a:lnTo>
                  <a:pt x="34" y="199"/>
                </a:lnTo>
                <a:lnTo>
                  <a:pt x="34" y="196"/>
                </a:lnTo>
                <a:lnTo>
                  <a:pt x="34" y="196"/>
                </a:lnTo>
                <a:lnTo>
                  <a:pt x="33" y="196"/>
                </a:lnTo>
                <a:lnTo>
                  <a:pt x="31" y="194"/>
                </a:lnTo>
                <a:lnTo>
                  <a:pt x="33" y="193"/>
                </a:lnTo>
                <a:lnTo>
                  <a:pt x="31" y="193"/>
                </a:lnTo>
                <a:lnTo>
                  <a:pt x="30" y="193"/>
                </a:lnTo>
                <a:lnTo>
                  <a:pt x="30" y="193"/>
                </a:lnTo>
                <a:lnTo>
                  <a:pt x="28" y="190"/>
                </a:lnTo>
                <a:lnTo>
                  <a:pt x="28" y="190"/>
                </a:lnTo>
                <a:lnTo>
                  <a:pt x="26" y="188"/>
                </a:lnTo>
                <a:lnTo>
                  <a:pt x="25" y="188"/>
                </a:lnTo>
                <a:lnTo>
                  <a:pt x="25" y="186"/>
                </a:lnTo>
                <a:lnTo>
                  <a:pt x="25" y="185"/>
                </a:lnTo>
                <a:lnTo>
                  <a:pt x="23" y="183"/>
                </a:lnTo>
                <a:lnTo>
                  <a:pt x="22" y="183"/>
                </a:lnTo>
                <a:lnTo>
                  <a:pt x="20" y="183"/>
                </a:lnTo>
                <a:lnTo>
                  <a:pt x="20" y="180"/>
                </a:lnTo>
                <a:lnTo>
                  <a:pt x="19" y="179"/>
                </a:lnTo>
                <a:lnTo>
                  <a:pt x="19" y="179"/>
                </a:lnTo>
                <a:lnTo>
                  <a:pt x="17" y="179"/>
                </a:lnTo>
                <a:lnTo>
                  <a:pt x="17" y="180"/>
                </a:lnTo>
                <a:lnTo>
                  <a:pt x="15" y="180"/>
                </a:lnTo>
                <a:lnTo>
                  <a:pt x="15" y="180"/>
                </a:lnTo>
                <a:lnTo>
                  <a:pt x="14" y="180"/>
                </a:lnTo>
                <a:lnTo>
                  <a:pt x="12" y="177"/>
                </a:lnTo>
                <a:lnTo>
                  <a:pt x="12" y="175"/>
                </a:lnTo>
                <a:lnTo>
                  <a:pt x="12" y="172"/>
                </a:lnTo>
                <a:lnTo>
                  <a:pt x="14" y="169"/>
                </a:lnTo>
                <a:lnTo>
                  <a:pt x="15" y="164"/>
                </a:lnTo>
                <a:lnTo>
                  <a:pt x="15" y="161"/>
                </a:lnTo>
                <a:lnTo>
                  <a:pt x="17" y="161"/>
                </a:lnTo>
                <a:lnTo>
                  <a:pt x="17" y="156"/>
                </a:lnTo>
                <a:lnTo>
                  <a:pt x="20" y="152"/>
                </a:lnTo>
                <a:lnTo>
                  <a:pt x="20" y="150"/>
                </a:lnTo>
                <a:lnTo>
                  <a:pt x="20" y="149"/>
                </a:lnTo>
                <a:lnTo>
                  <a:pt x="20" y="149"/>
                </a:lnTo>
                <a:lnTo>
                  <a:pt x="20" y="147"/>
                </a:lnTo>
                <a:lnTo>
                  <a:pt x="20" y="145"/>
                </a:lnTo>
                <a:lnTo>
                  <a:pt x="20" y="145"/>
                </a:lnTo>
                <a:lnTo>
                  <a:pt x="20" y="144"/>
                </a:lnTo>
                <a:lnTo>
                  <a:pt x="22" y="142"/>
                </a:lnTo>
                <a:lnTo>
                  <a:pt x="25" y="141"/>
                </a:lnTo>
                <a:lnTo>
                  <a:pt x="26" y="139"/>
                </a:lnTo>
                <a:lnTo>
                  <a:pt x="30" y="134"/>
                </a:lnTo>
                <a:lnTo>
                  <a:pt x="30" y="131"/>
                </a:lnTo>
                <a:lnTo>
                  <a:pt x="31" y="131"/>
                </a:lnTo>
                <a:lnTo>
                  <a:pt x="31" y="131"/>
                </a:lnTo>
                <a:lnTo>
                  <a:pt x="33" y="130"/>
                </a:lnTo>
                <a:lnTo>
                  <a:pt x="33" y="130"/>
                </a:lnTo>
                <a:lnTo>
                  <a:pt x="33" y="128"/>
                </a:lnTo>
                <a:lnTo>
                  <a:pt x="31" y="123"/>
                </a:lnTo>
                <a:lnTo>
                  <a:pt x="31" y="122"/>
                </a:lnTo>
                <a:lnTo>
                  <a:pt x="30" y="120"/>
                </a:lnTo>
                <a:lnTo>
                  <a:pt x="30" y="120"/>
                </a:lnTo>
                <a:lnTo>
                  <a:pt x="30" y="119"/>
                </a:lnTo>
                <a:lnTo>
                  <a:pt x="30" y="117"/>
                </a:lnTo>
                <a:lnTo>
                  <a:pt x="30" y="117"/>
                </a:lnTo>
                <a:lnTo>
                  <a:pt x="28" y="115"/>
                </a:lnTo>
                <a:lnTo>
                  <a:pt x="26" y="114"/>
                </a:lnTo>
                <a:lnTo>
                  <a:pt x="26" y="112"/>
                </a:lnTo>
                <a:lnTo>
                  <a:pt x="26" y="111"/>
                </a:lnTo>
                <a:lnTo>
                  <a:pt x="26" y="111"/>
                </a:lnTo>
                <a:lnTo>
                  <a:pt x="25" y="109"/>
                </a:lnTo>
                <a:lnTo>
                  <a:pt x="26" y="108"/>
                </a:lnTo>
                <a:lnTo>
                  <a:pt x="26" y="108"/>
                </a:lnTo>
                <a:lnTo>
                  <a:pt x="26" y="103"/>
                </a:lnTo>
                <a:lnTo>
                  <a:pt x="26" y="103"/>
                </a:lnTo>
                <a:lnTo>
                  <a:pt x="26" y="100"/>
                </a:lnTo>
                <a:lnTo>
                  <a:pt x="25" y="98"/>
                </a:lnTo>
                <a:lnTo>
                  <a:pt x="25" y="97"/>
                </a:lnTo>
                <a:lnTo>
                  <a:pt x="23" y="95"/>
                </a:lnTo>
                <a:lnTo>
                  <a:pt x="20" y="93"/>
                </a:lnTo>
                <a:lnTo>
                  <a:pt x="17" y="90"/>
                </a:lnTo>
                <a:lnTo>
                  <a:pt x="17" y="89"/>
                </a:lnTo>
                <a:lnTo>
                  <a:pt x="15" y="87"/>
                </a:lnTo>
                <a:lnTo>
                  <a:pt x="14" y="86"/>
                </a:lnTo>
                <a:lnTo>
                  <a:pt x="12" y="84"/>
                </a:lnTo>
                <a:lnTo>
                  <a:pt x="12" y="82"/>
                </a:lnTo>
                <a:lnTo>
                  <a:pt x="12" y="79"/>
                </a:lnTo>
                <a:lnTo>
                  <a:pt x="12" y="79"/>
                </a:lnTo>
                <a:lnTo>
                  <a:pt x="12" y="78"/>
                </a:lnTo>
                <a:lnTo>
                  <a:pt x="14" y="78"/>
                </a:lnTo>
                <a:lnTo>
                  <a:pt x="14" y="78"/>
                </a:lnTo>
                <a:lnTo>
                  <a:pt x="15" y="76"/>
                </a:lnTo>
                <a:lnTo>
                  <a:pt x="17" y="76"/>
                </a:lnTo>
                <a:lnTo>
                  <a:pt x="17" y="76"/>
                </a:lnTo>
                <a:lnTo>
                  <a:pt x="17" y="76"/>
                </a:lnTo>
                <a:lnTo>
                  <a:pt x="17" y="73"/>
                </a:lnTo>
                <a:lnTo>
                  <a:pt x="17" y="70"/>
                </a:lnTo>
                <a:lnTo>
                  <a:pt x="17" y="68"/>
                </a:lnTo>
                <a:lnTo>
                  <a:pt x="19" y="67"/>
                </a:lnTo>
                <a:lnTo>
                  <a:pt x="22" y="63"/>
                </a:lnTo>
                <a:lnTo>
                  <a:pt x="22" y="63"/>
                </a:lnTo>
                <a:lnTo>
                  <a:pt x="22" y="62"/>
                </a:lnTo>
                <a:lnTo>
                  <a:pt x="22" y="62"/>
                </a:lnTo>
                <a:lnTo>
                  <a:pt x="22" y="60"/>
                </a:lnTo>
                <a:lnTo>
                  <a:pt x="22" y="60"/>
                </a:lnTo>
                <a:lnTo>
                  <a:pt x="20" y="62"/>
                </a:lnTo>
                <a:lnTo>
                  <a:pt x="19" y="62"/>
                </a:lnTo>
                <a:lnTo>
                  <a:pt x="19" y="59"/>
                </a:lnTo>
                <a:lnTo>
                  <a:pt x="17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5" y="52"/>
                </a:lnTo>
                <a:lnTo>
                  <a:pt x="14" y="49"/>
                </a:lnTo>
                <a:lnTo>
                  <a:pt x="12" y="48"/>
                </a:lnTo>
                <a:lnTo>
                  <a:pt x="11" y="46"/>
                </a:lnTo>
                <a:lnTo>
                  <a:pt x="9" y="45"/>
                </a:lnTo>
                <a:lnTo>
                  <a:pt x="6" y="41"/>
                </a:lnTo>
                <a:lnTo>
                  <a:pt x="6" y="40"/>
                </a:lnTo>
                <a:lnTo>
                  <a:pt x="6" y="40"/>
                </a:lnTo>
                <a:lnTo>
                  <a:pt x="4" y="40"/>
                </a:lnTo>
                <a:lnTo>
                  <a:pt x="6" y="38"/>
                </a:lnTo>
                <a:lnTo>
                  <a:pt x="6" y="37"/>
                </a:lnTo>
                <a:lnTo>
                  <a:pt x="4" y="35"/>
                </a:lnTo>
                <a:lnTo>
                  <a:pt x="4" y="34"/>
                </a:lnTo>
                <a:lnTo>
                  <a:pt x="4" y="34"/>
                </a:lnTo>
                <a:lnTo>
                  <a:pt x="4" y="32"/>
                </a:lnTo>
                <a:lnTo>
                  <a:pt x="3" y="34"/>
                </a:lnTo>
                <a:lnTo>
                  <a:pt x="1" y="32"/>
                </a:lnTo>
                <a:lnTo>
                  <a:pt x="1" y="30"/>
                </a:lnTo>
                <a:lnTo>
                  <a:pt x="0" y="29"/>
                </a:lnTo>
                <a:lnTo>
                  <a:pt x="1" y="29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4" y="29"/>
                </a:lnTo>
                <a:lnTo>
                  <a:pt x="6" y="29"/>
                </a:lnTo>
                <a:lnTo>
                  <a:pt x="6" y="29"/>
                </a:lnTo>
                <a:lnTo>
                  <a:pt x="6" y="27"/>
                </a:lnTo>
                <a:lnTo>
                  <a:pt x="6" y="24"/>
                </a:lnTo>
                <a:lnTo>
                  <a:pt x="6" y="23"/>
                </a:lnTo>
                <a:lnTo>
                  <a:pt x="6" y="21"/>
                </a:lnTo>
                <a:lnTo>
                  <a:pt x="6" y="18"/>
                </a:lnTo>
                <a:lnTo>
                  <a:pt x="7" y="16"/>
                </a:lnTo>
                <a:lnTo>
                  <a:pt x="7" y="13"/>
                </a:lnTo>
                <a:lnTo>
                  <a:pt x="9" y="13"/>
                </a:lnTo>
                <a:lnTo>
                  <a:pt x="9" y="12"/>
                </a:lnTo>
                <a:lnTo>
                  <a:pt x="11" y="12"/>
                </a:lnTo>
                <a:lnTo>
                  <a:pt x="11" y="12"/>
                </a:lnTo>
                <a:lnTo>
                  <a:pt x="12" y="12"/>
                </a:lnTo>
                <a:lnTo>
                  <a:pt x="14" y="12"/>
                </a:lnTo>
                <a:lnTo>
                  <a:pt x="15" y="12"/>
                </a:lnTo>
                <a:lnTo>
                  <a:pt x="15" y="12"/>
                </a:lnTo>
                <a:lnTo>
                  <a:pt x="17" y="12"/>
                </a:lnTo>
                <a:lnTo>
                  <a:pt x="20" y="12"/>
                </a:lnTo>
                <a:lnTo>
                  <a:pt x="22" y="12"/>
                </a:lnTo>
                <a:lnTo>
                  <a:pt x="22" y="12"/>
                </a:lnTo>
                <a:lnTo>
                  <a:pt x="23" y="12"/>
                </a:lnTo>
                <a:lnTo>
                  <a:pt x="23" y="10"/>
                </a:lnTo>
                <a:lnTo>
                  <a:pt x="23" y="10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6" y="5"/>
                </a:lnTo>
                <a:lnTo>
                  <a:pt x="26" y="5"/>
                </a:lnTo>
                <a:lnTo>
                  <a:pt x="28" y="7"/>
                </a:lnTo>
                <a:lnTo>
                  <a:pt x="28" y="7"/>
                </a:lnTo>
                <a:lnTo>
                  <a:pt x="30" y="7"/>
                </a:lnTo>
                <a:lnTo>
                  <a:pt x="31" y="5"/>
                </a:lnTo>
                <a:lnTo>
                  <a:pt x="31" y="5"/>
                </a:lnTo>
                <a:lnTo>
                  <a:pt x="31" y="5"/>
                </a:lnTo>
                <a:lnTo>
                  <a:pt x="31" y="4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4" y="2"/>
                </a:lnTo>
                <a:lnTo>
                  <a:pt x="34" y="2"/>
                </a:lnTo>
                <a:lnTo>
                  <a:pt x="36" y="2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2" name="Freeform 45"/>
          <p:cNvSpPr>
            <a:spLocks/>
          </p:cNvSpPr>
          <p:nvPr/>
        </p:nvSpPr>
        <p:spPr bwMode="auto">
          <a:xfrm>
            <a:off x="-1605437" y="4613101"/>
            <a:ext cx="499782" cy="438887"/>
          </a:xfrm>
          <a:custGeom>
            <a:avLst/>
            <a:gdLst>
              <a:gd name="T0" fmla="*/ 93 w 95"/>
              <a:gd name="T1" fmla="*/ 1 h 82"/>
              <a:gd name="T2" fmla="*/ 95 w 95"/>
              <a:gd name="T3" fmla="*/ 5 h 82"/>
              <a:gd name="T4" fmla="*/ 92 w 95"/>
              <a:gd name="T5" fmla="*/ 8 h 82"/>
              <a:gd name="T6" fmla="*/ 85 w 95"/>
              <a:gd name="T7" fmla="*/ 12 h 82"/>
              <a:gd name="T8" fmla="*/ 79 w 95"/>
              <a:gd name="T9" fmla="*/ 16 h 82"/>
              <a:gd name="T10" fmla="*/ 79 w 95"/>
              <a:gd name="T11" fmla="*/ 20 h 82"/>
              <a:gd name="T12" fmla="*/ 81 w 95"/>
              <a:gd name="T13" fmla="*/ 27 h 82"/>
              <a:gd name="T14" fmla="*/ 79 w 95"/>
              <a:gd name="T15" fmla="*/ 31 h 82"/>
              <a:gd name="T16" fmla="*/ 78 w 95"/>
              <a:gd name="T17" fmla="*/ 41 h 82"/>
              <a:gd name="T18" fmla="*/ 76 w 95"/>
              <a:gd name="T19" fmla="*/ 47 h 82"/>
              <a:gd name="T20" fmla="*/ 66 w 95"/>
              <a:gd name="T21" fmla="*/ 52 h 82"/>
              <a:gd name="T22" fmla="*/ 55 w 95"/>
              <a:gd name="T23" fmla="*/ 58 h 82"/>
              <a:gd name="T24" fmla="*/ 43 w 95"/>
              <a:gd name="T25" fmla="*/ 64 h 82"/>
              <a:gd name="T26" fmla="*/ 33 w 95"/>
              <a:gd name="T27" fmla="*/ 71 h 82"/>
              <a:gd name="T28" fmla="*/ 22 w 95"/>
              <a:gd name="T29" fmla="*/ 77 h 82"/>
              <a:gd name="T30" fmla="*/ 10 w 95"/>
              <a:gd name="T31" fmla="*/ 82 h 82"/>
              <a:gd name="T32" fmla="*/ 7 w 95"/>
              <a:gd name="T33" fmla="*/ 79 h 82"/>
              <a:gd name="T34" fmla="*/ 2 w 95"/>
              <a:gd name="T35" fmla="*/ 75 h 82"/>
              <a:gd name="T36" fmla="*/ 2 w 95"/>
              <a:gd name="T37" fmla="*/ 72 h 82"/>
              <a:gd name="T38" fmla="*/ 2 w 95"/>
              <a:gd name="T39" fmla="*/ 71 h 82"/>
              <a:gd name="T40" fmla="*/ 2 w 95"/>
              <a:gd name="T41" fmla="*/ 68 h 82"/>
              <a:gd name="T42" fmla="*/ 0 w 95"/>
              <a:gd name="T43" fmla="*/ 66 h 82"/>
              <a:gd name="T44" fmla="*/ 2 w 95"/>
              <a:gd name="T45" fmla="*/ 63 h 82"/>
              <a:gd name="T46" fmla="*/ 3 w 95"/>
              <a:gd name="T47" fmla="*/ 61 h 82"/>
              <a:gd name="T48" fmla="*/ 3 w 95"/>
              <a:gd name="T49" fmla="*/ 61 h 82"/>
              <a:gd name="T50" fmla="*/ 3 w 95"/>
              <a:gd name="T51" fmla="*/ 58 h 82"/>
              <a:gd name="T52" fmla="*/ 5 w 95"/>
              <a:gd name="T53" fmla="*/ 57 h 82"/>
              <a:gd name="T54" fmla="*/ 8 w 95"/>
              <a:gd name="T55" fmla="*/ 58 h 82"/>
              <a:gd name="T56" fmla="*/ 7 w 95"/>
              <a:gd name="T57" fmla="*/ 57 h 82"/>
              <a:gd name="T58" fmla="*/ 8 w 95"/>
              <a:gd name="T59" fmla="*/ 55 h 82"/>
              <a:gd name="T60" fmla="*/ 11 w 95"/>
              <a:gd name="T61" fmla="*/ 52 h 82"/>
              <a:gd name="T62" fmla="*/ 10 w 95"/>
              <a:gd name="T63" fmla="*/ 47 h 82"/>
              <a:gd name="T64" fmla="*/ 8 w 95"/>
              <a:gd name="T65" fmla="*/ 47 h 82"/>
              <a:gd name="T66" fmla="*/ 8 w 95"/>
              <a:gd name="T67" fmla="*/ 44 h 82"/>
              <a:gd name="T68" fmla="*/ 5 w 95"/>
              <a:gd name="T69" fmla="*/ 44 h 82"/>
              <a:gd name="T70" fmla="*/ 2 w 95"/>
              <a:gd name="T71" fmla="*/ 39 h 82"/>
              <a:gd name="T72" fmla="*/ 2 w 95"/>
              <a:gd name="T73" fmla="*/ 33 h 82"/>
              <a:gd name="T74" fmla="*/ 0 w 95"/>
              <a:gd name="T75" fmla="*/ 30 h 82"/>
              <a:gd name="T76" fmla="*/ 3 w 95"/>
              <a:gd name="T77" fmla="*/ 23 h 82"/>
              <a:gd name="T78" fmla="*/ 7 w 95"/>
              <a:gd name="T79" fmla="*/ 23 h 82"/>
              <a:gd name="T80" fmla="*/ 8 w 95"/>
              <a:gd name="T81" fmla="*/ 19 h 82"/>
              <a:gd name="T82" fmla="*/ 11 w 95"/>
              <a:gd name="T83" fmla="*/ 19 h 82"/>
              <a:gd name="T84" fmla="*/ 11 w 95"/>
              <a:gd name="T85" fmla="*/ 14 h 82"/>
              <a:gd name="T86" fmla="*/ 13 w 95"/>
              <a:gd name="T87" fmla="*/ 9 h 82"/>
              <a:gd name="T88" fmla="*/ 16 w 95"/>
              <a:gd name="T89" fmla="*/ 9 h 82"/>
              <a:gd name="T90" fmla="*/ 21 w 95"/>
              <a:gd name="T91" fmla="*/ 11 h 82"/>
              <a:gd name="T92" fmla="*/ 25 w 95"/>
              <a:gd name="T93" fmla="*/ 11 h 82"/>
              <a:gd name="T94" fmla="*/ 30 w 95"/>
              <a:gd name="T95" fmla="*/ 9 h 82"/>
              <a:gd name="T96" fmla="*/ 38 w 95"/>
              <a:gd name="T97" fmla="*/ 8 h 82"/>
              <a:gd name="T98" fmla="*/ 41 w 95"/>
              <a:gd name="T99" fmla="*/ 11 h 82"/>
              <a:gd name="T100" fmla="*/ 48 w 95"/>
              <a:gd name="T101" fmla="*/ 11 h 82"/>
              <a:gd name="T102" fmla="*/ 57 w 95"/>
              <a:gd name="T103" fmla="*/ 9 h 82"/>
              <a:gd name="T104" fmla="*/ 71 w 95"/>
              <a:gd name="T105" fmla="*/ 5 h 82"/>
              <a:gd name="T106" fmla="*/ 78 w 95"/>
              <a:gd name="T107" fmla="*/ 5 h 82"/>
              <a:gd name="T108" fmla="*/ 82 w 95"/>
              <a:gd name="T109" fmla="*/ 5 h 82"/>
              <a:gd name="T110" fmla="*/ 90 w 95"/>
              <a:gd name="T111" fmla="*/ 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5" h="82">
                <a:moveTo>
                  <a:pt x="93" y="0"/>
                </a:moveTo>
                <a:lnTo>
                  <a:pt x="93" y="1"/>
                </a:lnTo>
                <a:lnTo>
                  <a:pt x="93" y="1"/>
                </a:lnTo>
                <a:lnTo>
                  <a:pt x="95" y="1"/>
                </a:lnTo>
                <a:lnTo>
                  <a:pt x="95" y="3"/>
                </a:lnTo>
                <a:lnTo>
                  <a:pt x="95" y="5"/>
                </a:lnTo>
                <a:lnTo>
                  <a:pt x="95" y="5"/>
                </a:lnTo>
                <a:lnTo>
                  <a:pt x="93" y="6"/>
                </a:lnTo>
                <a:lnTo>
                  <a:pt x="92" y="8"/>
                </a:lnTo>
                <a:lnTo>
                  <a:pt x="90" y="9"/>
                </a:lnTo>
                <a:lnTo>
                  <a:pt x="87" y="12"/>
                </a:lnTo>
                <a:lnTo>
                  <a:pt x="85" y="12"/>
                </a:lnTo>
                <a:lnTo>
                  <a:pt x="81" y="14"/>
                </a:lnTo>
                <a:lnTo>
                  <a:pt x="81" y="14"/>
                </a:lnTo>
                <a:lnTo>
                  <a:pt x="79" y="16"/>
                </a:lnTo>
                <a:lnTo>
                  <a:pt x="79" y="17"/>
                </a:lnTo>
                <a:lnTo>
                  <a:pt x="79" y="19"/>
                </a:lnTo>
                <a:lnTo>
                  <a:pt x="79" y="20"/>
                </a:lnTo>
                <a:lnTo>
                  <a:pt x="79" y="23"/>
                </a:lnTo>
                <a:lnTo>
                  <a:pt x="81" y="25"/>
                </a:lnTo>
                <a:lnTo>
                  <a:pt x="81" y="27"/>
                </a:lnTo>
                <a:lnTo>
                  <a:pt x="81" y="28"/>
                </a:lnTo>
                <a:lnTo>
                  <a:pt x="79" y="30"/>
                </a:lnTo>
                <a:lnTo>
                  <a:pt x="79" y="31"/>
                </a:lnTo>
                <a:lnTo>
                  <a:pt x="79" y="33"/>
                </a:lnTo>
                <a:lnTo>
                  <a:pt x="78" y="38"/>
                </a:lnTo>
                <a:lnTo>
                  <a:pt x="78" y="41"/>
                </a:lnTo>
                <a:lnTo>
                  <a:pt x="78" y="42"/>
                </a:lnTo>
                <a:lnTo>
                  <a:pt x="78" y="44"/>
                </a:lnTo>
                <a:lnTo>
                  <a:pt x="76" y="47"/>
                </a:lnTo>
                <a:lnTo>
                  <a:pt x="74" y="49"/>
                </a:lnTo>
                <a:lnTo>
                  <a:pt x="71" y="49"/>
                </a:lnTo>
                <a:lnTo>
                  <a:pt x="66" y="52"/>
                </a:lnTo>
                <a:lnTo>
                  <a:pt x="63" y="53"/>
                </a:lnTo>
                <a:lnTo>
                  <a:pt x="59" y="57"/>
                </a:lnTo>
                <a:lnTo>
                  <a:pt x="55" y="58"/>
                </a:lnTo>
                <a:lnTo>
                  <a:pt x="51" y="61"/>
                </a:lnTo>
                <a:lnTo>
                  <a:pt x="48" y="63"/>
                </a:lnTo>
                <a:lnTo>
                  <a:pt x="43" y="64"/>
                </a:lnTo>
                <a:lnTo>
                  <a:pt x="40" y="68"/>
                </a:lnTo>
                <a:lnTo>
                  <a:pt x="35" y="69"/>
                </a:lnTo>
                <a:lnTo>
                  <a:pt x="33" y="71"/>
                </a:lnTo>
                <a:lnTo>
                  <a:pt x="29" y="74"/>
                </a:lnTo>
                <a:lnTo>
                  <a:pt x="25" y="75"/>
                </a:lnTo>
                <a:lnTo>
                  <a:pt x="22" y="77"/>
                </a:lnTo>
                <a:lnTo>
                  <a:pt x="19" y="79"/>
                </a:lnTo>
                <a:lnTo>
                  <a:pt x="14" y="82"/>
                </a:lnTo>
                <a:lnTo>
                  <a:pt x="10" y="82"/>
                </a:lnTo>
                <a:lnTo>
                  <a:pt x="8" y="80"/>
                </a:lnTo>
                <a:lnTo>
                  <a:pt x="7" y="80"/>
                </a:lnTo>
                <a:lnTo>
                  <a:pt x="7" y="79"/>
                </a:lnTo>
                <a:lnTo>
                  <a:pt x="3" y="79"/>
                </a:lnTo>
                <a:lnTo>
                  <a:pt x="2" y="75"/>
                </a:lnTo>
                <a:lnTo>
                  <a:pt x="2" y="75"/>
                </a:lnTo>
                <a:lnTo>
                  <a:pt x="0" y="75"/>
                </a:lnTo>
                <a:lnTo>
                  <a:pt x="0" y="74"/>
                </a:lnTo>
                <a:lnTo>
                  <a:pt x="2" y="72"/>
                </a:lnTo>
                <a:lnTo>
                  <a:pt x="2" y="72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2" y="69"/>
                </a:lnTo>
                <a:lnTo>
                  <a:pt x="2" y="68"/>
                </a:lnTo>
                <a:lnTo>
                  <a:pt x="2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2" y="64"/>
                </a:lnTo>
                <a:lnTo>
                  <a:pt x="2" y="63"/>
                </a:lnTo>
                <a:lnTo>
                  <a:pt x="2" y="63"/>
                </a:lnTo>
                <a:lnTo>
                  <a:pt x="3" y="63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2" y="60"/>
                </a:lnTo>
                <a:lnTo>
                  <a:pt x="3" y="60"/>
                </a:lnTo>
                <a:lnTo>
                  <a:pt x="3" y="58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7" y="57"/>
                </a:lnTo>
                <a:lnTo>
                  <a:pt x="7" y="57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7" y="57"/>
                </a:lnTo>
                <a:lnTo>
                  <a:pt x="7" y="57"/>
                </a:lnTo>
                <a:lnTo>
                  <a:pt x="8" y="55"/>
                </a:lnTo>
                <a:lnTo>
                  <a:pt x="8" y="55"/>
                </a:lnTo>
                <a:lnTo>
                  <a:pt x="10" y="53"/>
                </a:lnTo>
                <a:lnTo>
                  <a:pt x="10" y="53"/>
                </a:lnTo>
                <a:lnTo>
                  <a:pt x="11" y="52"/>
                </a:lnTo>
                <a:lnTo>
                  <a:pt x="11" y="52"/>
                </a:lnTo>
                <a:lnTo>
                  <a:pt x="10" y="47"/>
                </a:lnTo>
                <a:lnTo>
                  <a:pt x="10" y="47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5"/>
                </a:lnTo>
                <a:lnTo>
                  <a:pt x="10" y="44"/>
                </a:lnTo>
                <a:lnTo>
                  <a:pt x="8" y="44"/>
                </a:lnTo>
                <a:lnTo>
                  <a:pt x="8" y="44"/>
                </a:lnTo>
                <a:lnTo>
                  <a:pt x="7" y="44"/>
                </a:lnTo>
                <a:lnTo>
                  <a:pt x="5" y="44"/>
                </a:lnTo>
                <a:lnTo>
                  <a:pt x="3" y="44"/>
                </a:lnTo>
                <a:lnTo>
                  <a:pt x="2" y="41"/>
                </a:lnTo>
                <a:lnTo>
                  <a:pt x="2" y="39"/>
                </a:lnTo>
                <a:lnTo>
                  <a:pt x="2" y="38"/>
                </a:lnTo>
                <a:lnTo>
                  <a:pt x="2" y="34"/>
                </a:lnTo>
                <a:lnTo>
                  <a:pt x="2" y="33"/>
                </a:lnTo>
                <a:lnTo>
                  <a:pt x="2" y="33"/>
                </a:lnTo>
                <a:lnTo>
                  <a:pt x="2" y="31"/>
                </a:lnTo>
                <a:lnTo>
                  <a:pt x="0" y="30"/>
                </a:lnTo>
                <a:lnTo>
                  <a:pt x="0" y="25"/>
                </a:lnTo>
                <a:lnTo>
                  <a:pt x="2" y="23"/>
                </a:lnTo>
                <a:lnTo>
                  <a:pt x="3" y="23"/>
                </a:lnTo>
                <a:lnTo>
                  <a:pt x="5" y="25"/>
                </a:lnTo>
                <a:lnTo>
                  <a:pt x="5" y="25"/>
                </a:lnTo>
                <a:lnTo>
                  <a:pt x="7" y="23"/>
                </a:lnTo>
                <a:lnTo>
                  <a:pt x="7" y="22"/>
                </a:lnTo>
                <a:lnTo>
                  <a:pt x="8" y="22"/>
                </a:lnTo>
                <a:lnTo>
                  <a:pt x="8" y="19"/>
                </a:lnTo>
                <a:lnTo>
                  <a:pt x="10" y="19"/>
                </a:lnTo>
                <a:lnTo>
                  <a:pt x="10" y="19"/>
                </a:lnTo>
                <a:lnTo>
                  <a:pt x="11" y="19"/>
                </a:lnTo>
                <a:lnTo>
                  <a:pt x="13" y="19"/>
                </a:lnTo>
                <a:lnTo>
                  <a:pt x="13" y="17"/>
                </a:lnTo>
                <a:lnTo>
                  <a:pt x="11" y="14"/>
                </a:lnTo>
                <a:lnTo>
                  <a:pt x="11" y="14"/>
                </a:lnTo>
                <a:lnTo>
                  <a:pt x="11" y="11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6" y="9"/>
                </a:lnTo>
                <a:lnTo>
                  <a:pt x="18" y="11"/>
                </a:lnTo>
                <a:lnTo>
                  <a:pt x="19" y="11"/>
                </a:lnTo>
                <a:lnTo>
                  <a:pt x="21" y="11"/>
                </a:lnTo>
                <a:lnTo>
                  <a:pt x="22" y="11"/>
                </a:lnTo>
                <a:lnTo>
                  <a:pt x="24" y="11"/>
                </a:lnTo>
                <a:lnTo>
                  <a:pt x="25" y="11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5" y="8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40" y="9"/>
                </a:lnTo>
                <a:lnTo>
                  <a:pt x="41" y="11"/>
                </a:lnTo>
                <a:lnTo>
                  <a:pt x="43" y="11"/>
                </a:lnTo>
                <a:lnTo>
                  <a:pt x="44" y="11"/>
                </a:lnTo>
                <a:lnTo>
                  <a:pt x="48" y="11"/>
                </a:lnTo>
                <a:lnTo>
                  <a:pt x="52" y="11"/>
                </a:lnTo>
                <a:lnTo>
                  <a:pt x="54" y="11"/>
                </a:lnTo>
                <a:lnTo>
                  <a:pt x="57" y="9"/>
                </a:lnTo>
                <a:lnTo>
                  <a:pt x="62" y="8"/>
                </a:lnTo>
                <a:lnTo>
                  <a:pt x="68" y="6"/>
                </a:lnTo>
                <a:lnTo>
                  <a:pt x="71" y="5"/>
                </a:lnTo>
                <a:lnTo>
                  <a:pt x="73" y="3"/>
                </a:lnTo>
                <a:lnTo>
                  <a:pt x="74" y="3"/>
                </a:lnTo>
                <a:lnTo>
                  <a:pt x="78" y="5"/>
                </a:lnTo>
                <a:lnTo>
                  <a:pt x="79" y="5"/>
                </a:lnTo>
                <a:lnTo>
                  <a:pt x="81" y="5"/>
                </a:lnTo>
                <a:lnTo>
                  <a:pt x="82" y="5"/>
                </a:lnTo>
                <a:lnTo>
                  <a:pt x="85" y="3"/>
                </a:lnTo>
                <a:lnTo>
                  <a:pt x="89" y="3"/>
                </a:lnTo>
                <a:lnTo>
                  <a:pt x="90" y="1"/>
                </a:lnTo>
                <a:lnTo>
                  <a:pt x="92" y="1"/>
                </a:lnTo>
                <a:lnTo>
                  <a:pt x="9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3" name="Freeform 53"/>
          <p:cNvSpPr>
            <a:spLocks/>
          </p:cNvSpPr>
          <p:nvPr/>
        </p:nvSpPr>
        <p:spPr bwMode="auto">
          <a:xfrm>
            <a:off x="-3388859" y="4002940"/>
            <a:ext cx="15783" cy="10703"/>
          </a:xfrm>
          <a:custGeom>
            <a:avLst/>
            <a:gdLst>
              <a:gd name="T0" fmla="*/ 2 w 3"/>
              <a:gd name="T1" fmla="*/ 0 h 2"/>
              <a:gd name="T2" fmla="*/ 3 w 3"/>
              <a:gd name="T3" fmla="*/ 0 h 2"/>
              <a:gd name="T4" fmla="*/ 2 w 3"/>
              <a:gd name="T5" fmla="*/ 2 h 2"/>
              <a:gd name="T6" fmla="*/ 2 w 3"/>
              <a:gd name="T7" fmla="*/ 2 h 2"/>
              <a:gd name="T8" fmla="*/ 0 w 3"/>
              <a:gd name="T9" fmla="*/ 2 h 2"/>
              <a:gd name="T10" fmla="*/ 2 w 3"/>
              <a:gd name="T11" fmla="*/ 0 h 2"/>
              <a:gd name="T12" fmla="*/ 2 w 3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2" y="0"/>
                </a:moveTo>
                <a:lnTo>
                  <a:pt x="3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4" name="Freeform 54"/>
          <p:cNvSpPr>
            <a:spLocks/>
          </p:cNvSpPr>
          <p:nvPr/>
        </p:nvSpPr>
        <p:spPr bwMode="auto">
          <a:xfrm>
            <a:off x="-3315208" y="3724622"/>
            <a:ext cx="241998" cy="144514"/>
          </a:xfrm>
          <a:custGeom>
            <a:avLst/>
            <a:gdLst>
              <a:gd name="T0" fmla="*/ 43 w 46"/>
              <a:gd name="T1" fmla="*/ 2 h 27"/>
              <a:gd name="T2" fmla="*/ 45 w 46"/>
              <a:gd name="T3" fmla="*/ 4 h 27"/>
              <a:gd name="T4" fmla="*/ 45 w 46"/>
              <a:gd name="T5" fmla="*/ 5 h 27"/>
              <a:gd name="T6" fmla="*/ 45 w 46"/>
              <a:gd name="T7" fmla="*/ 7 h 27"/>
              <a:gd name="T8" fmla="*/ 43 w 46"/>
              <a:gd name="T9" fmla="*/ 7 h 27"/>
              <a:gd name="T10" fmla="*/ 43 w 46"/>
              <a:gd name="T11" fmla="*/ 10 h 27"/>
              <a:gd name="T12" fmla="*/ 38 w 46"/>
              <a:gd name="T13" fmla="*/ 11 h 27"/>
              <a:gd name="T14" fmla="*/ 37 w 46"/>
              <a:gd name="T15" fmla="*/ 11 h 27"/>
              <a:gd name="T16" fmla="*/ 34 w 46"/>
              <a:gd name="T17" fmla="*/ 13 h 27"/>
              <a:gd name="T18" fmla="*/ 34 w 46"/>
              <a:gd name="T19" fmla="*/ 16 h 27"/>
              <a:gd name="T20" fmla="*/ 34 w 46"/>
              <a:gd name="T21" fmla="*/ 19 h 27"/>
              <a:gd name="T22" fmla="*/ 29 w 46"/>
              <a:gd name="T23" fmla="*/ 21 h 27"/>
              <a:gd name="T24" fmla="*/ 30 w 46"/>
              <a:gd name="T25" fmla="*/ 22 h 27"/>
              <a:gd name="T26" fmla="*/ 29 w 46"/>
              <a:gd name="T27" fmla="*/ 24 h 27"/>
              <a:gd name="T28" fmla="*/ 29 w 46"/>
              <a:gd name="T29" fmla="*/ 27 h 27"/>
              <a:gd name="T30" fmla="*/ 23 w 46"/>
              <a:gd name="T31" fmla="*/ 26 h 27"/>
              <a:gd name="T32" fmla="*/ 21 w 46"/>
              <a:gd name="T33" fmla="*/ 26 h 27"/>
              <a:gd name="T34" fmla="*/ 19 w 46"/>
              <a:gd name="T35" fmla="*/ 22 h 27"/>
              <a:gd name="T36" fmla="*/ 18 w 46"/>
              <a:gd name="T37" fmla="*/ 24 h 27"/>
              <a:gd name="T38" fmla="*/ 15 w 46"/>
              <a:gd name="T39" fmla="*/ 26 h 27"/>
              <a:gd name="T40" fmla="*/ 10 w 46"/>
              <a:gd name="T41" fmla="*/ 26 h 27"/>
              <a:gd name="T42" fmla="*/ 10 w 46"/>
              <a:gd name="T43" fmla="*/ 26 h 27"/>
              <a:gd name="T44" fmla="*/ 4 w 46"/>
              <a:gd name="T45" fmla="*/ 26 h 27"/>
              <a:gd name="T46" fmla="*/ 7 w 46"/>
              <a:gd name="T47" fmla="*/ 24 h 27"/>
              <a:gd name="T48" fmla="*/ 8 w 46"/>
              <a:gd name="T49" fmla="*/ 22 h 27"/>
              <a:gd name="T50" fmla="*/ 4 w 46"/>
              <a:gd name="T51" fmla="*/ 19 h 27"/>
              <a:gd name="T52" fmla="*/ 4 w 46"/>
              <a:gd name="T53" fmla="*/ 16 h 27"/>
              <a:gd name="T54" fmla="*/ 2 w 46"/>
              <a:gd name="T55" fmla="*/ 16 h 27"/>
              <a:gd name="T56" fmla="*/ 5 w 46"/>
              <a:gd name="T57" fmla="*/ 15 h 27"/>
              <a:gd name="T58" fmla="*/ 4 w 46"/>
              <a:gd name="T59" fmla="*/ 13 h 27"/>
              <a:gd name="T60" fmla="*/ 2 w 46"/>
              <a:gd name="T61" fmla="*/ 13 h 27"/>
              <a:gd name="T62" fmla="*/ 2 w 46"/>
              <a:gd name="T63" fmla="*/ 11 h 27"/>
              <a:gd name="T64" fmla="*/ 5 w 46"/>
              <a:gd name="T65" fmla="*/ 8 h 27"/>
              <a:gd name="T66" fmla="*/ 7 w 46"/>
              <a:gd name="T67" fmla="*/ 7 h 27"/>
              <a:gd name="T68" fmla="*/ 10 w 46"/>
              <a:gd name="T69" fmla="*/ 8 h 27"/>
              <a:gd name="T70" fmla="*/ 16 w 46"/>
              <a:gd name="T71" fmla="*/ 8 h 27"/>
              <a:gd name="T72" fmla="*/ 18 w 46"/>
              <a:gd name="T73" fmla="*/ 10 h 27"/>
              <a:gd name="T74" fmla="*/ 19 w 46"/>
              <a:gd name="T75" fmla="*/ 8 h 27"/>
              <a:gd name="T76" fmla="*/ 23 w 46"/>
              <a:gd name="T77" fmla="*/ 5 h 27"/>
              <a:gd name="T78" fmla="*/ 24 w 46"/>
              <a:gd name="T79" fmla="*/ 5 h 27"/>
              <a:gd name="T80" fmla="*/ 32 w 46"/>
              <a:gd name="T81" fmla="*/ 5 h 27"/>
              <a:gd name="T82" fmla="*/ 35 w 46"/>
              <a:gd name="T83" fmla="*/ 4 h 27"/>
              <a:gd name="T84" fmla="*/ 38 w 46"/>
              <a:gd name="T85" fmla="*/ 4 h 27"/>
              <a:gd name="T86" fmla="*/ 40 w 46"/>
              <a:gd name="T8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" h="27">
                <a:moveTo>
                  <a:pt x="40" y="0"/>
                </a:moveTo>
                <a:lnTo>
                  <a:pt x="43" y="0"/>
                </a:lnTo>
                <a:lnTo>
                  <a:pt x="43" y="2"/>
                </a:lnTo>
                <a:lnTo>
                  <a:pt x="43" y="2"/>
                </a:lnTo>
                <a:lnTo>
                  <a:pt x="45" y="4"/>
                </a:lnTo>
                <a:lnTo>
                  <a:pt x="45" y="4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6" y="7"/>
                </a:lnTo>
                <a:lnTo>
                  <a:pt x="46" y="7"/>
                </a:lnTo>
                <a:lnTo>
                  <a:pt x="45" y="7"/>
                </a:ln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3" y="8"/>
                </a:lnTo>
                <a:lnTo>
                  <a:pt x="43" y="10"/>
                </a:lnTo>
                <a:lnTo>
                  <a:pt x="43" y="10"/>
                </a:lnTo>
                <a:lnTo>
                  <a:pt x="40" y="10"/>
                </a:lnTo>
                <a:lnTo>
                  <a:pt x="40" y="10"/>
                </a:lnTo>
                <a:lnTo>
                  <a:pt x="38" y="11"/>
                </a:lnTo>
                <a:lnTo>
                  <a:pt x="38" y="11"/>
                </a:lnTo>
                <a:lnTo>
                  <a:pt x="37" y="11"/>
                </a:lnTo>
                <a:lnTo>
                  <a:pt x="37" y="11"/>
                </a:lnTo>
                <a:lnTo>
                  <a:pt x="35" y="13"/>
                </a:lnTo>
                <a:lnTo>
                  <a:pt x="34" y="13"/>
                </a:lnTo>
                <a:lnTo>
                  <a:pt x="34" y="13"/>
                </a:lnTo>
                <a:lnTo>
                  <a:pt x="34" y="15"/>
                </a:lnTo>
                <a:lnTo>
                  <a:pt x="34" y="15"/>
                </a:lnTo>
                <a:lnTo>
                  <a:pt x="34" y="16"/>
                </a:lnTo>
                <a:lnTo>
                  <a:pt x="35" y="16"/>
                </a:lnTo>
                <a:lnTo>
                  <a:pt x="34" y="18"/>
                </a:lnTo>
                <a:lnTo>
                  <a:pt x="34" y="19"/>
                </a:lnTo>
                <a:lnTo>
                  <a:pt x="34" y="19"/>
                </a:lnTo>
                <a:lnTo>
                  <a:pt x="30" y="19"/>
                </a:lnTo>
                <a:lnTo>
                  <a:pt x="29" y="21"/>
                </a:lnTo>
                <a:lnTo>
                  <a:pt x="29" y="21"/>
                </a:lnTo>
                <a:lnTo>
                  <a:pt x="30" y="22"/>
                </a:lnTo>
                <a:lnTo>
                  <a:pt x="30" y="22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6"/>
                </a:lnTo>
                <a:lnTo>
                  <a:pt x="29" y="26"/>
                </a:lnTo>
                <a:lnTo>
                  <a:pt x="29" y="27"/>
                </a:lnTo>
                <a:lnTo>
                  <a:pt x="26" y="26"/>
                </a:lnTo>
                <a:lnTo>
                  <a:pt x="24" y="26"/>
                </a:lnTo>
                <a:lnTo>
                  <a:pt x="23" y="26"/>
                </a:lnTo>
                <a:lnTo>
                  <a:pt x="23" y="26"/>
                </a:lnTo>
                <a:lnTo>
                  <a:pt x="21" y="26"/>
                </a:lnTo>
                <a:lnTo>
                  <a:pt x="21" y="26"/>
                </a:lnTo>
                <a:lnTo>
                  <a:pt x="19" y="24"/>
                </a:lnTo>
                <a:lnTo>
                  <a:pt x="19" y="24"/>
                </a:lnTo>
                <a:lnTo>
                  <a:pt x="19" y="22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6" y="26"/>
                </a:lnTo>
                <a:lnTo>
                  <a:pt x="16" y="26"/>
                </a:lnTo>
                <a:lnTo>
                  <a:pt x="15" y="26"/>
                </a:lnTo>
                <a:lnTo>
                  <a:pt x="13" y="26"/>
                </a:lnTo>
                <a:lnTo>
                  <a:pt x="11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8" y="27"/>
                </a:lnTo>
                <a:lnTo>
                  <a:pt x="5" y="26"/>
                </a:lnTo>
                <a:lnTo>
                  <a:pt x="4" y="26"/>
                </a:lnTo>
                <a:lnTo>
                  <a:pt x="5" y="24"/>
                </a:lnTo>
                <a:lnTo>
                  <a:pt x="7" y="24"/>
                </a:lnTo>
                <a:lnTo>
                  <a:pt x="7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7" y="21"/>
                </a:lnTo>
                <a:lnTo>
                  <a:pt x="5" y="21"/>
                </a:lnTo>
                <a:lnTo>
                  <a:pt x="4" y="19"/>
                </a:lnTo>
                <a:lnTo>
                  <a:pt x="4" y="19"/>
                </a:lnTo>
                <a:lnTo>
                  <a:pt x="5" y="18"/>
                </a:lnTo>
                <a:lnTo>
                  <a:pt x="4" y="16"/>
                </a:lnTo>
                <a:lnTo>
                  <a:pt x="4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4" y="15"/>
                </a:lnTo>
                <a:lnTo>
                  <a:pt x="5" y="15"/>
                </a:lnTo>
                <a:lnTo>
                  <a:pt x="5" y="13"/>
                </a:lnTo>
                <a:lnTo>
                  <a:pt x="5" y="13"/>
                </a:lnTo>
                <a:lnTo>
                  <a:pt x="4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4" y="8"/>
                </a:lnTo>
                <a:lnTo>
                  <a:pt x="5" y="8"/>
                </a:lnTo>
                <a:lnTo>
                  <a:pt x="5" y="8"/>
                </a:lnTo>
                <a:lnTo>
                  <a:pt x="5" y="7"/>
                </a:lnTo>
                <a:lnTo>
                  <a:pt x="7" y="7"/>
                </a:lnTo>
                <a:lnTo>
                  <a:pt x="8" y="7"/>
                </a:lnTo>
                <a:lnTo>
                  <a:pt x="8" y="7"/>
                </a:lnTo>
                <a:lnTo>
                  <a:pt x="10" y="8"/>
                </a:lnTo>
                <a:lnTo>
                  <a:pt x="11" y="8"/>
                </a:lnTo>
                <a:lnTo>
                  <a:pt x="15" y="8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18" y="10"/>
                </a:lnTo>
                <a:lnTo>
                  <a:pt x="18" y="8"/>
                </a:lnTo>
                <a:lnTo>
                  <a:pt x="19" y="8"/>
                </a:lnTo>
                <a:lnTo>
                  <a:pt x="19" y="8"/>
                </a:lnTo>
                <a:lnTo>
                  <a:pt x="21" y="7"/>
                </a:lnTo>
                <a:lnTo>
                  <a:pt x="23" y="7"/>
                </a:lnTo>
                <a:lnTo>
                  <a:pt x="23" y="5"/>
                </a:lnTo>
                <a:lnTo>
                  <a:pt x="23" y="5"/>
                </a:lnTo>
                <a:lnTo>
                  <a:pt x="24" y="5"/>
                </a:lnTo>
                <a:lnTo>
                  <a:pt x="24" y="5"/>
                </a:lnTo>
                <a:lnTo>
                  <a:pt x="27" y="5"/>
                </a:lnTo>
                <a:lnTo>
                  <a:pt x="30" y="5"/>
                </a:lnTo>
                <a:lnTo>
                  <a:pt x="32" y="5"/>
                </a:lnTo>
                <a:lnTo>
                  <a:pt x="34" y="4"/>
                </a:lnTo>
                <a:lnTo>
                  <a:pt x="35" y="4"/>
                </a:lnTo>
                <a:lnTo>
                  <a:pt x="35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5" name="Freeform 56"/>
          <p:cNvSpPr>
            <a:spLocks/>
          </p:cNvSpPr>
          <p:nvPr/>
        </p:nvSpPr>
        <p:spPr bwMode="auto">
          <a:xfrm>
            <a:off x="-3046908" y="3457008"/>
            <a:ext cx="431389" cy="187330"/>
          </a:xfrm>
          <a:custGeom>
            <a:avLst/>
            <a:gdLst>
              <a:gd name="T0" fmla="*/ 39 w 82"/>
              <a:gd name="T1" fmla="*/ 2 h 35"/>
              <a:gd name="T2" fmla="*/ 41 w 82"/>
              <a:gd name="T3" fmla="*/ 3 h 35"/>
              <a:gd name="T4" fmla="*/ 42 w 82"/>
              <a:gd name="T5" fmla="*/ 5 h 35"/>
              <a:gd name="T6" fmla="*/ 42 w 82"/>
              <a:gd name="T7" fmla="*/ 8 h 35"/>
              <a:gd name="T8" fmla="*/ 44 w 82"/>
              <a:gd name="T9" fmla="*/ 8 h 35"/>
              <a:gd name="T10" fmla="*/ 47 w 82"/>
              <a:gd name="T11" fmla="*/ 6 h 35"/>
              <a:gd name="T12" fmla="*/ 50 w 82"/>
              <a:gd name="T13" fmla="*/ 5 h 35"/>
              <a:gd name="T14" fmla="*/ 52 w 82"/>
              <a:gd name="T15" fmla="*/ 5 h 35"/>
              <a:gd name="T16" fmla="*/ 55 w 82"/>
              <a:gd name="T17" fmla="*/ 5 h 35"/>
              <a:gd name="T18" fmla="*/ 58 w 82"/>
              <a:gd name="T19" fmla="*/ 6 h 35"/>
              <a:gd name="T20" fmla="*/ 61 w 82"/>
              <a:gd name="T21" fmla="*/ 3 h 35"/>
              <a:gd name="T22" fmla="*/ 66 w 82"/>
              <a:gd name="T23" fmla="*/ 3 h 35"/>
              <a:gd name="T24" fmla="*/ 72 w 82"/>
              <a:gd name="T25" fmla="*/ 5 h 35"/>
              <a:gd name="T26" fmla="*/ 76 w 82"/>
              <a:gd name="T27" fmla="*/ 8 h 35"/>
              <a:gd name="T28" fmla="*/ 82 w 82"/>
              <a:gd name="T29" fmla="*/ 9 h 35"/>
              <a:gd name="T30" fmla="*/ 80 w 82"/>
              <a:gd name="T31" fmla="*/ 13 h 35"/>
              <a:gd name="T32" fmla="*/ 79 w 82"/>
              <a:gd name="T33" fmla="*/ 17 h 35"/>
              <a:gd name="T34" fmla="*/ 77 w 82"/>
              <a:gd name="T35" fmla="*/ 22 h 35"/>
              <a:gd name="T36" fmla="*/ 71 w 82"/>
              <a:gd name="T37" fmla="*/ 24 h 35"/>
              <a:gd name="T38" fmla="*/ 69 w 82"/>
              <a:gd name="T39" fmla="*/ 22 h 35"/>
              <a:gd name="T40" fmla="*/ 66 w 82"/>
              <a:gd name="T41" fmla="*/ 20 h 35"/>
              <a:gd name="T42" fmla="*/ 61 w 82"/>
              <a:gd name="T43" fmla="*/ 20 h 35"/>
              <a:gd name="T44" fmla="*/ 55 w 82"/>
              <a:gd name="T45" fmla="*/ 20 h 35"/>
              <a:gd name="T46" fmla="*/ 50 w 82"/>
              <a:gd name="T47" fmla="*/ 25 h 35"/>
              <a:gd name="T48" fmla="*/ 44 w 82"/>
              <a:gd name="T49" fmla="*/ 28 h 35"/>
              <a:gd name="T50" fmla="*/ 41 w 82"/>
              <a:gd name="T51" fmla="*/ 25 h 35"/>
              <a:gd name="T52" fmla="*/ 38 w 82"/>
              <a:gd name="T53" fmla="*/ 28 h 35"/>
              <a:gd name="T54" fmla="*/ 28 w 82"/>
              <a:gd name="T55" fmla="*/ 30 h 35"/>
              <a:gd name="T56" fmla="*/ 28 w 82"/>
              <a:gd name="T57" fmla="*/ 33 h 35"/>
              <a:gd name="T58" fmla="*/ 24 w 82"/>
              <a:gd name="T59" fmla="*/ 35 h 35"/>
              <a:gd name="T60" fmla="*/ 14 w 82"/>
              <a:gd name="T61" fmla="*/ 35 h 35"/>
              <a:gd name="T62" fmla="*/ 8 w 82"/>
              <a:gd name="T63" fmla="*/ 30 h 35"/>
              <a:gd name="T64" fmla="*/ 5 w 82"/>
              <a:gd name="T65" fmla="*/ 30 h 35"/>
              <a:gd name="T66" fmla="*/ 3 w 82"/>
              <a:gd name="T67" fmla="*/ 28 h 35"/>
              <a:gd name="T68" fmla="*/ 0 w 82"/>
              <a:gd name="T69" fmla="*/ 22 h 35"/>
              <a:gd name="T70" fmla="*/ 1 w 82"/>
              <a:gd name="T71" fmla="*/ 19 h 35"/>
              <a:gd name="T72" fmla="*/ 3 w 82"/>
              <a:gd name="T73" fmla="*/ 16 h 35"/>
              <a:gd name="T74" fmla="*/ 6 w 82"/>
              <a:gd name="T75" fmla="*/ 14 h 35"/>
              <a:gd name="T76" fmla="*/ 14 w 82"/>
              <a:gd name="T77" fmla="*/ 14 h 35"/>
              <a:gd name="T78" fmla="*/ 16 w 82"/>
              <a:gd name="T79" fmla="*/ 11 h 35"/>
              <a:gd name="T80" fmla="*/ 19 w 82"/>
              <a:gd name="T81" fmla="*/ 11 h 35"/>
              <a:gd name="T82" fmla="*/ 19 w 82"/>
              <a:gd name="T83" fmla="*/ 8 h 35"/>
              <a:gd name="T84" fmla="*/ 22 w 82"/>
              <a:gd name="T85" fmla="*/ 5 h 35"/>
              <a:gd name="T86" fmla="*/ 25 w 82"/>
              <a:gd name="T87" fmla="*/ 3 h 35"/>
              <a:gd name="T88" fmla="*/ 28 w 82"/>
              <a:gd name="T89" fmla="*/ 2 h 35"/>
              <a:gd name="T90" fmla="*/ 30 w 82"/>
              <a:gd name="T91" fmla="*/ 2 h 35"/>
              <a:gd name="T92" fmla="*/ 33 w 82"/>
              <a:gd name="T93" fmla="*/ 5 h 35"/>
              <a:gd name="T94" fmla="*/ 38 w 82"/>
              <a:gd name="T9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35">
                <a:moveTo>
                  <a:pt x="38" y="0"/>
                </a:moveTo>
                <a:lnTo>
                  <a:pt x="38" y="0"/>
                </a:lnTo>
                <a:lnTo>
                  <a:pt x="39" y="2"/>
                </a:lnTo>
                <a:lnTo>
                  <a:pt x="39" y="3"/>
                </a:lnTo>
                <a:lnTo>
                  <a:pt x="41" y="3"/>
                </a:lnTo>
                <a:lnTo>
                  <a:pt x="41" y="3"/>
                </a:lnTo>
                <a:lnTo>
                  <a:pt x="41" y="5"/>
                </a:lnTo>
                <a:lnTo>
                  <a:pt x="42" y="5"/>
                </a:lnTo>
                <a:lnTo>
                  <a:pt x="42" y="5"/>
                </a:lnTo>
                <a:lnTo>
                  <a:pt x="42" y="6"/>
                </a:lnTo>
                <a:lnTo>
                  <a:pt x="42" y="6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4" y="8"/>
                </a:lnTo>
                <a:lnTo>
                  <a:pt x="44" y="8"/>
                </a:lnTo>
                <a:lnTo>
                  <a:pt x="47" y="8"/>
                </a:lnTo>
                <a:lnTo>
                  <a:pt x="47" y="6"/>
                </a:lnTo>
                <a:lnTo>
                  <a:pt x="49" y="6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4" y="5"/>
                </a:lnTo>
                <a:lnTo>
                  <a:pt x="55" y="5"/>
                </a:lnTo>
                <a:lnTo>
                  <a:pt x="57" y="5"/>
                </a:lnTo>
                <a:lnTo>
                  <a:pt x="57" y="5"/>
                </a:lnTo>
                <a:lnTo>
                  <a:pt x="58" y="6"/>
                </a:lnTo>
                <a:lnTo>
                  <a:pt x="60" y="6"/>
                </a:lnTo>
                <a:lnTo>
                  <a:pt x="60" y="5"/>
                </a:lnTo>
                <a:lnTo>
                  <a:pt x="61" y="3"/>
                </a:lnTo>
                <a:lnTo>
                  <a:pt x="63" y="3"/>
                </a:lnTo>
                <a:lnTo>
                  <a:pt x="63" y="3"/>
                </a:lnTo>
                <a:lnTo>
                  <a:pt x="66" y="3"/>
                </a:lnTo>
                <a:lnTo>
                  <a:pt x="69" y="3"/>
                </a:lnTo>
                <a:lnTo>
                  <a:pt x="71" y="5"/>
                </a:lnTo>
                <a:lnTo>
                  <a:pt x="72" y="5"/>
                </a:lnTo>
                <a:lnTo>
                  <a:pt x="74" y="6"/>
                </a:lnTo>
                <a:lnTo>
                  <a:pt x="76" y="6"/>
                </a:lnTo>
                <a:lnTo>
                  <a:pt x="76" y="8"/>
                </a:lnTo>
                <a:lnTo>
                  <a:pt x="77" y="8"/>
                </a:lnTo>
                <a:lnTo>
                  <a:pt x="82" y="9"/>
                </a:lnTo>
                <a:lnTo>
                  <a:pt x="82" y="9"/>
                </a:lnTo>
                <a:lnTo>
                  <a:pt x="82" y="11"/>
                </a:lnTo>
                <a:lnTo>
                  <a:pt x="82" y="11"/>
                </a:lnTo>
                <a:lnTo>
                  <a:pt x="80" y="13"/>
                </a:lnTo>
                <a:lnTo>
                  <a:pt x="80" y="14"/>
                </a:lnTo>
                <a:lnTo>
                  <a:pt x="80" y="16"/>
                </a:lnTo>
                <a:lnTo>
                  <a:pt x="79" y="17"/>
                </a:lnTo>
                <a:lnTo>
                  <a:pt x="77" y="19"/>
                </a:lnTo>
                <a:lnTo>
                  <a:pt x="77" y="22"/>
                </a:lnTo>
                <a:lnTo>
                  <a:pt x="77" y="22"/>
                </a:lnTo>
                <a:lnTo>
                  <a:pt x="71" y="24"/>
                </a:lnTo>
                <a:lnTo>
                  <a:pt x="71" y="24"/>
                </a:lnTo>
                <a:lnTo>
                  <a:pt x="71" y="24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68" y="20"/>
                </a:lnTo>
                <a:lnTo>
                  <a:pt x="68" y="20"/>
                </a:lnTo>
                <a:lnTo>
                  <a:pt x="66" y="20"/>
                </a:lnTo>
                <a:lnTo>
                  <a:pt x="66" y="20"/>
                </a:lnTo>
                <a:lnTo>
                  <a:pt x="63" y="20"/>
                </a:lnTo>
                <a:lnTo>
                  <a:pt x="61" y="20"/>
                </a:lnTo>
                <a:lnTo>
                  <a:pt x="60" y="20"/>
                </a:lnTo>
                <a:lnTo>
                  <a:pt x="58" y="20"/>
                </a:lnTo>
                <a:lnTo>
                  <a:pt x="55" y="20"/>
                </a:lnTo>
                <a:lnTo>
                  <a:pt x="54" y="20"/>
                </a:lnTo>
                <a:lnTo>
                  <a:pt x="54" y="20"/>
                </a:lnTo>
                <a:lnTo>
                  <a:pt x="50" y="25"/>
                </a:lnTo>
                <a:lnTo>
                  <a:pt x="47" y="25"/>
                </a:lnTo>
                <a:lnTo>
                  <a:pt x="46" y="27"/>
                </a:lnTo>
                <a:lnTo>
                  <a:pt x="44" y="28"/>
                </a:lnTo>
                <a:lnTo>
                  <a:pt x="42" y="27"/>
                </a:lnTo>
                <a:lnTo>
                  <a:pt x="41" y="27"/>
                </a:lnTo>
                <a:lnTo>
                  <a:pt x="41" y="25"/>
                </a:lnTo>
                <a:lnTo>
                  <a:pt x="39" y="27"/>
                </a:lnTo>
                <a:lnTo>
                  <a:pt x="39" y="27"/>
                </a:lnTo>
                <a:lnTo>
                  <a:pt x="38" y="28"/>
                </a:lnTo>
                <a:lnTo>
                  <a:pt x="35" y="28"/>
                </a:lnTo>
                <a:lnTo>
                  <a:pt x="30" y="28"/>
                </a:lnTo>
                <a:lnTo>
                  <a:pt x="28" y="30"/>
                </a:lnTo>
                <a:lnTo>
                  <a:pt x="28" y="31"/>
                </a:lnTo>
                <a:lnTo>
                  <a:pt x="28" y="31"/>
                </a:lnTo>
                <a:lnTo>
                  <a:pt x="28" y="33"/>
                </a:lnTo>
                <a:lnTo>
                  <a:pt x="28" y="33"/>
                </a:lnTo>
                <a:lnTo>
                  <a:pt x="27" y="35"/>
                </a:lnTo>
                <a:lnTo>
                  <a:pt x="24" y="35"/>
                </a:lnTo>
                <a:lnTo>
                  <a:pt x="19" y="35"/>
                </a:lnTo>
                <a:lnTo>
                  <a:pt x="16" y="35"/>
                </a:lnTo>
                <a:lnTo>
                  <a:pt x="14" y="35"/>
                </a:lnTo>
                <a:lnTo>
                  <a:pt x="11" y="33"/>
                </a:lnTo>
                <a:lnTo>
                  <a:pt x="9" y="31"/>
                </a:lnTo>
                <a:lnTo>
                  <a:pt x="8" y="30"/>
                </a:lnTo>
                <a:lnTo>
                  <a:pt x="6" y="30"/>
                </a:lnTo>
                <a:lnTo>
                  <a:pt x="6" y="30"/>
                </a:lnTo>
                <a:lnTo>
                  <a:pt x="5" y="30"/>
                </a:lnTo>
                <a:lnTo>
                  <a:pt x="5" y="30"/>
                </a:lnTo>
                <a:lnTo>
                  <a:pt x="3" y="30"/>
                </a:lnTo>
                <a:lnTo>
                  <a:pt x="3" y="28"/>
                </a:lnTo>
                <a:lnTo>
                  <a:pt x="1" y="27"/>
                </a:lnTo>
                <a:lnTo>
                  <a:pt x="0" y="24"/>
                </a:lnTo>
                <a:lnTo>
                  <a:pt x="0" y="22"/>
                </a:lnTo>
                <a:lnTo>
                  <a:pt x="1" y="20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3" y="17"/>
                </a:lnTo>
                <a:lnTo>
                  <a:pt x="3" y="16"/>
                </a:lnTo>
                <a:lnTo>
                  <a:pt x="5" y="14"/>
                </a:lnTo>
                <a:lnTo>
                  <a:pt x="5" y="14"/>
                </a:lnTo>
                <a:lnTo>
                  <a:pt x="6" y="14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4" y="13"/>
                </a:lnTo>
                <a:lnTo>
                  <a:pt x="16" y="13"/>
                </a:lnTo>
                <a:lnTo>
                  <a:pt x="16" y="11"/>
                </a:lnTo>
                <a:lnTo>
                  <a:pt x="16" y="11"/>
                </a:lnTo>
                <a:lnTo>
                  <a:pt x="17" y="11"/>
                </a:lnTo>
                <a:lnTo>
                  <a:pt x="19" y="11"/>
                </a:lnTo>
                <a:lnTo>
                  <a:pt x="19" y="9"/>
                </a:lnTo>
                <a:lnTo>
                  <a:pt x="19" y="8"/>
                </a:lnTo>
                <a:lnTo>
                  <a:pt x="19" y="8"/>
                </a:lnTo>
                <a:lnTo>
                  <a:pt x="19" y="6"/>
                </a:lnTo>
                <a:lnTo>
                  <a:pt x="22" y="5"/>
                </a:lnTo>
                <a:lnTo>
                  <a:pt x="22" y="5"/>
                </a:lnTo>
                <a:lnTo>
                  <a:pt x="24" y="5"/>
                </a:lnTo>
                <a:lnTo>
                  <a:pt x="24" y="3"/>
                </a:lnTo>
                <a:lnTo>
                  <a:pt x="25" y="3"/>
                </a:lnTo>
                <a:lnTo>
                  <a:pt x="25" y="2"/>
                </a:lnTo>
                <a:lnTo>
                  <a:pt x="27" y="3"/>
                </a:lnTo>
                <a:lnTo>
                  <a:pt x="28" y="2"/>
                </a:lnTo>
                <a:lnTo>
                  <a:pt x="28" y="2"/>
                </a:lnTo>
                <a:lnTo>
                  <a:pt x="28" y="2"/>
                </a:lnTo>
                <a:lnTo>
                  <a:pt x="30" y="2"/>
                </a:lnTo>
                <a:lnTo>
                  <a:pt x="31" y="3"/>
                </a:lnTo>
                <a:lnTo>
                  <a:pt x="31" y="5"/>
                </a:lnTo>
                <a:lnTo>
                  <a:pt x="33" y="5"/>
                </a:lnTo>
                <a:lnTo>
                  <a:pt x="35" y="2"/>
                </a:lnTo>
                <a:lnTo>
                  <a:pt x="36" y="2"/>
                </a:lnTo>
                <a:lnTo>
                  <a:pt x="38" y="2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7" name="Freeform 59"/>
          <p:cNvSpPr>
            <a:spLocks noEditPoints="1"/>
          </p:cNvSpPr>
          <p:nvPr/>
        </p:nvSpPr>
        <p:spPr bwMode="auto">
          <a:xfrm>
            <a:off x="-3478297" y="1214401"/>
            <a:ext cx="989039" cy="1643152"/>
          </a:xfrm>
          <a:custGeom>
            <a:avLst/>
            <a:gdLst>
              <a:gd name="T0" fmla="*/ 77 w 188"/>
              <a:gd name="T1" fmla="*/ 288 h 307"/>
              <a:gd name="T2" fmla="*/ 83 w 188"/>
              <a:gd name="T3" fmla="*/ 269 h 307"/>
              <a:gd name="T4" fmla="*/ 110 w 188"/>
              <a:gd name="T5" fmla="*/ 265 h 307"/>
              <a:gd name="T6" fmla="*/ 102 w 188"/>
              <a:gd name="T7" fmla="*/ 276 h 307"/>
              <a:gd name="T8" fmla="*/ 102 w 188"/>
              <a:gd name="T9" fmla="*/ 261 h 307"/>
              <a:gd name="T10" fmla="*/ 118 w 188"/>
              <a:gd name="T11" fmla="*/ 254 h 307"/>
              <a:gd name="T12" fmla="*/ 104 w 188"/>
              <a:gd name="T13" fmla="*/ 231 h 307"/>
              <a:gd name="T14" fmla="*/ 107 w 188"/>
              <a:gd name="T15" fmla="*/ 222 h 307"/>
              <a:gd name="T16" fmla="*/ 147 w 188"/>
              <a:gd name="T17" fmla="*/ 6 h 307"/>
              <a:gd name="T18" fmla="*/ 169 w 188"/>
              <a:gd name="T19" fmla="*/ 16 h 307"/>
              <a:gd name="T20" fmla="*/ 178 w 188"/>
              <a:gd name="T21" fmla="*/ 30 h 307"/>
              <a:gd name="T22" fmla="*/ 181 w 188"/>
              <a:gd name="T23" fmla="*/ 39 h 307"/>
              <a:gd name="T24" fmla="*/ 184 w 188"/>
              <a:gd name="T25" fmla="*/ 52 h 307"/>
              <a:gd name="T26" fmla="*/ 181 w 188"/>
              <a:gd name="T27" fmla="*/ 63 h 307"/>
              <a:gd name="T28" fmla="*/ 184 w 188"/>
              <a:gd name="T29" fmla="*/ 79 h 307"/>
              <a:gd name="T30" fmla="*/ 164 w 188"/>
              <a:gd name="T31" fmla="*/ 79 h 307"/>
              <a:gd name="T32" fmla="*/ 158 w 188"/>
              <a:gd name="T33" fmla="*/ 83 h 307"/>
              <a:gd name="T34" fmla="*/ 151 w 188"/>
              <a:gd name="T35" fmla="*/ 88 h 307"/>
              <a:gd name="T36" fmla="*/ 148 w 188"/>
              <a:gd name="T37" fmla="*/ 91 h 307"/>
              <a:gd name="T38" fmla="*/ 147 w 188"/>
              <a:gd name="T39" fmla="*/ 104 h 307"/>
              <a:gd name="T40" fmla="*/ 134 w 188"/>
              <a:gd name="T41" fmla="*/ 126 h 307"/>
              <a:gd name="T42" fmla="*/ 121 w 188"/>
              <a:gd name="T43" fmla="*/ 134 h 307"/>
              <a:gd name="T44" fmla="*/ 110 w 188"/>
              <a:gd name="T45" fmla="*/ 140 h 307"/>
              <a:gd name="T46" fmla="*/ 106 w 188"/>
              <a:gd name="T47" fmla="*/ 146 h 307"/>
              <a:gd name="T48" fmla="*/ 98 w 188"/>
              <a:gd name="T49" fmla="*/ 146 h 307"/>
              <a:gd name="T50" fmla="*/ 96 w 188"/>
              <a:gd name="T51" fmla="*/ 156 h 307"/>
              <a:gd name="T52" fmla="*/ 93 w 188"/>
              <a:gd name="T53" fmla="*/ 162 h 307"/>
              <a:gd name="T54" fmla="*/ 87 w 188"/>
              <a:gd name="T55" fmla="*/ 173 h 307"/>
              <a:gd name="T56" fmla="*/ 87 w 188"/>
              <a:gd name="T57" fmla="*/ 186 h 307"/>
              <a:gd name="T58" fmla="*/ 93 w 188"/>
              <a:gd name="T59" fmla="*/ 198 h 307"/>
              <a:gd name="T60" fmla="*/ 107 w 188"/>
              <a:gd name="T61" fmla="*/ 208 h 307"/>
              <a:gd name="T62" fmla="*/ 109 w 188"/>
              <a:gd name="T63" fmla="*/ 219 h 307"/>
              <a:gd name="T64" fmla="*/ 102 w 188"/>
              <a:gd name="T65" fmla="*/ 225 h 307"/>
              <a:gd name="T66" fmla="*/ 104 w 188"/>
              <a:gd name="T67" fmla="*/ 228 h 307"/>
              <a:gd name="T68" fmla="*/ 87 w 188"/>
              <a:gd name="T69" fmla="*/ 238 h 307"/>
              <a:gd name="T70" fmla="*/ 83 w 188"/>
              <a:gd name="T71" fmla="*/ 242 h 307"/>
              <a:gd name="T72" fmla="*/ 79 w 188"/>
              <a:gd name="T73" fmla="*/ 260 h 307"/>
              <a:gd name="T74" fmla="*/ 76 w 188"/>
              <a:gd name="T75" fmla="*/ 280 h 307"/>
              <a:gd name="T76" fmla="*/ 57 w 188"/>
              <a:gd name="T77" fmla="*/ 291 h 307"/>
              <a:gd name="T78" fmla="*/ 44 w 188"/>
              <a:gd name="T79" fmla="*/ 299 h 307"/>
              <a:gd name="T80" fmla="*/ 27 w 188"/>
              <a:gd name="T81" fmla="*/ 302 h 307"/>
              <a:gd name="T82" fmla="*/ 24 w 188"/>
              <a:gd name="T83" fmla="*/ 290 h 307"/>
              <a:gd name="T84" fmla="*/ 22 w 188"/>
              <a:gd name="T85" fmla="*/ 280 h 307"/>
              <a:gd name="T86" fmla="*/ 8 w 188"/>
              <a:gd name="T87" fmla="*/ 258 h 307"/>
              <a:gd name="T88" fmla="*/ 1 w 188"/>
              <a:gd name="T89" fmla="*/ 235 h 307"/>
              <a:gd name="T90" fmla="*/ 8 w 188"/>
              <a:gd name="T91" fmla="*/ 231 h 307"/>
              <a:gd name="T92" fmla="*/ 13 w 188"/>
              <a:gd name="T93" fmla="*/ 213 h 307"/>
              <a:gd name="T94" fmla="*/ 19 w 188"/>
              <a:gd name="T95" fmla="*/ 195 h 307"/>
              <a:gd name="T96" fmla="*/ 25 w 188"/>
              <a:gd name="T97" fmla="*/ 183 h 307"/>
              <a:gd name="T98" fmla="*/ 17 w 188"/>
              <a:gd name="T99" fmla="*/ 161 h 307"/>
              <a:gd name="T100" fmla="*/ 13 w 188"/>
              <a:gd name="T101" fmla="*/ 137 h 307"/>
              <a:gd name="T102" fmla="*/ 31 w 188"/>
              <a:gd name="T103" fmla="*/ 120 h 307"/>
              <a:gd name="T104" fmla="*/ 36 w 188"/>
              <a:gd name="T105" fmla="*/ 107 h 307"/>
              <a:gd name="T106" fmla="*/ 50 w 188"/>
              <a:gd name="T107" fmla="*/ 75 h 307"/>
              <a:gd name="T108" fmla="*/ 74 w 188"/>
              <a:gd name="T109" fmla="*/ 50 h 307"/>
              <a:gd name="T110" fmla="*/ 79 w 188"/>
              <a:gd name="T111" fmla="*/ 35 h 307"/>
              <a:gd name="T112" fmla="*/ 101 w 188"/>
              <a:gd name="T113" fmla="*/ 17 h 307"/>
              <a:gd name="T114" fmla="*/ 126 w 188"/>
              <a:gd name="T115" fmla="*/ 16 h 307"/>
              <a:gd name="T116" fmla="*/ 132 w 188"/>
              <a:gd name="T117" fmla="*/ 1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8" h="307">
                <a:moveTo>
                  <a:pt x="85" y="266"/>
                </a:moveTo>
                <a:lnTo>
                  <a:pt x="85" y="268"/>
                </a:lnTo>
                <a:lnTo>
                  <a:pt x="87" y="268"/>
                </a:lnTo>
                <a:lnTo>
                  <a:pt x="85" y="268"/>
                </a:lnTo>
                <a:lnTo>
                  <a:pt x="85" y="269"/>
                </a:lnTo>
                <a:lnTo>
                  <a:pt x="85" y="269"/>
                </a:lnTo>
                <a:lnTo>
                  <a:pt x="83" y="274"/>
                </a:lnTo>
                <a:lnTo>
                  <a:pt x="82" y="277"/>
                </a:lnTo>
                <a:lnTo>
                  <a:pt x="82" y="277"/>
                </a:lnTo>
                <a:lnTo>
                  <a:pt x="77" y="288"/>
                </a:lnTo>
                <a:lnTo>
                  <a:pt x="77" y="290"/>
                </a:lnTo>
                <a:lnTo>
                  <a:pt x="76" y="290"/>
                </a:lnTo>
                <a:lnTo>
                  <a:pt x="76" y="288"/>
                </a:lnTo>
                <a:lnTo>
                  <a:pt x="76" y="285"/>
                </a:lnTo>
                <a:lnTo>
                  <a:pt x="76" y="283"/>
                </a:lnTo>
                <a:lnTo>
                  <a:pt x="79" y="277"/>
                </a:lnTo>
                <a:lnTo>
                  <a:pt x="80" y="276"/>
                </a:lnTo>
                <a:lnTo>
                  <a:pt x="82" y="272"/>
                </a:lnTo>
                <a:lnTo>
                  <a:pt x="83" y="271"/>
                </a:lnTo>
                <a:lnTo>
                  <a:pt x="83" y="269"/>
                </a:lnTo>
                <a:lnTo>
                  <a:pt x="85" y="268"/>
                </a:lnTo>
                <a:lnTo>
                  <a:pt x="85" y="266"/>
                </a:lnTo>
                <a:close/>
                <a:moveTo>
                  <a:pt x="112" y="255"/>
                </a:moveTo>
                <a:lnTo>
                  <a:pt x="113" y="255"/>
                </a:lnTo>
                <a:lnTo>
                  <a:pt x="115" y="257"/>
                </a:lnTo>
                <a:lnTo>
                  <a:pt x="113" y="257"/>
                </a:lnTo>
                <a:lnTo>
                  <a:pt x="112" y="258"/>
                </a:lnTo>
                <a:lnTo>
                  <a:pt x="112" y="258"/>
                </a:lnTo>
                <a:lnTo>
                  <a:pt x="110" y="260"/>
                </a:lnTo>
                <a:lnTo>
                  <a:pt x="110" y="265"/>
                </a:lnTo>
                <a:lnTo>
                  <a:pt x="112" y="266"/>
                </a:lnTo>
                <a:lnTo>
                  <a:pt x="112" y="266"/>
                </a:lnTo>
                <a:lnTo>
                  <a:pt x="110" y="266"/>
                </a:lnTo>
                <a:lnTo>
                  <a:pt x="110" y="268"/>
                </a:lnTo>
                <a:lnTo>
                  <a:pt x="109" y="269"/>
                </a:lnTo>
                <a:lnTo>
                  <a:pt x="107" y="269"/>
                </a:lnTo>
                <a:lnTo>
                  <a:pt x="106" y="271"/>
                </a:lnTo>
                <a:lnTo>
                  <a:pt x="104" y="272"/>
                </a:lnTo>
                <a:lnTo>
                  <a:pt x="104" y="274"/>
                </a:lnTo>
                <a:lnTo>
                  <a:pt x="102" y="276"/>
                </a:lnTo>
                <a:lnTo>
                  <a:pt x="101" y="276"/>
                </a:lnTo>
                <a:lnTo>
                  <a:pt x="102" y="274"/>
                </a:lnTo>
                <a:lnTo>
                  <a:pt x="102" y="272"/>
                </a:lnTo>
                <a:lnTo>
                  <a:pt x="102" y="271"/>
                </a:lnTo>
                <a:lnTo>
                  <a:pt x="101" y="269"/>
                </a:lnTo>
                <a:lnTo>
                  <a:pt x="101" y="268"/>
                </a:lnTo>
                <a:lnTo>
                  <a:pt x="101" y="266"/>
                </a:lnTo>
                <a:lnTo>
                  <a:pt x="101" y="265"/>
                </a:lnTo>
                <a:lnTo>
                  <a:pt x="101" y="263"/>
                </a:lnTo>
                <a:lnTo>
                  <a:pt x="102" y="261"/>
                </a:lnTo>
                <a:lnTo>
                  <a:pt x="102" y="260"/>
                </a:lnTo>
                <a:lnTo>
                  <a:pt x="106" y="258"/>
                </a:lnTo>
                <a:lnTo>
                  <a:pt x="107" y="257"/>
                </a:lnTo>
                <a:lnTo>
                  <a:pt x="109" y="257"/>
                </a:lnTo>
                <a:lnTo>
                  <a:pt x="110" y="257"/>
                </a:lnTo>
                <a:lnTo>
                  <a:pt x="112" y="255"/>
                </a:lnTo>
                <a:lnTo>
                  <a:pt x="112" y="255"/>
                </a:lnTo>
                <a:close/>
                <a:moveTo>
                  <a:pt x="115" y="254"/>
                </a:moveTo>
                <a:lnTo>
                  <a:pt x="118" y="254"/>
                </a:lnTo>
                <a:lnTo>
                  <a:pt x="118" y="254"/>
                </a:lnTo>
                <a:lnTo>
                  <a:pt x="115" y="255"/>
                </a:lnTo>
                <a:lnTo>
                  <a:pt x="115" y="257"/>
                </a:lnTo>
                <a:lnTo>
                  <a:pt x="115" y="255"/>
                </a:lnTo>
                <a:lnTo>
                  <a:pt x="113" y="255"/>
                </a:lnTo>
                <a:lnTo>
                  <a:pt x="115" y="254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106" y="231"/>
                </a:lnTo>
                <a:lnTo>
                  <a:pt x="104" y="231"/>
                </a:lnTo>
                <a:lnTo>
                  <a:pt x="104" y="231"/>
                </a:lnTo>
                <a:lnTo>
                  <a:pt x="104" y="230"/>
                </a:lnTo>
                <a:lnTo>
                  <a:pt x="104" y="230"/>
                </a:lnTo>
                <a:lnTo>
                  <a:pt x="106" y="230"/>
                </a:lnTo>
                <a:close/>
                <a:moveTo>
                  <a:pt x="109" y="220"/>
                </a:moveTo>
                <a:lnTo>
                  <a:pt x="109" y="220"/>
                </a:lnTo>
                <a:lnTo>
                  <a:pt x="109" y="220"/>
                </a:lnTo>
                <a:lnTo>
                  <a:pt x="109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0"/>
                </a:lnTo>
                <a:lnTo>
                  <a:pt x="109" y="220"/>
                </a:lnTo>
                <a:close/>
                <a:moveTo>
                  <a:pt x="137" y="0"/>
                </a:move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3"/>
                </a:lnTo>
                <a:lnTo>
                  <a:pt x="145" y="5"/>
                </a:lnTo>
                <a:lnTo>
                  <a:pt x="147" y="6"/>
                </a:lnTo>
                <a:lnTo>
                  <a:pt x="148" y="8"/>
                </a:lnTo>
                <a:lnTo>
                  <a:pt x="150" y="8"/>
                </a:lnTo>
                <a:lnTo>
                  <a:pt x="151" y="9"/>
                </a:lnTo>
                <a:lnTo>
                  <a:pt x="153" y="11"/>
                </a:lnTo>
                <a:lnTo>
                  <a:pt x="154" y="11"/>
                </a:lnTo>
                <a:lnTo>
                  <a:pt x="156" y="12"/>
                </a:lnTo>
                <a:lnTo>
                  <a:pt x="159" y="14"/>
                </a:lnTo>
                <a:lnTo>
                  <a:pt x="162" y="14"/>
                </a:lnTo>
                <a:lnTo>
                  <a:pt x="169" y="16"/>
                </a:lnTo>
                <a:lnTo>
                  <a:pt x="169" y="16"/>
                </a:lnTo>
                <a:lnTo>
                  <a:pt x="170" y="17"/>
                </a:lnTo>
                <a:lnTo>
                  <a:pt x="173" y="19"/>
                </a:lnTo>
                <a:lnTo>
                  <a:pt x="173" y="22"/>
                </a:lnTo>
                <a:lnTo>
                  <a:pt x="177" y="22"/>
                </a:lnTo>
                <a:lnTo>
                  <a:pt x="177" y="23"/>
                </a:lnTo>
                <a:lnTo>
                  <a:pt x="178" y="25"/>
                </a:lnTo>
                <a:lnTo>
                  <a:pt x="181" y="27"/>
                </a:lnTo>
                <a:lnTo>
                  <a:pt x="180" y="27"/>
                </a:lnTo>
                <a:lnTo>
                  <a:pt x="178" y="28"/>
                </a:lnTo>
                <a:lnTo>
                  <a:pt x="178" y="30"/>
                </a:lnTo>
                <a:lnTo>
                  <a:pt x="178" y="33"/>
                </a:lnTo>
                <a:lnTo>
                  <a:pt x="180" y="35"/>
                </a:lnTo>
                <a:lnTo>
                  <a:pt x="180" y="36"/>
                </a:lnTo>
                <a:lnTo>
                  <a:pt x="178" y="36"/>
                </a:lnTo>
                <a:lnTo>
                  <a:pt x="178" y="38"/>
                </a:lnTo>
                <a:lnTo>
                  <a:pt x="178" y="38"/>
                </a:lnTo>
                <a:lnTo>
                  <a:pt x="178" y="39"/>
                </a:lnTo>
                <a:lnTo>
                  <a:pt x="178" y="39"/>
                </a:lnTo>
                <a:lnTo>
                  <a:pt x="180" y="39"/>
                </a:lnTo>
                <a:lnTo>
                  <a:pt x="181" y="39"/>
                </a:lnTo>
                <a:lnTo>
                  <a:pt x="181" y="39"/>
                </a:lnTo>
                <a:lnTo>
                  <a:pt x="183" y="42"/>
                </a:lnTo>
                <a:lnTo>
                  <a:pt x="183" y="42"/>
                </a:lnTo>
                <a:lnTo>
                  <a:pt x="181" y="44"/>
                </a:lnTo>
                <a:lnTo>
                  <a:pt x="180" y="44"/>
                </a:lnTo>
                <a:lnTo>
                  <a:pt x="180" y="46"/>
                </a:lnTo>
                <a:lnTo>
                  <a:pt x="181" y="47"/>
                </a:lnTo>
                <a:lnTo>
                  <a:pt x="181" y="49"/>
                </a:lnTo>
                <a:lnTo>
                  <a:pt x="183" y="50"/>
                </a:lnTo>
                <a:lnTo>
                  <a:pt x="184" y="52"/>
                </a:lnTo>
                <a:lnTo>
                  <a:pt x="184" y="53"/>
                </a:lnTo>
                <a:lnTo>
                  <a:pt x="186" y="53"/>
                </a:lnTo>
                <a:lnTo>
                  <a:pt x="186" y="55"/>
                </a:lnTo>
                <a:lnTo>
                  <a:pt x="184" y="55"/>
                </a:lnTo>
                <a:lnTo>
                  <a:pt x="184" y="57"/>
                </a:lnTo>
                <a:lnTo>
                  <a:pt x="184" y="60"/>
                </a:lnTo>
                <a:lnTo>
                  <a:pt x="184" y="60"/>
                </a:lnTo>
                <a:lnTo>
                  <a:pt x="183" y="61"/>
                </a:lnTo>
                <a:lnTo>
                  <a:pt x="181" y="63"/>
                </a:lnTo>
                <a:lnTo>
                  <a:pt x="181" y="63"/>
                </a:lnTo>
                <a:lnTo>
                  <a:pt x="181" y="64"/>
                </a:lnTo>
                <a:lnTo>
                  <a:pt x="181" y="68"/>
                </a:lnTo>
                <a:lnTo>
                  <a:pt x="181" y="68"/>
                </a:lnTo>
                <a:lnTo>
                  <a:pt x="181" y="69"/>
                </a:lnTo>
                <a:lnTo>
                  <a:pt x="183" y="69"/>
                </a:lnTo>
                <a:lnTo>
                  <a:pt x="184" y="71"/>
                </a:lnTo>
                <a:lnTo>
                  <a:pt x="186" y="72"/>
                </a:lnTo>
                <a:lnTo>
                  <a:pt x="186" y="74"/>
                </a:lnTo>
                <a:lnTo>
                  <a:pt x="188" y="79"/>
                </a:lnTo>
                <a:lnTo>
                  <a:pt x="184" y="79"/>
                </a:lnTo>
                <a:lnTo>
                  <a:pt x="181" y="79"/>
                </a:lnTo>
                <a:lnTo>
                  <a:pt x="180" y="79"/>
                </a:lnTo>
                <a:lnTo>
                  <a:pt x="177" y="79"/>
                </a:lnTo>
                <a:lnTo>
                  <a:pt x="175" y="79"/>
                </a:lnTo>
                <a:lnTo>
                  <a:pt x="173" y="80"/>
                </a:lnTo>
                <a:lnTo>
                  <a:pt x="173" y="80"/>
                </a:lnTo>
                <a:lnTo>
                  <a:pt x="170" y="79"/>
                </a:lnTo>
                <a:lnTo>
                  <a:pt x="167" y="77"/>
                </a:lnTo>
                <a:lnTo>
                  <a:pt x="165" y="79"/>
                </a:lnTo>
                <a:lnTo>
                  <a:pt x="164" y="79"/>
                </a:lnTo>
                <a:lnTo>
                  <a:pt x="164" y="77"/>
                </a:lnTo>
                <a:lnTo>
                  <a:pt x="162" y="77"/>
                </a:lnTo>
                <a:lnTo>
                  <a:pt x="162" y="79"/>
                </a:lnTo>
                <a:lnTo>
                  <a:pt x="162" y="79"/>
                </a:lnTo>
                <a:lnTo>
                  <a:pt x="161" y="80"/>
                </a:lnTo>
                <a:lnTo>
                  <a:pt x="161" y="80"/>
                </a:lnTo>
                <a:lnTo>
                  <a:pt x="161" y="83"/>
                </a:lnTo>
                <a:lnTo>
                  <a:pt x="161" y="83"/>
                </a:lnTo>
                <a:lnTo>
                  <a:pt x="158" y="83"/>
                </a:lnTo>
                <a:lnTo>
                  <a:pt x="158" y="83"/>
                </a:lnTo>
                <a:lnTo>
                  <a:pt x="159" y="85"/>
                </a:lnTo>
                <a:lnTo>
                  <a:pt x="159" y="85"/>
                </a:lnTo>
                <a:lnTo>
                  <a:pt x="158" y="85"/>
                </a:lnTo>
                <a:lnTo>
                  <a:pt x="156" y="85"/>
                </a:lnTo>
                <a:lnTo>
                  <a:pt x="156" y="87"/>
                </a:lnTo>
                <a:lnTo>
                  <a:pt x="156" y="87"/>
                </a:lnTo>
                <a:lnTo>
                  <a:pt x="156" y="88"/>
                </a:lnTo>
                <a:lnTo>
                  <a:pt x="154" y="88"/>
                </a:lnTo>
                <a:lnTo>
                  <a:pt x="153" y="88"/>
                </a:lnTo>
                <a:lnTo>
                  <a:pt x="151" y="88"/>
                </a:lnTo>
                <a:lnTo>
                  <a:pt x="150" y="88"/>
                </a:lnTo>
                <a:lnTo>
                  <a:pt x="150" y="90"/>
                </a:lnTo>
                <a:lnTo>
                  <a:pt x="150" y="90"/>
                </a:lnTo>
                <a:lnTo>
                  <a:pt x="151" y="90"/>
                </a:lnTo>
                <a:lnTo>
                  <a:pt x="151" y="91"/>
                </a:lnTo>
                <a:lnTo>
                  <a:pt x="151" y="91"/>
                </a:lnTo>
                <a:lnTo>
                  <a:pt x="151" y="91"/>
                </a:lnTo>
                <a:lnTo>
                  <a:pt x="148" y="90"/>
                </a:lnTo>
                <a:lnTo>
                  <a:pt x="148" y="90"/>
                </a:lnTo>
                <a:lnTo>
                  <a:pt x="148" y="91"/>
                </a:lnTo>
                <a:lnTo>
                  <a:pt x="150" y="93"/>
                </a:lnTo>
                <a:lnTo>
                  <a:pt x="150" y="93"/>
                </a:lnTo>
                <a:lnTo>
                  <a:pt x="151" y="94"/>
                </a:lnTo>
                <a:lnTo>
                  <a:pt x="151" y="94"/>
                </a:lnTo>
                <a:lnTo>
                  <a:pt x="148" y="98"/>
                </a:lnTo>
                <a:lnTo>
                  <a:pt x="147" y="99"/>
                </a:lnTo>
                <a:lnTo>
                  <a:pt x="145" y="101"/>
                </a:lnTo>
                <a:lnTo>
                  <a:pt x="145" y="102"/>
                </a:lnTo>
                <a:lnTo>
                  <a:pt x="145" y="104"/>
                </a:lnTo>
                <a:lnTo>
                  <a:pt x="147" y="104"/>
                </a:lnTo>
                <a:lnTo>
                  <a:pt x="147" y="107"/>
                </a:lnTo>
                <a:lnTo>
                  <a:pt x="148" y="109"/>
                </a:lnTo>
                <a:lnTo>
                  <a:pt x="150" y="110"/>
                </a:lnTo>
                <a:lnTo>
                  <a:pt x="150" y="112"/>
                </a:lnTo>
                <a:lnTo>
                  <a:pt x="150" y="112"/>
                </a:lnTo>
                <a:lnTo>
                  <a:pt x="147" y="115"/>
                </a:lnTo>
                <a:lnTo>
                  <a:pt x="142" y="116"/>
                </a:lnTo>
                <a:lnTo>
                  <a:pt x="139" y="124"/>
                </a:lnTo>
                <a:lnTo>
                  <a:pt x="137" y="126"/>
                </a:lnTo>
                <a:lnTo>
                  <a:pt x="134" y="126"/>
                </a:lnTo>
                <a:lnTo>
                  <a:pt x="134" y="127"/>
                </a:lnTo>
                <a:lnTo>
                  <a:pt x="131" y="129"/>
                </a:lnTo>
                <a:lnTo>
                  <a:pt x="126" y="131"/>
                </a:lnTo>
                <a:lnTo>
                  <a:pt x="124" y="132"/>
                </a:lnTo>
                <a:lnTo>
                  <a:pt x="124" y="134"/>
                </a:lnTo>
                <a:lnTo>
                  <a:pt x="123" y="134"/>
                </a:lnTo>
                <a:lnTo>
                  <a:pt x="121" y="132"/>
                </a:lnTo>
                <a:lnTo>
                  <a:pt x="121" y="132"/>
                </a:lnTo>
                <a:lnTo>
                  <a:pt x="120" y="134"/>
                </a:lnTo>
                <a:lnTo>
                  <a:pt x="121" y="134"/>
                </a:lnTo>
                <a:lnTo>
                  <a:pt x="118" y="134"/>
                </a:lnTo>
                <a:lnTo>
                  <a:pt x="118" y="134"/>
                </a:lnTo>
                <a:lnTo>
                  <a:pt x="117" y="137"/>
                </a:lnTo>
                <a:lnTo>
                  <a:pt x="113" y="139"/>
                </a:lnTo>
                <a:lnTo>
                  <a:pt x="110" y="139"/>
                </a:lnTo>
                <a:lnTo>
                  <a:pt x="110" y="139"/>
                </a:lnTo>
                <a:lnTo>
                  <a:pt x="112" y="139"/>
                </a:lnTo>
                <a:lnTo>
                  <a:pt x="112" y="140"/>
                </a:lnTo>
                <a:lnTo>
                  <a:pt x="110" y="140"/>
                </a:lnTo>
                <a:lnTo>
                  <a:pt x="110" y="140"/>
                </a:lnTo>
                <a:lnTo>
                  <a:pt x="109" y="140"/>
                </a:lnTo>
                <a:lnTo>
                  <a:pt x="107" y="140"/>
                </a:lnTo>
                <a:lnTo>
                  <a:pt x="107" y="142"/>
                </a:lnTo>
                <a:lnTo>
                  <a:pt x="107" y="143"/>
                </a:lnTo>
                <a:lnTo>
                  <a:pt x="106" y="143"/>
                </a:lnTo>
                <a:lnTo>
                  <a:pt x="104" y="143"/>
                </a:lnTo>
                <a:lnTo>
                  <a:pt x="104" y="145"/>
                </a:lnTo>
                <a:lnTo>
                  <a:pt x="106" y="145"/>
                </a:lnTo>
                <a:lnTo>
                  <a:pt x="106" y="145"/>
                </a:lnTo>
                <a:lnTo>
                  <a:pt x="106" y="146"/>
                </a:lnTo>
                <a:lnTo>
                  <a:pt x="106" y="146"/>
                </a:lnTo>
                <a:lnTo>
                  <a:pt x="102" y="148"/>
                </a:lnTo>
                <a:lnTo>
                  <a:pt x="102" y="148"/>
                </a:lnTo>
                <a:lnTo>
                  <a:pt x="101" y="150"/>
                </a:lnTo>
                <a:lnTo>
                  <a:pt x="99" y="150"/>
                </a:lnTo>
                <a:lnTo>
                  <a:pt x="101" y="148"/>
                </a:lnTo>
                <a:lnTo>
                  <a:pt x="101" y="148"/>
                </a:lnTo>
                <a:lnTo>
                  <a:pt x="98" y="148"/>
                </a:lnTo>
                <a:lnTo>
                  <a:pt x="98" y="146"/>
                </a:lnTo>
                <a:lnTo>
                  <a:pt x="98" y="146"/>
                </a:lnTo>
                <a:lnTo>
                  <a:pt x="98" y="148"/>
                </a:lnTo>
                <a:lnTo>
                  <a:pt x="98" y="150"/>
                </a:lnTo>
                <a:lnTo>
                  <a:pt x="99" y="151"/>
                </a:lnTo>
                <a:lnTo>
                  <a:pt x="98" y="151"/>
                </a:lnTo>
                <a:lnTo>
                  <a:pt x="98" y="151"/>
                </a:lnTo>
                <a:lnTo>
                  <a:pt x="98" y="153"/>
                </a:lnTo>
                <a:lnTo>
                  <a:pt x="99" y="153"/>
                </a:lnTo>
                <a:lnTo>
                  <a:pt x="99" y="153"/>
                </a:lnTo>
                <a:lnTo>
                  <a:pt x="98" y="154"/>
                </a:lnTo>
                <a:lnTo>
                  <a:pt x="96" y="156"/>
                </a:lnTo>
                <a:lnTo>
                  <a:pt x="95" y="156"/>
                </a:lnTo>
                <a:lnTo>
                  <a:pt x="95" y="156"/>
                </a:lnTo>
                <a:lnTo>
                  <a:pt x="93" y="156"/>
                </a:lnTo>
                <a:lnTo>
                  <a:pt x="91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7"/>
                </a:lnTo>
                <a:lnTo>
                  <a:pt x="91" y="159"/>
                </a:lnTo>
                <a:lnTo>
                  <a:pt x="93" y="161"/>
                </a:lnTo>
                <a:lnTo>
                  <a:pt x="93" y="162"/>
                </a:lnTo>
                <a:lnTo>
                  <a:pt x="93" y="162"/>
                </a:lnTo>
                <a:lnTo>
                  <a:pt x="91" y="162"/>
                </a:lnTo>
                <a:lnTo>
                  <a:pt x="91" y="167"/>
                </a:lnTo>
                <a:lnTo>
                  <a:pt x="90" y="167"/>
                </a:lnTo>
                <a:lnTo>
                  <a:pt x="90" y="170"/>
                </a:lnTo>
                <a:lnTo>
                  <a:pt x="90" y="172"/>
                </a:lnTo>
                <a:lnTo>
                  <a:pt x="90" y="172"/>
                </a:lnTo>
                <a:lnTo>
                  <a:pt x="91" y="173"/>
                </a:lnTo>
                <a:lnTo>
                  <a:pt x="90" y="173"/>
                </a:lnTo>
                <a:lnTo>
                  <a:pt x="87" y="173"/>
                </a:lnTo>
                <a:lnTo>
                  <a:pt x="88" y="175"/>
                </a:lnTo>
                <a:lnTo>
                  <a:pt x="87" y="176"/>
                </a:lnTo>
                <a:lnTo>
                  <a:pt x="87" y="178"/>
                </a:lnTo>
                <a:lnTo>
                  <a:pt x="87" y="178"/>
                </a:lnTo>
                <a:lnTo>
                  <a:pt x="87" y="181"/>
                </a:lnTo>
                <a:lnTo>
                  <a:pt x="87" y="181"/>
                </a:lnTo>
                <a:lnTo>
                  <a:pt x="87" y="183"/>
                </a:lnTo>
                <a:lnTo>
                  <a:pt x="87" y="183"/>
                </a:lnTo>
                <a:lnTo>
                  <a:pt x="87" y="183"/>
                </a:lnTo>
                <a:lnTo>
                  <a:pt x="87" y="186"/>
                </a:lnTo>
                <a:lnTo>
                  <a:pt x="88" y="189"/>
                </a:lnTo>
                <a:lnTo>
                  <a:pt x="88" y="191"/>
                </a:lnTo>
                <a:lnTo>
                  <a:pt x="88" y="192"/>
                </a:lnTo>
                <a:lnTo>
                  <a:pt x="88" y="194"/>
                </a:lnTo>
                <a:lnTo>
                  <a:pt x="88" y="195"/>
                </a:lnTo>
                <a:lnTo>
                  <a:pt x="90" y="197"/>
                </a:lnTo>
                <a:lnTo>
                  <a:pt x="91" y="197"/>
                </a:lnTo>
                <a:lnTo>
                  <a:pt x="93" y="197"/>
                </a:lnTo>
                <a:lnTo>
                  <a:pt x="93" y="197"/>
                </a:lnTo>
                <a:lnTo>
                  <a:pt x="93" y="198"/>
                </a:lnTo>
                <a:lnTo>
                  <a:pt x="95" y="198"/>
                </a:lnTo>
                <a:lnTo>
                  <a:pt x="95" y="198"/>
                </a:lnTo>
                <a:lnTo>
                  <a:pt x="98" y="198"/>
                </a:lnTo>
                <a:lnTo>
                  <a:pt x="98" y="198"/>
                </a:lnTo>
                <a:lnTo>
                  <a:pt x="99" y="200"/>
                </a:lnTo>
                <a:lnTo>
                  <a:pt x="101" y="202"/>
                </a:lnTo>
                <a:lnTo>
                  <a:pt x="102" y="203"/>
                </a:lnTo>
                <a:lnTo>
                  <a:pt x="104" y="203"/>
                </a:lnTo>
                <a:lnTo>
                  <a:pt x="107" y="205"/>
                </a:lnTo>
                <a:lnTo>
                  <a:pt x="107" y="208"/>
                </a:lnTo>
                <a:lnTo>
                  <a:pt x="107" y="208"/>
                </a:lnTo>
                <a:lnTo>
                  <a:pt x="110" y="209"/>
                </a:lnTo>
                <a:lnTo>
                  <a:pt x="112" y="209"/>
                </a:lnTo>
                <a:lnTo>
                  <a:pt x="112" y="211"/>
                </a:lnTo>
                <a:lnTo>
                  <a:pt x="112" y="211"/>
                </a:lnTo>
                <a:lnTo>
                  <a:pt x="113" y="214"/>
                </a:lnTo>
                <a:lnTo>
                  <a:pt x="113" y="216"/>
                </a:lnTo>
                <a:lnTo>
                  <a:pt x="112" y="216"/>
                </a:lnTo>
                <a:lnTo>
                  <a:pt x="109" y="217"/>
                </a:lnTo>
                <a:lnTo>
                  <a:pt x="109" y="219"/>
                </a:lnTo>
                <a:lnTo>
                  <a:pt x="107" y="220"/>
                </a:lnTo>
                <a:lnTo>
                  <a:pt x="106" y="222"/>
                </a:lnTo>
                <a:lnTo>
                  <a:pt x="104" y="222"/>
                </a:lnTo>
                <a:lnTo>
                  <a:pt x="102" y="222"/>
                </a:lnTo>
                <a:lnTo>
                  <a:pt x="102" y="224"/>
                </a:lnTo>
                <a:lnTo>
                  <a:pt x="101" y="222"/>
                </a:lnTo>
                <a:lnTo>
                  <a:pt x="98" y="224"/>
                </a:lnTo>
                <a:lnTo>
                  <a:pt x="99" y="225"/>
                </a:lnTo>
                <a:lnTo>
                  <a:pt x="101" y="225"/>
                </a:lnTo>
                <a:lnTo>
                  <a:pt x="102" y="225"/>
                </a:lnTo>
                <a:lnTo>
                  <a:pt x="102" y="224"/>
                </a:lnTo>
                <a:lnTo>
                  <a:pt x="104" y="224"/>
                </a:lnTo>
                <a:lnTo>
                  <a:pt x="104" y="224"/>
                </a:lnTo>
                <a:lnTo>
                  <a:pt x="106" y="224"/>
                </a:lnTo>
                <a:lnTo>
                  <a:pt x="106" y="224"/>
                </a:lnTo>
                <a:lnTo>
                  <a:pt x="107" y="224"/>
                </a:lnTo>
                <a:lnTo>
                  <a:pt x="107" y="225"/>
                </a:lnTo>
                <a:lnTo>
                  <a:pt x="106" y="225"/>
                </a:lnTo>
                <a:lnTo>
                  <a:pt x="106" y="225"/>
                </a:lnTo>
                <a:lnTo>
                  <a:pt x="104" y="228"/>
                </a:lnTo>
                <a:lnTo>
                  <a:pt x="104" y="230"/>
                </a:lnTo>
                <a:lnTo>
                  <a:pt x="102" y="230"/>
                </a:lnTo>
                <a:lnTo>
                  <a:pt x="101" y="230"/>
                </a:lnTo>
                <a:lnTo>
                  <a:pt x="99" y="231"/>
                </a:lnTo>
                <a:lnTo>
                  <a:pt x="96" y="233"/>
                </a:lnTo>
                <a:lnTo>
                  <a:pt x="96" y="233"/>
                </a:lnTo>
                <a:lnTo>
                  <a:pt x="95" y="233"/>
                </a:lnTo>
                <a:lnTo>
                  <a:pt x="91" y="235"/>
                </a:lnTo>
                <a:lnTo>
                  <a:pt x="90" y="236"/>
                </a:lnTo>
                <a:lnTo>
                  <a:pt x="87" y="238"/>
                </a:lnTo>
                <a:lnTo>
                  <a:pt x="83" y="239"/>
                </a:lnTo>
                <a:lnTo>
                  <a:pt x="79" y="239"/>
                </a:lnTo>
                <a:lnTo>
                  <a:pt x="74" y="239"/>
                </a:lnTo>
                <a:lnTo>
                  <a:pt x="72" y="239"/>
                </a:lnTo>
                <a:lnTo>
                  <a:pt x="74" y="239"/>
                </a:lnTo>
                <a:lnTo>
                  <a:pt x="76" y="241"/>
                </a:lnTo>
                <a:lnTo>
                  <a:pt x="77" y="241"/>
                </a:lnTo>
                <a:lnTo>
                  <a:pt x="80" y="241"/>
                </a:lnTo>
                <a:lnTo>
                  <a:pt x="82" y="241"/>
                </a:lnTo>
                <a:lnTo>
                  <a:pt x="83" y="242"/>
                </a:lnTo>
                <a:lnTo>
                  <a:pt x="82" y="244"/>
                </a:lnTo>
                <a:lnTo>
                  <a:pt x="79" y="244"/>
                </a:lnTo>
                <a:lnTo>
                  <a:pt x="80" y="247"/>
                </a:lnTo>
                <a:lnTo>
                  <a:pt x="82" y="249"/>
                </a:lnTo>
                <a:lnTo>
                  <a:pt x="80" y="250"/>
                </a:lnTo>
                <a:lnTo>
                  <a:pt x="80" y="255"/>
                </a:lnTo>
                <a:lnTo>
                  <a:pt x="79" y="255"/>
                </a:lnTo>
                <a:lnTo>
                  <a:pt x="79" y="257"/>
                </a:lnTo>
                <a:lnTo>
                  <a:pt x="79" y="258"/>
                </a:lnTo>
                <a:lnTo>
                  <a:pt x="79" y="260"/>
                </a:lnTo>
                <a:lnTo>
                  <a:pt x="79" y="261"/>
                </a:lnTo>
                <a:lnTo>
                  <a:pt x="79" y="263"/>
                </a:lnTo>
                <a:lnTo>
                  <a:pt x="79" y="265"/>
                </a:lnTo>
                <a:lnTo>
                  <a:pt x="77" y="268"/>
                </a:lnTo>
                <a:lnTo>
                  <a:pt x="77" y="269"/>
                </a:lnTo>
                <a:lnTo>
                  <a:pt x="77" y="271"/>
                </a:lnTo>
                <a:lnTo>
                  <a:pt x="77" y="272"/>
                </a:lnTo>
                <a:lnTo>
                  <a:pt x="77" y="276"/>
                </a:lnTo>
                <a:lnTo>
                  <a:pt x="76" y="277"/>
                </a:lnTo>
                <a:lnTo>
                  <a:pt x="76" y="280"/>
                </a:lnTo>
                <a:lnTo>
                  <a:pt x="72" y="282"/>
                </a:lnTo>
                <a:lnTo>
                  <a:pt x="72" y="283"/>
                </a:lnTo>
                <a:lnTo>
                  <a:pt x="69" y="290"/>
                </a:lnTo>
                <a:lnTo>
                  <a:pt x="69" y="291"/>
                </a:lnTo>
                <a:lnTo>
                  <a:pt x="68" y="291"/>
                </a:lnTo>
                <a:lnTo>
                  <a:pt x="66" y="291"/>
                </a:lnTo>
                <a:lnTo>
                  <a:pt x="65" y="291"/>
                </a:lnTo>
                <a:lnTo>
                  <a:pt x="63" y="291"/>
                </a:lnTo>
                <a:lnTo>
                  <a:pt x="60" y="291"/>
                </a:lnTo>
                <a:lnTo>
                  <a:pt x="57" y="291"/>
                </a:lnTo>
                <a:lnTo>
                  <a:pt x="52" y="291"/>
                </a:lnTo>
                <a:lnTo>
                  <a:pt x="52" y="291"/>
                </a:lnTo>
                <a:lnTo>
                  <a:pt x="52" y="293"/>
                </a:lnTo>
                <a:lnTo>
                  <a:pt x="50" y="294"/>
                </a:lnTo>
                <a:lnTo>
                  <a:pt x="49" y="293"/>
                </a:lnTo>
                <a:lnTo>
                  <a:pt x="47" y="294"/>
                </a:lnTo>
                <a:lnTo>
                  <a:pt x="47" y="294"/>
                </a:lnTo>
                <a:lnTo>
                  <a:pt x="46" y="296"/>
                </a:lnTo>
                <a:lnTo>
                  <a:pt x="44" y="298"/>
                </a:lnTo>
                <a:lnTo>
                  <a:pt x="44" y="299"/>
                </a:lnTo>
                <a:lnTo>
                  <a:pt x="46" y="302"/>
                </a:lnTo>
                <a:lnTo>
                  <a:pt x="46" y="304"/>
                </a:lnTo>
                <a:lnTo>
                  <a:pt x="44" y="307"/>
                </a:lnTo>
                <a:lnTo>
                  <a:pt x="42" y="307"/>
                </a:lnTo>
                <a:lnTo>
                  <a:pt x="38" y="306"/>
                </a:lnTo>
                <a:lnTo>
                  <a:pt x="31" y="307"/>
                </a:lnTo>
                <a:lnTo>
                  <a:pt x="25" y="306"/>
                </a:lnTo>
                <a:lnTo>
                  <a:pt x="25" y="306"/>
                </a:lnTo>
                <a:lnTo>
                  <a:pt x="25" y="304"/>
                </a:lnTo>
                <a:lnTo>
                  <a:pt x="27" y="302"/>
                </a:lnTo>
                <a:lnTo>
                  <a:pt x="27" y="301"/>
                </a:lnTo>
                <a:lnTo>
                  <a:pt x="27" y="299"/>
                </a:lnTo>
                <a:lnTo>
                  <a:pt x="25" y="298"/>
                </a:lnTo>
                <a:lnTo>
                  <a:pt x="24" y="296"/>
                </a:lnTo>
                <a:lnTo>
                  <a:pt x="20" y="291"/>
                </a:lnTo>
                <a:lnTo>
                  <a:pt x="20" y="290"/>
                </a:lnTo>
                <a:lnTo>
                  <a:pt x="19" y="288"/>
                </a:lnTo>
                <a:lnTo>
                  <a:pt x="19" y="288"/>
                </a:lnTo>
                <a:lnTo>
                  <a:pt x="22" y="290"/>
                </a:lnTo>
                <a:lnTo>
                  <a:pt x="24" y="290"/>
                </a:lnTo>
                <a:lnTo>
                  <a:pt x="24" y="288"/>
                </a:lnTo>
                <a:lnTo>
                  <a:pt x="24" y="287"/>
                </a:lnTo>
                <a:lnTo>
                  <a:pt x="22" y="287"/>
                </a:lnTo>
                <a:lnTo>
                  <a:pt x="22" y="285"/>
                </a:lnTo>
                <a:lnTo>
                  <a:pt x="24" y="285"/>
                </a:lnTo>
                <a:lnTo>
                  <a:pt x="25" y="285"/>
                </a:lnTo>
                <a:lnTo>
                  <a:pt x="25" y="283"/>
                </a:lnTo>
                <a:lnTo>
                  <a:pt x="25" y="282"/>
                </a:lnTo>
                <a:lnTo>
                  <a:pt x="24" y="280"/>
                </a:lnTo>
                <a:lnTo>
                  <a:pt x="22" y="280"/>
                </a:lnTo>
                <a:lnTo>
                  <a:pt x="20" y="277"/>
                </a:lnTo>
                <a:lnTo>
                  <a:pt x="19" y="276"/>
                </a:lnTo>
                <a:lnTo>
                  <a:pt x="14" y="269"/>
                </a:lnTo>
                <a:lnTo>
                  <a:pt x="13" y="265"/>
                </a:lnTo>
                <a:lnTo>
                  <a:pt x="11" y="265"/>
                </a:lnTo>
                <a:lnTo>
                  <a:pt x="11" y="263"/>
                </a:lnTo>
                <a:lnTo>
                  <a:pt x="11" y="261"/>
                </a:lnTo>
                <a:lnTo>
                  <a:pt x="11" y="260"/>
                </a:lnTo>
                <a:lnTo>
                  <a:pt x="8" y="258"/>
                </a:lnTo>
                <a:lnTo>
                  <a:pt x="8" y="258"/>
                </a:lnTo>
                <a:lnTo>
                  <a:pt x="8" y="254"/>
                </a:lnTo>
                <a:lnTo>
                  <a:pt x="6" y="254"/>
                </a:lnTo>
                <a:lnTo>
                  <a:pt x="5" y="250"/>
                </a:lnTo>
                <a:lnTo>
                  <a:pt x="5" y="246"/>
                </a:lnTo>
                <a:lnTo>
                  <a:pt x="3" y="246"/>
                </a:lnTo>
                <a:lnTo>
                  <a:pt x="1" y="246"/>
                </a:lnTo>
                <a:lnTo>
                  <a:pt x="1" y="244"/>
                </a:lnTo>
                <a:lnTo>
                  <a:pt x="1" y="242"/>
                </a:lnTo>
                <a:lnTo>
                  <a:pt x="1" y="239"/>
                </a:lnTo>
                <a:lnTo>
                  <a:pt x="1" y="235"/>
                </a:lnTo>
                <a:lnTo>
                  <a:pt x="0" y="233"/>
                </a:lnTo>
                <a:lnTo>
                  <a:pt x="0" y="231"/>
                </a:lnTo>
                <a:lnTo>
                  <a:pt x="0" y="231"/>
                </a:lnTo>
                <a:lnTo>
                  <a:pt x="0" y="230"/>
                </a:lnTo>
                <a:lnTo>
                  <a:pt x="1" y="230"/>
                </a:lnTo>
                <a:lnTo>
                  <a:pt x="3" y="231"/>
                </a:lnTo>
                <a:lnTo>
                  <a:pt x="5" y="235"/>
                </a:lnTo>
                <a:lnTo>
                  <a:pt x="6" y="235"/>
                </a:lnTo>
                <a:lnTo>
                  <a:pt x="6" y="233"/>
                </a:lnTo>
                <a:lnTo>
                  <a:pt x="8" y="231"/>
                </a:lnTo>
                <a:lnTo>
                  <a:pt x="9" y="228"/>
                </a:lnTo>
                <a:lnTo>
                  <a:pt x="9" y="225"/>
                </a:lnTo>
                <a:lnTo>
                  <a:pt x="8" y="222"/>
                </a:lnTo>
                <a:lnTo>
                  <a:pt x="6" y="220"/>
                </a:lnTo>
                <a:lnTo>
                  <a:pt x="6" y="219"/>
                </a:lnTo>
                <a:lnTo>
                  <a:pt x="9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4" y="213"/>
                </a:lnTo>
                <a:lnTo>
                  <a:pt x="16" y="211"/>
                </a:lnTo>
                <a:lnTo>
                  <a:pt x="17" y="209"/>
                </a:lnTo>
                <a:lnTo>
                  <a:pt x="19" y="208"/>
                </a:lnTo>
                <a:lnTo>
                  <a:pt x="20" y="205"/>
                </a:lnTo>
                <a:lnTo>
                  <a:pt x="20" y="203"/>
                </a:lnTo>
                <a:lnTo>
                  <a:pt x="20" y="203"/>
                </a:lnTo>
                <a:lnTo>
                  <a:pt x="20" y="200"/>
                </a:lnTo>
                <a:lnTo>
                  <a:pt x="20" y="198"/>
                </a:lnTo>
                <a:lnTo>
                  <a:pt x="19" y="195"/>
                </a:lnTo>
                <a:lnTo>
                  <a:pt x="17" y="191"/>
                </a:lnTo>
                <a:lnTo>
                  <a:pt x="17" y="189"/>
                </a:lnTo>
                <a:lnTo>
                  <a:pt x="17" y="189"/>
                </a:lnTo>
                <a:lnTo>
                  <a:pt x="19" y="187"/>
                </a:lnTo>
                <a:lnTo>
                  <a:pt x="22" y="187"/>
                </a:lnTo>
                <a:lnTo>
                  <a:pt x="22" y="187"/>
                </a:lnTo>
                <a:lnTo>
                  <a:pt x="22" y="186"/>
                </a:lnTo>
                <a:lnTo>
                  <a:pt x="24" y="184"/>
                </a:lnTo>
                <a:lnTo>
                  <a:pt x="24" y="184"/>
                </a:lnTo>
                <a:lnTo>
                  <a:pt x="25" y="183"/>
                </a:lnTo>
                <a:lnTo>
                  <a:pt x="25" y="181"/>
                </a:lnTo>
                <a:lnTo>
                  <a:pt x="24" y="179"/>
                </a:lnTo>
                <a:lnTo>
                  <a:pt x="20" y="176"/>
                </a:lnTo>
                <a:lnTo>
                  <a:pt x="19" y="176"/>
                </a:lnTo>
                <a:lnTo>
                  <a:pt x="16" y="175"/>
                </a:lnTo>
                <a:lnTo>
                  <a:pt x="14" y="173"/>
                </a:lnTo>
                <a:lnTo>
                  <a:pt x="16" y="167"/>
                </a:lnTo>
                <a:lnTo>
                  <a:pt x="16" y="162"/>
                </a:lnTo>
                <a:lnTo>
                  <a:pt x="17" y="162"/>
                </a:lnTo>
                <a:lnTo>
                  <a:pt x="17" y="161"/>
                </a:lnTo>
                <a:lnTo>
                  <a:pt x="14" y="153"/>
                </a:lnTo>
                <a:lnTo>
                  <a:pt x="14" y="151"/>
                </a:lnTo>
                <a:lnTo>
                  <a:pt x="14" y="151"/>
                </a:lnTo>
                <a:lnTo>
                  <a:pt x="14" y="148"/>
                </a:lnTo>
                <a:lnTo>
                  <a:pt x="14" y="146"/>
                </a:lnTo>
                <a:lnTo>
                  <a:pt x="14" y="145"/>
                </a:lnTo>
                <a:lnTo>
                  <a:pt x="16" y="145"/>
                </a:lnTo>
                <a:lnTo>
                  <a:pt x="14" y="142"/>
                </a:lnTo>
                <a:lnTo>
                  <a:pt x="14" y="142"/>
                </a:lnTo>
                <a:lnTo>
                  <a:pt x="13" y="137"/>
                </a:lnTo>
                <a:lnTo>
                  <a:pt x="16" y="132"/>
                </a:lnTo>
                <a:lnTo>
                  <a:pt x="14" y="131"/>
                </a:lnTo>
                <a:lnTo>
                  <a:pt x="17" y="129"/>
                </a:lnTo>
                <a:lnTo>
                  <a:pt x="20" y="124"/>
                </a:lnTo>
                <a:lnTo>
                  <a:pt x="22" y="123"/>
                </a:lnTo>
                <a:lnTo>
                  <a:pt x="22" y="123"/>
                </a:lnTo>
                <a:lnTo>
                  <a:pt x="24" y="121"/>
                </a:lnTo>
                <a:lnTo>
                  <a:pt x="27" y="120"/>
                </a:lnTo>
                <a:lnTo>
                  <a:pt x="30" y="120"/>
                </a:lnTo>
                <a:lnTo>
                  <a:pt x="31" y="120"/>
                </a:lnTo>
                <a:lnTo>
                  <a:pt x="36" y="120"/>
                </a:lnTo>
                <a:lnTo>
                  <a:pt x="41" y="121"/>
                </a:lnTo>
                <a:lnTo>
                  <a:pt x="41" y="120"/>
                </a:lnTo>
                <a:lnTo>
                  <a:pt x="42" y="120"/>
                </a:lnTo>
                <a:lnTo>
                  <a:pt x="42" y="116"/>
                </a:lnTo>
                <a:lnTo>
                  <a:pt x="44" y="115"/>
                </a:lnTo>
                <a:lnTo>
                  <a:pt x="42" y="112"/>
                </a:lnTo>
                <a:lnTo>
                  <a:pt x="42" y="110"/>
                </a:lnTo>
                <a:lnTo>
                  <a:pt x="39" y="109"/>
                </a:lnTo>
                <a:lnTo>
                  <a:pt x="36" y="107"/>
                </a:lnTo>
                <a:lnTo>
                  <a:pt x="39" y="102"/>
                </a:lnTo>
                <a:lnTo>
                  <a:pt x="42" y="99"/>
                </a:lnTo>
                <a:lnTo>
                  <a:pt x="46" y="94"/>
                </a:lnTo>
                <a:lnTo>
                  <a:pt x="47" y="91"/>
                </a:lnTo>
                <a:lnTo>
                  <a:pt x="49" y="91"/>
                </a:lnTo>
                <a:lnTo>
                  <a:pt x="49" y="83"/>
                </a:lnTo>
                <a:lnTo>
                  <a:pt x="50" y="80"/>
                </a:lnTo>
                <a:lnTo>
                  <a:pt x="50" y="79"/>
                </a:lnTo>
                <a:lnTo>
                  <a:pt x="50" y="79"/>
                </a:lnTo>
                <a:lnTo>
                  <a:pt x="50" y="75"/>
                </a:lnTo>
                <a:lnTo>
                  <a:pt x="49" y="71"/>
                </a:lnTo>
                <a:lnTo>
                  <a:pt x="55" y="71"/>
                </a:lnTo>
                <a:lnTo>
                  <a:pt x="57" y="71"/>
                </a:lnTo>
                <a:lnTo>
                  <a:pt x="58" y="69"/>
                </a:lnTo>
                <a:lnTo>
                  <a:pt x="61" y="68"/>
                </a:lnTo>
                <a:lnTo>
                  <a:pt x="63" y="68"/>
                </a:lnTo>
                <a:lnTo>
                  <a:pt x="61" y="63"/>
                </a:lnTo>
                <a:lnTo>
                  <a:pt x="63" y="61"/>
                </a:lnTo>
                <a:lnTo>
                  <a:pt x="68" y="55"/>
                </a:lnTo>
                <a:lnTo>
                  <a:pt x="74" y="50"/>
                </a:lnTo>
                <a:lnTo>
                  <a:pt x="76" y="49"/>
                </a:lnTo>
                <a:lnTo>
                  <a:pt x="76" y="47"/>
                </a:lnTo>
                <a:lnTo>
                  <a:pt x="76" y="46"/>
                </a:lnTo>
                <a:lnTo>
                  <a:pt x="76" y="44"/>
                </a:lnTo>
                <a:lnTo>
                  <a:pt x="74" y="42"/>
                </a:lnTo>
                <a:lnTo>
                  <a:pt x="72" y="39"/>
                </a:lnTo>
                <a:lnTo>
                  <a:pt x="72" y="38"/>
                </a:lnTo>
                <a:lnTo>
                  <a:pt x="74" y="38"/>
                </a:lnTo>
                <a:lnTo>
                  <a:pt x="77" y="36"/>
                </a:lnTo>
                <a:lnTo>
                  <a:pt x="79" y="35"/>
                </a:lnTo>
                <a:lnTo>
                  <a:pt x="79" y="35"/>
                </a:lnTo>
                <a:lnTo>
                  <a:pt x="82" y="28"/>
                </a:lnTo>
                <a:lnTo>
                  <a:pt x="87" y="25"/>
                </a:lnTo>
                <a:lnTo>
                  <a:pt x="90" y="23"/>
                </a:lnTo>
                <a:lnTo>
                  <a:pt x="93" y="23"/>
                </a:lnTo>
                <a:lnTo>
                  <a:pt x="98" y="27"/>
                </a:lnTo>
                <a:lnTo>
                  <a:pt x="99" y="23"/>
                </a:lnTo>
                <a:lnTo>
                  <a:pt x="101" y="22"/>
                </a:lnTo>
                <a:lnTo>
                  <a:pt x="101" y="20"/>
                </a:lnTo>
                <a:lnTo>
                  <a:pt x="101" y="17"/>
                </a:lnTo>
                <a:lnTo>
                  <a:pt x="101" y="14"/>
                </a:lnTo>
                <a:lnTo>
                  <a:pt x="101" y="12"/>
                </a:lnTo>
                <a:lnTo>
                  <a:pt x="104" y="11"/>
                </a:lnTo>
                <a:lnTo>
                  <a:pt x="104" y="11"/>
                </a:lnTo>
                <a:lnTo>
                  <a:pt x="110" y="12"/>
                </a:lnTo>
                <a:lnTo>
                  <a:pt x="112" y="12"/>
                </a:lnTo>
                <a:lnTo>
                  <a:pt x="113" y="12"/>
                </a:lnTo>
                <a:lnTo>
                  <a:pt x="117" y="14"/>
                </a:lnTo>
                <a:lnTo>
                  <a:pt x="123" y="16"/>
                </a:lnTo>
                <a:lnTo>
                  <a:pt x="126" y="16"/>
                </a:lnTo>
                <a:lnTo>
                  <a:pt x="128" y="17"/>
                </a:lnTo>
                <a:lnTo>
                  <a:pt x="129" y="16"/>
                </a:lnTo>
                <a:lnTo>
                  <a:pt x="131" y="14"/>
                </a:lnTo>
                <a:lnTo>
                  <a:pt x="128" y="12"/>
                </a:lnTo>
                <a:lnTo>
                  <a:pt x="129" y="11"/>
                </a:lnTo>
                <a:lnTo>
                  <a:pt x="131" y="9"/>
                </a:lnTo>
                <a:lnTo>
                  <a:pt x="132" y="6"/>
                </a:lnTo>
                <a:lnTo>
                  <a:pt x="132" y="5"/>
                </a:lnTo>
                <a:lnTo>
                  <a:pt x="132" y="3"/>
                </a:lnTo>
                <a:lnTo>
                  <a:pt x="132" y="1"/>
                </a:lnTo>
                <a:lnTo>
                  <a:pt x="129" y="0"/>
                </a:lnTo>
                <a:lnTo>
                  <a:pt x="136" y="0"/>
                </a:lnTo>
                <a:lnTo>
                  <a:pt x="1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8" name="Freeform 62"/>
          <p:cNvSpPr>
            <a:spLocks noEditPoints="1"/>
          </p:cNvSpPr>
          <p:nvPr/>
        </p:nvSpPr>
        <p:spPr bwMode="auto">
          <a:xfrm>
            <a:off x="-1694868" y="5068042"/>
            <a:ext cx="1599296" cy="1289901"/>
          </a:xfrm>
          <a:custGeom>
            <a:avLst/>
            <a:gdLst>
              <a:gd name="T0" fmla="*/ 107 w 304"/>
              <a:gd name="T1" fmla="*/ 235 h 241"/>
              <a:gd name="T2" fmla="*/ 109 w 304"/>
              <a:gd name="T3" fmla="*/ 238 h 241"/>
              <a:gd name="T4" fmla="*/ 104 w 304"/>
              <a:gd name="T5" fmla="*/ 235 h 241"/>
              <a:gd name="T6" fmla="*/ 28 w 304"/>
              <a:gd name="T7" fmla="*/ 101 h 241"/>
              <a:gd name="T8" fmla="*/ 31 w 304"/>
              <a:gd name="T9" fmla="*/ 104 h 241"/>
              <a:gd name="T10" fmla="*/ 28 w 304"/>
              <a:gd name="T11" fmla="*/ 99 h 241"/>
              <a:gd name="T12" fmla="*/ 66 w 304"/>
              <a:gd name="T13" fmla="*/ 0 h 241"/>
              <a:gd name="T14" fmla="*/ 93 w 304"/>
              <a:gd name="T15" fmla="*/ 8 h 241"/>
              <a:gd name="T16" fmla="*/ 120 w 304"/>
              <a:gd name="T17" fmla="*/ 25 h 241"/>
              <a:gd name="T18" fmla="*/ 147 w 304"/>
              <a:gd name="T19" fmla="*/ 46 h 241"/>
              <a:gd name="T20" fmla="*/ 180 w 304"/>
              <a:gd name="T21" fmla="*/ 49 h 241"/>
              <a:gd name="T22" fmla="*/ 192 w 304"/>
              <a:gd name="T23" fmla="*/ 57 h 241"/>
              <a:gd name="T24" fmla="*/ 205 w 304"/>
              <a:gd name="T25" fmla="*/ 66 h 241"/>
              <a:gd name="T26" fmla="*/ 210 w 304"/>
              <a:gd name="T27" fmla="*/ 72 h 241"/>
              <a:gd name="T28" fmla="*/ 222 w 304"/>
              <a:gd name="T29" fmla="*/ 83 h 241"/>
              <a:gd name="T30" fmla="*/ 222 w 304"/>
              <a:gd name="T31" fmla="*/ 88 h 241"/>
              <a:gd name="T32" fmla="*/ 224 w 304"/>
              <a:gd name="T33" fmla="*/ 94 h 241"/>
              <a:gd name="T34" fmla="*/ 229 w 304"/>
              <a:gd name="T35" fmla="*/ 104 h 241"/>
              <a:gd name="T36" fmla="*/ 236 w 304"/>
              <a:gd name="T37" fmla="*/ 116 h 241"/>
              <a:gd name="T38" fmla="*/ 243 w 304"/>
              <a:gd name="T39" fmla="*/ 118 h 241"/>
              <a:gd name="T40" fmla="*/ 246 w 304"/>
              <a:gd name="T41" fmla="*/ 121 h 241"/>
              <a:gd name="T42" fmla="*/ 249 w 304"/>
              <a:gd name="T43" fmla="*/ 129 h 241"/>
              <a:gd name="T44" fmla="*/ 254 w 304"/>
              <a:gd name="T45" fmla="*/ 135 h 241"/>
              <a:gd name="T46" fmla="*/ 260 w 304"/>
              <a:gd name="T47" fmla="*/ 142 h 241"/>
              <a:gd name="T48" fmla="*/ 271 w 304"/>
              <a:gd name="T49" fmla="*/ 143 h 241"/>
              <a:gd name="T50" fmla="*/ 292 w 304"/>
              <a:gd name="T51" fmla="*/ 146 h 241"/>
              <a:gd name="T52" fmla="*/ 298 w 304"/>
              <a:gd name="T53" fmla="*/ 148 h 241"/>
              <a:gd name="T54" fmla="*/ 303 w 304"/>
              <a:gd name="T55" fmla="*/ 159 h 241"/>
              <a:gd name="T56" fmla="*/ 300 w 304"/>
              <a:gd name="T57" fmla="*/ 172 h 241"/>
              <a:gd name="T58" fmla="*/ 296 w 304"/>
              <a:gd name="T59" fmla="*/ 183 h 241"/>
              <a:gd name="T60" fmla="*/ 284 w 304"/>
              <a:gd name="T61" fmla="*/ 191 h 241"/>
              <a:gd name="T62" fmla="*/ 265 w 304"/>
              <a:gd name="T63" fmla="*/ 197 h 241"/>
              <a:gd name="T64" fmla="*/ 247 w 304"/>
              <a:gd name="T65" fmla="*/ 202 h 241"/>
              <a:gd name="T66" fmla="*/ 219 w 304"/>
              <a:gd name="T67" fmla="*/ 206 h 241"/>
              <a:gd name="T68" fmla="*/ 195 w 304"/>
              <a:gd name="T69" fmla="*/ 214 h 241"/>
              <a:gd name="T70" fmla="*/ 186 w 304"/>
              <a:gd name="T71" fmla="*/ 230 h 241"/>
              <a:gd name="T72" fmla="*/ 175 w 304"/>
              <a:gd name="T73" fmla="*/ 227 h 241"/>
              <a:gd name="T74" fmla="*/ 156 w 304"/>
              <a:gd name="T75" fmla="*/ 227 h 241"/>
              <a:gd name="T76" fmla="*/ 140 w 304"/>
              <a:gd name="T77" fmla="*/ 225 h 241"/>
              <a:gd name="T78" fmla="*/ 132 w 304"/>
              <a:gd name="T79" fmla="*/ 227 h 241"/>
              <a:gd name="T80" fmla="*/ 126 w 304"/>
              <a:gd name="T81" fmla="*/ 224 h 241"/>
              <a:gd name="T82" fmla="*/ 123 w 304"/>
              <a:gd name="T83" fmla="*/ 230 h 241"/>
              <a:gd name="T84" fmla="*/ 123 w 304"/>
              <a:gd name="T85" fmla="*/ 236 h 241"/>
              <a:gd name="T86" fmla="*/ 117 w 304"/>
              <a:gd name="T87" fmla="*/ 236 h 241"/>
              <a:gd name="T88" fmla="*/ 112 w 304"/>
              <a:gd name="T89" fmla="*/ 227 h 241"/>
              <a:gd name="T90" fmla="*/ 96 w 304"/>
              <a:gd name="T91" fmla="*/ 206 h 241"/>
              <a:gd name="T92" fmla="*/ 90 w 304"/>
              <a:gd name="T93" fmla="*/ 192 h 241"/>
              <a:gd name="T94" fmla="*/ 74 w 304"/>
              <a:gd name="T95" fmla="*/ 181 h 241"/>
              <a:gd name="T96" fmla="*/ 65 w 304"/>
              <a:gd name="T97" fmla="*/ 162 h 241"/>
              <a:gd name="T98" fmla="*/ 65 w 304"/>
              <a:gd name="T99" fmla="*/ 148 h 241"/>
              <a:gd name="T100" fmla="*/ 60 w 304"/>
              <a:gd name="T101" fmla="*/ 140 h 241"/>
              <a:gd name="T102" fmla="*/ 49 w 304"/>
              <a:gd name="T103" fmla="*/ 124 h 241"/>
              <a:gd name="T104" fmla="*/ 39 w 304"/>
              <a:gd name="T105" fmla="*/ 116 h 241"/>
              <a:gd name="T106" fmla="*/ 33 w 304"/>
              <a:gd name="T107" fmla="*/ 101 h 241"/>
              <a:gd name="T108" fmla="*/ 22 w 304"/>
              <a:gd name="T109" fmla="*/ 83 h 241"/>
              <a:gd name="T110" fmla="*/ 6 w 304"/>
              <a:gd name="T111" fmla="*/ 63 h 241"/>
              <a:gd name="T112" fmla="*/ 3 w 304"/>
              <a:gd name="T113" fmla="*/ 53 h 241"/>
              <a:gd name="T114" fmla="*/ 20 w 304"/>
              <a:gd name="T115" fmla="*/ 46 h 241"/>
              <a:gd name="T116" fmla="*/ 38 w 304"/>
              <a:gd name="T117" fmla="*/ 35 h 241"/>
              <a:gd name="T118" fmla="*/ 47 w 304"/>
              <a:gd name="T119" fmla="*/ 27 h 241"/>
              <a:gd name="T120" fmla="*/ 35 w 304"/>
              <a:gd name="T121" fmla="*/ 9 h 241"/>
              <a:gd name="T122" fmla="*/ 63 w 304"/>
              <a:gd name="T123" fmla="*/ 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4" h="241">
                <a:moveTo>
                  <a:pt x="106" y="231"/>
                </a:moveTo>
                <a:lnTo>
                  <a:pt x="106" y="231"/>
                </a:lnTo>
                <a:lnTo>
                  <a:pt x="106" y="231"/>
                </a:lnTo>
                <a:lnTo>
                  <a:pt x="106" y="235"/>
                </a:lnTo>
                <a:lnTo>
                  <a:pt x="106" y="235"/>
                </a:lnTo>
                <a:lnTo>
                  <a:pt x="106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9" y="235"/>
                </a:lnTo>
                <a:lnTo>
                  <a:pt x="109" y="238"/>
                </a:lnTo>
                <a:lnTo>
                  <a:pt x="109" y="238"/>
                </a:lnTo>
                <a:lnTo>
                  <a:pt x="109" y="238"/>
                </a:lnTo>
                <a:lnTo>
                  <a:pt x="109" y="236"/>
                </a:lnTo>
                <a:lnTo>
                  <a:pt x="109" y="236"/>
                </a:lnTo>
                <a:lnTo>
                  <a:pt x="107" y="236"/>
                </a:lnTo>
                <a:lnTo>
                  <a:pt x="107" y="236"/>
                </a:lnTo>
                <a:lnTo>
                  <a:pt x="106" y="236"/>
                </a:lnTo>
                <a:lnTo>
                  <a:pt x="104" y="235"/>
                </a:lnTo>
                <a:lnTo>
                  <a:pt x="104" y="233"/>
                </a:lnTo>
                <a:lnTo>
                  <a:pt x="104" y="233"/>
                </a:lnTo>
                <a:lnTo>
                  <a:pt x="106" y="233"/>
                </a:lnTo>
                <a:lnTo>
                  <a:pt x="106" y="231"/>
                </a:lnTo>
                <a:lnTo>
                  <a:pt x="106" y="231"/>
                </a:lnTo>
                <a:close/>
                <a:moveTo>
                  <a:pt x="28" y="101"/>
                </a:moveTo>
                <a:lnTo>
                  <a:pt x="28" y="101"/>
                </a:lnTo>
                <a:lnTo>
                  <a:pt x="28" y="101"/>
                </a:lnTo>
                <a:lnTo>
                  <a:pt x="31" y="102"/>
                </a:lnTo>
                <a:lnTo>
                  <a:pt x="33" y="104"/>
                </a:lnTo>
                <a:lnTo>
                  <a:pt x="35" y="104"/>
                </a:lnTo>
                <a:lnTo>
                  <a:pt x="33" y="105"/>
                </a:lnTo>
                <a:lnTo>
                  <a:pt x="33" y="105"/>
                </a:lnTo>
                <a:lnTo>
                  <a:pt x="31" y="104"/>
                </a:lnTo>
                <a:lnTo>
                  <a:pt x="31" y="104"/>
                </a:lnTo>
                <a:lnTo>
                  <a:pt x="30" y="102"/>
                </a:lnTo>
                <a:lnTo>
                  <a:pt x="28" y="102"/>
                </a:lnTo>
                <a:lnTo>
                  <a:pt x="27" y="101"/>
                </a:lnTo>
                <a:lnTo>
                  <a:pt x="28" y="101"/>
                </a:lnTo>
                <a:close/>
                <a:moveTo>
                  <a:pt x="28" y="98"/>
                </a:moveTo>
                <a:lnTo>
                  <a:pt x="28" y="99"/>
                </a:lnTo>
                <a:lnTo>
                  <a:pt x="28" y="99"/>
                </a:lnTo>
                <a:lnTo>
                  <a:pt x="28" y="101"/>
                </a:lnTo>
                <a:lnTo>
                  <a:pt x="28" y="101"/>
                </a:lnTo>
                <a:lnTo>
                  <a:pt x="28" y="99"/>
                </a:lnTo>
                <a:lnTo>
                  <a:pt x="28" y="99"/>
                </a:lnTo>
                <a:lnTo>
                  <a:pt x="28" y="98"/>
                </a:lnTo>
                <a:close/>
                <a:moveTo>
                  <a:pt x="66" y="0"/>
                </a:moveTo>
                <a:lnTo>
                  <a:pt x="69" y="0"/>
                </a:lnTo>
                <a:lnTo>
                  <a:pt x="74" y="1"/>
                </a:lnTo>
                <a:lnTo>
                  <a:pt x="79" y="1"/>
                </a:lnTo>
                <a:lnTo>
                  <a:pt x="83" y="3"/>
                </a:lnTo>
                <a:lnTo>
                  <a:pt x="85" y="3"/>
                </a:lnTo>
                <a:lnTo>
                  <a:pt x="90" y="6"/>
                </a:lnTo>
                <a:lnTo>
                  <a:pt x="93" y="8"/>
                </a:lnTo>
                <a:lnTo>
                  <a:pt x="96" y="9"/>
                </a:lnTo>
                <a:lnTo>
                  <a:pt x="101" y="12"/>
                </a:lnTo>
                <a:lnTo>
                  <a:pt x="104" y="14"/>
                </a:lnTo>
                <a:lnTo>
                  <a:pt x="109" y="16"/>
                </a:lnTo>
                <a:lnTo>
                  <a:pt x="110" y="19"/>
                </a:lnTo>
                <a:lnTo>
                  <a:pt x="115" y="22"/>
                </a:lnTo>
                <a:lnTo>
                  <a:pt x="120" y="25"/>
                </a:lnTo>
                <a:lnTo>
                  <a:pt x="123" y="28"/>
                </a:lnTo>
                <a:lnTo>
                  <a:pt x="128" y="31"/>
                </a:lnTo>
                <a:lnTo>
                  <a:pt x="132" y="36"/>
                </a:lnTo>
                <a:lnTo>
                  <a:pt x="137" y="39"/>
                </a:lnTo>
                <a:lnTo>
                  <a:pt x="140" y="42"/>
                </a:lnTo>
                <a:lnTo>
                  <a:pt x="147" y="46"/>
                </a:lnTo>
                <a:lnTo>
                  <a:pt x="147" y="46"/>
                </a:lnTo>
                <a:lnTo>
                  <a:pt x="151" y="47"/>
                </a:lnTo>
                <a:lnTo>
                  <a:pt x="158" y="47"/>
                </a:lnTo>
                <a:lnTo>
                  <a:pt x="164" y="47"/>
                </a:lnTo>
                <a:lnTo>
                  <a:pt x="170" y="49"/>
                </a:lnTo>
                <a:lnTo>
                  <a:pt x="172" y="47"/>
                </a:lnTo>
                <a:lnTo>
                  <a:pt x="175" y="49"/>
                </a:lnTo>
                <a:lnTo>
                  <a:pt x="180" y="49"/>
                </a:lnTo>
                <a:lnTo>
                  <a:pt x="181" y="49"/>
                </a:lnTo>
                <a:lnTo>
                  <a:pt x="186" y="49"/>
                </a:lnTo>
                <a:lnTo>
                  <a:pt x="186" y="52"/>
                </a:lnTo>
                <a:lnTo>
                  <a:pt x="188" y="53"/>
                </a:lnTo>
                <a:lnTo>
                  <a:pt x="188" y="55"/>
                </a:lnTo>
                <a:lnTo>
                  <a:pt x="189" y="57"/>
                </a:lnTo>
                <a:lnTo>
                  <a:pt x="192" y="57"/>
                </a:lnTo>
                <a:lnTo>
                  <a:pt x="194" y="57"/>
                </a:lnTo>
                <a:lnTo>
                  <a:pt x="197" y="57"/>
                </a:lnTo>
                <a:lnTo>
                  <a:pt x="200" y="57"/>
                </a:lnTo>
                <a:lnTo>
                  <a:pt x="200" y="58"/>
                </a:lnTo>
                <a:lnTo>
                  <a:pt x="202" y="60"/>
                </a:lnTo>
                <a:lnTo>
                  <a:pt x="203" y="63"/>
                </a:lnTo>
                <a:lnTo>
                  <a:pt x="205" y="66"/>
                </a:lnTo>
                <a:lnTo>
                  <a:pt x="205" y="66"/>
                </a:lnTo>
                <a:lnTo>
                  <a:pt x="205" y="68"/>
                </a:lnTo>
                <a:lnTo>
                  <a:pt x="205" y="68"/>
                </a:lnTo>
                <a:lnTo>
                  <a:pt x="205" y="69"/>
                </a:lnTo>
                <a:lnTo>
                  <a:pt x="206" y="71"/>
                </a:lnTo>
                <a:lnTo>
                  <a:pt x="210" y="72"/>
                </a:lnTo>
                <a:lnTo>
                  <a:pt x="210" y="72"/>
                </a:lnTo>
                <a:lnTo>
                  <a:pt x="211" y="72"/>
                </a:lnTo>
                <a:lnTo>
                  <a:pt x="211" y="74"/>
                </a:lnTo>
                <a:lnTo>
                  <a:pt x="213" y="75"/>
                </a:lnTo>
                <a:lnTo>
                  <a:pt x="214" y="77"/>
                </a:lnTo>
                <a:lnTo>
                  <a:pt x="216" y="77"/>
                </a:lnTo>
                <a:lnTo>
                  <a:pt x="219" y="80"/>
                </a:lnTo>
                <a:lnTo>
                  <a:pt x="222" y="83"/>
                </a:lnTo>
                <a:lnTo>
                  <a:pt x="225" y="85"/>
                </a:lnTo>
                <a:lnTo>
                  <a:pt x="224" y="85"/>
                </a:lnTo>
                <a:lnTo>
                  <a:pt x="224" y="85"/>
                </a:lnTo>
                <a:lnTo>
                  <a:pt x="222" y="85"/>
                </a:lnTo>
                <a:lnTo>
                  <a:pt x="222" y="85"/>
                </a:lnTo>
                <a:lnTo>
                  <a:pt x="222" y="87"/>
                </a:lnTo>
                <a:lnTo>
                  <a:pt x="222" y="88"/>
                </a:lnTo>
                <a:lnTo>
                  <a:pt x="224" y="88"/>
                </a:lnTo>
                <a:lnTo>
                  <a:pt x="225" y="90"/>
                </a:lnTo>
                <a:lnTo>
                  <a:pt x="225" y="91"/>
                </a:lnTo>
                <a:lnTo>
                  <a:pt x="225" y="94"/>
                </a:lnTo>
                <a:lnTo>
                  <a:pt x="224" y="94"/>
                </a:lnTo>
                <a:lnTo>
                  <a:pt x="224" y="94"/>
                </a:lnTo>
                <a:lnTo>
                  <a:pt x="224" y="94"/>
                </a:lnTo>
                <a:lnTo>
                  <a:pt x="222" y="94"/>
                </a:lnTo>
                <a:lnTo>
                  <a:pt x="224" y="96"/>
                </a:lnTo>
                <a:lnTo>
                  <a:pt x="224" y="98"/>
                </a:lnTo>
                <a:lnTo>
                  <a:pt x="225" y="99"/>
                </a:lnTo>
                <a:lnTo>
                  <a:pt x="225" y="101"/>
                </a:lnTo>
                <a:lnTo>
                  <a:pt x="227" y="102"/>
                </a:lnTo>
                <a:lnTo>
                  <a:pt x="229" y="104"/>
                </a:lnTo>
                <a:lnTo>
                  <a:pt x="230" y="107"/>
                </a:lnTo>
                <a:lnTo>
                  <a:pt x="230" y="110"/>
                </a:lnTo>
                <a:lnTo>
                  <a:pt x="232" y="112"/>
                </a:lnTo>
                <a:lnTo>
                  <a:pt x="233" y="113"/>
                </a:lnTo>
                <a:lnTo>
                  <a:pt x="235" y="115"/>
                </a:lnTo>
                <a:lnTo>
                  <a:pt x="235" y="116"/>
                </a:lnTo>
                <a:lnTo>
                  <a:pt x="236" y="116"/>
                </a:lnTo>
                <a:lnTo>
                  <a:pt x="236" y="118"/>
                </a:lnTo>
                <a:lnTo>
                  <a:pt x="238" y="118"/>
                </a:lnTo>
                <a:lnTo>
                  <a:pt x="238" y="118"/>
                </a:lnTo>
                <a:lnTo>
                  <a:pt x="240" y="118"/>
                </a:lnTo>
                <a:lnTo>
                  <a:pt x="241" y="116"/>
                </a:lnTo>
                <a:lnTo>
                  <a:pt x="241" y="118"/>
                </a:lnTo>
                <a:lnTo>
                  <a:pt x="243" y="118"/>
                </a:lnTo>
                <a:lnTo>
                  <a:pt x="243" y="118"/>
                </a:lnTo>
                <a:lnTo>
                  <a:pt x="243" y="120"/>
                </a:lnTo>
                <a:lnTo>
                  <a:pt x="241" y="121"/>
                </a:lnTo>
                <a:lnTo>
                  <a:pt x="243" y="121"/>
                </a:lnTo>
                <a:lnTo>
                  <a:pt x="244" y="121"/>
                </a:lnTo>
                <a:lnTo>
                  <a:pt x="244" y="121"/>
                </a:lnTo>
                <a:lnTo>
                  <a:pt x="246" y="121"/>
                </a:lnTo>
                <a:lnTo>
                  <a:pt x="246" y="123"/>
                </a:lnTo>
                <a:lnTo>
                  <a:pt x="246" y="124"/>
                </a:lnTo>
                <a:lnTo>
                  <a:pt x="246" y="124"/>
                </a:lnTo>
                <a:lnTo>
                  <a:pt x="246" y="126"/>
                </a:lnTo>
                <a:lnTo>
                  <a:pt x="247" y="126"/>
                </a:lnTo>
                <a:lnTo>
                  <a:pt x="247" y="127"/>
                </a:lnTo>
                <a:lnTo>
                  <a:pt x="249" y="129"/>
                </a:lnTo>
                <a:lnTo>
                  <a:pt x="249" y="129"/>
                </a:lnTo>
                <a:lnTo>
                  <a:pt x="251" y="131"/>
                </a:lnTo>
                <a:lnTo>
                  <a:pt x="251" y="131"/>
                </a:lnTo>
                <a:lnTo>
                  <a:pt x="252" y="132"/>
                </a:lnTo>
                <a:lnTo>
                  <a:pt x="252" y="134"/>
                </a:lnTo>
                <a:lnTo>
                  <a:pt x="254" y="135"/>
                </a:lnTo>
                <a:lnTo>
                  <a:pt x="254" y="135"/>
                </a:lnTo>
                <a:lnTo>
                  <a:pt x="255" y="137"/>
                </a:lnTo>
                <a:lnTo>
                  <a:pt x="255" y="137"/>
                </a:lnTo>
                <a:lnTo>
                  <a:pt x="257" y="139"/>
                </a:lnTo>
                <a:lnTo>
                  <a:pt x="257" y="140"/>
                </a:lnTo>
                <a:lnTo>
                  <a:pt x="259" y="140"/>
                </a:lnTo>
                <a:lnTo>
                  <a:pt x="259" y="142"/>
                </a:lnTo>
                <a:lnTo>
                  <a:pt x="260" y="142"/>
                </a:lnTo>
                <a:lnTo>
                  <a:pt x="260" y="143"/>
                </a:lnTo>
                <a:lnTo>
                  <a:pt x="262" y="143"/>
                </a:lnTo>
                <a:lnTo>
                  <a:pt x="262" y="143"/>
                </a:lnTo>
                <a:lnTo>
                  <a:pt x="263" y="143"/>
                </a:lnTo>
                <a:lnTo>
                  <a:pt x="266" y="143"/>
                </a:lnTo>
                <a:lnTo>
                  <a:pt x="268" y="143"/>
                </a:lnTo>
                <a:lnTo>
                  <a:pt x="271" y="143"/>
                </a:lnTo>
                <a:lnTo>
                  <a:pt x="274" y="145"/>
                </a:lnTo>
                <a:lnTo>
                  <a:pt x="277" y="145"/>
                </a:lnTo>
                <a:lnTo>
                  <a:pt x="281" y="145"/>
                </a:lnTo>
                <a:lnTo>
                  <a:pt x="284" y="145"/>
                </a:lnTo>
                <a:lnTo>
                  <a:pt x="287" y="146"/>
                </a:lnTo>
                <a:lnTo>
                  <a:pt x="290" y="146"/>
                </a:lnTo>
                <a:lnTo>
                  <a:pt x="292" y="146"/>
                </a:lnTo>
                <a:lnTo>
                  <a:pt x="293" y="146"/>
                </a:lnTo>
                <a:lnTo>
                  <a:pt x="295" y="146"/>
                </a:lnTo>
                <a:lnTo>
                  <a:pt x="295" y="146"/>
                </a:lnTo>
                <a:lnTo>
                  <a:pt x="296" y="146"/>
                </a:lnTo>
                <a:lnTo>
                  <a:pt x="296" y="146"/>
                </a:lnTo>
                <a:lnTo>
                  <a:pt x="298" y="146"/>
                </a:lnTo>
                <a:lnTo>
                  <a:pt x="298" y="148"/>
                </a:lnTo>
                <a:lnTo>
                  <a:pt x="300" y="150"/>
                </a:lnTo>
                <a:lnTo>
                  <a:pt x="301" y="151"/>
                </a:lnTo>
                <a:lnTo>
                  <a:pt x="303" y="153"/>
                </a:lnTo>
                <a:lnTo>
                  <a:pt x="303" y="154"/>
                </a:lnTo>
                <a:lnTo>
                  <a:pt x="304" y="156"/>
                </a:lnTo>
                <a:lnTo>
                  <a:pt x="304" y="157"/>
                </a:lnTo>
                <a:lnTo>
                  <a:pt x="303" y="159"/>
                </a:lnTo>
                <a:lnTo>
                  <a:pt x="303" y="161"/>
                </a:lnTo>
                <a:lnTo>
                  <a:pt x="303" y="164"/>
                </a:lnTo>
                <a:lnTo>
                  <a:pt x="301" y="165"/>
                </a:lnTo>
                <a:lnTo>
                  <a:pt x="301" y="167"/>
                </a:lnTo>
                <a:lnTo>
                  <a:pt x="301" y="168"/>
                </a:lnTo>
                <a:lnTo>
                  <a:pt x="300" y="170"/>
                </a:lnTo>
                <a:lnTo>
                  <a:pt x="300" y="172"/>
                </a:lnTo>
                <a:lnTo>
                  <a:pt x="300" y="173"/>
                </a:lnTo>
                <a:lnTo>
                  <a:pt x="298" y="175"/>
                </a:lnTo>
                <a:lnTo>
                  <a:pt x="298" y="176"/>
                </a:lnTo>
                <a:lnTo>
                  <a:pt x="298" y="178"/>
                </a:lnTo>
                <a:lnTo>
                  <a:pt x="296" y="179"/>
                </a:lnTo>
                <a:lnTo>
                  <a:pt x="296" y="181"/>
                </a:lnTo>
                <a:lnTo>
                  <a:pt x="296" y="183"/>
                </a:lnTo>
                <a:lnTo>
                  <a:pt x="295" y="184"/>
                </a:lnTo>
                <a:lnTo>
                  <a:pt x="295" y="186"/>
                </a:lnTo>
                <a:lnTo>
                  <a:pt x="293" y="187"/>
                </a:lnTo>
                <a:lnTo>
                  <a:pt x="290" y="187"/>
                </a:lnTo>
                <a:lnTo>
                  <a:pt x="288" y="189"/>
                </a:lnTo>
                <a:lnTo>
                  <a:pt x="285" y="189"/>
                </a:lnTo>
                <a:lnTo>
                  <a:pt x="284" y="191"/>
                </a:lnTo>
                <a:lnTo>
                  <a:pt x="281" y="192"/>
                </a:lnTo>
                <a:lnTo>
                  <a:pt x="277" y="192"/>
                </a:lnTo>
                <a:lnTo>
                  <a:pt x="276" y="194"/>
                </a:lnTo>
                <a:lnTo>
                  <a:pt x="273" y="194"/>
                </a:lnTo>
                <a:lnTo>
                  <a:pt x="271" y="195"/>
                </a:lnTo>
                <a:lnTo>
                  <a:pt x="268" y="195"/>
                </a:lnTo>
                <a:lnTo>
                  <a:pt x="265" y="197"/>
                </a:lnTo>
                <a:lnTo>
                  <a:pt x="263" y="197"/>
                </a:lnTo>
                <a:lnTo>
                  <a:pt x="260" y="198"/>
                </a:lnTo>
                <a:lnTo>
                  <a:pt x="259" y="198"/>
                </a:lnTo>
                <a:lnTo>
                  <a:pt x="255" y="200"/>
                </a:lnTo>
                <a:lnTo>
                  <a:pt x="254" y="202"/>
                </a:lnTo>
                <a:lnTo>
                  <a:pt x="251" y="202"/>
                </a:lnTo>
                <a:lnTo>
                  <a:pt x="247" y="202"/>
                </a:lnTo>
                <a:lnTo>
                  <a:pt x="244" y="203"/>
                </a:lnTo>
                <a:lnTo>
                  <a:pt x="241" y="203"/>
                </a:lnTo>
                <a:lnTo>
                  <a:pt x="236" y="203"/>
                </a:lnTo>
                <a:lnTo>
                  <a:pt x="233" y="205"/>
                </a:lnTo>
                <a:lnTo>
                  <a:pt x="227" y="205"/>
                </a:lnTo>
                <a:lnTo>
                  <a:pt x="224" y="205"/>
                </a:lnTo>
                <a:lnTo>
                  <a:pt x="219" y="206"/>
                </a:lnTo>
                <a:lnTo>
                  <a:pt x="214" y="206"/>
                </a:lnTo>
                <a:lnTo>
                  <a:pt x="211" y="206"/>
                </a:lnTo>
                <a:lnTo>
                  <a:pt x="208" y="208"/>
                </a:lnTo>
                <a:lnTo>
                  <a:pt x="206" y="209"/>
                </a:lnTo>
                <a:lnTo>
                  <a:pt x="202" y="211"/>
                </a:lnTo>
                <a:lnTo>
                  <a:pt x="199" y="213"/>
                </a:lnTo>
                <a:lnTo>
                  <a:pt x="195" y="214"/>
                </a:lnTo>
                <a:lnTo>
                  <a:pt x="194" y="217"/>
                </a:lnTo>
                <a:lnTo>
                  <a:pt x="192" y="217"/>
                </a:lnTo>
                <a:lnTo>
                  <a:pt x="191" y="220"/>
                </a:lnTo>
                <a:lnTo>
                  <a:pt x="189" y="222"/>
                </a:lnTo>
                <a:lnTo>
                  <a:pt x="188" y="225"/>
                </a:lnTo>
                <a:lnTo>
                  <a:pt x="186" y="227"/>
                </a:lnTo>
                <a:lnTo>
                  <a:pt x="186" y="230"/>
                </a:lnTo>
                <a:lnTo>
                  <a:pt x="184" y="230"/>
                </a:lnTo>
                <a:lnTo>
                  <a:pt x="183" y="231"/>
                </a:lnTo>
                <a:lnTo>
                  <a:pt x="181" y="231"/>
                </a:lnTo>
                <a:lnTo>
                  <a:pt x="178" y="231"/>
                </a:lnTo>
                <a:lnTo>
                  <a:pt x="178" y="230"/>
                </a:lnTo>
                <a:lnTo>
                  <a:pt x="177" y="228"/>
                </a:lnTo>
                <a:lnTo>
                  <a:pt x="175" y="227"/>
                </a:lnTo>
                <a:lnTo>
                  <a:pt x="175" y="227"/>
                </a:lnTo>
                <a:lnTo>
                  <a:pt x="172" y="227"/>
                </a:lnTo>
                <a:lnTo>
                  <a:pt x="169" y="228"/>
                </a:lnTo>
                <a:lnTo>
                  <a:pt x="165" y="227"/>
                </a:lnTo>
                <a:lnTo>
                  <a:pt x="162" y="227"/>
                </a:lnTo>
                <a:lnTo>
                  <a:pt x="158" y="227"/>
                </a:lnTo>
                <a:lnTo>
                  <a:pt x="156" y="227"/>
                </a:lnTo>
                <a:lnTo>
                  <a:pt x="154" y="225"/>
                </a:lnTo>
                <a:lnTo>
                  <a:pt x="153" y="225"/>
                </a:lnTo>
                <a:lnTo>
                  <a:pt x="153" y="225"/>
                </a:lnTo>
                <a:lnTo>
                  <a:pt x="150" y="225"/>
                </a:lnTo>
                <a:lnTo>
                  <a:pt x="147" y="225"/>
                </a:lnTo>
                <a:lnTo>
                  <a:pt x="143" y="225"/>
                </a:lnTo>
                <a:lnTo>
                  <a:pt x="140" y="225"/>
                </a:lnTo>
                <a:lnTo>
                  <a:pt x="139" y="225"/>
                </a:lnTo>
                <a:lnTo>
                  <a:pt x="137" y="225"/>
                </a:lnTo>
                <a:lnTo>
                  <a:pt x="136" y="225"/>
                </a:lnTo>
                <a:lnTo>
                  <a:pt x="136" y="227"/>
                </a:lnTo>
                <a:lnTo>
                  <a:pt x="134" y="227"/>
                </a:lnTo>
                <a:lnTo>
                  <a:pt x="134" y="225"/>
                </a:lnTo>
                <a:lnTo>
                  <a:pt x="132" y="227"/>
                </a:lnTo>
                <a:lnTo>
                  <a:pt x="132" y="225"/>
                </a:lnTo>
                <a:lnTo>
                  <a:pt x="131" y="225"/>
                </a:lnTo>
                <a:lnTo>
                  <a:pt x="129" y="224"/>
                </a:lnTo>
                <a:lnTo>
                  <a:pt x="129" y="224"/>
                </a:lnTo>
                <a:lnTo>
                  <a:pt x="128" y="224"/>
                </a:lnTo>
                <a:lnTo>
                  <a:pt x="128" y="224"/>
                </a:lnTo>
                <a:lnTo>
                  <a:pt x="126" y="224"/>
                </a:lnTo>
                <a:lnTo>
                  <a:pt x="126" y="224"/>
                </a:lnTo>
                <a:lnTo>
                  <a:pt x="124" y="225"/>
                </a:lnTo>
                <a:lnTo>
                  <a:pt x="124" y="227"/>
                </a:lnTo>
                <a:lnTo>
                  <a:pt x="124" y="227"/>
                </a:lnTo>
                <a:lnTo>
                  <a:pt x="124" y="227"/>
                </a:lnTo>
                <a:lnTo>
                  <a:pt x="123" y="228"/>
                </a:lnTo>
                <a:lnTo>
                  <a:pt x="123" y="230"/>
                </a:lnTo>
                <a:lnTo>
                  <a:pt x="123" y="230"/>
                </a:lnTo>
                <a:lnTo>
                  <a:pt x="123" y="231"/>
                </a:lnTo>
                <a:lnTo>
                  <a:pt x="123" y="233"/>
                </a:lnTo>
                <a:lnTo>
                  <a:pt x="124" y="235"/>
                </a:lnTo>
                <a:lnTo>
                  <a:pt x="124" y="235"/>
                </a:lnTo>
                <a:lnTo>
                  <a:pt x="124" y="236"/>
                </a:lnTo>
                <a:lnTo>
                  <a:pt x="123" y="236"/>
                </a:lnTo>
                <a:lnTo>
                  <a:pt x="123" y="238"/>
                </a:lnTo>
                <a:lnTo>
                  <a:pt x="121" y="238"/>
                </a:lnTo>
                <a:lnTo>
                  <a:pt x="121" y="238"/>
                </a:lnTo>
                <a:lnTo>
                  <a:pt x="118" y="241"/>
                </a:lnTo>
                <a:lnTo>
                  <a:pt x="118" y="239"/>
                </a:lnTo>
                <a:lnTo>
                  <a:pt x="118" y="238"/>
                </a:lnTo>
                <a:lnTo>
                  <a:pt x="117" y="236"/>
                </a:lnTo>
                <a:lnTo>
                  <a:pt x="117" y="235"/>
                </a:lnTo>
                <a:lnTo>
                  <a:pt x="117" y="235"/>
                </a:lnTo>
                <a:lnTo>
                  <a:pt x="115" y="233"/>
                </a:lnTo>
                <a:lnTo>
                  <a:pt x="115" y="231"/>
                </a:lnTo>
                <a:lnTo>
                  <a:pt x="113" y="230"/>
                </a:lnTo>
                <a:lnTo>
                  <a:pt x="112" y="230"/>
                </a:lnTo>
                <a:lnTo>
                  <a:pt x="112" y="227"/>
                </a:lnTo>
                <a:lnTo>
                  <a:pt x="112" y="225"/>
                </a:lnTo>
                <a:lnTo>
                  <a:pt x="107" y="220"/>
                </a:lnTo>
                <a:lnTo>
                  <a:pt x="104" y="217"/>
                </a:lnTo>
                <a:lnTo>
                  <a:pt x="102" y="216"/>
                </a:lnTo>
                <a:lnTo>
                  <a:pt x="99" y="213"/>
                </a:lnTo>
                <a:lnTo>
                  <a:pt x="99" y="209"/>
                </a:lnTo>
                <a:lnTo>
                  <a:pt x="96" y="206"/>
                </a:lnTo>
                <a:lnTo>
                  <a:pt x="96" y="205"/>
                </a:lnTo>
                <a:lnTo>
                  <a:pt x="95" y="203"/>
                </a:lnTo>
                <a:lnTo>
                  <a:pt x="95" y="202"/>
                </a:lnTo>
                <a:lnTo>
                  <a:pt x="95" y="200"/>
                </a:lnTo>
                <a:lnTo>
                  <a:pt x="91" y="194"/>
                </a:lnTo>
                <a:lnTo>
                  <a:pt x="90" y="194"/>
                </a:lnTo>
                <a:lnTo>
                  <a:pt x="90" y="192"/>
                </a:lnTo>
                <a:lnTo>
                  <a:pt x="90" y="191"/>
                </a:lnTo>
                <a:lnTo>
                  <a:pt x="88" y="191"/>
                </a:lnTo>
                <a:lnTo>
                  <a:pt x="87" y="189"/>
                </a:lnTo>
                <a:lnTo>
                  <a:pt x="85" y="187"/>
                </a:lnTo>
                <a:lnTo>
                  <a:pt x="79" y="183"/>
                </a:lnTo>
                <a:lnTo>
                  <a:pt x="76" y="183"/>
                </a:lnTo>
                <a:lnTo>
                  <a:pt x="74" y="181"/>
                </a:lnTo>
                <a:lnTo>
                  <a:pt x="72" y="179"/>
                </a:lnTo>
                <a:lnTo>
                  <a:pt x="71" y="175"/>
                </a:lnTo>
                <a:lnTo>
                  <a:pt x="68" y="172"/>
                </a:lnTo>
                <a:lnTo>
                  <a:pt x="65" y="167"/>
                </a:lnTo>
                <a:lnTo>
                  <a:pt x="66" y="165"/>
                </a:lnTo>
                <a:lnTo>
                  <a:pt x="66" y="164"/>
                </a:lnTo>
                <a:lnTo>
                  <a:pt x="65" y="162"/>
                </a:lnTo>
                <a:lnTo>
                  <a:pt x="65" y="161"/>
                </a:lnTo>
                <a:lnTo>
                  <a:pt x="63" y="159"/>
                </a:lnTo>
                <a:lnTo>
                  <a:pt x="65" y="156"/>
                </a:lnTo>
                <a:lnTo>
                  <a:pt x="65" y="153"/>
                </a:lnTo>
                <a:lnTo>
                  <a:pt x="65" y="153"/>
                </a:lnTo>
                <a:lnTo>
                  <a:pt x="65" y="151"/>
                </a:lnTo>
                <a:lnTo>
                  <a:pt x="65" y="148"/>
                </a:lnTo>
                <a:lnTo>
                  <a:pt x="63" y="146"/>
                </a:lnTo>
                <a:lnTo>
                  <a:pt x="63" y="145"/>
                </a:lnTo>
                <a:lnTo>
                  <a:pt x="63" y="145"/>
                </a:lnTo>
                <a:lnTo>
                  <a:pt x="61" y="143"/>
                </a:lnTo>
                <a:lnTo>
                  <a:pt x="63" y="143"/>
                </a:lnTo>
                <a:lnTo>
                  <a:pt x="61" y="142"/>
                </a:lnTo>
                <a:lnTo>
                  <a:pt x="60" y="140"/>
                </a:lnTo>
                <a:lnTo>
                  <a:pt x="60" y="139"/>
                </a:lnTo>
                <a:lnTo>
                  <a:pt x="60" y="137"/>
                </a:lnTo>
                <a:lnTo>
                  <a:pt x="57" y="132"/>
                </a:lnTo>
                <a:lnTo>
                  <a:pt x="55" y="131"/>
                </a:lnTo>
                <a:lnTo>
                  <a:pt x="54" y="127"/>
                </a:lnTo>
                <a:lnTo>
                  <a:pt x="50" y="126"/>
                </a:lnTo>
                <a:lnTo>
                  <a:pt x="49" y="124"/>
                </a:lnTo>
                <a:lnTo>
                  <a:pt x="47" y="123"/>
                </a:lnTo>
                <a:lnTo>
                  <a:pt x="47" y="123"/>
                </a:lnTo>
                <a:lnTo>
                  <a:pt x="46" y="123"/>
                </a:lnTo>
                <a:lnTo>
                  <a:pt x="44" y="123"/>
                </a:lnTo>
                <a:lnTo>
                  <a:pt x="42" y="121"/>
                </a:lnTo>
                <a:lnTo>
                  <a:pt x="41" y="120"/>
                </a:lnTo>
                <a:lnTo>
                  <a:pt x="39" y="116"/>
                </a:lnTo>
                <a:lnTo>
                  <a:pt x="38" y="113"/>
                </a:lnTo>
                <a:lnTo>
                  <a:pt x="38" y="113"/>
                </a:lnTo>
                <a:lnTo>
                  <a:pt x="38" y="112"/>
                </a:lnTo>
                <a:lnTo>
                  <a:pt x="38" y="110"/>
                </a:lnTo>
                <a:lnTo>
                  <a:pt x="38" y="109"/>
                </a:lnTo>
                <a:lnTo>
                  <a:pt x="36" y="107"/>
                </a:lnTo>
                <a:lnTo>
                  <a:pt x="33" y="101"/>
                </a:lnTo>
                <a:lnTo>
                  <a:pt x="33" y="101"/>
                </a:lnTo>
                <a:lnTo>
                  <a:pt x="31" y="99"/>
                </a:lnTo>
                <a:lnTo>
                  <a:pt x="30" y="98"/>
                </a:lnTo>
                <a:lnTo>
                  <a:pt x="30" y="94"/>
                </a:lnTo>
                <a:lnTo>
                  <a:pt x="28" y="94"/>
                </a:lnTo>
                <a:lnTo>
                  <a:pt x="24" y="87"/>
                </a:lnTo>
                <a:lnTo>
                  <a:pt x="22" y="83"/>
                </a:lnTo>
                <a:lnTo>
                  <a:pt x="20" y="82"/>
                </a:lnTo>
                <a:lnTo>
                  <a:pt x="17" y="79"/>
                </a:lnTo>
                <a:lnTo>
                  <a:pt x="17" y="75"/>
                </a:lnTo>
                <a:lnTo>
                  <a:pt x="14" y="74"/>
                </a:lnTo>
                <a:lnTo>
                  <a:pt x="13" y="69"/>
                </a:lnTo>
                <a:lnTo>
                  <a:pt x="8" y="64"/>
                </a:lnTo>
                <a:lnTo>
                  <a:pt x="6" y="63"/>
                </a:lnTo>
                <a:lnTo>
                  <a:pt x="3" y="63"/>
                </a:lnTo>
                <a:lnTo>
                  <a:pt x="2" y="63"/>
                </a:lnTo>
                <a:lnTo>
                  <a:pt x="0" y="64"/>
                </a:lnTo>
                <a:lnTo>
                  <a:pt x="0" y="63"/>
                </a:lnTo>
                <a:lnTo>
                  <a:pt x="2" y="61"/>
                </a:lnTo>
                <a:lnTo>
                  <a:pt x="3" y="57"/>
                </a:lnTo>
                <a:lnTo>
                  <a:pt x="3" y="53"/>
                </a:lnTo>
                <a:lnTo>
                  <a:pt x="5" y="44"/>
                </a:lnTo>
                <a:lnTo>
                  <a:pt x="8" y="44"/>
                </a:lnTo>
                <a:lnTo>
                  <a:pt x="11" y="44"/>
                </a:lnTo>
                <a:lnTo>
                  <a:pt x="14" y="46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4" y="44"/>
                </a:lnTo>
                <a:lnTo>
                  <a:pt x="27" y="41"/>
                </a:lnTo>
                <a:lnTo>
                  <a:pt x="28" y="39"/>
                </a:lnTo>
                <a:lnTo>
                  <a:pt x="30" y="36"/>
                </a:lnTo>
                <a:lnTo>
                  <a:pt x="31" y="36"/>
                </a:lnTo>
                <a:lnTo>
                  <a:pt x="33" y="35"/>
                </a:lnTo>
                <a:lnTo>
                  <a:pt x="38" y="35"/>
                </a:lnTo>
                <a:lnTo>
                  <a:pt x="41" y="33"/>
                </a:lnTo>
                <a:lnTo>
                  <a:pt x="41" y="33"/>
                </a:lnTo>
                <a:lnTo>
                  <a:pt x="42" y="31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7" y="27"/>
                </a:lnTo>
                <a:lnTo>
                  <a:pt x="49" y="25"/>
                </a:lnTo>
                <a:lnTo>
                  <a:pt x="46" y="24"/>
                </a:lnTo>
                <a:lnTo>
                  <a:pt x="44" y="20"/>
                </a:lnTo>
                <a:lnTo>
                  <a:pt x="41" y="17"/>
                </a:lnTo>
                <a:lnTo>
                  <a:pt x="39" y="16"/>
                </a:lnTo>
                <a:lnTo>
                  <a:pt x="36" y="12"/>
                </a:lnTo>
                <a:lnTo>
                  <a:pt x="35" y="9"/>
                </a:lnTo>
                <a:lnTo>
                  <a:pt x="38" y="9"/>
                </a:lnTo>
                <a:lnTo>
                  <a:pt x="42" y="8"/>
                </a:lnTo>
                <a:lnTo>
                  <a:pt x="46" y="6"/>
                </a:lnTo>
                <a:lnTo>
                  <a:pt x="50" y="5"/>
                </a:lnTo>
                <a:lnTo>
                  <a:pt x="55" y="5"/>
                </a:lnTo>
                <a:lnTo>
                  <a:pt x="60" y="3"/>
                </a:lnTo>
                <a:lnTo>
                  <a:pt x="63" y="1"/>
                </a:lnTo>
                <a:lnTo>
                  <a:pt x="63" y="1"/>
                </a:lnTo>
                <a:lnTo>
                  <a:pt x="6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9" name="Freeform 64"/>
          <p:cNvSpPr>
            <a:spLocks/>
          </p:cNvSpPr>
          <p:nvPr/>
        </p:nvSpPr>
        <p:spPr bwMode="auto">
          <a:xfrm>
            <a:off x="2087675" y="422266"/>
            <a:ext cx="42088" cy="16058"/>
          </a:xfrm>
          <a:custGeom>
            <a:avLst/>
            <a:gdLst>
              <a:gd name="T0" fmla="*/ 8 w 8"/>
              <a:gd name="T1" fmla="*/ 0 h 3"/>
              <a:gd name="T2" fmla="*/ 6 w 8"/>
              <a:gd name="T3" fmla="*/ 1 h 3"/>
              <a:gd name="T4" fmla="*/ 5 w 8"/>
              <a:gd name="T5" fmla="*/ 3 h 3"/>
              <a:gd name="T6" fmla="*/ 2 w 8"/>
              <a:gd name="T7" fmla="*/ 3 h 3"/>
              <a:gd name="T8" fmla="*/ 0 w 8"/>
              <a:gd name="T9" fmla="*/ 1 h 3"/>
              <a:gd name="T10" fmla="*/ 3 w 8"/>
              <a:gd name="T11" fmla="*/ 0 h 3"/>
              <a:gd name="T12" fmla="*/ 5 w 8"/>
              <a:gd name="T13" fmla="*/ 0 h 3"/>
              <a:gd name="T14" fmla="*/ 8 w 8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3">
                <a:moveTo>
                  <a:pt x="8" y="0"/>
                </a:moveTo>
                <a:lnTo>
                  <a:pt x="6" y="1"/>
                </a:lnTo>
                <a:lnTo>
                  <a:pt x="5" y="3"/>
                </a:lnTo>
                <a:lnTo>
                  <a:pt x="2" y="3"/>
                </a:ln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0" name="Freeform 65"/>
          <p:cNvSpPr>
            <a:spLocks/>
          </p:cNvSpPr>
          <p:nvPr/>
        </p:nvSpPr>
        <p:spPr bwMode="auto">
          <a:xfrm>
            <a:off x="2234981" y="347335"/>
            <a:ext cx="68391" cy="21409"/>
          </a:xfrm>
          <a:custGeom>
            <a:avLst/>
            <a:gdLst>
              <a:gd name="T0" fmla="*/ 5 w 13"/>
              <a:gd name="T1" fmla="*/ 0 h 4"/>
              <a:gd name="T2" fmla="*/ 5 w 13"/>
              <a:gd name="T3" fmla="*/ 0 h 4"/>
              <a:gd name="T4" fmla="*/ 7 w 13"/>
              <a:gd name="T5" fmla="*/ 1 h 4"/>
              <a:gd name="T6" fmla="*/ 10 w 13"/>
              <a:gd name="T7" fmla="*/ 0 h 4"/>
              <a:gd name="T8" fmla="*/ 11 w 13"/>
              <a:gd name="T9" fmla="*/ 0 h 4"/>
              <a:gd name="T10" fmla="*/ 13 w 13"/>
              <a:gd name="T11" fmla="*/ 1 h 4"/>
              <a:gd name="T12" fmla="*/ 10 w 13"/>
              <a:gd name="T13" fmla="*/ 4 h 4"/>
              <a:gd name="T14" fmla="*/ 10 w 13"/>
              <a:gd name="T15" fmla="*/ 4 h 4"/>
              <a:gd name="T16" fmla="*/ 7 w 13"/>
              <a:gd name="T17" fmla="*/ 4 h 4"/>
              <a:gd name="T18" fmla="*/ 2 w 13"/>
              <a:gd name="T19" fmla="*/ 4 h 4"/>
              <a:gd name="T20" fmla="*/ 0 w 13"/>
              <a:gd name="T21" fmla="*/ 3 h 4"/>
              <a:gd name="T22" fmla="*/ 0 w 13"/>
              <a:gd name="T23" fmla="*/ 1 h 4"/>
              <a:gd name="T24" fmla="*/ 4 w 13"/>
              <a:gd name="T25" fmla="*/ 1 h 4"/>
              <a:gd name="T26" fmla="*/ 5 w 13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">
                <a:moveTo>
                  <a:pt x="5" y="0"/>
                </a:moveTo>
                <a:lnTo>
                  <a:pt x="5" y="0"/>
                </a:lnTo>
                <a:lnTo>
                  <a:pt x="7" y="1"/>
                </a:lnTo>
                <a:lnTo>
                  <a:pt x="10" y="0"/>
                </a:lnTo>
                <a:lnTo>
                  <a:pt x="11" y="0"/>
                </a:lnTo>
                <a:lnTo>
                  <a:pt x="13" y="1"/>
                </a:lnTo>
                <a:lnTo>
                  <a:pt x="10" y="4"/>
                </a:lnTo>
                <a:lnTo>
                  <a:pt x="10" y="4"/>
                </a:lnTo>
                <a:lnTo>
                  <a:pt x="7" y="4"/>
                </a:lnTo>
                <a:lnTo>
                  <a:pt x="2" y="4"/>
                </a:lnTo>
                <a:lnTo>
                  <a:pt x="0" y="3"/>
                </a:lnTo>
                <a:lnTo>
                  <a:pt x="0" y="1"/>
                </a:lnTo>
                <a:lnTo>
                  <a:pt x="4" y="1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1" name="Freeform 66"/>
          <p:cNvSpPr>
            <a:spLocks/>
          </p:cNvSpPr>
          <p:nvPr/>
        </p:nvSpPr>
        <p:spPr bwMode="auto">
          <a:xfrm>
            <a:off x="2450675" y="-27326"/>
            <a:ext cx="42088" cy="26764"/>
          </a:xfrm>
          <a:custGeom>
            <a:avLst/>
            <a:gdLst>
              <a:gd name="T0" fmla="*/ 7 w 8"/>
              <a:gd name="T1" fmla="*/ 0 h 5"/>
              <a:gd name="T2" fmla="*/ 8 w 8"/>
              <a:gd name="T3" fmla="*/ 2 h 5"/>
              <a:gd name="T4" fmla="*/ 8 w 8"/>
              <a:gd name="T5" fmla="*/ 2 h 5"/>
              <a:gd name="T6" fmla="*/ 5 w 8"/>
              <a:gd name="T7" fmla="*/ 5 h 5"/>
              <a:gd name="T8" fmla="*/ 2 w 8"/>
              <a:gd name="T9" fmla="*/ 5 h 5"/>
              <a:gd name="T10" fmla="*/ 0 w 8"/>
              <a:gd name="T11" fmla="*/ 3 h 5"/>
              <a:gd name="T12" fmla="*/ 0 w 8"/>
              <a:gd name="T13" fmla="*/ 3 h 5"/>
              <a:gd name="T14" fmla="*/ 2 w 8"/>
              <a:gd name="T15" fmla="*/ 2 h 5"/>
              <a:gd name="T16" fmla="*/ 2 w 8"/>
              <a:gd name="T17" fmla="*/ 2 h 5"/>
              <a:gd name="T18" fmla="*/ 7 w 8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5">
                <a:moveTo>
                  <a:pt x="7" y="0"/>
                </a:moveTo>
                <a:lnTo>
                  <a:pt x="8" y="2"/>
                </a:lnTo>
                <a:lnTo>
                  <a:pt x="8" y="2"/>
                </a:lnTo>
                <a:lnTo>
                  <a:pt x="5" y="5"/>
                </a:lnTo>
                <a:lnTo>
                  <a:pt x="2" y="5"/>
                </a:lnTo>
                <a:lnTo>
                  <a:pt x="0" y="3"/>
                </a:lnTo>
                <a:lnTo>
                  <a:pt x="0" y="3"/>
                </a:lnTo>
                <a:lnTo>
                  <a:pt x="2" y="2"/>
                </a:lnTo>
                <a:lnTo>
                  <a:pt x="2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2" name="Freeform 67"/>
          <p:cNvSpPr>
            <a:spLocks/>
          </p:cNvSpPr>
          <p:nvPr/>
        </p:nvSpPr>
        <p:spPr bwMode="auto">
          <a:xfrm>
            <a:off x="2924151" y="143946"/>
            <a:ext cx="99958" cy="26764"/>
          </a:xfrm>
          <a:custGeom>
            <a:avLst/>
            <a:gdLst>
              <a:gd name="T0" fmla="*/ 13 w 19"/>
              <a:gd name="T1" fmla="*/ 0 h 5"/>
              <a:gd name="T2" fmla="*/ 18 w 19"/>
              <a:gd name="T3" fmla="*/ 0 h 5"/>
              <a:gd name="T4" fmla="*/ 19 w 19"/>
              <a:gd name="T5" fmla="*/ 1 h 5"/>
              <a:gd name="T6" fmla="*/ 18 w 19"/>
              <a:gd name="T7" fmla="*/ 1 h 5"/>
              <a:gd name="T8" fmla="*/ 16 w 19"/>
              <a:gd name="T9" fmla="*/ 1 h 5"/>
              <a:gd name="T10" fmla="*/ 14 w 19"/>
              <a:gd name="T11" fmla="*/ 1 h 5"/>
              <a:gd name="T12" fmla="*/ 14 w 19"/>
              <a:gd name="T13" fmla="*/ 3 h 5"/>
              <a:gd name="T14" fmla="*/ 14 w 19"/>
              <a:gd name="T15" fmla="*/ 5 h 5"/>
              <a:gd name="T16" fmla="*/ 11 w 19"/>
              <a:gd name="T17" fmla="*/ 5 h 5"/>
              <a:gd name="T18" fmla="*/ 7 w 19"/>
              <a:gd name="T19" fmla="*/ 3 h 5"/>
              <a:gd name="T20" fmla="*/ 5 w 19"/>
              <a:gd name="T21" fmla="*/ 3 h 5"/>
              <a:gd name="T22" fmla="*/ 0 w 19"/>
              <a:gd name="T23" fmla="*/ 1 h 5"/>
              <a:gd name="T24" fmla="*/ 0 w 19"/>
              <a:gd name="T25" fmla="*/ 1 h 5"/>
              <a:gd name="T26" fmla="*/ 0 w 19"/>
              <a:gd name="T27" fmla="*/ 0 h 5"/>
              <a:gd name="T28" fmla="*/ 3 w 19"/>
              <a:gd name="T29" fmla="*/ 1 h 5"/>
              <a:gd name="T30" fmla="*/ 7 w 19"/>
              <a:gd name="T31" fmla="*/ 0 h 5"/>
              <a:gd name="T32" fmla="*/ 11 w 19"/>
              <a:gd name="T33" fmla="*/ 0 h 5"/>
              <a:gd name="T34" fmla="*/ 13 w 19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5">
                <a:moveTo>
                  <a:pt x="13" y="0"/>
                </a:moveTo>
                <a:lnTo>
                  <a:pt x="18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4" y="1"/>
                </a:lnTo>
                <a:lnTo>
                  <a:pt x="14" y="3"/>
                </a:lnTo>
                <a:lnTo>
                  <a:pt x="14" y="5"/>
                </a:lnTo>
                <a:lnTo>
                  <a:pt x="11" y="5"/>
                </a:lnTo>
                <a:lnTo>
                  <a:pt x="7" y="3"/>
                </a:lnTo>
                <a:lnTo>
                  <a:pt x="5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lnTo>
                  <a:pt x="7" y="0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3" name="Freeform 68"/>
          <p:cNvSpPr>
            <a:spLocks/>
          </p:cNvSpPr>
          <p:nvPr/>
        </p:nvSpPr>
        <p:spPr bwMode="auto">
          <a:xfrm>
            <a:off x="3034627" y="133243"/>
            <a:ext cx="21043" cy="26764"/>
          </a:xfrm>
          <a:custGeom>
            <a:avLst/>
            <a:gdLst>
              <a:gd name="T0" fmla="*/ 1 w 4"/>
              <a:gd name="T1" fmla="*/ 0 h 5"/>
              <a:gd name="T2" fmla="*/ 3 w 4"/>
              <a:gd name="T3" fmla="*/ 0 h 5"/>
              <a:gd name="T4" fmla="*/ 3 w 4"/>
              <a:gd name="T5" fmla="*/ 2 h 5"/>
              <a:gd name="T6" fmla="*/ 4 w 4"/>
              <a:gd name="T7" fmla="*/ 2 h 5"/>
              <a:gd name="T8" fmla="*/ 3 w 4"/>
              <a:gd name="T9" fmla="*/ 3 h 5"/>
              <a:gd name="T10" fmla="*/ 1 w 4"/>
              <a:gd name="T11" fmla="*/ 5 h 5"/>
              <a:gd name="T12" fmla="*/ 0 w 4"/>
              <a:gd name="T13" fmla="*/ 5 h 5"/>
              <a:gd name="T14" fmla="*/ 0 w 4"/>
              <a:gd name="T15" fmla="*/ 5 h 5"/>
              <a:gd name="T16" fmla="*/ 0 w 4"/>
              <a:gd name="T17" fmla="*/ 5 h 5"/>
              <a:gd name="T18" fmla="*/ 0 w 4"/>
              <a:gd name="T19" fmla="*/ 3 h 5"/>
              <a:gd name="T20" fmla="*/ 1 w 4"/>
              <a:gd name="T21" fmla="*/ 0 h 5"/>
              <a:gd name="T22" fmla="*/ 1 w 4"/>
              <a:gd name="T23" fmla="*/ 0 h 5"/>
              <a:gd name="T24" fmla="*/ 1 w 4"/>
              <a:gd name="T2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5">
                <a:moveTo>
                  <a:pt x="1" y="0"/>
                </a:moveTo>
                <a:lnTo>
                  <a:pt x="3" y="0"/>
                </a:lnTo>
                <a:lnTo>
                  <a:pt x="3" y="2"/>
                </a:lnTo>
                <a:lnTo>
                  <a:pt x="4" y="2"/>
                </a:lnTo>
                <a:lnTo>
                  <a:pt x="3" y="3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4" name="Freeform 69"/>
          <p:cNvSpPr>
            <a:spLocks/>
          </p:cNvSpPr>
          <p:nvPr/>
        </p:nvSpPr>
        <p:spPr bwMode="auto">
          <a:xfrm>
            <a:off x="1940372" y="470437"/>
            <a:ext cx="21043" cy="16058"/>
          </a:xfrm>
          <a:custGeom>
            <a:avLst/>
            <a:gdLst>
              <a:gd name="T0" fmla="*/ 1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4 w 4"/>
              <a:gd name="T7" fmla="*/ 3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2 h 3"/>
              <a:gd name="T16" fmla="*/ 0 w 4"/>
              <a:gd name="T17" fmla="*/ 2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5" name="Freeform 70"/>
          <p:cNvSpPr>
            <a:spLocks/>
          </p:cNvSpPr>
          <p:nvPr/>
        </p:nvSpPr>
        <p:spPr bwMode="auto">
          <a:xfrm>
            <a:off x="1971938" y="481143"/>
            <a:ext cx="57871" cy="16058"/>
          </a:xfrm>
          <a:custGeom>
            <a:avLst/>
            <a:gdLst>
              <a:gd name="T0" fmla="*/ 5 w 11"/>
              <a:gd name="T1" fmla="*/ 0 h 3"/>
              <a:gd name="T2" fmla="*/ 9 w 11"/>
              <a:gd name="T3" fmla="*/ 0 h 3"/>
              <a:gd name="T4" fmla="*/ 11 w 11"/>
              <a:gd name="T5" fmla="*/ 1 h 3"/>
              <a:gd name="T6" fmla="*/ 11 w 11"/>
              <a:gd name="T7" fmla="*/ 1 h 3"/>
              <a:gd name="T8" fmla="*/ 9 w 11"/>
              <a:gd name="T9" fmla="*/ 1 h 3"/>
              <a:gd name="T10" fmla="*/ 9 w 11"/>
              <a:gd name="T11" fmla="*/ 1 h 3"/>
              <a:gd name="T12" fmla="*/ 8 w 11"/>
              <a:gd name="T13" fmla="*/ 3 h 3"/>
              <a:gd name="T14" fmla="*/ 5 w 11"/>
              <a:gd name="T15" fmla="*/ 1 h 3"/>
              <a:gd name="T16" fmla="*/ 0 w 11"/>
              <a:gd name="T17" fmla="*/ 1 h 3"/>
              <a:gd name="T18" fmla="*/ 1 w 11"/>
              <a:gd name="T19" fmla="*/ 0 h 3"/>
              <a:gd name="T20" fmla="*/ 5 w 11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3">
                <a:moveTo>
                  <a:pt x="5" y="0"/>
                </a:moveTo>
                <a:lnTo>
                  <a:pt x="9" y="0"/>
                </a:lnTo>
                <a:lnTo>
                  <a:pt x="11" y="1"/>
                </a:lnTo>
                <a:lnTo>
                  <a:pt x="11" y="1"/>
                </a:lnTo>
                <a:lnTo>
                  <a:pt x="9" y="1"/>
                </a:lnTo>
                <a:lnTo>
                  <a:pt x="9" y="1"/>
                </a:lnTo>
                <a:lnTo>
                  <a:pt x="8" y="3"/>
                </a:lnTo>
                <a:lnTo>
                  <a:pt x="5" y="1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6" name="Freeform 73"/>
          <p:cNvSpPr>
            <a:spLocks/>
          </p:cNvSpPr>
          <p:nvPr/>
        </p:nvSpPr>
        <p:spPr bwMode="auto">
          <a:xfrm>
            <a:off x="2918888" y="-11268"/>
            <a:ext cx="99958" cy="42818"/>
          </a:xfrm>
          <a:custGeom>
            <a:avLst/>
            <a:gdLst>
              <a:gd name="T0" fmla="*/ 19 w 19"/>
              <a:gd name="T1" fmla="*/ 0 h 8"/>
              <a:gd name="T2" fmla="*/ 19 w 19"/>
              <a:gd name="T3" fmla="*/ 2 h 8"/>
              <a:gd name="T4" fmla="*/ 19 w 19"/>
              <a:gd name="T5" fmla="*/ 4 h 8"/>
              <a:gd name="T6" fmla="*/ 17 w 19"/>
              <a:gd name="T7" fmla="*/ 5 h 8"/>
              <a:gd name="T8" fmla="*/ 15 w 19"/>
              <a:gd name="T9" fmla="*/ 7 h 8"/>
              <a:gd name="T10" fmla="*/ 14 w 19"/>
              <a:gd name="T11" fmla="*/ 7 h 8"/>
              <a:gd name="T12" fmla="*/ 14 w 19"/>
              <a:gd name="T13" fmla="*/ 8 h 8"/>
              <a:gd name="T14" fmla="*/ 12 w 19"/>
              <a:gd name="T15" fmla="*/ 7 h 8"/>
              <a:gd name="T16" fmla="*/ 9 w 19"/>
              <a:gd name="T17" fmla="*/ 8 h 8"/>
              <a:gd name="T18" fmla="*/ 8 w 19"/>
              <a:gd name="T19" fmla="*/ 8 h 8"/>
              <a:gd name="T20" fmla="*/ 6 w 19"/>
              <a:gd name="T21" fmla="*/ 7 h 8"/>
              <a:gd name="T22" fmla="*/ 1 w 19"/>
              <a:gd name="T23" fmla="*/ 7 h 8"/>
              <a:gd name="T24" fmla="*/ 0 w 19"/>
              <a:gd name="T25" fmla="*/ 7 h 8"/>
              <a:gd name="T26" fmla="*/ 3 w 19"/>
              <a:gd name="T27" fmla="*/ 5 h 8"/>
              <a:gd name="T28" fmla="*/ 9 w 19"/>
              <a:gd name="T29" fmla="*/ 5 h 8"/>
              <a:gd name="T30" fmla="*/ 19 w 19"/>
              <a:gd name="T3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8">
                <a:moveTo>
                  <a:pt x="19" y="0"/>
                </a:moveTo>
                <a:lnTo>
                  <a:pt x="19" y="2"/>
                </a:lnTo>
                <a:lnTo>
                  <a:pt x="19" y="4"/>
                </a:lnTo>
                <a:lnTo>
                  <a:pt x="17" y="5"/>
                </a:lnTo>
                <a:lnTo>
                  <a:pt x="15" y="7"/>
                </a:lnTo>
                <a:lnTo>
                  <a:pt x="14" y="7"/>
                </a:lnTo>
                <a:lnTo>
                  <a:pt x="14" y="8"/>
                </a:lnTo>
                <a:lnTo>
                  <a:pt x="12" y="7"/>
                </a:lnTo>
                <a:lnTo>
                  <a:pt x="9" y="8"/>
                </a:lnTo>
                <a:lnTo>
                  <a:pt x="8" y="8"/>
                </a:lnTo>
                <a:lnTo>
                  <a:pt x="6" y="7"/>
                </a:lnTo>
                <a:lnTo>
                  <a:pt x="1" y="7"/>
                </a:lnTo>
                <a:lnTo>
                  <a:pt x="0" y="7"/>
                </a:lnTo>
                <a:lnTo>
                  <a:pt x="3" y="5"/>
                </a:lnTo>
                <a:lnTo>
                  <a:pt x="9" y="5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7" name="Freeform 76"/>
          <p:cNvSpPr>
            <a:spLocks/>
          </p:cNvSpPr>
          <p:nvPr/>
        </p:nvSpPr>
        <p:spPr bwMode="auto">
          <a:xfrm>
            <a:off x="-237617" y="26195"/>
            <a:ext cx="1157387" cy="578047"/>
          </a:xfrm>
          <a:custGeom>
            <a:avLst/>
            <a:gdLst>
              <a:gd name="T0" fmla="*/ 216 w 220"/>
              <a:gd name="T1" fmla="*/ 4 h 108"/>
              <a:gd name="T2" fmla="*/ 218 w 220"/>
              <a:gd name="T3" fmla="*/ 11 h 108"/>
              <a:gd name="T4" fmla="*/ 209 w 220"/>
              <a:gd name="T5" fmla="*/ 22 h 108"/>
              <a:gd name="T6" fmla="*/ 193 w 220"/>
              <a:gd name="T7" fmla="*/ 27 h 108"/>
              <a:gd name="T8" fmla="*/ 171 w 220"/>
              <a:gd name="T9" fmla="*/ 33 h 108"/>
              <a:gd name="T10" fmla="*/ 144 w 220"/>
              <a:gd name="T11" fmla="*/ 41 h 108"/>
              <a:gd name="T12" fmla="*/ 120 w 220"/>
              <a:gd name="T13" fmla="*/ 47 h 108"/>
              <a:gd name="T14" fmla="*/ 108 w 220"/>
              <a:gd name="T15" fmla="*/ 52 h 108"/>
              <a:gd name="T16" fmla="*/ 100 w 220"/>
              <a:gd name="T17" fmla="*/ 58 h 108"/>
              <a:gd name="T18" fmla="*/ 93 w 220"/>
              <a:gd name="T19" fmla="*/ 60 h 108"/>
              <a:gd name="T20" fmla="*/ 97 w 220"/>
              <a:gd name="T21" fmla="*/ 63 h 108"/>
              <a:gd name="T22" fmla="*/ 90 w 220"/>
              <a:gd name="T23" fmla="*/ 67 h 108"/>
              <a:gd name="T24" fmla="*/ 87 w 220"/>
              <a:gd name="T25" fmla="*/ 71 h 108"/>
              <a:gd name="T26" fmla="*/ 78 w 220"/>
              <a:gd name="T27" fmla="*/ 69 h 108"/>
              <a:gd name="T28" fmla="*/ 76 w 220"/>
              <a:gd name="T29" fmla="*/ 75 h 108"/>
              <a:gd name="T30" fmla="*/ 70 w 220"/>
              <a:gd name="T31" fmla="*/ 77 h 108"/>
              <a:gd name="T32" fmla="*/ 68 w 220"/>
              <a:gd name="T33" fmla="*/ 85 h 108"/>
              <a:gd name="T34" fmla="*/ 59 w 220"/>
              <a:gd name="T35" fmla="*/ 93 h 108"/>
              <a:gd name="T36" fmla="*/ 56 w 220"/>
              <a:gd name="T37" fmla="*/ 94 h 108"/>
              <a:gd name="T38" fmla="*/ 54 w 220"/>
              <a:gd name="T39" fmla="*/ 96 h 108"/>
              <a:gd name="T40" fmla="*/ 46 w 220"/>
              <a:gd name="T41" fmla="*/ 107 h 108"/>
              <a:gd name="T42" fmla="*/ 32 w 220"/>
              <a:gd name="T43" fmla="*/ 107 h 108"/>
              <a:gd name="T44" fmla="*/ 15 w 220"/>
              <a:gd name="T45" fmla="*/ 104 h 108"/>
              <a:gd name="T46" fmla="*/ 7 w 220"/>
              <a:gd name="T47" fmla="*/ 101 h 108"/>
              <a:gd name="T48" fmla="*/ 4 w 220"/>
              <a:gd name="T49" fmla="*/ 94 h 108"/>
              <a:gd name="T50" fmla="*/ 13 w 220"/>
              <a:gd name="T51" fmla="*/ 90 h 108"/>
              <a:gd name="T52" fmla="*/ 18 w 220"/>
              <a:gd name="T53" fmla="*/ 83 h 108"/>
              <a:gd name="T54" fmla="*/ 34 w 220"/>
              <a:gd name="T55" fmla="*/ 74 h 108"/>
              <a:gd name="T56" fmla="*/ 27 w 220"/>
              <a:gd name="T57" fmla="*/ 72 h 108"/>
              <a:gd name="T58" fmla="*/ 35 w 220"/>
              <a:gd name="T59" fmla="*/ 63 h 108"/>
              <a:gd name="T60" fmla="*/ 32 w 220"/>
              <a:gd name="T61" fmla="*/ 60 h 108"/>
              <a:gd name="T62" fmla="*/ 30 w 220"/>
              <a:gd name="T63" fmla="*/ 55 h 108"/>
              <a:gd name="T64" fmla="*/ 38 w 220"/>
              <a:gd name="T65" fmla="*/ 56 h 108"/>
              <a:gd name="T66" fmla="*/ 45 w 220"/>
              <a:gd name="T67" fmla="*/ 52 h 108"/>
              <a:gd name="T68" fmla="*/ 48 w 220"/>
              <a:gd name="T69" fmla="*/ 49 h 108"/>
              <a:gd name="T70" fmla="*/ 57 w 220"/>
              <a:gd name="T71" fmla="*/ 47 h 108"/>
              <a:gd name="T72" fmla="*/ 62 w 220"/>
              <a:gd name="T73" fmla="*/ 41 h 108"/>
              <a:gd name="T74" fmla="*/ 76 w 220"/>
              <a:gd name="T75" fmla="*/ 34 h 108"/>
              <a:gd name="T76" fmla="*/ 90 w 220"/>
              <a:gd name="T77" fmla="*/ 31 h 108"/>
              <a:gd name="T78" fmla="*/ 101 w 220"/>
              <a:gd name="T79" fmla="*/ 28 h 108"/>
              <a:gd name="T80" fmla="*/ 106 w 220"/>
              <a:gd name="T81" fmla="*/ 27 h 108"/>
              <a:gd name="T82" fmla="*/ 108 w 220"/>
              <a:gd name="T83" fmla="*/ 22 h 108"/>
              <a:gd name="T84" fmla="*/ 127 w 220"/>
              <a:gd name="T85" fmla="*/ 23 h 108"/>
              <a:gd name="T86" fmla="*/ 155 w 220"/>
              <a:gd name="T87" fmla="*/ 19 h 108"/>
              <a:gd name="T88" fmla="*/ 164 w 220"/>
              <a:gd name="T89" fmla="*/ 15 h 108"/>
              <a:gd name="T90" fmla="*/ 174 w 220"/>
              <a:gd name="T91" fmla="*/ 14 h 108"/>
              <a:gd name="T92" fmla="*/ 182 w 220"/>
              <a:gd name="T93" fmla="*/ 6 h 108"/>
              <a:gd name="T94" fmla="*/ 201 w 220"/>
              <a:gd name="T9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0" h="108">
                <a:moveTo>
                  <a:pt x="201" y="0"/>
                </a:moveTo>
                <a:lnTo>
                  <a:pt x="205" y="1"/>
                </a:lnTo>
                <a:lnTo>
                  <a:pt x="213" y="3"/>
                </a:lnTo>
                <a:lnTo>
                  <a:pt x="216" y="4"/>
                </a:lnTo>
                <a:lnTo>
                  <a:pt x="218" y="6"/>
                </a:lnTo>
                <a:lnTo>
                  <a:pt x="220" y="8"/>
                </a:lnTo>
                <a:lnTo>
                  <a:pt x="220" y="9"/>
                </a:lnTo>
                <a:lnTo>
                  <a:pt x="218" y="11"/>
                </a:lnTo>
                <a:lnTo>
                  <a:pt x="218" y="12"/>
                </a:lnTo>
                <a:lnTo>
                  <a:pt x="218" y="14"/>
                </a:lnTo>
                <a:lnTo>
                  <a:pt x="213" y="17"/>
                </a:lnTo>
                <a:lnTo>
                  <a:pt x="209" y="22"/>
                </a:lnTo>
                <a:lnTo>
                  <a:pt x="209" y="22"/>
                </a:lnTo>
                <a:lnTo>
                  <a:pt x="202" y="23"/>
                </a:lnTo>
                <a:lnTo>
                  <a:pt x="196" y="25"/>
                </a:lnTo>
                <a:lnTo>
                  <a:pt x="193" y="27"/>
                </a:lnTo>
                <a:lnTo>
                  <a:pt x="190" y="28"/>
                </a:lnTo>
                <a:lnTo>
                  <a:pt x="187" y="30"/>
                </a:lnTo>
                <a:lnTo>
                  <a:pt x="180" y="31"/>
                </a:lnTo>
                <a:lnTo>
                  <a:pt x="171" y="33"/>
                </a:lnTo>
                <a:lnTo>
                  <a:pt x="166" y="36"/>
                </a:lnTo>
                <a:lnTo>
                  <a:pt x="158" y="36"/>
                </a:lnTo>
                <a:lnTo>
                  <a:pt x="152" y="39"/>
                </a:lnTo>
                <a:lnTo>
                  <a:pt x="144" y="41"/>
                </a:lnTo>
                <a:lnTo>
                  <a:pt x="142" y="41"/>
                </a:lnTo>
                <a:lnTo>
                  <a:pt x="138" y="42"/>
                </a:lnTo>
                <a:lnTo>
                  <a:pt x="134" y="42"/>
                </a:lnTo>
                <a:lnTo>
                  <a:pt x="120" y="47"/>
                </a:lnTo>
                <a:lnTo>
                  <a:pt x="114" y="50"/>
                </a:lnTo>
                <a:lnTo>
                  <a:pt x="111" y="50"/>
                </a:lnTo>
                <a:lnTo>
                  <a:pt x="109" y="50"/>
                </a:lnTo>
                <a:lnTo>
                  <a:pt x="108" y="52"/>
                </a:lnTo>
                <a:lnTo>
                  <a:pt x="106" y="53"/>
                </a:lnTo>
                <a:lnTo>
                  <a:pt x="103" y="55"/>
                </a:lnTo>
                <a:lnTo>
                  <a:pt x="101" y="56"/>
                </a:lnTo>
                <a:lnTo>
                  <a:pt x="100" y="58"/>
                </a:lnTo>
                <a:lnTo>
                  <a:pt x="100" y="58"/>
                </a:lnTo>
                <a:lnTo>
                  <a:pt x="98" y="58"/>
                </a:lnTo>
                <a:lnTo>
                  <a:pt x="97" y="58"/>
                </a:lnTo>
                <a:lnTo>
                  <a:pt x="93" y="60"/>
                </a:lnTo>
                <a:lnTo>
                  <a:pt x="93" y="61"/>
                </a:lnTo>
                <a:lnTo>
                  <a:pt x="97" y="61"/>
                </a:lnTo>
                <a:lnTo>
                  <a:pt x="97" y="63"/>
                </a:lnTo>
                <a:lnTo>
                  <a:pt x="97" y="63"/>
                </a:lnTo>
                <a:lnTo>
                  <a:pt x="95" y="64"/>
                </a:lnTo>
                <a:lnTo>
                  <a:pt x="93" y="66"/>
                </a:lnTo>
                <a:lnTo>
                  <a:pt x="92" y="67"/>
                </a:lnTo>
                <a:lnTo>
                  <a:pt x="90" y="67"/>
                </a:lnTo>
                <a:lnTo>
                  <a:pt x="87" y="67"/>
                </a:lnTo>
                <a:lnTo>
                  <a:pt x="86" y="69"/>
                </a:lnTo>
                <a:lnTo>
                  <a:pt x="87" y="69"/>
                </a:lnTo>
                <a:lnTo>
                  <a:pt x="87" y="71"/>
                </a:lnTo>
                <a:lnTo>
                  <a:pt x="86" y="71"/>
                </a:lnTo>
                <a:lnTo>
                  <a:pt x="84" y="71"/>
                </a:lnTo>
                <a:lnTo>
                  <a:pt x="79" y="69"/>
                </a:lnTo>
                <a:lnTo>
                  <a:pt x="78" y="69"/>
                </a:lnTo>
                <a:lnTo>
                  <a:pt x="78" y="71"/>
                </a:lnTo>
                <a:lnTo>
                  <a:pt x="78" y="72"/>
                </a:lnTo>
                <a:lnTo>
                  <a:pt x="78" y="74"/>
                </a:lnTo>
                <a:lnTo>
                  <a:pt x="76" y="75"/>
                </a:lnTo>
                <a:lnTo>
                  <a:pt x="75" y="75"/>
                </a:lnTo>
                <a:lnTo>
                  <a:pt x="68" y="74"/>
                </a:lnTo>
                <a:lnTo>
                  <a:pt x="68" y="75"/>
                </a:lnTo>
                <a:lnTo>
                  <a:pt x="70" y="77"/>
                </a:lnTo>
                <a:lnTo>
                  <a:pt x="70" y="78"/>
                </a:lnTo>
                <a:lnTo>
                  <a:pt x="71" y="80"/>
                </a:lnTo>
                <a:lnTo>
                  <a:pt x="70" y="82"/>
                </a:lnTo>
                <a:lnTo>
                  <a:pt x="68" y="85"/>
                </a:lnTo>
                <a:lnTo>
                  <a:pt x="57" y="88"/>
                </a:lnTo>
                <a:lnTo>
                  <a:pt x="57" y="90"/>
                </a:lnTo>
                <a:lnTo>
                  <a:pt x="59" y="91"/>
                </a:lnTo>
                <a:lnTo>
                  <a:pt x="59" y="93"/>
                </a:lnTo>
                <a:lnTo>
                  <a:pt x="59" y="94"/>
                </a:lnTo>
                <a:lnTo>
                  <a:pt x="57" y="94"/>
                </a:lnTo>
                <a:lnTo>
                  <a:pt x="56" y="94"/>
                </a:lnTo>
                <a:lnTo>
                  <a:pt x="56" y="94"/>
                </a:lnTo>
                <a:lnTo>
                  <a:pt x="52" y="93"/>
                </a:lnTo>
                <a:lnTo>
                  <a:pt x="51" y="93"/>
                </a:lnTo>
                <a:lnTo>
                  <a:pt x="51" y="94"/>
                </a:lnTo>
                <a:lnTo>
                  <a:pt x="54" y="96"/>
                </a:lnTo>
                <a:lnTo>
                  <a:pt x="54" y="97"/>
                </a:lnTo>
                <a:lnTo>
                  <a:pt x="54" y="99"/>
                </a:lnTo>
                <a:lnTo>
                  <a:pt x="49" y="102"/>
                </a:lnTo>
                <a:lnTo>
                  <a:pt x="46" y="107"/>
                </a:lnTo>
                <a:lnTo>
                  <a:pt x="41" y="108"/>
                </a:lnTo>
                <a:lnTo>
                  <a:pt x="38" y="108"/>
                </a:lnTo>
                <a:lnTo>
                  <a:pt x="35" y="108"/>
                </a:lnTo>
                <a:lnTo>
                  <a:pt x="32" y="107"/>
                </a:lnTo>
                <a:lnTo>
                  <a:pt x="26" y="107"/>
                </a:lnTo>
                <a:lnTo>
                  <a:pt x="23" y="105"/>
                </a:lnTo>
                <a:lnTo>
                  <a:pt x="18" y="104"/>
                </a:lnTo>
                <a:lnTo>
                  <a:pt x="15" y="104"/>
                </a:lnTo>
                <a:lnTo>
                  <a:pt x="11" y="105"/>
                </a:lnTo>
                <a:lnTo>
                  <a:pt x="8" y="107"/>
                </a:lnTo>
                <a:lnTo>
                  <a:pt x="5" y="104"/>
                </a:lnTo>
                <a:lnTo>
                  <a:pt x="7" y="101"/>
                </a:lnTo>
                <a:lnTo>
                  <a:pt x="0" y="97"/>
                </a:lnTo>
                <a:lnTo>
                  <a:pt x="0" y="96"/>
                </a:lnTo>
                <a:lnTo>
                  <a:pt x="0" y="94"/>
                </a:lnTo>
                <a:lnTo>
                  <a:pt x="4" y="94"/>
                </a:lnTo>
                <a:lnTo>
                  <a:pt x="5" y="91"/>
                </a:lnTo>
                <a:lnTo>
                  <a:pt x="8" y="90"/>
                </a:lnTo>
                <a:lnTo>
                  <a:pt x="11" y="90"/>
                </a:lnTo>
                <a:lnTo>
                  <a:pt x="13" y="90"/>
                </a:lnTo>
                <a:lnTo>
                  <a:pt x="15" y="88"/>
                </a:lnTo>
                <a:lnTo>
                  <a:pt x="15" y="86"/>
                </a:lnTo>
                <a:lnTo>
                  <a:pt x="16" y="85"/>
                </a:lnTo>
                <a:lnTo>
                  <a:pt x="18" y="83"/>
                </a:lnTo>
                <a:lnTo>
                  <a:pt x="23" y="77"/>
                </a:lnTo>
                <a:lnTo>
                  <a:pt x="24" y="75"/>
                </a:lnTo>
                <a:lnTo>
                  <a:pt x="34" y="75"/>
                </a:lnTo>
                <a:lnTo>
                  <a:pt x="34" y="74"/>
                </a:lnTo>
                <a:lnTo>
                  <a:pt x="32" y="74"/>
                </a:lnTo>
                <a:lnTo>
                  <a:pt x="29" y="74"/>
                </a:lnTo>
                <a:lnTo>
                  <a:pt x="27" y="72"/>
                </a:lnTo>
                <a:lnTo>
                  <a:pt x="27" y="72"/>
                </a:lnTo>
                <a:lnTo>
                  <a:pt x="26" y="71"/>
                </a:lnTo>
                <a:lnTo>
                  <a:pt x="27" y="69"/>
                </a:lnTo>
                <a:lnTo>
                  <a:pt x="30" y="66"/>
                </a:lnTo>
                <a:lnTo>
                  <a:pt x="35" y="63"/>
                </a:lnTo>
                <a:lnTo>
                  <a:pt x="40" y="61"/>
                </a:lnTo>
                <a:lnTo>
                  <a:pt x="38" y="61"/>
                </a:lnTo>
                <a:lnTo>
                  <a:pt x="37" y="60"/>
                </a:lnTo>
                <a:lnTo>
                  <a:pt x="32" y="60"/>
                </a:lnTo>
                <a:lnTo>
                  <a:pt x="30" y="58"/>
                </a:lnTo>
                <a:lnTo>
                  <a:pt x="30" y="56"/>
                </a:lnTo>
                <a:lnTo>
                  <a:pt x="29" y="56"/>
                </a:lnTo>
                <a:lnTo>
                  <a:pt x="30" y="55"/>
                </a:lnTo>
                <a:lnTo>
                  <a:pt x="34" y="55"/>
                </a:lnTo>
                <a:lnTo>
                  <a:pt x="35" y="55"/>
                </a:lnTo>
                <a:lnTo>
                  <a:pt x="37" y="55"/>
                </a:lnTo>
                <a:lnTo>
                  <a:pt x="38" y="56"/>
                </a:lnTo>
                <a:lnTo>
                  <a:pt x="40" y="56"/>
                </a:lnTo>
                <a:lnTo>
                  <a:pt x="40" y="56"/>
                </a:lnTo>
                <a:lnTo>
                  <a:pt x="45" y="53"/>
                </a:lnTo>
                <a:lnTo>
                  <a:pt x="45" y="52"/>
                </a:lnTo>
                <a:lnTo>
                  <a:pt x="45" y="50"/>
                </a:lnTo>
                <a:lnTo>
                  <a:pt x="45" y="50"/>
                </a:lnTo>
                <a:lnTo>
                  <a:pt x="46" y="49"/>
                </a:lnTo>
                <a:lnTo>
                  <a:pt x="48" y="49"/>
                </a:lnTo>
                <a:lnTo>
                  <a:pt x="51" y="49"/>
                </a:lnTo>
                <a:lnTo>
                  <a:pt x="56" y="50"/>
                </a:lnTo>
                <a:lnTo>
                  <a:pt x="56" y="50"/>
                </a:lnTo>
                <a:lnTo>
                  <a:pt x="57" y="47"/>
                </a:lnTo>
                <a:lnTo>
                  <a:pt x="59" y="45"/>
                </a:lnTo>
                <a:lnTo>
                  <a:pt x="62" y="42"/>
                </a:lnTo>
                <a:lnTo>
                  <a:pt x="62" y="42"/>
                </a:lnTo>
                <a:lnTo>
                  <a:pt x="62" y="41"/>
                </a:lnTo>
                <a:lnTo>
                  <a:pt x="67" y="39"/>
                </a:lnTo>
                <a:lnTo>
                  <a:pt x="71" y="38"/>
                </a:lnTo>
                <a:lnTo>
                  <a:pt x="75" y="34"/>
                </a:lnTo>
                <a:lnTo>
                  <a:pt x="76" y="34"/>
                </a:lnTo>
                <a:lnTo>
                  <a:pt x="78" y="34"/>
                </a:lnTo>
                <a:lnTo>
                  <a:pt x="81" y="33"/>
                </a:lnTo>
                <a:lnTo>
                  <a:pt x="87" y="33"/>
                </a:lnTo>
                <a:lnTo>
                  <a:pt x="90" y="31"/>
                </a:lnTo>
                <a:lnTo>
                  <a:pt x="92" y="28"/>
                </a:lnTo>
                <a:lnTo>
                  <a:pt x="93" y="28"/>
                </a:lnTo>
                <a:lnTo>
                  <a:pt x="98" y="27"/>
                </a:lnTo>
                <a:lnTo>
                  <a:pt x="101" y="28"/>
                </a:lnTo>
                <a:lnTo>
                  <a:pt x="101" y="28"/>
                </a:lnTo>
                <a:lnTo>
                  <a:pt x="103" y="28"/>
                </a:lnTo>
                <a:lnTo>
                  <a:pt x="105" y="28"/>
                </a:lnTo>
                <a:lnTo>
                  <a:pt x="106" y="27"/>
                </a:lnTo>
                <a:lnTo>
                  <a:pt x="105" y="25"/>
                </a:lnTo>
                <a:lnTo>
                  <a:pt x="105" y="23"/>
                </a:lnTo>
                <a:lnTo>
                  <a:pt x="106" y="22"/>
                </a:lnTo>
                <a:lnTo>
                  <a:pt x="108" y="22"/>
                </a:lnTo>
                <a:lnTo>
                  <a:pt x="112" y="22"/>
                </a:lnTo>
                <a:lnTo>
                  <a:pt x="116" y="22"/>
                </a:lnTo>
                <a:lnTo>
                  <a:pt x="122" y="23"/>
                </a:lnTo>
                <a:lnTo>
                  <a:pt x="127" y="23"/>
                </a:lnTo>
                <a:lnTo>
                  <a:pt x="130" y="23"/>
                </a:lnTo>
                <a:lnTo>
                  <a:pt x="133" y="23"/>
                </a:lnTo>
                <a:lnTo>
                  <a:pt x="141" y="22"/>
                </a:lnTo>
                <a:lnTo>
                  <a:pt x="155" y="19"/>
                </a:lnTo>
                <a:lnTo>
                  <a:pt x="158" y="17"/>
                </a:lnTo>
                <a:lnTo>
                  <a:pt x="161" y="15"/>
                </a:lnTo>
                <a:lnTo>
                  <a:pt x="163" y="15"/>
                </a:lnTo>
                <a:lnTo>
                  <a:pt x="164" y="15"/>
                </a:lnTo>
                <a:lnTo>
                  <a:pt x="168" y="15"/>
                </a:lnTo>
                <a:lnTo>
                  <a:pt x="171" y="14"/>
                </a:lnTo>
                <a:lnTo>
                  <a:pt x="172" y="14"/>
                </a:lnTo>
                <a:lnTo>
                  <a:pt x="174" y="14"/>
                </a:lnTo>
                <a:lnTo>
                  <a:pt x="175" y="12"/>
                </a:lnTo>
                <a:lnTo>
                  <a:pt x="175" y="9"/>
                </a:lnTo>
                <a:lnTo>
                  <a:pt x="177" y="8"/>
                </a:lnTo>
                <a:lnTo>
                  <a:pt x="182" y="6"/>
                </a:lnTo>
                <a:lnTo>
                  <a:pt x="188" y="3"/>
                </a:lnTo>
                <a:lnTo>
                  <a:pt x="194" y="1"/>
                </a:lnTo>
                <a:lnTo>
                  <a:pt x="199" y="0"/>
                </a:lnTo>
                <a:lnTo>
                  <a:pt x="20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8" name="Freeform 77"/>
          <p:cNvSpPr>
            <a:spLocks/>
          </p:cNvSpPr>
          <p:nvPr/>
        </p:nvSpPr>
        <p:spPr bwMode="auto">
          <a:xfrm>
            <a:off x="719858" y="968197"/>
            <a:ext cx="15783" cy="42818"/>
          </a:xfrm>
          <a:custGeom>
            <a:avLst/>
            <a:gdLst>
              <a:gd name="T0" fmla="*/ 1 w 3"/>
              <a:gd name="T1" fmla="*/ 0 h 8"/>
              <a:gd name="T2" fmla="*/ 1 w 3"/>
              <a:gd name="T3" fmla="*/ 0 h 8"/>
              <a:gd name="T4" fmla="*/ 1 w 3"/>
              <a:gd name="T5" fmla="*/ 2 h 8"/>
              <a:gd name="T6" fmla="*/ 3 w 3"/>
              <a:gd name="T7" fmla="*/ 6 h 8"/>
              <a:gd name="T8" fmla="*/ 3 w 3"/>
              <a:gd name="T9" fmla="*/ 8 h 8"/>
              <a:gd name="T10" fmla="*/ 3 w 3"/>
              <a:gd name="T11" fmla="*/ 6 h 8"/>
              <a:gd name="T12" fmla="*/ 1 w 3"/>
              <a:gd name="T13" fmla="*/ 6 h 8"/>
              <a:gd name="T14" fmla="*/ 1 w 3"/>
              <a:gd name="T15" fmla="*/ 5 h 8"/>
              <a:gd name="T16" fmla="*/ 0 w 3"/>
              <a:gd name="T17" fmla="*/ 2 h 8"/>
              <a:gd name="T18" fmla="*/ 1 w 3"/>
              <a:gd name="T19" fmla="*/ 0 h 8"/>
              <a:gd name="T20" fmla="*/ 1 w 3"/>
              <a:gd name="T2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1" y="0"/>
                </a:lnTo>
                <a:lnTo>
                  <a:pt x="1" y="2"/>
                </a:lnTo>
                <a:lnTo>
                  <a:pt x="3" y="6"/>
                </a:lnTo>
                <a:lnTo>
                  <a:pt x="3" y="8"/>
                </a:lnTo>
                <a:lnTo>
                  <a:pt x="3" y="6"/>
                </a:lnTo>
                <a:lnTo>
                  <a:pt x="1" y="6"/>
                </a:lnTo>
                <a:lnTo>
                  <a:pt x="1" y="5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9" name="Freeform 78"/>
          <p:cNvSpPr>
            <a:spLocks/>
          </p:cNvSpPr>
          <p:nvPr/>
        </p:nvSpPr>
        <p:spPr bwMode="auto">
          <a:xfrm>
            <a:off x="1656286" y="631006"/>
            <a:ext cx="68391" cy="58876"/>
          </a:xfrm>
          <a:custGeom>
            <a:avLst/>
            <a:gdLst>
              <a:gd name="T0" fmla="*/ 8 w 13"/>
              <a:gd name="T1" fmla="*/ 0 h 11"/>
              <a:gd name="T2" fmla="*/ 9 w 13"/>
              <a:gd name="T3" fmla="*/ 2 h 11"/>
              <a:gd name="T4" fmla="*/ 11 w 13"/>
              <a:gd name="T5" fmla="*/ 3 h 11"/>
              <a:gd name="T6" fmla="*/ 13 w 13"/>
              <a:gd name="T7" fmla="*/ 5 h 11"/>
              <a:gd name="T8" fmla="*/ 13 w 13"/>
              <a:gd name="T9" fmla="*/ 10 h 11"/>
              <a:gd name="T10" fmla="*/ 13 w 13"/>
              <a:gd name="T11" fmla="*/ 11 h 11"/>
              <a:gd name="T12" fmla="*/ 11 w 13"/>
              <a:gd name="T13" fmla="*/ 11 h 11"/>
              <a:gd name="T14" fmla="*/ 3 w 13"/>
              <a:gd name="T15" fmla="*/ 10 h 11"/>
              <a:gd name="T16" fmla="*/ 0 w 13"/>
              <a:gd name="T17" fmla="*/ 10 h 11"/>
              <a:gd name="T18" fmla="*/ 0 w 13"/>
              <a:gd name="T19" fmla="*/ 8 h 11"/>
              <a:gd name="T20" fmla="*/ 0 w 13"/>
              <a:gd name="T21" fmla="*/ 6 h 11"/>
              <a:gd name="T22" fmla="*/ 8 w 13"/>
              <a:gd name="T2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11">
                <a:moveTo>
                  <a:pt x="8" y="0"/>
                </a:moveTo>
                <a:lnTo>
                  <a:pt x="9" y="2"/>
                </a:lnTo>
                <a:lnTo>
                  <a:pt x="11" y="3"/>
                </a:lnTo>
                <a:lnTo>
                  <a:pt x="13" y="5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3" y="10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0" name="Freeform 79"/>
          <p:cNvSpPr>
            <a:spLocks/>
          </p:cNvSpPr>
          <p:nvPr/>
        </p:nvSpPr>
        <p:spPr bwMode="auto">
          <a:xfrm>
            <a:off x="120121" y="1011015"/>
            <a:ext cx="152566" cy="112399"/>
          </a:xfrm>
          <a:custGeom>
            <a:avLst/>
            <a:gdLst>
              <a:gd name="T0" fmla="*/ 8 w 29"/>
              <a:gd name="T1" fmla="*/ 0 h 21"/>
              <a:gd name="T2" fmla="*/ 8 w 29"/>
              <a:gd name="T3" fmla="*/ 0 h 21"/>
              <a:gd name="T4" fmla="*/ 8 w 29"/>
              <a:gd name="T5" fmla="*/ 2 h 21"/>
              <a:gd name="T6" fmla="*/ 13 w 29"/>
              <a:gd name="T7" fmla="*/ 3 h 21"/>
              <a:gd name="T8" fmla="*/ 14 w 29"/>
              <a:gd name="T9" fmla="*/ 5 h 21"/>
              <a:gd name="T10" fmla="*/ 16 w 29"/>
              <a:gd name="T11" fmla="*/ 6 h 21"/>
              <a:gd name="T12" fmla="*/ 18 w 29"/>
              <a:gd name="T13" fmla="*/ 8 h 21"/>
              <a:gd name="T14" fmla="*/ 21 w 29"/>
              <a:gd name="T15" fmla="*/ 10 h 21"/>
              <a:gd name="T16" fmla="*/ 24 w 29"/>
              <a:gd name="T17" fmla="*/ 13 h 21"/>
              <a:gd name="T18" fmla="*/ 27 w 29"/>
              <a:gd name="T19" fmla="*/ 14 h 21"/>
              <a:gd name="T20" fmla="*/ 29 w 29"/>
              <a:gd name="T21" fmla="*/ 14 h 21"/>
              <a:gd name="T22" fmla="*/ 29 w 29"/>
              <a:gd name="T23" fmla="*/ 16 h 21"/>
              <a:gd name="T24" fmla="*/ 29 w 29"/>
              <a:gd name="T25" fmla="*/ 17 h 21"/>
              <a:gd name="T26" fmla="*/ 29 w 29"/>
              <a:gd name="T27" fmla="*/ 19 h 21"/>
              <a:gd name="T28" fmla="*/ 27 w 29"/>
              <a:gd name="T29" fmla="*/ 21 h 21"/>
              <a:gd name="T30" fmla="*/ 25 w 29"/>
              <a:gd name="T31" fmla="*/ 21 h 21"/>
              <a:gd name="T32" fmla="*/ 22 w 29"/>
              <a:gd name="T33" fmla="*/ 21 h 21"/>
              <a:gd name="T34" fmla="*/ 21 w 29"/>
              <a:gd name="T35" fmla="*/ 21 h 21"/>
              <a:gd name="T36" fmla="*/ 19 w 29"/>
              <a:gd name="T37" fmla="*/ 21 h 21"/>
              <a:gd name="T38" fmla="*/ 18 w 29"/>
              <a:gd name="T39" fmla="*/ 21 h 21"/>
              <a:gd name="T40" fmla="*/ 18 w 29"/>
              <a:gd name="T41" fmla="*/ 21 h 21"/>
              <a:gd name="T42" fmla="*/ 16 w 29"/>
              <a:gd name="T43" fmla="*/ 19 h 21"/>
              <a:gd name="T44" fmla="*/ 16 w 29"/>
              <a:gd name="T45" fmla="*/ 17 h 21"/>
              <a:gd name="T46" fmla="*/ 14 w 29"/>
              <a:gd name="T47" fmla="*/ 16 h 21"/>
              <a:gd name="T48" fmla="*/ 13 w 29"/>
              <a:gd name="T49" fmla="*/ 16 h 21"/>
              <a:gd name="T50" fmla="*/ 11 w 29"/>
              <a:gd name="T51" fmla="*/ 16 h 21"/>
              <a:gd name="T52" fmla="*/ 10 w 29"/>
              <a:gd name="T53" fmla="*/ 14 h 21"/>
              <a:gd name="T54" fmla="*/ 8 w 29"/>
              <a:gd name="T55" fmla="*/ 14 h 21"/>
              <a:gd name="T56" fmla="*/ 8 w 29"/>
              <a:gd name="T57" fmla="*/ 16 h 21"/>
              <a:gd name="T58" fmla="*/ 7 w 29"/>
              <a:gd name="T59" fmla="*/ 16 h 21"/>
              <a:gd name="T60" fmla="*/ 3 w 29"/>
              <a:gd name="T61" fmla="*/ 11 h 21"/>
              <a:gd name="T62" fmla="*/ 2 w 29"/>
              <a:gd name="T63" fmla="*/ 11 h 21"/>
              <a:gd name="T64" fmla="*/ 2 w 29"/>
              <a:gd name="T65" fmla="*/ 10 h 21"/>
              <a:gd name="T66" fmla="*/ 2 w 29"/>
              <a:gd name="T67" fmla="*/ 8 h 21"/>
              <a:gd name="T68" fmla="*/ 0 w 29"/>
              <a:gd name="T69" fmla="*/ 6 h 21"/>
              <a:gd name="T70" fmla="*/ 0 w 29"/>
              <a:gd name="T71" fmla="*/ 5 h 21"/>
              <a:gd name="T72" fmla="*/ 2 w 29"/>
              <a:gd name="T73" fmla="*/ 3 h 21"/>
              <a:gd name="T74" fmla="*/ 3 w 29"/>
              <a:gd name="T75" fmla="*/ 3 h 21"/>
              <a:gd name="T76" fmla="*/ 5 w 29"/>
              <a:gd name="T77" fmla="*/ 2 h 21"/>
              <a:gd name="T78" fmla="*/ 8 w 29"/>
              <a:gd name="T7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21">
                <a:moveTo>
                  <a:pt x="8" y="0"/>
                </a:moveTo>
                <a:lnTo>
                  <a:pt x="8" y="0"/>
                </a:lnTo>
                <a:lnTo>
                  <a:pt x="8" y="2"/>
                </a:lnTo>
                <a:lnTo>
                  <a:pt x="13" y="3"/>
                </a:lnTo>
                <a:lnTo>
                  <a:pt x="14" y="5"/>
                </a:lnTo>
                <a:lnTo>
                  <a:pt x="16" y="6"/>
                </a:lnTo>
                <a:lnTo>
                  <a:pt x="18" y="8"/>
                </a:lnTo>
                <a:lnTo>
                  <a:pt x="21" y="10"/>
                </a:lnTo>
                <a:lnTo>
                  <a:pt x="24" y="13"/>
                </a:lnTo>
                <a:lnTo>
                  <a:pt x="27" y="14"/>
                </a:lnTo>
                <a:lnTo>
                  <a:pt x="29" y="14"/>
                </a:lnTo>
                <a:lnTo>
                  <a:pt x="29" y="16"/>
                </a:lnTo>
                <a:lnTo>
                  <a:pt x="29" y="17"/>
                </a:lnTo>
                <a:lnTo>
                  <a:pt x="29" y="19"/>
                </a:lnTo>
                <a:lnTo>
                  <a:pt x="27" y="21"/>
                </a:lnTo>
                <a:lnTo>
                  <a:pt x="25" y="21"/>
                </a:lnTo>
                <a:lnTo>
                  <a:pt x="22" y="21"/>
                </a:lnTo>
                <a:lnTo>
                  <a:pt x="21" y="21"/>
                </a:lnTo>
                <a:lnTo>
                  <a:pt x="19" y="21"/>
                </a:lnTo>
                <a:lnTo>
                  <a:pt x="18" y="21"/>
                </a:lnTo>
                <a:lnTo>
                  <a:pt x="18" y="21"/>
                </a:lnTo>
                <a:lnTo>
                  <a:pt x="16" y="19"/>
                </a:lnTo>
                <a:lnTo>
                  <a:pt x="16" y="17"/>
                </a:lnTo>
                <a:lnTo>
                  <a:pt x="14" y="16"/>
                </a:lnTo>
                <a:lnTo>
                  <a:pt x="13" y="16"/>
                </a:lnTo>
                <a:lnTo>
                  <a:pt x="11" y="16"/>
                </a:lnTo>
                <a:lnTo>
                  <a:pt x="10" y="14"/>
                </a:lnTo>
                <a:lnTo>
                  <a:pt x="8" y="14"/>
                </a:lnTo>
                <a:lnTo>
                  <a:pt x="8" y="16"/>
                </a:lnTo>
                <a:lnTo>
                  <a:pt x="7" y="16"/>
                </a:lnTo>
                <a:lnTo>
                  <a:pt x="3" y="11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2" y="3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1" name="Freeform 82"/>
          <p:cNvSpPr>
            <a:spLocks/>
          </p:cNvSpPr>
          <p:nvPr/>
        </p:nvSpPr>
        <p:spPr bwMode="auto">
          <a:xfrm>
            <a:off x="993419" y="572128"/>
            <a:ext cx="121001" cy="69581"/>
          </a:xfrm>
          <a:custGeom>
            <a:avLst/>
            <a:gdLst>
              <a:gd name="T0" fmla="*/ 14 w 23"/>
              <a:gd name="T1" fmla="*/ 0 h 13"/>
              <a:gd name="T2" fmla="*/ 16 w 23"/>
              <a:gd name="T3" fmla="*/ 0 h 13"/>
              <a:gd name="T4" fmla="*/ 17 w 23"/>
              <a:gd name="T5" fmla="*/ 2 h 13"/>
              <a:gd name="T6" fmla="*/ 19 w 23"/>
              <a:gd name="T7" fmla="*/ 2 h 13"/>
              <a:gd name="T8" fmla="*/ 20 w 23"/>
              <a:gd name="T9" fmla="*/ 5 h 13"/>
              <a:gd name="T10" fmla="*/ 22 w 23"/>
              <a:gd name="T11" fmla="*/ 5 h 13"/>
              <a:gd name="T12" fmla="*/ 23 w 23"/>
              <a:gd name="T13" fmla="*/ 6 h 13"/>
              <a:gd name="T14" fmla="*/ 23 w 23"/>
              <a:gd name="T15" fmla="*/ 8 h 13"/>
              <a:gd name="T16" fmla="*/ 23 w 23"/>
              <a:gd name="T17" fmla="*/ 10 h 13"/>
              <a:gd name="T18" fmla="*/ 20 w 23"/>
              <a:gd name="T19" fmla="*/ 10 h 13"/>
              <a:gd name="T20" fmla="*/ 14 w 23"/>
              <a:gd name="T21" fmla="*/ 11 h 13"/>
              <a:gd name="T22" fmla="*/ 11 w 23"/>
              <a:gd name="T23" fmla="*/ 11 h 13"/>
              <a:gd name="T24" fmla="*/ 6 w 23"/>
              <a:gd name="T25" fmla="*/ 13 h 13"/>
              <a:gd name="T26" fmla="*/ 5 w 23"/>
              <a:gd name="T27" fmla="*/ 13 h 13"/>
              <a:gd name="T28" fmla="*/ 3 w 23"/>
              <a:gd name="T29" fmla="*/ 13 h 13"/>
              <a:gd name="T30" fmla="*/ 1 w 23"/>
              <a:gd name="T31" fmla="*/ 13 h 13"/>
              <a:gd name="T32" fmla="*/ 0 w 23"/>
              <a:gd name="T33" fmla="*/ 13 h 13"/>
              <a:gd name="T34" fmla="*/ 0 w 23"/>
              <a:gd name="T35" fmla="*/ 11 h 13"/>
              <a:gd name="T36" fmla="*/ 0 w 23"/>
              <a:gd name="T37" fmla="*/ 10 h 13"/>
              <a:gd name="T38" fmla="*/ 1 w 23"/>
              <a:gd name="T39" fmla="*/ 8 h 13"/>
              <a:gd name="T40" fmla="*/ 0 w 23"/>
              <a:gd name="T41" fmla="*/ 5 h 13"/>
              <a:gd name="T42" fmla="*/ 3 w 23"/>
              <a:gd name="T43" fmla="*/ 2 h 13"/>
              <a:gd name="T44" fmla="*/ 6 w 23"/>
              <a:gd name="T45" fmla="*/ 2 h 13"/>
              <a:gd name="T46" fmla="*/ 14 w 23"/>
              <a:gd name="T4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" h="13">
                <a:moveTo>
                  <a:pt x="14" y="0"/>
                </a:moveTo>
                <a:lnTo>
                  <a:pt x="16" y="0"/>
                </a:lnTo>
                <a:lnTo>
                  <a:pt x="17" y="2"/>
                </a:lnTo>
                <a:lnTo>
                  <a:pt x="19" y="2"/>
                </a:lnTo>
                <a:lnTo>
                  <a:pt x="20" y="5"/>
                </a:lnTo>
                <a:lnTo>
                  <a:pt x="22" y="5"/>
                </a:lnTo>
                <a:lnTo>
                  <a:pt x="23" y="6"/>
                </a:lnTo>
                <a:lnTo>
                  <a:pt x="23" y="8"/>
                </a:lnTo>
                <a:lnTo>
                  <a:pt x="23" y="10"/>
                </a:lnTo>
                <a:lnTo>
                  <a:pt x="20" y="10"/>
                </a:lnTo>
                <a:lnTo>
                  <a:pt x="14" y="11"/>
                </a:lnTo>
                <a:lnTo>
                  <a:pt x="11" y="11"/>
                </a:lnTo>
                <a:lnTo>
                  <a:pt x="6" y="13"/>
                </a:lnTo>
                <a:lnTo>
                  <a:pt x="5" y="13"/>
                </a:lnTo>
                <a:lnTo>
                  <a:pt x="3" y="13"/>
                </a:lnTo>
                <a:lnTo>
                  <a:pt x="1" y="13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1" y="8"/>
                </a:lnTo>
                <a:lnTo>
                  <a:pt x="0" y="5"/>
                </a:lnTo>
                <a:lnTo>
                  <a:pt x="3" y="2"/>
                </a:lnTo>
                <a:lnTo>
                  <a:pt x="6" y="2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2" name="Freeform 83"/>
          <p:cNvSpPr>
            <a:spLocks/>
          </p:cNvSpPr>
          <p:nvPr/>
        </p:nvSpPr>
        <p:spPr bwMode="auto">
          <a:xfrm>
            <a:off x="1524766" y="705937"/>
            <a:ext cx="105216" cy="53521"/>
          </a:xfrm>
          <a:custGeom>
            <a:avLst/>
            <a:gdLst>
              <a:gd name="T0" fmla="*/ 12 w 20"/>
              <a:gd name="T1" fmla="*/ 0 h 10"/>
              <a:gd name="T2" fmla="*/ 19 w 20"/>
              <a:gd name="T3" fmla="*/ 2 h 10"/>
              <a:gd name="T4" fmla="*/ 20 w 20"/>
              <a:gd name="T5" fmla="*/ 3 h 10"/>
              <a:gd name="T6" fmla="*/ 20 w 20"/>
              <a:gd name="T7" fmla="*/ 3 h 10"/>
              <a:gd name="T8" fmla="*/ 17 w 20"/>
              <a:gd name="T9" fmla="*/ 5 h 10"/>
              <a:gd name="T10" fmla="*/ 16 w 20"/>
              <a:gd name="T11" fmla="*/ 7 h 10"/>
              <a:gd name="T12" fmla="*/ 12 w 20"/>
              <a:gd name="T13" fmla="*/ 8 h 10"/>
              <a:gd name="T14" fmla="*/ 11 w 20"/>
              <a:gd name="T15" fmla="*/ 8 h 10"/>
              <a:gd name="T16" fmla="*/ 3 w 20"/>
              <a:gd name="T17" fmla="*/ 10 h 10"/>
              <a:gd name="T18" fmla="*/ 0 w 20"/>
              <a:gd name="T19" fmla="*/ 8 h 10"/>
              <a:gd name="T20" fmla="*/ 0 w 20"/>
              <a:gd name="T21" fmla="*/ 8 h 10"/>
              <a:gd name="T22" fmla="*/ 0 w 20"/>
              <a:gd name="T23" fmla="*/ 7 h 10"/>
              <a:gd name="T24" fmla="*/ 3 w 20"/>
              <a:gd name="T25" fmla="*/ 5 h 10"/>
              <a:gd name="T26" fmla="*/ 4 w 20"/>
              <a:gd name="T27" fmla="*/ 3 h 10"/>
              <a:gd name="T28" fmla="*/ 6 w 20"/>
              <a:gd name="T29" fmla="*/ 2 h 10"/>
              <a:gd name="T30" fmla="*/ 9 w 20"/>
              <a:gd name="T31" fmla="*/ 0 h 10"/>
              <a:gd name="T32" fmla="*/ 12 w 20"/>
              <a:gd name="T3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0">
                <a:moveTo>
                  <a:pt x="12" y="0"/>
                </a:move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17" y="5"/>
                </a:lnTo>
                <a:lnTo>
                  <a:pt x="16" y="7"/>
                </a:lnTo>
                <a:lnTo>
                  <a:pt x="12" y="8"/>
                </a:lnTo>
                <a:lnTo>
                  <a:pt x="11" y="8"/>
                </a:lnTo>
                <a:lnTo>
                  <a:pt x="3" y="10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3" y="5"/>
                </a:lnTo>
                <a:lnTo>
                  <a:pt x="4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3" name="Freeform 85"/>
          <p:cNvSpPr>
            <a:spLocks/>
          </p:cNvSpPr>
          <p:nvPr/>
        </p:nvSpPr>
        <p:spPr bwMode="auto">
          <a:xfrm>
            <a:off x="1456376" y="566777"/>
            <a:ext cx="52608" cy="16058"/>
          </a:xfrm>
          <a:custGeom>
            <a:avLst/>
            <a:gdLst>
              <a:gd name="T0" fmla="*/ 3 w 10"/>
              <a:gd name="T1" fmla="*/ 0 h 3"/>
              <a:gd name="T2" fmla="*/ 10 w 10"/>
              <a:gd name="T3" fmla="*/ 3 h 3"/>
              <a:gd name="T4" fmla="*/ 10 w 10"/>
              <a:gd name="T5" fmla="*/ 3 h 3"/>
              <a:gd name="T6" fmla="*/ 3 w 10"/>
              <a:gd name="T7" fmla="*/ 3 h 3"/>
              <a:gd name="T8" fmla="*/ 0 w 10"/>
              <a:gd name="T9" fmla="*/ 1 h 3"/>
              <a:gd name="T10" fmla="*/ 2 w 10"/>
              <a:gd name="T11" fmla="*/ 0 h 3"/>
              <a:gd name="T12" fmla="*/ 3 w 1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">
                <a:moveTo>
                  <a:pt x="3" y="0"/>
                </a:moveTo>
                <a:lnTo>
                  <a:pt x="10" y="3"/>
                </a:lnTo>
                <a:lnTo>
                  <a:pt x="10" y="3"/>
                </a:lnTo>
                <a:lnTo>
                  <a:pt x="3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4" name="Freeform 86"/>
          <p:cNvSpPr>
            <a:spLocks/>
          </p:cNvSpPr>
          <p:nvPr/>
        </p:nvSpPr>
        <p:spPr bwMode="auto">
          <a:xfrm>
            <a:off x="1409028" y="566777"/>
            <a:ext cx="47350" cy="16058"/>
          </a:xfrm>
          <a:custGeom>
            <a:avLst/>
            <a:gdLst>
              <a:gd name="T0" fmla="*/ 8 w 9"/>
              <a:gd name="T1" fmla="*/ 0 h 3"/>
              <a:gd name="T2" fmla="*/ 9 w 9"/>
              <a:gd name="T3" fmla="*/ 0 h 3"/>
              <a:gd name="T4" fmla="*/ 9 w 9"/>
              <a:gd name="T5" fmla="*/ 0 h 3"/>
              <a:gd name="T6" fmla="*/ 8 w 9"/>
              <a:gd name="T7" fmla="*/ 3 h 3"/>
              <a:gd name="T8" fmla="*/ 6 w 9"/>
              <a:gd name="T9" fmla="*/ 3 h 3"/>
              <a:gd name="T10" fmla="*/ 1 w 9"/>
              <a:gd name="T11" fmla="*/ 3 h 3"/>
              <a:gd name="T12" fmla="*/ 0 w 9"/>
              <a:gd name="T13" fmla="*/ 3 h 3"/>
              <a:gd name="T14" fmla="*/ 0 w 9"/>
              <a:gd name="T15" fmla="*/ 3 h 3"/>
              <a:gd name="T16" fmla="*/ 3 w 9"/>
              <a:gd name="T17" fmla="*/ 1 h 3"/>
              <a:gd name="T18" fmla="*/ 8 w 9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3">
                <a:moveTo>
                  <a:pt x="8" y="0"/>
                </a:moveTo>
                <a:lnTo>
                  <a:pt x="9" y="0"/>
                </a:lnTo>
                <a:lnTo>
                  <a:pt x="9" y="0"/>
                </a:lnTo>
                <a:lnTo>
                  <a:pt x="8" y="3"/>
                </a:lnTo>
                <a:lnTo>
                  <a:pt x="6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3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5" name="Freeform 87"/>
          <p:cNvSpPr>
            <a:spLocks/>
          </p:cNvSpPr>
          <p:nvPr/>
        </p:nvSpPr>
        <p:spPr bwMode="auto">
          <a:xfrm>
            <a:off x="1309071" y="631006"/>
            <a:ext cx="63131" cy="32112"/>
          </a:xfrm>
          <a:custGeom>
            <a:avLst/>
            <a:gdLst>
              <a:gd name="T0" fmla="*/ 4 w 12"/>
              <a:gd name="T1" fmla="*/ 0 h 6"/>
              <a:gd name="T2" fmla="*/ 8 w 12"/>
              <a:gd name="T3" fmla="*/ 0 h 6"/>
              <a:gd name="T4" fmla="*/ 9 w 12"/>
              <a:gd name="T5" fmla="*/ 0 h 6"/>
              <a:gd name="T6" fmla="*/ 12 w 12"/>
              <a:gd name="T7" fmla="*/ 2 h 6"/>
              <a:gd name="T8" fmla="*/ 9 w 12"/>
              <a:gd name="T9" fmla="*/ 2 h 6"/>
              <a:gd name="T10" fmla="*/ 8 w 12"/>
              <a:gd name="T11" fmla="*/ 5 h 6"/>
              <a:gd name="T12" fmla="*/ 8 w 12"/>
              <a:gd name="T13" fmla="*/ 5 h 6"/>
              <a:gd name="T14" fmla="*/ 9 w 12"/>
              <a:gd name="T15" fmla="*/ 6 h 6"/>
              <a:gd name="T16" fmla="*/ 8 w 12"/>
              <a:gd name="T17" fmla="*/ 6 h 6"/>
              <a:gd name="T18" fmla="*/ 8 w 12"/>
              <a:gd name="T19" fmla="*/ 6 h 6"/>
              <a:gd name="T20" fmla="*/ 8 w 12"/>
              <a:gd name="T21" fmla="*/ 6 h 6"/>
              <a:gd name="T22" fmla="*/ 4 w 12"/>
              <a:gd name="T23" fmla="*/ 6 h 6"/>
              <a:gd name="T24" fmla="*/ 1 w 12"/>
              <a:gd name="T25" fmla="*/ 5 h 6"/>
              <a:gd name="T26" fmla="*/ 0 w 12"/>
              <a:gd name="T27" fmla="*/ 3 h 6"/>
              <a:gd name="T28" fmla="*/ 1 w 12"/>
              <a:gd name="T29" fmla="*/ 2 h 6"/>
              <a:gd name="T30" fmla="*/ 1 w 12"/>
              <a:gd name="T31" fmla="*/ 0 h 6"/>
              <a:gd name="T32" fmla="*/ 4 w 12"/>
              <a:gd name="T3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6">
                <a:moveTo>
                  <a:pt x="4" y="0"/>
                </a:move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9" y="2"/>
                </a:lnTo>
                <a:lnTo>
                  <a:pt x="8" y="5"/>
                </a:lnTo>
                <a:lnTo>
                  <a:pt x="8" y="5"/>
                </a:lnTo>
                <a:lnTo>
                  <a:pt x="9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1" y="5"/>
                </a:lnTo>
                <a:lnTo>
                  <a:pt x="0" y="3"/>
                </a:lnTo>
                <a:lnTo>
                  <a:pt x="1" y="2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6" name="Freeform 88"/>
          <p:cNvSpPr>
            <a:spLocks/>
          </p:cNvSpPr>
          <p:nvPr/>
        </p:nvSpPr>
        <p:spPr bwMode="auto">
          <a:xfrm>
            <a:off x="6291092" y="513255"/>
            <a:ext cx="294606" cy="101696"/>
          </a:xfrm>
          <a:custGeom>
            <a:avLst/>
            <a:gdLst>
              <a:gd name="T0" fmla="*/ 34 w 56"/>
              <a:gd name="T1" fmla="*/ 0 h 19"/>
              <a:gd name="T2" fmla="*/ 37 w 56"/>
              <a:gd name="T3" fmla="*/ 0 h 19"/>
              <a:gd name="T4" fmla="*/ 41 w 56"/>
              <a:gd name="T5" fmla="*/ 2 h 19"/>
              <a:gd name="T6" fmla="*/ 43 w 56"/>
              <a:gd name="T7" fmla="*/ 3 h 19"/>
              <a:gd name="T8" fmla="*/ 54 w 56"/>
              <a:gd name="T9" fmla="*/ 10 h 19"/>
              <a:gd name="T10" fmla="*/ 56 w 56"/>
              <a:gd name="T11" fmla="*/ 11 h 19"/>
              <a:gd name="T12" fmla="*/ 56 w 56"/>
              <a:gd name="T13" fmla="*/ 13 h 19"/>
              <a:gd name="T14" fmla="*/ 56 w 56"/>
              <a:gd name="T15" fmla="*/ 19 h 19"/>
              <a:gd name="T16" fmla="*/ 56 w 56"/>
              <a:gd name="T17" fmla="*/ 19 h 19"/>
              <a:gd name="T18" fmla="*/ 52 w 56"/>
              <a:gd name="T19" fmla="*/ 19 h 19"/>
              <a:gd name="T20" fmla="*/ 46 w 56"/>
              <a:gd name="T21" fmla="*/ 19 h 19"/>
              <a:gd name="T22" fmla="*/ 43 w 56"/>
              <a:gd name="T23" fmla="*/ 19 h 19"/>
              <a:gd name="T24" fmla="*/ 40 w 56"/>
              <a:gd name="T25" fmla="*/ 19 h 19"/>
              <a:gd name="T26" fmla="*/ 37 w 56"/>
              <a:gd name="T27" fmla="*/ 17 h 19"/>
              <a:gd name="T28" fmla="*/ 29 w 56"/>
              <a:gd name="T29" fmla="*/ 17 h 19"/>
              <a:gd name="T30" fmla="*/ 22 w 56"/>
              <a:gd name="T31" fmla="*/ 14 h 19"/>
              <a:gd name="T32" fmla="*/ 16 w 56"/>
              <a:gd name="T33" fmla="*/ 13 h 19"/>
              <a:gd name="T34" fmla="*/ 15 w 56"/>
              <a:gd name="T35" fmla="*/ 13 h 19"/>
              <a:gd name="T36" fmla="*/ 11 w 56"/>
              <a:gd name="T37" fmla="*/ 13 h 19"/>
              <a:gd name="T38" fmla="*/ 7 w 56"/>
              <a:gd name="T39" fmla="*/ 16 h 19"/>
              <a:gd name="T40" fmla="*/ 5 w 56"/>
              <a:gd name="T41" fmla="*/ 16 h 19"/>
              <a:gd name="T42" fmla="*/ 2 w 56"/>
              <a:gd name="T43" fmla="*/ 16 h 19"/>
              <a:gd name="T44" fmla="*/ 0 w 56"/>
              <a:gd name="T45" fmla="*/ 14 h 19"/>
              <a:gd name="T46" fmla="*/ 5 w 56"/>
              <a:gd name="T47" fmla="*/ 13 h 19"/>
              <a:gd name="T48" fmla="*/ 8 w 56"/>
              <a:gd name="T49" fmla="*/ 13 h 19"/>
              <a:gd name="T50" fmla="*/ 11 w 56"/>
              <a:gd name="T51" fmla="*/ 13 h 19"/>
              <a:gd name="T52" fmla="*/ 15 w 56"/>
              <a:gd name="T53" fmla="*/ 10 h 19"/>
              <a:gd name="T54" fmla="*/ 16 w 56"/>
              <a:gd name="T55" fmla="*/ 8 h 19"/>
              <a:gd name="T56" fmla="*/ 18 w 56"/>
              <a:gd name="T57" fmla="*/ 3 h 19"/>
              <a:gd name="T58" fmla="*/ 19 w 56"/>
              <a:gd name="T59" fmla="*/ 2 h 19"/>
              <a:gd name="T60" fmla="*/ 21 w 56"/>
              <a:gd name="T61" fmla="*/ 2 h 19"/>
              <a:gd name="T62" fmla="*/ 22 w 56"/>
              <a:gd name="T63" fmla="*/ 2 h 19"/>
              <a:gd name="T64" fmla="*/ 24 w 56"/>
              <a:gd name="T65" fmla="*/ 2 h 19"/>
              <a:gd name="T66" fmla="*/ 30 w 56"/>
              <a:gd name="T67" fmla="*/ 0 h 19"/>
              <a:gd name="T68" fmla="*/ 34 w 56"/>
              <a:gd name="T6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9">
                <a:moveTo>
                  <a:pt x="34" y="0"/>
                </a:moveTo>
                <a:lnTo>
                  <a:pt x="37" y="0"/>
                </a:lnTo>
                <a:lnTo>
                  <a:pt x="41" y="2"/>
                </a:lnTo>
                <a:lnTo>
                  <a:pt x="43" y="3"/>
                </a:lnTo>
                <a:lnTo>
                  <a:pt x="54" y="10"/>
                </a:lnTo>
                <a:lnTo>
                  <a:pt x="56" y="11"/>
                </a:lnTo>
                <a:lnTo>
                  <a:pt x="56" y="13"/>
                </a:lnTo>
                <a:lnTo>
                  <a:pt x="56" y="19"/>
                </a:lnTo>
                <a:lnTo>
                  <a:pt x="56" y="19"/>
                </a:lnTo>
                <a:lnTo>
                  <a:pt x="52" y="19"/>
                </a:lnTo>
                <a:lnTo>
                  <a:pt x="46" y="19"/>
                </a:lnTo>
                <a:lnTo>
                  <a:pt x="43" y="19"/>
                </a:lnTo>
                <a:lnTo>
                  <a:pt x="40" y="19"/>
                </a:lnTo>
                <a:lnTo>
                  <a:pt x="37" y="17"/>
                </a:lnTo>
                <a:lnTo>
                  <a:pt x="29" y="17"/>
                </a:lnTo>
                <a:lnTo>
                  <a:pt x="22" y="14"/>
                </a:lnTo>
                <a:lnTo>
                  <a:pt x="16" y="13"/>
                </a:lnTo>
                <a:lnTo>
                  <a:pt x="15" y="13"/>
                </a:lnTo>
                <a:lnTo>
                  <a:pt x="11" y="13"/>
                </a:lnTo>
                <a:lnTo>
                  <a:pt x="7" y="16"/>
                </a:lnTo>
                <a:lnTo>
                  <a:pt x="5" y="16"/>
                </a:lnTo>
                <a:lnTo>
                  <a:pt x="2" y="16"/>
                </a:lnTo>
                <a:lnTo>
                  <a:pt x="0" y="14"/>
                </a:lnTo>
                <a:lnTo>
                  <a:pt x="5" y="13"/>
                </a:lnTo>
                <a:lnTo>
                  <a:pt x="8" y="13"/>
                </a:lnTo>
                <a:lnTo>
                  <a:pt x="11" y="13"/>
                </a:lnTo>
                <a:lnTo>
                  <a:pt x="15" y="10"/>
                </a:lnTo>
                <a:lnTo>
                  <a:pt x="16" y="8"/>
                </a:lnTo>
                <a:lnTo>
                  <a:pt x="18" y="3"/>
                </a:lnTo>
                <a:lnTo>
                  <a:pt x="19" y="2"/>
                </a:lnTo>
                <a:lnTo>
                  <a:pt x="21" y="2"/>
                </a:lnTo>
                <a:lnTo>
                  <a:pt x="22" y="2"/>
                </a:lnTo>
                <a:lnTo>
                  <a:pt x="24" y="2"/>
                </a:lnTo>
                <a:lnTo>
                  <a:pt x="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7" name="Freeform 89"/>
          <p:cNvSpPr>
            <a:spLocks/>
          </p:cNvSpPr>
          <p:nvPr/>
        </p:nvSpPr>
        <p:spPr bwMode="auto">
          <a:xfrm>
            <a:off x="3076715" y="74368"/>
            <a:ext cx="15783" cy="16058"/>
          </a:xfrm>
          <a:custGeom>
            <a:avLst/>
            <a:gdLst>
              <a:gd name="T0" fmla="*/ 1 w 3"/>
              <a:gd name="T1" fmla="*/ 0 h 3"/>
              <a:gd name="T2" fmla="*/ 3 w 3"/>
              <a:gd name="T3" fmla="*/ 3 h 3"/>
              <a:gd name="T4" fmla="*/ 3 w 3"/>
              <a:gd name="T5" fmla="*/ 3 h 3"/>
              <a:gd name="T6" fmla="*/ 1 w 3"/>
              <a:gd name="T7" fmla="*/ 3 h 3"/>
              <a:gd name="T8" fmla="*/ 0 w 3"/>
              <a:gd name="T9" fmla="*/ 3 h 3"/>
              <a:gd name="T10" fmla="*/ 0 w 3"/>
              <a:gd name="T11" fmla="*/ 0 h 3"/>
              <a:gd name="T12" fmla="*/ 1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8" name="Freeform 90"/>
          <p:cNvSpPr>
            <a:spLocks/>
          </p:cNvSpPr>
          <p:nvPr/>
        </p:nvSpPr>
        <p:spPr bwMode="auto">
          <a:xfrm>
            <a:off x="6790870" y="250994"/>
            <a:ext cx="347217" cy="128454"/>
          </a:xfrm>
          <a:custGeom>
            <a:avLst/>
            <a:gdLst>
              <a:gd name="T0" fmla="*/ 5 w 66"/>
              <a:gd name="T1" fmla="*/ 0 h 24"/>
              <a:gd name="T2" fmla="*/ 8 w 66"/>
              <a:gd name="T3" fmla="*/ 3 h 24"/>
              <a:gd name="T4" fmla="*/ 8 w 66"/>
              <a:gd name="T5" fmla="*/ 5 h 24"/>
              <a:gd name="T6" fmla="*/ 9 w 66"/>
              <a:gd name="T7" fmla="*/ 7 h 24"/>
              <a:gd name="T8" fmla="*/ 13 w 66"/>
              <a:gd name="T9" fmla="*/ 7 h 24"/>
              <a:gd name="T10" fmla="*/ 19 w 66"/>
              <a:gd name="T11" fmla="*/ 5 h 24"/>
              <a:gd name="T12" fmla="*/ 19 w 66"/>
              <a:gd name="T13" fmla="*/ 5 h 24"/>
              <a:gd name="T14" fmla="*/ 33 w 66"/>
              <a:gd name="T15" fmla="*/ 5 h 24"/>
              <a:gd name="T16" fmla="*/ 33 w 66"/>
              <a:gd name="T17" fmla="*/ 7 h 24"/>
              <a:gd name="T18" fmla="*/ 33 w 66"/>
              <a:gd name="T19" fmla="*/ 8 h 24"/>
              <a:gd name="T20" fmla="*/ 33 w 66"/>
              <a:gd name="T21" fmla="*/ 8 h 24"/>
              <a:gd name="T22" fmla="*/ 33 w 66"/>
              <a:gd name="T23" fmla="*/ 10 h 24"/>
              <a:gd name="T24" fmla="*/ 35 w 66"/>
              <a:gd name="T25" fmla="*/ 11 h 24"/>
              <a:gd name="T26" fmla="*/ 39 w 66"/>
              <a:gd name="T27" fmla="*/ 11 h 24"/>
              <a:gd name="T28" fmla="*/ 43 w 66"/>
              <a:gd name="T29" fmla="*/ 10 h 24"/>
              <a:gd name="T30" fmla="*/ 50 w 66"/>
              <a:gd name="T31" fmla="*/ 11 h 24"/>
              <a:gd name="T32" fmla="*/ 57 w 66"/>
              <a:gd name="T33" fmla="*/ 11 h 24"/>
              <a:gd name="T34" fmla="*/ 60 w 66"/>
              <a:gd name="T35" fmla="*/ 13 h 24"/>
              <a:gd name="T36" fmla="*/ 62 w 66"/>
              <a:gd name="T37" fmla="*/ 14 h 24"/>
              <a:gd name="T38" fmla="*/ 63 w 66"/>
              <a:gd name="T39" fmla="*/ 14 h 24"/>
              <a:gd name="T40" fmla="*/ 65 w 66"/>
              <a:gd name="T41" fmla="*/ 14 h 24"/>
              <a:gd name="T42" fmla="*/ 65 w 66"/>
              <a:gd name="T43" fmla="*/ 13 h 24"/>
              <a:gd name="T44" fmla="*/ 66 w 66"/>
              <a:gd name="T45" fmla="*/ 13 h 24"/>
              <a:gd name="T46" fmla="*/ 66 w 66"/>
              <a:gd name="T47" fmla="*/ 13 h 24"/>
              <a:gd name="T48" fmla="*/ 65 w 66"/>
              <a:gd name="T49" fmla="*/ 19 h 24"/>
              <a:gd name="T50" fmla="*/ 63 w 66"/>
              <a:gd name="T51" fmla="*/ 21 h 24"/>
              <a:gd name="T52" fmla="*/ 60 w 66"/>
              <a:gd name="T53" fmla="*/ 22 h 24"/>
              <a:gd name="T54" fmla="*/ 52 w 66"/>
              <a:gd name="T55" fmla="*/ 24 h 24"/>
              <a:gd name="T56" fmla="*/ 49 w 66"/>
              <a:gd name="T57" fmla="*/ 24 h 24"/>
              <a:gd name="T58" fmla="*/ 41 w 66"/>
              <a:gd name="T59" fmla="*/ 24 h 24"/>
              <a:gd name="T60" fmla="*/ 30 w 66"/>
              <a:gd name="T61" fmla="*/ 24 h 24"/>
              <a:gd name="T62" fmla="*/ 27 w 66"/>
              <a:gd name="T63" fmla="*/ 22 h 24"/>
              <a:gd name="T64" fmla="*/ 25 w 66"/>
              <a:gd name="T65" fmla="*/ 22 h 24"/>
              <a:gd name="T66" fmla="*/ 22 w 66"/>
              <a:gd name="T67" fmla="*/ 19 h 24"/>
              <a:gd name="T68" fmla="*/ 21 w 66"/>
              <a:gd name="T69" fmla="*/ 19 h 24"/>
              <a:gd name="T70" fmla="*/ 16 w 66"/>
              <a:gd name="T71" fmla="*/ 18 h 24"/>
              <a:gd name="T72" fmla="*/ 14 w 66"/>
              <a:gd name="T73" fmla="*/ 18 h 24"/>
              <a:gd name="T74" fmla="*/ 11 w 66"/>
              <a:gd name="T75" fmla="*/ 16 h 24"/>
              <a:gd name="T76" fmla="*/ 8 w 66"/>
              <a:gd name="T77" fmla="*/ 14 h 24"/>
              <a:gd name="T78" fmla="*/ 0 w 66"/>
              <a:gd name="T79" fmla="*/ 11 h 24"/>
              <a:gd name="T80" fmla="*/ 0 w 66"/>
              <a:gd name="T81" fmla="*/ 10 h 24"/>
              <a:gd name="T82" fmla="*/ 2 w 66"/>
              <a:gd name="T83" fmla="*/ 7 h 24"/>
              <a:gd name="T84" fmla="*/ 2 w 66"/>
              <a:gd name="T85" fmla="*/ 3 h 24"/>
              <a:gd name="T86" fmla="*/ 3 w 66"/>
              <a:gd name="T87" fmla="*/ 2 h 24"/>
              <a:gd name="T88" fmla="*/ 5 w 66"/>
              <a:gd name="T8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24">
                <a:moveTo>
                  <a:pt x="5" y="0"/>
                </a:moveTo>
                <a:lnTo>
                  <a:pt x="8" y="3"/>
                </a:lnTo>
                <a:lnTo>
                  <a:pt x="8" y="5"/>
                </a:lnTo>
                <a:lnTo>
                  <a:pt x="9" y="7"/>
                </a:lnTo>
                <a:lnTo>
                  <a:pt x="13" y="7"/>
                </a:lnTo>
                <a:lnTo>
                  <a:pt x="19" y="5"/>
                </a:lnTo>
                <a:lnTo>
                  <a:pt x="19" y="5"/>
                </a:lnTo>
                <a:lnTo>
                  <a:pt x="33" y="5"/>
                </a:lnTo>
                <a:lnTo>
                  <a:pt x="33" y="7"/>
                </a:lnTo>
                <a:lnTo>
                  <a:pt x="33" y="8"/>
                </a:lnTo>
                <a:lnTo>
                  <a:pt x="33" y="8"/>
                </a:lnTo>
                <a:lnTo>
                  <a:pt x="33" y="10"/>
                </a:lnTo>
                <a:lnTo>
                  <a:pt x="35" y="11"/>
                </a:lnTo>
                <a:lnTo>
                  <a:pt x="39" y="11"/>
                </a:lnTo>
                <a:lnTo>
                  <a:pt x="43" y="10"/>
                </a:lnTo>
                <a:lnTo>
                  <a:pt x="50" y="11"/>
                </a:lnTo>
                <a:lnTo>
                  <a:pt x="57" y="11"/>
                </a:lnTo>
                <a:lnTo>
                  <a:pt x="60" y="13"/>
                </a:lnTo>
                <a:lnTo>
                  <a:pt x="62" y="14"/>
                </a:lnTo>
                <a:lnTo>
                  <a:pt x="63" y="14"/>
                </a:lnTo>
                <a:lnTo>
                  <a:pt x="65" y="14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5" y="19"/>
                </a:lnTo>
                <a:lnTo>
                  <a:pt x="63" y="21"/>
                </a:lnTo>
                <a:lnTo>
                  <a:pt x="60" y="22"/>
                </a:lnTo>
                <a:lnTo>
                  <a:pt x="52" y="24"/>
                </a:lnTo>
                <a:lnTo>
                  <a:pt x="49" y="24"/>
                </a:lnTo>
                <a:lnTo>
                  <a:pt x="41" y="24"/>
                </a:lnTo>
                <a:lnTo>
                  <a:pt x="30" y="24"/>
                </a:lnTo>
                <a:lnTo>
                  <a:pt x="27" y="22"/>
                </a:lnTo>
                <a:lnTo>
                  <a:pt x="25" y="22"/>
                </a:lnTo>
                <a:lnTo>
                  <a:pt x="22" y="19"/>
                </a:lnTo>
                <a:lnTo>
                  <a:pt x="21" y="19"/>
                </a:lnTo>
                <a:lnTo>
                  <a:pt x="16" y="18"/>
                </a:lnTo>
                <a:lnTo>
                  <a:pt x="14" y="18"/>
                </a:lnTo>
                <a:lnTo>
                  <a:pt x="11" y="16"/>
                </a:lnTo>
                <a:lnTo>
                  <a:pt x="8" y="14"/>
                </a:lnTo>
                <a:lnTo>
                  <a:pt x="0" y="11"/>
                </a:lnTo>
                <a:lnTo>
                  <a:pt x="0" y="10"/>
                </a:lnTo>
                <a:lnTo>
                  <a:pt x="2" y="7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9" name="Freeform 91"/>
          <p:cNvSpPr>
            <a:spLocks/>
          </p:cNvSpPr>
          <p:nvPr/>
        </p:nvSpPr>
        <p:spPr bwMode="auto">
          <a:xfrm>
            <a:off x="6959216" y="69014"/>
            <a:ext cx="73652" cy="16058"/>
          </a:xfrm>
          <a:custGeom>
            <a:avLst/>
            <a:gdLst>
              <a:gd name="T0" fmla="*/ 14 w 14"/>
              <a:gd name="T1" fmla="*/ 0 h 3"/>
              <a:gd name="T2" fmla="*/ 12 w 14"/>
              <a:gd name="T3" fmla="*/ 0 h 3"/>
              <a:gd name="T4" fmla="*/ 12 w 14"/>
              <a:gd name="T5" fmla="*/ 3 h 3"/>
              <a:gd name="T6" fmla="*/ 11 w 14"/>
              <a:gd name="T7" fmla="*/ 3 h 3"/>
              <a:gd name="T8" fmla="*/ 0 w 14"/>
              <a:gd name="T9" fmla="*/ 3 h 3"/>
              <a:gd name="T10" fmla="*/ 1 w 14"/>
              <a:gd name="T11" fmla="*/ 3 h 3"/>
              <a:gd name="T12" fmla="*/ 4 w 14"/>
              <a:gd name="T13" fmla="*/ 0 h 3"/>
              <a:gd name="T14" fmla="*/ 14 w 14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3">
                <a:moveTo>
                  <a:pt x="14" y="0"/>
                </a:moveTo>
                <a:lnTo>
                  <a:pt x="12" y="0"/>
                </a:lnTo>
                <a:lnTo>
                  <a:pt x="12" y="3"/>
                </a:lnTo>
                <a:lnTo>
                  <a:pt x="11" y="3"/>
                </a:lnTo>
                <a:lnTo>
                  <a:pt x="0" y="3"/>
                </a:lnTo>
                <a:lnTo>
                  <a:pt x="1" y="3"/>
                </a:lnTo>
                <a:lnTo>
                  <a:pt x="4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0" name="Freeform 92"/>
          <p:cNvSpPr>
            <a:spLocks/>
          </p:cNvSpPr>
          <p:nvPr/>
        </p:nvSpPr>
        <p:spPr bwMode="auto">
          <a:xfrm>
            <a:off x="7269608" y="160004"/>
            <a:ext cx="26306" cy="1605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5 w 5"/>
              <a:gd name="T5" fmla="*/ 0 h 3"/>
              <a:gd name="T6" fmla="*/ 5 w 5"/>
              <a:gd name="T7" fmla="*/ 2 h 3"/>
              <a:gd name="T8" fmla="*/ 4 w 5"/>
              <a:gd name="T9" fmla="*/ 3 h 3"/>
              <a:gd name="T10" fmla="*/ 0 w 5"/>
              <a:gd name="T11" fmla="*/ 2 h 3"/>
              <a:gd name="T12" fmla="*/ 2 w 5"/>
              <a:gd name="T13" fmla="*/ 0 h 3"/>
              <a:gd name="T14" fmla="*/ 5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1" name="Freeform 94"/>
          <p:cNvSpPr>
            <a:spLocks/>
          </p:cNvSpPr>
          <p:nvPr/>
        </p:nvSpPr>
        <p:spPr bwMode="auto">
          <a:xfrm>
            <a:off x="6327916" y="454379"/>
            <a:ext cx="73652" cy="58876"/>
          </a:xfrm>
          <a:custGeom>
            <a:avLst/>
            <a:gdLst>
              <a:gd name="T0" fmla="*/ 11 w 14"/>
              <a:gd name="T1" fmla="*/ 0 h 11"/>
              <a:gd name="T2" fmla="*/ 12 w 14"/>
              <a:gd name="T3" fmla="*/ 2 h 11"/>
              <a:gd name="T4" fmla="*/ 14 w 14"/>
              <a:gd name="T5" fmla="*/ 2 h 11"/>
              <a:gd name="T6" fmla="*/ 14 w 14"/>
              <a:gd name="T7" fmla="*/ 3 h 11"/>
              <a:gd name="T8" fmla="*/ 14 w 14"/>
              <a:gd name="T9" fmla="*/ 3 h 11"/>
              <a:gd name="T10" fmla="*/ 14 w 14"/>
              <a:gd name="T11" fmla="*/ 6 h 11"/>
              <a:gd name="T12" fmla="*/ 14 w 14"/>
              <a:gd name="T13" fmla="*/ 8 h 11"/>
              <a:gd name="T14" fmla="*/ 6 w 14"/>
              <a:gd name="T15" fmla="*/ 11 h 11"/>
              <a:gd name="T16" fmla="*/ 4 w 14"/>
              <a:gd name="T17" fmla="*/ 11 h 11"/>
              <a:gd name="T18" fmla="*/ 1 w 14"/>
              <a:gd name="T19" fmla="*/ 8 h 11"/>
              <a:gd name="T20" fmla="*/ 0 w 14"/>
              <a:gd name="T21" fmla="*/ 3 h 11"/>
              <a:gd name="T22" fmla="*/ 1 w 14"/>
              <a:gd name="T23" fmla="*/ 2 h 11"/>
              <a:gd name="T24" fmla="*/ 3 w 14"/>
              <a:gd name="T25" fmla="*/ 2 h 11"/>
              <a:gd name="T26" fmla="*/ 4 w 14"/>
              <a:gd name="T27" fmla="*/ 2 h 11"/>
              <a:gd name="T28" fmla="*/ 11 w 14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11">
                <a:moveTo>
                  <a:pt x="11" y="0"/>
                </a:moveTo>
                <a:lnTo>
                  <a:pt x="12" y="2"/>
                </a:lnTo>
                <a:lnTo>
                  <a:pt x="14" y="2"/>
                </a:lnTo>
                <a:lnTo>
                  <a:pt x="14" y="3"/>
                </a:lnTo>
                <a:lnTo>
                  <a:pt x="14" y="3"/>
                </a:lnTo>
                <a:lnTo>
                  <a:pt x="14" y="6"/>
                </a:lnTo>
                <a:lnTo>
                  <a:pt x="14" y="8"/>
                </a:lnTo>
                <a:lnTo>
                  <a:pt x="6" y="11"/>
                </a:lnTo>
                <a:lnTo>
                  <a:pt x="4" y="11"/>
                </a:lnTo>
                <a:lnTo>
                  <a:pt x="1" y="8"/>
                </a:lnTo>
                <a:lnTo>
                  <a:pt x="0" y="3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2" name="Freeform 95"/>
          <p:cNvSpPr>
            <a:spLocks/>
          </p:cNvSpPr>
          <p:nvPr/>
        </p:nvSpPr>
        <p:spPr bwMode="auto">
          <a:xfrm>
            <a:off x="6096438" y="850446"/>
            <a:ext cx="73652" cy="26764"/>
          </a:xfrm>
          <a:custGeom>
            <a:avLst/>
            <a:gdLst>
              <a:gd name="T0" fmla="*/ 11 w 14"/>
              <a:gd name="T1" fmla="*/ 0 h 5"/>
              <a:gd name="T2" fmla="*/ 12 w 14"/>
              <a:gd name="T3" fmla="*/ 2 h 5"/>
              <a:gd name="T4" fmla="*/ 12 w 14"/>
              <a:gd name="T5" fmla="*/ 2 h 5"/>
              <a:gd name="T6" fmla="*/ 14 w 14"/>
              <a:gd name="T7" fmla="*/ 3 h 5"/>
              <a:gd name="T8" fmla="*/ 9 w 14"/>
              <a:gd name="T9" fmla="*/ 5 h 5"/>
              <a:gd name="T10" fmla="*/ 7 w 14"/>
              <a:gd name="T11" fmla="*/ 5 h 5"/>
              <a:gd name="T12" fmla="*/ 6 w 14"/>
              <a:gd name="T13" fmla="*/ 3 h 5"/>
              <a:gd name="T14" fmla="*/ 6 w 14"/>
              <a:gd name="T15" fmla="*/ 3 h 5"/>
              <a:gd name="T16" fmla="*/ 4 w 14"/>
              <a:gd name="T17" fmla="*/ 3 h 5"/>
              <a:gd name="T18" fmla="*/ 4 w 14"/>
              <a:gd name="T19" fmla="*/ 5 h 5"/>
              <a:gd name="T20" fmla="*/ 3 w 14"/>
              <a:gd name="T21" fmla="*/ 5 h 5"/>
              <a:gd name="T22" fmla="*/ 0 w 14"/>
              <a:gd name="T23" fmla="*/ 3 h 5"/>
              <a:gd name="T24" fmla="*/ 0 w 14"/>
              <a:gd name="T25" fmla="*/ 2 h 5"/>
              <a:gd name="T26" fmla="*/ 1 w 14"/>
              <a:gd name="T27" fmla="*/ 2 h 5"/>
              <a:gd name="T28" fmla="*/ 1 w 14"/>
              <a:gd name="T29" fmla="*/ 2 h 5"/>
              <a:gd name="T30" fmla="*/ 1 w 14"/>
              <a:gd name="T31" fmla="*/ 2 h 5"/>
              <a:gd name="T32" fmla="*/ 3 w 14"/>
              <a:gd name="T33" fmla="*/ 2 h 5"/>
              <a:gd name="T34" fmla="*/ 11 w 14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5">
                <a:moveTo>
                  <a:pt x="11" y="0"/>
                </a:move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9" y="5"/>
                </a:lnTo>
                <a:lnTo>
                  <a:pt x="7" y="5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3" name="Freeform 96"/>
          <p:cNvSpPr>
            <a:spLocks/>
          </p:cNvSpPr>
          <p:nvPr/>
        </p:nvSpPr>
        <p:spPr bwMode="auto">
          <a:xfrm>
            <a:off x="7879867" y="952141"/>
            <a:ext cx="15783" cy="16058"/>
          </a:xfrm>
          <a:custGeom>
            <a:avLst/>
            <a:gdLst>
              <a:gd name="T0" fmla="*/ 0 w 3"/>
              <a:gd name="T1" fmla="*/ 0 h 3"/>
              <a:gd name="T2" fmla="*/ 1 w 3"/>
              <a:gd name="T3" fmla="*/ 0 h 3"/>
              <a:gd name="T4" fmla="*/ 3 w 3"/>
              <a:gd name="T5" fmla="*/ 0 h 3"/>
              <a:gd name="T6" fmla="*/ 3 w 3"/>
              <a:gd name="T7" fmla="*/ 2 h 3"/>
              <a:gd name="T8" fmla="*/ 3 w 3"/>
              <a:gd name="T9" fmla="*/ 3 h 3"/>
              <a:gd name="T10" fmla="*/ 0 w 3"/>
              <a:gd name="T11" fmla="*/ 2 h 3"/>
              <a:gd name="T12" fmla="*/ 0 w 3"/>
              <a:gd name="T13" fmla="*/ 2 h 3"/>
              <a:gd name="T14" fmla="*/ 0 w 3"/>
              <a:gd name="T15" fmla="*/ 0 h 3"/>
              <a:gd name="T16" fmla="*/ 0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3" y="2"/>
                </a:lnTo>
                <a:lnTo>
                  <a:pt x="3" y="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4" name="Freeform 97"/>
          <p:cNvSpPr>
            <a:spLocks/>
          </p:cNvSpPr>
          <p:nvPr/>
        </p:nvSpPr>
        <p:spPr bwMode="auto">
          <a:xfrm>
            <a:off x="7927212" y="1128766"/>
            <a:ext cx="31565" cy="101696"/>
          </a:xfrm>
          <a:custGeom>
            <a:avLst/>
            <a:gdLst>
              <a:gd name="T0" fmla="*/ 5 w 6"/>
              <a:gd name="T1" fmla="*/ 0 h 19"/>
              <a:gd name="T2" fmla="*/ 6 w 6"/>
              <a:gd name="T3" fmla="*/ 0 h 19"/>
              <a:gd name="T4" fmla="*/ 6 w 6"/>
              <a:gd name="T5" fmla="*/ 2 h 19"/>
              <a:gd name="T6" fmla="*/ 6 w 6"/>
              <a:gd name="T7" fmla="*/ 3 h 19"/>
              <a:gd name="T8" fmla="*/ 6 w 6"/>
              <a:gd name="T9" fmla="*/ 5 h 19"/>
              <a:gd name="T10" fmla="*/ 3 w 6"/>
              <a:gd name="T11" fmla="*/ 6 h 19"/>
              <a:gd name="T12" fmla="*/ 3 w 6"/>
              <a:gd name="T13" fmla="*/ 6 h 19"/>
              <a:gd name="T14" fmla="*/ 3 w 6"/>
              <a:gd name="T15" fmla="*/ 10 h 19"/>
              <a:gd name="T16" fmla="*/ 3 w 6"/>
              <a:gd name="T17" fmla="*/ 11 h 19"/>
              <a:gd name="T18" fmla="*/ 3 w 6"/>
              <a:gd name="T19" fmla="*/ 14 h 19"/>
              <a:gd name="T20" fmla="*/ 5 w 6"/>
              <a:gd name="T21" fmla="*/ 16 h 19"/>
              <a:gd name="T22" fmla="*/ 6 w 6"/>
              <a:gd name="T23" fmla="*/ 17 h 19"/>
              <a:gd name="T24" fmla="*/ 5 w 6"/>
              <a:gd name="T25" fmla="*/ 17 h 19"/>
              <a:gd name="T26" fmla="*/ 5 w 6"/>
              <a:gd name="T27" fmla="*/ 19 h 19"/>
              <a:gd name="T28" fmla="*/ 5 w 6"/>
              <a:gd name="T29" fmla="*/ 19 h 19"/>
              <a:gd name="T30" fmla="*/ 5 w 6"/>
              <a:gd name="T31" fmla="*/ 17 h 19"/>
              <a:gd name="T32" fmla="*/ 5 w 6"/>
              <a:gd name="T33" fmla="*/ 16 h 19"/>
              <a:gd name="T34" fmla="*/ 3 w 6"/>
              <a:gd name="T35" fmla="*/ 16 h 19"/>
              <a:gd name="T36" fmla="*/ 0 w 6"/>
              <a:gd name="T37" fmla="*/ 14 h 19"/>
              <a:gd name="T38" fmla="*/ 0 w 6"/>
              <a:gd name="T39" fmla="*/ 13 h 19"/>
              <a:gd name="T40" fmla="*/ 0 w 6"/>
              <a:gd name="T41" fmla="*/ 11 h 19"/>
              <a:gd name="T42" fmla="*/ 0 w 6"/>
              <a:gd name="T43" fmla="*/ 8 h 19"/>
              <a:gd name="T44" fmla="*/ 0 w 6"/>
              <a:gd name="T45" fmla="*/ 6 h 19"/>
              <a:gd name="T46" fmla="*/ 0 w 6"/>
              <a:gd name="T47" fmla="*/ 5 h 19"/>
              <a:gd name="T48" fmla="*/ 3 w 6"/>
              <a:gd name="T49" fmla="*/ 3 h 19"/>
              <a:gd name="T50" fmla="*/ 5 w 6"/>
              <a:gd name="T51" fmla="*/ 2 h 19"/>
              <a:gd name="T52" fmla="*/ 5 w 6"/>
              <a:gd name="T5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" h="19">
                <a:moveTo>
                  <a:pt x="5" y="0"/>
                </a:moveTo>
                <a:lnTo>
                  <a:pt x="6" y="0"/>
                </a:lnTo>
                <a:lnTo>
                  <a:pt x="6" y="2"/>
                </a:lnTo>
                <a:lnTo>
                  <a:pt x="6" y="3"/>
                </a:lnTo>
                <a:lnTo>
                  <a:pt x="6" y="5"/>
                </a:lnTo>
                <a:lnTo>
                  <a:pt x="3" y="6"/>
                </a:lnTo>
                <a:lnTo>
                  <a:pt x="3" y="6"/>
                </a:lnTo>
                <a:lnTo>
                  <a:pt x="3" y="10"/>
                </a:lnTo>
                <a:lnTo>
                  <a:pt x="3" y="11"/>
                </a:lnTo>
                <a:lnTo>
                  <a:pt x="3" y="14"/>
                </a:lnTo>
                <a:lnTo>
                  <a:pt x="5" y="16"/>
                </a:lnTo>
                <a:lnTo>
                  <a:pt x="6" y="17"/>
                </a:lnTo>
                <a:lnTo>
                  <a:pt x="5" y="17"/>
                </a:lnTo>
                <a:lnTo>
                  <a:pt x="5" y="19"/>
                </a:lnTo>
                <a:lnTo>
                  <a:pt x="5" y="19"/>
                </a:lnTo>
                <a:lnTo>
                  <a:pt x="5" y="17"/>
                </a:lnTo>
                <a:lnTo>
                  <a:pt x="5" y="16"/>
                </a:lnTo>
                <a:lnTo>
                  <a:pt x="3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3" y="3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5" name="Freeform 98"/>
          <p:cNvSpPr>
            <a:spLocks/>
          </p:cNvSpPr>
          <p:nvPr/>
        </p:nvSpPr>
        <p:spPr bwMode="auto">
          <a:xfrm>
            <a:off x="8432252" y="1080598"/>
            <a:ext cx="126260" cy="58876"/>
          </a:xfrm>
          <a:custGeom>
            <a:avLst/>
            <a:gdLst>
              <a:gd name="T0" fmla="*/ 8 w 24"/>
              <a:gd name="T1" fmla="*/ 0 h 11"/>
              <a:gd name="T2" fmla="*/ 24 w 24"/>
              <a:gd name="T3" fmla="*/ 3 h 11"/>
              <a:gd name="T4" fmla="*/ 24 w 24"/>
              <a:gd name="T5" fmla="*/ 3 h 11"/>
              <a:gd name="T6" fmla="*/ 24 w 24"/>
              <a:gd name="T7" fmla="*/ 4 h 11"/>
              <a:gd name="T8" fmla="*/ 24 w 24"/>
              <a:gd name="T9" fmla="*/ 6 h 11"/>
              <a:gd name="T10" fmla="*/ 22 w 24"/>
              <a:gd name="T11" fmla="*/ 6 h 11"/>
              <a:gd name="T12" fmla="*/ 22 w 24"/>
              <a:gd name="T13" fmla="*/ 6 h 11"/>
              <a:gd name="T14" fmla="*/ 22 w 24"/>
              <a:gd name="T15" fmla="*/ 9 h 11"/>
              <a:gd name="T16" fmla="*/ 21 w 24"/>
              <a:gd name="T17" fmla="*/ 11 h 11"/>
              <a:gd name="T18" fmla="*/ 21 w 24"/>
              <a:gd name="T19" fmla="*/ 11 h 11"/>
              <a:gd name="T20" fmla="*/ 16 w 24"/>
              <a:gd name="T21" fmla="*/ 11 h 11"/>
              <a:gd name="T22" fmla="*/ 8 w 24"/>
              <a:gd name="T23" fmla="*/ 9 h 11"/>
              <a:gd name="T24" fmla="*/ 5 w 24"/>
              <a:gd name="T25" fmla="*/ 8 h 11"/>
              <a:gd name="T26" fmla="*/ 3 w 24"/>
              <a:gd name="T27" fmla="*/ 6 h 11"/>
              <a:gd name="T28" fmla="*/ 0 w 24"/>
              <a:gd name="T29" fmla="*/ 4 h 11"/>
              <a:gd name="T30" fmla="*/ 0 w 24"/>
              <a:gd name="T31" fmla="*/ 4 h 11"/>
              <a:gd name="T32" fmla="*/ 0 w 24"/>
              <a:gd name="T33" fmla="*/ 3 h 11"/>
              <a:gd name="T34" fmla="*/ 2 w 24"/>
              <a:gd name="T35" fmla="*/ 3 h 11"/>
              <a:gd name="T36" fmla="*/ 5 w 24"/>
              <a:gd name="T37" fmla="*/ 0 h 11"/>
              <a:gd name="T38" fmla="*/ 7 w 24"/>
              <a:gd name="T39" fmla="*/ 0 h 11"/>
              <a:gd name="T40" fmla="*/ 8 w 24"/>
              <a:gd name="T4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11">
                <a:moveTo>
                  <a:pt x="8" y="0"/>
                </a:moveTo>
                <a:lnTo>
                  <a:pt x="24" y="3"/>
                </a:lnTo>
                <a:lnTo>
                  <a:pt x="24" y="3"/>
                </a:lnTo>
                <a:lnTo>
                  <a:pt x="24" y="4"/>
                </a:lnTo>
                <a:lnTo>
                  <a:pt x="24" y="6"/>
                </a:lnTo>
                <a:lnTo>
                  <a:pt x="22" y="6"/>
                </a:lnTo>
                <a:lnTo>
                  <a:pt x="22" y="6"/>
                </a:lnTo>
                <a:lnTo>
                  <a:pt x="22" y="9"/>
                </a:lnTo>
                <a:lnTo>
                  <a:pt x="21" y="11"/>
                </a:lnTo>
                <a:lnTo>
                  <a:pt x="21" y="11"/>
                </a:lnTo>
                <a:lnTo>
                  <a:pt x="16" y="11"/>
                </a:lnTo>
                <a:lnTo>
                  <a:pt x="8" y="9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2" y="3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6" name="Freeform 99"/>
          <p:cNvSpPr>
            <a:spLocks/>
          </p:cNvSpPr>
          <p:nvPr/>
        </p:nvSpPr>
        <p:spPr bwMode="auto">
          <a:xfrm>
            <a:off x="6085918" y="160004"/>
            <a:ext cx="636563" cy="235501"/>
          </a:xfrm>
          <a:custGeom>
            <a:avLst/>
            <a:gdLst>
              <a:gd name="T0" fmla="*/ 28 w 121"/>
              <a:gd name="T1" fmla="*/ 0 h 44"/>
              <a:gd name="T2" fmla="*/ 32 w 121"/>
              <a:gd name="T3" fmla="*/ 2 h 44"/>
              <a:gd name="T4" fmla="*/ 38 w 121"/>
              <a:gd name="T5" fmla="*/ 5 h 44"/>
              <a:gd name="T6" fmla="*/ 46 w 121"/>
              <a:gd name="T7" fmla="*/ 11 h 44"/>
              <a:gd name="T8" fmla="*/ 49 w 121"/>
              <a:gd name="T9" fmla="*/ 11 h 44"/>
              <a:gd name="T10" fmla="*/ 52 w 121"/>
              <a:gd name="T11" fmla="*/ 14 h 44"/>
              <a:gd name="T12" fmla="*/ 54 w 121"/>
              <a:gd name="T13" fmla="*/ 16 h 44"/>
              <a:gd name="T14" fmla="*/ 57 w 121"/>
              <a:gd name="T15" fmla="*/ 16 h 44"/>
              <a:gd name="T16" fmla="*/ 58 w 121"/>
              <a:gd name="T17" fmla="*/ 14 h 44"/>
              <a:gd name="T18" fmla="*/ 58 w 121"/>
              <a:gd name="T19" fmla="*/ 11 h 44"/>
              <a:gd name="T20" fmla="*/ 58 w 121"/>
              <a:gd name="T21" fmla="*/ 8 h 44"/>
              <a:gd name="T22" fmla="*/ 60 w 121"/>
              <a:gd name="T23" fmla="*/ 6 h 44"/>
              <a:gd name="T24" fmla="*/ 66 w 121"/>
              <a:gd name="T25" fmla="*/ 2 h 44"/>
              <a:gd name="T26" fmla="*/ 74 w 121"/>
              <a:gd name="T27" fmla="*/ 5 h 44"/>
              <a:gd name="T28" fmla="*/ 84 w 121"/>
              <a:gd name="T29" fmla="*/ 9 h 44"/>
              <a:gd name="T30" fmla="*/ 90 w 121"/>
              <a:gd name="T31" fmla="*/ 11 h 44"/>
              <a:gd name="T32" fmla="*/ 96 w 121"/>
              <a:gd name="T33" fmla="*/ 9 h 44"/>
              <a:gd name="T34" fmla="*/ 120 w 121"/>
              <a:gd name="T35" fmla="*/ 17 h 44"/>
              <a:gd name="T36" fmla="*/ 121 w 121"/>
              <a:gd name="T37" fmla="*/ 19 h 44"/>
              <a:gd name="T38" fmla="*/ 114 w 121"/>
              <a:gd name="T39" fmla="*/ 22 h 44"/>
              <a:gd name="T40" fmla="*/ 114 w 121"/>
              <a:gd name="T41" fmla="*/ 25 h 44"/>
              <a:gd name="T42" fmla="*/ 109 w 121"/>
              <a:gd name="T43" fmla="*/ 31 h 44"/>
              <a:gd name="T44" fmla="*/ 102 w 121"/>
              <a:gd name="T45" fmla="*/ 33 h 44"/>
              <a:gd name="T46" fmla="*/ 93 w 121"/>
              <a:gd name="T47" fmla="*/ 33 h 44"/>
              <a:gd name="T48" fmla="*/ 87 w 121"/>
              <a:gd name="T49" fmla="*/ 28 h 44"/>
              <a:gd name="T50" fmla="*/ 84 w 121"/>
              <a:gd name="T51" fmla="*/ 25 h 44"/>
              <a:gd name="T52" fmla="*/ 84 w 121"/>
              <a:gd name="T53" fmla="*/ 19 h 44"/>
              <a:gd name="T54" fmla="*/ 88 w 121"/>
              <a:gd name="T55" fmla="*/ 16 h 44"/>
              <a:gd name="T56" fmla="*/ 87 w 121"/>
              <a:gd name="T57" fmla="*/ 14 h 44"/>
              <a:gd name="T58" fmla="*/ 77 w 121"/>
              <a:gd name="T59" fmla="*/ 14 h 44"/>
              <a:gd name="T60" fmla="*/ 76 w 121"/>
              <a:gd name="T61" fmla="*/ 22 h 44"/>
              <a:gd name="T62" fmla="*/ 77 w 121"/>
              <a:gd name="T63" fmla="*/ 25 h 44"/>
              <a:gd name="T64" fmla="*/ 84 w 121"/>
              <a:gd name="T65" fmla="*/ 31 h 44"/>
              <a:gd name="T66" fmla="*/ 90 w 121"/>
              <a:gd name="T67" fmla="*/ 36 h 44"/>
              <a:gd name="T68" fmla="*/ 82 w 121"/>
              <a:gd name="T69" fmla="*/ 39 h 44"/>
              <a:gd name="T70" fmla="*/ 79 w 121"/>
              <a:gd name="T71" fmla="*/ 39 h 44"/>
              <a:gd name="T72" fmla="*/ 76 w 121"/>
              <a:gd name="T73" fmla="*/ 38 h 44"/>
              <a:gd name="T74" fmla="*/ 73 w 121"/>
              <a:gd name="T75" fmla="*/ 35 h 44"/>
              <a:gd name="T76" fmla="*/ 66 w 121"/>
              <a:gd name="T77" fmla="*/ 36 h 44"/>
              <a:gd name="T78" fmla="*/ 54 w 121"/>
              <a:gd name="T79" fmla="*/ 38 h 44"/>
              <a:gd name="T80" fmla="*/ 49 w 121"/>
              <a:gd name="T81" fmla="*/ 39 h 44"/>
              <a:gd name="T82" fmla="*/ 41 w 121"/>
              <a:gd name="T83" fmla="*/ 36 h 44"/>
              <a:gd name="T84" fmla="*/ 39 w 121"/>
              <a:gd name="T85" fmla="*/ 36 h 44"/>
              <a:gd name="T86" fmla="*/ 38 w 121"/>
              <a:gd name="T87" fmla="*/ 39 h 44"/>
              <a:gd name="T88" fmla="*/ 35 w 121"/>
              <a:gd name="T89" fmla="*/ 44 h 44"/>
              <a:gd name="T90" fmla="*/ 32 w 121"/>
              <a:gd name="T91" fmla="*/ 44 h 44"/>
              <a:gd name="T92" fmla="*/ 28 w 121"/>
              <a:gd name="T93" fmla="*/ 44 h 44"/>
              <a:gd name="T94" fmla="*/ 16 w 121"/>
              <a:gd name="T95" fmla="*/ 39 h 44"/>
              <a:gd name="T96" fmla="*/ 11 w 121"/>
              <a:gd name="T97" fmla="*/ 35 h 44"/>
              <a:gd name="T98" fmla="*/ 8 w 121"/>
              <a:gd name="T99" fmla="*/ 33 h 44"/>
              <a:gd name="T100" fmla="*/ 2 w 121"/>
              <a:gd name="T101" fmla="*/ 28 h 44"/>
              <a:gd name="T102" fmla="*/ 0 w 121"/>
              <a:gd name="T103" fmla="*/ 25 h 44"/>
              <a:gd name="T104" fmla="*/ 3 w 121"/>
              <a:gd name="T105" fmla="*/ 25 h 44"/>
              <a:gd name="T106" fmla="*/ 5 w 121"/>
              <a:gd name="T107" fmla="*/ 19 h 44"/>
              <a:gd name="T108" fmla="*/ 6 w 121"/>
              <a:gd name="T109" fmla="*/ 13 h 44"/>
              <a:gd name="T110" fmla="*/ 9 w 121"/>
              <a:gd name="T111" fmla="*/ 11 h 44"/>
              <a:gd name="T112" fmla="*/ 9 w 121"/>
              <a:gd name="T113" fmla="*/ 6 h 44"/>
              <a:gd name="T114" fmla="*/ 13 w 121"/>
              <a:gd name="T115" fmla="*/ 5 h 44"/>
              <a:gd name="T116" fmla="*/ 16 w 121"/>
              <a:gd name="T117" fmla="*/ 5 h 44"/>
              <a:gd name="T118" fmla="*/ 19 w 121"/>
              <a:gd name="T119" fmla="*/ 2 h 44"/>
              <a:gd name="T120" fmla="*/ 27 w 121"/>
              <a:gd name="T12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1" h="44">
                <a:moveTo>
                  <a:pt x="27" y="0"/>
                </a:moveTo>
                <a:lnTo>
                  <a:pt x="28" y="0"/>
                </a:lnTo>
                <a:lnTo>
                  <a:pt x="30" y="0"/>
                </a:lnTo>
                <a:lnTo>
                  <a:pt x="32" y="2"/>
                </a:lnTo>
                <a:lnTo>
                  <a:pt x="33" y="3"/>
                </a:lnTo>
                <a:lnTo>
                  <a:pt x="38" y="5"/>
                </a:lnTo>
                <a:lnTo>
                  <a:pt x="41" y="6"/>
                </a:lnTo>
                <a:lnTo>
                  <a:pt x="46" y="11"/>
                </a:lnTo>
                <a:lnTo>
                  <a:pt x="47" y="11"/>
                </a:lnTo>
                <a:lnTo>
                  <a:pt x="49" y="11"/>
                </a:lnTo>
                <a:lnTo>
                  <a:pt x="50" y="11"/>
                </a:lnTo>
                <a:lnTo>
                  <a:pt x="52" y="14"/>
                </a:lnTo>
                <a:lnTo>
                  <a:pt x="52" y="16"/>
                </a:lnTo>
                <a:lnTo>
                  <a:pt x="54" y="16"/>
                </a:lnTo>
                <a:lnTo>
                  <a:pt x="54" y="16"/>
                </a:lnTo>
                <a:lnTo>
                  <a:pt x="57" y="16"/>
                </a:lnTo>
                <a:lnTo>
                  <a:pt x="57" y="16"/>
                </a:lnTo>
                <a:lnTo>
                  <a:pt x="58" y="14"/>
                </a:lnTo>
                <a:lnTo>
                  <a:pt x="58" y="13"/>
                </a:lnTo>
                <a:lnTo>
                  <a:pt x="58" y="11"/>
                </a:lnTo>
                <a:lnTo>
                  <a:pt x="58" y="9"/>
                </a:lnTo>
                <a:lnTo>
                  <a:pt x="58" y="8"/>
                </a:lnTo>
                <a:lnTo>
                  <a:pt x="58" y="6"/>
                </a:lnTo>
                <a:lnTo>
                  <a:pt x="60" y="6"/>
                </a:lnTo>
                <a:lnTo>
                  <a:pt x="63" y="3"/>
                </a:lnTo>
                <a:lnTo>
                  <a:pt x="66" y="2"/>
                </a:lnTo>
                <a:lnTo>
                  <a:pt x="69" y="2"/>
                </a:lnTo>
                <a:lnTo>
                  <a:pt x="74" y="5"/>
                </a:lnTo>
                <a:lnTo>
                  <a:pt x="80" y="8"/>
                </a:lnTo>
                <a:lnTo>
                  <a:pt x="84" y="9"/>
                </a:lnTo>
                <a:lnTo>
                  <a:pt x="87" y="11"/>
                </a:lnTo>
                <a:lnTo>
                  <a:pt x="90" y="11"/>
                </a:lnTo>
                <a:lnTo>
                  <a:pt x="93" y="11"/>
                </a:lnTo>
                <a:lnTo>
                  <a:pt x="96" y="9"/>
                </a:lnTo>
                <a:lnTo>
                  <a:pt x="98" y="9"/>
                </a:lnTo>
                <a:lnTo>
                  <a:pt x="120" y="17"/>
                </a:lnTo>
                <a:lnTo>
                  <a:pt x="121" y="19"/>
                </a:lnTo>
                <a:lnTo>
                  <a:pt x="121" y="19"/>
                </a:lnTo>
                <a:lnTo>
                  <a:pt x="117" y="20"/>
                </a:lnTo>
                <a:lnTo>
                  <a:pt x="114" y="22"/>
                </a:lnTo>
                <a:lnTo>
                  <a:pt x="114" y="24"/>
                </a:lnTo>
                <a:lnTo>
                  <a:pt x="114" y="25"/>
                </a:lnTo>
                <a:lnTo>
                  <a:pt x="115" y="27"/>
                </a:lnTo>
                <a:lnTo>
                  <a:pt x="109" y="31"/>
                </a:lnTo>
                <a:lnTo>
                  <a:pt x="106" y="33"/>
                </a:lnTo>
                <a:lnTo>
                  <a:pt x="102" y="33"/>
                </a:lnTo>
                <a:lnTo>
                  <a:pt x="98" y="33"/>
                </a:lnTo>
                <a:lnTo>
                  <a:pt x="93" y="33"/>
                </a:lnTo>
                <a:lnTo>
                  <a:pt x="90" y="31"/>
                </a:lnTo>
                <a:lnTo>
                  <a:pt x="87" y="28"/>
                </a:lnTo>
                <a:lnTo>
                  <a:pt x="85" y="27"/>
                </a:lnTo>
                <a:lnTo>
                  <a:pt x="84" y="25"/>
                </a:lnTo>
                <a:lnTo>
                  <a:pt x="84" y="22"/>
                </a:lnTo>
                <a:lnTo>
                  <a:pt x="84" y="19"/>
                </a:lnTo>
                <a:lnTo>
                  <a:pt x="87" y="19"/>
                </a:lnTo>
                <a:lnTo>
                  <a:pt x="88" y="16"/>
                </a:lnTo>
                <a:lnTo>
                  <a:pt x="88" y="16"/>
                </a:lnTo>
                <a:lnTo>
                  <a:pt x="87" y="14"/>
                </a:lnTo>
                <a:lnTo>
                  <a:pt x="82" y="14"/>
                </a:lnTo>
                <a:lnTo>
                  <a:pt x="77" y="14"/>
                </a:lnTo>
                <a:lnTo>
                  <a:pt x="74" y="16"/>
                </a:lnTo>
                <a:lnTo>
                  <a:pt x="76" y="22"/>
                </a:lnTo>
                <a:lnTo>
                  <a:pt x="76" y="24"/>
                </a:lnTo>
                <a:lnTo>
                  <a:pt x="77" y="25"/>
                </a:lnTo>
                <a:lnTo>
                  <a:pt x="82" y="31"/>
                </a:lnTo>
                <a:lnTo>
                  <a:pt x="84" y="31"/>
                </a:lnTo>
                <a:lnTo>
                  <a:pt x="87" y="33"/>
                </a:lnTo>
                <a:lnTo>
                  <a:pt x="90" y="36"/>
                </a:lnTo>
                <a:lnTo>
                  <a:pt x="85" y="39"/>
                </a:lnTo>
                <a:lnTo>
                  <a:pt x="82" y="39"/>
                </a:lnTo>
                <a:lnTo>
                  <a:pt x="80" y="39"/>
                </a:lnTo>
                <a:lnTo>
                  <a:pt x="79" y="39"/>
                </a:lnTo>
                <a:lnTo>
                  <a:pt x="77" y="39"/>
                </a:lnTo>
                <a:lnTo>
                  <a:pt x="76" y="38"/>
                </a:lnTo>
                <a:lnTo>
                  <a:pt x="76" y="36"/>
                </a:lnTo>
                <a:lnTo>
                  <a:pt x="73" y="35"/>
                </a:lnTo>
                <a:lnTo>
                  <a:pt x="69" y="35"/>
                </a:lnTo>
                <a:lnTo>
                  <a:pt x="66" y="36"/>
                </a:lnTo>
                <a:lnTo>
                  <a:pt x="63" y="38"/>
                </a:lnTo>
                <a:lnTo>
                  <a:pt x="54" y="38"/>
                </a:lnTo>
                <a:lnTo>
                  <a:pt x="52" y="39"/>
                </a:lnTo>
                <a:lnTo>
                  <a:pt x="49" y="39"/>
                </a:lnTo>
                <a:lnTo>
                  <a:pt x="44" y="38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8" y="38"/>
                </a:lnTo>
                <a:lnTo>
                  <a:pt x="38" y="39"/>
                </a:lnTo>
                <a:lnTo>
                  <a:pt x="36" y="42"/>
                </a:lnTo>
                <a:lnTo>
                  <a:pt x="35" y="44"/>
                </a:lnTo>
                <a:lnTo>
                  <a:pt x="33" y="44"/>
                </a:lnTo>
                <a:lnTo>
                  <a:pt x="32" y="44"/>
                </a:lnTo>
                <a:lnTo>
                  <a:pt x="30" y="44"/>
                </a:lnTo>
                <a:lnTo>
                  <a:pt x="28" y="44"/>
                </a:lnTo>
                <a:lnTo>
                  <a:pt x="17" y="41"/>
                </a:lnTo>
                <a:lnTo>
                  <a:pt x="16" y="39"/>
                </a:lnTo>
                <a:lnTo>
                  <a:pt x="14" y="39"/>
                </a:lnTo>
                <a:lnTo>
                  <a:pt x="11" y="35"/>
                </a:lnTo>
                <a:lnTo>
                  <a:pt x="9" y="33"/>
                </a:lnTo>
                <a:lnTo>
                  <a:pt x="8" y="33"/>
                </a:lnTo>
                <a:lnTo>
                  <a:pt x="5" y="31"/>
                </a:lnTo>
                <a:lnTo>
                  <a:pt x="2" y="28"/>
                </a:lnTo>
                <a:lnTo>
                  <a:pt x="0" y="27"/>
                </a:lnTo>
                <a:lnTo>
                  <a:pt x="0" y="25"/>
                </a:lnTo>
                <a:lnTo>
                  <a:pt x="2" y="24"/>
                </a:lnTo>
                <a:lnTo>
                  <a:pt x="3" y="25"/>
                </a:lnTo>
                <a:lnTo>
                  <a:pt x="5" y="25"/>
                </a:lnTo>
                <a:lnTo>
                  <a:pt x="5" y="19"/>
                </a:lnTo>
                <a:lnTo>
                  <a:pt x="5" y="13"/>
                </a:lnTo>
                <a:lnTo>
                  <a:pt x="6" y="13"/>
                </a:lnTo>
                <a:lnTo>
                  <a:pt x="11" y="13"/>
                </a:lnTo>
                <a:lnTo>
                  <a:pt x="9" y="11"/>
                </a:lnTo>
                <a:lnTo>
                  <a:pt x="8" y="8"/>
                </a:lnTo>
                <a:lnTo>
                  <a:pt x="9" y="6"/>
                </a:lnTo>
                <a:lnTo>
                  <a:pt x="9" y="6"/>
                </a:lnTo>
                <a:lnTo>
                  <a:pt x="13" y="5"/>
                </a:lnTo>
                <a:lnTo>
                  <a:pt x="16" y="5"/>
                </a:lnTo>
                <a:lnTo>
                  <a:pt x="16" y="5"/>
                </a:lnTo>
                <a:lnTo>
                  <a:pt x="17" y="3"/>
                </a:lnTo>
                <a:lnTo>
                  <a:pt x="19" y="2"/>
                </a:lnTo>
                <a:lnTo>
                  <a:pt x="22" y="2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7" name="Freeform 100"/>
          <p:cNvSpPr>
            <a:spLocks/>
          </p:cNvSpPr>
          <p:nvPr/>
        </p:nvSpPr>
        <p:spPr bwMode="auto">
          <a:xfrm>
            <a:off x="3829017" y="-27326"/>
            <a:ext cx="31565" cy="16058"/>
          </a:xfrm>
          <a:custGeom>
            <a:avLst/>
            <a:gdLst>
              <a:gd name="T0" fmla="*/ 3 w 6"/>
              <a:gd name="T1" fmla="*/ 0 h 3"/>
              <a:gd name="T2" fmla="*/ 5 w 6"/>
              <a:gd name="T3" fmla="*/ 0 h 3"/>
              <a:gd name="T4" fmla="*/ 6 w 6"/>
              <a:gd name="T5" fmla="*/ 0 h 3"/>
              <a:gd name="T6" fmla="*/ 6 w 6"/>
              <a:gd name="T7" fmla="*/ 2 h 3"/>
              <a:gd name="T8" fmla="*/ 6 w 6"/>
              <a:gd name="T9" fmla="*/ 2 h 3"/>
              <a:gd name="T10" fmla="*/ 3 w 6"/>
              <a:gd name="T11" fmla="*/ 3 h 3"/>
              <a:gd name="T12" fmla="*/ 2 w 6"/>
              <a:gd name="T13" fmla="*/ 3 h 3"/>
              <a:gd name="T14" fmla="*/ 0 w 6"/>
              <a:gd name="T15" fmla="*/ 2 h 3"/>
              <a:gd name="T16" fmla="*/ 2 w 6"/>
              <a:gd name="T17" fmla="*/ 0 h 3"/>
              <a:gd name="T18" fmla="*/ 3 w 6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8" name="Freeform 101"/>
          <p:cNvSpPr>
            <a:spLocks/>
          </p:cNvSpPr>
          <p:nvPr/>
        </p:nvSpPr>
        <p:spPr bwMode="auto">
          <a:xfrm>
            <a:off x="3739580" y="-193245"/>
            <a:ext cx="47350" cy="21409"/>
          </a:xfrm>
          <a:custGeom>
            <a:avLst/>
            <a:gdLst>
              <a:gd name="T0" fmla="*/ 6 w 9"/>
              <a:gd name="T1" fmla="*/ 0 h 4"/>
              <a:gd name="T2" fmla="*/ 8 w 9"/>
              <a:gd name="T3" fmla="*/ 0 h 4"/>
              <a:gd name="T4" fmla="*/ 9 w 9"/>
              <a:gd name="T5" fmla="*/ 0 h 4"/>
              <a:gd name="T6" fmla="*/ 9 w 9"/>
              <a:gd name="T7" fmla="*/ 1 h 4"/>
              <a:gd name="T8" fmla="*/ 9 w 9"/>
              <a:gd name="T9" fmla="*/ 3 h 4"/>
              <a:gd name="T10" fmla="*/ 9 w 9"/>
              <a:gd name="T11" fmla="*/ 3 h 4"/>
              <a:gd name="T12" fmla="*/ 6 w 9"/>
              <a:gd name="T13" fmla="*/ 3 h 4"/>
              <a:gd name="T14" fmla="*/ 6 w 9"/>
              <a:gd name="T15" fmla="*/ 3 h 4"/>
              <a:gd name="T16" fmla="*/ 3 w 9"/>
              <a:gd name="T17" fmla="*/ 4 h 4"/>
              <a:gd name="T18" fmla="*/ 1 w 9"/>
              <a:gd name="T19" fmla="*/ 4 h 4"/>
              <a:gd name="T20" fmla="*/ 0 w 9"/>
              <a:gd name="T21" fmla="*/ 3 h 4"/>
              <a:gd name="T22" fmla="*/ 0 w 9"/>
              <a:gd name="T23" fmla="*/ 3 h 4"/>
              <a:gd name="T24" fmla="*/ 4 w 9"/>
              <a:gd name="T25" fmla="*/ 1 h 4"/>
              <a:gd name="T26" fmla="*/ 6 w 9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3"/>
                </a:lnTo>
                <a:lnTo>
                  <a:pt x="6" y="3"/>
                </a:lnTo>
                <a:lnTo>
                  <a:pt x="6" y="3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4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9" name="Freeform 102"/>
          <p:cNvSpPr>
            <a:spLocks/>
          </p:cNvSpPr>
          <p:nvPr/>
        </p:nvSpPr>
        <p:spPr bwMode="auto">
          <a:xfrm>
            <a:off x="3224018" y="-380578"/>
            <a:ext cx="462952" cy="251559"/>
          </a:xfrm>
          <a:custGeom>
            <a:avLst/>
            <a:gdLst>
              <a:gd name="T0" fmla="*/ 50 w 88"/>
              <a:gd name="T1" fmla="*/ 2 h 47"/>
              <a:gd name="T2" fmla="*/ 55 w 88"/>
              <a:gd name="T3" fmla="*/ 5 h 47"/>
              <a:gd name="T4" fmla="*/ 54 w 88"/>
              <a:gd name="T5" fmla="*/ 5 h 47"/>
              <a:gd name="T6" fmla="*/ 50 w 88"/>
              <a:gd name="T7" fmla="*/ 8 h 47"/>
              <a:gd name="T8" fmla="*/ 46 w 88"/>
              <a:gd name="T9" fmla="*/ 17 h 47"/>
              <a:gd name="T10" fmla="*/ 47 w 88"/>
              <a:gd name="T11" fmla="*/ 17 h 47"/>
              <a:gd name="T12" fmla="*/ 52 w 88"/>
              <a:gd name="T13" fmla="*/ 13 h 47"/>
              <a:gd name="T14" fmla="*/ 55 w 88"/>
              <a:gd name="T15" fmla="*/ 13 h 47"/>
              <a:gd name="T16" fmla="*/ 60 w 88"/>
              <a:gd name="T17" fmla="*/ 10 h 47"/>
              <a:gd name="T18" fmla="*/ 65 w 88"/>
              <a:gd name="T19" fmla="*/ 10 h 47"/>
              <a:gd name="T20" fmla="*/ 68 w 88"/>
              <a:gd name="T21" fmla="*/ 11 h 47"/>
              <a:gd name="T22" fmla="*/ 74 w 88"/>
              <a:gd name="T23" fmla="*/ 14 h 47"/>
              <a:gd name="T24" fmla="*/ 76 w 88"/>
              <a:gd name="T25" fmla="*/ 16 h 47"/>
              <a:gd name="T26" fmla="*/ 77 w 88"/>
              <a:gd name="T27" fmla="*/ 19 h 47"/>
              <a:gd name="T28" fmla="*/ 84 w 88"/>
              <a:gd name="T29" fmla="*/ 19 h 47"/>
              <a:gd name="T30" fmla="*/ 85 w 88"/>
              <a:gd name="T31" fmla="*/ 21 h 47"/>
              <a:gd name="T32" fmla="*/ 87 w 88"/>
              <a:gd name="T33" fmla="*/ 24 h 47"/>
              <a:gd name="T34" fmla="*/ 87 w 88"/>
              <a:gd name="T35" fmla="*/ 30 h 47"/>
              <a:gd name="T36" fmla="*/ 79 w 88"/>
              <a:gd name="T37" fmla="*/ 35 h 47"/>
              <a:gd name="T38" fmla="*/ 73 w 88"/>
              <a:gd name="T39" fmla="*/ 35 h 47"/>
              <a:gd name="T40" fmla="*/ 54 w 88"/>
              <a:gd name="T41" fmla="*/ 38 h 47"/>
              <a:gd name="T42" fmla="*/ 50 w 88"/>
              <a:gd name="T43" fmla="*/ 39 h 47"/>
              <a:gd name="T44" fmla="*/ 49 w 88"/>
              <a:gd name="T45" fmla="*/ 38 h 47"/>
              <a:gd name="T46" fmla="*/ 35 w 88"/>
              <a:gd name="T47" fmla="*/ 39 h 47"/>
              <a:gd name="T48" fmla="*/ 25 w 88"/>
              <a:gd name="T49" fmla="*/ 41 h 47"/>
              <a:gd name="T50" fmla="*/ 11 w 88"/>
              <a:gd name="T51" fmla="*/ 46 h 47"/>
              <a:gd name="T52" fmla="*/ 3 w 88"/>
              <a:gd name="T53" fmla="*/ 46 h 47"/>
              <a:gd name="T54" fmla="*/ 0 w 88"/>
              <a:gd name="T55" fmla="*/ 44 h 47"/>
              <a:gd name="T56" fmla="*/ 3 w 88"/>
              <a:gd name="T57" fmla="*/ 39 h 47"/>
              <a:gd name="T58" fmla="*/ 11 w 88"/>
              <a:gd name="T59" fmla="*/ 35 h 47"/>
              <a:gd name="T60" fmla="*/ 13 w 88"/>
              <a:gd name="T61" fmla="*/ 30 h 47"/>
              <a:gd name="T62" fmla="*/ 14 w 88"/>
              <a:gd name="T63" fmla="*/ 28 h 47"/>
              <a:gd name="T64" fmla="*/ 14 w 88"/>
              <a:gd name="T65" fmla="*/ 25 h 47"/>
              <a:gd name="T66" fmla="*/ 16 w 88"/>
              <a:gd name="T67" fmla="*/ 22 h 47"/>
              <a:gd name="T68" fmla="*/ 19 w 88"/>
              <a:gd name="T69" fmla="*/ 21 h 47"/>
              <a:gd name="T70" fmla="*/ 24 w 88"/>
              <a:gd name="T71" fmla="*/ 21 h 47"/>
              <a:gd name="T72" fmla="*/ 22 w 88"/>
              <a:gd name="T73" fmla="*/ 17 h 47"/>
              <a:gd name="T74" fmla="*/ 24 w 88"/>
              <a:gd name="T75" fmla="*/ 14 h 47"/>
              <a:gd name="T76" fmla="*/ 25 w 88"/>
              <a:gd name="T77" fmla="*/ 13 h 47"/>
              <a:gd name="T78" fmla="*/ 25 w 88"/>
              <a:gd name="T79" fmla="*/ 10 h 47"/>
              <a:gd name="T80" fmla="*/ 28 w 88"/>
              <a:gd name="T81" fmla="*/ 6 h 47"/>
              <a:gd name="T82" fmla="*/ 33 w 88"/>
              <a:gd name="T83" fmla="*/ 5 h 47"/>
              <a:gd name="T84" fmla="*/ 33 w 88"/>
              <a:gd name="T85" fmla="*/ 2 h 47"/>
              <a:gd name="T86" fmla="*/ 36 w 88"/>
              <a:gd name="T87" fmla="*/ 2 h 47"/>
              <a:gd name="T88" fmla="*/ 38 w 88"/>
              <a:gd name="T89" fmla="*/ 3 h 47"/>
              <a:gd name="T90" fmla="*/ 41 w 88"/>
              <a:gd name="T91" fmla="*/ 5 h 47"/>
              <a:gd name="T92" fmla="*/ 43 w 88"/>
              <a:gd name="T93" fmla="*/ 3 h 47"/>
              <a:gd name="T94" fmla="*/ 43 w 88"/>
              <a:gd name="T95" fmla="*/ 0 h 47"/>
              <a:gd name="T96" fmla="*/ 46 w 88"/>
              <a:gd name="T9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8" h="47">
                <a:moveTo>
                  <a:pt x="46" y="0"/>
                </a:moveTo>
                <a:lnTo>
                  <a:pt x="50" y="2"/>
                </a:lnTo>
                <a:lnTo>
                  <a:pt x="54" y="3"/>
                </a:lnTo>
                <a:lnTo>
                  <a:pt x="55" y="5"/>
                </a:lnTo>
                <a:lnTo>
                  <a:pt x="55" y="5"/>
                </a:lnTo>
                <a:lnTo>
                  <a:pt x="54" y="5"/>
                </a:lnTo>
                <a:lnTo>
                  <a:pt x="52" y="5"/>
                </a:lnTo>
                <a:lnTo>
                  <a:pt x="50" y="8"/>
                </a:lnTo>
                <a:lnTo>
                  <a:pt x="50" y="10"/>
                </a:lnTo>
                <a:lnTo>
                  <a:pt x="46" y="17"/>
                </a:lnTo>
                <a:lnTo>
                  <a:pt x="46" y="19"/>
                </a:lnTo>
                <a:lnTo>
                  <a:pt x="47" y="17"/>
                </a:lnTo>
                <a:lnTo>
                  <a:pt x="50" y="16"/>
                </a:lnTo>
                <a:lnTo>
                  <a:pt x="52" y="13"/>
                </a:lnTo>
                <a:lnTo>
                  <a:pt x="54" y="13"/>
                </a:lnTo>
                <a:lnTo>
                  <a:pt x="55" y="13"/>
                </a:lnTo>
                <a:lnTo>
                  <a:pt x="57" y="11"/>
                </a:lnTo>
                <a:lnTo>
                  <a:pt x="60" y="10"/>
                </a:lnTo>
                <a:lnTo>
                  <a:pt x="63" y="10"/>
                </a:lnTo>
                <a:lnTo>
                  <a:pt x="65" y="10"/>
                </a:lnTo>
                <a:lnTo>
                  <a:pt x="68" y="10"/>
                </a:lnTo>
                <a:lnTo>
                  <a:pt x="68" y="11"/>
                </a:lnTo>
                <a:lnTo>
                  <a:pt x="69" y="13"/>
                </a:lnTo>
                <a:lnTo>
                  <a:pt x="74" y="14"/>
                </a:lnTo>
                <a:lnTo>
                  <a:pt x="74" y="14"/>
                </a:lnTo>
                <a:lnTo>
                  <a:pt x="76" y="16"/>
                </a:lnTo>
                <a:lnTo>
                  <a:pt x="74" y="17"/>
                </a:lnTo>
                <a:lnTo>
                  <a:pt x="77" y="19"/>
                </a:lnTo>
                <a:lnTo>
                  <a:pt x="80" y="19"/>
                </a:lnTo>
                <a:lnTo>
                  <a:pt x="84" y="19"/>
                </a:lnTo>
                <a:lnTo>
                  <a:pt x="85" y="19"/>
                </a:lnTo>
                <a:lnTo>
                  <a:pt x="85" y="21"/>
                </a:lnTo>
                <a:lnTo>
                  <a:pt x="87" y="22"/>
                </a:lnTo>
                <a:lnTo>
                  <a:pt x="87" y="24"/>
                </a:lnTo>
                <a:lnTo>
                  <a:pt x="88" y="27"/>
                </a:lnTo>
                <a:lnTo>
                  <a:pt x="87" y="30"/>
                </a:lnTo>
                <a:lnTo>
                  <a:pt x="80" y="35"/>
                </a:lnTo>
                <a:lnTo>
                  <a:pt x="79" y="35"/>
                </a:lnTo>
                <a:lnTo>
                  <a:pt x="76" y="35"/>
                </a:lnTo>
                <a:lnTo>
                  <a:pt x="73" y="35"/>
                </a:lnTo>
                <a:lnTo>
                  <a:pt x="65" y="38"/>
                </a:lnTo>
                <a:lnTo>
                  <a:pt x="54" y="38"/>
                </a:lnTo>
                <a:lnTo>
                  <a:pt x="50" y="39"/>
                </a:lnTo>
                <a:lnTo>
                  <a:pt x="50" y="39"/>
                </a:lnTo>
                <a:lnTo>
                  <a:pt x="49" y="39"/>
                </a:lnTo>
                <a:lnTo>
                  <a:pt x="49" y="38"/>
                </a:lnTo>
                <a:lnTo>
                  <a:pt x="43" y="39"/>
                </a:lnTo>
                <a:lnTo>
                  <a:pt x="35" y="39"/>
                </a:lnTo>
                <a:lnTo>
                  <a:pt x="28" y="39"/>
                </a:lnTo>
                <a:lnTo>
                  <a:pt x="25" y="41"/>
                </a:lnTo>
                <a:lnTo>
                  <a:pt x="19" y="44"/>
                </a:lnTo>
                <a:lnTo>
                  <a:pt x="11" y="46"/>
                </a:lnTo>
                <a:lnTo>
                  <a:pt x="8" y="47"/>
                </a:lnTo>
                <a:lnTo>
                  <a:pt x="3" y="46"/>
                </a:lnTo>
                <a:lnTo>
                  <a:pt x="2" y="46"/>
                </a:lnTo>
                <a:lnTo>
                  <a:pt x="0" y="44"/>
                </a:lnTo>
                <a:lnTo>
                  <a:pt x="2" y="43"/>
                </a:lnTo>
                <a:lnTo>
                  <a:pt x="3" y="39"/>
                </a:lnTo>
                <a:lnTo>
                  <a:pt x="6" y="38"/>
                </a:lnTo>
                <a:lnTo>
                  <a:pt x="11" y="35"/>
                </a:lnTo>
                <a:lnTo>
                  <a:pt x="11" y="33"/>
                </a:lnTo>
                <a:lnTo>
                  <a:pt x="13" y="30"/>
                </a:lnTo>
                <a:lnTo>
                  <a:pt x="13" y="30"/>
                </a:lnTo>
                <a:lnTo>
                  <a:pt x="14" y="28"/>
                </a:lnTo>
                <a:lnTo>
                  <a:pt x="14" y="27"/>
                </a:lnTo>
                <a:lnTo>
                  <a:pt x="14" y="25"/>
                </a:lnTo>
                <a:lnTo>
                  <a:pt x="14" y="24"/>
                </a:lnTo>
                <a:lnTo>
                  <a:pt x="16" y="22"/>
                </a:lnTo>
                <a:lnTo>
                  <a:pt x="17" y="21"/>
                </a:lnTo>
                <a:lnTo>
                  <a:pt x="19" y="21"/>
                </a:lnTo>
                <a:lnTo>
                  <a:pt x="24" y="21"/>
                </a:lnTo>
                <a:lnTo>
                  <a:pt x="24" y="21"/>
                </a:lnTo>
                <a:lnTo>
                  <a:pt x="24" y="19"/>
                </a:lnTo>
                <a:lnTo>
                  <a:pt x="22" y="17"/>
                </a:lnTo>
                <a:lnTo>
                  <a:pt x="22" y="16"/>
                </a:lnTo>
                <a:lnTo>
                  <a:pt x="24" y="14"/>
                </a:lnTo>
                <a:lnTo>
                  <a:pt x="24" y="14"/>
                </a:lnTo>
                <a:lnTo>
                  <a:pt x="25" y="13"/>
                </a:lnTo>
                <a:lnTo>
                  <a:pt x="25" y="11"/>
                </a:lnTo>
                <a:lnTo>
                  <a:pt x="25" y="10"/>
                </a:lnTo>
                <a:lnTo>
                  <a:pt x="27" y="8"/>
                </a:lnTo>
                <a:lnTo>
                  <a:pt x="28" y="6"/>
                </a:lnTo>
                <a:lnTo>
                  <a:pt x="30" y="6"/>
                </a:lnTo>
                <a:lnTo>
                  <a:pt x="33" y="5"/>
                </a:lnTo>
                <a:lnTo>
                  <a:pt x="33" y="3"/>
                </a:lnTo>
                <a:lnTo>
                  <a:pt x="33" y="2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8" y="3"/>
                </a:lnTo>
                <a:lnTo>
                  <a:pt x="39" y="5"/>
                </a:lnTo>
                <a:lnTo>
                  <a:pt x="41" y="5"/>
                </a:lnTo>
                <a:lnTo>
                  <a:pt x="43" y="5"/>
                </a:lnTo>
                <a:lnTo>
                  <a:pt x="43" y="3"/>
                </a:lnTo>
                <a:lnTo>
                  <a:pt x="43" y="2"/>
                </a:lnTo>
                <a:lnTo>
                  <a:pt x="43" y="0"/>
                </a:lnTo>
                <a:lnTo>
                  <a:pt x="43" y="0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0" name="Freeform 105"/>
          <p:cNvSpPr>
            <a:spLocks/>
          </p:cNvSpPr>
          <p:nvPr/>
        </p:nvSpPr>
        <p:spPr bwMode="auto">
          <a:xfrm>
            <a:off x="4775968" y="625651"/>
            <a:ext cx="42088" cy="16058"/>
          </a:xfrm>
          <a:custGeom>
            <a:avLst/>
            <a:gdLst>
              <a:gd name="T0" fmla="*/ 5 w 8"/>
              <a:gd name="T1" fmla="*/ 0 h 3"/>
              <a:gd name="T2" fmla="*/ 6 w 8"/>
              <a:gd name="T3" fmla="*/ 0 h 3"/>
              <a:gd name="T4" fmla="*/ 8 w 8"/>
              <a:gd name="T5" fmla="*/ 1 h 3"/>
              <a:gd name="T6" fmla="*/ 8 w 8"/>
              <a:gd name="T7" fmla="*/ 1 h 3"/>
              <a:gd name="T8" fmla="*/ 5 w 8"/>
              <a:gd name="T9" fmla="*/ 3 h 3"/>
              <a:gd name="T10" fmla="*/ 1 w 8"/>
              <a:gd name="T11" fmla="*/ 3 h 3"/>
              <a:gd name="T12" fmla="*/ 0 w 8"/>
              <a:gd name="T13" fmla="*/ 1 h 3"/>
              <a:gd name="T14" fmla="*/ 1 w 8"/>
              <a:gd name="T15" fmla="*/ 0 h 3"/>
              <a:gd name="T16" fmla="*/ 5 w 8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3">
                <a:moveTo>
                  <a:pt x="5" y="0"/>
                </a:moveTo>
                <a:lnTo>
                  <a:pt x="6" y="0"/>
                </a:lnTo>
                <a:lnTo>
                  <a:pt x="8" y="1"/>
                </a:lnTo>
                <a:lnTo>
                  <a:pt x="8" y="1"/>
                </a:lnTo>
                <a:lnTo>
                  <a:pt x="5" y="3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1" name="Freeform 106"/>
          <p:cNvSpPr>
            <a:spLocks/>
          </p:cNvSpPr>
          <p:nvPr/>
        </p:nvSpPr>
        <p:spPr bwMode="auto">
          <a:xfrm>
            <a:off x="5133705" y="507901"/>
            <a:ext cx="21043" cy="16058"/>
          </a:xfrm>
          <a:custGeom>
            <a:avLst/>
            <a:gdLst>
              <a:gd name="T0" fmla="*/ 1 w 4"/>
              <a:gd name="T1" fmla="*/ 0 h 3"/>
              <a:gd name="T2" fmla="*/ 3 w 4"/>
              <a:gd name="T3" fmla="*/ 1 h 3"/>
              <a:gd name="T4" fmla="*/ 3 w 4"/>
              <a:gd name="T5" fmla="*/ 1 h 3"/>
              <a:gd name="T6" fmla="*/ 4 w 4"/>
              <a:gd name="T7" fmla="*/ 1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1 h 3"/>
              <a:gd name="T16" fmla="*/ 0 w 4"/>
              <a:gd name="T17" fmla="*/ 1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2" name="Freeform 107"/>
          <p:cNvSpPr>
            <a:spLocks/>
          </p:cNvSpPr>
          <p:nvPr/>
        </p:nvSpPr>
        <p:spPr bwMode="auto">
          <a:xfrm>
            <a:off x="5970180" y="465082"/>
            <a:ext cx="68391" cy="48173"/>
          </a:xfrm>
          <a:custGeom>
            <a:avLst/>
            <a:gdLst>
              <a:gd name="T0" fmla="*/ 0 w 13"/>
              <a:gd name="T1" fmla="*/ 0 h 9"/>
              <a:gd name="T2" fmla="*/ 3 w 13"/>
              <a:gd name="T3" fmla="*/ 0 h 9"/>
              <a:gd name="T4" fmla="*/ 9 w 13"/>
              <a:gd name="T5" fmla="*/ 4 h 9"/>
              <a:gd name="T6" fmla="*/ 13 w 13"/>
              <a:gd name="T7" fmla="*/ 8 h 9"/>
              <a:gd name="T8" fmla="*/ 11 w 13"/>
              <a:gd name="T9" fmla="*/ 9 h 9"/>
              <a:gd name="T10" fmla="*/ 11 w 13"/>
              <a:gd name="T11" fmla="*/ 9 h 9"/>
              <a:gd name="T12" fmla="*/ 9 w 13"/>
              <a:gd name="T13" fmla="*/ 9 h 9"/>
              <a:gd name="T14" fmla="*/ 5 w 13"/>
              <a:gd name="T15" fmla="*/ 4 h 9"/>
              <a:gd name="T16" fmla="*/ 3 w 13"/>
              <a:gd name="T17" fmla="*/ 3 h 9"/>
              <a:gd name="T18" fmla="*/ 2 w 13"/>
              <a:gd name="T19" fmla="*/ 1 h 9"/>
              <a:gd name="T20" fmla="*/ 0 w 13"/>
              <a:gd name="T21" fmla="*/ 1 h 9"/>
              <a:gd name="T22" fmla="*/ 0 w 13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9">
                <a:moveTo>
                  <a:pt x="0" y="0"/>
                </a:moveTo>
                <a:lnTo>
                  <a:pt x="3" y="0"/>
                </a:lnTo>
                <a:lnTo>
                  <a:pt x="9" y="4"/>
                </a:lnTo>
                <a:lnTo>
                  <a:pt x="13" y="8"/>
                </a:lnTo>
                <a:lnTo>
                  <a:pt x="11" y="9"/>
                </a:lnTo>
                <a:lnTo>
                  <a:pt x="11" y="9"/>
                </a:lnTo>
                <a:lnTo>
                  <a:pt x="9" y="9"/>
                </a:lnTo>
                <a:lnTo>
                  <a:pt x="5" y="4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3" name="Freeform 108"/>
          <p:cNvSpPr>
            <a:spLocks/>
          </p:cNvSpPr>
          <p:nvPr/>
        </p:nvSpPr>
        <p:spPr bwMode="auto">
          <a:xfrm>
            <a:off x="3760625" y="-171836"/>
            <a:ext cx="99958" cy="26764"/>
          </a:xfrm>
          <a:custGeom>
            <a:avLst/>
            <a:gdLst>
              <a:gd name="T0" fmla="*/ 16 w 19"/>
              <a:gd name="T1" fmla="*/ 0 h 5"/>
              <a:gd name="T2" fmla="*/ 18 w 19"/>
              <a:gd name="T3" fmla="*/ 0 h 5"/>
              <a:gd name="T4" fmla="*/ 19 w 19"/>
              <a:gd name="T5" fmla="*/ 2 h 5"/>
              <a:gd name="T6" fmla="*/ 18 w 19"/>
              <a:gd name="T7" fmla="*/ 4 h 5"/>
              <a:gd name="T8" fmla="*/ 16 w 19"/>
              <a:gd name="T9" fmla="*/ 5 h 5"/>
              <a:gd name="T10" fmla="*/ 15 w 19"/>
              <a:gd name="T11" fmla="*/ 4 h 5"/>
              <a:gd name="T12" fmla="*/ 10 w 19"/>
              <a:gd name="T13" fmla="*/ 4 h 5"/>
              <a:gd name="T14" fmla="*/ 0 w 19"/>
              <a:gd name="T15" fmla="*/ 2 h 5"/>
              <a:gd name="T16" fmla="*/ 4 w 19"/>
              <a:gd name="T17" fmla="*/ 0 h 5"/>
              <a:gd name="T18" fmla="*/ 16 w 19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5">
                <a:moveTo>
                  <a:pt x="16" y="0"/>
                </a:moveTo>
                <a:lnTo>
                  <a:pt x="18" y="0"/>
                </a:lnTo>
                <a:lnTo>
                  <a:pt x="19" y="2"/>
                </a:lnTo>
                <a:lnTo>
                  <a:pt x="18" y="4"/>
                </a:lnTo>
                <a:lnTo>
                  <a:pt x="16" y="5"/>
                </a:lnTo>
                <a:lnTo>
                  <a:pt x="15" y="4"/>
                </a:lnTo>
                <a:lnTo>
                  <a:pt x="10" y="4"/>
                </a:lnTo>
                <a:lnTo>
                  <a:pt x="0" y="2"/>
                </a:lnTo>
                <a:lnTo>
                  <a:pt x="4" y="0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4" name="Freeform 109"/>
          <p:cNvSpPr>
            <a:spLocks/>
          </p:cNvSpPr>
          <p:nvPr/>
        </p:nvSpPr>
        <p:spPr bwMode="auto">
          <a:xfrm>
            <a:off x="4186753" y="85073"/>
            <a:ext cx="57871" cy="32112"/>
          </a:xfrm>
          <a:custGeom>
            <a:avLst/>
            <a:gdLst>
              <a:gd name="T0" fmla="*/ 6 w 11"/>
              <a:gd name="T1" fmla="*/ 0 h 6"/>
              <a:gd name="T2" fmla="*/ 8 w 11"/>
              <a:gd name="T3" fmla="*/ 1 h 6"/>
              <a:gd name="T4" fmla="*/ 9 w 11"/>
              <a:gd name="T5" fmla="*/ 3 h 6"/>
              <a:gd name="T6" fmla="*/ 11 w 11"/>
              <a:gd name="T7" fmla="*/ 4 h 6"/>
              <a:gd name="T8" fmla="*/ 9 w 11"/>
              <a:gd name="T9" fmla="*/ 4 h 6"/>
              <a:gd name="T10" fmla="*/ 9 w 11"/>
              <a:gd name="T11" fmla="*/ 4 h 6"/>
              <a:gd name="T12" fmla="*/ 9 w 11"/>
              <a:gd name="T13" fmla="*/ 6 h 6"/>
              <a:gd name="T14" fmla="*/ 8 w 11"/>
              <a:gd name="T15" fmla="*/ 6 h 6"/>
              <a:gd name="T16" fmla="*/ 6 w 11"/>
              <a:gd name="T17" fmla="*/ 4 h 6"/>
              <a:gd name="T18" fmla="*/ 5 w 11"/>
              <a:gd name="T19" fmla="*/ 3 h 6"/>
              <a:gd name="T20" fmla="*/ 3 w 11"/>
              <a:gd name="T21" fmla="*/ 3 h 6"/>
              <a:gd name="T22" fmla="*/ 1 w 11"/>
              <a:gd name="T23" fmla="*/ 1 h 6"/>
              <a:gd name="T24" fmla="*/ 0 w 11"/>
              <a:gd name="T25" fmla="*/ 1 h 6"/>
              <a:gd name="T26" fmla="*/ 1 w 11"/>
              <a:gd name="T27" fmla="*/ 0 h 6"/>
              <a:gd name="T28" fmla="*/ 5 w 11"/>
              <a:gd name="T29" fmla="*/ 1 h 6"/>
              <a:gd name="T30" fmla="*/ 6 w 11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6">
                <a:moveTo>
                  <a:pt x="6" y="0"/>
                </a:moveTo>
                <a:lnTo>
                  <a:pt x="8" y="1"/>
                </a:lnTo>
                <a:lnTo>
                  <a:pt x="9" y="3"/>
                </a:lnTo>
                <a:lnTo>
                  <a:pt x="11" y="4"/>
                </a:lnTo>
                <a:lnTo>
                  <a:pt x="9" y="4"/>
                </a:lnTo>
                <a:lnTo>
                  <a:pt x="9" y="4"/>
                </a:lnTo>
                <a:lnTo>
                  <a:pt x="9" y="6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5" name="Freeform 110"/>
          <p:cNvSpPr>
            <a:spLocks/>
          </p:cNvSpPr>
          <p:nvPr/>
        </p:nvSpPr>
        <p:spPr bwMode="auto">
          <a:xfrm>
            <a:off x="5980700" y="208175"/>
            <a:ext cx="47350" cy="80285"/>
          </a:xfrm>
          <a:custGeom>
            <a:avLst/>
            <a:gdLst>
              <a:gd name="T0" fmla="*/ 3 w 9"/>
              <a:gd name="T1" fmla="*/ 0 h 15"/>
              <a:gd name="T2" fmla="*/ 4 w 9"/>
              <a:gd name="T3" fmla="*/ 2 h 15"/>
              <a:gd name="T4" fmla="*/ 4 w 9"/>
              <a:gd name="T5" fmla="*/ 5 h 15"/>
              <a:gd name="T6" fmla="*/ 6 w 9"/>
              <a:gd name="T7" fmla="*/ 5 h 15"/>
              <a:gd name="T8" fmla="*/ 9 w 9"/>
              <a:gd name="T9" fmla="*/ 8 h 15"/>
              <a:gd name="T10" fmla="*/ 9 w 9"/>
              <a:gd name="T11" fmla="*/ 8 h 15"/>
              <a:gd name="T12" fmla="*/ 6 w 9"/>
              <a:gd name="T13" fmla="*/ 10 h 15"/>
              <a:gd name="T14" fmla="*/ 6 w 9"/>
              <a:gd name="T15" fmla="*/ 11 h 15"/>
              <a:gd name="T16" fmla="*/ 7 w 9"/>
              <a:gd name="T17" fmla="*/ 13 h 15"/>
              <a:gd name="T18" fmla="*/ 6 w 9"/>
              <a:gd name="T19" fmla="*/ 15 h 15"/>
              <a:gd name="T20" fmla="*/ 3 w 9"/>
              <a:gd name="T21" fmla="*/ 15 h 15"/>
              <a:gd name="T22" fmla="*/ 0 w 9"/>
              <a:gd name="T23" fmla="*/ 15 h 15"/>
              <a:gd name="T24" fmla="*/ 0 w 9"/>
              <a:gd name="T25" fmla="*/ 13 h 15"/>
              <a:gd name="T26" fmla="*/ 0 w 9"/>
              <a:gd name="T27" fmla="*/ 11 h 15"/>
              <a:gd name="T28" fmla="*/ 1 w 9"/>
              <a:gd name="T29" fmla="*/ 8 h 15"/>
              <a:gd name="T30" fmla="*/ 1 w 9"/>
              <a:gd name="T31" fmla="*/ 7 h 15"/>
              <a:gd name="T32" fmla="*/ 1 w 9"/>
              <a:gd name="T33" fmla="*/ 5 h 15"/>
              <a:gd name="T34" fmla="*/ 1 w 9"/>
              <a:gd name="T35" fmla="*/ 4 h 15"/>
              <a:gd name="T36" fmla="*/ 3 w 9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15">
                <a:moveTo>
                  <a:pt x="3" y="0"/>
                </a:moveTo>
                <a:lnTo>
                  <a:pt x="4" y="2"/>
                </a:lnTo>
                <a:lnTo>
                  <a:pt x="4" y="5"/>
                </a:lnTo>
                <a:lnTo>
                  <a:pt x="6" y="5"/>
                </a:lnTo>
                <a:lnTo>
                  <a:pt x="9" y="8"/>
                </a:lnTo>
                <a:lnTo>
                  <a:pt x="9" y="8"/>
                </a:lnTo>
                <a:lnTo>
                  <a:pt x="6" y="10"/>
                </a:lnTo>
                <a:lnTo>
                  <a:pt x="6" y="11"/>
                </a:lnTo>
                <a:lnTo>
                  <a:pt x="7" y="13"/>
                </a:lnTo>
                <a:lnTo>
                  <a:pt x="6" y="15"/>
                </a:lnTo>
                <a:lnTo>
                  <a:pt x="3" y="15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6" name="Freeform 111"/>
          <p:cNvSpPr>
            <a:spLocks/>
          </p:cNvSpPr>
          <p:nvPr/>
        </p:nvSpPr>
        <p:spPr bwMode="auto">
          <a:xfrm>
            <a:off x="1871983" y="267051"/>
            <a:ext cx="57871" cy="42818"/>
          </a:xfrm>
          <a:custGeom>
            <a:avLst/>
            <a:gdLst>
              <a:gd name="T0" fmla="*/ 9 w 11"/>
              <a:gd name="T1" fmla="*/ 0 h 8"/>
              <a:gd name="T2" fmla="*/ 9 w 11"/>
              <a:gd name="T3" fmla="*/ 2 h 8"/>
              <a:gd name="T4" fmla="*/ 9 w 11"/>
              <a:gd name="T5" fmla="*/ 4 h 8"/>
              <a:gd name="T6" fmla="*/ 11 w 11"/>
              <a:gd name="T7" fmla="*/ 5 h 8"/>
              <a:gd name="T8" fmla="*/ 9 w 11"/>
              <a:gd name="T9" fmla="*/ 5 h 8"/>
              <a:gd name="T10" fmla="*/ 8 w 11"/>
              <a:gd name="T11" fmla="*/ 5 h 8"/>
              <a:gd name="T12" fmla="*/ 6 w 11"/>
              <a:gd name="T13" fmla="*/ 8 h 8"/>
              <a:gd name="T14" fmla="*/ 6 w 11"/>
              <a:gd name="T15" fmla="*/ 7 h 8"/>
              <a:gd name="T16" fmla="*/ 5 w 11"/>
              <a:gd name="T17" fmla="*/ 5 h 8"/>
              <a:gd name="T18" fmla="*/ 3 w 11"/>
              <a:gd name="T19" fmla="*/ 7 h 8"/>
              <a:gd name="T20" fmla="*/ 2 w 11"/>
              <a:gd name="T21" fmla="*/ 7 h 8"/>
              <a:gd name="T22" fmla="*/ 2 w 11"/>
              <a:gd name="T23" fmla="*/ 5 h 8"/>
              <a:gd name="T24" fmla="*/ 0 w 11"/>
              <a:gd name="T25" fmla="*/ 5 h 8"/>
              <a:gd name="T26" fmla="*/ 0 w 11"/>
              <a:gd name="T27" fmla="*/ 4 h 8"/>
              <a:gd name="T28" fmla="*/ 3 w 11"/>
              <a:gd name="T29" fmla="*/ 2 h 8"/>
              <a:gd name="T30" fmla="*/ 5 w 11"/>
              <a:gd name="T31" fmla="*/ 4 h 8"/>
              <a:gd name="T32" fmla="*/ 6 w 11"/>
              <a:gd name="T33" fmla="*/ 4 h 8"/>
              <a:gd name="T34" fmla="*/ 6 w 11"/>
              <a:gd name="T35" fmla="*/ 2 h 8"/>
              <a:gd name="T36" fmla="*/ 6 w 11"/>
              <a:gd name="T37" fmla="*/ 0 h 8"/>
              <a:gd name="T38" fmla="*/ 8 w 11"/>
              <a:gd name="T39" fmla="*/ 0 h 8"/>
              <a:gd name="T40" fmla="*/ 9 w 11"/>
              <a:gd name="T4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" h="8">
                <a:moveTo>
                  <a:pt x="9" y="0"/>
                </a:moveTo>
                <a:lnTo>
                  <a:pt x="9" y="2"/>
                </a:lnTo>
                <a:lnTo>
                  <a:pt x="9" y="4"/>
                </a:lnTo>
                <a:lnTo>
                  <a:pt x="11" y="5"/>
                </a:lnTo>
                <a:lnTo>
                  <a:pt x="9" y="5"/>
                </a:lnTo>
                <a:lnTo>
                  <a:pt x="8" y="5"/>
                </a:lnTo>
                <a:lnTo>
                  <a:pt x="6" y="8"/>
                </a:lnTo>
                <a:lnTo>
                  <a:pt x="6" y="7"/>
                </a:lnTo>
                <a:lnTo>
                  <a:pt x="5" y="5"/>
                </a:lnTo>
                <a:lnTo>
                  <a:pt x="3" y="7"/>
                </a:lnTo>
                <a:lnTo>
                  <a:pt x="2" y="7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3" y="2"/>
                </a:lnTo>
                <a:lnTo>
                  <a:pt x="5" y="4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7" name="Freeform 112"/>
          <p:cNvSpPr>
            <a:spLocks/>
          </p:cNvSpPr>
          <p:nvPr/>
        </p:nvSpPr>
        <p:spPr bwMode="auto">
          <a:xfrm>
            <a:off x="7390608" y="3526586"/>
            <a:ext cx="15783" cy="16058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1 h 3"/>
              <a:gd name="T6" fmla="*/ 0 w 3"/>
              <a:gd name="T7" fmla="*/ 3 h 3"/>
              <a:gd name="T8" fmla="*/ 0 w 3"/>
              <a:gd name="T9" fmla="*/ 3 h 3"/>
              <a:gd name="T10" fmla="*/ 0 w 3"/>
              <a:gd name="T11" fmla="*/ 3 h 3"/>
              <a:gd name="T12" fmla="*/ 0 w 3"/>
              <a:gd name="T13" fmla="*/ 3 h 3"/>
              <a:gd name="T14" fmla="*/ 0 w 3"/>
              <a:gd name="T15" fmla="*/ 1 h 3"/>
              <a:gd name="T16" fmla="*/ 1 w 3"/>
              <a:gd name="T17" fmla="*/ 0 h 3"/>
              <a:gd name="T18" fmla="*/ 1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8" name="Freeform 113"/>
          <p:cNvSpPr>
            <a:spLocks/>
          </p:cNvSpPr>
          <p:nvPr/>
        </p:nvSpPr>
        <p:spPr bwMode="auto">
          <a:xfrm>
            <a:off x="7548431" y="3328552"/>
            <a:ext cx="21043" cy="26764"/>
          </a:xfrm>
          <a:custGeom>
            <a:avLst/>
            <a:gdLst>
              <a:gd name="T0" fmla="*/ 3 w 4"/>
              <a:gd name="T1" fmla="*/ 0 h 5"/>
              <a:gd name="T2" fmla="*/ 4 w 4"/>
              <a:gd name="T3" fmla="*/ 0 h 5"/>
              <a:gd name="T4" fmla="*/ 4 w 4"/>
              <a:gd name="T5" fmla="*/ 0 h 5"/>
              <a:gd name="T6" fmla="*/ 4 w 4"/>
              <a:gd name="T7" fmla="*/ 2 h 5"/>
              <a:gd name="T8" fmla="*/ 4 w 4"/>
              <a:gd name="T9" fmla="*/ 5 h 5"/>
              <a:gd name="T10" fmla="*/ 3 w 4"/>
              <a:gd name="T11" fmla="*/ 5 h 5"/>
              <a:gd name="T12" fmla="*/ 3 w 4"/>
              <a:gd name="T13" fmla="*/ 5 h 5"/>
              <a:gd name="T14" fmla="*/ 1 w 4"/>
              <a:gd name="T15" fmla="*/ 3 h 5"/>
              <a:gd name="T16" fmla="*/ 0 w 4"/>
              <a:gd name="T17" fmla="*/ 3 h 5"/>
              <a:gd name="T18" fmla="*/ 1 w 4"/>
              <a:gd name="T19" fmla="*/ 2 h 5"/>
              <a:gd name="T20" fmla="*/ 3 w 4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5"/>
                </a:lnTo>
                <a:lnTo>
                  <a:pt x="3" y="5"/>
                </a:lnTo>
                <a:lnTo>
                  <a:pt x="3" y="5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9" name="Freeform 114"/>
          <p:cNvSpPr>
            <a:spLocks/>
          </p:cNvSpPr>
          <p:nvPr/>
        </p:nvSpPr>
        <p:spPr bwMode="auto">
          <a:xfrm>
            <a:off x="7306433" y="3633630"/>
            <a:ext cx="5263" cy="10703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0 w 1"/>
              <a:gd name="T7" fmla="*/ 2 h 2"/>
              <a:gd name="T8" fmla="*/ 0 w 1"/>
              <a:gd name="T9" fmla="*/ 2 h 2"/>
              <a:gd name="T10" fmla="*/ 1 w 1"/>
              <a:gd name="T11" fmla="*/ 0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0" name="Freeform 115"/>
          <p:cNvSpPr>
            <a:spLocks/>
          </p:cNvSpPr>
          <p:nvPr/>
        </p:nvSpPr>
        <p:spPr bwMode="auto">
          <a:xfrm>
            <a:off x="7495823" y="3323200"/>
            <a:ext cx="15783" cy="16058"/>
          </a:xfrm>
          <a:custGeom>
            <a:avLst/>
            <a:gdLst>
              <a:gd name="T0" fmla="*/ 2 w 3"/>
              <a:gd name="T1" fmla="*/ 0 h 3"/>
              <a:gd name="T2" fmla="*/ 3 w 3"/>
              <a:gd name="T3" fmla="*/ 0 h 3"/>
              <a:gd name="T4" fmla="*/ 3 w 3"/>
              <a:gd name="T5" fmla="*/ 1 h 3"/>
              <a:gd name="T6" fmla="*/ 3 w 3"/>
              <a:gd name="T7" fmla="*/ 3 h 3"/>
              <a:gd name="T8" fmla="*/ 2 w 3"/>
              <a:gd name="T9" fmla="*/ 3 h 3"/>
              <a:gd name="T10" fmla="*/ 0 w 3"/>
              <a:gd name="T11" fmla="*/ 1 h 3"/>
              <a:gd name="T12" fmla="*/ 0 w 3"/>
              <a:gd name="T13" fmla="*/ 1 h 3"/>
              <a:gd name="T14" fmla="*/ 0 w 3"/>
              <a:gd name="T15" fmla="*/ 0 h 3"/>
              <a:gd name="T16" fmla="*/ 2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3" y="0"/>
                </a:lnTo>
                <a:lnTo>
                  <a:pt x="3" y="1"/>
                </a:lnTo>
                <a:lnTo>
                  <a:pt x="3" y="3"/>
                </a:lnTo>
                <a:lnTo>
                  <a:pt x="2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1" name="Freeform 116"/>
          <p:cNvSpPr>
            <a:spLocks/>
          </p:cNvSpPr>
          <p:nvPr/>
        </p:nvSpPr>
        <p:spPr bwMode="auto">
          <a:xfrm>
            <a:off x="7480043" y="3339258"/>
            <a:ext cx="68391" cy="74932"/>
          </a:xfrm>
          <a:custGeom>
            <a:avLst/>
            <a:gdLst>
              <a:gd name="T0" fmla="*/ 13 w 13"/>
              <a:gd name="T1" fmla="*/ 0 h 14"/>
              <a:gd name="T2" fmla="*/ 13 w 13"/>
              <a:gd name="T3" fmla="*/ 1 h 14"/>
              <a:gd name="T4" fmla="*/ 13 w 13"/>
              <a:gd name="T5" fmla="*/ 5 h 14"/>
              <a:gd name="T6" fmla="*/ 11 w 13"/>
              <a:gd name="T7" fmla="*/ 6 h 14"/>
              <a:gd name="T8" fmla="*/ 9 w 13"/>
              <a:gd name="T9" fmla="*/ 9 h 14"/>
              <a:gd name="T10" fmla="*/ 8 w 13"/>
              <a:gd name="T11" fmla="*/ 11 h 14"/>
              <a:gd name="T12" fmla="*/ 5 w 13"/>
              <a:gd name="T13" fmla="*/ 11 h 14"/>
              <a:gd name="T14" fmla="*/ 5 w 13"/>
              <a:gd name="T15" fmla="*/ 12 h 14"/>
              <a:gd name="T16" fmla="*/ 3 w 13"/>
              <a:gd name="T17" fmla="*/ 12 h 14"/>
              <a:gd name="T18" fmla="*/ 1 w 13"/>
              <a:gd name="T19" fmla="*/ 14 h 14"/>
              <a:gd name="T20" fmla="*/ 0 w 13"/>
              <a:gd name="T21" fmla="*/ 14 h 14"/>
              <a:gd name="T22" fmla="*/ 0 w 13"/>
              <a:gd name="T23" fmla="*/ 12 h 14"/>
              <a:gd name="T24" fmla="*/ 0 w 13"/>
              <a:gd name="T25" fmla="*/ 11 h 14"/>
              <a:gd name="T26" fmla="*/ 0 w 13"/>
              <a:gd name="T27" fmla="*/ 9 h 14"/>
              <a:gd name="T28" fmla="*/ 0 w 13"/>
              <a:gd name="T29" fmla="*/ 9 h 14"/>
              <a:gd name="T30" fmla="*/ 1 w 13"/>
              <a:gd name="T31" fmla="*/ 9 h 14"/>
              <a:gd name="T32" fmla="*/ 3 w 13"/>
              <a:gd name="T33" fmla="*/ 8 h 14"/>
              <a:gd name="T34" fmla="*/ 6 w 13"/>
              <a:gd name="T35" fmla="*/ 8 h 14"/>
              <a:gd name="T36" fmla="*/ 8 w 13"/>
              <a:gd name="T37" fmla="*/ 6 h 14"/>
              <a:gd name="T38" fmla="*/ 9 w 13"/>
              <a:gd name="T39" fmla="*/ 1 h 14"/>
              <a:gd name="T40" fmla="*/ 11 w 13"/>
              <a:gd name="T41" fmla="*/ 0 h 14"/>
              <a:gd name="T42" fmla="*/ 13 w 13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14">
                <a:moveTo>
                  <a:pt x="13" y="0"/>
                </a:moveTo>
                <a:lnTo>
                  <a:pt x="13" y="1"/>
                </a:lnTo>
                <a:lnTo>
                  <a:pt x="13" y="5"/>
                </a:lnTo>
                <a:lnTo>
                  <a:pt x="11" y="6"/>
                </a:lnTo>
                <a:lnTo>
                  <a:pt x="9" y="9"/>
                </a:lnTo>
                <a:lnTo>
                  <a:pt x="8" y="11"/>
                </a:lnTo>
                <a:lnTo>
                  <a:pt x="5" y="11"/>
                </a:lnTo>
                <a:lnTo>
                  <a:pt x="5" y="12"/>
                </a:lnTo>
                <a:lnTo>
                  <a:pt x="3" y="12"/>
                </a:lnTo>
                <a:lnTo>
                  <a:pt x="1" y="14"/>
                </a:lnTo>
                <a:lnTo>
                  <a:pt x="0" y="14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1" y="9"/>
                </a:lnTo>
                <a:lnTo>
                  <a:pt x="3" y="8"/>
                </a:lnTo>
                <a:lnTo>
                  <a:pt x="6" y="8"/>
                </a:lnTo>
                <a:lnTo>
                  <a:pt x="8" y="6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2" name="Freeform 117"/>
          <p:cNvSpPr>
            <a:spLocks/>
          </p:cNvSpPr>
          <p:nvPr/>
        </p:nvSpPr>
        <p:spPr bwMode="auto">
          <a:xfrm>
            <a:off x="7211739" y="3703213"/>
            <a:ext cx="42088" cy="32112"/>
          </a:xfrm>
          <a:custGeom>
            <a:avLst/>
            <a:gdLst>
              <a:gd name="T0" fmla="*/ 7 w 8"/>
              <a:gd name="T1" fmla="*/ 0 h 6"/>
              <a:gd name="T2" fmla="*/ 8 w 8"/>
              <a:gd name="T3" fmla="*/ 0 h 6"/>
              <a:gd name="T4" fmla="*/ 4 w 8"/>
              <a:gd name="T5" fmla="*/ 4 h 6"/>
              <a:gd name="T6" fmla="*/ 2 w 8"/>
              <a:gd name="T7" fmla="*/ 6 h 6"/>
              <a:gd name="T8" fmla="*/ 0 w 8"/>
              <a:gd name="T9" fmla="*/ 6 h 6"/>
              <a:gd name="T10" fmla="*/ 0 w 8"/>
              <a:gd name="T11" fmla="*/ 6 h 6"/>
              <a:gd name="T12" fmla="*/ 0 w 8"/>
              <a:gd name="T13" fmla="*/ 4 h 6"/>
              <a:gd name="T14" fmla="*/ 2 w 8"/>
              <a:gd name="T15" fmla="*/ 4 h 6"/>
              <a:gd name="T16" fmla="*/ 5 w 8"/>
              <a:gd name="T17" fmla="*/ 1 h 6"/>
              <a:gd name="T18" fmla="*/ 7 w 8"/>
              <a:gd name="T19" fmla="*/ 0 h 6"/>
              <a:gd name="T20" fmla="*/ 7 w 8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6">
                <a:moveTo>
                  <a:pt x="7" y="0"/>
                </a:moveTo>
                <a:lnTo>
                  <a:pt x="8" y="0"/>
                </a:lnTo>
                <a:lnTo>
                  <a:pt x="4" y="4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5" y="1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3" name="Freeform 118"/>
          <p:cNvSpPr>
            <a:spLocks/>
          </p:cNvSpPr>
          <p:nvPr/>
        </p:nvSpPr>
        <p:spPr bwMode="auto">
          <a:xfrm>
            <a:off x="7427435" y="3457008"/>
            <a:ext cx="26306" cy="32112"/>
          </a:xfrm>
          <a:custGeom>
            <a:avLst/>
            <a:gdLst>
              <a:gd name="T0" fmla="*/ 4 w 5"/>
              <a:gd name="T1" fmla="*/ 0 h 6"/>
              <a:gd name="T2" fmla="*/ 5 w 5"/>
              <a:gd name="T3" fmla="*/ 0 h 6"/>
              <a:gd name="T4" fmla="*/ 5 w 5"/>
              <a:gd name="T5" fmla="*/ 2 h 6"/>
              <a:gd name="T6" fmla="*/ 4 w 5"/>
              <a:gd name="T7" fmla="*/ 3 h 6"/>
              <a:gd name="T8" fmla="*/ 4 w 5"/>
              <a:gd name="T9" fmla="*/ 5 h 6"/>
              <a:gd name="T10" fmla="*/ 4 w 5"/>
              <a:gd name="T11" fmla="*/ 6 h 6"/>
              <a:gd name="T12" fmla="*/ 2 w 5"/>
              <a:gd name="T13" fmla="*/ 6 h 6"/>
              <a:gd name="T14" fmla="*/ 0 w 5"/>
              <a:gd name="T15" fmla="*/ 6 h 6"/>
              <a:gd name="T16" fmla="*/ 0 w 5"/>
              <a:gd name="T17" fmla="*/ 5 h 6"/>
              <a:gd name="T18" fmla="*/ 4 w 5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6">
                <a:moveTo>
                  <a:pt x="4" y="0"/>
                </a:move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2" y="6"/>
                </a:lnTo>
                <a:lnTo>
                  <a:pt x="0" y="6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4" name="Freeform 119"/>
          <p:cNvSpPr>
            <a:spLocks/>
          </p:cNvSpPr>
          <p:nvPr/>
        </p:nvSpPr>
        <p:spPr bwMode="auto">
          <a:xfrm>
            <a:off x="6733005" y="3954768"/>
            <a:ext cx="84175" cy="85638"/>
          </a:xfrm>
          <a:custGeom>
            <a:avLst/>
            <a:gdLst>
              <a:gd name="T0" fmla="*/ 9 w 16"/>
              <a:gd name="T1" fmla="*/ 0 h 16"/>
              <a:gd name="T2" fmla="*/ 11 w 16"/>
              <a:gd name="T3" fmla="*/ 0 h 16"/>
              <a:gd name="T4" fmla="*/ 14 w 16"/>
              <a:gd name="T5" fmla="*/ 1 h 16"/>
              <a:gd name="T6" fmla="*/ 16 w 16"/>
              <a:gd name="T7" fmla="*/ 1 h 16"/>
              <a:gd name="T8" fmla="*/ 16 w 16"/>
              <a:gd name="T9" fmla="*/ 3 h 16"/>
              <a:gd name="T10" fmla="*/ 14 w 16"/>
              <a:gd name="T11" fmla="*/ 3 h 16"/>
              <a:gd name="T12" fmla="*/ 13 w 16"/>
              <a:gd name="T13" fmla="*/ 5 h 16"/>
              <a:gd name="T14" fmla="*/ 11 w 16"/>
              <a:gd name="T15" fmla="*/ 5 h 16"/>
              <a:gd name="T16" fmla="*/ 9 w 16"/>
              <a:gd name="T17" fmla="*/ 5 h 16"/>
              <a:gd name="T18" fmla="*/ 6 w 16"/>
              <a:gd name="T19" fmla="*/ 8 h 16"/>
              <a:gd name="T20" fmla="*/ 6 w 16"/>
              <a:gd name="T21" fmla="*/ 8 h 16"/>
              <a:gd name="T22" fmla="*/ 5 w 16"/>
              <a:gd name="T23" fmla="*/ 9 h 16"/>
              <a:gd name="T24" fmla="*/ 2 w 16"/>
              <a:gd name="T25" fmla="*/ 13 h 16"/>
              <a:gd name="T26" fmla="*/ 2 w 16"/>
              <a:gd name="T27" fmla="*/ 16 h 16"/>
              <a:gd name="T28" fmla="*/ 0 w 16"/>
              <a:gd name="T29" fmla="*/ 14 h 16"/>
              <a:gd name="T30" fmla="*/ 0 w 16"/>
              <a:gd name="T31" fmla="*/ 13 h 16"/>
              <a:gd name="T32" fmla="*/ 0 w 16"/>
              <a:gd name="T33" fmla="*/ 11 h 16"/>
              <a:gd name="T34" fmla="*/ 3 w 16"/>
              <a:gd name="T35" fmla="*/ 9 h 16"/>
              <a:gd name="T36" fmla="*/ 5 w 16"/>
              <a:gd name="T37" fmla="*/ 8 h 16"/>
              <a:gd name="T38" fmla="*/ 5 w 16"/>
              <a:gd name="T39" fmla="*/ 6 h 16"/>
              <a:gd name="T40" fmla="*/ 6 w 16"/>
              <a:gd name="T41" fmla="*/ 6 h 16"/>
              <a:gd name="T42" fmla="*/ 6 w 16"/>
              <a:gd name="T43" fmla="*/ 5 h 16"/>
              <a:gd name="T44" fmla="*/ 8 w 16"/>
              <a:gd name="T45" fmla="*/ 5 h 16"/>
              <a:gd name="T46" fmla="*/ 9 w 16"/>
              <a:gd name="T4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" h="16">
                <a:moveTo>
                  <a:pt x="9" y="0"/>
                </a:moveTo>
                <a:lnTo>
                  <a:pt x="11" y="0"/>
                </a:lnTo>
                <a:lnTo>
                  <a:pt x="14" y="1"/>
                </a:lnTo>
                <a:lnTo>
                  <a:pt x="16" y="1"/>
                </a:lnTo>
                <a:lnTo>
                  <a:pt x="16" y="3"/>
                </a:lnTo>
                <a:lnTo>
                  <a:pt x="14" y="3"/>
                </a:lnTo>
                <a:lnTo>
                  <a:pt x="13" y="5"/>
                </a:lnTo>
                <a:lnTo>
                  <a:pt x="11" y="5"/>
                </a:lnTo>
                <a:lnTo>
                  <a:pt x="9" y="5"/>
                </a:lnTo>
                <a:lnTo>
                  <a:pt x="6" y="8"/>
                </a:lnTo>
                <a:lnTo>
                  <a:pt x="6" y="8"/>
                </a:lnTo>
                <a:lnTo>
                  <a:pt x="5" y="9"/>
                </a:lnTo>
                <a:lnTo>
                  <a:pt x="2" y="13"/>
                </a:lnTo>
                <a:lnTo>
                  <a:pt x="2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3" y="9"/>
                </a:lnTo>
                <a:lnTo>
                  <a:pt x="5" y="8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8" y="5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5" name="Freeform 120"/>
          <p:cNvSpPr>
            <a:spLocks/>
          </p:cNvSpPr>
          <p:nvPr/>
        </p:nvSpPr>
        <p:spPr bwMode="auto">
          <a:xfrm>
            <a:off x="6822436" y="4013646"/>
            <a:ext cx="26306" cy="16058"/>
          </a:xfrm>
          <a:custGeom>
            <a:avLst/>
            <a:gdLst>
              <a:gd name="T0" fmla="*/ 3 w 5"/>
              <a:gd name="T1" fmla="*/ 0 h 3"/>
              <a:gd name="T2" fmla="*/ 3 w 5"/>
              <a:gd name="T3" fmla="*/ 2 h 3"/>
              <a:gd name="T4" fmla="*/ 5 w 5"/>
              <a:gd name="T5" fmla="*/ 2 h 3"/>
              <a:gd name="T6" fmla="*/ 2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2 h 3"/>
              <a:gd name="T14" fmla="*/ 0 w 5"/>
              <a:gd name="T15" fmla="*/ 2 h 3"/>
              <a:gd name="T16" fmla="*/ 3 w 5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3" y="2"/>
                </a:lnTo>
                <a:lnTo>
                  <a:pt x="5" y="2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6" name="Freeform 121"/>
          <p:cNvSpPr>
            <a:spLocks/>
          </p:cNvSpPr>
          <p:nvPr/>
        </p:nvSpPr>
        <p:spPr bwMode="auto">
          <a:xfrm>
            <a:off x="7038131" y="3794199"/>
            <a:ext cx="84175" cy="58876"/>
          </a:xfrm>
          <a:custGeom>
            <a:avLst/>
            <a:gdLst>
              <a:gd name="T0" fmla="*/ 13 w 16"/>
              <a:gd name="T1" fmla="*/ 0 h 11"/>
              <a:gd name="T2" fmla="*/ 16 w 16"/>
              <a:gd name="T3" fmla="*/ 0 h 11"/>
              <a:gd name="T4" fmla="*/ 11 w 16"/>
              <a:gd name="T5" fmla="*/ 3 h 11"/>
              <a:gd name="T6" fmla="*/ 11 w 16"/>
              <a:gd name="T7" fmla="*/ 5 h 11"/>
              <a:gd name="T8" fmla="*/ 8 w 16"/>
              <a:gd name="T9" fmla="*/ 6 h 11"/>
              <a:gd name="T10" fmla="*/ 8 w 16"/>
              <a:gd name="T11" fmla="*/ 6 h 11"/>
              <a:gd name="T12" fmla="*/ 7 w 16"/>
              <a:gd name="T13" fmla="*/ 8 h 11"/>
              <a:gd name="T14" fmla="*/ 3 w 16"/>
              <a:gd name="T15" fmla="*/ 9 h 11"/>
              <a:gd name="T16" fmla="*/ 2 w 16"/>
              <a:gd name="T17" fmla="*/ 11 h 11"/>
              <a:gd name="T18" fmla="*/ 0 w 16"/>
              <a:gd name="T19" fmla="*/ 11 h 11"/>
              <a:gd name="T20" fmla="*/ 3 w 16"/>
              <a:gd name="T21" fmla="*/ 6 h 11"/>
              <a:gd name="T22" fmla="*/ 5 w 16"/>
              <a:gd name="T23" fmla="*/ 6 h 11"/>
              <a:gd name="T24" fmla="*/ 8 w 16"/>
              <a:gd name="T25" fmla="*/ 3 h 11"/>
              <a:gd name="T26" fmla="*/ 13 w 16"/>
              <a:gd name="T27" fmla="*/ 0 h 11"/>
              <a:gd name="T28" fmla="*/ 13 w 16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11">
                <a:moveTo>
                  <a:pt x="13" y="0"/>
                </a:moveTo>
                <a:lnTo>
                  <a:pt x="16" y="0"/>
                </a:lnTo>
                <a:lnTo>
                  <a:pt x="11" y="3"/>
                </a:lnTo>
                <a:lnTo>
                  <a:pt x="11" y="5"/>
                </a:lnTo>
                <a:lnTo>
                  <a:pt x="8" y="6"/>
                </a:lnTo>
                <a:lnTo>
                  <a:pt x="8" y="6"/>
                </a:lnTo>
                <a:lnTo>
                  <a:pt x="7" y="8"/>
                </a:lnTo>
                <a:lnTo>
                  <a:pt x="3" y="9"/>
                </a:lnTo>
                <a:lnTo>
                  <a:pt x="2" y="11"/>
                </a:lnTo>
                <a:lnTo>
                  <a:pt x="0" y="11"/>
                </a:lnTo>
                <a:lnTo>
                  <a:pt x="3" y="6"/>
                </a:lnTo>
                <a:lnTo>
                  <a:pt x="5" y="6"/>
                </a:lnTo>
                <a:lnTo>
                  <a:pt x="8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7" name="Freeform 122"/>
          <p:cNvSpPr>
            <a:spLocks/>
          </p:cNvSpPr>
          <p:nvPr/>
        </p:nvSpPr>
        <p:spPr bwMode="auto">
          <a:xfrm>
            <a:off x="6838220" y="3863782"/>
            <a:ext cx="152566" cy="96341"/>
          </a:xfrm>
          <a:custGeom>
            <a:avLst/>
            <a:gdLst>
              <a:gd name="T0" fmla="*/ 29 w 29"/>
              <a:gd name="T1" fmla="*/ 0 h 18"/>
              <a:gd name="T2" fmla="*/ 29 w 29"/>
              <a:gd name="T3" fmla="*/ 0 h 18"/>
              <a:gd name="T4" fmla="*/ 29 w 29"/>
              <a:gd name="T5" fmla="*/ 0 h 18"/>
              <a:gd name="T6" fmla="*/ 29 w 29"/>
              <a:gd name="T7" fmla="*/ 0 h 18"/>
              <a:gd name="T8" fmla="*/ 29 w 29"/>
              <a:gd name="T9" fmla="*/ 1 h 18"/>
              <a:gd name="T10" fmla="*/ 29 w 29"/>
              <a:gd name="T11" fmla="*/ 1 h 18"/>
              <a:gd name="T12" fmla="*/ 29 w 29"/>
              <a:gd name="T13" fmla="*/ 3 h 18"/>
              <a:gd name="T14" fmla="*/ 26 w 29"/>
              <a:gd name="T15" fmla="*/ 3 h 18"/>
              <a:gd name="T16" fmla="*/ 23 w 29"/>
              <a:gd name="T17" fmla="*/ 4 h 18"/>
              <a:gd name="T18" fmla="*/ 21 w 29"/>
              <a:gd name="T19" fmla="*/ 4 h 18"/>
              <a:gd name="T20" fmla="*/ 18 w 29"/>
              <a:gd name="T21" fmla="*/ 7 h 18"/>
              <a:gd name="T22" fmla="*/ 16 w 29"/>
              <a:gd name="T23" fmla="*/ 9 h 18"/>
              <a:gd name="T24" fmla="*/ 15 w 29"/>
              <a:gd name="T25" fmla="*/ 9 h 18"/>
              <a:gd name="T26" fmla="*/ 12 w 29"/>
              <a:gd name="T27" fmla="*/ 9 h 18"/>
              <a:gd name="T28" fmla="*/ 12 w 29"/>
              <a:gd name="T29" fmla="*/ 9 h 18"/>
              <a:gd name="T30" fmla="*/ 12 w 29"/>
              <a:gd name="T31" fmla="*/ 11 h 18"/>
              <a:gd name="T32" fmla="*/ 12 w 29"/>
              <a:gd name="T33" fmla="*/ 11 h 18"/>
              <a:gd name="T34" fmla="*/ 7 w 29"/>
              <a:gd name="T35" fmla="*/ 14 h 18"/>
              <a:gd name="T36" fmla="*/ 5 w 29"/>
              <a:gd name="T37" fmla="*/ 17 h 18"/>
              <a:gd name="T38" fmla="*/ 4 w 29"/>
              <a:gd name="T39" fmla="*/ 17 h 18"/>
              <a:gd name="T40" fmla="*/ 0 w 29"/>
              <a:gd name="T41" fmla="*/ 18 h 18"/>
              <a:gd name="T42" fmla="*/ 2 w 29"/>
              <a:gd name="T43" fmla="*/ 17 h 18"/>
              <a:gd name="T44" fmla="*/ 2 w 29"/>
              <a:gd name="T45" fmla="*/ 15 h 18"/>
              <a:gd name="T46" fmla="*/ 5 w 29"/>
              <a:gd name="T47" fmla="*/ 14 h 18"/>
              <a:gd name="T48" fmla="*/ 5 w 29"/>
              <a:gd name="T49" fmla="*/ 12 h 18"/>
              <a:gd name="T50" fmla="*/ 7 w 29"/>
              <a:gd name="T51" fmla="*/ 11 h 18"/>
              <a:gd name="T52" fmla="*/ 8 w 29"/>
              <a:gd name="T53" fmla="*/ 9 h 18"/>
              <a:gd name="T54" fmla="*/ 12 w 29"/>
              <a:gd name="T55" fmla="*/ 7 h 18"/>
              <a:gd name="T56" fmla="*/ 12 w 29"/>
              <a:gd name="T57" fmla="*/ 6 h 18"/>
              <a:gd name="T58" fmla="*/ 13 w 29"/>
              <a:gd name="T59" fmla="*/ 4 h 18"/>
              <a:gd name="T60" fmla="*/ 16 w 29"/>
              <a:gd name="T61" fmla="*/ 4 h 18"/>
              <a:gd name="T62" fmla="*/ 15 w 29"/>
              <a:gd name="T63" fmla="*/ 3 h 18"/>
              <a:gd name="T64" fmla="*/ 16 w 29"/>
              <a:gd name="T65" fmla="*/ 1 h 18"/>
              <a:gd name="T66" fmla="*/ 16 w 29"/>
              <a:gd name="T67" fmla="*/ 1 h 18"/>
              <a:gd name="T68" fmla="*/ 18 w 29"/>
              <a:gd name="T69" fmla="*/ 4 h 18"/>
              <a:gd name="T70" fmla="*/ 19 w 29"/>
              <a:gd name="T71" fmla="*/ 4 h 18"/>
              <a:gd name="T72" fmla="*/ 23 w 29"/>
              <a:gd name="T73" fmla="*/ 3 h 18"/>
              <a:gd name="T74" fmla="*/ 26 w 29"/>
              <a:gd name="T75" fmla="*/ 0 h 18"/>
              <a:gd name="T76" fmla="*/ 27 w 29"/>
              <a:gd name="T77" fmla="*/ 0 h 18"/>
              <a:gd name="T78" fmla="*/ 29 w 29"/>
              <a:gd name="T7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18">
                <a:moveTo>
                  <a:pt x="29" y="0"/>
                </a:moveTo>
                <a:lnTo>
                  <a:pt x="29" y="0"/>
                </a:lnTo>
                <a:lnTo>
                  <a:pt x="29" y="0"/>
                </a:lnTo>
                <a:lnTo>
                  <a:pt x="29" y="0"/>
                </a:lnTo>
                <a:lnTo>
                  <a:pt x="29" y="1"/>
                </a:lnTo>
                <a:lnTo>
                  <a:pt x="29" y="1"/>
                </a:lnTo>
                <a:lnTo>
                  <a:pt x="29" y="3"/>
                </a:lnTo>
                <a:lnTo>
                  <a:pt x="26" y="3"/>
                </a:lnTo>
                <a:lnTo>
                  <a:pt x="23" y="4"/>
                </a:lnTo>
                <a:lnTo>
                  <a:pt x="21" y="4"/>
                </a:lnTo>
                <a:lnTo>
                  <a:pt x="18" y="7"/>
                </a:lnTo>
                <a:lnTo>
                  <a:pt x="16" y="9"/>
                </a:lnTo>
                <a:lnTo>
                  <a:pt x="15" y="9"/>
                </a:lnTo>
                <a:lnTo>
                  <a:pt x="12" y="9"/>
                </a:lnTo>
                <a:lnTo>
                  <a:pt x="12" y="9"/>
                </a:lnTo>
                <a:lnTo>
                  <a:pt x="12" y="11"/>
                </a:lnTo>
                <a:lnTo>
                  <a:pt x="12" y="11"/>
                </a:lnTo>
                <a:lnTo>
                  <a:pt x="7" y="14"/>
                </a:lnTo>
                <a:lnTo>
                  <a:pt x="5" y="17"/>
                </a:lnTo>
                <a:lnTo>
                  <a:pt x="4" y="17"/>
                </a:lnTo>
                <a:lnTo>
                  <a:pt x="0" y="18"/>
                </a:lnTo>
                <a:lnTo>
                  <a:pt x="2" y="17"/>
                </a:lnTo>
                <a:lnTo>
                  <a:pt x="2" y="15"/>
                </a:lnTo>
                <a:lnTo>
                  <a:pt x="5" y="14"/>
                </a:lnTo>
                <a:lnTo>
                  <a:pt x="5" y="12"/>
                </a:lnTo>
                <a:lnTo>
                  <a:pt x="7" y="11"/>
                </a:lnTo>
                <a:lnTo>
                  <a:pt x="8" y="9"/>
                </a:lnTo>
                <a:lnTo>
                  <a:pt x="12" y="7"/>
                </a:lnTo>
                <a:lnTo>
                  <a:pt x="12" y="6"/>
                </a:lnTo>
                <a:lnTo>
                  <a:pt x="13" y="4"/>
                </a:lnTo>
                <a:lnTo>
                  <a:pt x="16" y="4"/>
                </a:lnTo>
                <a:lnTo>
                  <a:pt x="15" y="3"/>
                </a:lnTo>
                <a:lnTo>
                  <a:pt x="16" y="1"/>
                </a:lnTo>
                <a:lnTo>
                  <a:pt x="16" y="1"/>
                </a:lnTo>
                <a:lnTo>
                  <a:pt x="18" y="4"/>
                </a:lnTo>
                <a:lnTo>
                  <a:pt x="19" y="4"/>
                </a:lnTo>
                <a:lnTo>
                  <a:pt x="23" y="3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8" name="Freeform 123"/>
          <p:cNvSpPr>
            <a:spLocks/>
          </p:cNvSpPr>
          <p:nvPr/>
        </p:nvSpPr>
        <p:spPr bwMode="auto">
          <a:xfrm>
            <a:off x="7117042" y="2434721"/>
            <a:ext cx="21043" cy="16058"/>
          </a:xfrm>
          <a:custGeom>
            <a:avLst/>
            <a:gdLst>
              <a:gd name="T0" fmla="*/ 3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1 w 4"/>
              <a:gd name="T7" fmla="*/ 3 h 3"/>
              <a:gd name="T8" fmla="*/ 1 w 4"/>
              <a:gd name="T9" fmla="*/ 3 h 3"/>
              <a:gd name="T10" fmla="*/ 0 w 4"/>
              <a:gd name="T11" fmla="*/ 3 h 3"/>
              <a:gd name="T12" fmla="*/ 0 w 4"/>
              <a:gd name="T13" fmla="*/ 3 h 3"/>
              <a:gd name="T14" fmla="*/ 1 w 4"/>
              <a:gd name="T15" fmla="*/ 2 h 3"/>
              <a:gd name="T16" fmla="*/ 3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3" y="0"/>
                </a:moveTo>
                <a:lnTo>
                  <a:pt x="3" y="2"/>
                </a:lnTo>
                <a:lnTo>
                  <a:pt x="4" y="2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9" name="Freeform 124"/>
          <p:cNvSpPr>
            <a:spLocks/>
          </p:cNvSpPr>
          <p:nvPr/>
        </p:nvSpPr>
        <p:spPr bwMode="auto">
          <a:xfrm>
            <a:off x="6112223" y="2873608"/>
            <a:ext cx="73652" cy="58876"/>
          </a:xfrm>
          <a:custGeom>
            <a:avLst/>
            <a:gdLst>
              <a:gd name="T0" fmla="*/ 4 w 14"/>
              <a:gd name="T1" fmla="*/ 0 h 11"/>
              <a:gd name="T2" fmla="*/ 9 w 14"/>
              <a:gd name="T3" fmla="*/ 2 h 11"/>
              <a:gd name="T4" fmla="*/ 9 w 14"/>
              <a:gd name="T5" fmla="*/ 3 h 11"/>
              <a:gd name="T6" fmla="*/ 11 w 14"/>
              <a:gd name="T7" fmla="*/ 3 h 11"/>
              <a:gd name="T8" fmla="*/ 14 w 14"/>
              <a:gd name="T9" fmla="*/ 3 h 11"/>
              <a:gd name="T10" fmla="*/ 14 w 14"/>
              <a:gd name="T11" fmla="*/ 3 h 11"/>
              <a:gd name="T12" fmla="*/ 12 w 14"/>
              <a:gd name="T13" fmla="*/ 5 h 11"/>
              <a:gd name="T14" fmla="*/ 11 w 14"/>
              <a:gd name="T15" fmla="*/ 7 h 11"/>
              <a:gd name="T16" fmla="*/ 11 w 14"/>
              <a:gd name="T17" fmla="*/ 8 h 11"/>
              <a:gd name="T18" fmla="*/ 11 w 14"/>
              <a:gd name="T19" fmla="*/ 8 h 11"/>
              <a:gd name="T20" fmla="*/ 9 w 14"/>
              <a:gd name="T21" fmla="*/ 10 h 11"/>
              <a:gd name="T22" fmla="*/ 8 w 14"/>
              <a:gd name="T23" fmla="*/ 11 h 11"/>
              <a:gd name="T24" fmla="*/ 6 w 14"/>
              <a:gd name="T25" fmla="*/ 11 h 11"/>
              <a:gd name="T26" fmla="*/ 6 w 14"/>
              <a:gd name="T27" fmla="*/ 11 h 11"/>
              <a:gd name="T28" fmla="*/ 4 w 14"/>
              <a:gd name="T29" fmla="*/ 8 h 11"/>
              <a:gd name="T30" fmla="*/ 3 w 14"/>
              <a:gd name="T31" fmla="*/ 7 h 11"/>
              <a:gd name="T32" fmla="*/ 0 w 14"/>
              <a:gd name="T33" fmla="*/ 8 h 11"/>
              <a:gd name="T34" fmla="*/ 0 w 14"/>
              <a:gd name="T35" fmla="*/ 8 h 11"/>
              <a:gd name="T36" fmla="*/ 0 w 14"/>
              <a:gd name="T37" fmla="*/ 7 h 11"/>
              <a:gd name="T38" fmla="*/ 1 w 14"/>
              <a:gd name="T39" fmla="*/ 5 h 11"/>
              <a:gd name="T40" fmla="*/ 3 w 14"/>
              <a:gd name="T41" fmla="*/ 5 h 11"/>
              <a:gd name="T42" fmla="*/ 4 w 14"/>
              <a:gd name="T43" fmla="*/ 2 h 11"/>
              <a:gd name="T44" fmla="*/ 4 w 14"/>
              <a:gd name="T4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" h="11">
                <a:moveTo>
                  <a:pt x="4" y="0"/>
                </a:moveTo>
                <a:lnTo>
                  <a:pt x="9" y="2"/>
                </a:lnTo>
                <a:lnTo>
                  <a:pt x="9" y="3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2" y="5"/>
                </a:lnTo>
                <a:lnTo>
                  <a:pt x="11" y="7"/>
                </a:lnTo>
                <a:lnTo>
                  <a:pt x="11" y="8"/>
                </a:lnTo>
                <a:lnTo>
                  <a:pt x="11" y="8"/>
                </a:lnTo>
                <a:lnTo>
                  <a:pt x="9" y="10"/>
                </a:lnTo>
                <a:lnTo>
                  <a:pt x="8" y="11"/>
                </a:lnTo>
                <a:lnTo>
                  <a:pt x="6" y="11"/>
                </a:lnTo>
                <a:lnTo>
                  <a:pt x="6" y="11"/>
                </a:lnTo>
                <a:lnTo>
                  <a:pt x="4" y="8"/>
                </a:lnTo>
                <a:lnTo>
                  <a:pt x="3" y="7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1" y="5"/>
                </a:lnTo>
                <a:lnTo>
                  <a:pt x="3" y="5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0" name="Freeform 125"/>
          <p:cNvSpPr>
            <a:spLocks/>
          </p:cNvSpPr>
          <p:nvPr/>
        </p:nvSpPr>
        <p:spPr bwMode="auto">
          <a:xfrm>
            <a:off x="767204" y="1139469"/>
            <a:ext cx="26306" cy="16058"/>
          </a:xfrm>
          <a:custGeom>
            <a:avLst/>
            <a:gdLst>
              <a:gd name="T0" fmla="*/ 3 w 5"/>
              <a:gd name="T1" fmla="*/ 0 h 3"/>
              <a:gd name="T2" fmla="*/ 5 w 5"/>
              <a:gd name="T3" fmla="*/ 0 h 3"/>
              <a:gd name="T4" fmla="*/ 5 w 5"/>
              <a:gd name="T5" fmla="*/ 1 h 3"/>
              <a:gd name="T6" fmla="*/ 3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1 h 3"/>
              <a:gd name="T14" fmla="*/ 3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5" y="0"/>
                </a:lnTo>
                <a:lnTo>
                  <a:pt x="5" y="1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1" name="Freeform 126"/>
          <p:cNvSpPr>
            <a:spLocks/>
          </p:cNvSpPr>
          <p:nvPr/>
        </p:nvSpPr>
        <p:spPr bwMode="auto">
          <a:xfrm>
            <a:off x="8100821" y="2429370"/>
            <a:ext cx="94695" cy="80285"/>
          </a:xfrm>
          <a:custGeom>
            <a:avLst/>
            <a:gdLst>
              <a:gd name="T0" fmla="*/ 16 w 18"/>
              <a:gd name="T1" fmla="*/ 0 h 15"/>
              <a:gd name="T2" fmla="*/ 18 w 18"/>
              <a:gd name="T3" fmla="*/ 0 h 15"/>
              <a:gd name="T4" fmla="*/ 18 w 18"/>
              <a:gd name="T5" fmla="*/ 3 h 15"/>
              <a:gd name="T6" fmla="*/ 18 w 18"/>
              <a:gd name="T7" fmla="*/ 6 h 15"/>
              <a:gd name="T8" fmla="*/ 18 w 18"/>
              <a:gd name="T9" fmla="*/ 8 h 15"/>
              <a:gd name="T10" fmla="*/ 13 w 18"/>
              <a:gd name="T11" fmla="*/ 8 h 15"/>
              <a:gd name="T12" fmla="*/ 8 w 18"/>
              <a:gd name="T13" fmla="*/ 11 h 15"/>
              <a:gd name="T14" fmla="*/ 3 w 18"/>
              <a:gd name="T15" fmla="*/ 14 h 15"/>
              <a:gd name="T16" fmla="*/ 0 w 18"/>
              <a:gd name="T17" fmla="*/ 15 h 15"/>
              <a:gd name="T18" fmla="*/ 0 w 18"/>
              <a:gd name="T19" fmla="*/ 15 h 15"/>
              <a:gd name="T20" fmla="*/ 0 w 18"/>
              <a:gd name="T21" fmla="*/ 14 h 15"/>
              <a:gd name="T22" fmla="*/ 0 w 18"/>
              <a:gd name="T23" fmla="*/ 14 h 15"/>
              <a:gd name="T24" fmla="*/ 2 w 18"/>
              <a:gd name="T25" fmla="*/ 12 h 15"/>
              <a:gd name="T26" fmla="*/ 5 w 18"/>
              <a:gd name="T27" fmla="*/ 9 h 15"/>
              <a:gd name="T28" fmla="*/ 5 w 18"/>
              <a:gd name="T29" fmla="*/ 6 h 15"/>
              <a:gd name="T30" fmla="*/ 5 w 18"/>
              <a:gd name="T31" fmla="*/ 6 h 15"/>
              <a:gd name="T32" fmla="*/ 5 w 18"/>
              <a:gd name="T33" fmla="*/ 4 h 15"/>
              <a:gd name="T34" fmla="*/ 11 w 18"/>
              <a:gd name="T35" fmla="*/ 3 h 15"/>
              <a:gd name="T36" fmla="*/ 16 w 18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15">
                <a:moveTo>
                  <a:pt x="16" y="0"/>
                </a:moveTo>
                <a:lnTo>
                  <a:pt x="18" y="0"/>
                </a:lnTo>
                <a:lnTo>
                  <a:pt x="18" y="3"/>
                </a:lnTo>
                <a:lnTo>
                  <a:pt x="18" y="6"/>
                </a:lnTo>
                <a:lnTo>
                  <a:pt x="18" y="8"/>
                </a:lnTo>
                <a:lnTo>
                  <a:pt x="13" y="8"/>
                </a:lnTo>
                <a:lnTo>
                  <a:pt x="8" y="11"/>
                </a:lnTo>
                <a:lnTo>
                  <a:pt x="3" y="14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2" y="12"/>
                </a:lnTo>
                <a:lnTo>
                  <a:pt x="5" y="9"/>
                </a:lnTo>
                <a:lnTo>
                  <a:pt x="5" y="6"/>
                </a:lnTo>
                <a:lnTo>
                  <a:pt x="5" y="6"/>
                </a:lnTo>
                <a:lnTo>
                  <a:pt x="5" y="4"/>
                </a:lnTo>
                <a:lnTo>
                  <a:pt x="11" y="3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2" name="Freeform 127"/>
          <p:cNvSpPr>
            <a:spLocks/>
          </p:cNvSpPr>
          <p:nvPr/>
        </p:nvSpPr>
        <p:spPr bwMode="auto">
          <a:xfrm>
            <a:off x="-1621217" y="1712166"/>
            <a:ext cx="26306" cy="32112"/>
          </a:xfrm>
          <a:custGeom>
            <a:avLst/>
            <a:gdLst>
              <a:gd name="T0" fmla="*/ 2 w 5"/>
              <a:gd name="T1" fmla="*/ 0 h 6"/>
              <a:gd name="T2" fmla="*/ 3 w 5"/>
              <a:gd name="T3" fmla="*/ 1 h 6"/>
              <a:gd name="T4" fmla="*/ 3 w 5"/>
              <a:gd name="T5" fmla="*/ 1 h 6"/>
              <a:gd name="T6" fmla="*/ 5 w 5"/>
              <a:gd name="T7" fmla="*/ 3 h 6"/>
              <a:gd name="T8" fmla="*/ 3 w 5"/>
              <a:gd name="T9" fmla="*/ 5 h 6"/>
              <a:gd name="T10" fmla="*/ 3 w 5"/>
              <a:gd name="T11" fmla="*/ 5 h 6"/>
              <a:gd name="T12" fmla="*/ 3 w 5"/>
              <a:gd name="T13" fmla="*/ 6 h 6"/>
              <a:gd name="T14" fmla="*/ 2 w 5"/>
              <a:gd name="T15" fmla="*/ 3 h 6"/>
              <a:gd name="T16" fmla="*/ 0 w 5"/>
              <a:gd name="T17" fmla="*/ 3 h 6"/>
              <a:gd name="T18" fmla="*/ 0 w 5"/>
              <a:gd name="T19" fmla="*/ 3 h 6"/>
              <a:gd name="T20" fmla="*/ 0 w 5"/>
              <a:gd name="T21" fmla="*/ 1 h 6"/>
              <a:gd name="T22" fmla="*/ 0 w 5"/>
              <a:gd name="T23" fmla="*/ 1 h 6"/>
              <a:gd name="T24" fmla="*/ 0 w 5"/>
              <a:gd name="T25" fmla="*/ 1 h 6"/>
              <a:gd name="T26" fmla="*/ 2 w 5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3" y="1"/>
                </a:lnTo>
                <a:lnTo>
                  <a:pt x="3" y="1"/>
                </a:lnTo>
                <a:lnTo>
                  <a:pt x="5" y="3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3" name="Freeform 128"/>
          <p:cNvSpPr>
            <a:spLocks/>
          </p:cNvSpPr>
          <p:nvPr/>
        </p:nvSpPr>
        <p:spPr bwMode="auto">
          <a:xfrm>
            <a:off x="961856" y="1519485"/>
            <a:ext cx="47350" cy="32112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4 w 9"/>
              <a:gd name="T5" fmla="*/ 0 h 6"/>
              <a:gd name="T6" fmla="*/ 6 w 9"/>
              <a:gd name="T7" fmla="*/ 0 h 6"/>
              <a:gd name="T8" fmla="*/ 7 w 9"/>
              <a:gd name="T9" fmla="*/ 1 h 6"/>
              <a:gd name="T10" fmla="*/ 7 w 9"/>
              <a:gd name="T11" fmla="*/ 3 h 6"/>
              <a:gd name="T12" fmla="*/ 7 w 9"/>
              <a:gd name="T13" fmla="*/ 3 h 6"/>
              <a:gd name="T14" fmla="*/ 9 w 9"/>
              <a:gd name="T15" fmla="*/ 3 h 6"/>
              <a:gd name="T16" fmla="*/ 7 w 9"/>
              <a:gd name="T17" fmla="*/ 4 h 6"/>
              <a:gd name="T18" fmla="*/ 7 w 9"/>
              <a:gd name="T19" fmla="*/ 6 h 6"/>
              <a:gd name="T20" fmla="*/ 4 w 9"/>
              <a:gd name="T21" fmla="*/ 6 h 6"/>
              <a:gd name="T22" fmla="*/ 1 w 9"/>
              <a:gd name="T23" fmla="*/ 4 h 6"/>
              <a:gd name="T24" fmla="*/ 0 w 9"/>
              <a:gd name="T25" fmla="*/ 0 h 6"/>
              <a:gd name="T26" fmla="*/ 0 w 9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6" y="0"/>
                </a:lnTo>
                <a:lnTo>
                  <a:pt x="7" y="1"/>
                </a:lnTo>
                <a:lnTo>
                  <a:pt x="7" y="3"/>
                </a:lnTo>
                <a:lnTo>
                  <a:pt x="7" y="3"/>
                </a:lnTo>
                <a:lnTo>
                  <a:pt x="9" y="3"/>
                </a:lnTo>
                <a:lnTo>
                  <a:pt x="7" y="4"/>
                </a:lnTo>
                <a:lnTo>
                  <a:pt x="7" y="6"/>
                </a:lnTo>
                <a:lnTo>
                  <a:pt x="4" y="6"/>
                </a:lnTo>
                <a:lnTo>
                  <a:pt x="1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4" name="Freeform 129"/>
          <p:cNvSpPr>
            <a:spLocks/>
          </p:cNvSpPr>
          <p:nvPr/>
        </p:nvSpPr>
        <p:spPr bwMode="auto">
          <a:xfrm>
            <a:off x="4155189" y="411559"/>
            <a:ext cx="136783" cy="74932"/>
          </a:xfrm>
          <a:custGeom>
            <a:avLst/>
            <a:gdLst>
              <a:gd name="T0" fmla="*/ 7 w 26"/>
              <a:gd name="T1" fmla="*/ 0 h 14"/>
              <a:gd name="T2" fmla="*/ 20 w 26"/>
              <a:gd name="T3" fmla="*/ 3 h 14"/>
              <a:gd name="T4" fmla="*/ 25 w 26"/>
              <a:gd name="T5" fmla="*/ 3 h 14"/>
              <a:gd name="T6" fmla="*/ 26 w 26"/>
              <a:gd name="T7" fmla="*/ 5 h 14"/>
              <a:gd name="T8" fmla="*/ 26 w 26"/>
              <a:gd name="T9" fmla="*/ 6 h 14"/>
              <a:gd name="T10" fmla="*/ 25 w 26"/>
              <a:gd name="T11" fmla="*/ 8 h 14"/>
              <a:gd name="T12" fmla="*/ 25 w 26"/>
              <a:gd name="T13" fmla="*/ 8 h 14"/>
              <a:gd name="T14" fmla="*/ 23 w 26"/>
              <a:gd name="T15" fmla="*/ 10 h 14"/>
              <a:gd name="T16" fmla="*/ 22 w 26"/>
              <a:gd name="T17" fmla="*/ 11 h 14"/>
              <a:gd name="T18" fmla="*/ 19 w 26"/>
              <a:gd name="T19" fmla="*/ 13 h 14"/>
              <a:gd name="T20" fmla="*/ 19 w 26"/>
              <a:gd name="T21" fmla="*/ 14 h 14"/>
              <a:gd name="T22" fmla="*/ 9 w 26"/>
              <a:gd name="T23" fmla="*/ 13 h 14"/>
              <a:gd name="T24" fmla="*/ 9 w 26"/>
              <a:gd name="T25" fmla="*/ 11 h 14"/>
              <a:gd name="T26" fmla="*/ 6 w 26"/>
              <a:gd name="T27" fmla="*/ 10 h 14"/>
              <a:gd name="T28" fmla="*/ 1 w 26"/>
              <a:gd name="T29" fmla="*/ 8 h 14"/>
              <a:gd name="T30" fmla="*/ 0 w 26"/>
              <a:gd name="T31" fmla="*/ 6 h 14"/>
              <a:gd name="T32" fmla="*/ 1 w 26"/>
              <a:gd name="T33" fmla="*/ 6 h 14"/>
              <a:gd name="T34" fmla="*/ 1 w 26"/>
              <a:gd name="T35" fmla="*/ 6 h 14"/>
              <a:gd name="T36" fmla="*/ 4 w 26"/>
              <a:gd name="T37" fmla="*/ 6 h 14"/>
              <a:gd name="T38" fmla="*/ 6 w 26"/>
              <a:gd name="T39" fmla="*/ 5 h 14"/>
              <a:gd name="T40" fmla="*/ 6 w 26"/>
              <a:gd name="T41" fmla="*/ 3 h 14"/>
              <a:gd name="T42" fmla="*/ 6 w 26"/>
              <a:gd name="T43" fmla="*/ 2 h 14"/>
              <a:gd name="T44" fmla="*/ 7 w 26"/>
              <a:gd name="T45" fmla="*/ 2 h 14"/>
              <a:gd name="T46" fmla="*/ 7 w 26"/>
              <a:gd name="T4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4">
                <a:moveTo>
                  <a:pt x="7" y="0"/>
                </a:moveTo>
                <a:lnTo>
                  <a:pt x="20" y="3"/>
                </a:lnTo>
                <a:lnTo>
                  <a:pt x="25" y="3"/>
                </a:lnTo>
                <a:lnTo>
                  <a:pt x="26" y="5"/>
                </a:lnTo>
                <a:lnTo>
                  <a:pt x="26" y="6"/>
                </a:lnTo>
                <a:lnTo>
                  <a:pt x="25" y="8"/>
                </a:lnTo>
                <a:lnTo>
                  <a:pt x="25" y="8"/>
                </a:lnTo>
                <a:lnTo>
                  <a:pt x="23" y="10"/>
                </a:lnTo>
                <a:lnTo>
                  <a:pt x="22" y="11"/>
                </a:lnTo>
                <a:lnTo>
                  <a:pt x="19" y="13"/>
                </a:lnTo>
                <a:lnTo>
                  <a:pt x="19" y="14"/>
                </a:lnTo>
                <a:lnTo>
                  <a:pt x="9" y="13"/>
                </a:lnTo>
                <a:lnTo>
                  <a:pt x="9" y="11"/>
                </a:lnTo>
                <a:lnTo>
                  <a:pt x="6" y="10"/>
                </a:lnTo>
                <a:lnTo>
                  <a:pt x="1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4" y="6"/>
                </a:lnTo>
                <a:lnTo>
                  <a:pt x="6" y="5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5" name="Freeform 130"/>
          <p:cNvSpPr>
            <a:spLocks/>
          </p:cNvSpPr>
          <p:nvPr/>
        </p:nvSpPr>
        <p:spPr bwMode="auto">
          <a:xfrm>
            <a:off x="-684789" y="3842372"/>
            <a:ext cx="10520" cy="21409"/>
          </a:xfrm>
          <a:custGeom>
            <a:avLst/>
            <a:gdLst>
              <a:gd name="T0" fmla="*/ 0 w 2"/>
              <a:gd name="T1" fmla="*/ 0 h 4"/>
              <a:gd name="T2" fmla="*/ 2 w 2"/>
              <a:gd name="T3" fmla="*/ 2 h 4"/>
              <a:gd name="T4" fmla="*/ 2 w 2"/>
              <a:gd name="T5" fmla="*/ 4 h 4"/>
              <a:gd name="T6" fmla="*/ 2 w 2"/>
              <a:gd name="T7" fmla="*/ 4 h 4"/>
              <a:gd name="T8" fmla="*/ 0 w 2"/>
              <a:gd name="T9" fmla="*/ 2 h 4"/>
              <a:gd name="T10" fmla="*/ 0 w 2"/>
              <a:gd name="T11" fmla="*/ 2 h 4"/>
              <a:gd name="T12" fmla="*/ 0 w 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6" name="Freeform 131"/>
          <p:cNvSpPr>
            <a:spLocks/>
          </p:cNvSpPr>
          <p:nvPr/>
        </p:nvSpPr>
        <p:spPr bwMode="auto">
          <a:xfrm>
            <a:off x="8274429" y="2857554"/>
            <a:ext cx="73652" cy="74932"/>
          </a:xfrm>
          <a:custGeom>
            <a:avLst/>
            <a:gdLst>
              <a:gd name="T0" fmla="*/ 3 w 14"/>
              <a:gd name="T1" fmla="*/ 0 h 14"/>
              <a:gd name="T2" fmla="*/ 8 w 14"/>
              <a:gd name="T3" fmla="*/ 2 h 14"/>
              <a:gd name="T4" fmla="*/ 8 w 14"/>
              <a:gd name="T5" fmla="*/ 2 h 14"/>
              <a:gd name="T6" fmla="*/ 8 w 14"/>
              <a:gd name="T7" fmla="*/ 3 h 14"/>
              <a:gd name="T8" fmla="*/ 8 w 14"/>
              <a:gd name="T9" fmla="*/ 5 h 14"/>
              <a:gd name="T10" fmla="*/ 10 w 14"/>
              <a:gd name="T11" fmla="*/ 8 h 14"/>
              <a:gd name="T12" fmla="*/ 11 w 14"/>
              <a:gd name="T13" fmla="*/ 8 h 14"/>
              <a:gd name="T14" fmla="*/ 13 w 14"/>
              <a:gd name="T15" fmla="*/ 10 h 14"/>
              <a:gd name="T16" fmla="*/ 14 w 14"/>
              <a:gd name="T17" fmla="*/ 11 h 14"/>
              <a:gd name="T18" fmla="*/ 14 w 14"/>
              <a:gd name="T19" fmla="*/ 14 h 14"/>
              <a:gd name="T20" fmla="*/ 11 w 14"/>
              <a:gd name="T21" fmla="*/ 13 h 14"/>
              <a:gd name="T22" fmla="*/ 11 w 14"/>
              <a:gd name="T23" fmla="*/ 11 h 14"/>
              <a:gd name="T24" fmla="*/ 10 w 14"/>
              <a:gd name="T25" fmla="*/ 11 h 14"/>
              <a:gd name="T26" fmla="*/ 10 w 14"/>
              <a:gd name="T27" fmla="*/ 10 h 14"/>
              <a:gd name="T28" fmla="*/ 8 w 14"/>
              <a:gd name="T29" fmla="*/ 10 h 14"/>
              <a:gd name="T30" fmla="*/ 7 w 14"/>
              <a:gd name="T31" fmla="*/ 6 h 14"/>
              <a:gd name="T32" fmla="*/ 5 w 14"/>
              <a:gd name="T33" fmla="*/ 6 h 14"/>
              <a:gd name="T34" fmla="*/ 5 w 14"/>
              <a:gd name="T35" fmla="*/ 5 h 14"/>
              <a:gd name="T36" fmla="*/ 5 w 14"/>
              <a:gd name="T37" fmla="*/ 3 h 14"/>
              <a:gd name="T38" fmla="*/ 0 w 14"/>
              <a:gd name="T39" fmla="*/ 2 h 14"/>
              <a:gd name="T40" fmla="*/ 2 w 14"/>
              <a:gd name="T41" fmla="*/ 2 h 14"/>
              <a:gd name="T42" fmla="*/ 3 w 14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4">
                <a:moveTo>
                  <a:pt x="3" y="0"/>
                </a:move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5"/>
                </a:lnTo>
                <a:lnTo>
                  <a:pt x="10" y="8"/>
                </a:lnTo>
                <a:lnTo>
                  <a:pt x="11" y="8"/>
                </a:lnTo>
                <a:lnTo>
                  <a:pt x="13" y="10"/>
                </a:lnTo>
                <a:lnTo>
                  <a:pt x="14" y="11"/>
                </a:lnTo>
                <a:lnTo>
                  <a:pt x="14" y="14"/>
                </a:lnTo>
                <a:lnTo>
                  <a:pt x="11" y="13"/>
                </a:lnTo>
                <a:lnTo>
                  <a:pt x="11" y="11"/>
                </a:lnTo>
                <a:lnTo>
                  <a:pt x="10" y="11"/>
                </a:lnTo>
                <a:lnTo>
                  <a:pt x="10" y="10"/>
                </a:lnTo>
                <a:lnTo>
                  <a:pt x="8" y="10"/>
                </a:lnTo>
                <a:lnTo>
                  <a:pt x="7" y="6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0" y="2"/>
                </a:lnTo>
                <a:lnTo>
                  <a:pt x="2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7" name="Freeform 132"/>
          <p:cNvSpPr>
            <a:spLocks/>
          </p:cNvSpPr>
          <p:nvPr/>
        </p:nvSpPr>
        <p:spPr bwMode="auto">
          <a:xfrm>
            <a:off x="8411212" y="2916427"/>
            <a:ext cx="47350" cy="32112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3 w 9"/>
              <a:gd name="T5" fmla="*/ 2 h 6"/>
              <a:gd name="T6" fmla="*/ 6 w 9"/>
              <a:gd name="T7" fmla="*/ 3 h 6"/>
              <a:gd name="T8" fmla="*/ 7 w 9"/>
              <a:gd name="T9" fmla="*/ 5 h 6"/>
              <a:gd name="T10" fmla="*/ 9 w 9"/>
              <a:gd name="T11" fmla="*/ 6 h 6"/>
              <a:gd name="T12" fmla="*/ 3 w 9"/>
              <a:gd name="T13" fmla="*/ 3 h 6"/>
              <a:gd name="T14" fmla="*/ 0 w 9"/>
              <a:gd name="T15" fmla="*/ 0 h 6"/>
              <a:gd name="T16" fmla="*/ 0 w 9"/>
              <a:gd name="T17" fmla="*/ 0 h 6"/>
              <a:gd name="T18" fmla="*/ 0 w 9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3" y="2"/>
                </a:lnTo>
                <a:lnTo>
                  <a:pt x="6" y="3"/>
                </a:lnTo>
                <a:lnTo>
                  <a:pt x="7" y="5"/>
                </a:lnTo>
                <a:lnTo>
                  <a:pt x="9" y="6"/>
                </a:lnTo>
                <a:lnTo>
                  <a:pt x="3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8" name="Freeform 133"/>
          <p:cNvSpPr>
            <a:spLocks/>
          </p:cNvSpPr>
          <p:nvPr/>
        </p:nvSpPr>
        <p:spPr bwMode="auto">
          <a:xfrm>
            <a:off x="6070138" y="2884314"/>
            <a:ext cx="31565" cy="26764"/>
          </a:xfrm>
          <a:custGeom>
            <a:avLst/>
            <a:gdLst>
              <a:gd name="T0" fmla="*/ 6 w 6"/>
              <a:gd name="T1" fmla="*/ 0 h 5"/>
              <a:gd name="T2" fmla="*/ 6 w 6"/>
              <a:gd name="T3" fmla="*/ 0 h 5"/>
              <a:gd name="T4" fmla="*/ 5 w 6"/>
              <a:gd name="T5" fmla="*/ 5 h 5"/>
              <a:gd name="T6" fmla="*/ 3 w 6"/>
              <a:gd name="T7" fmla="*/ 5 h 5"/>
              <a:gd name="T8" fmla="*/ 3 w 6"/>
              <a:gd name="T9" fmla="*/ 3 h 5"/>
              <a:gd name="T10" fmla="*/ 1 w 6"/>
              <a:gd name="T11" fmla="*/ 3 h 5"/>
              <a:gd name="T12" fmla="*/ 0 w 6"/>
              <a:gd name="T13" fmla="*/ 3 h 5"/>
              <a:gd name="T14" fmla="*/ 1 w 6"/>
              <a:gd name="T15" fmla="*/ 3 h 5"/>
              <a:gd name="T16" fmla="*/ 5 w 6"/>
              <a:gd name="T17" fmla="*/ 1 h 5"/>
              <a:gd name="T18" fmla="*/ 5 w 6"/>
              <a:gd name="T19" fmla="*/ 1 h 5"/>
              <a:gd name="T20" fmla="*/ 6 w 6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5" y="1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9" name="Freeform 134"/>
          <p:cNvSpPr>
            <a:spLocks/>
          </p:cNvSpPr>
          <p:nvPr/>
        </p:nvSpPr>
        <p:spPr bwMode="auto">
          <a:xfrm>
            <a:off x="-2241997" y="-91555"/>
            <a:ext cx="12384027" cy="4356754"/>
          </a:xfrm>
          <a:custGeom>
            <a:avLst/>
            <a:gdLst>
              <a:gd name="T0" fmla="*/ 1246 w 2354"/>
              <a:gd name="T1" fmla="*/ 66 h 814"/>
              <a:gd name="T2" fmla="*/ 1209 w 2354"/>
              <a:gd name="T3" fmla="*/ 112 h 814"/>
              <a:gd name="T4" fmla="*/ 1378 w 2354"/>
              <a:gd name="T5" fmla="*/ 141 h 814"/>
              <a:gd name="T6" fmla="*/ 1468 w 2354"/>
              <a:gd name="T7" fmla="*/ 164 h 814"/>
              <a:gd name="T8" fmla="*/ 1599 w 2354"/>
              <a:gd name="T9" fmla="*/ 182 h 814"/>
              <a:gd name="T10" fmla="*/ 1711 w 2354"/>
              <a:gd name="T11" fmla="*/ 160 h 814"/>
              <a:gd name="T12" fmla="*/ 1916 w 2354"/>
              <a:gd name="T13" fmla="*/ 212 h 814"/>
              <a:gd name="T14" fmla="*/ 2116 w 2354"/>
              <a:gd name="T15" fmla="*/ 222 h 814"/>
              <a:gd name="T16" fmla="*/ 2283 w 2354"/>
              <a:gd name="T17" fmla="*/ 304 h 814"/>
              <a:gd name="T18" fmla="*/ 2345 w 2354"/>
              <a:gd name="T19" fmla="*/ 312 h 814"/>
              <a:gd name="T20" fmla="*/ 2308 w 2354"/>
              <a:gd name="T21" fmla="*/ 349 h 814"/>
              <a:gd name="T22" fmla="*/ 2226 w 2354"/>
              <a:gd name="T23" fmla="*/ 308 h 814"/>
              <a:gd name="T24" fmla="*/ 2151 w 2354"/>
              <a:gd name="T25" fmla="*/ 351 h 814"/>
              <a:gd name="T26" fmla="*/ 2162 w 2354"/>
              <a:gd name="T27" fmla="*/ 398 h 814"/>
              <a:gd name="T28" fmla="*/ 2007 w 2354"/>
              <a:gd name="T29" fmla="*/ 446 h 814"/>
              <a:gd name="T30" fmla="*/ 1965 w 2354"/>
              <a:gd name="T31" fmla="*/ 534 h 814"/>
              <a:gd name="T32" fmla="*/ 1870 w 2354"/>
              <a:gd name="T33" fmla="*/ 636 h 814"/>
              <a:gd name="T34" fmla="*/ 1974 w 2354"/>
              <a:gd name="T35" fmla="*/ 417 h 814"/>
              <a:gd name="T36" fmla="*/ 1909 w 2354"/>
              <a:gd name="T37" fmla="*/ 416 h 814"/>
              <a:gd name="T38" fmla="*/ 1785 w 2354"/>
              <a:gd name="T39" fmla="*/ 464 h 814"/>
              <a:gd name="T40" fmla="*/ 1577 w 2354"/>
              <a:gd name="T41" fmla="*/ 546 h 814"/>
              <a:gd name="T42" fmla="*/ 1641 w 2354"/>
              <a:gd name="T43" fmla="*/ 589 h 814"/>
              <a:gd name="T44" fmla="*/ 1563 w 2354"/>
              <a:gd name="T45" fmla="*/ 765 h 814"/>
              <a:gd name="T46" fmla="*/ 1499 w 2354"/>
              <a:gd name="T47" fmla="*/ 773 h 814"/>
              <a:gd name="T48" fmla="*/ 1542 w 2354"/>
              <a:gd name="T49" fmla="*/ 712 h 814"/>
              <a:gd name="T50" fmla="*/ 1474 w 2354"/>
              <a:gd name="T51" fmla="*/ 668 h 814"/>
              <a:gd name="T52" fmla="*/ 1421 w 2354"/>
              <a:gd name="T53" fmla="*/ 600 h 814"/>
              <a:gd name="T54" fmla="*/ 1324 w 2354"/>
              <a:gd name="T55" fmla="*/ 657 h 814"/>
              <a:gd name="T56" fmla="*/ 1165 w 2354"/>
              <a:gd name="T57" fmla="*/ 663 h 814"/>
              <a:gd name="T58" fmla="*/ 1059 w 2354"/>
              <a:gd name="T59" fmla="*/ 624 h 814"/>
              <a:gd name="T60" fmla="*/ 995 w 2354"/>
              <a:gd name="T61" fmla="*/ 657 h 814"/>
              <a:gd name="T62" fmla="*/ 914 w 2354"/>
              <a:gd name="T63" fmla="*/ 650 h 814"/>
              <a:gd name="T64" fmla="*/ 847 w 2354"/>
              <a:gd name="T65" fmla="*/ 665 h 814"/>
              <a:gd name="T66" fmla="*/ 761 w 2354"/>
              <a:gd name="T67" fmla="*/ 639 h 814"/>
              <a:gd name="T68" fmla="*/ 664 w 2354"/>
              <a:gd name="T69" fmla="*/ 579 h 814"/>
              <a:gd name="T70" fmla="*/ 545 w 2354"/>
              <a:gd name="T71" fmla="*/ 572 h 814"/>
              <a:gd name="T72" fmla="*/ 482 w 2354"/>
              <a:gd name="T73" fmla="*/ 613 h 814"/>
              <a:gd name="T74" fmla="*/ 402 w 2354"/>
              <a:gd name="T75" fmla="*/ 641 h 814"/>
              <a:gd name="T76" fmla="*/ 309 w 2354"/>
              <a:gd name="T77" fmla="*/ 652 h 814"/>
              <a:gd name="T78" fmla="*/ 315 w 2354"/>
              <a:gd name="T79" fmla="*/ 724 h 814"/>
              <a:gd name="T80" fmla="*/ 303 w 2354"/>
              <a:gd name="T81" fmla="*/ 798 h 814"/>
              <a:gd name="T82" fmla="*/ 225 w 2354"/>
              <a:gd name="T83" fmla="*/ 781 h 814"/>
              <a:gd name="T84" fmla="*/ 151 w 2354"/>
              <a:gd name="T85" fmla="*/ 718 h 814"/>
              <a:gd name="T86" fmla="*/ 178 w 2354"/>
              <a:gd name="T87" fmla="*/ 676 h 814"/>
              <a:gd name="T88" fmla="*/ 115 w 2354"/>
              <a:gd name="T89" fmla="*/ 636 h 814"/>
              <a:gd name="T90" fmla="*/ 63 w 2354"/>
              <a:gd name="T91" fmla="*/ 595 h 814"/>
              <a:gd name="T92" fmla="*/ 28 w 2354"/>
              <a:gd name="T93" fmla="*/ 540 h 814"/>
              <a:gd name="T94" fmla="*/ 6 w 2354"/>
              <a:gd name="T95" fmla="*/ 485 h 814"/>
              <a:gd name="T96" fmla="*/ 60 w 2354"/>
              <a:gd name="T97" fmla="*/ 390 h 814"/>
              <a:gd name="T98" fmla="*/ 28 w 2354"/>
              <a:gd name="T99" fmla="*/ 267 h 814"/>
              <a:gd name="T100" fmla="*/ 83 w 2354"/>
              <a:gd name="T101" fmla="*/ 242 h 814"/>
              <a:gd name="T102" fmla="*/ 72 w 2354"/>
              <a:gd name="T103" fmla="*/ 296 h 814"/>
              <a:gd name="T104" fmla="*/ 161 w 2354"/>
              <a:gd name="T105" fmla="*/ 346 h 814"/>
              <a:gd name="T106" fmla="*/ 271 w 2354"/>
              <a:gd name="T107" fmla="*/ 263 h 814"/>
              <a:gd name="T108" fmla="*/ 381 w 2354"/>
              <a:gd name="T109" fmla="*/ 252 h 814"/>
              <a:gd name="T110" fmla="*/ 549 w 2354"/>
              <a:gd name="T111" fmla="*/ 239 h 814"/>
              <a:gd name="T112" fmla="*/ 643 w 2354"/>
              <a:gd name="T113" fmla="*/ 143 h 814"/>
              <a:gd name="T114" fmla="*/ 612 w 2354"/>
              <a:gd name="T115" fmla="*/ 307 h 814"/>
              <a:gd name="T116" fmla="*/ 667 w 2354"/>
              <a:gd name="T117" fmla="*/ 227 h 814"/>
              <a:gd name="T118" fmla="*/ 703 w 2354"/>
              <a:gd name="T119" fmla="*/ 168 h 814"/>
              <a:gd name="T120" fmla="*/ 814 w 2354"/>
              <a:gd name="T121" fmla="*/ 204 h 814"/>
              <a:gd name="T122" fmla="*/ 850 w 2354"/>
              <a:gd name="T123" fmla="*/ 124 h 814"/>
              <a:gd name="T124" fmla="*/ 990 w 2354"/>
              <a:gd name="T125" fmla="*/ 49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54" h="814">
                <a:moveTo>
                  <a:pt x="1110" y="0"/>
                </a:moveTo>
                <a:lnTo>
                  <a:pt x="1119" y="3"/>
                </a:lnTo>
                <a:lnTo>
                  <a:pt x="1121" y="4"/>
                </a:lnTo>
                <a:lnTo>
                  <a:pt x="1126" y="6"/>
                </a:lnTo>
                <a:lnTo>
                  <a:pt x="1132" y="6"/>
                </a:lnTo>
                <a:lnTo>
                  <a:pt x="1135" y="8"/>
                </a:lnTo>
                <a:lnTo>
                  <a:pt x="1135" y="9"/>
                </a:lnTo>
                <a:lnTo>
                  <a:pt x="1137" y="11"/>
                </a:lnTo>
                <a:lnTo>
                  <a:pt x="1132" y="12"/>
                </a:lnTo>
                <a:lnTo>
                  <a:pt x="1127" y="15"/>
                </a:lnTo>
                <a:lnTo>
                  <a:pt x="1121" y="17"/>
                </a:lnTo>
                <a:lnTo>
                  <a:pt x="1112" y="19"/>
                </a:lnTo>
                <a:lnTo>
                  <a:pt x="1110" y="19"/>
                </a:lnTo>
                <a:lnTo>
                  <a:pt x="1126" y="20"/>
                </a:lnTo>
                <a:lnTo>
                  <a:pt x="1130" y="19"/>
                </a:lnTo>
                <a:lnTo>
                  <a:pt x="1132" y="22"/>
                </a:lnTo>
                <a:lnTo>
                  <a:pt x="1134" y="22"/>
                </a:lnTo>
                <a:lnTo>
                  <a:pt x="1138" y="22"/>
                </a:lnTo>
                <a:lnTo>
                  <a:pt x="1141" y="20"/>
                </a:lnTo>
                <a:lnTo>
                  <a:pt x="1146" y="22"/>
                </a:lnTo>
                <a:lnTo>
                  <a:pt x="1148" y="22"/>
                </a:lnTo>
                <a:lnTo>
                  <a:pt x="1149" y="22"/>
                </a:lnTo>
                <a:lnTo>
                  <a:pt x="1154" y="23"/>
                </a:lnTo>
                <a:lnTo>
                  <a:pt x="1157" y="25"/>
                </a:lnTo>
                <a:lnTo>
                  <a:pt x="1153" y="28"/>
                </a:lnTo>
                <a:lnTo>
                  <a:pt x="1149" y="31"/>
                </a:lnTo>
                <a:lnTo>
                  <a:pt x="1145" y="36"/>
                </a:lnTo>
                <a:lnTo>
                  <a:pt x="1145" y="34"/>
                </a:lnTo>
                <a:lnTo>
                  <a:pt x="1141" y="34"/>
                </a:lnTo>
                <a:lnTo>
                  <a:pt x="1141" y="37"/>
                </a:lnTo>
                <a:lnTo>
                  <a:pt x="1146" y="37"/>
                </a:lnTo>
                <a:lnTo>
                  <a:pt x="1148" y="37"/>
                </a:lnTo>
                <a:lnTo>
                  <a:pt x="1153" y="37"/>
                </a:lnTo>
                <a:lnTo>
                  <a:pt x="1159" y="37"/>
                </a:lnTo>
                <a:lnTo>
                  <a:pt x="1160" y="37"/>
                </a:lnTo>
                <a:lnTo>
                  <a:pt x="1164" y="36"/>
                </a:lnTo>
                <a:lnTo>
                  <a:pt x="1164" y="33"/>
                </a:lnTo>
                <a:lnTo>
                  <a:pt x="1165" y="31"/>
                </a:lnTo>
                <a:lnTo>
                  <a:pt x="1168" y="30"/>
                </a:lnTo>
                <a:lnTo>
                  <a:pt x="1170" y="31"/>
                </a:lnTo>
                <a:lnTo>
                  <a:pt x="1175" y="31"/>
                </a:lnTo>
                <a:lnTo>
                  <a:pt x="1184" y="30"/>
                </a:lnTo>
                <a:lnTo>
                  <a:pt x="1194" y="31"/>
                </a:lnTo>
                <a:lnTo>
                  <a:pt x="1201" y="30"/>
                </a:lnTo>
                <a:lnTo>
                  <a:pt x="1209" y="31"/>
                </a:lnTo>
                <a:lnTo>
                  <a:pt x="1214" y="31"/>
                </a:lnTo>
                <a:lnTo>
                  <a:pt x="1217" y="34"/>
                </a:lnTo>
                <a:lnTo>
                  <a:pt x="1220" y="34"/>
                </a:lnTo>
                <a:lnTo>
                  <a:pt x="1222" y="36"/>
                </a:lnTo>
                <a:lnTo>
                  <a:pt x="1223" y="37"/>
                </a:lnTo>
                <a:lnTo>
                  <a:pt x="1223" y="41"/>
                </a:lnTo>
                <a:lnTo>
                  <a:pt x="1222" y="41"/>
                </a:lnTo>
                <a:lnTo>
                  <a:pt x="1225" y="39"/>
                </a:lnTo>
                <a:lnTo>
                  <a:pt x="1227" y="39"/>
                </a:lnTo>
                <a:lnTo>
                  <a:pt x="1228" y="41"/>
                </a:lnTo>
                <a:lnTo>
                  <a:pt x="1231" y="41"/>
                </a:lnTo>
                <a:lnTo>
                  <a:pt x="1233" y="45"/>
                </a:lnTo>
                <a:lnTo>
                  <a:pt x="1233" y="47"/>
                </a:lnTo>
                <a:lnTo>
                  <a:pt x="1235" y="49"/>
                </a:lnTo>
                <a:lnTo>
                  <a:pt x="1233" y="50"/>
                </a:lnTo>
                <a:lnTo>
                  <a:pt x="1233" y="50"/>
                </a:lnTo>
                <a:lnTo>
                  <a:pt x="1235" y="50"/>
                </a:lnTo>
                <a:lnTo>
                  <a:pt x="1238" y="49"/>
                </a:lnTo>
                <a:lnTo>
                  <a:pt x="1239" y="49"/>
                </a:lnTo>
                <a:lnTo>
                  <a:pt x="1239" y="47"/>
                </a:lnTo>
                <a:lnTo>
                  <a:pt x="1238" y="45"/>
                </a:lnTo>
                <a:lnTo>
                  <a:pt x="1238" y="45"/>
                </a:lnTo>
                <a:lnTo>
                  <a:pt x="1239" y="45"/>
                </a:lnTo>
                <a:lnTo>
                  <a:pt x="1241" y="45"/>
                </a:lnTo>
                <a:lnTo>
                  <a:pt x="1242" y="47"/>
                </a:lnTo>
                <a:lnTo>
                  <a:pt x="1244" y="49"/>
                </a:lnTo>
                <a:lnTo>
                  <a:pt x="1246" y="56"/>
                </a:lnTo>
                <a:lnTo>
                  <a:pt x="1250" y="55"/>
                </a:lnTo>
                <a:lnTo>
                  <a:pt x="1250" y="56"/>
                </a:lnTo>
                <a:lnTo>
                  <a:pt x="1249" y="61"/>
                </a:lnTo>
                <a:lnTo>
                  <a:pt x="1246" y="64"/>
                </a:lnTo>
                <a:lnTo>
                  <a:pt x="1246" y="66"/>
                </a:lnTo>
                <a:lnTo>
                  <a:pt x="1244" y="66"/>
                </a:lnTo>
                <a:lnTo>
                  <a:pt x="1244" y="64"/>
                </a:lnTo>
                <a:lnTo>
                  <a:pt x="1244" y="63"/>
                </a:lnTo>
                <a:lnTo>
                  <a:pt x="1242" y="63"/>
                </a:lnTo>
                <a:lnTo>
                  <a:pt x="1239" y="61"/>
                </a:lnTo>
                <a:lnTo>
                  <a:pt x="1231" y="58"/>
                </a:lnTo>
                <a:lnTo>
                  <a:pt x="1230" y="56"/>
                </a:lnTo>
                <a:lnTo>
                  <a:pt x="1230" y="56"/>
                </a:lnTo>
                <a:lnTo>
                  <a:pt x="1230" y="58"/>
                </a:lnTo>
                <a:lnTo>
                  <a:pt x="1233" y="60"/>
                </a:lnTo>
                <a:lnTo>
                  <a:pt x="1236" y="66"/>
                </a:lnTo>
                <a:lnTo>
                  <a:pt x="1239" y="64"/>
                </a:lnTo>
                <a:lnTo>
                  <a:pt x="1241" y="64"/>
                </a:lnTo>
                <a:lnTo>
                  <a:pt x="1242" y="66"/>
                </a:lnTo>
                <a:lnTo>
                  <a:pt x="1246" y="67"/>
                </a:lnTo>
                <a:lnTo>
                  <a:pt x="1247" y="69"/>
                </a:lnTo>
                <a:lnTo>
                  <a:pt x="1246" y="74"/>
                </a:lnTo>
                <a:lnTo>
                  <a:pt x="1236" y="82"/>
                </a:lnTo>
                <a:lnTo>
                  <a:pt x="1225" y="86"/>
                </a:lnTo>
                <a:lnTo>
                  <a:pt x="1220" y="89"/>
                </a:lnTo>
                <a:lnTo>
                  <a:pt x="1212" y="91"/>
                </a:lnTo>
                <a:lnTo>
                  <a:pt x="1206" y="94"/>
                </a:lnTo>
                <a:lnTo>
                  <a:pt x="1200" y="97"/>
                </a:lnTo>
                <a:lnTo>
                  <a:pt x="1197" y="99"/>
                </a:lnTo>
                <a:lnTo>
                  <a:pt x="1192" y="102"/>
                </a:lnTo>
                <a:lnTo>
                  <a:pt x="1192" y="102"/>
                </a:lnTo>
                <a:lnTo>
                  <a:pt x="1192" y="104"/>
                </a:lnTo>
                <a:lnTo>
                  <a:pt x="1192" y="105"/>
                </a:lnTo>
                <a:lnTo>
                  <a:pt x="1190" y="105"/>
                </a:lnTo>
                <a:lnTo>
                  <a:pt x="1187" y="108"/>
                </a:lnTo>
                <a:lnTo>
                  <a:pt x="1181" y="110"/>
                </a:lnTo>
                <a:lnTo>
                  <a:pt x="1168" y="119"/>
                </a:lnTo>
                <a:lnTo>
                  <a:pt x="1162" y="121"/>
                </a:lnTo>
                <a:lnTo>
                  <a:pt x="1154" y="121"/>
                </a:lnTo>
                <a:lnTo>
                  <a:pt x="1153" y="123"/>
                </a:lnTo>
                <a:lnTo>
                  <a:pt x="1148" y="127"/>
                </a:lnTo>
                <a:lnTo>
                  <a:pt x="1146" y="129"/>
                </a:lnTo>
                <a:lnTo>
                  <a:pt x="1138" y="130"/>
                </a:lnTo>
                <a:lnTo>
                  <a:pt x="1132" y="140"/>
                </a:lnTo>
                <a:lnTo>
                  <a:pt x="1127" y="143"/>
                </a:lnTo>
                <a:lnTo>
                  <a:pt x="1124" y="145"/>
                </a:lnTo>
                <a:lnTo>
                  <a:pt x="1127" y="145"/>
                </a:lnTo>
                <a:lnTo>
                  <a:pt x="1132" y="143"/>
                </a:lnTo>
                <a:lnTo>
                  <a:pt x="1137" y="140"/>
                </a:lnTo>
                <a:lnTo>
                  <a:pt x="1138" y="138"/>
                </a:lnTo>
                <a:lnTo>
                  <a:pt x="1138" y="137"/>
                </a:lnTo>
                <a:lnTo>
                  <a:pt x="1140" y="135"/>
                </a:lnTo>
                <a:lnTo>
                  <a:pt x="1143" y="135"/>
                </a:lnTo>
                <a:lnTo>
                  <a:pt x="1153" y="134"/>
                </a:lnTo>
                <a:lnTo>
                  <a:pt x="1156" y="134"/>
                </a:lnTo>
                <a:lnTo>
                  <a:pt x="1162" y="134"/>
                </a:lnTo>
                <a:lnTo>
                  <a:pt x="1165" y="132"/>
                </a:lnTo>
                <a:lnTo>
                  <a:pt x="1167" y="132"/>
                </a:lnTo>
                <a:lnTo>
                  <a:pt x="1170" y="130"/>
                </a:lnTo>
                <a:lnTo>
                  <a:pt x="1170" y="130"/>
                </a:lnTo>
                <a:lnTo>
                  <a:pt x="1173" y="129"/>
                </a:lnTo>
                <a:lnTo>
                  <a:pt x="1181" y="127"/>
                </a:lnTo>
                <a:lnTo>
                  <a:pt x="1182" y="127"/>
                </a:lnTo>
                <a:lnTo>
                  <a:pt x="1184" y="124"/>
                </a:lnTo>
                <a:lnTo>
                  <a:pt x="1189" y="126"/>
                </a:lnTo>
                <a:lnTo>
                  <a:pt x="1192" y="126"/>
                </a:lnTo>
                <a:lnTo>
                  <a:pt x="1200" y="121"/>
                </a:lnTo>
                <a:lnTo>
                  <a:pt x="1205" y="119"/>
                </a:lnTo>
                <a:lnTo>
                  <a:pt x="1206" y="118"/>
                </a:lnTo>
                <a:lnTo>
                  <a:pt x="1206" y="118"/>
                </a:lnTo>
                <a:lnTo>
                  <a:pt x="1205" y="116"/>
                </a:lnTo>
                <a:lnTo>
                  <a:pt x="1200" y="118"/>
                </a:lnTo>
                <a:lnTo>
                  <a:pt x="1195" y="119"/>
                </a:lnTo>
                <a:lnTo>
                  <a:pt x="1190" y="118"/>
                </a:lnTo>
                <a:lnTo>
                  <a:pt x="1190" y="118"/>
                </a:lnTo>
                <a:lnTo>
                  <a:pt x="1189" y="116"/>
                </a:lnTo>
                <a:lnTo>
                  <a:pt x="1190" y="113"/>
                </a:lnTo>
                <a:lnTo>
                  <a:pt x="1192" y="113"/>
                </a:lnTo>
                <a:lnTo>
                  <a:pt x="1195" y="110"/>
                </a:lnTo>
                <a:lnTo>
                  <a:pt x="1198" y="110"/>
                </a:lnTo>
                <a:lnTo>
                  <a:pt x="1208" y="112"/>
                </a:lnTo>
                <a:lnTo>
                  <a:pt x="1209" y="112"/>
                </a:lnTo>
                <a:lnTo>
                  <a:pt x="1211" y="108"/>
                </a:lnTo>
                <a:lnTo>
                  <a:pt x="1214" y="108"/>
                </a:lnTo>
                <a:lnTo>
                  <a:pt x="1216" y="110"/>
                </a:lnTo>
                <a:lnTo>
                  <a:pt x="1216" y="110"/>
                </a:lnTo>
                <a:lnTo>
                  <a:pt x="1211" y="112"/>
                </a:lnTo>
                <a:lnTo>
                  <a:pt x="1212" y="113"/>
                </a:lnTo>
                <a:lnTo>
                  <a:pt x="1214" y="115"/>
                </a:lnTo>
                <a:lnTo>
                  <a:pt x="1220" y="118"/>
                </a:lnTo>
                <a:lnTo>
                  <a:pt x="1225" y="119"/>
                </a:lnTo>
                <a:lnTo>
                  <a:pt x="1228" y="118"/>
                </a:lnTo>
                <a:lnTo>
                  <a:pt x="1235" y="118"/>
                </a:lnTo>
                <a:lnTo>
                  <a:pt x="1235" y="116"/>
                </a:lnTo>
                <a:lnTo>
                  <a:pt x="1236" y="115"/>
                </a:lnTo>
                <a:lnTo>
                  <a:pt x="1235" y="112"/>
                </a:lnTo>
                <a:lnTo>
                  <a:pt x="1236" y="112"/>
                </a:lnTo>
                <a:lnTo>
                  <a:pt x="1238" y="113"/>
                </a:lnTo>
                <a:lnTo>
                  <a:pt x="1239" y="115"/>
                </a:lnTo>
                <a:lnTo>
                  <a:pt x="1242" y="119"/>
                </a:lnTo>
                <a:lnTo>
                  <a:pt x="1244" y="121"/>
                </a:lnTo>
                <a:lnTo>
                  <a:pt x="1242" y="123"/>
                </a:lnTo>
                <a:lnTo>
                  <a:pt x="1239" y="126"/>
                </a:lnTo>
                <a:lnTo>
                  <a:pt x="1241" y="127"/>
                </a:lnTo>
                <a:lnTo>
                  <a:pt x="1244" y="129"/>
                </a:lnTo>
                <a:lnTo>
                  <a:pt x="1244" y="135"/>
                </a:lnTo>
                <a:lnTo>
                  <a:pt x="1244" y="137"/>
                </a:lnTo>
                <a:lnTo>
                  <a:pt x="1242" y="140"/>
                </a:lnTo>
                <a:lnTo>
                  <a:pt x="1241" y="141"/>
                </a:lnTo>
                <a:lnTo>
                  <a:pt x="1239" y="143"/>
                </a:lnTo>
                <a:lnTo>
                  <a:pt x="1239" y="145"/>
                </a:lnTo>
                <a:lnTo>
                  <a:pt x="1239" y="146"/>
                </a:lnTo>
                <a:lnTo>
                  <a:pt x="1242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2" y="146"/>
                </a:lnTo>
                <a:lnTo>
                  <a:pt x="1241" y="146"/>
                </a:lnTo>
                <a:lnTo>
                  <a:pt x="1241" y="143"/>
                </a:lnTo>
                <a:lnTo>
                  <a:pt x="1242" y="141"/>
                </a:lnTo>
                <a:lnTo>
                  <a:pt x="1244" y="140"/>
                </a:lnTo>
                <a:lnTo>
                  <a:pt x="1246" y="137"/>
                </a:lnTo>
                <a:lnTo>
                  <a:pt x="1246" y="135"/>
                </a:lnTo>
                <a:lnTo>
                  <a:pt x="1246" y="132"/>
                </a:lnTo>
                <a:lnTo>
                  <a:pt x="1247" y="130"/>
                </a:lnTo>
                <a:lnTo>
                  <a:pt x="1249" y="129"/>
                </a:lnTo>
                <a:lnTo>
                  <a:pt x="1249" y="129"/>
                </a:lnTo>
                <a:lnTo>
                  <a:pt x="1250" y="129"/>
                </a:lnTo>
                <a:lnTo>
                  <a:pt x="1249" y="129"/>
                </a:lnTo>
                <a:lnTo>
                  <a:pt x="1247" y="127"/>
                </a:lnTo>
                <a:lnTo>
                  <a:pt x="1246" y="126"/>
                </a:lnTo>
                <a:lnTo>
                  <a:pt x="1244" y="124"/>
                </a:lnTo>
                <a:lnTo>
                  <a:pt x="1250" y="124"/>
                </a:lnTo>
                <a:lnTo>
                  <a:pt x="1252" y="123"/>
                </a:lnTo>
                <a:lnTo>
                  <a:pt x="1263" y="121"/>
                </a:lnTo>
                <a:lnTo>
                  <a:pt x="1271" y="119"/>
                </a:lnTo>
                <a:lnTo>
                  <a:pt x="1288" y="119"/>
                </a:lnTo>
                <a:lnTo>
                  <a:pt x="1299" y="121"/>
                </a:lnTo>
                <a:lnTo>
                  <a:pt x="1317" y="123"/>
                </a:lnTo>
                <a:lnTo>
                  <a:pt x="1323" y="124"/>
                </a:lnTo>
                <a:lnTo>
                  <a:pt x="1323" y="124"/>
                </a:lnTo>
                <a:lnTo>
                  <a:pt x="1323" y="126"/>
                </a:lnTo>
                <a:lnTo>
                  <a:pt x="1320" y="126"/>
                </a:lnTo>
                <a:lnTo>
                  <a:pt x="1317" y="126"/>
                </a:lnTo>
                <a:lnTo>
                  <a:pt x="1315" y="129"/>
                </a:lnTo>
                <a:lnTo>
                  <a:pt x="1317" y="132"/>
                </a:lnTo>
                <a:lnTo>
                  <a:pt x="1323" y="135"/>
                </a:lnTo>
                <a:lnTo>
                  <a:pt x="1331" y="137"/>
                </a:lnTo>
                <a:lnTo>
                  <a:pt x="1335" y="138"/>
                </a:lnTo>
                <a:lnTo>
                  <a:pt x="1337" y="140"/>
                </a:lnTo>
                <a:lnTo>
                  <a:pt x="1346" y="138"/>
                </a:lnTo>
                <a:lnTo>
                  <a:pt x="1353" y="140"/>
                </a:lnTo>
                <a:lnTo>
                  <a:pt x="1358" y="140"/>
                </a:lnTo>
                <a:lnTo>
                  <a:pt x="1364" y="140"/>
                </a:lnTo>
                <a:lnTo>
                  <a:pt x="1365" y="140"/>
                </a:lnTo>
                <a:lnTo>
                  <a:pt x="1369" y="141"/>
                </a:lnTo>
                <a:lnTo>
                  <a:pt x="1372" y="141"/>
                </a:lnTo>
                <a:lnTo>
                  <a:pt x="1375" y="141"/>
                </a:lnTo>
                <a:lnTo>
                  <a:pt x="1378" y="141"/>
                </a:lnTo>
                <a:lnTo>
                  <a:pt x="1378" y="141"/>
                </a:lnTo>
                <a:lnTo>
                  <a:pt x="1378" y="140"/>
                </a:lnTo>
                <a:lnTo>
                  <a:pt x="1375" y="140"/>
                </a:lnTo>
                <a:lnTo>
                  <a:pt x="1375" y="138"/>
                </a:lnTo>
                <a:lnTo>
                  <a:pt x="1376" y="138"/>
                </a:lnTo>
                <a:lnTo>
                  <a:pt x="1381" y="140"/>
                </a:lnTo>
                <a:lnTo>
                  <a:pt x="1384" y="140"/>
                </a:lnTo>
                <a:lnTo>
                  <a:pt x="1386" y="138"/>
                </a:lnTo>
                <a:lnTo>
                  <a:pt x="1387" y="137"/>
                </a:lnTo>
                <a:lnTo>
                  <a:pt x="1389" y="135"/>
                </a:lnTo>
                <a:lnTo>
                  <a:pt x="1389" y="134"/>
                </a:lnTo>
                <a:lnTo>
                  <a:pt x="1391" y="134"/>
                </a:lnTo>
                <a:lnTo>
                  <a:pt x="1391" y="134"/>
                </a:lnTo>
                <a:lnTo>
                  <a:pt x="1389" y="130"/>
                </a:lnTo>
                <a:lnTo>
                  <a:pt x="1387" y="129"/>
                </a:lnTo>
                <a:lnTo>
                  <a:pt x="1387" y="127"/>
                </a:lnTo>
                <a:lnTo>
                  <a:pt x="1386" y="126"/>
                </a:lnTo>
                <a:lnTo>
                  <a:pt x="1386" y="124"/>
                </a:lnTo>
                <a:lnTo>
                  <a:pt x="1387" y="121"/>
                </a:lnTo>
                <a:lnTo>
                  <a:pt x="1389" y="119"/>
                </a:lnTo>
                <a:lnTo>
                  <a:pt x="1394" y="121"/>
                </a:lnTo>
                <a:lnTo>
                  <a:pt x="1395" y="119"/>
                </a:lnTo>
                <a:lnTo>
                  <a:pt x="1397" y="118"/>
                </a:lnTo>
                <a:lnTo>
                  <a:pt x="1402" y="118"/>
                </a:lnTo>
                <a:lnTo>
                  <a:pt x="1405" y="118"/>
                </a:lnTo>
                <a:lnTo>
                  <a:pt x="1408" y="118"/>
                </a:lnTo>
                <a:lnTo>
                  <a:pt x="1419" y="124"/>
                </a:lnTo>
                <a:lnTo>
                  <a:pt x="1419" y="126"/>
                </a:lnTo>
                <a:lnTo>
                  <a:pt x="1422" y="126"/>
                </a:lnTo>
                <a:lnTo>
                  <a:pt x="1424" y="124"/>
                </a:lnTo>
                <a:lnTo>
                  <a:pt x="1427" y="124"/>
                </a:lnTo>
                <a:lnTo>
                  <a:pt x="1428" y="123"/>
                </a:lnTo>
                <a:lnTo>
                  <a:pt x="1430" y="124"/>
                </a:lnTo>
                <a:lnTo>
                  <a:pt x="1430" y="124"/>
                </a:lnTo>
                <a:lnTo>
                  <a:pt x="1430" y="126"/>
                </a:lnTo>
                <a:lnTo>
                  <a:pt x="1428" y="127"/>
                </a:lnTo>
                <a:lnTo>
                  <a:pt x="1430" y="127"/>
                </a:lnTo>
                <a:lnTo>
                  <a:pt x="1430" y="127"/>
                </a:lnTo>
                <a:lnTo>
                  <a:pt x="1433" y="129"/>
                </a:lnTo>
                <a:lnTo>
                  <a:pt x="1438" y="126"/>
                </a:lnTo>
                <a:lnTo>
                  <a:pt x="1440" y="124"/>
                </a:lnTo>
                <a:lnTo>
                  <a:pt x="1440" y="123"/>
                </a:lnTo>
                <a:lnTo>
                  <a:pt x="1451" y="126"/>
                </a:lnTo>
                <a:lnTo>
                  <a:pt x="1454" y="126"/>
                </a:lnTo>
                <a:lnTo>
                  <a:pt x="1454" y="127"/>
                </a:lnTo>
                <a:lnTo>
                  <a:pt x="1454" y="127"/>
                </a:lnTo>
                <a:lnTo>
                  <a:pt x="1457" y="129"/>
                </a:lnTo>
                <a:lnTo>
                  <a:pt x="1458" y="129"/>
                </a:lnTo>
                <a:lnTo>
                  <a:pt x="1458" y="130"/>
                </a:lnTo>
                <a:lnTo>
                  <a:pt x="1458" y="130"/>
                </a:lnTo>
                <a:lnTo>
                  <a:pt x="1463" y="130"/>
                </a:lnTo>
                <a:lnTo>
                  <a:pt x="1465" y="132"/>
                </a:lnTo>
                <a:lnTo>
                  <a:pt x="1466" y="134"/>
                </a:lnTo>
                <a:lnTo>
                  <a:pt x="1466" y="135"/>
                </a:lnTo>
                <a:lnTo>
                  <a:pt x="1468" y="135"/>
                </a:lnTo>
                <a:lnTo>
                  <a:pt x="1469" y="135"/>
                </a:lnTo>
                <a:lnTo>
                  <a:pt x="1469" y="135"/>
                </a:lnTo>
                <a:lnTo>
                  <a:pt x="1469" y="137"/>
                </a:lnTo>
                <a:lnTo>
                  <a:pt x="1466" y="140"/>
                </a:lnTo>
                <a:lnTo>
                  <a:pt x="1465" y="140"/>
                </a:lnTo>
                <a:lnTo>
                  <a:pt x="1463" y="141"/>
                </a:lnTo>
                <a:lnTo>
                  <a:pt x="1463" y="141"/>
                </a:lnTo>
                <a:lnTo>
                  <a:pt x="1469" y="141"/>
                </a:lnTo>
                <a:lnTo>
                  <a:pt x="1473" y="145"/>
                </a:lnTo>
                <a:lnTo>
                  <a:pt x="1473" y="146"/>
                </a:lnTo>
                <a:lnTo>
                  <a:pt x="1469" y="148"/>
                </a:lnTo>
                <a:lnTo>
                  <a:pt x="1466" y="149"/>
                </a:lnTo>
                <a:lnTo>
                  <a:pt x="1463" y="151"/>
                </a:lnTo>
                <a:lnTo>
                  <a:pt x="1462" y="151"/>
                </a:lnTo>
                <a:lnTo>
                  <a:pt x="1460" y="151"/>
                </a:lnTo>
                <a:lnTo>
                  <a:pt x="1462" y="152"/>
                </a:lnTo>
                <a:lnTo>
                  <a:pt x="1469" y="152"/>
                </a:lnTo>
                <a:lnTo>
                  <a:pt x="1473" y="154"/>
                </a:lnTo>
                <a:lnTo>
                  <a:pt x="1474" y="157"/>
                </a:lnTo>
                <a:lnTo>
                  <a:pt x="1474" y="162"/>
                </a:lnTo>
                <a:lnTo>
                  <a:pt x="1473" y="164"/>
                </a:lnTo>
                <a:lnTo>
                  <a:pt x="1468" y="164"/>
                </a:lnTo>
                <a:lnTo>
                  <a:pt x="1462" y="159"/>
                </a:lnTo>
                <a:lnTo>
                  <a:pt x="1457" y="157"/>
                </a:lnTo>
                <a:lnTo>
                  <a:pt x="1451" y="154"/>
                </a:lnTo>
                <a:lnTo>
                  <a:pt x="1451" y="154"/>
                </a:lnTo>
                <a:lnTo>
                  <a:pt x="1452" y="157"/>
                </a:lnTo>
                <a:lnTo>
                  <a:pt x="1454" y="159"/>
                </a:lnTo>
                <a:lnTo>
                  <a:pt x="1460" y="164"/>
                </a:lnTo>
                <a:lnTo>
                  <a:pt x="1468" y="173"/>
                </a:lnTo>
                <a:lnTo>
                  <a:pt x="1469" y="171"/>
                </a:lnTo>
                <a:lnTo>
                  <a:pt x="1469" y="170"/>
                </a:lnTo>
                <a:lnTo>
                  <a:pt x="1471" y="170"/>
                </a:lnTo>
                <a:lnTo>
                  <a:pt x="1471" y="167"/>
                </a:lnTo>
                <a:lnTo>
                  <a:pt x="1471" y="168"/>
                </a:lnTo>
                <a:lnTo>
                  <a:pt x="1473" y="170"/>
                </a:lnTo>
                <a:lnTo>
                  <a:pt x="1476" y="173"/>
                </a:lnTo>
                <a:lnTo>
                  <a:pt x="1473" y="173"/>
                </a:lnTo>
                <a:lnTo>
                  <a:pt x="1468" y="173"/>
                </a:lnTo>
                <a:lnTo>
                  <a:pt x="1466" y="175"/>
                </a:lnTo>
                <a:lnTo>
                  <a:pt x="1468" y="176"/>
                </a:lnTo>
                <a:lnTo>
                  <a:pt x="1471" y="176"/>
                </a:lnTo>
                <a:lnTo>
                  <a:pt x="1471" y="179"/>
                </a:lnTo>
                <a:lnTo>
                  <a:pt x="1474" y="182"/>
                </a:lnTo>
                <a:lnTo>
                  <a:pt x="1479" y="189"/>
                </a:lnTo>
                <a:lnTo>
                  <a:pt x="1484" y="190"/>
                </a:lnTo>
                <a:lnTo>
                  <a:pt x="1487" y="193"/>
                </a:lnTo>
                <a:lnTo>
                  <a:pt x="1492" y="195"/>
                </a:lnTo>
                <a:lnTo>
                  <a:pt x="1493" y="195"/>
                </a:lnTo>
                <a:lnTo>
                  <a:pt x="1495" y="193"/>
                </a:lnTo>
                <a:lnTo>
                  <a:pt x="1495" y="193"/>
                </a:lnTo>
                <a:lnTo>
                  <a:pt x="1496" y="198"/>
                </a:lnTo>
                <a:lnTo>
                  <a:pt x="1498" y="200"/>
                </a:lnTo>
                <a:lnTo>
                  <a:pt x="1499" y="200"/>
                </a:lnTo>
                <a:lnTo>
                  <a:pt x="1501" y="198"/>
                </a:lnTo>
                <a:lnTo>
                  <a:pt x="1504" y="197"/>
                </a:lnTo>
                <a:lnTo>
                  <a:pt x="1506" y="195"/>
                </a:lnTo>
                <a:lnTo>
                  <a:pt x="1509" y="190"/>
                </a:lnTo>
                <a:lnTo>
                  <a:pt x="1510" y="187"/>
                </a:lnTo>
                <a:lnTo>
                  <a:pt x="1512" y="186"/>
                </a:lnTo>
                <a:lnTo>
                  <a:pt x="1512" y="184"/>
                </a:lnTo>
                <a:lnTo>
                  <a:pt x="1512" y="182"/>
                </a:lnTo>
                <a:lnTo>
                  <a:pt x="1514" y="179"/>
                </a:lnTo>
                <a:lnTo>
                  <a:pt x="1515" y="176"/>
                </a:lnTo>
                <a:lnTo>
                  <a:pt x="1517" y="173"/>
                </a:lnTo>
                <a:lnTo>
                  <a:pt x="1520" y="168"/>
                </a:lnTo>
                <a:lnTo>
                  <a:pt x="1522" y="168"/>
                </a:lnTo>
                <a:lnTo>
                  <a:pt x="1522" y="170"/>
                </a:lnTo>
                <a:lnTo>
                  <a:pt x="1523" y="171"/>
                </a:lnTo>
                <a:lnTo>
                  <a:pt x="1523" y="171"/>
                </a:lnTo>
                <a:lnTo>
                  <a:pt x="1525" y="173"/>
                </a:lnTo>
                <a:lnTo>
                  <a:pt x="1528" y="176"/>
                </a:lnTo>
                <a:lnTo>
                  <a:pt x="1533" y="179"/>
                </a:lnTo>
                <a:lnTo>
                  <a:pt x="1536" y="181"/>
                </a:lnTo>
                <a:lnTo>
                  <a:pt x="1542" y="182"/>
                </a:lnTo>
                <a:lnTo>
                  <a:pt x="1551" y="182"/>
                </a:lnTo>
                <a:lnTo>
                  <a:pt x="1553" y="181"/>
                </a:lnTo>
                <a:lnTo>
                  <a:pt x="1556" y="179"/>
                </a:lnTo>
                <a:lnTo>
                  <a:pt x="1561" y="178"/>
                </a:lnTo>
                <a:lnTo>
                  <a:pt x="1564" y="176"/>
                </a:lnTo>
                <a:lnTo>
                  <a:pt x="1569" y="176"/>
                </a:lnTo>
                <a:lnTo>
                  <a:pt x="1570" y="176"/>
                </a:lnTo>
                <a:lnTo>
                  <a:pt x="1575" y="178"/>
                </a:lnTo>
                <a:lnTo>
                  <a:pt x="1586" y="181"/>
                </a:lnTo>
                <a:lnTo>
                  <a:pt x="1589" y="182"/>
                </a:lnTo>
                <a:lnTo>
                  <a:pt x="1591" y="184"/>
                </a:lnTo>
                <a:lnTo>
                  <a:pt x="1594" y="187"/>
                </a:lnTo>
                <a:lnTo>
                  <a:pt x="1596" y="189"/>
                </a:lnTo>
                <a:lnTo>
                  <a:pt x="1597" y="189"/>
                </a:lnTo>
                <a:lnTo>
                  <a:pt x="1599" y="189"/>
                </a:lnTo>
                <a:lnTo>
                  <a:pt x="1599" y="189"/>
                </a:lnTo>
                <a:lnTo>
                  <a:pt x="1597" y="187"/>
                </a:lnTo>
                <a:lnTo>
                  <a:pt x="1596" y="187"/>
                </a:lnTo>
                <a:lnTo>
                  <a:pt x="1599" y="186"/>
                </a:lnTo>
                <a:lnTo>
                  <a:pt x="1599" y="186"/>
                </a:lnTo>
                <a:lnTo>
                  <a:pt x="1600" y="184"/>
                </a:lnTo>
                <a:lnTo>
                  <a:pt x="1604" y="184"/>
                </a:lnTo>
                <a:lnTo>
                  <a:pt x="1600" y="182"/>
                </a:lnTo>
                <a:lnTo>
                  <a:pt x="1599" y="182"/>
                </a:lnTo>
                <a:lnTo>
                  <a:pt x="1597" y="182"/>
                </a:lnTo>
                <a:lnTo>
                  <a:pt x="1597" y="181"/>
                </a:lnTo>
                <a:lnTo>
                  <a:pt x="1599" y="181"/>
                </a:lnTo>
                <a:lnTo>
                  <a:pt x="1599" y="179"/>
                </a:lnTo>
                <a:lnTo>
                  <a:pt x="1600" y="178"/>
                </a:lnTo>
                <a:lnTo>
                  <a:pt x="1602" y="176"/>
                </a:lnTo>
                <a:lnTo>
                  <a:pt x="1604" y="176"/>
                </a:lnTo>
                <a:lnTo>
                  <a:pt x="1607" y="178"/>
                </a:lnTo>
                <a:lnTo>
                  <a:pt x="1608" y="176"/>
                </a:lnTo>
                <a:lnTo>
                  <a:pt x="1610" y="176"/>
                </a:lnTo>
                <a:lnTo>
                  <a:pt x="1613" y="178"/>
                </a:lnTo>
                <a:lnTo>
                  <a:pt x="1616" y="181"/>
                </a:lnTo>
                <a:lnTo>
                  <a:pt x="1618" y="181"/>
                </a:lnTo>
                <a:lnTo>
                  <a:pt x="1622" y="179"/>
                </a:lnTo>
                <a:lnTo>
                  <a:pt x="1627" y="179"/>
                </a:lnTo>
                <a:lnTo>
                  <a:pt x="1627" y="178"/>
                </a:lnTo>
                <a:lnTo>
                  <a:pt x="1622" y="175"/>
                </a:lnTo>
                <a:lnTo>
                  <a:pt x="1624" y="168"/>
                </a:lnTo>
                <a:lnTo>
                  <a:pt x="1621" y="168"/>
                </a:lnTo>
                <a:lnTo>
                  <a:pt x="1618" y="167"/>
                </a:lnTo>
                <a:lnTo>
                  <a:pt x="1622" y="165"/>
                </a:lnTo>
                <a:lnTo>
                  <a:pt x="1626" y="162"/>
                </a:lnTo>
                <a:lnTo>
                  <a:pt x="1627" y="162"/>
                </a:lnTo>
                <a:lnTo>
                  <a:pt x="1630" y="160"/>
                </a:lnTo>
                <a:lnTo>
                  <a:pt x="1629" y="160"/>
                </a:lnTo>
                <a:lnTo>
                  <a:pt x="1622" y="160"/>
                </a:lnTo>
                <a:lnTo>
                  <a:pt x="1621" y="160"/>
                </a:lnTo>
                <a:lnTo>
                  <a:pt x="1619" y="162"/>
                </a:lnTo>
                <a:lnTo>
                  <a:pt x="1616" y="162"/>
                </a:lnTo>
                <a:lnTo>
                  <a:pt x="1615" y="159"/>
                </a:lnTo>
                <a:lnTo>
                  <a:pt x="1615" y="157"/>
                </a:lnTo>
                <a:lnTo>
                  <a:pt x="1619" y="152"/>
                </a:lnTo>
                <a:lnTo>
                  <a:pt x="1622" y="152"/>
                </a:lnTo>
                <a:lnTo>
                  <a:pt x="1633" y="152"/>
                </a:lnTo>
                <a:lnTo>
                  <a:pt x="1638" y="151"/>
                </a:lnTo>
                <a:lnTo>
                  <a:pt x="1643" y="149"/>
                </a:lnTo>
                <a:lnTo>
                  <a:pt x="1641" y="149"/>
                </a:lnTo>
                <a:lnTo>
                  <a:pt x="1641" y="146"/>
                </a:lnTo>
                <a:lnTo>
                  <a:pt x="1637" y="143"/>
                </a:lnTo>
                <a:lnTo>
                  <a:pt x="1637" y="141"/>
                </a:lnTo>
                <a:lnTo>
                  <a:pt x="1638" y="141"/>
                </a:lnTo>
                <a:lnTo>
                  <a:pt x="1640" y="141"/>
                </a:lnTo>
                <a:lnTo>
                  <a:pt x="1646" y="143"/>
                </a:lnTo>
                <a:lnTo>
                  <a:pt x="1649" y="145"/>
                </a:lnTo>
                <a:lnTo>
                  <a:pt x="1657" y="146"/>
                </a:lnTo>
                <a:lnTo>
                  <a:pt x="1678" y="146"/>
                </a:lnTo>
                <a:lnTo>
                  <a:pt x="1681" y="148"/>
                </a:lnTo>
                <a:lnTo>
                  <a:pt x="1690" y="148"/>
                </a:lnTo>
                <a:lnTo>
                  <a:pt x="1693" y="149"/>
                </a:lnTo>
                <a:lnTo>
                  <a:pt x="1703" y="151"/>
                </a:lnTo>
                <a:lnTo>
                  <a:pt x="1708" y="151"/>
                </a:lnTo>
                <a:lnTo>
                  <a:pt x="1711" y="152"/>
                </a:lnTo>
                <a:lnTo>
                  <a:pt x="1715" y="152"/>
                </a:lnTo>
                <a:lnTo>
                  <a:pt x="1719" y="154"/>
                </a:lnTo>
                <a:lnTo>
                  <a:pt x="1717" y="156"/>
                </a:lnTo>
                <a:lnTo>
                  <a:pt x="1706" y="156"/>
                </a:lnTo>
                <a:lnTo>
                  <a:pt x="1703" y="156"/>
                </a:lnTo>
                <a:lnTo>
                  <a:pt x="1698" y="156"/>
                </a:lnTo>
                <a:lnTo>
                  <a:pt x="1697" y="156"/>
                </a:lnTo>
                <a:lnTo>
                  <a:pt x="1693" y="157"/>
                </a:lnTo>
                <a:lnTo>
                  <a:pt x="1690" y="159"/>
                </a:lnTo>
                <a:lnTo>
                  <a:pt x="1687" y="159"/>
                </a:lnTo>
                <a:lnTo>
                  <a:pt x="1690" y="160"/>
                </a:lnTo>
                <a:lnTo>
                  <a:pt x="1692" y="160"/>
                </a:lnTo>
                <a:lnTo>
                  <a:pt x="1700" y="159"/>
                </a:lnTo>
                <a:lnTo>
                  <a:pt x="1723" y="157"/>
                </a:lnTo>
                <a:lnTo>
                  <a:pt x="1726" y="157"/>
                </a:lnTo>
                <a:lnTo>
                  <a:pt x="1726" y="159"/>
                </a:lnTo>
                <a:lnTo>
                  <a:pt x="1723" y="162"/>
                </a:lnTo>
                <a:lnTo>
                  <a:pt x="1720" y="165"/>
                </a:lnTo>
                <a:lnTo>
                  <a:pt x="1715" y="167"/>
                </a:lnTo>
                <a:lnTo>
                  <a:pt x="1714" y="167"/>
                </a:lnTo>
                <a:lnTo>
                  <a:pt x="1717" y="162"/>
                </a:lnTo>
                <a:lnTo>
                  <a:pt x="1717" y="162"/>
                </a:lnTo>
                <a:lnTo>
                  <a:pt x="1715" y="162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09" y="164"/>
                </a:lnTo>
                <a:lnTo>
                  <a:pt x="1711" y="165"/>
                </a:lnTo>
                <a:lnTo>
                  <a:pt x="1711" y="167"/>
                </a:lnTo>
                <a:lnTo>
                  <a:pt x="1706" y="168"/>
                </a:lnTo>
                <a:lnTo>
                  <a:pt x="1704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70"/>
                </a:lnTo>
                <a:lnTo>
                  <a:pt x="1701" y="170"/>
                </a:lnTo>
                <a:lnTo>
                  <a:pt x="1700" y="171"/>
                </a:lnTo>
                <a:lnTo>
                  <a:pt x="1700" y="173"/>
                </a:lnTo>
                <a:lnTo>
                  <a:pt x="1701" y="173"/>
                </a:lnTo>
                <a:lnTo>
                  <a:pt x="1703" y="175"/>
                </a:lnTo>
                <a:lnTo>
                  <a:pt x="1711" y="173"/>
                </a:lnTo>
                <a:lnTo>
                  <a:pt x="1715" y="171"/>
                </a:lnTo>
                <a:lnTo>
                  <a:pt x="1720" y="168"/>
                </a:lnTo>
                <a:lnTo>
                  <a:pt x="1726" y="160"/>
                </a:lnTo>
                <a:lnTo>
                  <a:pt x="1731" y="157"/>
                </a:lnTo>
                <a:lnTo>
                  <a:pt x="1733" y="157"/>
                </a:lnTo>
                <a:lnTo>
                  <a:pt x="1734" y="157"/>
                </a:lnTo>
                <a:lnTo>
                  <a:pt x="1749" y="157"/>
                </a:lnTo>
                <a:lnTo>
                  <a:pt x="1756" y="159"/>
                </a:lnTo>
                <a:lnTo>
                  <a:pt x="1764" y="162"/>
                </a:lnTo>
                <a:lnTo>
                  <a:pt x="1769" y="164"/>
                </a:lnTo>
                <a:lnTo>
                  <a:pt x="1772" y="167"/>
                </a:lnTo>
                <a:lnTo>
                  <a:pt x="1772" y="167"/>
                </a:lnTo>
                <a:lnTo>
                  <a:pt x="1772" y="168"/>
                </a:lnTo>
                <a:lnTo>
                  <a:pt x="1771" y="170"/>
                </a:lnTo>
                <a:lnTo>
                  <a:pt x="1761" y="170"/>
                </a:lnTo>
                <a:lnTo>
                  <a:pt x="1758" y="171"/>
                </a:lnTo>
                <a:lnTo>
                  <a:pt x="1756" y="171"/>
                </a:lnTo>
                <a:lnTo>
                  <a:pt x="1756" y="173"/>
                </a:lnTo>
                <a:lnTo>
                  <a:pt x="1756" y="173"/>
                </a:lnTo>
                <a:lnTo>
                  <a:pt x="1756" y="175"/>
                </a:lnTo>
                <a:lnTo>
                  <a:pt x="1761" y="175"/>
                </a:lnTo>
                <a:lnTo>
                  <a:pt x="1764" y="175"/>
                </a:lnTo>
                <a:lnTo>
                  <a:pt x="1771" y="176"/>
                </a:lnTo>
                <a:lnTo>
                  <a:pt x="1771" y="178"/>
                </a:lnTo>
                <a:lnTo>
                  <a:pt x="1772" y="179"/>
                </a:lnTo>
                <a:lnTo>
                  <a:pt x="1772" y="179"/>
                </a:lnTo>
                <a:lnTo>
                  <a:pt x="1780" y="179"/>
                </a:lnTo>
                <a:lnTo>
                  <a:pt x="1782" y="179"/>
                </a:lnTo>
                <a:lnTo>
                  <a:pt x="1782" y="181"/>
                </a:lnTo>
                <a:lnTo>
                  <a:pt x="1780" y="182"/>
                </a:lnTo>
                <a:lnTo>
                  <a:pt x="1777" y="184"/>
                </a:lnTo>
                <a:lnTo>
                  <a:pt x="1774" y="187"/>
                </a:lnTo>
                <a:lnTo>
                  <a:pt x="1775" y="186"/>
                </a:lnTo>
                <a:lnTo>
                  <a:pt x="1783" y="182"/>
                </a:lnTo>
                <a:lnTo>
                  <a:pt x="1786" y="182"/>
                </a:lnTo>
                <a:lnTo>
                  <a:pt x="1788" y="182"/>
                </a:lnTo>
                <a:lnTo>
                  <a:pt x="1794" y="186"/>
                </a:lnTo>
                <a:lnTo>
                  <a:pt x="1797" y="187"/>
                </a:lnTo>
                <a:lnTo>
                  <a:pt x="1802" y="192"/>
                </a:lnTo>
                <a:lnTo>
                  <a:pt x="1801" y="192"/>
                </a:lnTo>
                <a:lnTo>
                  <a:pt x="1797" y="193"/>
                </a:lnTo>
                <a:lnTo>
                  <a:pt x="1808" y="197"/>
                </a:lnTo>
                <a:lnTo>
                  <a:pt x="1813" y="197"/>
                </a:lnTo>
                <a:lnTo>
                  <a:pt x="1823" y="195"/>
                </a:lnTo>
                <a:lnTo>
                  <a:pt x="1827" y="195"/>
                </a:lnTo>
                <a:lnTo>
                  <a:pt x="1835" y="193"/>
                </a:lnTo>
                <a:lnTo>
                  <a:pt x="1845" y="192"/>
                </a:lnTo>
                <a:lnTo>
                  <a:pt x="1853" y="192"/>
                </a:lnTo>
                <a:lnTo>
                  <a:pt x="1857" y="190"/>
                </a:lnTo>
                <a:lnTo>
                  <a:pt x="1868" y="190"/>
                </a:lnTo>
                <a:lnTo>
                  <a:pt x="1879" y="190"/>
                </a:lnTo>
                <a:lnTo>
                  <a:pt x="1889" y="192"/>
                </a:lnTo>
                <a:lnTo>
                  <a:pt x="1898" y="193"/>
                </a:lnTo>
                <a:lnTo>
                  <a:pt x="1908" y="198"/>
                </a:lnTo>
                <a:lnTo>
                  <a:pt x="1913" y="201"/>
                </a:lnTo>
                <a:lnTo>
                  <a:pt x="1914" y="203"/>
                </a:lnTo>
                <a:lnTo>
                  <a:pt x="1916" y="206"/>
                </a:lnTo>
                <a:lnTo>
                  <a:pt x="1916" y="208"/>
                </a:lnTo>
                <a:lnTo>
                  <a:pt x="1917" y="211"/>
                </a:lnTo>
                <a:lnTo>
                  <a:pt x="1916" y="212"/>
                </a:lnTo>
                <a:lnTo>
                  <a:pt x="1916" y="214"/>
                </a:lnTo>
                <a:lnTo>
                  <a:pt x="1914" y="217"/>
                </a:lnTo>
                <a:lnTo>
                  <a:pt x="1914" y="219"/>
                </a:lnTo>
                <a:lnTo>
                  <a:pt x="1913" y="222"/>
                </a:lnTo>
                <a:lnTo>
                  <a:pt x="1914" y="225"/>
                </a:lnTo>
                <a:lnTo>
                  <a:pt x="1919" y="225"/>
                </a:lnTo>
                <a:lnTo>
                  <a:pt x="1927" y="228"/>
                </a:lnTo>
                <a:lnTo>
                  <a:pt x="1930" y="228"/>
                </a:lnTo>
                <a:lnTo>
                  <a:pt x="1930" y="233"/>
                </a:lnTo>
                <a:lnTo>
                  <a:pt x="1931" y="236"/>
                </a:lnTo>
                <a:lnTo>
                  <a:pt x="1931" y="242"/>
                </a:lnTo>
                <a:lnTo>
                  <a:pt x="1933" y="244"/>
                </a:lnTo>
                <a:lnTo>
                  <a:pt x="1936" y="245"/>
                </a:lnTo>
                <a:lnTo>
                  <a:pt x="1936" y="247"/>
                </a:lnTo>
                <a:lnTo>
                  <a:pt x="1933" y="253"/>
                </a:lnTo>
                <a:lnTo>
                  <a:pt x="1931" y="255"/>
                </a:lnTo>
                <a:lnTo>
                  <a:pt x="1928" y="256"/>
                </a:lnTo>
                <a:lnTo>
                  <a:pt x="1933" y="255"/>
                </a:lnTo>
                <a:lnTo>
                  <a:pt x="1935" y="253"/>
                </a:lnTo>
                <a:lnTo>
                  <a:pt x="1936" y="249"/>
                </a:lnTo>
                <a:lnTo>
                  <a:pt x="1938" y="249"/>
                </a:lnTo>
                <a:lnTo>
                  <a:pt x="1939" y="247"/>
                </a:lnTo>
                <a:lnTo>
                  <a:pt x="1939" y="242"/>
                </a:lnTo>
                <a:lnTo>
                  <a:pt x="1938" y="239"/>
                </a:lnTo>
                <a:lnTo>
                  <a:pt x="1938" y="236"/>
                </a:lnTo>
                <a:lnTo>
                  <a:pt x="1939" y="234"/>
                </a:lnTo>
                <a:lnTo>
                  <a:pt x="1944" y="230"/>
                </a:lnTo>
                <a:lnTo>
                  <a:pt x="1947" y="228"/>
                </a:lnTo>
                <a:lnTo>
                  <a:pt x="1950" y="228"/>
                </a:lnTo>
                <a:lnTo>
                  <a:pt x="1960" y="227"/>
                </a:lnTo>
                <a:lnTo>
                  <a:pt x="1963" y="227"/>
                </a:lnTo>
                <a:lnTo>
                  <a:pt x="1968" y="227"/>
                </a:lnTo>
                <a:lnTo>
                  <a:pt x="1971" y="227"/>
                </a:lnTo>
                <a:lnTo>
                  <a:pt x="1974" y="225"/>
                </a:lnTo>
                <a:lnTo>
                  <a:pt x="1977" y="227"/>
                </a:lnTo>
                <a:lnTo>
                  <a:pt x="1982" y="228"/>
                </a:lnTo>
                <a:lnTo>
                  <a:pt x="1999" y="230"/>
                </a:lnTo>
                <a:lnTo>
                  <a:pt x="2002" y="230"/>
                </a:lnTo>
                <a:lnTo>
                  <a:pt x="2015" y="231"/>
                </a:lnTo>
                <a:lnTo>
                  <a:pt x="2017" y="231"/>
                </a:lnTo>
                <a:lnTo>
                  <a:pt x="2018" y="230"/>
                </a:lnTo>
                <a:lnTo>
                  <a:pt x="2028" y="225"/>
                </a:lnTo>
                <a:lnTo>
                  <a:pt x="2031" y="225"/>
                </a:lnTo>
                <a:lnTo>
                  <a:pt x="2031" y="227"/>
                </a:lnTo>
                <a:lnTo>
                  <a:pt x="2032" y="228"/>
                </a:lnTo>
                <a:lnTo>
                  <a:pt x="2034" y="230"/>
                </a:lnTo>
                <a:lnTo>
                  <a:pt x="2036" y="233"/>
                </a:lnTo>
                <a:lnTo>
                  <a:pt x="2037" y="238"/>
                </a:lnTo>
                <a:lnTo>
                  <a:pt x="2039" y="238"/>
                </a:lnTo>
                <a:lnTo>
                  <a:pt x="2040" y="239"/>
                </a:lnTo>
                <a:lnTo>
                  <a:pt x="2047" y="241"/>
                </a:lnTo>
                <a:lnTo>
                  <a:pt x="2051" y="242"/>
                </a:lnTo>
                <a:lnTo>
                  <a:pt x="2053" y="247"/>
                </a:lnTo>
                <a:lnTo>
                  <a:pt x="2056" y="250"/>
                </a:lnTo>
                <a:lnTo>
                  <a:pt x="2062" y="250"/>
                </a:lnTo>
                <a:lnTo>
                  <a:pt x="2069" y="249"/>
                </a:lnTo>
                <a:lnTo>
                  <a:pt x="2075" y="244"/>
                </a:lnTo>
                <a:lnTo>
                  <a:pt x="2075" y="241"/>
                </a:lnTo>
                <a:lnTo>
                  <a:pt x="2073" y="238"/>
                </a:lnTo>
                <a:lnTo>
                  <a:pt x="2072" y="234"/>
                </a:lnTo>
                <a:lnTo>
                  <a:pt x="2070" y="230"/>
                </a:lnTo>
                <a:lnTo>
                  <a:pt x="2064" y="228"/>
                </a:lnTo>
                <a:lnTo>
                  <a:pt x="2064" y="227"/>
                </a:lnTo>
                <a:lnTo>
                  <a:pt x="2067" y="225"/>
                </a:lnTo>
                <a:lnTo>
                  <a:pt x="2069" y="222"/>
                </a:lnTo>
                <a:lnTo>
                  <a:pt x="2069" y="220"/>
                </a:lnTo>
                <a:lnTo>
                  <a:pt x="2069" y="216"/>
                </a:lnTo>
                <a:lnTo>
                  <a:pt x="2073" y="216"/>
                </a:lnTo>
                <a:lnTo>
                  <a:pt x="2080" y="217"/>
                </a:lnTo>
                <a:lnTo>
                  <a:pt x="2089" y="219"/>
                </a:lnTo>
                <a:lnTo>
                  <a:pt x="2099" y="220"/>
                </a:lnTo>
                <a:lnTo>
                  <a:pt x="2103" y="220"/>
                </a:lnTo>
                <a:lnTo>
                  <a:pt x="2105" y="222"/>
                </a:lnTo>
                <a:lnTo>
                  <a:pt x="2108" y="223"/>
                </a:lnTo>
                <a:lnTo>
                  <a:pt x="2110" y="220"/>
                </a:lnTo>
                <a:lnTo>
                  <a:pt x="2111" y="220"/>
                </a:lnTo>
                <a:lnTo>
                  <a:pt x="2116" y="222"/>
                </a:lnTo>
                <a:lnTo>
                  <a:pt x="2118" y="222"/>
                </a:lnTo>
                <a:lnTo>
                  <a:pt x="2124" y="222"/>
                </a:lnTo>
                <a:lnTo>
                  <a:pt x="2130" y="222"/>
                </a:lnTo>
                <a:lnTo>
                  <a:pt x="2138" y="222"/>
                </a:lnTo>
                <a:lnTo>
                  <a:pt x="2144" y="222"/>
                </a:lnTo>
                <a:lnTo>
                  <a:pt x="2148" y="222"/>
                </a:lnTo>
                <a:lnTo>
                  <a:pt x="2149" y="222"/>
                </a:lnTo>
                <a:lnTo>
                  <a:pt x="2154" y="225"/>
                </a:lnTo>
                <a:lnTo>
                  <a:pt x="2162" y="228"/>
                </a:lnTo>
                <a:lnTo>
                  <a:pt x="2168" y="228"/>
                </a:lnTo>
                <a:lnTo>
                  <a:pt x="2176" y="231"/>
                </a:lnTo>
                <a:lnTo>
                  <a:pt x="2184" y="233"/>
                </a:lnTo>
                <a:lnTo>
                  <a:pt x="2189" y="234"/>
                </a:lnTo>
                <a:lnTo>
                  <a:pt x="2190" y="234"/>
                </a:lnTo>
                <a:lnTo>
                  <a:pt x="2190" y="236"/>
                </a:lnTo>
                <a:lnTo>
                  <a:pt x="2190" y="236"/>
                </a:lnTo>
                <a:lnTo>
                  <a:pt x="2195" y="238"/>
                </a:lnTo>
                <a:lnTo>
                  <a:pt x="2204" y="244"/>
                </a:lnTo>
                <a:lnTo>
                  <a:pt x="2206" y="245"/>
                </a:lnTo>
                <a:lnTo>
                  <a:pt x="2209" y="245"/>
                </a:lnTo>
                <a:lnTo>
                  <a:pt x="2212" y="247"/>
                </a:lnTo>
                <a:lnTo>
                  <a:pt x="2212" y="247"/>
                </a:lnTo>
                <a:lnTo>
                  <a:pt x="2214" y="247"/>
                </a:lnTo>
                <a:lnTo>
                  <a:pt x="2215" y="249"/>
                </a:lnTo>
                <a:lnTo>
                  <a:pt x="2217" y="249"/>
                </a:lnTo>
                <a:lnTo>
                  <a:pt x="2222" y="250"/>
                </a:lnTo>
                <a:lnTo>
                  <a:pt x="2225" y="252"/>
                </a:lnTo>
                <a:lnTo>
                  <a:pt x="2226" y="255"/>
                </a:lnTo>
                <a:lnTo>
                  <a:pt x="2226" y="255"/>
                </a:lnTo>
                <a:lnTo>
                  <a:pt x="2223" y="253"/>
                </a:lnTo>
                <a:lnTo>
                  <a:pt x="2225" y="255"/>
                </a:lnTo>
                <a:lnTo>
                  <a:pt x="2225" y="256"/>
                </a:lnTo>
                <a:lnTo>
                  <a:pt x="2228" y="256"/>
                </a:lnTo>
                <a:lnTo>
                  <a:pt x="2231" y="258"/>
                </a:lnTo>
                <a:lnTo>
                  <a:pt x="2233" y="258"/>
                </a:lnTo>
                <a:lnTo>
                  <a:pt x="2234" y="260"/>
                </a:lnTo>
                <a:lnTo>
                  <a:pt x="2234" y="261"/>
                </a:lnTo>
                <a:lnTo>
                  <a:pt x="2234" y="263"/>
                </a:lnTo>
                <a:lnTo>
                  <a:pt x="2236" y="263"/>
                </a:lnTo>
                <a:lnTo>
                  <a:pt x="2237" y="261"/>
                </a:lnTo>
                <a:lnTo>
                  <a:pt x="2237" y="260"/>
                </a:lnTo>
                <a:lnTo>
                  <a:pt x="2231" y="256"/>
                </a:lnTo>
                <a:lnTo>
                  <a:pt x="2230" y="255"/>
                </a:lnTo>
                <a:lnTo>
                  <a:pt x="2231" y="256"/>
                </a:lnTo>
                <a:lnTo>
                  <a:pt x="2239" y="260"/>
                </a:lnTo>
                <a:lnTo>
                  <a:pt x="2242" y="263"/>
                </a:lnTo>
                <a:lnTo>
                  <a:pt x="2241" y="263"/>
                </a:lnTo>
                <a:lnTo>
                  <a:pt x="2241" y="263"/>
                </a:lnTo>
                <a:lnTo>
                  <a:pt x="2241" y="264"/>
                </a:lnTo>
                <a:lnTo>
                  <a:pt x="2242" y="263"/>
                </a:lnTo>
                <a:lnTo>
                  <a:pt x="2244" y="263"/>
                </a:lnTo>
                <a:lnTo>
                  <a:pt x="2245" y="264"/>
                </a:lnTo>
                <a:lnTo>
                  <a:pt x="2247" y="264"/>
                </a:lnTo>
                <a:lnTo>
                  <a:pt x="2250" y="266"/>
                </a:lnTo>
                <a:lnTo>
                  <a:pt x="2274" y="277"/>
                </a:lnTo>
                <a:lnTo>
                  <a:pt x="2274" y="279"/>
                </a:lnTo>
                <a:lnTo>
                  <a:pt x="2274" y="280"/>
                </a:lnTo>
                <a:lnTo>
                  <a:pt x="2275" y="282"/>
                </a:lnTo>
                <a:lnTo>
                  <a:pt x="2275" y="283"/>
                </a:lnTo>
                <a:lnTo>
                  <a:pt x="2272" y="285"/>
                </a:lnTo>
                <a:lnTo>
                  <a:pt x="2275" y="285"/>
                </a:lnTo>
                <a:lnTo>
                  <a:pt x="2277" y="285"/>
                </a:lnTo>
                <a:lnTo>
                  <a:pt x="2277" y="283"/>
                </a:lnTo>
                <a:lnTo>
                  <a:pt x="2278" y="283"/>
                </a:lnTo>
                <a:lnTo>
                  <a:pt x="2280" y="285"/>
                </a:lnTo>
                <a:lnTo>
                  <a:pt x="2280" y="285"/>
                </a:lnTo>
                <a:lnTo>
                  <a:pt x="2280" y="288"/>
                </a:lnTo>
                <a:lnTo>
                  <a:pt x="2278" y="290"/>
                </a:lnTo>
                <a:lnTo>
                  <a:pt x="2278" y="291"/>
                </a:lnTo>
                <a:lnTo>
                  <a:pt x="2280" y="294"/>
                </a:lnTo>
                <a:lnTo>
                  <a:pt x="2280" y="294"/>
                </a:lnTo>
                <a:lnTo>
                  <a:pt x="2282" y="296"/>
                </a:lnTo>
                <a:lnTo>
                  <a:pt x="2282" y="299"/>
                </a:lnTo>
                <a:lnTo>
                  <a:pt x="2280" y="301"/>
                </a:lnTo>
                <a:lnTo>
                  <a:pt x="2278" y="304"/>
                </a:lnTo>
                <a:lnTo>
                  <a:pt x="2280" y="304"/>
                </a:lnTo>
                <a:lnTo>
                  <a:pt x="2283" y="304"/>
                </a:lnTo>
                <a:lnTo>
                  <a:pt x="2283" y="304"/>
                </a:lnTo>
                <a:lnTo>
                  <a:pt x="2285" y="305"/>
                </a:lnTo>
                <a:lnTo>
                  <a:pt x="2286" y="307"/>
                </a:lnTo>
                <a:lnTo>
                  <a:pt x="2286" y="308"/>
                </a:lnTo>
                <a:lnTo>
                  <a:pt x="2286" y="310"/>
                </a:lnTo>
                <a:lnTo>
                  <a:pt x="2286" y="310"/>
                </a:lnTo>
                <a:lnTo>
                  <a:pt x="2288" y="310"/>
                </a:lnTo>
                <a:lnTo>
                  <a:pt x="2289" y="308"/>
                </a:lnTo>
                <a:lnTo>
                  <a:pt x="2289" y="307"/>
                </a:lnTo>
                <a:lnTo>
                  <a:pt x="2291" y="307"/>
                </a:lnTo>
                <a:lnTo>
                  <a:pt x="2293" y="308"/>
                </a:lnTo>
                <a:lnTo>
                  <a:pt x="2291" y="313"/>
                </a:lnTo>
                <a:lnTo>
                  <a:pt x="2293" y="313"/>
                </a:lnTo>
                <a:lnTo>
                  <a:pt x="2293" y="312"/>
                </a:lnTo>
                <a:lnTo>
                  <a:pt x="2293" y="312"/>
                </a:lnTo>
                <a:lnTo>
                  <a:pt x="2294" y="310"/>
                </a:lnTo>
                <a:lnTo>
                  <a:pt x="2296" y="310"/>
                </a:lnTo>
                <a:lnTo>
                  <a:pt x="2296" y="308"/>
                </a:lnTo>
                <a:lnTo>
                  <a:pt x="2294" y="307"/>
                </a:lnTo>
                <a:lnTo>
                  <a:pt x="2294" y="305"/>
                </a:lnTo>
                <a:lnTo>
                  <a:pt x="2291" y="305"/>
                </a:lnTo>
                <a:lnTo>
                  <a:pt x="2289" y="304"/>
                </a:lnTo>
                <a:lnTo>
                  <a:pt x="2289" y="304"/>
                </a:lnTo>
                <a:lnTo>
                  <a:pt x="2291" y="302"/>
                </a:lnTo>
                <a:lnTo>
                  <a:pt x="2291" y="302"/>
                </a:lnTo>
                <a:lnTo>
                  <a:pt x="2293" y="299"/>
                </a:lnTo>
                <a:lnTo>
                  <a:pt x="2293" y="299"/>
                </a:lnTo>
                <a:lnTo>
                  <a:pt x="2293" y="297"/>
                </a:lnTo>
                <a:lnTo>
                  <a:pt x="2291" y="296"/>
                </a:lnTo>
                <a:lnTo>
                  <a:pt x="2291" y="294"/>
                </a:lnTo>
                <a:lnTo>
                  <a:pt x="2288" y="294"/>
                </a:lnTo>
                <a:lnTo>
                  <a:pt x="2288" y="293"/>
                </a:lnTo>
                <a:lnTo>
                  <a:pt x="2286" y="293"/>
                </a:lnTo>
                <a:lnTo>
                  <a:pt x="2285" y="293"/>
                </a:lnTo>
                <a:lnTo>
                  <a:pt x="2285" y="293"/>
                </a:lnTo>
                <a:lnTo>
                  <a:pt x="2285" y="291"/>
                </a:lnTo>
                <a:lnTo>
                  <a:pt x="2286" y="291"/>
                </a:lnTo>
                <a:lnTo>
                  <a:pt x="2294" y="291"/>
                </a:lnTo>
                <a:lnTo>
                  <a:pt x="2297" y="291"/>
                </a:lnTo>
                <a:lnTo>
                  <a:pt x="2299" y="291"/>
                </a:lnTo>
                <a:lnTo>
                  <a:pt x="2300" y="291"/>
                </a:lnTo>
                <a:lnTo>
                  <a:pt x="2305" y="293"/>
                </a:lnTo>
                <a:lnTo>
                  <a:pt x="2305" y="293"/>
                </a:lnTo>
                <a:lnTo>
                  <a:pt x="2304" y="293"/>
                </a:lnTo>
                <a:lnTo>
                  <a:pt x="2302" y="296"/>
                </a:lnTo>
                <a:lnTo>
                  <a:pt x="2302" y="296"/>
                </a:lnTo>
                <a:lnTo>
                  <a:pt x="2302" y="297"/>
                </a:lnTo>
                <a:lnTo>
                  <a:pt x="2304" y="297"/>
                </a:lnTo>
                <a:lnTo>
                  <a:pt x="2305" y="297"/>
                </a:lnTo>
                <a:lnTo>
                  <a:pt x="2304" y="296"/>
                </a:lnTo>
                <a:lnTo>
                  <a:pt x="2304" y="294"/>
                </a:lnTo>
                <a:lnTo>
                  <a:pt x="2304" y="294"/>
                </a:lnTo>
                <a:lnTo>
                  <a:pt x="2305" y="294"/>
                </a:lnTo>
                <a:lnTo>
                  <a:pt x="2307" y="296"/>
                </a:lnTo>
                <a:lnTo>
                  <a:pt x="2307" y="296"/>
                </a:lnTo>
                <a:lnTo>
                  <a:pt x="2312" y="296"/>
                </a:lnTo>
                <a:lnTo>
                  <a:pt x="2313" y="296"/>
                </a:lnTo>
                <a:lnTo>
                  <a:pt x="2315" y="296"/>
                </a:lnTo>
                <a:lnTo>
                  <a:pt x="2313" y="294"/>
                </a:lnTo>
                <a:lnTo>
                  <a:pt x="2307" y="293"/>
                </a:lnTo>
                <a:lnTo>
                  <a:pt x="2307" y="293"/>
                </a:lnTo>
                <a:lnTo>
                  <a:pt x="2313" y="293"/>
                </a:lnTo>
                <a:lnTo>
                  <a:pt x="2315" y="294"/>
                </a:lnTo>
                <a:lnTo>
                  <a:pt x="2318" y="294"/>
                </a:lnTo>
                <a:lnTo>
                  <a:pt x="2321" y="294"/>
                </a:lnTo>
                <a:lnTo>
                  <a:pt x="2324" y="296"/>
                </a:lnTo>
                <a:lnTo>
                  <a:pt x="2327" y="299"/>
                </a:lnTo>
                <a:lnTo>
                  <a:pt x="2330" y="302"/>
                </a:lnTo>
                <a:lnTo>
                  <a:pt x="2334" y="304"/>
                </a:lnTo>
                <a:lnTo>
                  <a:pt x="2337" y="305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2"/>
                </a:lnTo>
                <a:lnTo>
                  <a:pt x="2341" y="312"/>
                </a:lnTo>
                <a:lnTo>
                  <a:pt x="2343" y="312"/>
                </a:lnTo>
                <a:lnTo>
                  <a:pt x="2345" y="312"/>
                </a:lnTo>
                <a:lnTo>
                  <a:pt x="2346" y="312"/>
                </a:lnTo>
                <a:lnTo>
                  <a:pt x="2346" y="312"/>
                </a:lnTo>
                <a:lnTo>
                  <a:pt x="2348" y="313"/>
                </a:lnTo>
                <a:lnTo>
                  <a:pt x="2348" y="313"/>
                </a:lnTo>
                <a:lnTo>
                  <a:pt x="2346" y="315"/>
                </a:lnTo>
                <a:lnTo>
                  <a:pt x="2353" y="315"/>
                </a:lnTo>
                <a:lnTo>
                  <a:pt x="2354" y="315"/>
                </a:lnTo>
                <a:lnTo>
                  <a:pt x="2354" y="316"/>
                </a:lnTo>
                <a:lnTo>
                  <a:pt x="2353" y="318"/>
                </a:lnTo>
                <a:lnTo>
                  <a:pt x="2353" y="318"/>
                </a:lnTo>
                <a:lnTo>
                  <a:pt x="2351" y="318"/>
                </a:lnTo>
                <a:lnTo>
                  <a:pt x="2351" y="318"/>
                </a:lnTo>
                <a:lnTo>
                  <a:pt x="2348" y="318"/>
                </a:lnTo>
                <a:lnTo>
                  <a:pt x="2345" y="319"/>
                </a:lnTo>
                <a:lnTo>
                  <a:pt x="2343" y="321"/>
                </a:lnTo>
                <a:lnTo>
                  <a:pt x="2341" y="323"/>
                </a:lnTo>
                <a:lnTo>
                  <a:pt x="2343" y="326"/>
                </a:lnTo>
                <a:lnTo>
                  <a:pt x="2341" y="326"/>
                </a:lnTo>
                <a:lnTo>
                  <a:pt x="2341" y="327"/>
                </a:lnTo>
                <a:lnTo>
                  <a:pt x="2337" y="327"/>
                </a:lnTo>
                <a:lnTo>
                  <a:pt x="2335" y="326"/>
                </a:lnTo>
                <a:lnTo>
                  <a:pt x="2334" y="326"/>
                </a:lnTo>
                <a:lnTo>
                  <a:pt x="2332" y="324"/>
                </a:lnTo>
                <a:lnTo>
                  <a:pt x="2330" y="323"/>
                </a:lnTo>
                <a:lnTo>
                  <a:pt x="2330" y="323"/>
                </a:lnTo>
                <a:lnTo>
                  <a:pt x="2329" y="323"/>
                </a:lnTo>
                <a:lnTo>
                  <a:pt x="2330" y="324"/>
                </a:lnTo>
                <a:lnTo>
                  <a:pt x="2332" y="326"/>
                </a:lnTo>
                <a:lnTo>
                  <a:pt x="2334" y="327"/>
                </a:lnTo>
                <a:lnTo>
                  <a:pt x="2335" y="329"/>
                </a:lnTo>
                <a:lnTo>
                  <a:pt x="2335" y="331"/>
                </a:lnTo>
                <a:lnTo>
                  <a:pt x="2334" y="331"/>
                </a:lnTo>
                <a:lnTo>
                  <a:pt x="2332" y="331"/>
                </a:lnTo>
                <a:lnTo>
                  <a:pt x="2330" y="329"/>
                </a:lnTo>
                <a:lnTo>
                  <a:pt x="2329" y="329"/>
                </a:lnTo>
                <a:lnTo>
                  <a:pt x="2324" y="331"/>
                </a:lnTo>
                <a:lnTo>
                  <a:pt x="2323" y="331"/>
                </a:lnTo>
                <a:lnTo>
                  <a:pt x="2323" y="331"/>
                </a:lnTo>
                <a:lnTo>
                  <a:pt x="2323" y="329"/>
                </a:lnTo>
                <a:lnTo>
                  <a:pt x="2319" y="329"/>
                </a:lnTo>
                <a:lnTo>
                  <a:pt x="2318" y="329"/>
                </a:lnTo>
                <a:lnTo>
                  <a:pt x="2318" y="329"/>
                </a:lnTo>
                <a:lnTo>
                  <a:pt x="2316" y="327"/>
                </a:lnTo>
                <a:lnTo>
                  <a:pt x="2315" y="326"/>
                </a:lnTo>
                <a:lnTo>
                  <a:pt x="2313" y="326"/>
                </a:lnTo>
                <a:lnTo>
                  <a:pt x="2312" y="326"/>
                </a:lnTo>
                <a:lnTo>
                  <a:pt x="2310" y="326"/>
                </a:lnTo>
                <a:lnTo>
                  <a:pt x="2313" y="327"/>
                </a:lnTo>
                <a:lnTo>
                  <a:pt x="2316" y="331"/>
                </a:lnTo>
                <a:lnTo>
                  <a:pt x="2316" y="331"/>
                </a:lnTo>
                <a:lnTo>
                  <a:pt x="2315" y="332"/>
                </a:lnTo>
                <a:lnTo>
                  <a:pt x="2318" y="332"/>
                </a:lnTo>
                <a:lnTo>
                  <a:pt x="2318" y="331"/>
                </a:lnTo>
                <a:lnTo>
                  <a:pt x="2318" y="332"/>
                </a:lnTo>
                <a:lnTo>
                  <a:pt x="2318" y="335"/>
                </a:lnTo>
                <a:lnTo>
                  <a:pt x="2316" y="335"/>
                </a:lnTo>
                <a:lnTo>
                  <a:pt x="2312" y="337"/>
                </a:lnTo>
                <a:lnTo>
                  <a:pt x="2313" y="337"/>
                </a:lnTo>
                <a:lnTo>
                  <a:pt x="2315" y="337"/>
                </a:lnTo>
                <a:lnTo>
                  <a:pt x="2316" y="337"/>
                </a:lnTo>
                <a:lnTo>
                  <a:pt x="2318" y="337"/>
                </a:lnTo>
                <a:lnTo>
                  <a:pt x="2318" y="338"/>
                </a:lnTo>
                <a:lnTo>
                  <a:pt x="2318" y="342"/>
                </a:lnTo>
                <a:lnTo>
                  <a:pt x="2318" y="342"/>
                </a:lnTo>
                <a:lnTo>
                  <a:pt x="2316" y="343"/>
                </a:lnTo>
                <a:lnTo>
                  <a:pt x="2313" y="345"/>
                </a:lnTo>
                <a:lnTo>
                  <a:pt x="2310" y="345"/>
                </a:lnTo>
                <a:lnTo>
                  <a:pt x="2308" y="345"/>
                </a:lnTo>
                <a:lnTo>
                  <a:pt x="2307" y="345"/>
                </a:lnTo>
                <a:lnTo>
                  <a:pt x="2307" y="346"/>
                </a:lnTo>
                <a:lnTo>
                  <a:pt x="2305" y="346"/>
                </a:lnTo>
                <a:lnTo>
                  <a:pt x="2307" y="346"/>
                </a:lnTo>
                <a:lnTo>
                  <a:pt x="2308" y="346"/>
                </a:lnTo>
                <a:lnTo>
                  <a:pt x="2310" y="346"/>
                </a:lnTo>
                <a:lnTo>
                  <a:pt x="2310" y="348"/>
                </a:lnTo>
                <a:lnTo>
                  <a:pt x="2308" y="348"/>
                </a:lnTo>
                <a:lnTo>
                  <a:pt x="2308" y="349"/>
                </a:lnTo>
                <a:lnTo>
                  <a:pt x="2308" y="349"/>
                </a:lnTo>
                <a:lnTo>
                  <a:pt x="2308" y="351"/>
                </a:lnTo>
                <a:lnTo>
                  <a:pt x="2308" y="351"/>
                </a:lnTo>
                <a:lnTo>
                  <a:pt x="2310" y="351"/>
                </a:lnTo>
                <a:lnTo>
                  <a:pt x="2313" y="353"/>
                </a:lnTo>
                <a:lnTo>
                  <a:pt x="2315" y="353"/>
                </a:lnTo>
                <a:lnTo>
                  <a:pt x="2315" y="353"/>
                </a:lnTo>
                <a:lnTo>
                  <a:pt x="2316" y="354"/>
                </a:lnTo>
                <a:lnTo>
                  <a:pt x="2316" y="356"/>
                </a:lnTo>
                <a:lnTo>
                  <a:pt x="2316" y="356"/>
                </a:lnTo>
                <a:lnTo>
                  <a:pt x="2312" y="356"/>
                </a:lnTo>
                <a:lnTo>
                  <a:pt x="2312" y="356"/>
                </a:lnTo>
                <a:lnTo>
                  <a:pt x="2310" y="354"/>
                </a:lnTo>
                <a:lnTo>
                  <a:pt x="2310" y="354"/>
                </a:lnTo>
                <a:lnTo>
                  <a:pt x="2308" y="353"/>
                </a:lnTo>
                <a:lnTo>
                  <a:pt x="2308" y="354"/>
                </a:lnTo>
                <a:lnTo>
                  <a:pt x="2308" y="357"/>
                </a:lnTo>
                <a:lnTo>
                  <a:pt x="2308" y="357"/>
                </a:lnTo>
                <a:lnTo>
                  <a:pt x="2307" y="359"/>
                </a:lnTo>
                <a:lnTo>
                  <a:pt x="2305" y="359"/>
                </a:lnTo>
                <a:lnTo>
                  <a:pt x="2304" y="359"/>
                </a:lnTo>
                <a:lnTo>
                  <a:pt x="2302" y="357"/>
                </a:lnTo>
                <a:lnTo>
                  <a:pt x="2302" y="356"/>
                </a:lnTo>
                <a:lnTo>
                  <a:pt x="2302" y="356"/>
                </a:lnTo>
                <a:lnTo>
                  <a:pt x="2302" y="354"/>
                </a:lnTo>
                <a:lnTo>
                  <a:pt x="2302" y="353"/>
                </a:lnTo>
                <a:lnTo>
                  <a:pt x="2302" y="354"/>
                </a:lnTo>
                <a:lnTo>
                  <a:pt x="2300" y="356"/>
                </a:lnTo>
                <a:lnTo>
                  <a:pt x="2299" y="357"/>
                </a:lnTo>
                <a:lnTo>
                  <a:pt x="2297" y="357"/>
                </a:lnTo>
                <a:lnTo>
                  <a:pt x="2296" y="357"/>
                </a:lnTo>
                <a:lnTo>
                  <a:pt x="2294" y="356"/>
                </a:lnTo>
                <a:lnTo>
                  <a:pt x="2293" y="354"/>
                </a:lnTo>
                <a:lnTo>
                  <a:pt x="2289" y="353"/>
                </a:lnTo>
                <a:lnTo>
                  <a:pt x="2288" y="351"/>
                </a:lnTo>
                <a:lnTo>
                  <a:pt x="2285" y="348"/>
                </a:lnTo>
                <a:lnTo>
                  <a:pt x="2280" y="348"/>
                </a:lnTo>
                <a:lnTo>
                  <a:pt x="2277" y="346"/>
                </a:lnTo>
                <a:lnTo>
                  <a:pt x="2275" y="346"/>
                </a:lnTo>
                <a:lnTo>
                  <a:pt x="2274" y="346"/>
                </a:lnTo>
                <a:lnTo>
                  <a:pt x="2272" y="346"/>
                </a:lnTo>
                <a:lnTo>
                  <a:pt x="2272" y="346"/>
                </a:lnTo>
                <a:lnTo>
                  <a:pt x="2271" y="345"/>
                </a:lnTo>
                <a:lnTo>
                  <a:pt x="2271" y="345"/>
                </a:lnTo>
                <a:lnTo>
                  <a:pt x="2267" y="343"/>
                </a:lnTo>
                <a:lnTo>
                  <a:pt x="2266" y="342"/>
                </a:lnTo>
                <a:lnTo>
                  <a:pt x="2266" y="340"/>
                </a:lnTo>
                <a:lnTo>
                  <a:pt x="2266" y="340"/>
                </a:lnTo>
                <a:lnTo>
                  <a:pt x="2266" y="337"/>
                </a:lnTo>
                <a:lnTo>
                  <a:pt x="2264" y="334"/>
                </a:lnTo>
                <a:lnTo>
                  <a:pt x="2263" y="331"/>
                </a:lnTo>
                <a:lnTo>
                  <a:pt x="2256" y="329"/>
                </a:lnTo>
                <a:lnTo>
                  <a:pt x="2250" y="327"/>
                </a:lnTo>
                <a:lnTo>
                  <a:pt x="2248" y="327"/>
                </a:lnTo>
                <a:lnTo>
                  <a:pt x="2247" y="327"/>
                </a:lnTo>
                <a:lnTo>
                  <a:pt x="2242" y="331"/>
                </a:lnTo>
                <a:lnTo>
                  <a:pt x="2239" y="331"/>
                </a:lnTo>
                <a:lnTo>
                  <a:pt x="2230" y="331"/>
                </a:lnTo>
                <a:lnTo>
                  <a:pt x="2230" y="331"/>
                </a:lnTo>
                <a:lnTo>
                  <a:pt x="2228" y="329"/>
                </a:lnTo>
                <a:lnTo>
                  <a:pt x="2226" y="327"/>
                </a:lnTo>
                <a:lnTo>
                  <a:pt x="2228" y="326"/>
                </a:lnTo>
                <a:lnTo>
                  <a:pt x="2228" y="324"/>
                </a:lnTo>
                <a:lnTo>
                  <a:pt x="2226" y="324"/>
                </a:lnTo>
                <a:lnTo>
                  <a:pt x="2226" y="324"/>
                </a:lnTo>
                <a:lnTo>
                  <a:pt x="2225" y="323"/>
                </a:lnTo>
                <a:lnTo>
                  <a:pt x="2223" y="321"/>
                </a:lnTo>
                <a:lnTo>
                  <a:pt x="2222" y="319"/>
                </a:lnTo>
                <a:lnTo>
                  <a:pt x="2222" y="318"/>
                </a:lnTo>
                <a:lnTo>
                  <a:pt x="2222" y="318"/>
                </a:lnTo>
                <a:lnTo>
                  <a:pt x="2223" y="318"/>
                </a:lnTo>
                <a:lnTo>
                  <a:pt x="2225" y="318"/>
                </a:lnTo>
                <a:lnTo>
                  <a:pt x="2225" y="315"/>
                </a:lnTo>
                <a:lnTo>
                  <a:pt x="2226" y="315"/>
                </a:lnTo>
                <a:lnTo>
                  <a:pt x="2226" y="313"/>
                </a:lnTo>
                <a:lnTo>
                  <a:pt x="2226" y="310"/>
                </a:lnTo>
                <a:lnTo>
                  <a:pt x="2226" y="308"/>
                </a:lnTo>
                <a:lnTo>
                  <a:pt x="2226" y="310"/>
                </a:lnTo>
                <a:lnTo>
                  <a:pt x="2223" y="313"/>
                </a:lnTo>
                <a:lnTo>
                  <a:pt x="2223" y="313"/>
                </a:lnTo>
                <a:lnTo>
                  <a:pt x="2222" y="313"/>
                </a:lnTo>
                <a:lnTo>
                  <a:pt x="2222" y="313"/>
                </a:lnTo>
                <a:lnTo>
                  <a:pt x="2220" y="313"/>
                </a:lnTo>
                <a:lnTo>
                  <a:pt x="2218" y="313"/>
                </a:lnTo>
                <a:lnTo>
                  <a:pt x="2218" y="310"/>
                </a:lnTo>
                <a:lnTo>
                  <a:pt x="2218" y="308"/>
                </a:lnTo>
                <a:lnTo>
                  <a:pt x="2218" y="310"/>
                </a:lnTo>
                <a:lnTo>
                  <a:pt x="2217" y="310"/>
                </a:lnTo>
                <a:lnTo>
                  <a:pt x="2215" y="312"/>
                </a:lnTo>
                <a:lnTo>
                  <a:pt x="2215" y="312"/>
                </a:lnTo>
                <a:lnTo>
                  <a:pt x="2215" y="313"/>
                </a:lnTo>
                <a:lnTo>
                  <a:pt x="2215" y="315"/>
                </a:lnTo>
                <a:lnTo>
                  <a:pt x="2214" y="315"/>
                </a:lnTo>
                <a:lnTo>
                  <a:pt x="2211" y="315"/>
                </a:lnTo>
                <a:lnTo>
                  <a:pt x="2211" y="313"/>
                </a:lnTo>
                <a:lnTo>
                  <a:pt x="2209" y="316"/>
                </a:lnTo>
                <a:lnTo>
                  <a:pt x="2209" y="318"/>
                </a:lnTo>
                <a:lnTo>
                  <a:pt x="2209" y="321"/>
                </a:lnTo>
                <a:lnTo>
                  <a:pt x="2209" y="323"/>
                </a:lnTo>
                <a:lnTo>
                  <a:pt x="2211" y="324"/>
                </a:lnTo>
                <a:lnTo>
                  <a:pt x="2214" y="326"/>
                </a:lnTo>
                <a:lnTo>
                  <a:pt x="2215" y="327"/>
                </a:lnTo>
                <a:lnTo>
                  <a:pt x="2215" y="329"/>
                </a:lnTo>
                <a:lnTo>
                  <a:pt x="2215" y="329"/>
                </a:lnTo>
                <a:lnTo>
                  <a:pt x="2214" y="332"/>
                </a:lnTo>
                <a:lnTo>
                  <a:pt x="2212" y="332"/>
                </a:lnTo>
                <a:lnTo>
                  <a:pt x="2211" y="337"/>
                </a:lnTo>
                <a:lnTo>
                  <a:pt x="2211" y="337"/>
                </a:lnTo>
                <a:lnTo>
                  <a:pt x="2206" y="340"/>
                </a:lnTo>
                <a:lnTo>
                  <a:pt x="2203" y="342"/>
                </a:lnTo>
                <a:lnTo>
                  <a:pt x="2201" y="343"/>
                </a:lnTo>
                <a:lnTo>
                  <a:pt x="2198" y="346"/>
                </a:lnTo>
                <a:lnTo>
                  <a:pt x="2193" y="346"/>
                </a:lnTo>
                <a:lnTo>
                  <a:pt x="2187" y="351"/>
                </a:lnTo>
                <a:lnTo>
                  <a:pt x="2184" y="351"/>
                </a:lnTo>
                <a:lnTo>
                  <a:pt x="2181" y="349"/>
                </a:lnTo>
                <a:lnTo>
                  <a:pt x="2173" y="348"/>
                </a:lnTo>
                <a:lnTo>
                  <a:pt x="2171" y="348"/>
                </a:lnTo>
                <a:lnTo>
                  <a:pt x="2168" y="343"/>
                </a:lnTo>
                <a:lnTo>
                  <a:pt x="2166" y="343"/>
                </a:lnTo>
                <a:lnTo>
                  <a:pt x="2165" y="342"/>
                </a:lnTo>
                <a:lnTo>
                  <a:pt x="2160" y="340"/>
                </a:lnTo>
                <a:lnTo>
                  <a:pt x="2157" y="342"/>
                </a:lnTo>
                <a:lnTo>
                  <a:pt x="2154" y="340"/>
                </a:lnTo>
                <a:lnTo>
                  <a:pt x="2152" y="342"/>
                </a:lnTo>
                <a:lnTo>
                  <a:pt x="2154" y="342"/>
                </a:lnTo>
                <a:lnTo>
                  <a:pt x="2157" y="342"/>
                </a:lnTo>
                <a:lnTo>
                  <a:pt x="2162" y="342"/>
                </a:lnTo>
                <a:lnTo>
                  <a:pt x="2163" y="342"/>
                </a:lnTo>
                <a:lnTo>
                  <a:pt x="2165" y="343"/>
                </a:lnTo>
                <a:lnTo>
                  <a:pt x="2166" y="345"/>
                </a:lnTo>
                <a:lnTo>
                  <a:pt x="2165" y="346"/>
                </a:lnTo>
                <a:lnTo>
                  <a:pt x="2163" y="346"/>
                </a:lnTo>
                <a:lnTo>
                  <a:pt x="2160" y="345"/>
                </a:lnTo>
                <a:lnTo>
                  <a:pt x="2155" y="346"/>
                </a:lnTo>
                <a:lnTo>
                  <a:pt x="2154" y="345"/>
                </a:lnTo>
                <a:lnTo>
                  <a:pt x="2149" y="343"/>
                </a:lnTo>
                <a:lnTo>
                  <a:pt x="2144" y="346"/>
                </a:lnTo>
                <a:lnTo>
                  <a:pt x="2140" y="346"/>
                </a:lnTo>
                <a:lnTo>
                  <a:pt x="2135" y="348"/>
                </a:lnTo>
                <a:lnTo>
                  <a:pt x="2127" y="349"/>
                </a:lnTo>
                <a:lnTo>
                  <a:pt x="2129" y="349"/>
                </a:lnTo>
                <a:lnTo>
                  <a:pt x="2135" y="348"/>
                </a:lnTo>
                <a:lnTo>
                  <a:pt x="2138" y="348"/>
                </a:lnTo>
                <a:lnTo>
                  <a:pt x="2143" y="346"/>
                </a:lnTo>
                <a:lnTo>
                  <a:pt x="2146" y="346"/>
                </a:lnTo>
                <a:lnTo>
                  <a:pt x="2148" y="345"/>
                </a:lnTo>
                <a:lnTo>
                  <a:pt x="2149" y="345"/>
                </a:lnTo>
                <a:lnTo>
                  <a:pt x="2151" y="345"/>
                </a:lnTo>
                <a:lnTo>
                  <a:pt x="2152" y="346"/>
                </a:lnTo>
                <a:lnTo>
                  <a:pt x="2152" y="346"/>
                </a:lnTo>
                <a:lnTo>
                  <a:pt x="2154" y="349"/>
                </a:lnTo>
                <a:lnTo>
                  <a:pt x="2152" y="349"/>
                </a:lnTo>
                <a:lnTo>
                  <a:pt x="2151" y="351"/>
                </a:lnTo>
                <a:lnTo>
                  <a:pt x="2151" y="351"/>
                </a:lnTo>
                <a:lnTo>
                  <a:pt x="2155" y="349"/>
                </a:lnTo>
                <a:lnTo>
                  <a:pt x="2159" y="351"/>
                </a:lnTo>
                <a:lnTo>
                  <a:pt x="2160" y="351"/>
                </a:lnTo>
                <a:lnTo>
                  <a:pt x="2163" y="348"/>
                </a:lnTo>
                <a:lnTo>
                  <a:pt x="2168" y="348"/>
                </a:lnTo>
                <a:lnTo>
                  <a:pt x="2168" y="348"/>
                </a:lnTo>
                <a:lnTo>
                  <a:pt x="2170" y="348"/>
                </a:lnTo>
                <a:lnTo>
                  <a:pt x="2168" y="353"/>
                </a:lnTo>
                <a:lnTo>
                  <a:pt x="2168" y="354"/>
                </a:lnTo>
                <a:lnTo>
                  <a:pt x="2173" y="359"/>
                </a:lnTo>
                <a:lnTo>
                  <a:pt x="2176" y="360"/>
                </a:lnTo>
                <a:lnTo>
                  <a:pt x="2177" y="360"/>
                </a:lnTo>
                <a:lnTo>
                  <a:pt x="2179" y="360"/>
                </a:lnTo>
                <a:lnTo>
                  <a:pt x="2179" y="357"/>
                </a:lnTo>
                <a:lnTo>
                  <a:pt x="2181" y="357"/>
                </a:lnTo>
                <a:lnTo>
                  <a:pt x="2182" y="357"/>
                </a:lnTo>
                <a:lnTo>
                  <a:pt x="2182" y="359"/>
                </a:lnTo>
                <a:lnTo>
                  <a:pt x="2184" y="362"/>
                </a:lnTo>
                <a:lnTo>
                  <a:pt x="2184" y="364"/>
                </a:lnTo>
                <a:lnTo>
                  <a:pt x="2184" y="365"/>
                </a:lnTo>
                <a:lnTo>
                  <a:pt x="2185" y="365"/>
                </a:lnTo>
                <a:lnTo>
                  <a:pt x="2187" y="367"/>
                </a:lnTo>
                <a:lnTo>
                  <a:pt x="2187" y="368"/>
                </a:lnTo>
                <a:lnTo>
                  <a:pt x="2187" y="373"/>
                </a:lnTo>
                <a:lnTo>
                  <a:pt x="2187" y="373"/>
                </a:lnTo>
                <a:lnTo>
                  <a:pt x="2185" y="373"/>
                </a:lnTo>
                <a:lnTo>
                  <a:pt x="2184" y="375"/>
                </a:lnTo>
                <a:lnTo>
                  <a:pt x="2184" y="375"/>
                </a:lnTo>
                <a:lnTo>
                  <a:pt x="2187" y="375"/>
                </a:lnTo>
                <a:lnTo>
                  <a:pt x="2187" y="376"/>
                </a:lnTo>
                <a:lnTo>
                  <a:pt x="2187" y="378"/>
                </a:lnTo>
                <a:lnTo>
                  <a:pt x="2187" y="379"/>
                </a:lnTo>
                <a:lnTo>
                  <a:pt x="2187" y="379"/>
                </a:lnTo>
                <a:lnTo>
                  <a:pt x="2189" y="378"/>
                </a:lnTo>
                <a:lnTo>
                  <a:pt x="2189" y="376"/>
                </a:lnTo>
                <a:lnTo>
                  <a:pt x="2189" y="376"/>
                </a:lnTo>
                <a:lnTo>
                  <a:pt x="2190" y="379"/>
                </a:lnTo>
                <a:lnTo>
                  <a:pt x="2190" y="381"/>
                </a:lnTo>
                <a:lnTo>
                  <a:pt x="2192" y="381"/>
                </a:lnTo>
                <a:lnTo>
                  <a:pt x="2196" y="384"/>
                </a:lnTo>
                <a:lnTo>
                  <a:pt x="2196" y="384"/>
                </a:lnTo>
                <a:lnTo>
                  <a:pt x="2198" y="386"/>
                </a:lnTo>
                <a:lnTo>
                  <a:pt x="2196" y="387"/>
                </a:lnTo>
                <a:lnTo>
                  <a:pt x="2195" y="387"/>
                </a:lnTo>
                <a:lnTo>
                  <a:pt x="2196" y="389"/>
                </a:lnTo>
                <a:lnTo>
                  <a:pt x="2196" y="390"/>
                </a:lnTo>
                <a:lnTo>
                  <a:pt x="2198" y="392"/>
                </a:lnTo>
                <a:lnTo>
                  <a:pt x="2200" y="394"/>
                </a:lnTo>
                <a:lnTo>
                  <a:pt x="2200" y="395"/>
                </a:lnTo>
                <a:lnTo>
                  <a:pt x="2198" y="397"/>
                </a:lnTo>
                <a:lnTo>
                  <a:pt x="2195" y="400"/>
                </a:lnTo>
                <a:lnTo>
                  <a:pt x="2193" y="400"/>
                </a:lnTo>
                <a:lnTo>
                  <a:pt x="2193" y="401"/>
                </a:lnTo>
                <a:lnTo>
                  <a:pt x="2193" y="403"/>
                </a:lnTo>
                <a:lnTo>
                  <a:pt x="2192" y="403"/>
                </a:lnTo>
                <a:lnTo>
                  <a:pt x="2190" y="403"/>
                </a:lnTo>
                <a:lnTo>
                  <a:pt x="2177" y="398"/>
                </a:lnTo>
                <a:lnTo>
                  <a:pt x="2173" y="398"/>
                </a:lnTo>
                <a:lnTo>
                  <a:pt x="2168" y="397"/>
                </a:lnTo>
                <a:lnTo>
                  <a:pt x="2166" y="397"/>
                </a:lnTo>
                <a:lnTo>
                  <a:pt x="2166" y="397"/>
                </a:lnTo>
                <a:lnTo>
                  <a:pt x="2166" y="395"/>
                </a:lnTo>
                <a:lnTo>
                  <a:pt x="2168" y="394"/>
                </a:lnTo>
                <a:lnTo>
                  <a:pt x="2168" y="394"/>
                </a:lnTo>
                <a:lnTo>
                  <a:pt x="2166" y="394"/>
                </a:lnTo>
                <a:lnTo>
                  <a:pt x="2166" y="394"/>
                </a:lnTo>
                <a:lnTo>
                  <a:pt x="2165" y="394"/>
                </a:lnTo>
                <a:lnTo>
                  <a:pt x="2163" y="394"/>
                </a:lnTo>
                <a:lnTo>
                  <a:pt x="2163" y="394"/>
                </a:lnTo>
                <a:lnTo>
                  <a:pt x="2162" y="395"/>
                </a:lnTo>
                <a:lnTo>
                  <a:pt x="2162" y="395"/>
                </a:lnTo>
                <a:lnTo>
                  <a:pt x="2162" y="395"/>
                </a:lnTo>
                <a:lnTo>
                  <a:pt x="2163" y="397"/>
                </a:lnTo>
                <a:lnTo>
                  <a:pt x="2165" y="397"/>
                </a:lnTo>
                <a:lnTo>
                  <a:pt x="2165" y="398"/>
                </a:lnTo>
                <a:lnTo>
                  <a:pt x="2162" y="398"/>
                </a:lnTo>
                <a:lnTo>
                  <a:pt x="2159" y="400"/>
                </a:lnTo>
                <a:lnTo>
                  <a:pt x="2154" y="401"/>
                </a:lnTo>
                <a:lnTo>
                  <a:pt x="2152" y="403"/>
                </a:lnTo>
                <a:lnTo>
                  <a:pt x="2143" y="406"/>
                </a:lnTo>
                <a:lnTo>
                  <a:pt x="2140" y="408"/>
                </a:lnTo>
                <a:lnTo>
                  <a:pt x="2138" y="408"/>
                </a:lnTo>
                <a:lnTo>
                  <a:pt x="2138" y="408"/>
                </a:lnTo>
                <a:lnTo>
                  <a:pt x="2136" y="409"/>
                </a:lnTo>
                <a:lnTo>
                  <a:pt x="2130" y="412"/>
                </a:lnTo>
                <a:lnTo>
                  <a:pt x="2130" y="412"/>
                </a:lnTo>
                <a:lnTo>
                  <a:pt x="2129" y="414"/>
                </a:lnTo>
                <a:lnTo>
                  <a:pt x="2127" y="414"/>
                </a:lnTo>
                <a:lnTo>
                  <a:pt x="2124" y="414"/>
                </a:lnTo>
                <a:lnTo>
                  <a:pt x="2121" y="416"/>
                </a:lnTo>
                <a:lnTo>
                  <a:pt x="2116" y="417"/>
                </a:lnTo>
                <a:lnTo>
                  <a:pt x="2114" y="417"/>
                </a:lnTo>
                <a:lnTo>
                  <a:pt x="2110" y="420"/>
                </a:lnTo>
                <a:lnTo>
                  <a:pt x="2107" y="423"/>
                </a:lnTo>
                <a:lnTo>
                  <a:pt x="2105" y="423"/>
                </a:lnTo>
                <a:lnTo>
                  <a:pt x="2102" y="422"/>
                </a:lnTo>
                <a:lnTo>
                  <a:pt x="2102" y="423"/>
                </a:lnTo>
                <a:lnTo>
                  <a:pt x="2102" y="425"/>
                </a:lnTo>
                <a:lnTo>
                  <a:pt x="2103" y="427"/>
                </a:lnTo>
                <a:lnTo>
                  <a:pt x="2103" y="427"/>
                </a:lnTo>
                <a:lnTo>
                  <a:pt x="2102" y="427"/>
                </a:lnTo>
                <a:lnTo>
                  <a:pt x="2100" y="425"/>
                </a:lnTo>
                <a:lnTo>
                  <a:pt x="2100" y="427"/>
                </a:lnTo>
                <a:lnTo>
                  <a:pt x="2100" y="427"/>
                </a:lnTo>
                <a:lnTo>
                  <a:pt x="2099" y="428"/>
                </a:lnTo>
                <a:lnTo>
                  <a:pt x="2097" y="428"/>
                </a:lnTo>
                <a:lnTo>
                  <a:pt x="2095" y="430"/>
                </a:lnTo>
                <a:lnTo>
                  <a:pt x="2095" y="430"/>
                </a:lnTo>
                <a:lnTo>
                  <a:pt x="2095" y="431"/>
                </a:lnTo>
                <a:lnTo>
                  <a:pt x="2094" y="433"/>
                </a:lnTo>
                <a:lnTo>
                  <a:pt x="2091" y="435"/>
                </a:lnTo>
                <a:lnTo>
                  <a:pt x="2091" y="435"/>
                </a:lnTo>
                <a:lnTo>
                  <a:pt x="2089" y="436"/>
                </a:lnTo>
                <a:lnTo>
                  <a:pt x="2088" y="436"/>
                </a:lnTo>
                <a:lnTo>
                  <a:pt x="2086" y="436"/>
                </a:lnTo>
                <a:lnTo>
                  <a:pt x="2083" y="439"/>
                </a:lnTo>
                <a:lnTo>
                  <a:pt x="2075" y="442"/>
                </a:lnTo>
                <a:lnTo>
                  <a:pt x="2073" y="444"/>
                </a:lnTo>
                <a:lnTo>
                  <a:pt x="2070" y="446"/>
                </a:lnTo>
                <a:lnTo>
                  <a:pt x="2070" y="446"/>
                </a:lnTo>
                <a:lnTo>
                  <a:pt x="2070" y="447"/>
                </a:lnTo>
                <a:lnTo>
                  <a:pt x="2069" y="449"/>
                </a:lnTo>
                <a:lnTo>
                  <a:pt x="2067" y="453"/>
                </a:lnTo>
                <a:lnTo>
                  <a:pt x="2067" y="455"/>
                </a:lnTo>
                <a:lnTo>
                  <a:pt x="2067" y="455"/>
                </a:lnTo>
                <a:lnTo>
                  <a:pt x="2064" y="455"/>
                </a:lnTo>
                <a:lnTo>
                  <a:pt x="2061" y="453"/>
                </a:lnTo>
                <a:lnTo>
                  <a:pt x="2061" y="452"/>
                </a:lnTo>
                <a:lnTo>
                  <a:pt x="2059" y="452"/>
                </a:lnTo>
                <a:lnTo>
                  <a:pt x="2059" y="450"/>
                </a:lnTo>
                <a:lnTo>
                  <a:pt x="2059" y="449"/>
                </a:lnTo>
                <a:lnTo>
                  <a:pt x="2059" y="449"/>
                </a:lnTo>
                <a:lnTo>
                  <a:pt x="2056" y="446"/>
                </a:lnTo>
                <a:lnTo>
                  <a:pt x="2051" y="442"/>
                </a:lnTo>
                <a:lnTo>
                  <a:pt x="2050" y="441"/>
                </a:lnTo>
                <a:lnTo>
                  <a:pt x="2043" y="442"/>
                </a:lnTo>
                <a:lnTo>
                  <a:pt x="2042" y="442"/>
                </a:lnTo>
                <a:lnTo>
                  <a:pt x="2039" y="442"/>
                </a:lnTo>
                <a:lnTo>
                  <a:pt x="2034" y="442"/>
                </a:lnTo>
                <a:lnTo>
                  <a:pt x="2029" y="444"/>
                </a:lnTo>
                <a:lnTo>
                  <a:pt x="2028" y="444"/>
                </a:lnTo>
                <a:lnTo>
                  <a:pt x="2021" y="446"/>
                </a:lnTo>
                <a:lnTo>
                  <a:pt x="2017" y="447"/>
                </a:lnTo>
                <a:lnTo>
                  <a:pt x="2010" y="455"/>
                </a:lnTo>
                <a:lnTo>
                  <a:pt x="2009" y="457"/>
                </a:lnTo>
                <a:lnTo>
                  <a:pt x="2007" y="458"/>
                </a:lnTo>
                <a:lnTo>
                  <a:pt x="2006" y="458"/>
                </a:lnTo>
                <a:lnTo>
                  <a:pt x="2006" y="457"/>
                </a:lnTo>
                <a:lnTo>
                  <a:pt x="2006" y="455"/>
                </a:lnTo>
                <a:lnTo>
                  <a:pt x="2006" y="452"/>
                </a:lnTo>
                <a:lnTo>
                  <a:pt x="2007" y="450"/>
                </a:lnTo>
                <a:lnTo>
                  <a:pt x="2007" y="447"/>
                </a:lnTo>
                <a:lnTo>
                  <a:pt x="2007" y="446"/>
                </a:lnTo>
                <a:lnTo>
                  <a:pt x="2009" y="444"/>
                </a:lnTo>
                <a:lnTo>
                  <a:pt x="2006" y="444"/>
                </a:lnTo>
                <a:lnTo>
                  <a:pt x="2002" y="447"/>
                </a:lnTo>
                <a:lnTo>
                  <a:pt x="1998" y="449"/>
                </a:lnTo>
                <a:lnTo>
                  <a:pt x="1995" y="450"/>
                </a:lnTo>
                <a:lnTo>
                  <a:pt x="1993" y="452"/>
                </a:lnTo>
                <a:lnTo>
                  <a:pt x="1991" y="452"/>
                </a:lnTo>
                <a:lnTo>
                  <a:pt x="1990" y="452"/>
                </a:lnTo>
                <a:lnTo>
                  <a:pt x="1990" y="455"/>
                </a:lnTo>
                <a:lnTo>
                  <a:pt x="1990" y="458"/>
                </a:lnTo>
                <a:lnTo>
                  <a:pt x="1988" y="458"/>
                </a:lnTo>
                <a:lnTo>
                  <a:pt x="1987" y="458"/>
                </a:lnTo>
                <a:lnTo>
                  <a:pt x="1985" y="457"/>
                </a:lnTo>
                <a:lnTo>
                  <a:pt x="1984" y="455"/>
                </a:lnTo>
                <a:lnTo>
                  <a:pt x="1982" y="453"/>
                </a:lnTo>
                <a:lnTo>
                  <a:pt x="1980" y="453"/>
                </a:lnTo>
                <a:lnTo>
                  <a:pt x="1980" y="453"/>
                </a:lnTo>
                <a:lnTo>
                  <a:pt x="1979" y="455"/>
                </a:lnTo>
                <a:lnTo>
                  <a:pt x="1976" y="457"/>
                </a:lnTo>
                <a:lnTo>
                  <a:pt x="1977" y="455"/>
                </a:lnTo>
                <a:lnTo>
                  <a:pt x="1974" y="453"/>
                </a:lnTo>
                <a:lnTo>
                  <a:pt x="1972" y="453"/>
                </a:lnTo>
                <a:lnTo>
                  <a:pt x="1971" y="453"/>
                </a:lnTo>
                <a:lnTo>
                  <a:pt x="1971" y="453"/>
                </a:lnTo>
                <a:lnTo>
                  <a:pt x="1969" y="455"/>
                </a:lnTo>
                <a:lnTo>
                  <a:pt x="1968" y="457"/>
                </a:lnTo>
                <a:lnTo>
                  <a:pt x="1968" y="457"/>
                </a:lnTo>
                <a:lnTo>
                  <a:pt x="1966" y="458"/>
                </a:lnTo>
                <a:lnTo>
                  <a:pt x="1965" y="460"/>
                </a:lnTo>
                <a:lnTo>
                  <a:pt x="1965" y="461"/>
                </a:lnTo>
                <a:lnTo>
                  <a:pt x="1965" y="464"/>
                </a:lnTo>
                <a:lnTo>
                  <a:pt x="1965" y="469"/>
                </a:lnTo>
                <a:lnTo>
                  <a:pt x="1961" y="474"/>
                </a:lnTo>
                <a:lnTo>
                  <a:pt x="1960" y="472"/>
                </a:lnTo>
                <a:lnTo>
                  <a:pt x="1960" y="472"/>
                </a:lnTo>
                <a:lnTo>
                  <a:pt x="1960" y="474"/>
                </a:lnTo>
                <a:lnTo>
                  <a:pt x="1960" y="475"/>
                </a:lnTo>
                <a:lnTo>
                  <a:pt x="1960" y="475"/>
                </a:lnTo>
                <a:lnTo>
                  <a:pt x="1960" y="477"/>
                </a:lnTo>
                <a:lnTo>
                  <a:pt x="1958" y="477"/>
                </a:lnTo>
                <a:lnTo>
                  <a:pt x="1955" y="480"/>
                </a:lnTo>
                <a:lnTo>
                  <a:pt x="1952" y="482"/>
                </a:lnTo>
                <a:lnTo>
                  <a:pt x="1947" y="488"/>
                </a:lnTo>
                <a:lnTo>
                  <a:pt x="1946" y="491"/>
                </a:lnTo>
                <a:lnTo>
                  <a:pt x="1946" y="496"/>
                </a:lnTo>
                <a:lnTo>
                  <a:pt x="1946" y="498"/>
                </a:lnTo>
                <a:lnTo>
                  <a:pt x="1946" y="499"/>
                </a:lnTo>
                <a:lnTo>
                  <a:pt x="1947" y="499"/>
                </a:lnTo>
                <a:lnTo>
                  <a:pt x="1949" y="501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4" y="499"/>
                </a:lnTo>
                <a:lnTo>
                  <a:pt x="1955" y="498"/>
                </a:lnTo>
                <a:lnTo>
                  <a:pt x="1957" y="498"/>
                </a:lnTo>
                <a:lnTo>
                  <a:pt x="1961" y="501"/>
                </a:lnTo>
                <a:lnTo>
                  <a:pt x="1963" y="501"/>
                </a:lnTo>
                <a:lnTo>
                  <a:pt x="1963" y="504"/>
                </a:lnTo>
                <a:lnTo>
                  <a:pt x="1963" y="505"/>
                </a:lnTo>
                <a:lnTo>
                  <a:pt x="1961" y="505"/>
                </a:lnTo>
                <a:lnTo>
                  <a:pt x="1960" y="509"/>
                </a:lnTo>
                <a:lnTo>
                  <a:pt x="1957" y="510"/>
                </a:lnTo>
                <a:lnTo>
                  <a:pt x="1957" y="512"/>
                </a:lnTo>
                <a:lnTo>
                  <a:pt x="1957" y="513"/>
                </a:lnTo>
                <a:lnTo>
                  <a:pt x="1957" y="516"/>
                </a:lnTo>
                <a:lnTo>
                  <a:pt x="1957" y="518"/>
                </a:lnTo>
                <a:lnTo>
                  <a:pt x="1957" y="521"/>
                </a:lnTo>
                <a:lnTo>
                  <a:pt x="1957" y="521"/>
                </a:lnTo>
                <a:lnTo>
                  <a:pt x="1958" y="523"/>
                </a:lnTo>
                <a:lnTo>
                  <a:pt x="1958" y="524"/>
                </a:lnTo>
                <a:lnTo>
                  <a:pt x="1961" y="523"/>
                </a:lnTo>
                <a:lnTo>
                  <a:pt x="1963" y="523"/>
                </a:lnTo>
                <a:lnTo>
                  <a:pt x="1963" y="524"/>
                </a:lnTo>
                <a:lnTo>
                  <a:pt x="1963" y="527"/>
                </a:lnTo>
                <a:lnTo>
                  <a:pt x="1965" y="529"/>
                </a:lnTo>
                <a:lnTo>
                  <a:pt x="1965" y="534"/>
                </a:lnTo>
                <a:lnTo>
                  <a:pt x="1965" y="535"/>
                </a:lnTo>
                <a:lnTo>
                  <a:pt x="1963" y="535"/>
                </a:lnTo>
                <a:lnTo>
                  <a:pt x="1961" y="537"/>
                </a:lnTo>
                <a:lnTo>
                  <a:pt x="1960" y="537"/>
                </a:lnTo>
                <a:lnTo>
                  <a:pt x="1958" y="537"/>
                </a:lnTo>
                <a:lnTo>
                  <a:pt x="1955" y="534"/>
                </a:lnTo>
                <a:lnTo>
                  <a:pt x="1955" y="532"/>
                </a:lnTo>
                <a:lnTo>
                  <a:pt x="1958" y="531"/>
                </a:lnTo>
                <a:lnTo>
                  <a:pt x="1960" y="529"/>
                </a:lnTo>
                <a:lnTo>
                  <a:pt x="1960" y="527"/>
                </a:lnTo>
                <a:lnTo>
                  <a:pt x="1960" y="527"/>
                </a:lnTo>
                <a:lnTo>
                  <a:pt x="1958" y="529"/>
                </a:lnTo>
                <a:lnTo>
                  <a:pt x="1955" y="529"/>
                </a:lnTo>
                <a:lnTo>
                  <a:pt x="1954" y="529"/>
                </a:lnTo>
                <a:lnTo>
                  <a:pt x="1952" y="531"/>
                </a:lnTo>
                <a:lnTo>
                  <a:pt x="1954" y="534"/>
                </a:lnTo>
                <a:lnTo>
                  <a:pt x="1952" y="534"/>
                </a:lnTo>
                <a:lnTo>
                  <a:pt x="1950" y="534"/>
                </a:lnTo>
                <a:lnTo>
                  <a:pt x="1947" y="535"/>
                </a:lnTo>
                <a:lnTo>
                  <a:pt x="1947" y="537"/>
                </a:lnTo>
                <a:lnTo>
                  <a:pt x="1944" y="542"/>
                </a:lnTo>
                <a:lnTo>
                  <a:pt x="1943" y="545"/>
                </a:lnTo>
                <a:lnTo>
                  <a:pt x="1941" y="548"/>
                </a:lnTo>
                <a:lnTo>
                  <a:pt x="1941" y="551"/>
                </a:lnTo>
                <a:lnTo>
                  <a:pt x="1943" y="554"/>
                </a:lnTo>
                <a:lnTo>
                  <a:pt x="1943" y="556"/>
                </a:lnTo>
                <a:lnTo>
                  <a:pt x="1946" y="559"/>
                </a:lnTo>
                <a:lnTo>
                  <a:pt x="1947" y="561"/>
                </a:lnTo>
                <a:lnTo>
                  <a:pt x="1947" y="564"/>
                </a:lnTo>
                <a:lnTo>
                  <a:pt x="1946" y="565"/>
                </a:lnTo>
                <a:lnTo>
                  <a:pt x="1941" y="568"/>
                </a:lnTo>
                <a:lnTo>
                  <a:pt x="1941" y="568"/>
                </a:lnTo>
                <a:lnTo>
                  <a:pt x="1935" y="568"/>
                </a:lnTo>
                <a:lnTo>
                  <a:pt x="1933" y="567"/>
                </a:lnTo>
                <a:lnTo>
                  <a:pt x="1930" y="567"/>
                </a:lnTo>
                <a:lnTo>
                  <a:pt x="1928" y="568"/>
                </a:lnTo>
                <a:lnTo>
                  <a:pt x="1924" y="570"/>
                </a:lnTo>
                <a:lnTo>
                  <a:pt x="1920" y="573"/>
                </a:lnTo>
                <a:lnTo>
                  <a:pt x="1917" y="575"/>
                </a:lnTo>
                <a:lnTo>
                  <a:pt x="1917" y="576"/>
                </a:lnTo>
                <a:lnTo>
                  <a:pt x="1916" y="578"/>
                </a:lnTo>
                <a:lnTo>
                  <a:pt x="1914" y="583"/>
                </a:lnTo>
                <a:lnTo>
                  <a:pt x="1914" y="586"/>
                </a:lnTo>
                <a:lnTo>
                  <a:pt x="1916" y="586"/>
                </a:lnTo>
                <a:lnTo>
                  <a:pt x="1916" y="587"/>
                </a:lnTo>
                <a:lnTo>
                  <a:pt x="1916" y="589"/>
                </a:lnTo>
                <a:lnTo>
                  <a:pt x="1916" y="590"/>
                </a:lnTo>
                <a:lnTo>
                  <a:pt x="1917" y="592"/>
                </a:lnTo>
                <a:lnTo>
                  <a:pt x="1917" y="595"/>
                </a:lnTo>
                <a:lnTo>
                  <a:pt x="1916" y="595"/>
                </a:lnTo>
                <a:lnTo>
                  <a:pt x="1914" y="594"/>
                </a:lnTo>
                <a:lnTo>
                  <a:pt x="1911" y="594"/>
                </a:lnTo>
                <a:lnTo>
                  <a:pt x="1905" y="595"/>
                </a:lnTo>
                <a:lnTo>
                  <a:pt x="1902" y="597"/>
                </a:lnTo>
                <a:lnTo>
                  <a:pt x="1898" y="600"/>
                </a:lnTo>
                <a:lnTo>
                  <a:pt x="1898" y="600"/>
                </a:lnTo>
                <a:lnTo>
                  <a:pt x="1897" y="598"/>
                </a:lnTo>
                <a:lnTo>
                  <a:pt x="1895" y="597"/>
                </a:lnTo>
                <a:lnTo>
                  <a:pt x="1895" y="597"/>
                </a:lnTo>
                <a:lnTo>
                  <a:pt x="1894" y="598"/>
                </a:lnTo>
                <a:lnTo>
                  <a:pt x="1895" y="600"/>
                </a:lnTo>
                <a:lnTo>
                  <a:pt x="1897" y="600"/>
                </a:lnTo>
                <a:lnTo>
                  <a:pt x="1895" y="605"/>
                </a:lnTo>
                <a:lnTo>
                  <a:pt x="1895" y="606"/>
                </a:lnTo>
                <a:lnTo>
                  <a:pt x="1895" y="609"/>
                </a:lnTo>
                <a:lnTo>
                  <a:pt x="1895" y="611"/>
                </a:lnTo>
                <a:lnTo>
                  <a:pt x="1895" y="611"/>
                </a:lnTo>
                <a:lnTo>
                  <a:pt x="1892" y="616"/>
                </a:lnTo>
                <a:lnTo>
                  <a:pt x="1889" y="622"/>
                </a:lnTo>
                <a:lnTo>
                  <a:pt x="1886" y="625"/>
                </a:lnTo>
                <a:lnTo>
                  <a:pt x="1883" y="627"/>
                </a:lnTo>
                <a:lnTo>
                  <a:pt x="1881" y="628"/>
                </a:lnTo>
                <a:lnTo>
                  <a:pt x="1881" y="628"/>
                </a:lnTo>
                <a:lnTo>
                  <a:pt x="1876" y="633"/>
                </a:lnTo>
                <a:lnTo>
                  <a:pt x="1872" y="636"/>
                </a:lnTo>
                <a:lnTo>
                  <a:pt x="1870" y="638"/>
                </a:lnTo>
                <a:lnTo>
                  <a:pt x="1870" y="636"/>
                </a:lnTo>
                <a:lnTo>
                  <a:pt x="1868" y="635"/>
                </a:lnTo>
                <a:lnTo>
                  <a:pt x="1868" y="633"/>
                </a:lnTo>
                <a:lnTo>
                  <a:pt x="1867" y="631"/>
                </a:lnTo>
                <a:lnTo>
                  <a:pt x="1867" y="630"/>
                </a:lnTo>
                <a:lnTo>
                  <a:pt x="1867" y="628"/>
                </a:lnTo>
                <a:lnTo>
                  <a:pt x="1865" y="619"/>
                </a:lnTo>
                <a:lnTo>
                  <a:pt x="1864" y="611"/>
                </a:lnTo>
                <a:lnTo>
                  <a:pt x="1864" y="608"/>
                </a:lnTo>
                <a:lnTo>
                  <a:pt x="1862" y="606"/>
                </a:lnTo>
                <a:lnTo>
                  <a:pt x="1861" y="603"/>
                </a:lnTo>
                <a:lnTo>
                  <a:pt x="1861" y="602"/>
                </a:lnTo>
                <a:lnTo>
                  <a:pt x="1861" y="598"/>
                </a:lnTo>
                <a:lnTo>
                  <a:pt x="1857" y="584"/>
                </a:lnTo>
                <a:lnTo>
                  <a:pt x="1857" y="579"/>
                </a:lnTo>
                <a:lnTo>
                  <a:pt x="1854" y="568"/>
                </a:lnTo>
                <a:lnTo>
                  <a:pt x="1853" y="561"/>
                </a:lnTo>
                <a:lnTo>
                  <a:pt x="1853" y="554"/>
                </a:lnTo>
                <a:lnTo>
                  <a:pt x="1853" y="551"/>
                </a:lnTo>
                <a:lnTo>
                  <a:pt x="1854" y="543"/>
                </a:lnTo>
                <a:lnTo>
                  <a:pt x="1854" y="537"/>
                </a:lnTo>
                <a:lnTo>
                  <a:pt x="1859" y="524"/>
                </a:lnTo>
                <a:lnTo>
                  <a:pt x="1859" y="523"/>
                </a:lnTo>
                <a:lnTo>
                  <a:pt x="1861" y="523"/>
                </a:lnTo>
                <a:lnTo>
                  <a:pt x="1867" y="518"/>
                </a:lnTo>
                <a:lnTo>
                  <a:pt x="1870" y="515"/>
                </a:lnTo>
                <a:lnTo>
                  <a:pt x="1872" y="512"/>
                </a:lnTo>
                <a:lnTo>
                  <a:pt x="1873" y="509"/>
                </a:lnTo>
                <a:lnTo>
                  <a:pt x="1873" y="507"/>
                </a:lnTo>
                <a:lnTo>
                  <a:pt x="1873" y="505"/>
                </a:lnTo>
                <a:lnTo>
                  <a:pt x="1872" y="504"/>
                </a:lnTo>
                <a:lnTo>
                  <a:pt x="1870" y="502"/>
                </a:lnTo>
                <a:lnTo>
                  <a:pt x="1872" y="502"/>
                </a:lnTo>
                <a:lnTo>
                  <a:pt x="1872" y="501"/>
                </a:lnTo>
                <a:lnTo>
                  <a:pt x="1873" y="501"/>
                </a:lnTo>
                <a:lnTo>
                  <a:pt x="1876" y="502"/>
                </a:lnTo>
                <a:lnTo>
                  <a:pt x="1879" y="501"/>
                </a:lnTo>
                <a:lnTo>
                  <a:pt x="1883" y="496"/>
                </a:lnTo>
                <a:lnTo>
                  <a:pt x="1887" y="498"/>
                </a:lnTo>
                <a:lnTo>
                  <a:pt x="1890" y="496"/>
                </a:lnTo>
                <a:lnTo>
                  <a:pt x="1892" y="498"/>
                </a:lnTo>
                <a:lnTo>
                  <a:pt x="1892" y="496"/>
                </a:lnTo>
                <a:lnTo>
                  <a:pt x="1894" y="494"/>
                </a:lnTo>
                <a:lnTo>
                  <a:pt x="1898" y="491"/>
                </a:lnTo>
                <a:lnTo>
                  <a:pt x="1903" y="488"/>
                </a:lnTo>
                <a:lnTo>
                  <a:pt x="1905" y="486"/>
                </a:lnTo>
                <a:lnTo>
                  <a:pt x="1906" y="485"/>
                </a:lnTo>
                <a:lnTo>
                  <a:pt x="1909" y="482"/>
                </a:lnTo>
                <a:lnTo>
                  <a:pt x="1911" y="480"/>
                </a:lnTo>
                <a:lnTo>
                  <a:pt x="1914" y="474"/>
                </a:lnTo>
                <a:lnTo>
                  <a:pt x="1922" y="468"/>
                </a:lnTo>
                <a:lnTo>
                  <a:pt x="1925" y="464"/>
                </a:lnTo>
                <a:lnTo>
                  <a:pt x="1927" y="463"/>
                </a:lnTo>
                <a:lnTo>
                  <a:pt x="1928" y="463"/>
                </a:lnTo>
                <a:lnTo>
                  <a:pt x="1935" y="458"/>
                </a:lnTo>
                <a:lnTo>
                  <a:pt x="1938" y="453"/>
                </a:lnTo>
                <a:lnTo>
                  <a:pt x="1943" y="452"/>
                </a:lnTo>
                <a:lnTo>
                  <a:pt x="1944" y="449"/>
                </a:lnTo>
                <a:lnTo>
                  <a:pt x="1946" y="446"/>
                </a:lnTo>
                <a:lnTo>
                  <a:pt x="1947" y="444"/>
                </a:lnTo>
                <a:lnTo>
                  <a:pt x="1949" y="442"/>
                </a:lnTo>
                <a:lnTo>
                  <a:pt x="1955" y="441"/>
                </a:lnTo>
                <a:lnTo>
                  <a:pt x="1960" y="438"/>
                </a:lnTo>
                <a:lnTo>
                  <a:pt x="1965" y="438"/>
                </a:lnTo>
                <a:lnTo>
                  <a:pt x="1966" y="436"/>
                </a:lnTo>
                <a:lnTo>
                  <a:pt x="1968" y="436"/>
                </a:lnTo>
                <a:lnTo>
                  <a:pt x="1971" y="435"/>
                </a:lnTo>
                <a:lnTo>
                  <a:pt x="1968" y="433"/>
                </a:lnTo>
                <a:lnTo>
                  <a:pt x="1969" y="431"/>
                </a:lnTo>
                <a:lnTo>
                  <a:pt x="1969" y="430"/>
                </a:lnTo>
                <a:lnTo>
                  <a:pt x="1972" y="428"/>
                </a:lnTo>
                <a:lnTo>
                  <a:pt x="1974" y="425"/>
                </a:lnTo>
                <a:lnTo>
                  <a:pt x="1974" y="423"/>
                </a:lnTo>
                <a:lnTo>
                  <a:pt x="1974" y="423"/>
                </a:lnTo>
                <a:lnTo>
                  <a:pt x="1971" y="422"/>
                </a:lnTo>
                <a:lnTo>
                  <a:pt x="1972" y="420"/>
                </a:lnTo>
                <a:lnTo>
                  <a:pt x="1972" y="419"/>
                </a:lnTo>
                <a:lnTo>
                  <a:pt x="1974" y="417"/>
                </a:lnTo>
                <a:lnTo>
                  <a:pt x="1976" y="414"/>
                </a:lnTo>
                <a:lnTo>
                  <a:pt x="1976" y="409"/>
                </a:lnTo>
                <a:lnTo>
                  <a:pt x="1977" y="405"/>
                </a:lnTo>
                <a:lnTo>
                  <a:pt x="1979" y="403"/>
                </a:lnTo>
                <a:lnTo>
                  <a:pt x="1984" y="400"/>
                </a:lnTo>
                <a:lnTo>
                  <a:pt x="1984" y="400"/>
                </a:lnTo>
                <a:lnTo>
                  <a:pt x="1987" y="401"/>
                </a:lnTo>
                <a:lnTo>
                  <a:pt x="1991" y="401"/>
                </a:lnTo>
                <a:lnTo>
                  <a:pt x="1991" y="403"/>
                </a:lnTo>
                <a:lnTo>
                  <a:pt x="1993" y="401"/>
                </a:lnTo>
                <a:lnTo>
                  <a:pt x="1991" y="400"/>
                </a:lnTo>
                <a:lnTo>
                  <a:pt x="1993" y="400"/>
                </a:lnTo>
                <a:lnTo>
                  <a:pt x="1995" y="400"/>
                </a:lnTo>
                <a:lnTo>
                  <a:pt x="1995" y="400"/>
                </a:lnTo>
                <a:lnTo>
                  <a:pt x="1990" y="398"/>
                </a:lnTo>
                <a:lnTo>
                  <a:pt x="1987" y="398"/>
                </a:lnTo>
                <a:lnTo>
                  <a:pt x="1982" y="395"/>
                </a:lnTo>
                <a:lnTo>
                  <a:pt x="1980" y="395"/>
                </a:lnTo>
                <a:lnTo>
                  <a:pt x="1979" y="395"/>
                </a:lnTo>
                <a:lnTo>
                  <a:pt x="1965" y="398"/>
                </a:lnTo>
                <a:lnTo>
                  <a:pt x="1965" y="400"/>
                </a:lnTo>
                <a:lnTo>
                  <a:pt x="1963" y="400"/>
                </a:lnTo>
                <a:lnTo>
                  <a:pt x="1965" y="403"/>
                </a:lnTo>
                <a:lnTo>
                  <a:pt x="1963" y="403"/>
                </a:lnTo>
                <a:lnTo>
                  <a:pt x="1963" y="403"/>
                </a:lnTo>
                <a:lnTo>
                  <a:pt x="1963" y="405"/>
                </a:lnTo>
                <a:lnTo>
                  <a:pt x="1961" y="408"/>
                </a:lnTo>
                <a:lnTo>
                  <a:pt x="1961" y="409"/>
                </a:lnTo>
                <a:lnTo>
                  <a:pt x="1960" y="412"/>
                </a:lnTo>
                <a:lnTo>
                  <a:pt x="1960" y="416"/>
                </a:lnTo>
                <a:lnTo>
                  <a:pt x="1963" y="417"/>
                </a:lnTo>
                <a:lnTo>
                  <a:pt x="1963" y="417"/>
                </a:lnTo>
                <a:lnTo>
                  <a:pt x="1963" y="419"/>
                </a:lnTo>
                <a:lnTo>
                  <a:pt x="1961" y="419"/>
                </a:lnTo>
                <a:lnTo>
                  <a:pt x="1961" y="420"/>
                </a:lnTo>
                <a:lnTo>
                  <a:pt x="1961" y="420"/>
                </a:lnTo>
                <a:lnTo>
                  <a:pt x="1960" y="420"/>
                </a:lnTo>
                <a:lnTo>
                  <a:pt x="1958" y="420"/>
                </a:lnTo>
                <a:lnTo>
                  <a:pt x="1958" y="417"/>
                </a:lnTo>
                <a:lnTo>
                  <a:pt x="1957" y="417"/>
                </a:lnTo>
                <a:lnTo>
                  <a:pt x="1957" y="417"/>
                </a:lnTo>
                <a:lnTo>
                  <a:pt x="1955" y="419"/>
                </a:lnTo>
                <a:lnTo>
                  <a:pt x="1955" y="419"/>
                </a:lnTo>
                <a:lnTo>
                  <a:pt x="1954" y="417"/>
                </a:lnTo>
                <a:lnTo>
                  <a:pt x="1952" y="419"/>
                </a:lnTo>
                <a:lnTo>
                  <a:pt x="1949" y="420"/>
                </a:lnTo>
                <a:lnTo>
                  <a:pt x="1931" y="433"/>
                </a:lnTo>
                <a:lnTo>
                  <a:pt x="1930" y="435"/>
                </a:lnTo>
                <a:lnTo>
                  <a:pt x="1928" y="438"/>
                </a:lnTo>
                <a:lnTo>
                  <a:pt x="1924" y="438"/>
                </a:lnTo>
                <a:lnTo>
                  <a:pt x="1922" y="439"/>
                </a:lnTo>
                <a:lnTo>
                  <a:pt x="1920" y="439"/>
                </a:lnTo>
                <a:lnTo>
                  <a:pt x="1919" y="441"/>
                </a:lnTo>
                <a:lnTo>
                  <a:pt x="1919" y="439"/>
                </a:lnTo>
                <a:lnTo>
                  <a:pt x="1919" y="439"/>
                </a:lnTo>
                <a:lnTo>
                  <a:pt x="1920" y="436"/>
                </a:lnTo>
                <a:lnTo>
                  <a:pt x="1922" y="433"/>
                </a:lnTo>
                <a:lnTo>
                  <a:pt x="1920" y="431"/>
                </a:lnTo>
                <a:lnTo>
                  <a:pt x="1919" y="431"/>
                </a:lnTo>
                <a:lnTo>
                  <a:pt x="1917" y="433"/>
                </a:lnTo>
                <a:lnTo>
                  <a:pt x="1916" y="435"/>
                </a:lnTo>
                <a:lnTo>
                  <a:pt x="1914" y="433"/>
                </a:lnTo>
                <a:lnTo>
                  <a:pt x="1914" y="433"/>
                </a:lnTo>
                <a:lnTo>
                  <a:pt x="1916" y="430"/>
                </a:lnTo>
                <a:lnTo>
                  <a:pt x="1916" y="428"/>
                </a:lnTo>
                <a:lnTo>
                  <a:pt x="1916" y="427"/>
                </a:lnTo>
                <a:lnTo>
                  <a:pt x="1916" y="425"/>
                </a:lnTo>
                <a:lnTo>
                  <a:pt x="1919" y="420"/>
                </a:lnTo>
                <a:lnTo>
                  <a:pt x="1920" y="419"/>
                </a:lnTo>
                <a:lnTo>
                  <a:pt x="1922" y="416"/>
                </a:lnTo>
                <a:lnTo>
                  <a:pt x="1922" y="414"/>
                </a:lnTo>
                <a:lnTo>
                  <a:pt x="1920" y="412"/>
                </a:lnTo>
                <a:lnTo>
                  <a:pt x="1920" y="412"/>
                </a:lnTo>
                <a:lnTo>
                  <a:pt x="1919" y="412"/>
                </a:lnTo>
                <a:lnTo>
                  <a:pt x="1913" y="416"/>
                </a:lnTo>
                <a:lnTo>
                  <a:pt x="1911" y="417"/>
                </a:lnTo>
                <a:lnTo>
                  <a:pt x="1909" y="416"/>
                </a:lnTo>
                <a:lnTo>
                  <a:pt x="1908" y="416"/>
                </a:lnTo>
                <a:lnTo>
                  <a:pt x="1906" y="412"/>
                </a:lnTo>
                <a:lnTo>
                  <a:pt x="1905" y="412"/>
                </a:lnTo>
                <a:lnTo>
                  <a:pt x="1903" y="412"/>
                </a:lnTo>
                <a:lnTo>
                  <a:pt x="1900" y="414"/>
                </a:lnTo>
                <a:lnTo>
                  <a:pt x="1895" y="414"/>
                </a:lnTo>
                <a:lnTo>
                  <a:pt x="1892" y="414"/>
                </a:lnTo>
                <a:lnTo>
                  <a:pt x="1890" y="416"/>
                </a:lnTo>
                <a:lnTo>
                  <a:pt x="1889" y="416"/>
                </a:lnTo>
                <a:lnTo>
                  <a:pt x="1884" y="416"/>
                </a:lnTo>
                <a:lnTo>
                  <a:pt x="1879" y="416"/>
                </a:lnTo>
                <a:lnTo>
                  <a:pt x="1879" y="416"/>
                </a:lnTo>
                <a:lnTo>
                  <a:pt x="1875" y="417"/>
                </a:lnTo>
                <a:lnTo>
                  <a:pt x="1872" y="420"/>
                </a:lnTo>
                <a:lnTo>
                  <a:pt x="1870" y="420"/>
                </a:lnTo>
                <a:lnTo>
                  <a:pt x="1868" y="422"/>
                </a:lnTo>
                <a:lnTo>
                  <a:pt x="1868" y="427"/>
                </a:lnTo>
                <a:lnTo>
                  <a:pt x="1865" y="428"/>
                </a:lnTo>
                <a:lnTo>
                  <a:pt x="1864" y="430"/>
                </a:lnTo>
                <a:lnTo>
                  <a:pt x="1859" y="433"/>
                </a:lnTo>
                <a:lnTo>
                  <a:pt x="1857" y="438"/>
                </a:lnTo>
                <a:lnTo>
                  <a:pt x="1854" y="439"/>
                </a:lnTo>
                <a:lnTo>
                  <a:pt x="1851" y="442"/>
                </a:lnTo>
                <a:lnTo>
                  <a:pt x="1845" y="447"/>
                </a:lnTo>
                <a:lnTo>
                  <a:pt x="1838" y="452"/>
                </a:lnTo>
                <a:lnTo>
                  <a:pt x="1837" y="457"/>
                </a:lnTo>
                <a:lnTo>
                  <a:pt x="1835" y="457"/>
                </a:lnTo>
                <a:lnTo>
                  <a:pt x="1834" y="458"/>
                </a:lnTo>
                <a:lnTo>
                  <a:pt x="1834" y="460"/>
                </a:lnTo>
                <a:lnTo>
                  <a:pt x="1834" y="461"/>
                </a:lnTo>
                <a:lnTo>
                  <a:pt x="1834" y="463"/>
                </a:lnTo>
                <a:lnTo>
                  <a:pt x="1832" y="464"/>
                </a:lnTo>
                <a:lnTo>
                  <a:pt x="1834" y="466"/>
                </a:lnTo>
                <a:lnTo>
                  <a:pt x="1834" y="466"/>
                </a:lnTo>
                <a:lnTo>
                  <a:pt x="1835" y="466"/>
                </a:lnTo>
                <a:lnTo>
                  <a:pt x="1838" y="464"/>
                </a:lnTo>
                <a:lnTo>
                  <a:pt x="1845" y="466"/>
                </a:lnTo>
                <a:lnTo>
                  <a:pt x="1846" y="468"/>
                </a:lnTo>
                <a:lnTo>
                  <a:pt x="1846" y="471"/>
                </a:lnTo>
                <a:lnTo>
                  <a:pt x="1846" y="472"/>
                </a:lnTo>
                <a:lnTo>
                  <a:pt x="1845" y="472"/>
                </a:lnTo>
                <a:lnTo>
                  <a:pt x="1842" y="472"/>
                </a:lnTo>
                <a:lnTo>
                  <a:pt x="1840" y="472"/>
                </a:lnTo>
                <a:lnTo>
                  <a:pt x="1837" y="471"/>
                </a:lnTo>
                <a:lnTo>
                  <a:pt x="1835" y="472"/>
                </a:lnTo>
                <a:lnTo>
                  <a:pt x="1834" y="474"/>
                </a:lnTo>
                <a:lnTo>
                  <a:pt x="1831" y="474"/>
                </a:lnTo>
                <a:lnTo>
                  <a:pt x="1829" y="474"/>
                </a:lnTo>
                <a:lnTo>
                  <a:pt x="1826" y="471"/>
                </a:lnTo>
                <a:lnTo>
                  <a:pt x="1821" y="471"/>
                </a:lnTo>
                <a:lnTo>
                  <a:pt x="1820" y="474"/>
                </a:lnTo>
                <a:lnTo>
                  <a:pt x="1818" y="474"/>
                </a:lnTo>
                <a:lnTo>
                  <a:pt x="1816" y="474"/>
                </a:lnTo>
                <a:lnTo>
                  <a:pt x="1813" y="477"/>
                </a:lnTo>
                <a:lnTo>
                  <a:pt x="1813" y="477"/>
                </a:lnTo>
                <a:lnTo>
                  <a:pt x="1810" y="477"/>
                </a:lnTo>
                <a:lnTo>
                  <a:pt x="1807" y="475"/>
                </a:lnTo>
                <a:lnTo>
                  <a:pt x="1805" y="475"/>
                </a:lnTo>
                <a:lnTo>
                  <a:pt x="1804" y="475"/>
                </a:lnTo>
                <a:lnTo>
                  <a:pt x="1802" y="479"/>
                </a:lnTo>
                <a:lnTo>
                  <a:pt x="1797" y="479"/>
                </a:lnTo>
                <a:lnTo>
                  <a:pt x="1791" y="479"/>
                </a:lnTo>
                <a:lnTo>
                  <a:pt x="1788" y="474"/>
                </a:lnTo>
                <a:lnTo>
                  <a:pt x="1794" y="472"/>
                </a:lnTo>
                <a:lnTo>
                  <a:pt x="1797" y="472"/>
                </a:lnTo>
                <a:lnTo>
                  <a:pt x="1801" y="472"/>
                </a:lnTo>
                <a:lnTo>
                  <a:pt x="1805" y="471"/>
                </a:lnTo>
                <a:lnTo>
                  <a:pt x="1804" y="471"/>
                </a:lnTo>
                <a:lnTo>
                  <a:pt x="1802" y="469"/>
                </a:lnTo>
                <a:lnTo>
                  <a:pt x="1801" y="469"/>
                </a:lnTo>
                <a:lnTo>
                  <a:pt x="1797" y="469"/>
                </a:lnTo>
                <a:lnTo>
                  <a:pt x="1794" y="464"/>
                </a:lnTo>
                <a:lnTo>
                  <a:pt x="1791" y="464"/>
                </a:lnTo>
                <a:lnTo>
                  <a:pt x="1790" y="463"/>
                </a:lnTo>
                <a:lnTo>
                  <a:pt x="1786" y="463"/>
                </a:lnTo>
                <a:lnTo>
                  <a:pt x="1786" y="464"/>
                </a:lnTo>
                <a:lnTo>
                  <a:pt x="1785" y="464"/>
                </a:lnTo>
                <a:lnTo>
                  <a:pt x="1785" y="466"/>
                </a:lnTo>
                <a:lnTo>
                  <a:pt x="1783" y="466"/>
                </a:lnTo>
                <a:lnTo>
                  <a:pt x="1783" y="466"/>
                </a:lnTo>
                <a:lnTo>
                  <a:pt x="1782" y="464"/>
                </a:lnTo>
                <a:lnTo>
                  <a:pt x="1779" y="466"/>
                </a:lnTo>
                <a:lnTo>
                  <a:pt x="1780" y="464"/>
                </a:lnTo>
                <a:lnTo>
                  <a:pt x="1782" y="464"/>
                </a:lnTo>
                <a:lnTo>
                  <a:pt x="1779" y="463"/>
                </a:lnTo>
                <a:lnTo>
                  <a:pt x="1777" y="463"/>
                </a:lnTo>
                <a:lnTo>
                  <a:pt x="1775" y="461"/>
                </a:lnTo>
                <a:lnTo>
                  <a:pt x="1767" y="460"/>
                </a:lnTo>
                <a:lnTo>
                  <a:pt x="1764" y="460"/>
                </a:lnTo>
                <a:lnTo>
                  <a:pt x="1761" y="460"/>
                </a:lnTo>
                <a:lnTo>
                  <a:pt x="1758" y="463"/>
                </a:lnTo>
                <a:lnTo>
                  <a:pt x="1760" y="464"/>
                </a:lnTo>
                <a:lnTo>
                  <a:pt x="1760" y="464"/>
                </a:lnTo>
                <a:lnTo>
                  <a:pt x="1761" y="466"/>
                </a:lnTo>
                <a:lnTo>
                  <a:pt x="1760" y="466"/>
                </a:lnTo>
                <a:lnTo>
                  <a:pt x="1756" y="466"/>
                </a:lnTo>
                <a:lnTo>
                  <a:pt x="1755" y="464"/>
                </a:lnTo>
                <a:lnTo>
                  <a:pt x="1753" y="466"/>
                </a:lnTo>
                <a:lnTo>
                  <a:pt x="1753" y="468"/>
                </a:lnTo>
                <a:lnTo>
                  <a:pt x="1756" y="468"/>
                </a:lnTo>
                <a:lnTo>
                  <a:pt x="1756" y="468"/>
                </a:lnTo>
                <a:lnTo>
                  <a:pt x="1756" y="469"/>
                </a:lnTo>
                <a:lnTo>
                  <a:pt x="1753" y="471"/>
                </a:lnTo>
                <a:lnTo>
                  <a:pt x="1750" y="471"/>
                </a:lnTo>
                <a:lnTo>
                  <a:pt x="1747" y="468"/>
                </a:lnTo>
                <a:lnTo>
                  <a:pt x="1741" y="468"/>
                </a:lnTo>
                <a:lnTo>
                  <a:pt x="1739" y="469"/>
                </a:lnTo>
                <a:lnTo>
                  <a:pt x="1736" y="471"/>
                </a:lnTo>
                <a:lnTo>
                  <a:pt x="1730" y="468"/>
                </a:lnTo>
                <a:lnTo>
                  <a:pt x="1726" y="468"/>
                </a:lnTo>
                <a:lnTo>
                  <a:pt x="1722" y="466"/>
                </a:lnTo>
                <a:lnTo>
                  <a:pt x="1720" y="466"/>
                </a:lnTo>
                <a:lnTo>
                  <a:pt x="1719" y="471"/>
                </a:lnTo>
                <a:lnTo>
                  <a:pt x="1715" y="472"/>
                </a:lnTo>
                <a:lnTo>
                  <a:pt x="1714" y="472"/>
                </a:lnTo>
                <a:lnTo>
                  <a:pt x="1712" y="469"/>
                </a:lnTo>
                <a:lnTo>
                  <a:pt x="1711" y="468"/>
                </a:lnTo>
                <a:lnTo>
                  <a:pt x="1708" y="468"/>
                </a:lnTo>
                <a:lnTo>
                  <a:pt x="1692" y="468"/>
                </a:lnTo>
                <a:lnTo>
                  <a:pt x="1687" y="468"/>
                </a:lnTo>
                <a:lnTo>
                  <a:pt x="1684" y="468"/>
                </a:lnTo>
                <a:lnTo>
                  <a:pt x="1679" y="469"/>
                </a:lnTo>
                <a:lnTo>
                  <a:pt x="1674" y="468"/>
                </a:lnTo>
                <a:lnTo>
                  <a:pt x="1665" y="471"/>
                </a:lnTo>
                <a:lnTo>
                  <a:pt x="1662" y="472"/>
                </a:lnTo>
                <a:lnTo>
                  <a:pt x="1657" y="475"/>
                </a:lnTo>
                <a:lnTo>
                  <a:pt x="1652" y="482"/>
                </a:lnTo>
                <a:lnTo>
                  <a:pt x="1651" y="483"/>
                </a:lnTo>
                <a:lnTo>
                  <a:pt x="1648" y="486"/>
                </a:lnTo>
                <a:lnTo>
                  <a:pt x="1641" y="488"/>
                </a:lnTo>
                <a:lnTo>
                  <a:pt x="1640" y="491"/>
                </a:lnTo>
                <a:lnTo>
                  <a:pt x="1638" y="493"/>
                </a:lnTo>
                <a:lnTo>
                  <a:pt x="1635" y="499"/>
                </a:lnTo>
                <a:lnTo>
                  <a:pt x="1633" y="501"/>
                </a:lnTo>
                <a:lnTo>
                  <a:pt x="1627" y="504"/>
                </a:lnTo>
                <a:lnTo>
                  <a:pt x="1626" y="507"/>
                </a:lnTo>
                <a:lnTo>
                  <a:pt x="1624" y="507"/>
                </a:lnTo>
                <a:lnTo>
                  <a:pt x="1622" y="509"/>
                </a:lnTo>
                <a:lnTo>
                  <a:pt x="1621" y="510"/>
                </a:lnTo>
                <a:lnTo>
                  <a:pt x="1619" y="512"/>
                </a:lnTo>
                <a:lnTo>
                  <a:pt x="1616" y="512"/>
                </a:lnTo>
                <a:lnTo>
                  <a:pt x="1613" y="516"/>
                </a:lnTo>
                <a:lnTo>
                  <a:pt x="1608" y="518"/>
                </a:lnTo>
                <a:lnTo>
                  <a:pt x="1602" y="526"/>
                </a:lnTo>
                <a:lnTo>
                  <a:pt x="1602" y="526"/>
                </a:lnTo>
                <a:lnTo>
                  <a:pt x="1600" y="527"/>
                </a:lnTo>
                <a:lnTo>
                  <a:pt x="1600" y="529"/>
                </a:lnTo>
                <a:lnTo>
                  <a:pt x="1594" y="535"/>
                </a:lnTo>
                <a:lnTo>
                  <a:pt x="1592" y="535"/>
                </a:lnTo>
                <a:lnTo>
                  <a:pt x="1589" y="538"/>
                </a:lnTo>
                <a:lnTo>
                  <a:pt x="1588" y="540"/>
                </a:lnTo>
                <a:lnTo>
                  <a:pt x="1585" y="543"/>
                </a:lnTo>
                <a:lnTo>
                  <a:pt x="1581" y="545"/>
                </a:lnTo>
                <a:lnTo>
                  <a:pt x="1577" y="546"/>
                </a:lnTo>
                <a:lnTo>
                  <a:pt x="1575" y="548"/>
                </a:lnTo>
                <a:lnTo>
                  <a:pt x="1572" y="551"/>
                </a:lnTo>
                <a:lnTo>
                  <a:pt x="1566" y="556"/>
                </a:lnTo>
                <a:lnTo>
                  <a:pt x="1563" y="556"/>
                </a:lnTo>
                <a:lnTo>
                  <a:pt x="1559" y="559"/>
                </a:lnTo>
                <a:lnTo>
                  <a:pt x="1559" y="561"/>
                </a:lnTo>
                <a:lnTo>
                  <a:pt x="1558" y="562"/>
                </a:lnTo>
                <a:lnTo>
                  <a:pt x="1559" y="564"/>
                </a:lnTo>
                <a:lnTo>
                  <a:pt x="1559" y="564"/>
                </a:lnTo>
                <a:lnTo>
                  <a:pt x="1561" y="565"/>
                </a:lnTo>
                <a:lnTo>
                  <a:pt x="1567" y="567"/>
                </a:lnTo>
                <a:lnTo>
                  <a:pt x="1574" y="567"/>
                </a:lnTo>
                <a:lnTo>
                  <a:pt x="1578" y="567"/>
                </a:lnTo>
                <a:lnTo>
                  <a:pt x="1580" y="567"/>
                </a:lnTo>
                <a:lnTo>
                  <a:pt x="1581" y="567"/>
                </a:lnTo>
                <a:lnTo>
                  <a:pt x="1581" y="567"/>
                </a:lnTo>
                <a:lnTo>
                  <a:pt x="1581" y="570"/>
                </a:lnTo>
                <a:lnTo>
                  <a:pt x="1581" y="572"/>
                </a:lnTo>
                <a:lnTo>
                  <a:pt x="1580" y="578"/>
                </a:lnTo>
                <a:lnTo>
                  <a:pt x="1580" y="579"/>
                </a:lnTo>
                <a:lnTo>
                  <a:pt x="1580" y="583"/>
                </a:lnTo>
                <a:lnTo>
                  <a:pt x="1581" y="583"/>
                </a:lnTo>
                <a:lnTo>
                  <a:pt x="1583" y="581"/>
                </a:lnTo>
                <a:lnTo>
                  <a:pt x="1585" y="581"/>
                </a:lnTo>
                <a:lnTo>
                  <a:pt x="1586" y="583"/>
                </a:lnTo>
                <a:lnTo>
                  <a:pt x="1588" y="578"/>
                </a:lnTo>
                <a:lnTo>
                  <a:pt x="1586" y="578"/>
                </a:lnTo>
                <a:lnTo>
                  <a:pt x="1586" y="576"/>
                </a:lnTo>
                <a:lnTo>
                  <a:pt x="1586" y="575"/>
                </a:lnTo>
                <a:lnTo>
                  <a:pt x="1589" y="573"/>
                </a:lnTo>
                <a:lnTo>
                  <a:pt x="1592" y="573"/>
                </a:lnTo>
                <a:lnTo>
                  <a:pt x="1594" y="573"/>
                </a:lnTo>
                <a:lnTo>
                  <a:pt x="1591" y="575"/>
                </a:lnTo>
                <a:lnTo>
                  <a:pt x="1591" y="576"/>
                </a:lnTo>
                <a:lnTo>
                  <a:pt x="1589" y="576"/>
                </a:lnTo>
                <a:lnTo>
                  <a:pt x="1589" y="576"/>
                </a:lnTo>
                <a:lnTo>
                  <a:pt x="1591" y="578"/>
                </a:lnTo>
                <a:lnTo>
                  <a:pt x="1592" y="579"/>
                </a:lnTo>
                <a:lnTo>
                  <a:pt x="1596" y="579"/>
                </a:lnTo>
                <a:lnTo>
                  <a:pt x="1596" y="581"/>
                </a:lnTo>
                <a:lnTo>
                  <a:pt x="1594" y="581"/>
                </a:lnTo>
                <a:lnTo>
                  <a:pt x="1591" y="584"/>
                </a:lnTo>
                <a:lnTo>
                  <a:pt x="1589" y="586"/>
                </a:lnTo>
                <a:lnTo>
                  <a:pt x="1588" y="587"/>
                </a:lnTo>
                <a:lnTo>
                  <a:pt x="1588" y="587"/>
                </a:lnTo>
                <a:lnTo>
                  <a:pt x="1589" y="587"/>
                </a:lnTo>
                <a:lnTo>
                  <a:pt x="1596" y="587"/>
                </a:lnTo>
                <a:lnTo>
                  <a:pt x="1597" y="586"/>
                </a:lnTo>
                <a:lnTo>
                  <a:pt x="1602" y="584"/>
                </a:lnTo>
                <a:lnTo>
                  <a:pt x="1604" y="581"/>
                </a:lnTo>
                <a:lnTo>
                  <a:pt x="1605" y="579"/>
                </a:lnTo>
                <a:lnTo>
                  <a:pt x="1607" y="579"/>
                </a:lnTo>
                <a:lnTo>
                  <a:pt x="1607" y="579"/>
                </a:lnTo>
                <a:lnTo>
                  <a:pt x="1607" y="583"/>
                </a:lnTo>
                <a:lnTo>
                  <a:pt x="1605" y="584"/>
                </a:lnTo>
                <a:lnTo>
                  <a:pt x="1604" y="587"/>
                </a:lnTo>
                <a:lnTo>
                  <a:pt x="1602" y="587"/>
                </a:lnTo>
                <a:lnTo>
                  <a:pt x="1604" y="587"/>
                </a:lnTo>
                <a:lnTo>
                  <a:pt x="1605" y="587"/>
                </a:lnTo>
                <a:lnTo>
                  <a:pt x="1607" y="587"/>
                </a:lnTo>
                <a:lnTo>
                  <a:pt x="1608" y="584"/>
                </a:lnTo>
                <a:lnTo>
                  <a:pt x="1608" y="581"/>
                </a:lnTo>
                <a:lnTo>
                  <a:pt x="1610" y="578"/>
                </a:lnTo>
                <a:lnTo>
                  <a:pt x="1608" y="576"/>
                </a:lnTo>
                <a:lnTo>
                  <a:pt x="1608" y="575"/>
                </a:lnTo>
                <a:lnTo>
                  <a:pt x="1608" y="573"/>
                </a:lnTo>
                <a:lnTo>
                  <a:pt x="1608" y="572"/>
                </a:lnTo>
                <a:lnTo>
                  <a:pt x="1615" y="575"/>
                </a:lnTo>
                <a:lnTo>
                  <a:pt x="1618" y="575"/>
                </a:lnTo>
                <a:lnTo>
                  <a:pt x="1624" y="573"/>
                </a:lnTo>
                <a:lnTo>
                  <a:pt x="1624" y="573"/>
                </a:lnTo>
                <a:lnTo>
                  <a:pt x="1626" y="575"/>
                </a:lnTo>
                <a:lnTo>
                  <a:pt x="1630" y="578"/>
                </a:lnTo>
                <a:lnTo>
                  <a:pt x="1630" y="578"/>
                </a:lnTo>
                <a:lnTo>
                  <a:pt x="1632" y="583"/>
                </a:lnTo>
                <a:lnTo>
                  <a:pt x="1638" y="586"/>
                </a:lnTo>
                <a:lnTo>
                  <a:pt x="1641" y="589"/>
                </a:lnTo>
                <a:lnTo>
                  <a:pt x="1643" y="589"/>
                </a:lnTo>
                <a:lnTo>
                  <a:pt x="1644" y="592"/>
                </a:lnTo>
                <a:lnTo>
                  <a:pt x="1648" y="592"/>
                </a:lnTo>
                <a:lnTo>
                  <a:pt x="1648" y="595"/>
                </a:lnTo>
                <a:lnTo>
                  <a:pt x="1646" y="597"/>
                </a:lnTo>
                <a:lnTo>
                  <a:pt x="1644" y="598"/>
                </a:lnTo>
                <a:lnTo>
                  <a:pt x="1640" y="597"/>
                </a:lnTo>
                <a:lnTo>
                  <a:pt x="1640" y="597"/>
                </a:lnTo>
                <a:lnTo>
                  <a:pt x="1640" y="597"/>
                </a:lnTo>
                <a:lnTo>
                  <a:pt x="1643" y="600"/>
                </a:lnTo>
                <a:lnTo>
                  <a:pt x="1646" y="602"/>
                </a:lnTo>
                <a:lnTo>
                  <a:pt x="1646" y="605"/>
                </a:lnTo>
                <a:lnTo>
                  <a:pt x="1646" y="606"/>
                </a:lnTo>
                <a:lnTo>
                  <a:pt x="1644" y="609"/>
                </a:lnTo>
                <a:lnTo>
                  <a:pt x="1644" y="611"/>
                </a:lnTo>
                <a:lnTo>
                  <a:pt x="1646" y="613"/>
                </a:lnTo>
                <a:lnTo>
                  <a:pt x="1648" y="613"/>
                </a:lnTo>
                <a:lnTo>
                  <a:pt x="1649" y="614"/>
                </a:lnTo>
                <a:lnTo>
                  <a:pt x="1648" y="617"/>
                </a:lnTo>
                <a:lnTo>
                  <a:pt x="1648" y="619"/>
                </a:lnTo>
                <a:lnTo>
                  <a:pt x="1646" y="620"/>
                </a:lnTo>
                <a:lnTo>
                  <a:pt x="1644" y="624"/>
                </a:lnTo>
                <a:lnTo>
                  <a:pt x="1641" y="625"/>
                </a:lnTo>
                <a:lnTo>
                  <a:pt x="1640" y="628"/>
                </a:lnTo>
                <a:lnTo>
                  <a:pt x="1638" y="633"/>
                </a:lnTo>
                <a:lnTo>
                  <a:pt x="1637" y="636"/>
                </a:lnTo>
                <a:lnTo>
                  <a:pt x="1637" y="638"/>
                </a:lnTo>
                <a:lnTo>
                  <a:pt x="1635" y="641"/>
                </a:lnTo>
                <a:lnTo>
                  <a:pt x="1635" y="646"/>
                </a:lnTo>
                <a:lnTo>
                  <a:pt x="1635" y="653"/>
                </a:lnTo>
                <a:lnTo>
                  <a:pt x="1635" y="653"/>
                </a:lnTo>
                <a:lnTo>
                  <a:pt x="1637" y="653"/>
                </a:lnTo>
                <a:lnTo>
                  <a:pt x="1637" y="655"/>
                </a:lnTo>
                <a:lnTo>
                  <a:pt x="1637" y="655"/>
                </a:lnTo>
                <a:lnTo>
                  <a:pt x="1635" y="657"/>
                </a:lnTo>
                <a:lnTo>
                  <a:pt x="1635" y="658"/>
                </a:lnTo>
                <a:lnTo>
                  <a:pt x="1635" y="660"/>
                </a:lnTo>
                <a:lnTo>
                  <a:pt x="1635" y="663"/>
                </a:lnTo>
                <a:lnTo>
                  <a:pt x="1633" y="668"/>
                </a:lnTo>
                <a:lnTo>
                  <a:pt x="1633" y="669"/>
                </a:lnTo>
                <a:lnTo>
                  <a:pt x="1633" y="671"/>
                </a:lnTo>
                <a:lnTo>
                  <a:pt x="1632" y="671"/>
                </a:lnTo>
                <a:lnTo>
                  <a:pt x="1632" y="672"/>
                </a:lnTo>
                <a:lnTo>
                  <a:pt x="1632" y="674"/>
                </a:lnTo>
                <a:lnTo>
                  <a:pt x="1632" y="674"/>
                </a:lnTo>
                <a:lnTo>
                  <a:pt x="1633" y="676"/>
                </a:lnTo>
                <a:lnTo>
                  <a:pt x="1630" y="679"/>
                </a:lnTo>
                <a:lnTo>
                  <a:pt x="1630" y="683"/>
                </a:lnTo>
                <a:lnTo>
                  <a:pt x="1629" y="685"/>
                </a:lnTo>
                <a:lnTo>
                  <a:pt x="1627" y="687"/>
                </a:lnTo>
                <a:lnTo>
                  <a:pt x="1624" y="690"/>
                </a:lnTo>
                <a:lnTo>
                  <a:pt x="1622" y="691"/>
                </a:lnTo>
                <a:lnTo>
                  <a:pt x="1621" y="693"/>
                </a:lnTo>
                <a:lnTo>
                  <a:pt x="1619" y="694"/>
                </a:lnTo>
                <a:lnTo>
                  <a:pt x="1616" y="699"/>
                </a:lnTo>
                <a:lnTo>
                  <a:pt x="1613" y="704"/>
                </a:lnTo>
                <a:lnTo>
                  <a:pt x="1607" y="710"/>
                </a:lnTo>
                <a:lnTo>
                  <a:pt x="1607" y="712"/>
                </a:lnTo>
                <a:lnTo>
                  <a:pt x="1607" y="713"/>
                </a:lnTo>
                <a:lnTo>
                  <a:pt x="1605" y="717"/>
                </a:lnTo>
                <a:lnTo>
                  <a:pt x="1604" y="720"/>
                </a:lnTo>
                <a:lnTo>
                  <a:pt x="1602" y="721"/>
                </a:lnTo>
                <a:lnTo>
                  <a:pt x="1600" y="724"/>
                </a:lnTo>
                <a:lnTo>
                  <a:pt x="1596" y="731"/>
                </a:lnTo>
                <a:lnTo>
                  <a:pt x="1594" y="732"/>
                </a:lnTo>
                <a:lnTo>
                  <a:pt x="1591" y="735"/>
                </a:lnTo>
                <a:lnTo>
                  <a:pt x="1586" y="740"/>
                </a:lnTo>
                <a:lnTo>
                  <a:pt x="1581" y="745"/>
                </a:lnTo>
                <a:lnTo>
                  <a:pt x="1580" y="746"/>
                </a:lnTo>
                <a:lnTo>
                  <a:pt x="1578" y="748"/>
                </a:lnTo>
                <a:lnTo>
                  <a:pt x="1577" y="751"/>
                </a:lnTo>
                <a:lnTo>
                  <a:pt x="1574" y="753"/>
                </a:lnTo>
                <a:lnTo>
                  <a:pt x="1574" y="754"/>
                </a:lnTo>
                <a:lnTo>
                  <a:pt x="1572" y="756"/>
                </a:lnTo>
                <a:lnTo>
                  <a:pt x="1569" y="757"/>
                </a:lnTo>
                <a:lnTo>
                  <a:pt x="1567" y="759"/>
                </a:lnTo>
                <a:lnTo>
                  <a:pt x="1563" y="765"/>
                </a:lnTo>
                <a:lnTo>
                  <a:pt x="1563" y="767"/>
                </a:lnTo>
                <a:lnTo>
                  <a:pt x="1563" y="769"/>
                </a:lnTo>
                <a:lnTo>
                  <a:pt x="1559" y="770"/>
                </a:lnTo>
                <a:lnTo>
                  <a:pt x="1558" y="773"/>
                </a:lnTo>
                <a:lnTo>
                  <a:pt x="1555" y="775"/>
                </a:lnTo>
                <a:lnTo>
                  <a:pt x="1551" y="778"/>
                </a:lnTo>
                <a:lnTo>
                  <a:pt x="1544" y="781"/>
                </a:lnTo>
                <a:lnTo>
                  <a:pt x="1540" y="783"/>
                </a:lnTo>
                <a:lnTo>
                  <a:pt x="1537" y="786"/>
                </a:lnTo>
                <a:lnTo>
                  <a:pt x="1534" y="786"/>
                </a:lnTo>
                <a:lnTo>
                  <a:pt x="1531" y="787"/>
                </a:lnTo>
                <a:lnTo>
                  <a:pt x="1529" y="787"/>
                </a:lnTo>
                <a:lnTo>
                  <a:pt x="1528" y="787"/>
                </a:lnTo>
                <a:lnTo>
                  <a:pt x="1526" y="786"/>
                </a:lnTo>
                <a:lnTo>
                  <a:pt x="1525" y="786"/>
                </a:lnTo>
                <a:lnTo>
                  <a:pt x="1525" y="786"/>
                </a:lnTo>
                <a:lnTo>
                  <a:pt x="1522" y="784"/>
                </a:lnTo>
                <a:lnTo>
                  <a:pt x="1520" y="784"/>
                </a:lnTo>
                <a:lnTo>
                  <a:pt x="1518" y="784"/>
                </a:lnTo>
                <a:lnTo>
                  <a:pt x="1517" y="784"/>
                </a:lnTo>
                <a:lnTo>
                  <a:pt x="1517" y="778"/>
                </a:lnTo>
                <a:lnTo>
                  <a:pt x="1517" y="776"/>
                </a:lnTo>
                <a:lnTo>
                  <a:pt x="1515" y="778"/>
                </a:lnTo>
                <a:lnTo>
                  <a:pt x="1512" y="781"/>
                </a:lnTo>
                <a:lnTo>
                  <a:pt x="1510" y="781"/>
                </a:lnTo>
                <a:lnTo>
                  <a:pt x="1510" y="781"/>
                </a:lnTo>
                <a:lnTo>
                  <a:pt x="1510" y="780"/>
                </a:lnTo>
                <a:lnTo>
                  <a:pt x="1512" y="778"/>
                </a:lnTo>
                <a:lnTo>
                  <a:pt x="1512" y="778"/>
                </a:lnTo>
                <a:lnTo>
                  <a:pt x="1510" y="778"/>
                </a:lnTo>
                <a:lnTo>
                  <a:pt x="1509" y="778"/>
                </a:lnTo>
                <a:lnTo>
                  <a:pt x="1507" y="780"/>
                </a:lnTo>
                <a:lnTo>
                  <a:pt x="1504" y="783"/>
                </a:lnTo>
                <a:lnTo>
                  <a:pt x="1503" y="786"/>
                </a:lnTo>
                <a:lnTo>
                  <a:pt x="1501" y="786"/>
                </a:lnTo>
                <a:lnTo>
                  <a:pt x="1501" y="787"/>
                </a:lnTo>
                <a:lnTo>
                  <a:pt x="1499" y="789"/>
                </a:lnTo>
                <a:lnTo>
                  <a:pt x="1498" y="789"/>
                </a:lnTo>
                <a:lnTo>
                  <a:pt x="1496" y="789"/>
                </a:lnTo>
                <a:lnTo>
                  <a:pt x="1495" y="789"/>
                </a:lnTo>
                <a:lnTo>
                  <a:pt x="1493" y="789"/>
                </a:lnTo>
                <a:lnTo>
                  <a:pt x="1495" y="791"/>
                </a:lnTo>
                <a:lnTo>
                  <a:pt x="1493" y="794"/>
                </a:lnTo>
                <a:lnTo>
                  <a:pt x="1493" y="795"/>
                </a:lnTo>
                <a:lnTo>
                  <a:pt x="1493" y="794"/>
                </a:lnTo>
                <a:lnTo>
                  <a:pt x="1493" y="794"/>
                </a:lnTo>
                <a:lnTo>
                  <a:pt x="1492" y="792"/>
                </a:lnTo>
                <a:lnTo>
                  <a:pt x="1492" y="792"/>
                </a:lnTo>
                <a:lnTo>
                  <a:pt x="1490" y="791"/>
                </a:lnTo>
                <a:lnTo>
                  <a:pt x="1492" y="791"/>
                </a:lnTo>
                <a:lnTo>
                  <a:pt x="1492" y="789"/>
                </a:lnTo>
                <a:lnTo>
                  <a:pt x="1490" y="789"/>
                </a:lnTo>
                <a:lnTo>
                  <a:pt x="1490" y="787"/>
                </a:lnTo>
                <a:lnTo>
                  <a:pt x="1488" y="787"/>
                </a:lnTo>
                <a:lnTo>
                  <a:pt x="1488" y="787"/>
                </a:lnTo>
                <a:lnTo>
                  <a:pt x="1490" y="787"/>
                </a:lnTo>
                <a:lnTo>
                  <a:pt x="1490" y="786"/>
                </a:lnTo>
                <a:lnTo>
                  <a:pt x="1492" y="786"/>
                </a:lnTo>
                <a:lnTo>
                  <a:pt x="1493" y="786"/>
                </a:lnTo>
                <a:lnTo>
                  <a:pt x="1495" y="784"/>
                </a:lnTo>
                <a:lnTo>
                  <a:pt x="1496" y="784"/>
                </a:lnTo>
                <a:lnTo>
                  <a:pt x="1496" y="786"/>
                </a:lnTo>
                <a:lnTo>
                  <a:pt x="1498" y="784"/>
                </a:lnTo>
                <a:lnTo>
                  <a:pt x="1498" y="784"/>
                </a:lnTo>
                <a:lnTo>
                  <a:pt x="1499" y="783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0"/>
                </a:lnTo>
                <a:lnTo>
                  <a:pt x="1501" y="778"/>
                </a:lnTo>
                <a:lnTo>
                  <a:pt x="1501" y="776"/>
                </a:lnTo>
                <a:lnTo>
                  <a:pt x="1501" y="776"/>
                </a:lnTo>
                <a:lnTo>
                  <a:pt x="1501" y="775"/>
                </a:lnTo>
                <a:lnTo>
                  <a:pt x="1501" y="775"/>
                </a:lnTo>
                <a:lnTo>
                  <a:pt x="1501" y="773"/>
                </a:lnTo>
                <a:lnTo>
                  <a:pt x="1499" y="773"/>
                </a:lnTo>
                <a:lnTo>
                  <a:pt x="1499" y="773"/>
                </a:lnTo>
                <a:lnTo>
                  <a:pt x="1499" y="772"/>
                </a:lnTo>
                <a:lnTo>
                  <a:pt x="1499" y="770"/>
                </a:lnTo>
                <a:lnTo>
                  <a:pt x="1501" y="765"/>
                </a:lnTo>
                <a:lnTo>
                  <a:pt x="1501" y="764"/>
                </a:lnTo>
                <a:lnTo>
                  <a:pt x="1499" y="757"/>
                </a:lnTo>
                <a:lnTo>
                  <a:pt x="1499" y="754"/>
                </a:lnTo>
                <a:lnTo>
                  <a:pt x="1498" y="753"/>
                </a:lnTo>
                <a:lnTo>
                  <a:pt x="1498" y="751"/>
                </a:lnTo>
                <a:lnTo>
                  <a:pt x="1496" y="751"/>
                </a:lnTo>
                <a:lnTo>
                  <a:pt x="1498" y="750"/>
                </a:lnTo>
                <a:lnTo>
                  <a:pt x="1498" y="750"/>
                </a:lnTo>
                <a:lnTo>
                  <a:pt x="1499" y="750"/>
                </a:lnTo>
                <a:lnTo>
                  <a:pt x="1501" y="748"/>
                </a:lnTo>
                <a:lnTo>
                  <a:pt x="1501" y="748"/>
                </a:lnTo>
                <a:lnTo>
                  <a:pt x="1504" y="748"/>
                </a:lnTo>
                <a:lnTo>
                  <a:pt x="1504" y="746"/>
                </a:lnTo>
                <a:lnTo>
                  <a:pt x="1506" y="746"/>
                </a:lnTo>
                <a:lnTo>
                  <a:pt x="1506" y="745"/>
                </a:lnTo>
                <a:lnTo>
                  <a:pt x="1507" y="743"/>
                </a:lnTo>
                <a:lnTo>
                  <a:pt x="1509" y="743"/>
                </a:lnTo>
                <a:lnTo>
                  <a:pt x="1509" y="742"/>
                </a:lnTo>
                <a:lnTo>
                  <a:pt x="1510" y="742"/>
                </a:lnTo>
                <a:lnTo>
                  <a:pt x="1510" y="742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5"/>
                </a:lnTo>
                <a:lnTo>
                  <a:pt x="1512" y="746"/>
                </a:lnTo>
                <a:lnTo>
                  <a:pt x="1514" y="748"/>
                </a:lnTo>
                <a:lnTo>
                  <a:pt x="1514" y="750"/>
                </a:lnTo>
                <a:lnTo>
                  <a:pt x="1514" y="751"/>
                </a:lnTo>
                <a:lnTo>
                  <a:pt x="1514" y="753"/>
                </a:lnTo>
                <a:lnTo>
                  <a:pt x="1515" y="754"/>
                </a:lnTo>
                <a:lnTo>
                  <a:pt x="1515" y="754"/>
                </a:lnTo>
                <a:lnTo>
                  <a:pt x="1515" y="754"/>
                </a:lnTo>
                <a:lnTo>
                  <a:pt x="1517" y="756"/>
                </a:lnTo>
                <a:lnTo>
                  <a:pt x="1518" y="754"/>
                </a:lnTo>
                <a:lnTo>
                  <a:pt x="1522" y="753"/>
                </a:lnTo>
                <a:lnTo>
                  <a:pt x="1523" y="748"/>
                </a:lnTo>
                <a:lnTo>
                  <a:pt x="1523" y="746"/>
                </a:lnTo>
                <a:lnTo>
                  <a:pt x="1523" y="746"/>
                </a:lnTo>
                <a:lnTo>
                  <a:pt x="1525" y="746"/>
                </a:lnTo>
                <a:lnTo>
                  <a:pt x="1525" y="746"/>
                </a:lnTo>
                <a:lnTo>
                  <a:pt x="1526" y="746"/>
                </a:lnTo>
                <a:lnTo>
                  <a:pt x="1526" y="746"/>
                </a:lnTo>
                <a:lnTo>
                  <a:pt x="1528" y="745"/>
                </a:lnTo>
                <a:lnTo>
                  <a:pt x="1528" y="743"/>
                </a:lnTo>
                <a:lnTo>
                  <a:pt x="1528" y="742"/>
                </a:lnTo>
                <a:lnTo>
                  <a:pt x="1529" y="739"/>
                </a:lnTo>
                <a:lnTo>
                  <a:pt x="1531" y="737"/>
                </a:lnTo>
                <a:lnTo>
                  <a:pt x="1531" y="737"/>
                </a:lnTo>
                <a:lnTo>
                  <a:pt x="1531" y="737"/>
                </a:lnTo>
                <a:lnTo>
                  <a:pt x="1533" y="737"/>
                </a:lnTo>
                <a:lnTo>
                  <a:pt x="1533" y="735"/>
                </a:lnTo>
                <a:lnTo>
                  <a:pt x="1533" y="735"/>
                </a:lnTo>
                <a:lnTo>
                  <a:pt x="1533" y="734"/>
                </a:lnTo>
                <a:lnTo>
                  <a:pt x="1534" y="732"/>
                </a:lnTo>
                <a:lnTo>
                  <a:pt x="1534" y="732"/>
                </a:lnTo>
                <a:lnTo>
                  <a:pt x="1534" y="731"/>
                </a:lnTo>
                <a:lnTo>
                  <a:pt x="1536" y="731"/>
                </a:lnTo>
                <a:lnTo>
                  <a:pt x="1536" y="731"/>
                </a:lnTo>
                <a:lnTo>
                  <a:pt x="1536" y="729"/>
                </a:lnTo>
                <a:lnTo>
                  <a:pt x="1537" y="728"/>
                </a:lnTo>
                <a:lnTo>
                  <a:pt x="1537" y="728"/>
                </a:lnTo>
                <a:lnTo>
                  <a:pt x="1537" y="726"/>
                </a:lnTo>
                <a:lnTo>
                  <a:pt x="1539" y="726"/>
                </a:lnTo>
                <a:lnTo>
                  <a:pt x="1539" y="724"/>
                </a:lnTo>
                <a:lnTo>
                  <a:pt x="1539" y="724"/>
                </a:lnTo>
                <a:lnTo>
                  <a:pt x="1539" y="723"/>
                </a:lnTo>
                <a:lnTo>
                  <a:pt x="1539" y="723"/>
                </a:lnTo>
                <a:lnTo>
                  <a:pt x="1539" y="721"/>
                </a:lnTo>
                <a:lnTo>
                  <a:pt x="1539" y="720"/>
                </a:lnTo>
                <a:lnTo>
                  <a:pt x="1540" y="718"/>
                </a:lnTo>
                <a:lnTo>
                  <a:pt x="1540" y="717"/>
                </a:lnTo>
                <a:lnTo>
                  <a:pt x="1542" y="713"/>
                </a:lnTo>
                <a:lnTo>
                  <a:pt x="1542" y="713"/>
                </a:lnTo>
                <a:lnTo>
                  <a:pt x="1542" y="712"/>
                </a:lnTo>
                <a:lnTo>
                  <a:pt x="1542" y="712"/>
                </a:lnTo>
                <a:lnTo>
                  <a:pt x="1544" y="710"/>
                </a:lnTo>
                <a:lnTo>
                  <a:pt x="1544" y="709"/>
                </a:lnTo>
                <a:lnTo>
                  <a:pt x="1544" y="707"/>
                </a:lnTo>
                <a:lnTo>
                  <a:pt x="1544" y="707"/>
                </a:lnTo>
                <a:lnTo>
                  <a:pt x="1544" y="705"/>
                </a:lnTo>
                <a:lnTo>
                  <a:pt x="1544" y="705"/>
                </a:lnTo>
                <a:lnTo>
                  <a:pt x="1545" y="704"/>
                </a:lnTo>
                <a:lnTo>
                  <a:pt x="1545" y="704"/>
                </a:lnTo>
                <a:lnTo>
                  <a:pt x="1545" y="704"/>
                </a:lnTo>
                <a:lnTo>
                  <a:pt x="1547" y="704"/>
                </a:lnTo>
                <a:lnTo>
                  <a:pt x="1548" y="702"/>
                </a:lnTo>
                <a:lnTo>
                  <a:pt x="1548" y="702"/>
                </a:lnTo>
                <a:lnTo>
                  <a:pt x="1550" y="702"/>
                </a:lnTo>
                <a:lnTo>
                  <a:pt x="1551" y="699"/>
                </a:lnTo>
                <a:lnTo>
                  <a:pt x="1551" y="699"/>
                </a:lnTo>
                <a:lnTo>
                  <a:pt x="1551" y="698"/>
                </a:lnTo>
                <a:lnTo>
                  <a:pt x="1551" y="696"/>
                </a:lnTo>
                <a:lnTo>
                  <a:pt x="1550" y="696"/>
                </a:lnTo>
                <a:lnTo>
                  <a:pt x="1550" y="693"/>
                </a:lnTo>
                <a:lnTo>
                  <a:pt x="1548" y="693"/>
                </a:lnTo>
                <a:lnTo>
                  <a:pt x="1550" y="691"/>
                </a:lnTo>
                <a:lnTo>
                  <a:pt x="1550" y="691"/>
                </a:lnTo>
                <a:lnTo>
                  <a:pt x="1550" y="690"/>
                </a:lnTo>
                <a:lnTo>
                  <a:pt x="1550" y="690"/>
                </a:lnTo>
                <a:lnTo>
                  <a:pt x="1550" y="688"/>
                </a:lnTo>
                <a:lnTo>
                  <a:pt x="1548" y="687"/>
                </a:lnTo>
                <a:lnTo>
                  <a:pt x="1547" y="687"/>
                </a:lnTo>
                <a:lnTo>
                  <a:pt x="1545" y="687"/>
                </a:lnTo>
                <a:lnTo>
                  <a:pt x="1545" y="687"/>
                </a:lnTo>
                <a:lnTo>
                  <a:pt x="1544" y="687"/>
                </a:lnTo>
                <a:lnTo>
                  <a:pt x="1539" y="688"/>
                </a:lnTo>
                <a:lnTo>
                  <a:pt x="1536" y="690"/>
                </a:lnTo>
                <a:lnTo>
                  <a:pt x="1534" y="690"/>
                </a:lnTo>
                <a:lnTo>
                  <a:pt x="1533" y="691"/>
                </a:lnTo>
                <a:lnTo>
                  <a:pt x="1531" y="691"/>
                </a:lnTo>
                <a:lnTo>
                  <a:pt x="1528" y="691"/>
                </a:lnTo>
                <a:lnTo>
                  <a:pt x="1526" y="691"/>
                </a:lnTo>
                <a:lnTo>
                  <a:pt x="1525" y="693"/>
                </a:lnTo>
                <a:lnTo>
                  <a:pt x="1523" y="694"/>
                </a:lnTo>
                <a:lnTo>
                  <a:pt x="1522" y="694"/>
                </a:lnTo>
                <a:lnTo>
                  <a:pt x="1522" y="694"/>
                </a:lnTo>
                <a:lnTo>
                  <a:pt x="1520" y="698"/>
                </a:lnTo>
                <a:lnTo>
                  <a:pt x="1518" y="698"/>
                </a:lnTo>
                <a:lnTo>
                  <a:pt x="1517" y="698"/>
                </a:lnTo>
                <a:lnTo>
                  <a:pt x="1514" y="698"/>
                </a:lnTo>
                <a:lnTo>
                  <a:pt x="1509" y="699"/>
                </a:lnTo>
                <a:lnTo>
                  <a:pt x="1506" y="699"/>
                </a:lnTo>
                <a:lnTo>
                  <a:pt x="1504" y="698"/>
                </a:lnTo>
                <a:lnTo>
                  <a:pt x="1503" y="698"/>
                </a:lnTo>
                <a:lnTo>
                  <a:pt x="1499" y="699"/>
                </a:lnTo>
                <a:lnTo>
                  <a:pt x="1498" y="699"/>
                </a:lnTo>
                <a:lnTo>
                  <a:pt x="1496" y="698"/>
                </a:lnTo>
                <a:lnTo>
                  <a:pt x="1496" y="698"/>
                </a:lnTo>
                <a:lnTo>
                  <a:pt x="1496" y="696"/>
                </a:lnTo>
                <a:lnTo>
                  <a:pt x="1495" y="694"/>
                </a:lnTo>
                <a:lnTo>
                  <a:pt x="1493" y="693"/>
                </a:lnTo>
                <a:lnTo>
                  <a:pt x="1493" y="691"/>
                </a:lnTo>
                <a:lnTo>
                  <a:pt x="1495" y="688"/>
                </a:lnTo>
                <a:lnTo>
                  <a:pt x="1495" y="687"/>
                </a:lnTo>
                <a:lnTo>
                  <a:pt x="1495" y="685"/>
                </a:lnTo>
                <a:lnTo>
                  <a:pt x="1493" y="685"/>
                </a:lnTo>
                <a:lnTo>
                  <a:pt x="1493" y="683"/>
                </a:lnTo>
                <a:lnTo>
                  <a:pt x="1492" y="682"/>
                </a:lnTo>
                <a:lnTo>
                  <a:pt x="1492" y="682"/>
                </a:lnTo>
                <a:lnTo>
                  <a:pt x="1492" y="680"/>
                </a:lnTo>
                <a:lnTo>
                  <a:pt x="1492" y="679"/>
                </a:lnTo>
                <a:lnTo>
                  <a:pt x="1492" y="677"/>
                </a:lnTo>
                <a:lnTo>
                  <a:pt x="1488" y="677"/>
                </a:lnTo>
                <a:lnTo>
                  <a:pt x="1485" y="677"/>
                </a:lnTo>
                <a:lnTo>
                  <a:pt x="1484" y="676"/>
                </a:lnTo>
                <a:lnTo>
                  <a:pt x="1481" y="671"/>
                </a:lnTo>
                <a:lnTo>
                  <a:pt x="1479" y="669"/>
                </a:lnTo>
                <a:lnTo>
                  <a:pt x="1477" y="669"/>
                </a:lnTo>
                <a:lnTo>
                  <a:pt x="1476" y="668"/>
                </a:lnTo>
                <a:lnTo>
                  <a:pt x="1476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3" y="668"/>
                </a:lnTo>
                <a:lnTo>
                  <a:pt x="1473" y="668"/>
                </a:lnTo>
                <a:lnTo>
                  <a:pt x="1471" y="668"/>
                </a:lnTo>
                <a:lnTo>
                  <a:pt x="1471" y="668"/>
                </a:lnTo>
                <a:lnTo>
                  <a:pt x="1469" y="668"/>
                </a:lnTo>
                <a:lnTo>
                  <a:pt x="1469" y="666"/>
                </a:lnTo>
                <a:lnTo>
                  <a:pt x="1468" y="666"/>
                </a:lnTo>
                <a:lnTo>
                  <a:pt x="1466" y="666"/>
                </a:lnTo>
                <a:lnTo>
                  <a:pt x="1465" y="665"/>
                </a:lnTo>
                <a:lnTo>
                  <a:pt x="1466" y="665"/>
                </a:lnTo>
                <a:lnTo>
                  <a:pt x="1465" y="663"/>
                </a:lnTo>
                <a:lnTo>
                  <a:pt x="1465" y="663"/>
                </a:lnTo>
                <a:lnTo>
                  <a:pt x="1462" y="663"/>
                </a:lnTo>
                <a:lnTo>
                  <a:pt x="1457" y="665"/>
                </a:lnTo>
                <a:lnTo>
                  <a:pt x="1454" y="665"/>
                </a:lnTo>
                <a:lnTo>
                  <a:pt x="1452" y="663"/>
                </a:lnTo>
                <a:lnTo>
                  <a:pt x="1451" y="661"/>
                </a:lnTo>
                <a:lnTo>
                  <a:pt x="1449" y="661"/>
                </a:lnTo>
                <a:lnTo>
                  <a:pt x="1449" y="660"/>
                </a:lnTo>
                <a:lnTo>
                  <a:pt x="1447" y="660"/>
                </a:lnTo>
                <a:lnTo>
                  <a:pt x="1447" y="658"/>
                </a:lnTo>
                <a:lnTo>
                  <a:pt x="1447" y="657"/>
                </a:lnTo>
                <a:lnTo>
                  <a:pt x="1447" y="655"/>
                </a:lnTo>
                <a:lnTo>
                  <a:pt x="1447" y="652"/>
                </a:lnTo>
                <a:lnTo>
                  <a:pt x="1446" y="650"/>
                </a:lnTo>
                <a:lnTo>
                  <a:pt x="1444" y="649"/>
                </a:lnTo>
                <a:lnTo>
                  <a:pt x="1444" y="649"/>
                </a:lnTo>
                <a:lnTo>
                  <a:pt x="1444" y="647"/>
                </a:lnTo>
                <a:lnTo>
                  <a:pt x="1444" y="647"/>
                </a:lnTo>
                <a:lnTo>
                  <a:pt x="1444" y="646"/>
                </a:lnTo>
                <a:lnTo>
                  <a:pt x="1444" y="646"/>
                </a:lnTo>
                <a:lnTo>
                  <a:pt x="1444" y="644"/>
                </a:lnTo>
                <a:lnTo>
                  <a:pt x="1444" y="642"/>
                </a:lnTo>
                <a:lnTo>
                  <a:pt x="1443" y="639"/>
                </a:lnTo>
                <a:lnTo>
                  <a:pt x="1440" y="638"/>
                </a:lnTo>
                <a:lnTo>
                  <a:pt x="1438" y="635"/>
                </a:lnTo>
                <a:lnTo>
                  <a:pt x="1438" y="633"/>
                </a:lnTo>
                <a:lnTo>
                  <a:pt x="1438" y="633"/>
                </a:lnTo>
                <a:lnTo>
                  <a:pt x="1438" y="631"/>
                </a:lnTo>
                <a:lnTo>
                  <a:pt x="1438" y="631"/>
                </a:lnTo>
                <a:lnTo>
                  <a:pt x="1438" y="630"/>
                </a:lnTo>
                <a:lnTo>
                  <a:pt x="1438" y="628"/>
                </a:lnTo>
                <a:lnTo>
                  <a:pt x="1436" y="628"/>
                </a:lnTo>
                <a:lnTo>
                  <a:pt x="1436" y="627"/>
                </a:lnTo>
                <a:lnTo>
                  <a:pt x="1436" y="627"/>
                </a:lnTo>
                <a:lnTo>
                  <a:pt x="1435" y="627"/>
                </a:lnTo>
                <a:lnTo>
                  <a:pt x="1435" y="625"/>
                </a:lnTo>
                <a:lnTo>
                  <a:pt x="1435" y="624"/>
                </a:lnTo>
                <a:lnTo>
                  <a:pt x="1435" y="622"/>
                </a:lnTo>
                <a:lnTo>
                  <a:pt x="1433" y="619"/>
                </a:lnTo>
                <a:lnTo>
                  <a:pt x="1432" y="617"/>
                </a:lnTo>
                <a:lnTo>
                  <a:pt x="1432" y="616"/>
                </a:lnTo>
                <a:lnTo>
                  <a:pt x="1432" y="614"/>
                </a:lnTo>
                <a:lnTo>
                  <a:pt x="1432" y="614"/>
                </a:lnTo>
                <a:lnTo>
                  <a:pt x="1430" y="613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09"/>
                </a:lnTo>
                <a:lnTo>
                  <a:pt x="1428" y="609"/>
                </a:lnTo>
                <a:lnTo>
                  <a:pt x="1428" y="608"/>
                </a:lnTo>
                <a:lnTo>
                  <a:pt x="1428" y="608"/>
                </a:lnTo>
                <a:lnTo>
                  <a:pt x="1427" y="606"/>
                </a:lnTo>
                <a:lnTo>
                  <a:pt x="1425" y="606"/>
                </a:lnTo>
                <a:lnTo>
                  <a:pt x="1425" y="606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3"/>
                </a:lnTo>
                <a:lnTo>
                  <a:pt x="1425" y="603"/>
                </a:lnTo>
                <a:lnTo>
                  <a:pt x="1425" y="603"/>
                </a:lnTo>
                <a:lnTo>
                  <a:pt x="1424" y="602"/>
                </a:lnTo>
                <a:lnTo>
                  <a:pt x="1424" y="600"/>
                </a:lnTo>
                <a:lnTo>
                  <a:pt x="1422" y="600"/>
                </a:lnTo>
                <a:lnTo>
                  <a:pt x="1421" y="600"/>
                </a:lnTo>
                <a:lnTo>
                  <a:pt x="1421" y="600"/>
                </a:lnTo>
                <a:lnTo>
                  <a:pt x="1421" y="598"/>
                </a:lnTo>
                <a:lnTo>
                  <a:pt x="1421" y="598"/>
                </a:lnTo>
                <a:lnTo>
                  <a:pt x="1421" y="597"/>
                </a:lnTo>
                <a:lnTo>
                  <a:pt x="1419" y="597"/>
                </a:lnTo>
                <a:lnTo>
                  <a:pt x="1419" y="597"/>
                </a:lnTo>
                <a:lnTo>
                  <a:pt x="1417" y="597"/>
                </a:lnTo>
                <a:lnTo>
                  <a:pt x="1414" y="595"/>
                </a:lnTo>
                <a:lnTo>
                  <a:pt x="1411" y="594"/>
                </a:lnTo>
                <a:lnTo>
                  <a:pt x="1410" y="594"/>
                </a:lnTo>
                <a:lnTo>
                  <a:pt x="1410" y="595"/>
                </a:lnTo>
                <a:lnTo>
                  <a:pt x="1410" y="595"/>
                </a:lnTo>
                <a:lnTo>
                  <a:pt x="1408" y="595"/>
                </a:lnTo>
                <a:lnTo>
                  <a:pt x="1405" y="594"/>
                </a:lnTo>
                <a:lnTo>
                  <a:pt x="1403" y="594"/>
                </a:lnTo>
                <a:lnTo>
                  <a:pt x="1402" y="594"/>
                </a:lnTo>
                <a:lnTo>
                  <a:pt x="1400" y="592"/>
                </a:lnTo>
                <a:lnTo>
                  <a:pt x="1400" y="590"/>
                </a:lnTo>
                <a:lnTo>
                  <a:pt x="1399" y="590"/>
                </a:lnTo>
                <a:lnTo>
                  <a:pt x="1397" y="590"/>
                </a:lnTo>
                <a:lnTo>
                  <a:pt x="1392" y="589"/>
                </a:lnTo>
                <a:lnTo>
                  <a:pt x="1391" y="587"/>
                </a:lnTo>
                <a:lnTo>
                  <a:pt x="1391" y="587"/>
                </a:lnTo>
                <a:lnTo>
                  <a:pt x="1389" y="587"/>
                </a:lnTo>
                <a:lnTo>
                  <a:pt x="1389" y="587"/>
                </a:lnTo>
                <a:lnTo>
                  <a:pt x="1387" y="587"/>
                </a:lnTo>
                <a:lnTo>
                  <a:pt x="1386" y="587"/>
                </a:lnTo>
                <a:lnTo>
                  <a:pt x="1384" y="587"/>
                </a:lnTo>
                <a:lnTo>
                  <a:pt x="1381" y="589"/>
                </a:lnTo>
                <a:lnTo>
                  <a:pt x="1378" y="589"/>
                </a:lnTo>
                <a:lnTo>
                  <a:pt x="1375" y="589"/>
                </a:lnTo>
                <a:lnTo>
                  <a:pt x="1373" y="589"/>
                </a:lnTo>
                <a:lnTo>
                  <a:pt x="1372" y="589"/>
                </a:lnTo>
                <a:lnTo>
                  <a:pt x="1369" y="589"/>
                </a:lnTo>
                <a:lnTo>
                  <a:pt x="1364" y="590"/>
                </a:lnTo>
                <a:lnTo>
                  <a:pt x="1359" y="592"/>
                </a:lnTo>
                <a:lnTo>
                  <a:pt x="1353" y="592"/>
                </a:lnTo>
                <a:lnTo>
                  <a:pt x="1348" y="595"/>
                </a:lnTo>
                <a:lnTo>
                  <a:pt x="1345" y="598"/>
                </a:lnTo>
                <a:lnTo>
                  <a:pt x="1342" y="602"/>
                </a:lnTo>
                <a:lnTo>
                  <a:pt x="1340" y="603"/>
                </a:lnTo>
                <a:lnTo>
                  <a:pt x="1339" y="603"/>
                </a:lnTo>
                <a:lnTo>
                  <a:pt x="1340" y="605"/>
                </a:lnTo>
                <a:lnTo>
                  <a:pt x="1340" y="606"/>
                </a:lnTo>
                <a:lnTo>
                  <a:pt x="1343" y="606"/>
                </a:lnTo>
                <a:lnTo>
                  <a:pt x="1346" y="606"/>
                </a:lnTo>
                <a:lnTo>
                  <a:pt x="1348" y="606"/>
                </a:lnTo>
                <a:lnTo>
                  <a:pt x="1348" y="608"/>
                </a:lnTo>
                <a:lnTo>
                  <a:pt x="1348" y="609"/>
                </a:lnTo>
                <a:lnTo>
                  <a:pt x="1348" y="613"/>
                </a:lnTo>
                <a:lnTo>
                  <a:pt x="1350" y="614"/>
                </a:lnTo>
                <a:lnTo>
                  <a:pt x="1350" y="616"/>
                </a:lnTo>
                <a:lnTo>
                  <a:pt x="1348" y="619"/>
                </a:lnTo>
                <a:lnTo>
                  <a:pt x="1346" y="620"/>
                </a:lnTo>
                <a:lnTo>
                  <a:pt x="1342" y="624"/>
                </a:lnTo>
                <a:lnTo>
                  <a:pt x="1340" y="625"/>
                </a:lnTo>
                <a:lnTo>
                  <a:pt x="1339" y="628"/>
                </a:lnTo>
                <a:lnTo>
                  <a:pt x="1335" y="631"/>
                </a:lnTo>
                <a:lnTo>
                  <a:pt x="1335" y="633"/>
                </a:lnTo>
                <a:lnTo>
                  <a:pt x="1335" y="635"/>
                </a:lnTo>
                <a:lnTo>
                  <a:pt x="1334" y="636"/>
                </a:lnTo>
                <a:lnTo>
                  <a:pt x="1332" y="638"/>
                </a:lnTo>
                <a:lnTo>
                  <a:pt x="1331" y="639"/>
                </a:lnTo>
                <a:lnTo>
                  <a:pt x="1331" y="641"/>
                </a:lnTo>
                <a:lnTo>
                  <a:pt x="1331" y="642"/>
                </a:lnTo>
                <a:lnTo>
                  <a:pt x="1329" y="644"/>
                </a:lnTo>
                <a:lnTo>
                  <a:pt x="1328" y="646"/>
                </a:lnTo>
                <a:lnTo>
                  <a:pt x="1328" y="647"/>
                </a:lnTo>
                <a:lnTo>
                  <a:pt x="1328" y="647"/>
                </a:lnTo>
                <a:lnTo>
                  <a:pt x="1326" y="649"/>
                </a:lnTo>
                <a:lnTo>
                  <a:pt x="1328" y="649"/>
                </a:lnTo>
                <a:lnTo>
                  <a:pt x="1329" y="649"/>
                </a:lnTo>
                <a:lnTo>
                  <a:pt x="1329" y="650"/>
                </a:lnTo>
                <a:lnTo>
                  <a:pt x="1329" y="653"/>
                </a:lnTo>
                <a:lnTo>
                  <a:pt x="1328" y="655"/>
                </a:lnTo>
                <a:lnTo>
                  <a:pt x="1326" y="655"/>
                </a:lnTo>
                <a:lnTo>
                  <a:pt x="1324" y="657"/>
                </a:lnTo>
                <a:lnTo>
                  <a:pt x="1321" y="657"/>
                </a:lnTo>
                <a:lnTo>
                  <a:pt x="1317" y="658"/>
                </a:lnTo>
                <a:lnTo>
                  <a:pt x="1312" y="661"/>
                </a:lnTo>
                <a:lnTo>
                  <a:pt x="1307" y="665"/>
                </a:lnTo>
                <a:lnTo>
                  <a:pt x="1307" y="665"/>
                </a:lnTo>
                <a:lnTo>
                  <a:pt x="1305" y="665"/>
                </a:lnTo>
                <a:lnTo>
                  <a:pt x="1302" y="663"/>
                </a:lnTo>
                <a:lnTo>
                  <a:pt x="1299" y="663"/>
                </a:lnTo>
                <a:lnTo>
                  <a:pt x="1296" y="661"/>
                </a:lnTo>
                <a:lnTo>
                  <a:pt x="1293" y="661"/>
                </a:lnTo>
                <a:lnTo>
                  <a:pt x="1291" y="660"/>
                </a:lnTo>
                <a:lnTo>
                  <a:pt x="1290" y="658"/>
                </a:lnTo>
                <a:lnTo>
                  <a:pt x="1288" y="657"/>
                </a:lnTo>
                <a:lnTo>
                  <a:pt x="1285" y="657"/>
                </a:lnTo>
                <a:lnTo>
                  <a:pt x="1283" y="655"/>
                </a:lnTo>
                <a:lnTo>
                  <a:pt x="1282" y="655"/>
                </a:lnTo>
                <a:lnTo>
                  <a:pt x="1280" y="657"/>
                </a:lnTo>
                <a:lnTo>
                  <a:pt x="1277" y="658"/>
                </a:lnTo>
                <a:lnTo>
                  <a:pt x="1277" y="658"/>
                </a:lnTo>
                <a:lnTo>
                  <a:pt x="1274" y="658"/>
                </a:lnTo>
                <a:lnTo>
                  <a:pt x="1272" y="658"/>
                </a:lnTo>
                <a:lnTo>
                  <a:pt x="1271" y="657"/>
                </a:lnTo>
                <a:lnTo>
                  <a:pt x="1271" y="657"/>
                </a:lnTo>
                <a:lnTo>
                  <a:pt x="1268" y="655"/>
                </a:lnTo>
                <a:lnTo>
                  <a:pt x="1266" y="653"/>
                </a:lnTo>
                <a:lnTo>
                  <a:pt x="1264" y="652"/>
                </a:lnTo>
                <a:lnTo>
                  <a:pt x="1263" y="652"/>
                </a:lnTo>
                <a:lnTo>
                  <a:pt x="1261" y="650"/>
                </a:lnTo>
                <a:lnTo>
                  <a:pt x="1260" y="652"/>
                </a:lnTo>
                <a:lnTo>
                  <a:pt x="1257" y="650"/>
                </a:lnTo>
                <a:lnTo>
                  <a:pt x="1257" y="650"/>
                </a:lnTo>
                <a:lnTo>
                  <a:pt x="1255" y="650"/>
                </a:lnTo>
                <a:lnTo>
                  <a:pt x="1253" y="652"/>
                </a:lnTo>
                <a:lnTo>
                  <a:pt x="1250" y="653"/>
                </a:lnTo>
                <a:lnTo>
                  <a:pt x="1247" y="655"/>
                </a:lnTo>
                <a:lnTo>
                  <a:pt x="1246" y="655"/>
                </a:lnTo>
                <a:lnTo>
                  <a:pt x="1244" y="657"/>
                </a:lnTo>
                <a:lnTo>
                  <a:pt x="1242" y="658"/>
                </a:lnTo>
                <a:lnTo>
                  <a:pt x="1239" y="660"/>
                </a:lnTo>
                <a:lnTo>
                  <a:pt x="1239" y="661"/>
                </a:lnTo>
                <a:lnTo>
                  <a:pt x="1238" y="663"/>
                </a:lnTo>
                <a:lnTo>
                  <a:pt x="1236" y="665"/>
                </a:lnTo>
                <a:lnTo>
                  <a:pt x="1235" y="665"/>
                </a:lnTo>
                <a:lnTo>
                  <a:pt x="1233" y="665"/>
                </a:lnTo>
                <a:lnTo>
                  <a:pt x="1230" y="665"/>
                </a:lnTo>
                <a:lnTo>
                  <a:pt x="1228" y="665"/>
                </a:lnTo>
                <a:lnTo>
                  <a:pt x="1223" y="666"/>
                </a:lnTo>
                <a:lnTo>
                  <a:pt x="1222" y="666"/>
                </a:lnTo>
                <a:lnTo>
                  <a:pt x="1220" y="668"/>
                </a:lnTo>
                <a:lnTo>
                  <a:pt x="1219" y="668"/>
                </a:lnTo>
                <a:lnTo>
                  <a:pt x="1217" y="668"/>
                </a:lnTo>
                <a:lnTo>
                  <a:pt x="1216" y="668"/>
                </a:lnTo>
                <a:lnTo>
                  <a:pt x="1214" y="668"/>
                </a:lnTo>
                <a:lnTo>
                  <a:pt x="1212" y="668"/>
                </a:lnTo>
                <a:lnTo>
                  <a:pt x="1211" y="669"/>
                </a:lnTo>
                <a:lnTo>
                  <a:pt x="1206" y="671"/>
                </a:lnTo>
                <a:lnTo>
                  <a:pt x="1205" y="672"/>
                </a:lnTo>
                <a:lnTo>
                  <a:pt x="1203" y="672"/>
                </a:lnTo>
                <a:lnTo>
                  <a:pt x="1201" y="671"/>
                </a:lnTo>
                <a:lnTo>
                  <a:pt x="1200" y="671"/>
                </a:lnTo>
                <a:lnTo>
                  <a:pt x="1198" y="671"/>
                </a:lnTo>
                <a:lnTo>
                  <a:pt x="1197" y="671"/>
                </a:lnTo>
                <a:lnTo>
                  <a:pt x="1194" y="671"/>
                </a:lnTo>
                <a:lnTo>
                  <a:pt x="1190" y="669"/>
                </a:lnTo>
                <a:lnTo>
                  <a:pt x="1187" y="669"/>
                </a:lnTo>
                <a:lnTo>
                  <a:pt x="1186" y="669"/>
                </a:lnTo>
                <a:lnTo>
                  <a:pt x="1182" y="668"/>
                </a:lnTo>
                <a:lnTo>
                  <a:pt x="1178" y="668"/>
                </a:lnTo>
                <a:lnTo>
                  <a:pt x="1176" y="668"/>
                </a:lnTo>
                <a:lnTo>
                  <a:pt x="1175" y="668"/>
                </a:lnTo>
                <a:lnTo>
                  <a:pt x="1173" y="668"/>
                </a:lnTo>
                <a:lnTo>
                  <a:pt x="1171" y="668"/>
                </a:lnTo>
                <a:lnTo>
                  <a:pt x="1168" y="665"/>
                </a:lnTo>
                <a:lnTo>
                  <a:pt x="1167" y="665"/>
                </a:lnTo>
                <a:lnTo>
                  <a:pt x="1165" y="663"/>
                </a:lnTo>
                <a:lnTo>
                  <a:pt x="1165" y="663"/>
                </a:lnTo>
                <a:lnTo>
                  <a:pt x="1165" y="663"/>
                </a:lnTo>
                <a:lnTo>
                  <a:pt x="1164" y="661"/>
                </a:lnTo>
                <a:lnTo>
                  <a:pt x="1164" y="661"/>
                </a:lnTo>
                <a:lnTo>
                  <a:pt x="1164" y="658"/>
                </a:lnTo>
                <a:lnTo>
                  <a:pt x="1164" y="657"/>
                </a:lnTo>
                <a:lnTo>
                  <a:pt x="1164" y="657"/>
                </a:lnTo>
                <a:lnTo>
                  <a:pt x="1162" y="657"/>
                </a:lnTo>
                <a:lnTo>
                  <a:pt x="1160" y="657"/>
                </a:lnTo>
                <a:lnTo>
                  <a:pt x="1156" y="657"/>
                </a:lnTo>
                <a:lnTo>
                  <a:pt x="1154" y="657"/>
                </a:lnTo>
                <a:lnTo>
                  <a:pt x="1153" y="655"/>
                </a:lnTo>
                <a:lnTo>
                  <a:pt x="1151" y="653"/>
                </a:lnTo>
                <a:lnTo>
                  <a:pt x="1149" y="652"/>
                </a:lnTo>
                <a:lnTo>
                  <a:pt x="1148" y="650"/>
                </a:lnTo>
                <a:lnTo>
                  <a:pt x="1146" y="650"/>
                </a:lnTo>
                <a:lnTo>
                  <a:pt x="1145" y="649"/>
                </a:lnTo>
                <a:lnTo>
                  <a:pt x="1141" y="650"/>
                </a:lnTo>
                <a:lnTo>
                  <a:pt x="1140" y="650"/>
                </a:lnTo>
                <a:lnTo>
                  <a:pt x="1137" y="649"/>
                </a:lnTo>
                <a:lnTo>
                  <a:pt x="1137" y="649"/>
                </a:lnTo>
                <a:lnTo>
                  <a:pt x="1134" y="649"/>
                </a:lnTo>
                <a:lnTo>
                  <a:pt x="1132" y="647"/>
                </a:lnTo>
                <a:lnTo>
                  <a:pt x="1129" y="647"/>
                </a:lnTo>
                <a:lnTo>
                  <a:pt x="1127" y="647"/>
                </a:lnTo>
                <a:lnTo>
                  <a:pt x="1126" y="647"/>
                </a:lnTo>
                <a:lnTo>
                  <a:pt x="1124" y="647"/>
                </a:lnTo>
                <a:lnTo>
                  <a:pt x="1123" y="649"/>
                </a:lnTo>
                <a:lnTo>
                  <a:pt x="1121" y="649"/>
                </a:lnTo>
                <a:lnTo>
                  <a:pt x="1118" y="649"/>
                </a:lnTo>
                <a:lnTo>
                  <a:pt x="1116" y="650"/>
                </a:lnTo>
                <a:lnTo>
                  <a:pt x="1115" y="650"/>
                </a:lnTo>
                <a:lnTo>
                  <a:pt x="1112" y="650"/>
                </a:lnTo>
                <a:lnTo>
                  <a:pt x="1112" y="652"/>
                </a:lnTo>
                <a:lnTo>
                  <a:pt x="1110" y="652"/>
                </a:lnTo>
                <a:lnTo>
                  <a:pt x="1108" y="653"/>
                </a:lnTo>
                <a:lnTo>
                  <a:pt x="1107" y="653"/>
                </a:lnTo>
                <a:lnTo>
                  <a:pt x="1105" y="652"/>
                </a:lnTo>
                <a:lnTo>
                  <a:pt x="1104" y="652"/>
                </a:lnTo>
                <a:lnTo>
                  <a:pt x="1104" y="653"/>
                </a:lnTo>
                <a:lnTo>
                  <a:pt x="1102" y="653"/>
                </a:lnTo>
                <a:lnTo>
                  <a:pt x="1100" y="652"/>
                </a:lnTo>
                <a:lnTo>
                  <a:pt x="1099" y="652"/>
                </a:lnTo>
                <a:lnTo>
                  <a:pt x="1097" y="652"/>
                </a:lnTo>
                <a:lnTo>
                  <a:pt x="1096" y="650"/>
                </a:lnTo>
                <a:lnTo>
                  <a:pt x="1096" y="650"/>
                </a:lnTo>
                <a:lnTo>
                  <a:pt x="1093" y="650"/>
                </a:lnTo>
                <a:lnTo>
                  <a:pt x="1091" y="649"/>
                </a:lnTo>
                <a:lnTo>
                  <a:pt x="1089" y="649"/>
                </a:lnTo>
                <a:lnTo>
                  <a:pt x="1088" y="649"/>
                </a:lnTo>
                <a:lnTo>
                  <a:pt x="1086" y="647"/>
                </a:lnTo>
                <a:lnTo>
                  <a:pt x="1085" y="646"/>
                </a:lnTo>
                <a:lnTo>
                  <a:pt x="1085" y="646"/>
                </a:lnTo>
                <a:lnTo>
                  <a:pt x="1083" y="646"/>
                </a:lnTo>
                <a:lnTo>
                  <a:pt x="1083" y="644"/>
                </a:lnTo>
                <a:lnTo>
                  <a:pt x="1083" y="644"/>
                </a:lnTo>
                <a:lnTo>
                  <a:pt x="1083" y="642"/>
                </a:lnTo>
                <a:lnTo>
                  <a:pt x="1083" y="642"/>
                </a:lnTo>
                <a:lnTo>
                  <a:pt x="1082" y="641"/>
                </a:lnTo>
                <a:lnTo>
                  <a:pt x="1082" y="641"/>
                </a:lnTo>
                <a:lnTo>
                  <a:pt x="1082" y="639"/>
                </a:lnTo>
                <a:lnTo>
                  <a:pt x="1082" y="639"/>
                </a:lnTo>
                <a:lnTo>
                  <a:pt x="1082" y="638"/>
                </a:lnTo>
                <a:lnTo>
                  <a:pt x="1082" y="636"/>
                </a:lnTo>
                <a:lnTo>
                  <a:pt x="1080" y="635"/>
                </a:lnTo>
                <a:lnTo>
                  <a:pt x="1080" y="633"/>
                </a:lnTo>
                <a:lnTo>
                  <a:pt x="1080" y="631"/>
                </a:lnTo>
                <a:lnTo>
                  <a:pt x="1080" y="631"/>
                </a:lnTo>
                <a:lnTo>
                  <a:pt x="1080" y="630"/>
                </a:lnTo>
                <a:lnTo>
                  <a:pt x="1078" y="630"/>
                </a:lnTo>
                <a:lnTo>
                  <a:pt x="1075" y="628"/>
                </a:lnTo>
                <a:lnTo>
                  <a:pt x="1072" y="628"/>
                </a:lnTo>
                <a:lnTo>
                  <a:pt x="1071" y="628"/>
                </a:lnTo>
                <a:lnTo>
                  <a:pt x="1069" y="628"/>
                </a:lnTo>
                <a:lnTo>
                  <a:pt x="1069" y="628"/>
                </a:lnTo>
                <a:lnTo>
                  <a:pt x="1067" y="627"/>
                </a:lnTo>
                <a:lnTo>
                  <a:pt x="1066" y="627"/>
                </a:lnTo>
                <a:lnTo>
                  <a:pt x="1063" y="625"/>
                </a:lnTo>
                <a:lnTo>
                  <a:pt x="1059" y="624"/>
                </a:lnTo>
                <a:lnTo>
                  <a:pt x="1056" y="624"/>
                </a:lnTo>
                <a:lnTo>
                  <a:pt x="1056" y="624"/>
                </a:lnTo>
                <a:lnTo>
                  <a:pt x="1053" y="624"/>
                </a:lnTo>
                <a:lnTo>
                  <a:pt x="1050" y="622"/>
                </a:lnTo>
                <a:lnTo>
                  <a:pt x="1048" y="622"/>
                </a:lnTo>
                <a:lnTo>
                  <a:pt x="1047" y="620"/>
                </a:lnTo>
                <a:lnTo>
                  <a:pt x="1045" y="620"/>
                </a:lnTo>
                <a:lnTo>
                  <a:pt x="1044" y="620"/>
                </a:lnTo>
                <a:lnTo>
                  <a:pt x="1042" y="619"/>
                </a:lnTo>
                <a:lnTo>
                  <a:pt x="1041" y="619"/>
                </a:lnTo>
                <a:lnTo>
                  <a:pt x="1037" y="617"/>
                </a:lnTo>
                <a:lnTo>
                  <a:pt x="1036" y="617"/>
                </a:lnTo>
                <a:lnTo>
                  <a:pt x="1036" y="617"/>
                </a:lnTo>
                <a:lnTo>
                  <a:pt x="1034" y="616"/>
                </a:lnTo>
                <a:lnTo>
                  <a:pt x="1033" y="616"/>
                </a:lnTo>
                <a:lnTo>
                  <a:pt x="1033" y="616"/>
                </a:lnTo>
                <a:lnTo>
                  <a:pt x="1033" y="619"/>
                </a:lnTo>
                <a:lnTo>
                  <a:pt x="1031" y="619"/>
                </a:lnTo>
                <a:lnTo>
                  <a:pt x="1030" y="622"/>
                </a:lnTo>
                <a:lnTo>
                  <a:pt x="1025" y="624"/>
                </a:lnTo>
                <a:lnTo>
                  <a:pt x="1025" y="624"/>
                </a:lnTo>
                <a:lnTo>
                  <a:pt x="1025" y="625"/>
                </a:lnTo>
                <a:lnTo>
                  <a:pt x="1023" y="625"/>
                </a:lnTo>
                <a:lnTo>
                  <a:pt x="1023" y="627"/>
                </a:lnTo>
                <a:lnTo>
                  <a:pt x="1023" y="627"/>
                </a:lnTo>
                <a:lnTo>
                  <a:pt x="1022" y="628"/>
                </a:lnTo>
                <a:lnTo>
                  <a:pt x="1022" y="628"/>
                </a:lnTo>
                <a:lnTo>
                  <a:pt x="1020" y="630"/>
                </a:lnTo>
                <a:lnTo>
                  <a:pt x="1020" y="630"/>
                </a:lnTo>
                <a:lnTo>
                  <a:pt x="1020" y="631"/>
                </a:lnTo>
                <a:lnTo>
                  <a:pt x="1020" y="631"/>
                </a:lnTo>
                <a:lnTo>
                  <a:pt x="1018" y="633"/>
                </a:lnTo>
                <a:lnTo>
                  <a:pt x="1018" y="633"/>
                </a:lnTo>
                <a:lnTo>
                  <a:pt x="1018" y="636"/>
                </a:lnTo>
                <a:lnTo>
                  <a:pt x="1018" y="638"/>
                </a:lnTo>
                <a:lnTo>
                  <a:pt x="1018" y="638"/>
                </a:lnTo>
                <a:lnTo>
                  <a:pt x="1018" y="639"/>
                </a:lnTo>
                <a:lnTo>
                  <a:pt x="1020" y="639"/>
                </a:lnTo>
                <a:lnTo>
                  <a:pt x="1020" y="641"/>
                </a:lnTo>
                <a:lnTo>
                  <a:pt x="1020" y="641"/>
                </a:lnTo>
                <a:lnTo>
                  <a:pt x="1020" y="642"/>
                </a:lnTo>
                <a:lnTo>
                  <a:pt x="1020" y="644"/>
                </a:lnTo>
                <a:lnTo>
                  <a:pt x="1022" y="644"/>
                </a:lnTo>
                <a:lnTo>
                  <a:pt x="1023" y="646"/>
                </a:lnTo>
                <a:lnTo>
                  <a:pt x="1023" y="646"/>
                </a:lnTo>
                <a:lnTo>
                  <a:pt x="1025" y="646"/>
                </a:lnTo>
                <a:lnTo>
                  <a:pt x="1025" y="647"/>
                </a:lnTo>
                <a:lnTo>
                  <a:pt x="1025" y="647"/>
                </a:lnTo>
                <a:lnTo>
                  <a:pt x="1025" y="650"/>
                </a:lnTo>
                <a:lnTo>
                  <a:pt x="1023" y="652"/>
                </a:lnTo>
                <a:lnTo>
                  <a:pt x="1023" y="652"/>
                </a:lnTo>
                <a:lnTo>
                  <a:pt x="1022" y="653"/>
                </a:lnTo>
                <a:lnTo>
                  <a:pt x="1022" y="653"/>
                </a:lnTo>
                <a:lnTo>
                  <a:pt x="1020" y="655"/>
                </a:lnTo>
                <a:lnTo>
                  <a:pt x="1020" y="655"/>
                </a:lnTo>
                <a:lnTo>
                  <a:pt x="1018" y="657"/>
                </a:lnTo>
                <a:lnTo>
                  <a:pt x="1017" y="657"/>
                </a:lnTo>
                <a:lnTo>
                  <a:pt x="1017" y="657"/>
                </a:lnTo>
                <a:lnTo>
                  <a:pt x="1015" y="657"/>
                </a:lnTo>
                <a:lnTo>
                  <a:pt x="1014" y="657"/>
                </a:lnTo>
                <a:lnTo>
                  <a:pt x="1014" y="658"/>
                </a:lnTo>
                <a:lnTo>
                  <a:pt x="1012" y="660"/>
                </a:lnTo>
                <a:lnTo>
                  <a:pt x="1011" y="661"/>
                </a:lnTo>
                <a:lnTo>
                  <a:pt x="1009" y="661"/>
                </a:lnTo>
                <a:lnTo>
                  <a:pt x="1007" y="660"/>
                </a:lnTo>
                <a:lnTo>
                  <a:pt x="1007" y="660"/>
                </a:lnTo>
                <a:lnTo>
                  <a:pt x="1007" y="658"/>
                </a:lnTo>
                <a:lnTo>
                  <a:pt x="1006" y="658"/>
                </a:lnTo>
                <a:lnTo>
                  <a:pt x="1001" y="657"/>
                </a:lnTo>
                <a:lnTo>
                  <a:pt x="1001" y="658"/>
                </a:lnTo>
                <a:lnTo>
                  <a:pt x="1000" y="658"/>
                </a:lnTo>
                <a:lnTo>
                  <a:pt x="1000" y="658"/>
                </a:lnTo>
                <a:lnTo>
                  <a:pt x="1000" y="657"/>
                </a:lnTo>
                <a:lnTo>
                  <a:pt x="998" y="657"/>
                </a:lnTo>
                <a:lnTo>
                  <a:pt x="996" y="658"/>
                </a:lnTo>
                <a:lnTo>
                  <a:pt x="996" y="658"/>
                </a:lnTo>
                <a:lnTo>
                  <a:pt x="995" y="657"/>
                </a:lnTo>
                <a:lnTo>
                  <a:pt x="993" y="657"/>
                </a:lnTo>
                <a:lnTo>
                  <a:pt x="992" y="655"/>
                </a:lnTo>
                <a:lnTo>
                  <a:pt x="992" y="655"/>
                </a:lnTo>
                <a:lnTo>
                  <a:pt x="992" y="657"/>
                </a:lnTo>
                <a:lnTo>
                  <a:pt x="990" y="657"/>
                </a:lnTo>
                <a:lnTo>
                  <a:pt x="990" y="657"/>
                </a:lnTo>
                <a:lnTo>
                  <a:pt x="990" y="655"/>
                </a:lnTo>
                <a:lnTo>
                  <a:pt x="989" y="655"/>
                </a:lnTo>
                <a:lnTo>
                  <a:pt x="987" y="657"/>
                </a:lnTo>
                <a:lnTo>
                  <a:pt x="985" y="657"/>
                </a:lnTo>
                <a:lnTo>
                  <a:pt x="985" y="657"/>
                </a:lnTo>
                <a:lnTo>
                  <a:pt x="984" y="657"/>
                </a:lnTo>
                <a:lnTo>
                  <a:pt x="982" y="657"/>
                </a:lnTo>
                <a:lnTo>
                  <a:pt x="982" y="657"/>
                </a:lnTo>
                <a:lnTo>
                  <a:pt x="979" y="657"/>
                </a:lnTo>
                <a:lnTo>
                  <a:pt x="979" y="657"/>
                </a:lnTo>
                <a:lnTo>
                  <a:pt x="977" y="657"/>
                </a:lnTo>
                <a:lnTo>
                  <a:pt x="977" y="655"/>
                </a:lnTo>
                <a:lnTo>
                  <a:pt x="976" y="655"/>
                </a:lnTo>
                <a:lnTo>
                  <a:pt x="974" y="655"/>
                </a:lnTo>
                <a:lnTo>
                  <a:pt x="973" y="655"/>
                </a:lnTo>
                <a:lnTo>
                  <a:pt x="973" y="655"/>
                </a:lnTo>
                <a:lnTo>
                  <a:pt x="971" y="655"/>
                </a:lnTo>
                <a:lnTo>
                  <a:pt x="971" y="653"/>
                </a:lnTo>
                <a:lnTo>
                  <a:pt x="970" y="653"/>
                </a:lnTo>
                <a:lnTo>
                  <a:pt x="970" y="652"/>
                </a:lnTo>
                <a:lnTo>
                  <a:pt x="968" y="652"/>
                </a:lnTo>
                <a:lnTo>
                  <a:pt x="968" y="652"/>
                </a:lnTo>
                <a:lnTo>
                  <a:pt x="968" y="650"/>
                </a:lnTo>
                <a:lnTo>
                  <a:pt x="966" y="649"/>
                </a:lnTo>
                <a:lnTo>
                  <a:pt x="966" y="646"/>
                </a:lnTo>
                <a:lnTo>
                  <a:pt x="966" y="646"/>
                </a:lnTo>
                <a:lnTo>
                  <a:pt x="963" y="646"/>
                </a:lnTo>
                <a:lnTo>
                  <a:pt x="962" y="646"/>
                </a:lnTo>
                <a:lnTo>
                  <a:pt x="960" y="644"/>
                </a:lnTo>
                <a:lnTo>
                  <a:pt x="957" y="644"/>
                </a:lnTo>
                <a:lnTo>
                  <a:pt x="957" y="644"/>
                </a:lnTo>
                <a:lnTo>
                  <a:pt x="955" y="644"/>
                </a:lnTo>
                <a:lnTo>
                  <a:pt x="954" y="644"/>
                </a:lnTo>
                <a:lnTo>
                  <a:pt x="952" y="644"/>
                </a:lnTo>
                <a:lnTo>
                  <a:pt x="951" y="644"/>
                </a:lnTo>
                <a:lnTo>
                  <a:pt x="949" y="644"/>
                </a:lnTo>
                <a:lnTo>
                  <a:pt x="948" y="644"/>
                </a:lnTo>
                <a:lnTo>
                  <a:pt x="948" y="642"/>
                </a:lnTo>
                <a:lnTo>
                  <a:pt x="948" y="641"/>
                </a:lnTo>
                <a:lnTo>
                  <a:pt x="948" y="641"/>
                </a:lnTo>
                <a:lnTo>
                  <a:pt x="946" y="641"/>
                </a:lnTo>
                <a:lnTo>
                  <a:pt x="944" y="641"/>
                </a:lnTo>
                <a:lnTo>
                  <a:pt x="944" y="642"/>
                </a:lnTo>
                <a:lnTo>
                  <a:pt x="943" y="642"/>
                </a:lnTo>
                <a:lnTo>
                  <a:pt x="943" y="642"/>
                </a:lnTo>
                <a:lnTo>
                  <a:pt x="943" y="642"/>
                </a:lnTo>
                <a:lnTo>
                  <a:pt x="941" y="641"/>
                </a:lnTo>
                <a:lnTo>
                  <a:pt x="940" y="641"/>
                </a:lnTo>
                <a:lnTo>
                  <a:pt x="938" y="639"/>
                </a:lnTo>
                <a:lnTo>
                  <a:pt x="938" y="639"/>
                </a:lnTo>
                <a:lnTo>
                  <a:pt x="938" y="641"/>
                </a:lnTo>
                <a:lnTo>
                  <a:pt x="938" y="641"/>
                </a:lnTo>
                <a:lnTo>
                  <a:pt x="936" y="642"/>
                </a:lnTo>
                <a:lnTo>
                  <a:pt x="935" y="642"/>
                </a:lnTo>
                <a:lnTo>
                  <a:pt x="933" y="642"/>
                </a:lnTo>
                <a:lnTo>
                  <a:pt x="930" y="642"/>
                </a:lnTo>
                <a:lnTo>
                  <a:pt x="930" y="642"/>
                </a:lnTo>
                <a:lnTo>
                  <a:pt x="929" y="644"/>
                </a:lnTo>
                <a:lnTo>
                  <a:pt x="929" y="646"/>
                </a:lnTo>
                <a:lnTo>
                  <a:pt x="927" y="646"/>
                </a:lnTo>
                <a:lnTo>
                  <a:pt x="925" y="646"/>
                </a:lnTo>
                <a:lnTo>
                  <a:pt x="925" y="647"/>
                </a:lnTo>
                <a:lnTo>
                  <a:pt x="924" y="647"/>
                </a:lnTo>
                <a:lnTo>
                  <a:pt x="924" y="647"/>
                </a:lnTo>
                <a:lnTo>
                  <a:pt x="922" y="647"/>
                </a:lnTo>
                <a:lnTo>
                  <a:pt x="921" y="647"/>
                </a:lnTo>
                <a:lnTo>
                  <a:pt x="919" y="647"/>
                </a:lnTo>
                <a:lnTo>
                  <a:pt x="918" y="649"/>
                </a:lnTo>
                <a:lnTo>
                  <a:pt x="918" y="650"/>
                </a:lnTo>
                <a:lnTo>
                  <a:pt x="916" y="650"/>
                </a:lnTo>
                <a:lnTo>
                  <a:pt x="914" y="650"/>
                </a:lnTo>
                <a:lnTo>
                  <a:pt x="914" y="652"/>
                </a:lnTo>
                <a:lnTo>
                  <a:pt x="913" y="652"/>
                </a:lnTo>
                <a:lnTo>
                  <a:pt x="910" y="652"/>
                </a:lnTo>
                <a:lnTo>
                  <a:pt x="910" y="653"/>
                </a:lnTo>
                <a:lnTo>
                  <a:pt x="908" y="653"/>
                </a:lnTo>
                <a:lnTo>
                  <a:pt x="907" y="653"/>
                </a:lnTo>
                <a:lnTo>
                  <a:pt x="905" y="653"/>
                </a:lnTo>
                <a:lnTo>
                  <a:pt x="905" y="655"/>
                </a:lnTo>
                <a:lnTo>
                  <a:pt x="905" y="657"/>
                </a:lnTo>
                <a:lnTo>
                  <a:pt x="903" y="657"/>
                </a:lnTo>
                <a:lnTo>
                  <a:pt x="902" y="657"/>
                </a:lnTo>
                <a:lnTo>
                  <a:pt x="900" y="658"/>
                </a:lnTo>
                <a:lnTo>
                  <a:pt x="900" y="660"/>
                </a:lnTo>
                <a:lnTo>
                  <a:pt x="900" y="660"/>
                </a:lnTo>
                <a:lnTo>
                  <a:pt x="900" y="661"/>
                </a:lnTo>
                <a:lnTo>
                  <a:pt x="899" y="661"/>
                </a:lnTo>
                <a:lnTo>
                  <a:pt x="897" y="661"/>
                </a:lnTo>
                <a:lnTo>
                  <a:pt x="895" y="663"/>
                </a:lnTo>
                <a:lnTo>
                  <a:pt x="894" y="663"/>
                </a:lnTo>
                <a:lnTo>
                  <a:pt x="894" y="663"/>
                </a:lnTo>
                <a:lnTo>
                  <a:pt x="894" y="663"/>
                </a:lnTo>
                <a:lnTo>
                  <a:pt x="892" y="665"/>
                </a:lnTo>
                <a:lnTo>
                  <a:pt x="892" y="665"/>
                </a:lnTo>
                <a:lnTo>
                  <a:pt x="891" y="666"/>
                </a:lnTo>
                <a:lnTo>
                  <a:pt x="889" y="666"/>
                </a:lnTo>
                <a:lnTo>
                  <a:pt x="889" y="665"/>
                </a:lnTo>
                <a:lnTo>
                  <a:pt x="889" y="665"/>
                </a:lnTo>
                <a:lnTo>
                  <a:pt x="888" y="665"/>
                </a:lnTo>
                <a:lnTo>
                  <a:pt x="888" y="666"/>
                </a:lnTo>
                <a:lnTo>
                  <a:pt x="888" y="666"/>
                </a:lnTo>
                <a:lnTo>
                  <a:pt x="886" y="666"/>
                </a:lnTo>
                <a:lnTo>
                  <a:pt x="886" y="666"/>
                </a:lnTo>
                <a:lnTo>
                  <a:pt x="884" y="666"/>
                </a:lnTo>
                <a:lnTo>
                  <a:pt x="884" y="666"/>
                </a:lnTo>
                <a:lnTo>
                  <a:pt x="883" y="666"/>
                </a:lnTo>
                <a:lnTo>
                  <a:pt x="881" y="666"/>
                </a:lnTo>
                <a:lnTo>
                  <a:pt x="881" y="666"/>
                </a:lnTo>
                <a:lnTo>
                  <a:pt x="878" y="666"/>
                </a:lnTo>
                <a:lnTo>
                  <a:pt x="878" y="668"/>
                </a:lnTo>
                <a:lnTo>
                  <a:pt x="878" y="669"/>
                </a:lnTo>
                <a:lnTo>
                  <a:pt x="878" y="669"/>
                </a:lnTo>
                <a:lnTo>
                  <a:pt x="877" y="671"/>
                </a:lnTo>
                <a:lnTo>
                  <a:pt x="875" y="671"/>
                </a:lnTo>
                <a:lnTo>
                  <a:pt x="875" y="671"/>
                </a:lnTo>
                <a:lnTo>
                  <a:pt x="873" y="671"/>
                </a:lnTo>
                <a:lnTo>
                  <a:pt x="873" y="671"/>
                </a:lnTo>
                <a:lnTo>
                  <a:pt x="872" y="671"/>
                </a:lnTo>
                <a:lnTo>
                  <a:pt x="872" y="672"/>
                </a:lnTo>
                <a:lnTo>
                  <a:pt x="870" y="672"/>
                </a:lnTo>
                <a:lnTo>
                  <a:pt x="869" y="672"/>
                </a:lnTo>
                <a:lnTo>
                  <a:pt x="869" y="672"/>
                </a:lnTo>
                <a:lnTo>
                  <a:pt x="867" y="672"/>
                </a:lnTo>
                <a:lnTo>
                  <a:pt x="866" y="672"/>
                </a:lnTo>
                <a:lnTo>
                  <a:pt x="866" y="672"/>
                </a:lnTo>
                <a:lnTo>
                  <a:pt x="866" y="671"/>
                </a:lnTo>
                <a:lnTo>
                  <a:pt x="864" y="669"/>
                </a:lnTo>
                <a:lnTo>
                  <a:pt x="862" y="669"/>
                </a:lnTo>
                <a:lnTo>
                  <a:pt x="861" y="669"/>
                </a:lnTo>
                <a:lnTo>
                  <a:pt x="861" y="668"/>
                </a:lnTo>
                <a:lnTo>
                  <a:pt x="859" y="666"/>
                </a:lnTo>
                <a:lnTo>
                  <a:pt x="858" y="665"/>
                </a:lnTo>
                <a:lnTo>
                  <a:pt x="856" y="665"/>
                </a:lnTo>
                <a:lnTo>
                  <a:pt x="856" y="663"/>
                </a:lnTo>
                <a:lnTo>
                  <a:pt x="856" y="663"/>
                </a:lnTo>
                <a:lnTo>
                  <a:pt x="858" y="661"/>
                </a:lnTo>
                <a:lnTo>
                  <a:pt x="858" y="660"/>
                </a:lnTo>
                <a:lnTo>
                  <a:pt x="856" y="660"/>
                </a:lnTo>
                <a:lnTo>
                  <a:pt x="856" y="660"/>
                </a:lnTo>
                <a:lnTo>
                  <a:pt x="855" y="661"/>
                </a:lnTo>
                <a:lnTo>
                  <a:pt x="853" y="663"/>
                </a:lnTo>
                <a:lnTo>
                  <a:pt x="851" y="663"/>
                </a:lnTo>
                <a:lnTo>
                  <a:pt x="850" y="665"/>
                </a:lnTo>
                <a:lnTo>
                  <a:pt x="850" y="665"/>
                </a:lnTo>
                <a:lnTo>
                  <a:pt x="848" y="665"/>
                </a:lnTo>
                <a:lnTo>
                  <a:pt x="847" y="665"/>
                </a:lnTo>
                <a:lnTo>
                  <a:pt x="847" y="665"/>
                </a:lnTo>
                <a:lnTo>
                  <a:pt x="847" y="665"/>
                </a:lnTo>
                <a:lnTo>
                  <a:pt x="845" y="665"/>
                </a:lnTo>
                <a:lnTo>
                  <a:pt x="840" y="663"/>
                </a:lnTo>
                <a:lnTo>
                  <a:pt x="837" y="663"/>
                </a:lnTo>
                <a:lnTo>
                  <a:pt x="837" y="663"/>
                </a:lnTo>
                <a:lnTo>
                  <a:pt x="836" y="663"/>
                </a:lnTo>
                <a:lnTo>
                  <a:pt x="836" y="661"/>
                </a:lnTo>
                <a:lnTo>
                  <a:pt x="834" y="660"/>
                </a:lnTo>
                <a:lnTo>
                  <a:pt x="834" y="660"/>
                </a:lnTo>
                <a:lnTo>
                  <a:pt x="832" y="658"/>
                </a:lnTo>
                <a:lnTo>
                  <a:pt x="832" y="657"/>
                </a:lnTo>
                <a:lnTo>
                  <a:pt x="832" y="655"/>
                </a:lnTo>
                <a:lnTo>
                  <a:pt x="832" y="655"/>
                </a:lnTo>
                <a:lnTo>
                  <a:pt x="831" y="653"/>
                </a:lnTo>
                <a:lnTo>
                  <a:pt x="831" y="653"/>
                </a:lnTo>
                <a:lnTo>
                  <a:pt x="826" y="652"/>
                </a:lnTo>
                <a:lnTo>
                  <a:pt x="825" y="652"/>
                </a:lnTo>
                <a:lnTo>
                  <a:pt x="825" y="652"/>
                </a:lnTo>
                <a:lnTo>
                  <a:pt x="823" y="652"/>
                </a:lnTo>
                <a:lnTo>
                  <a:pt x="821" y="650"/>
                </a:lnTo>
                <a:lnTo>
                  <a:pt x="821" y="647"/>
                </a:lnTo>
                <a:lnTo>
                  <a:pt x="820" y="646"/>
                </a:lnTo>
                <a:lnTo>
                  <a:pt x="820" y="644"/>
                </a:lnTo>
                <a:lnTo>
                  <a:pt x="818" y="642"/>
                </a:lnTo>
                <a:lnTo>
                  <a:pt x="817" y="641"/>
                </a:lnTo>
                <a:lnTo>
                  <a:pt x="817" y="641"/>
                </a:lnTo>
                <a:lnTo>
                  <a:pt x="814" y="639"/>
                </a:lnTo>
                <a:lnTo>
                  <a:pt x="812" y="638"/>
                </a:lnTo>
                <a:lnTo>
                  <a:pt x="809" y="636"/>
                </a:lnTo>
                <a:lnTo>
                  <a:pt x="807" y="636"/>
                </a:lnTo>
                <a:lnTo>
                  <a:pt x="806" y="638"/>
                </a:lnTo>
                <a:lnTo>
                  <a:pt x="806" y="638"/>
                </a:lnTo>
                <a:lnTo>
                  <a:pt x="804" y="639"/>
                </a:lnTo>
                <a:lnTo>
                  <a:pt x="802" y="639"/>
                </a:lnTo>
                <a:lnTo>
                  <a:pt x="801" y="639"/>
                </a:lnTo>
                <a:lnTo>
                  <a:pt x="799" y="639"/>
                </a:lnTo>
                <a:lnTo>
                  <a:pt x="799" y="639"/>
                </a:lnTo>
                <a:lnTo>
                  <a:pt x="798" y="641"/>
                </a:lnTo>
                <a:lnTo>
                  <a:pt x="796" y="642"/>
                </a:lnTo>
                <a:lnTo>
                  <a:pt x="795" y="642"/>
                </a:lnTo>
                <a:lnTo>
                  <a:pt x="791" y="642"/>
                </a:lnTo>
                <a:lnTo>
                  <a:pt x="790" y="642"/>
                </a:lnTo>
                <a:lnTo>
                  <a:pt x="788" y="641"/>
                </a:lnTo>
                <a:lnTo>
                  <a:pt x="785" y="641"/>
                </a:lnTo>
                <a:lnTo>
                  <a:pt x="784" y="642"/>
                </a:lnTo>
                <a:lnTo>
                  <a:pt x="782" y="642"/>
                </a:lnTo>
                <a:lnTo>
                  <a:pt x="780" y="641"/>
                </a:lnTo>
                <a:lnTo>
                  <a:pt x="782" y="641"/>
                </a:lnTo>
                <a:lnTo>
                  <a:pt x="780" y="639"/>
                </a:lnTo>
                <a:lnTo>
                  <a:pt x="780" y="638"/>
                </a:lnTo>
                <a:lnTo>
                  <a:pt x="780" y="638"/>
                </a:lnTo>
                <a:lnTo>
                  <a:pt x="779" y="638"/>
                </a:lnTo>
                <a:lnTo>
                  <a:pt x="777" y="638"/>
                </a:lnTo>
                <a:lnTo>
                  <a:pt x="776" y="638"/>
                </a:lnTo>
                <a:lnTo>
                  <a:pt x="776" y="636"/>
                </a:lnTo>
                <a:lnTo>
                  <a:pt x="776" y="636"/>
                </a:lnTo>
                <a:lnTo>
                  <a:pt x="777" y="635"/>
                </a:lnTo>
                <a:lnTo>
                  <a:pt x="777" y="633"/>
                </a:lnTo>
                <a:lnTo>
                  <a:pt x="776" y="633"/>
                </a:lnTo>
                <a:lnTo>
                  <a:pt x="774" y="633"/>
                </a:lnTo>
                <a:lnTo>
                  <a:pt x="774" y="631"/>
                </a:lnTo>
                <a:lnTo>
                  <a:pt x="773" y="631"/>
                </a:lnTo>
                <a:lnTo>
                  <a:pt x="773" y="631"/>
                </a:lnTo>
                <a:lnTo>
                  <a:pt x="771" y="631"/>
                </a:lnTo>
                <a:lnTo>
                  <a:pt x="769" y="631"/>
                </a:lnTo>
                <a:lnTo>
                  <a:pt x="769" y="633"/>
                </a:lnTo>
                <a:lnTo>
                  <a:pt x="768" y="633"/>
                </a:lnTo>
                <a:lnTo>
                  <a:pt x="768" y="633"/>
                </a:lnTo>
                <a:lnTo>
                  <a:pt x="766" y="633"/>
                </a:lnTo>
                <a:lnTo>
                  <a:pt x="766" y="635"/>
                </a:lnTo>
                <a:lnTo>
                  <a:pt x="766" y="635"/>
                </a:lnTo>
                <a:lnTo>
                  <a:pt x="766" y="636"/>
                </a:lnTo>
                <a:lnTo>
                  <a:pt x="766" y="638"/>
                </a:lnTo>
                <a:lnTo>
                  <a:pt x="765" y="638"/>
                </a:lnTo>
                <a:lnTo>
                  <a:pt x="765" y="638"/>
                </a:lnTo>
                <a:lnTo>
                  <a:pt x="763" y="638"/>
                </a:lnTo>
                <a:lnTo>
                  <a:pt x="761" y="639"/>
                </a:lnTo>
                <a:lnTo>
                  <a:pt x="761" y="639"/>
                </a:lnTo>
                <a:lnTo>
                  <a:pt x="761" y="641"/>
                </a:lnTo>
                <a:lnTo>
                  <a:pt x="761" y="641"/>
                </a:lnTo>
                <a:lnTo>
                  <a:pt x="760" y="641"/>
                </a:lnTo>
                <a:lnTo>
                  <a:pt x="758" y="638"/>
                </a:lnTo>
                <a:lnTo>
                  <a:pt x="757" y="633"/>
                </a:lnTo>
                <a:lnTo>
                  <a:pt x="754" y="630"/>
                </a:lnTo>
                <a:lnTo>
                  <a:pt x="752" y="627"/>
                </a:lnTo>
                <a:lnTo>
                  <a:pt x="747" y="620"/>
                </a:lnTo>
                <a:lnTo>
                  <a:pt x="746" y="617"/>
                </a:lnTo>
                <a:lnTo>
                  <a:pt x="741" y="611"/>
                </a:lnTo>
                <a:lnTo>
                  <a:pt x="738" y="605"/>
                </a:lnTo>
                <a:lnTo>
                  <a:pt x="735" y="600"/>
                </a:lnTo>
                <a:lnTo>
                  <a:pt x="732" y="597"/>
                </a:lnTo>
                <a:lnTo>
                  <a:pt x="730" y="594"/>
                </a:lnTo>
                <a:lnTo>
                  <a:pt x="728" y="592"/>
                </a:lnTo>
                <a:lnTo>
                  <a:pt x="727" y="590"/>
                </a:lnTo>
                <a:lnTo>
                  <a:pt x="724" y="589"/>
                </a:lnTo>
                <a:lnTo>
                  <a:pt x="719" y="586"/>
                </a:lnTo>
                <a:lnTo>
                  <a:pt x="714" y="583"/>
                </a:lnTo>
                <a:lnTo>
                  <a:pt x="711" y="579"/>
                </a:lnTo>
                <a:lnTo>
                  <a:pt x="709" y="578"/>
                </a:lnTo>
                <a:lnTo>
                  <a:pt x="709" y="578"/>
                </a:lnTo>
                <a:lnTo>
                  <a:pt x="709" y="578"/>
                </a:lnTo>
                <a:lnTo>
                  <a:pt x="708" y="576"/>
                </a:lnTo>
                <a:lnTo>
                  <a:pt x="708" y="575"/>
                </a:lnTo>
                <a:lnTo>
                  <a:pt x="713" y="576"/>
                </a:lnTo>
                <a:lnTo>
                  <a:pt x="713" y="575"/>
                </a:lnTo>
                <a:lnTo>
                  <a:pt x="714" y="572"/>
                </a:lnTo>
                <a:lnTo>
                  <a:pt x="714" y="570"/>
                </a:lnTo>
                <a:lnTo>
                  <a:pt x="713" y="570"/>
                </a:lnTo>
                <a:lnTo>
                  <a:pt x="711" y="572"/>
                </a:lnTo>
                <a:lnTo>
                  <a:pt x="709" y="572"/>
                </a:lnTo>
                <a:lnTo>
                  <a:pt x="709" y="572"/>
                </a:lnTo>
                <a:lnTo>
                  <a:pt x="706" y="572"/>
                </a:lnTo>
                <a:lnTo>
                  <a:pt x="705" y="573"/>
                </a:lnTo>
                <a:lnTo>
                  <a:pt x="700" y="575"/>
                </a:lnTo>
                <a:lnTo>
                  <a:pt x="698" y="576"/>
                </a:lnTo>
                <a:lnTo>
                  <a:pt x="697" y="576"/>
                </a:lnTo>
                <a:lnTo>
                  <a:pt x="694" y="576"/>
                </a:lnTo>
                <a:lnTo>
                  <a:pt x="694" y="578"/>
                </a:lnTo>
                <a:lnTo>
                  <a:pt x="694" y="578"/>
                </a:lnTo>
                <a:lnTo>
                  <a:pt x="694" y="579"/>
                </a:lnTo>
                <a:lnTo>
                  <a:pt x="691" y="581"/>
                </a:lnTo>
                <a:lnTo>
                  <a:pt x="689" y="583"/>
                </a:lnTo>
                <a:lnTo>
                  <a:pt x="687" y="583"/>
                </a:lnTo>
                <a:lnTo>
                  <a:pt x="686" y="581"/>
                </a:lnTo>
                <a:lnTo>
                  <a:pt x="686" y="583"/>
                </a:lnTo>
                <a:lnTo>
                  <a:pt x="683" y="583"/>
                </a:lnTo>
                <a:lnTo>
                  <a:pt x="679" y="586"/>
                </a:lnTo>
                <a:lnTo>
                  <a:pt x="679" y="586"/>
                </a:lnTo>
                <a:lnTo>
                  <a:pt x="679" y="587"/>
                </a:lnTo>
                <a:lnTo>
                  <a:pt x="679" y="589"/>
                </a:lnTo>
                <a:lnTo>
                  <a:pt x="678" y="589"/>
                </a:lnTo>
                <a:lnTo>
                  <a:pt x="678" y="587"/>
                </a:lnTo>
                <a:lnTo>
                  <a:pt x="676" y="587"/>
                </a:lnTo>
                <a:lnTo>
                  <a:pt x="675" y="586"/>
                </a:lnTo>
                <a:lnTo>
                  <a:pt x="672" y="586"/>
                </a:lnTo>
                <a:lnTo>
                  <a:pt x="670" y="586"/>
                </a:lnTo>
                <a:lnTo>
                  <a:pt x="668" y="587"/>
                </a:lnTo>
                <a:lnTo>
                  <a:pt x="665" y="589"/>
                </a:lnTo>
                <a:lnTo>
                  <a:pt x="665" y="589"/>
                </a:lnTo>
                <a:lnTo>
                  <a:pt x="664" y="589"/>
                </a:lnTo>
                <a:lnTo>
                  <a:pt x="664" y="589"/>
                </a:lnTo>
                <a:lnTo>
                  <a:pt x="664" y="587"/>
                </a:lnTo>
                <a:lnTo>
                  <a:pt x="664" y="586"/>
                </a:lnTo>
                <a:lnTo>
                  <a:pt x="664" y="584"/>
                </a:lnTo>
                <a:lnTo>
                  <a:pt x="665" y="583"/>
                </a:lnTo>
                <a:lnTo>
                  <a:pt x="667" y="581"/>
                </a:lnTo>
                <a:lnTo>
                  <a:pt x="668" y="579"/>
                </a:lnTo>
                <a:lnTo>
                  <a:pt x="670" y="578"/>
                </a:lnTo>
                <a:lnTo>
                  <a:pt x="670" y="578"/>
                </a:lnTo>
                <a:lnTo>
                  <a:pt x="668" y="578"/>
                </a:lnTo>
                <a:lnTo>
                  <a:pt x="668" y="578"/>
                </a:lnTo>
                <a:lnTo>
                  <a:pt x="667" y="578"/>
                </a:lnTo>
                <a:lnTo>
                  <a:pt x="667" y="578"/>
                </a:lnTo>
                <a:lnTo>
                  <a:pt x="665" y="579"/>
                </a:lnTo>
                <a:lnTo>
                  <a:pt x="664" y="579"/>
                </a:lnTo>
                <a:lnTo>
                  <a:pt x="662" y="579"/>
                </a:lnTo>
                <a:lnTo>
                  <a:pt x="661" y="579"/>
                </a:lnTo>
                <a:lnTo>
                  <a:pt x="657" y="576"/>
                </a:lnTo>
                <a:lnTo>
                  <a:pt x="656" y="576"/>
                </a:lnTo>
                <a:lnTo>
                  <a:pt x="654" y="576"/>
                </a:lnTo>
                <a:lnTo>
                  <a:pt x="653" y="576"/>
                </a:lnTo>
                <a:lnTo>
                  <a:pt x="653" y="576"/>
                </a:lnTo>
                <a:lnTo>
                  <a:pt x="653" y="578"/>
                </a:lnTo>
                <a:lnTo>
                  <a:pt x="653" y="578"/>
                </a:lnTo>
                <a:lnTo>
                  <a:pt x="653" y="578"/>
                </a:lnTo>
                <a:lnTo>
                  <a:pt x="653" y="579"/>
                </a:lnTo>
                <a:lnTo>
                  <a:pt x="651" y="579"/>
                </a:lnTo>
                <a:lnTo>
                  <a:pt x="651" y="579"/>
                </a:lnTo>
                <a:lnTo>
                  <a:pt x="650" y="578"/>
                </a:lnTo>
                <a:lnTo>
                  <a:pt x="650" y="576"/>
                </a:lnTo>
                <a:lnTo>
                  <a:pt x="650" y="575"/>
                </a:lnTo>
                <a:lnTo>
                  <a:pt x="648" y="573"/>
                </a:lnTo>
                <a:lnTo>
                  <a:pt x="648" y="572"/>
                </a:lnTo>
                <a:lnTo>
                  <a:pt x="646" y="573"/>
                </a:lnTo>
                <a:lnTo>
                  <a:pt x="645" y="573"/>
                </a:lnTo>
                <a:lnTo>
                  <a:pt x="645" y="575"/>
                </a:lnTo>
                <a:lnTo>
                  <a:pt x="643" y="575"/>
                </a:lnTo>
                <a:lnTo>
                  <a:pt x="640" y="575"/>
                </a:lnTo>
                <a:lnTo>
                  <a:pt x="635" y="575"/>
                </a:lnTo>
                <a:lnTo>
                  <a:pt x="632" y="575"/>
                </a:lnTo>
                <a:lnTo>
                  <a:pt x="631" y="573"/>
                </a:lnTo>
                <a:lnTo>
                  <a:pt x="632" y="572"/>
                </a:lnTo>
                <a:lnTo>
                  <a:pt x="632" y="570"/>
                </a:lnTo>
                <a:lnTo>
                  <a:pt x="632" y="568"/>
                </a:lnTo>
                <a:lnTo>
                  <a:pt x="632" y="567"/>
                </a:lnTo>
                <a:lnTo>
                  <a:pt x="632" y="564"/>
                </a:lnTo>
                <a:lnTo>
                  <a:pt x="631" y="559"/>
                </a:lnTo>
                <a:lnTo>
                  <a:pt x="629" y="556"/>
                </a:lnTo>
                <a:lnTo>
                  <a:pt x="627" y="553"/>
                </a:lnTo>
                <a:lnTo>
                  <a:pt x="626" y="553"/>
                </a:lnTo>
                <a:lnTo>
                  <a:pt x="623" y="553"/>
                </a:lnTo>
                <a:lnTo>
                  <a:pt x="621" y="554"/>
                </a:lnTo>
                <a:lnTo>
                  <a:pt x="621" y="554"/>
                </a:lnTo>
                <a:lnTo>
                  <a:pt x="620" y="554"/>
                </a:lnTo>
                <a:lnTo>
                  <a:pt x="618" y="556"/>
                </a:lnTo>
                <a:lnTo>
                  <a:pt x="616" y="554"/>
                </a:lnTo>
                <a:lnTo>
                  <a:pt x="615" y="554"/>
                </a:lnTo>
                <a:lnTo>
                  <a:pt x="613" y="554"/>
                </a:lnTo>
                <a:lnTo>
                  <a:pt x="612" y="553"/>
                </a:lnTo>
                <a:lnTo>
                  <a:pt x="609" y="551"/>
                </a:lnTo>
                <a:lnTo>
                  <a:pt x="605" y="551"/>
                </a:lnTo>
                <a:lnTo>
                  <a:pt x="601" y="551"/>
                </a:lnTo>
                <a:lnTo>
                  <a:pt x="599" y="551"/>
                </a:lnTo>
                <a:lnTo>
                  <a:pt x="597" y="553"/>
                </a:lnTo>
                <a:lnTo>
                  <a:pt x="594" y="554"/>
                </a:lnTo>
                <a:lnTo>
                  <a:pt x="593" y="554"/>
                </a:lnTo>
                <a:lnTo>
                  <a:pt x="591" y="554"/>
                </a:lnTo>
                <a:lnTo>
                  <a:pt x="590" y="556"/>
                </a:lnTo>
                <a:lnTo>
                  <a:pt x="590" y="556"/>
                </a:lnTo>
                <a:lnTo>
                  <a:pt x="590" y="557"/>
                </a:lnTo>
                <a:lnTo>
                  <a:pt x="590" y="559"/>
                </a:lnTo>
                <a:lnTo>
                  <a:pt x="590" y="559"/>
                </a:lnTo>
                <a:lnTo>
                  <a:pt x="588" y="559"/>
                </a:lnTo>
                <a:lnTo>
                  <a:pt x="586" y="559"/>
                </a:lnTo>
                <a:lnTo>
                  <a:pt x="585" y="559"/>
                </a:lnTo>
                <a:lnTo>
                  <a:pt x="582" y="561"/>
                </a:lnTo>
                <a:lnTo>
                  <a:pt x="579" y="562"/>
                </a:lnTo>
                <a:lnTo>
                  <a:pt x="575" y="562"/>
                </a:lnTo>
                <a:lnTo>
                  <a:pt x="574" y="562"/>
                </a:lnTo>
                <a:lnTo>
                  <a:pt x="569" y="564"/>
                </a:lnTo>
                <a:lnTo>
                  <a:pt x="566" y="564"/>
                </a:lnTo>
                <a:lnTo>
                  <a:pt x="561" y="565"/>
                </a:lnTo>
                <a:lnTo>
                  <a:pt x="556" y="565"/>
                </a:lnTo>
                <a:lnTo>
                  <a:pt x="556" y="565"/>
                </a:lnTo>
                <a:lnTo>
                  <a:pt x="553" y="567"/>
                </a:lnTo>
                <a:lnTo>
                  <a:pt x="550" y="567"/>
                </a:lnTo>
                <a:lnTo>
                  <a:pt x="550" y="567"/>
                </a:lnTo>
                <a:lnTo>
                  <a:pt x="549" y="567"/>
                </a:lnTo>
                <a:lnTo>
                  <a:pt x="549" y="567"/>
                </a:lnTo>
                <a:lnTo>
                  <a:pt x="547" y="568"/>
                </a:lnTo>
                <a:lnTo>
                  <a:pt x="545" y="570"/>
                </a:lnTo>
                <a:lnTo>
                  <a:pt x="545" y="572"/>
                </a:lnTo>
                <a:lnTo>
                  <a:pt x="545" y="572"/>
                </a:lnTo>
                <a:lnTo>
                  <a:pt x="544" y="572"/>
                </a:lnTo>
                <a:lnTo>
                  <a:pt x="542" y="570"/>
                </a:lnTo>
                <a:lnTo>
                  <a:pt x="541" y="572"/>
                </a:lnTo>
                <a:lnTo>
                  <a:pt x="538" y="572"/>
                </a:lnTo>
                <a:lnTo>
                  <a:pt x="536" y="572"/>
                </a:lnTo>
                <a:lnTo>
                  <a:pt x="536" y="572"/>
                </a:lnTo>
                <a:lnTo>
                  <a:pt x="531" y="572"/>
                </a:lnTo>
                <a:lnTo>
                  <a:pt x="530" y="573"/>
                </a:lnTo>
                <a:lnTo>
                  <a:pt x="530" y="573"/>
                </a:lnTo>
                <a:lnTo>
                  <a:pt x="530" y="573"/>
                </a:lnTo>
                <a:lnTo>
                  <a:pt x="527" y="573"/>
                </a:lnTo>
                <a:lnTo>
                  <a:pt x="525" y="573"/>
                </a:lnTo>
                <a:lnTo>
                  <a:pt x="525" y="573"/>
                </a:lnTo>
                <a:lnTo>
                  <a:pt x="523" y="575"/>
                </a:lnTo>
                <a:lnTo>
                  <a:pt x="520" y="575"/>
                </a:lnTo>
                <a:lnTo>
                  <a:pt x="519" y="575"/>
                </a:lnTo>
                <a:lnTo>
                  <a:pt x="517" y="575"/>
                </a:lnTo>
                <a:lnTo>
                  <a:pt x="517" y="576"/>
                </a:lnTo>
                <a:lnTo>
                  <a:pt x="515" y="576"/>
                </a:lnTo>
                <a:lnTo>
                  <a:pt x="509" y="578"/>
                </a:lnTo>
                <a:lnTo>
                  <a:pt x="509" y="578"/>
                </a:lnTo>
                <a:lnTo>
                  <a:pt x="508" y="578"/>
                </a:lnTo>
                <a:lnTo>
                  <a:pt x="501" y="578"/>
                </a:lnTo>
                <a:lnTo>
                  <a:pt x="500" y="579"/>
                </a:lnTo>
                <a:lnTo>
                  <a:pt x="500" y="579"/>
                </a:lnTo>
                <a:lnTo>
                  <a:pt x="500" y="579"/>
                </a:lnTo>
                <a:lnTo>
                  <a:pt x="495" y="578"/>
                </a:lnTo>
                <a:lnTo>
                  <a:pt x="490" y="578"/>
                </a:lnTo>
                <a:lnTo>
                  <a:pt x="489" y="578"/>
                </a:lnTo>
                <a:lnTo>
                  <a:pt x="487" y="579"/>
                </a:lnTo>
                <a:lnTo>
                  <a:pt x="487" y="581"/>
                </a:lnTo>
                <a:lnTo>
                  <a:pt x="487" y="583"/>
                </a:lnTo>
                <a:lnTo>
                  <a:pt x="487" y="584"/>
                </a:lnTo>
                <a:lnTo>
                  <a:pt x="486" y="586"/>
                </a:lnTo>
                <a:lnTo>
                  <a:pt x="486" y="586"/>
                </a:lnTo>
                <a:lnTo>
                  <a:pt x="487" y="587"/>
                </a:lnTo>
                <a:lnTo>
                  <a:pt x="489" y="587"/>
                </a:lnTo>
                <a:lnTo>
                  <a:pt x="490" y="587"/>
                </a:lnTo>
                <a:lnTo>
                  <a:pt x="492" y="587"/>
                </a:lnTo>
                <a:lnTo>
                  <a:pt x="492" y="587"/>
                </a:lnTo>
                <a:lnTo>
                  <a:pt x="493" y="587"/>
                </a:lnTo>
                <a:lnTo>
                  <a:pt x="493" y="587"/>
                </a:lnTo>
                <a:lnTo>
                  <a:pt x="493" y="589"/>
                </a:lnTo>
                <a:lnTo>
                  <a:pt x="493" y="589"/>
                </a:lnTo>
                <a:lnTo>
                  <a:pt x="492" y="589"/>
                </a:lnTo>
                <a:lnTo>
                  <a:pt x="490" y="589"/>
                </a:lnTo>
                <a:lnTo>
                  <a:pt x="489" y="589"/>
                </a:lnTo>
                <a:lnTo>
                  <a:pt x="489" y="590"/>
                </a:lnTo>
                <a:lnTo>
                  <a:pt x="489" y="592"/>
                </a:lnTo>
                <a:lnTo>
                  <a:pt x="489" y="592"/>
                </a:lnTo>
                <a:lnTo>
                  <a:pt x="490" y="592"/>
                </a:lnTo>
                <a:lnTo>
                  <a:pt x="492" y="594"/>
                </a:lnTo>
                <a:lnTo>
                  <a:pt x="493" y="594"/>
                </a:lnTo>
                <a:lnTo>
                  <a:pt x="495" y="594"/>
                </a:lnTo>
                <a:lnTo>
                  <a:pt x="497" y="595"/>
                </a:lnTo>
                <a:lnTo>
                  <a:pt x="500" y="597"/>
                </a:lnTo>
                <a:lnTo>
                  <a:pt x="501" y="597"/>
                </a:lnTo>
                <a:lnTo>
                  <a:pt x="501" y="598"/>
                </a:lnTo>
                <a:lnTo>
                  <a:pt x="501" y="598"/>
                </a:lnTo>
                <a:lnTo>
                  <a:pt x="500" y="600"/>
                </a:lnTo>
                <a:lnTo>
                  <a:pt x="498" y="598"/>
                </a:lnTo>
                <a:lnTo>
                  <a:pt x="497" y="598"/>
                </a:lnTo>
                <a:lnTo>
                  <a:pt x="493" y="598"/>
                </a:lnTo>
                <a:lnTo>
                  <a:pt x="492" y="598"/>
                </a:lnTo>
                <a:lnTo>
                  <a:pt x="489" y="598"/>
                </a:lnTo>
                <a:lnTo>
                  <a:pt x="486" y="598"/>
                </a:lnTo>
                <a:lnTo>
                  <a:pt x="486" y="600"/>
                </a:lnTo>
                <a:lnTo>
                  <a:pt x="486" y="602"/>
                </a:lnTo>
                <a:lnTo>
                  <a:pt x="484" y="602"/>
                </a:lnTo>
                <a:lnTo>
                  <a:pt x="482" y="603"/>
                </a:lnTo>
                <a:lnTo>
                  <a:pt x="482" y="605"/>
                </a:lnTo>
                <a:lnTo>
                  <a:pt x="482" y="606"/>
                </a:lnTo>
                <a:lnTo>
                  <a:pt x="486" y="609"/>
                </a:lnTo>
                <a:lnTo>
                  <a:pt x="486" y="611"/>
                </a:lnTo>
                <a:lnTo>
                  <a:pt x="484" y="613"/>
                </a:lnTo>
                <a:lnTo>
                  <a:pt x="482" y="613"/>
                </a:lnTo>
                <a:lnTo>
                  <a:pt x="481" y="614"/>
                </a:lnTo>
                <a:lnTo>
                  <a:pt x="478" y="614"/>
                </a:lnTo>
                <a:lnTo>
                  <a:pt x="478" y="616"/>
                </a:lnTo>
                <a:lnTo>
                  <a:pt x="474" y="617"/>
                </a:lnTo>
                <a:lnTo>
                  <a:pt x="471" y="619"/>
                </a:lnTo>
                <a:lnTo>
                  <a:pt x="471" y="619"/>
                </a:lnTo>
                <a:lnTo>
                  <a:pt x="471" y="620"/>
                </a:lnTo>
                <a:lnTo>
                  <a:pt x="474" y="620"/>
                </a:lnTo>
                <a:lnTo>
                  <a:pt x="476" y="622"/>
                </a:lnTo>
                <a:lnTo>
                  <a:pt x="478" y="624"/>
                </a:lnTo>
                <a:lnTo>
                  <a:pt x="478" y="624"/>
                </a:lnTo>
                <a:lnTo>
                  <a:pt x="481" y="625"/>
                </a:lnTo>
                <a:lnTo>
                  <a:pt x="486" y="627"/>
                </a:lnTo>
                <a:lnTo>
                  <a:pt x="486" y="627"/>
                </a:lnTo>
                <a:lnTo>
                  <a:pt x="486" y="627"/>
                </a:lnTo>
                <a:lnTo>
                  <a:pt x="490" y="628"/>
                </a:lnTo>
                <a:lnTo>
                  <a:pt x="492" y="628"/>
                </a:lnTo>
                <a:lnTo>
                  <a:pt x="493" y="630"/>
                </a:lnTo>
                <a:lnTo>
                  <a:pt x="493" y="633"/>
                </a:lnTo>
                <a:lnTo>
                  <a:pt x="493" y="635"/>
                </a:lnTo>
                <a:lnTo>
                  <a:pt x="492" y="638"/>
                </a:lnTo>
                <a:lnTo>
                  <a:pt x="492" y="639"/>
                </a:lnTo>
                <a:lnTo>
                  <a:pt x="489" y="641"/>
                </a:lnTo>
                <a:lnTo>
                  <a:pt x="484" y="642"/>
                </a:lnTo>
                <a:lnTo>
                  <a:pt x="481" y="642"/>
                </a:lnTo>
                <a:lnTo>
                  <a:pt x="479" y="642"/>
                </a:lnTo>
                <a:lnTo>
                  <a:pt x="478" y="642"/>
                </a:lnTo>
                <a:lnTo>
                  <a:pt x="474" y="642"/>
                </a:lnTo>
                <a:lnTo>
                  <a:pt x="474" y="641"/>
                </a:lnTo>
                <a:lnTo>
                  <a:pt x="473" y="639"/>
                </a:lnTo>
                <a:lnTo>
                  <a:pt x="471" y="639"/>
                </a:lnTo>
                <a:lnTo>
                  <a:pt x="471" y="639"/>
                </a:lnTo>
                <a:lnTo>
                  <a:pt x="470" y="641"/>
                </a:lnTo>
                <a:lnTo>
                  <a:pt x="470" y="642"/>
                </a:lnTo>
                <a:lnTo>
                  <a:pt x="468" y="644"/>
                </a:lnTo>
                <a:lnTo>
                  <a:pt x="468" y="646"/>
                </a:lnTo>
                <a:lnTo>
                  <a:pt x="463" y="647"/>
                </a:lnTo>
                <a:lnTo>
                  <a:pt x="463" y="646"/>
                </a:lnTo>
                <a:lnTo>
                  <a:pt x="463" y="644"/>
                </a:lnTo>
                <a:lnTo>
                  <a:pt x="463" y="644"/>
                </a:lnTo>
                <a:lnTo>
                  <a:pt x="463" y="644"/>
                </a:lnTo>
                <a:lnTo>
                  <a:pt x="459" y="644"/>
                </a:lnTo>
                <a:lnTo>
                  <a:pt x="457" y="642"/>
                </a:lnTo>
                <a:lnTo>
                  <a:pt x="457" y="642"/>
                </a:lnTo>
                <a:lnTo>
                  <a:pt x="456" y="642"/>
                </a:lnTo>
                <a:lnTo>
                  <a:pt x="454" y="642"/>
                </a:lnTo>
                <a:lnTo>
                  <a:pt x="452" y="639"/>
                </a:lnTo>
                <a:lnTo>
                  <a:pt x="451" y="638"/>
                </a:lnTo>
                <a:lnTo>
                  <a:pt x="448" y="636"/>
                </a:lnTo>
                <a:lnTo>
                  <a:pt x="445" y="635"/>
                </a:lnTo>
                <a:lnTo>
                  <a:pt x="445" y="636"/>
                </a:lnTo>
                <a:lnTo>
                  <a:pt x="443" y="636"/>
                </a:lnTo>
                <a:lnTo>
                  <a:pt x="440" y="635"/>
                </a:lnTo>
                <a:lnTo>
                  <a:pt x="440" y="635"/>
                </a:lnTo>
                <a:lnTo>
                  <a:pt x="438" y="636"/>
                </a:lnTo>
                <a:lnTo>
                  <a:pt x="438" y="638"/>
                </a:lnTo>
                <a:lnTo>
                  <a:pt x="437" y="638"/>
                </a:lnTo>
                <a:lnTo>
                  <a:pt x="435" y="639"/>
                </a:lnTo>
                <a:lnTo>
                  <a:pt x="433" y="639"/>
                </a:lnTo>
                <a:lnTo>
                  <a:pt x="432" y="638"/>
                </a:lnTo>
                <a:lnTo>
                  <a:pt x="430" y="636"/>
                </a:lnTo>
                <a:lnTo>
                  <a:pt x="427" y="636"/>
                </a:lnTo>
                <a:lnTo>
                  <a:pt x="426" y="636"/>
                </a:lnTo>
                <a:lnTo>
                  <a:pt x="424" y="636"/>
                </a:lnTo>
                <a:lnTo>
                  <a:pt x="422" y="638"/>
                </a:lnTo>
                <a:lnTo>
                  <a:pt x="421" y="636"/>
                </a:lnTo>
                <a:lnTo>
                  <a:pt x="421" y="636"/>
                </a:lnTo>
                <a:lnTo>
                  <a:pt x="418" y="638"/>
                </a:lnTo>
                <a:lnTo>
                  <a:pt x="416" y="639"/>
                </a:lnTo>
                <a:lnTo>
                  <a:pt x="415" y="641"/>
                </a:lnTo>
                <a:lnTo>
                  <a:pt x="415" y="642"/>
                </a:lnTo>
                <a:lnTo>
                  <a:pt x="413" y="644"/>
                </a:lnTo>
                <a:lnTo>
                  <a:pt x="410" y="644"/>
                </a:lnTo>
                <a:lnTo>
                  <a:pt x="408" y="644"/>
                </a:lnTo>
                <a:lnTo>
                  <a:pt x="407" y="644"/>
                </a:lnTo>
                <a:lnTo>
                  <a:pt x="404" y="642"/>
                </a:lnTo>
                <a:lnTo>
                  <a:pt x="402" y="641"/>
                </a:lnTo>
                <a:lnTo>
                  <a:pt x="399" y="639"/>
                </a:lnTo>
                <a:lnTo>
                  <a:pt x="397" y="638"/>
                </a:lnTo>
                <a:lnTo>
                  <a:pt x="396" y="636"/>
                </a:lnTo>
                <a:lnTo>
                  <a:pt x="394" y="636"/>
                </a:lnTo>
                <a:lnTo>
                  <a:pt x="392" y="638"/>
                </a:lnTo>
                <a:lnTo>
                  <a:pt x="392" y="638"/>
                </a:lnTo>
                <a:lnTo>
                  <a:pt x="392" y="638"/>
                </a:lnTo>
                <a:lnTo>
                  <a:pt x="392" y="639"/>
                </a:lnTo>
                <a:lnTo>
                  <a:pt x="394" y="641"/>
                </a:lnTo>
                <a:lnTo>
                  <a:pt x="394" y="642"/>
                </a:lnTo>
                <a:lnTo>
                  <a:pt x="394" y="644"/>
                </a:lnTo>
                <a:lnTo>
                  <a:pt x="392" y="646"/>
                </a:lnTo>
                <a:lnTo>
                  <a:pt x="392" y="646"/>
                </a:lnTo>
                <a:lnTo>
                  <a:pt x="392" y="646"/>
                </a:lnTo>
                <a:lnTo>
                  <a:pt x="391" y="644"/>
                </a:lnTo>
                <a:lnTo>
                  <a:pt x="391" y="642"/>
                </a:lnTo>
                <a:lnTo>
                  <a:pt x="391" y="641"/>
                </a:lnTo>
                <a:lnTo>
                  <a:pt x="389" y="638"/>
                </a:lnTo>
                <a:lnTo>
                  <a:pt x="388" y="636"/>
                </a:lnTo>
                <a:lnTo>
                  <a:pt x="386" y="636"/>
                </a:lnTo>
                <a:lnTo>
                  <a:pt x="385" y="635"/>
                </a:lnTo>
                <a:lnTo>
                  <a:pt x="383" y="633"/>
                </a:lnTo>
                <a:lnTo>
                  <a:pt x="381" y="633"/>
                </a:lnTo>
                <a:lnTo>
                  <a:pt x="380" y="631"/>
                </a:lnTo>
                <a:lnTo>
                  <a:pt x="378" y="630"/>
                </a:lnTo>
                <a:lnTo>
                  <a:pt x="377" y="628"/>
                </a:lnTo>
                <a:lnTo>
                  <a:pt x="375" y="628"/>
                </a:lnTo>
                <a:lnTo>
                  <a:pt x="374" y="627"/>
                </a:lnTo>
                <a:lnTo>
                  <a:pt x="374" y="628"/>
                </a:lnTo>
                <a:lnTo>
                  <a:pt x="370" y="628"/>
                </a:lnTo>
                <a:lnTo>
                  <a:pt x="369" y="628"/>
                </a:lnTo>
                <a:lnTo>
                  <a:pt x="367" y="627"/>
                </a:lnTo>
                <a:lnTo>
                  <a:pt x="366" y="627"/>
                </a:lnTo>
                <a:lnTo>
                  <a:pt x="366" y="627"/>
                </a:lnTo>
                <a:lnTo>
                  <a:pt x="364" y="628"/>
                </a:lnTo>
                <a:lnTo>
                  <a:pt x="364" y="628"/>
                </a:lnTo>
                <a:lnTo>
                  <a:pt x="364" y="628"/>
                </a:lnTo>
                <a:lnTo>
                  <a:pt x="363" y="627"/>
                </a:lnTo>
                <a:lnTo>
                  <a:pt x="361" y="625"/>
                </a:lnTo>
                <a:lnTo>
                  <a:pt x="361" y="624"/>
                </a:lnTo>
                <a:lnTo>
                  <a:pt x="359" y="624"/>
                </a:lnTo>
                <a:lnTo>
                  <a:pt x="356" y="624"/>
                </a:lnTo>
                <a:lnTo>
                  <a:pt x="351" y="627"/>
                </a:lnTo>
                <a:lnTo>
                  <a:pt x="350" y="628"/>
                </a:lnTo>
                <a:lnTo>
                  <a:pt x="348" y="628"/>
                </a:lnTo>
                <a:lnTo>
                  <a:pt x="347" y="628"/>
                </a:lnTo>
                <a:lnTo>
                  <a:pt x="347" y="628"/>
                </a:lnTo>
                <a:lnTo>
                  <a:pt x="345" y="627"/>
                </a:lnTo>
                <a:lnTo>
                  <a:pt x="345" y="627"/>
                </a:lnTo>
                <a:lnTo>
                  <a:pt x="345" y="625"/>
                </a:lnTo>
                <a:lnTo>
                  <a:pt x="344" y="625"/>
                </a:lnTo>
                <a:lnTo>
                  <a:pt x="342" y="624"/>
                </a:lnTo>
                <a:lnTo>
                  <a:pt x="339" y="624"/>
                </a:lnTo>
                <a:lnTo>
                  <a:pt x="337" y="624"/>
                </a:lnTo>
                <a:lnTo>
                  <a:pt x="337" y="624"/>
                </a:lnTo>
                <a:lnTo>
                  <a:pt x="336" y="625"/>
                </a:lnTo>
                <a:lnTo>
                  <a:pt x="334" y="627"/>
                </a:lnTo>
                <a:lnTo>
                  <a:pt x="331" y="630"/>
                </a:lnTo>
                <a:lnTo>
                  <a:pt x="331" y="630"/>
                </a:lnTo>
                <a:lnTo>
                  <a:pt x="329" y="631"/>
                </a:lnTo>
                <a:lnTo>
                  <a:pt x="328" y="631"/>
                </a:lnTo>
                <a:lnTo>
                  <a:pt x="326" y="633"/>
                </a:lnTo>
                <a:lnTo>
                  <a:pt x="325" y="635"/>
                </a:lnTo>
                <a:lnTo>
                  <a:pt x="322" y="635"/>
                </a:lnTo>
                <a:lnTo>
                  <a:pt x="320" y="635"/>
                </a:lnTo>
                <a:lnTo>
                  <a:pt x="318" y="636"/>
                </a:lnTo>
                <a:lnTo>
                  <a:pt x="317" y="638"/>
                </a:lnTo>
                <a:lnTo>
                  <a:pt x="317" y="639"/>
                </a:lnTo>
                <a:lnTo>
                  <a:pt x="314" y="642"/>
                </a:lnTo>
                <a:lnTo>
                  <a:pt x="310" y="644"/>
                </a:lnTo>
                <a:lnTo>
                  <a:pt x="309" y="644"/>
                </a:lnTo>
                <a:lnTo>
                  <a:pt x="309" y="644"/>
                </a:lnTo>
                <a:lnTo>
                  <a:pt x="307" y="644"/>
                </a:lnTo>
                <a:lnTo>
                  <a:pt x="307" y="644"/>
                </a:lnTo>
                <a:lnTo>
                  <a:pt x="307" y="646"/>
                </a:lnTo>
                <a:lnTo>
                  <a:pt x="307" y="649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09" y="657"/>
                </a:lnTo>
                <a:lnTo>
                  <a:pt x="309" y="657"/>
                </a:lnTo>
                <a:lnTo>
                  <a:pt x="306" y="658"/>
                </a:lnTo>
                <a:lnTo>
                  <a:pt x="304" y="658"/>
                </a:lnTo>
                <a:lnTo>
                  <a:pt x="303" y="658"/>
                </a:lnTo>
                <a:lnTo>
                  <a:pt x="301" y="657"/>
                </a:lnTo>
                <a:lnTo>
                  <a:pt x="301" y="657"/>
                </a:lnTo>
                <a:lnTo>
                  <a:pt x="298" y="653"/>
                </a:lnTo>
                <a:lnTo>
                  <a:pt x="295" y="650"/>
                </a:lnTo>
                <a:lnTo>
                  <a:pt x="293" y="649"/>
                </a:lnTo>
                <a:lnTo>
                  <a:pt x="292" y="647"/>
                </a:lnTo>
                <a:lnTo>
                  <a:pt x="290" y="649"/>
                </a:lnTo>
                <a:lnTo>
                  <a:pt x="290" y="649"/>
                </a:lnTo>
                <a:lnTo>
                  <a:pt x="288" y="650"/>
                </a:lnTo>
                <a:lnTo>
                  <a:pt x="288" y="650"/>
                </a:lnTo>
                <a:lnTo>
                  <a:pt x="287" y="652"/>
                </a:lnTo>
                <a:lnTo>
                  <a:pt x="287" y="653"/>
                </a:lnTo>
                <a:lnTo>
                  <a:pt x="287" y="655"/>
                </a:lnTo>
                <a:lnTo>
                  <a:pt x="287" y="655"/>
                </a:lnTo>
                <a:lnTo>
                  <a:pt x="285" y="657"/>
                </a:lnTo>
                <a:lnTo>
                  <a:pt x="284" y="658"/>
                </a:lnTo>
                <a:lnTo>
                  <a:pt x="282" y="661"/>
                </a:lnTo>
                <a:lnTo>
                  <a:pt x="281" y="665"/>
                </a:lnTo>
                <a:lnTo>
                  <a:pt x="281" y="668"/>
                </a:lnTo>
                <a:lnTo>
                  <a:pt x="281" y="669"/>
                </a:lnTo>
                <a:lnTo>
                  <a:pt x="282" y="669"/>
                </a:lnTo>
                <a:lnTo>
                  <a:pt x="284" y="671"/>
                </a:lnTo>
                <a:lnTo>
                  <a:pt x="284" y="672"/>
                </a:lnTo>
                <a:lnTo>
                  <a:pt x="284" y="672"/>
                </a:lnTo>
                <a:lnTo>
                  <a:pt x="282" y="674"/>
                </a:lnTo>
                <a:lnTo>
                  <a:pt x="281" y="676"/>
                </a:lnTo>
                <a:lnTo>
                  <a:pt x="279" y="679"/>
                </a:lnTo>
                <a:lnTo>
                  <a:pt x="277" y="682"/>
                </a:lnTo>
                <a:lnTo>
                  <a:pt x="279" y="685"/>
                </a:lnTo>
                <a:lnTo>
                  <a:pt x="281" y="687"/>
                </a:lnTo>
                <a:lnTo>
                  <a:pt x="284" y="688"/>
                </a:lnTo>
                <a:lnTo>
                  <a:pt x="284" y="688"/>
                </a:lnTo>
                <a:lnTo>
                  <a:pt x="285" y="691"/>
                </a:lnTo>
                <a:lnTo>
                  <a:pt x="285" y="693"/>
                </a:lnTo>
                <a:lnTo>
                  <a:pt x="285" y="694"/>
                </a:lnTo>
                <a:lnTo>
                  <a:pt x="285" y="694"/>
                </a:lnTo>
                <a:lnTo>
                  <a:pt x="287" y="696"/>
                </a:lnTo>
                <a:lnTo>
                  <a:pt x="287" y="698"/>
                </a:lnTo>
                <a:lnTo>
                  <a:pt x="288" y="698"/>
                </a:lnTo>
                <a:lnTo>
                  <a:pt x="290" y="696"/>
                </a:lnTo>
                <a:lnTo>
                  <a:pt x="292" y="696"/>
                </a:lnTo>
                <a:lnTo>
                  <a:pt x="296" y="698"/>
                </a:lnTo>
                <a:lnTo>
                  <a:pt x="299" y="698"/>
                </a:lnTo>
                <a:lnTo>
                  <a:pt x="299" y="698"/>
                </a:lnTo>
                <a:lnTo>
                  <a:pt x="301" y="701"/>
                </a:lnTo>
                <a:lnTo>
                  <a:pt x="304" y="702"/>
                </a:lnTo>
                <a:lnTo>
                  <a:pt x="306" y="705"/>
                </a:lnTo>
                <a:lnTo>
                  <a:pt x="306" y="707"/>
                </a:lnTo>
                <a:lnTo>
                  <a:pt x="307" y="710"/>
                </a:lnTo>
                <a:lnTo>
                  <a:pt x="309" y="712"/>
                </a:lnTo>
                <a:lnTo>
                  <a:pt x="312" y="715"/>
                </a:lnTo>
                <a:lnTo>
                  <a:pt x="312" y="717"/>
                </a:lnTo>
                <a:lnTo>
                  <a:pt x="310" y="717"/>
                </a:lnTo>
                <a:lnTo>
                  <a:pt x="309" y="717"/>
                </a:lnTo>
                <a:lnTo>
                  <a:pt x="307" y="717"/>
                </a:lnTo>
                <a:lnTo>
                  <a:pt x="307" y="715"/>
                </a:lnTo>
                <a:lnTo>
                  <a:pt x="306" y="715"/>
                </a:lnTo>
                <a:lnTo>
                  <a:pt x="306" y="715"/>
                </a:lnTo>
                <a:lnTo>
                  <a:pt x="306" y="717"/>
                </a:lnTo>
                <a:lnTo>
                  <a:pt x="304" y="717"/>
                </a:lnTo>
                <a:lnTo>
                  <a:pt x="306" y="718"/>
                </a:lnTo>
                <a:lnTo>
                  <a:pt x="306" y="718"/>
                </a:lnTo>
                <a:lnTo>
                  <a:pt x="306" y="720"/>
                </a:lnTo>
                <a:lnTo>
                  <a:pt x="306" y="720"/>
                </a:lnTo>
                <a:lnTo>
                  <a:pt x="309" y="720"/>
                </a:lnTo>
                <a:lnTo>
                  <a:pt x="312" y="721"/>
                </a:lnTo>
                <a:lnTo>
                  <a:pt x="315" y="723"/>
                </a:lnTo>
                <a:lnTo>
                  <a:pt x="315" y="723"/>
                </a:lnTo>
                <a:lnTo>
                  <a:pt x="315" y="724"/>
                </a:lnTo>
                <a:lnTo>
                  <a:pt x="314" y="724"/>
                </a:lnTo>
                <a:lnTo>
                  <a:pt x="314" y="726"/>
                </a:lnTo>
                <a:lnTo>
                  <a:pt x="314" y="726"/>
                </a:lnTo>
                <a:lnTo>
                  <a:pt x="309" y="728"/>
                </a:lnTo>
                <a:lnTo>
                  <a:pt x="309" y="728"/>
                </a:lnTo>
                <a:lnTo>
                  <a:pt x="307" y="728"/>
                </a:lnTo>
                <a:lnTo>
                  <a:pt x="307" y="729"/>
                </a:lnTo>
                <a:lnTo>
                  <a:pt x="307" y="729"/>
                </a:lnTo>
                <a:lnTo>
                  <a:pt x="309" y="731"/>
                </a:lnTo>
                <a:lnTo>
                  <a:pt x="309" y="731"/>
                </a:lnTo>
                <a:lnTo>
                  <a:pt x="307" y="731"/>
                </a:lnTo>
                <a:lnTo>
                  <a:pt x="307" y="731"/>
                </a:lnTo>
                <a:lnTo>
                  <a:pt x="306" y="731"/>
                </a:lnTo>
                <a:lnTo>
                  <a:pt x="306" y="731"/>
                </a:lnTo>
                <a:lnTo>
                  <a:pt x="304" y="731"/>
                </a:lnTo>
                <a:lnTo>
                  <a:pt x="301" y="734"/>
                </a:lnTo>
                <a:lnTo>
                  <a:pt x="299" y="734"/>
                </a:lnTo>
                <a:lnTo>
                  <a:pt x="298" y="734"/>
                </a:lnTo>
                <a:lnTo>
                  <a:pt x="295" y="735"/>
                </a:lnTo>
                <a:lnTo>
                  <a:pt x="295" y="735"/>
                </a:lnTo>
                <a:lnTo>
                  <a:pt x="293" y="735"/>
                </a:lnTo>
                <a:lnTo>
                  <a:pt x="293" y="735"/>
                </a:lnTo>
                <a:lnTo>
                  <a:pt x="292" y="737"/>
                </a:lnTo>
                <a:lnTo>
                  <a:pt x="292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7"/>
                </a:lnTo>
                <a:lnTo>
                  <a:pt x="292" y="739"/>
                </a:lnTo>
                <a:lnTo>
                  <a:pt x="290" y="739"/>
                </a:lnTo>
                <a:lnTo>
                  <a:pt x="290" y="739"/>
                </a:lnTo>
                <a:lnTo>
                  <a:pt x="290" y="740"/>
                </a:lnTo>
                <a:lnTo>
                  <a:pt x="288" y="740"/>
                </a:lnTo>
                <a:lnTo>
                  <a:pt x="288" y="742"/>
                </a:lnTo>
                <a:lnTo>
                  <a:pt x="288" y="743"/>
                </a:lnTo>
                <a:lnTo>
                  <a:pt x="287" y="745"/>
                </a:lnTo>
                <a:lnTo>
                  <a:pt x="287" y="746"/>
                </a:lnTo>
                <a:lnTo>
                  <a:pt x="285" y="748"/>
                </a:lnTo>
                <a:lnTo>
                  <a:pt x="285" y="750"/>
                </a:lnTo>
                <a:lnTo>
                  <a:pt x="284" y="751"/>
                </a:lnTo>
                <a:lnTo>
                  <a:pt x="284" y="750"/>
                </a:lnTo>
                <a:lnTo>
                  <a:pt x="284" y="750"/>
                </a:lnTo>
                <a:lnTo>
                  <a:pt x="284" y="750"/>
                </a:lnTo>
                <a:lnTo>
                  <a:pt x="282" y="751"/>
                </a:lnTo>
                <a:lnTo>
                  <a:pt x="281" y="753"/>
                </a:lnTo>
                <a:lnTo>
                  <a:pt x="279" y="753"/>
                </a:lnTo>
                <a:lnTo>
                  <a:pt x="279" y="754"/>
                </a:lnTo>
                <a:lnTo>
                  <a:pt x="279" y="756"/>
                </a:lnTo>
                <a:lnTo>
                  <a:pt x="279" y="757"/>
                </a:lnTo>
                <a:lnTo>
                  <a:pt x="279" y="757"/>
                </a:lnTo>
                <a:lnTo>
                  <a:pt x="282" y="757"/>
                </a:lnTo>
                <a:lnTo>
                  <a:pt x="284" y="759"/>
                </a:lnTo>
                <a:lnTo>
                  <a:pt x="285" y="761"/>
                </a:lnTo>
                <a:lnTo>
                  <a:pt x="287" y="762"/>
                </a:lnTo>
                <a:lnTo>
                  <a:pt x="287" y="764"/>
                </a:lnTo>
                <a:lnTo>
                  <a:pt x="288" y="765"/>
                </a:lnTo>
                <a:lnTo>
                  <a:pt x="290" y="769"/>
                </a:lnTo>
                <a:lnTo>
                  <a:pt x="290" y="773"/>
                </a:lnTo>
                <a:lnTo>
                  <a:pt x="292" y="769"/>
                </a:lnTo>
                <a:lnTo>
                  <a:pt x="293" y="767"/>
                </a:lnTo>
                <a:lnTo>
                  <a:pt x="292" y="769"/>
                </a:lnTo>
                <a:lnTo>
                  <a:pt x="292" y="770"/>
                </a:lnTo>
                <a:lnTo>
                  <a:pt x="290" y="773"/>
                </a:lnTo>
                <a:lnTo>
                  <a:pt x="290" y="776"/>
                </a:lnTo>
                <a:lnTo>
                  <a:pt x="290" y="778"/>
                </a:lnTo>
                <a:lnTo>
                  <a:pt x="290" y="778"/>
                </a:lnTo>
                <a:lnTo>
                  <a:pt x="290" y="783"/>
                </a:lnTo>
                <a:lnTo>
                  <a:pt x="290" y="783"/>
                </a:lnTo>
                <a:lnTo>
                  <a:pt x="292" y="783"/>
                </a:lnTo>
                <a:lnTo>
                  <a:pt x="292" y="784"/>
                </a:lnTo>
                <a:lnTo>
                  <a:pt x="293" y="786"/>
                </a:lnTo>
                <a:lnTo>
                  <a:pt x="293" y="787"/>
                </a:lnTo>
                <a:lnTo>
                  <a:pt x="295" y="789"/>
                </a:lnTo>
                <a:lnTo>
                  <a:pt x="295" y="789"/>
                </a:lnTo>
                <a:lnTo>
                  <a:pt x="299" y="794"/>
                </a:lnTo>
                <a:lnTo>
                  <a:pt x="301" y="797"/>
                </a:lnTo>
                <a:lnTo>
                  <a:pt x="303" y="798"/>
                </a:lnTo>
                <a:lnTo>
                  <a:pt x="303" y="800"/>
                </a:lnTo>
                <a:lnTo>
                  <a:pt x="304" y="802"/>
                </a:lnTo>
                <a:lnTo>
                  <a:pt x="304" y="802"/>
                </a:lnTo>
                <a:lnTo>
                  <a:pt x="306" y="803"/>
                </a:lnTo>
                <a:lnTo>
                  <a:pt x="306" y="803"/>
                </a:lnTo>
                <a:lnTo>
                  <a:pt x="304" y="806"/>
                </a:lnTo>
                <a:lnTo>
                  <a:pt x="303" y="806"/>
                </a:lnTo>
                <a:lnTo>
                  <a:pt x="303" y="808"/>
                </a:lnTo>
                <a:lnTo>
                  <a:pt x="299" y="809"/>
                </a:lnTo>
                <a:lnTo>
                  <a:pt x="298" y="809"/>
                </a:lnTo>
                <a:lnTo>
                  <a:pt x="298" y="811"/>
                </a:lnTo>
                <a:lnTo>
                  <a:pt x="296" y="814"/>
                </a:lnTo>
                <a:lnTo>
                  <a:pt x="295" y="814"/>
                </a:lnTo>
                <a:lnTo>
                  <a:pt x="292" y="813"/>
                </a:lnTo>
                <a:lnTo>
                  <a:pt x="290" y="813"/>
                </a:lnTo>
                <a:lnTo>
                  <a:pt x="288" y="813"/>
                </a:lnTo>
                <a:lnTo>
                  <a:pt x="287" y="811"/>
                </a:lnTo>
                <a:lnTo>
                  <a:pt x="287" y="809"/>
                </a:lnTo>
                <a:lnTo>
                  <a:pt x="285" y="808"/>
                </a:lnTo>
                <a:lnTo>
                  <a:pt x="284" y="808"/>
                </a:lnTo>
                <a:lnTo>
                  <a:pt x="284" y="806"/>
                </a:lnTo>
                <a:lnTo>
                  <a:pt x="284" y="806"/>
                </a:lnTo>
                <a:lnTo>
                  <a:pt x="282" y="806"/>
                </a:lnTo>
                <a:lnTo>
                  <a:pt x="281" y="805"/>
                </a:lnTo>
                <a:lnTo>
                  <a:pt x="279" y="803"/>
                </a:lnTo>
                <a:lnTo>
                  <a:pt x="279" y="803"/>
                </a:lnTo>
                <a:lnTo>
                  <a:pt x="277" y="803"/>
                </a:lnTo>
                <a:lnTo>
                  <a:pt x="277" y="803"/>
                </a:lnTo>
                <a:lnTo>
                  <a:pt x="277" y="803"/>
                </a:lnTo>
                <a:lnTo>
                  <a:pt x="276" y="802"/>
                </a:lnTo>
                <a:lnTo>
                  <a:pt x="274" y="802"/>
                </a:lnTo>
                <a:lnTo>
                  <a:pt x="274" y="802"/>
                </a:lnTo>
                <a:lnTo>
                  <a:pt x="273" y="800"/>
                </a:lnTo>
                <a:lnTo>
                  <a:pt x="271" y="800"/>
                </a:lnTo>
                <a:lnTo>
                  <a:pt x="271" y="800"/>
                </a:lnTo>
                <a:lnTo>
                  <a:pt x="269" y="800"/>
                </a:lnTo>
                <a:lnTo>
                  <a:pt x="268" y="800"/>
                </a:lnTo>
                <a:lnTo>
                  <a:pt x="268" y="798"/>
                </a:lnTo>
                <a:lnTo>
                  <a:pt x="266" y="798"/>
                </a:lnTo>
                <a:lnTo>
                  <a:pt x="265" y="797"/>
                </a:lnTo>
                <a:lnTo>
                  <a:pt x="263" y="797"/>
                </a:lnTo>
                <a:lnTo>
                  <a:pt x="263" y="795"/>
                </a:lnTo>
                <a:lnTo>
                  <a:pt x="265" y="794"/>
                </a:lnTo>
                <a:lnTo>
                  <a:pt x="265" y="792"/>
                </a:lnTo>
                <a:lnTo>
                  <a:pt x="265" y="791"/>
                </a:lnTo>
                <a:lnTo>
                  <a:pt x="263" y="791"/>
                </a:lnTo>
                <a:lnTo>
                  <a:pt x="262" y="791"/>
                </a:lnTo>
                <a:lnTo>
                  <a:pt x="258" y="791"/>
                </a:lnTo>
                <a:lnTo>
                  <a:pt x="257" y="789"/>
                </a:lnTo>
                <a:lnTo>
                  <a:pt x="257" y="789"/>
                </a:lnTo>
                <a:lnTo>
                  <a:pt x="255" y="787"/>
                </a:lnTo>
                <a:lnTo>
                  <a:pt x="254" y="787"/>
                </a:lnTo>
                <a:lnTo>
                  <a:pt x="252" y="787"/>
                </a:lnTo>
                <a:lnTo>
                  <a:pt x="252" y="787"/>
                </a:lnTo>
                <a:lnTo>
                  <a:pt x="251" y="789"/>
                </a:lnTo>
                <a:lnTo>
                  <a:pt x="251" y="787"/>
                </a:lnTo>
                <a:lnTo>
                  <a:pt x="249" y="787"/>
                </a:lnTo>
                <a:lnTo>
                  <a:pt x="247" y="787"/>
                </a:lnTo>
                <a:lnTo>
                  <a:pt x="247" y="787"/>
                </a:lnTo>
                <a:lnTo>
                  <a:pt x="244" y="787"/>
                </a:lnTo>
                <a:lnTo>
                  <a:pt x="243" y="789"/>
                </a:lnTo>
                <a:lnTo>
                  <a:pt x="241" y="789"/>
                </a:lnTo>
                <a:lnTo>
                  <a:pt x="240" y="789"/>
                </a:lnTo>
                <a:lnTo>
                  <a:pt x="240" y="791"/>
                </a:lnTo>
                <a:lnTo>
                  <a:pt x="238" y="791"/>
                </a:lnTo>
                <a:lnTo>
                  <a:pt x="236" y="789"/>
                </a:lnTo>
                <a:lnTo>
                  <a:pt x="236" y="789"/>
                </a:lnTo>
                <a:lnTo>
                  <a:pt x="236" y="789"/>
                </a:lnTo>
                <a:lnTo>
                  <a:pt x="236" y="787"/>
                </a:lnTo>
                <a:lnTo>
                  <a:pt x="236" y="787"/>
                </a:lnTo>
                <a:lnTo>
                  <a:pt x="236" y="787"/>
                </a:lnTo>
                <a:lnTo>
                  <a:pt x="235" y="786"/>
                </a:lnTo>
                <a:lnTo>
                  <a:pt x="233" y="786"/>
                </a:lnTo>
                <a:lnTo>
                  <a:pt x="230" y="784"/>
                </a:lnTo>
                <a:lnTo>
                  <a:pt x="227" y="783"/>
                </a:lnTo>
                <a:lnTo>
                  <a:pt x="225" y="781"/>
                </a:lnTo>
                <a:lnTo>
                  <a:pt x="225" y="781"/>
                </a:lnTo>
                <a:lnTo>
                  <a:pt x="224" y="780"/>
                </a:lnTo>
                <a:lnTo>
                  <a:pt x="222" y="780"/>
                </a:lnTo>
                <a:lnTo>
                  <a:pt x="221" y="780"/>
                </a:lnTo>
                <a:lnTo>
                  <a:pt x="219" y="780"/>
                </a:lnTo>
                <a:lnTo>
                  <a:pt x="217" y="778"/>
                </a:lnTo>
                <a:lnTo>
                  <a:pt x="214" y="778"/>
                </a:lnTo>
                <a:lnTo>
                  <a:pt x="213" y="780"/>
                </a:lnTo>
                <a:lnTo>
                  <a:pt x="213" y="780"/>
                </a:lnTo>
                <a:lnTo>
                  <a:pt x="211" y="780"/>
                </a:lnTo>
                <a:lnTo>
                  <a:pt x="205" y="778"/>
                </a:lnTo>
                <a:lnTo>
                  <a:pt x="203" y="778"/>
                </a:lnTo>
                <a:lnTo>
                  <a:pt x="202" y="776"/>
                </a:lnTo>
                <a:lnTo>
                  <a:pt x="197" y="776"/>
                </a:lnTo>
                <a:lnTo>
                  <a:pt x="195" y="775"/>
                </a:lnTo>
                <a:lnTo>
                  <a:pt x="194" y="775"/>
                </a:lnTo>
                <a:lnTo>
                  <a:pt x="191" y="773"/>
                </a:lnTo>
                <a:lnTo>
                  <a:pt x="189" y="773"/>
                </a:lnTo>
                <a:lnTo>
                  <a:pt x="187" y="773"/>
                </a:lnTo>
                <a:lnTo>
                  <a:pt x="184" y="773"/>
                </a:lnTo>
                <a:lnTo>
                  <a:pt x="183" y="773"/>
                </a:lnTo>
                <a:lnTo>
                  <a:pt x="183" y="775"/>
                </a:lnTo>
                <a:lnTo>
                  <a:pt x="181" y="775"/>
                </a:lnTo>
                <a:lnTo>
                  <a:pt x="180" y="775"/>
                </a:lnTo>
                <a:lnTo>
                  <a:pt x="175" y="770"/>
                </a:lnTo>
                <a:lnTo>
                  <a:pt x="172" y="767"/>
                </a:lnTo>
                <a:lnTo>
                  <a:pt x="164" y="761"/>
                </a:lnTo>
                <a:lnTo>
                  <a:pt x="162" y="759"/>
                </a:lnTo>
                <a:lnTo>
                  <a:pt x="158" y="759"/>
                </a:lnTo>
                <a:lnTo>
                  <a:pt x="156" y="757"/>
                </a:lnTo>
                <a:lnTo>
                  <a:pt x="151" y="753"/>
                </a:lnTo>
                <a:lnTo>
                  <a:pt x="148" y="753"/>
                </a:lnTo>
                <a:lnTo>
                  <a:pt x="146" y="753"/>
                </a:lnTo>
                <a:lnTo>
                  <a:pt x="146" y="753"/>
                </a:lnTo>
                <a:lnTo>
                  <a:pt x="145" y="753"/>
                </a:lnTo>
                <a:lnTo>
                  <a:pt x="143" y="751"/>
                </a:lnTo>
                <a:lnTo>
                  <a:pt x="143" y="750"/>
                </a:lnTo>
                <a:lnTo>
                  <a:pt x="142" y="748"/>
                </a:lnTo>
                <a:lnTo>
                  <a:pt x="137" y="746"/>
                </a:lnTo>
                <a:lnTo>
                  <a:pt x="134" y="745"/>
                </a:lnTo>
                <a:lnTo>
                  <a:pt x="134" y="745"/>
                </a:lnTo>
                <a:lnTo>
                  <a:pt x="134" y="743"/>
                </a:lnTo>
                <a:lnTo>
                  <a:pt x="137" y="743"/>
                </a:lnTo>
                <a:lnTo>
                  <a:pt x="137" y="742"/>
                </a:lnTo>
                <a:lnTo>
                  <a:pt x="135" y="742"/>
                </a:lnTo>
                <a:lnTo>
                  <a:pt x="135" y="742"/>
                </a:lnTo>
                <a:lnTo>
                  <a:pt x="134" y="740"/>
                </a:lnTo>
                <a:lnTo>
                  <a:pt x="135" y="740"/>
                </a:lnTo>
                <a:lnTo>
                  <a:pt x="137" y="740"/>
                </a:lnTo>
                <a:lnTo>
                  <a:pt x="139" y="740"/>
                </a:lnTo>
                <a:lnTo>
                  <a:pt x="140" y="742"/>
                </a:lnTo>
                <a:lnTo>
                  <a:pt x="142" y="742"/>
                </a:lnTo>
                <a:lnTo>
                  <a:pt x="142" y="742"/>
                </a:lnTo>
                <a:lnTo>
                  <a:pt x="148" y="740"/>
                </a:lnTo>
                <a:lnTo>
                  <a:pt x="148" y="740"/>
                </a:lnTo>
                <a:lnTo>
                  <a:pt x="148" y="739"/>
                </a:lnTo>
                <a:lnTo>
                  <a:pt x="148" y="739"/>
                </a:lnTo>
                <a:lnTo>
                  <a:pt x="148" y="739"/>
                </a:lnTo>
                <a:lnTo>
                  <a:pt x="148" y="737"/>
                </a:lnTo>
                <a:lnTo>
                  <a:pt x="148" y="735"/>
                </a:lnTo>
                <a:lnTo>
                  <a:pt x="151" y="732"/>
                </a:lnTo>
                <a:lnTo>
                  <a:pt x="153" y="729"/>
                </a:lnTo>
                <a:lnTo>
                  <a:pt x="153" y="729"/>
                </a:lnTo>
                <a:lnTo>
                  <a:pt x="154" y="729"/>
                </a:lnTo>
                <a:lnTo>
                  <a:pt x="154" y="729"/>
                </a:lnTo>
                <a:lnTo>
                  <a:pt x="154" y="731"/>
                </a:lnTo>
                <a:lnTo>
                  <a:pt x="154" y="729"/>
                </a:lnTo>
                <a:lnTo>
                  <a:pt x="156" y="728"/>
                </a:lnTo>
                <a:lnTo>
                  <a:pt x="158" y="728"/>
                </a:lnTo>
                <a:lnTo>
                  <a:pt x="159" y="728"/>
                </a:lnTo>
                <a:lnTo>
                  <a:pt x="161" y="728"/>
                </a:lnTo>
                <a:lnTo>
                  <a:pt x="158" y="724"/>
                </a:lnTo>
                <a:lnTo>
                  <a:pt x="154" y="723"/>
                </a:lnTo>
                <a:lnTo>
                  <a:pt x="153" y="723"/>
                </a:lnTo>
                <a:lnTo>
                  <a:pt x="151" y="721"/>
                </a:lnTo>
                <a:lnTo>
                  <a:pt x="150" y="720"/>
                </a:lnTo>
                <a:lnTo>
                  <a:pt x="150" y="718"/>
                </a:lnTo>
                <a:lnTo>
                  <a:pt x="151" y="718"/>
                </a:lnTo>
                <a:lnTo>
                  <a:pt x="153" y="718"/>
                </a:lnTo>
                <a:lnTo>
                  <a:pt x="156" y="717"/>
                </a:lnTo>
                <a:lnTo>
                  <a:pt x="156" y="717"/>
                </a:lnTo>
                <a:lnTo>
                  <a:pt x="158" y="717"/>
                </a:lnTo>
                <a:lnTo>
                  <a:pt x="161" y="718"/>
                </a:lnTo>
                <a:lnTo>
                  <a:pt x="161" y="717"/>
                </a:lnTo>
                <a:lnTo>
                  <a:pt x="159" y="715"/>
                </a:lnTo>
                <a:lnTo>
                  <a:pt x="162" y="713"/>
                </a:lnTo>
                <a:lnTo>
                  <a:pt x="165" y="713"/>
                </a:lnTo>
                <a:lnTo>
                  <a:pt x="169" y="710"/>
                </a:lnTo>
                <a:lnTo>
                  <a:pt x="172" y="710"/>
                </a:lnTo>
                <a:lnTo>
                  <a:pt x="172" y="710"/>
                </a:lnTo>
                <a:lnTo>
                  <a:pt x="172" y="709"/>
                </a:lnTo>
                <a:lnTo>
                  <a:pt x="172" y="707"/>
                </a:lnTo>
                <a:lnTo>
                  <a:pt x="170" y="707"/>
                </a:lnTo>
                <a:lnTo>
                  <a:pt x="169" y="707"/>
                </a:lnTo>
                <a:lnTo>
                  <a:pt x="167" y="709"/>
                </a:lnTo>
                <a:lnTo>
                  <a:pt x="162" y="709"/>
                </a:lnTo>
                <a:lnTo>
                  <a:pt x="161" y="709"/>
                </a:lnTo>
                <a:lnTo>
                  <a:pt x="162" y="707"/>
                </a:lnTo>
                <a:lnTo>
                  <a:pt x="164" y="707"/>
                </a:lnTo>
                <a:lnTo>
                  <a:pt x="164" y="707"/>
                </a:lnTo>
                <a:lnTo>
                  <a:pt x="161" y="707"/>
                </a:lnTo>
                <a:lnTo>
                  <a:pt x="161" y="709"/>
                </a:lnTo>
                <a:lnTo>
                  <a:pt x="156" y="710"/>
                </a:lnTo>
                <a:lnTo>
                  <a:pt x="156" y="709"/>
                </a:lnTo>
                <a:lnTo>
                  <a:pt x="156" y="709"/>
                </a:lnTo>
                <a:lnTo>
                  <a:pt x="156" y="707"/>
                </a:lnTo>
                <a:lnTo>
                  <a:pt x="158" y="707"/>
                </a:lnTo>
                <a:lnTo>
                  <a:pt x="158" y="707"/>
                </a:lnTo>
                <a:lnTo>
                  <a:pt x="158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4"/>
                </a:lnTo>
                <a:lnTo>
                  <a:pt x="158" y="704"/>
                </a:lnTo>
                <a:lnTo>
                  <a:pt x="158" y="702"/>
                </a:lnTo>
                <a:lnTo>
                  <a:pt x="158" y="701"/>
                </a:lnTo>
                <a:lnTo>
                  <a:pt x="159" y="701"/>
                </a:lnTo>
                <a:lnTo>
                  <a:pt x="161" y="699"/>
                </a:lnTo>
                <a:lnTo>
                  <a:pt x="162" y="699"/>
                </a:lnTo>
                <a:lnTo>
                  <a:pt x="164" y="698"/>
                </a:lnTo>
                <a:lnTo>
                  <a:pt x="165" y="696"/>
                </a:lnTo>
                <a:lnTo>
                  <a:pt x="165" y="696"/>
                </a:lnTo>
                <a:lnTo>
                  <a:pt x="169" y="696"/>
                </a:lnTo>
                <a:lnTo>
                  <a:pt x="170" y="696"/>
                </a:lnTo>
                <a:lnTo>
                  <a:pt x="173" y="696"/>
                </a:lnTo>
                <a:lnTo>
                  <a:pt x="176" y="696"/>
                </a:lnTo>
                <a:lnTo>
                  <a:pt x="178" y="696"/>
                </a:lnTo>
                <a:lnTo>
                  <a:pt x="178" y="694"/>
                </a:lnTo>
                <a:lnTo>
                  <a:pt x="178" y="693"/>
                </a:lnTo>
                <a:lnTo>
                  <a:pt x="180" y="693"/>
                </a:lnTo>
                <a:lnTo>
                  <a:pt x="180" y="690"/>
                </a:lnTo>
                <a:lnTo>
                  <a:pt x="181" y="688"/>
                </a:lnTo>
                <a:lnTo>
                  <a:pt x="181" y="688"/>
                </a:lnTo>
                <a:lnTo>
                  <a:pt x="181" y="688"/>
                </a:lnTo>
                <a:lnTo>
                  <a:pt x="180" y="688"/>
                </a:lnTo>
                <a:lnTo>
                  <a:pt x="180" y="688"/>
                </a:lnTo>
                <a:lnTo>
                  <a:pt x="180" y="687"/>
                </a:lnTo>
                <a:lnTo>
                  <a:pt x="180" y="687"/>
                </a:lnTo>
                <a:lnTo>
                  <a:pt x="180" y="685"/>
                </a:lnTo>
                <a:lnTo>
                  <a:pt x="180" y="683"/>
                </a:lnTo>
                <a:lnTo>
                  <a:pt x="180" y="683"/>
                </a:lnTo>
                <a:lnTo>
                  <a:pt x="178" y="682"/>
                </a:lnTo>
                <a:lnTo>
                  <a:pt x="176" y="682"/>
                </a:lnTo>
                <a:lnTo>
                  <a:pt x="176" y="680"/>
                </a:lnTo>
                <a:lnTo>
                  <a:pt x="178" y="679"/>
                </a:lnTo>
                <a:lnTo>
                  <a:pt x="178" y="679"/>
                </a:lnTo>
                <a:lnTo>
                  <a:pt x="180" y="679"/>
                </a:lnTo>
                <a:lnTo>
                  <a:pt x="181" y="679"/>
                </a:lnTo>
                <a:lnTo>
                  <a:pt x="181" y="679"/>
                </a:lnTo>
                <a:lnTo>
                  <a:pt x="183" y="677"/>
                </a:lnTo>
                <a:lnTo>
                  <a:pt x="181" y="677"/>
                </a:lnTo>
                <a:lnTo>
                  <a:pt x="180" y="677"/>
                </a:lnTo>
                <a:lnTo>
                  <a:pt x="178" y="676"/>
                </a:lnTo>
                <a:lnTo>
                  <a:pt x="178" y="676"/>
                </a:lnTo>
                <a:lnTo>
                  <a:pt x="178" y="674"/>
                </a:lnTo>
                <a:lnTo>
                  <a:pt x="178" y="674"/>
                </a:lnTo>
                <a:lnTo>
                  <a:pt x="180" y="674"/>
                </a:lnTo>
                <a:lnTo>
                  <a:pt x="181" y="672"/>
                </a:lnTo>
                <a:lnTo>
                  <a:pt x="183" y="671"/>
                </a:lnTo>
                <a:lnTo>
                  <a:pt x="183" y="669"/>
                </a:lnTo>
                <a:lnTo>
                  <a:pt x="184" y="669"/>
                </a:lnTo>
                <a:lnTo>
                  <a:pt x="184" y="668"/>
                </a:lnTo>
                <a:lnTo>
                  <a:pt x="183" y="666"/>
                </a:lnTo>
                <a:lnTo>
                  <a:pt x="183" y="665"/>
                </a:lnTo>
                <a:lnTo>
                  <a:pt x="183" y="665"/>
                </a:lnTo>
                <a:lnTo>
                  <a:pt x="183" y="663"/>
                </a:lnTo>
                <a:lnTo>
                  <a:pt x="183" y="663"/>
                </a:lnTo>
                <a:lnTo>
                  <a:pt x="181" y="663"/>
                </a:lnTo>
                <a:lnTo>
                  <a:pt x="180" y="665"/>
                </a:lnTo>
                <a:lnTo>
                  <a:pt x="178" y="665"/>
                </a:lnTo>
                <a:lnTo>
                  <a:pt x="176" y="663"/>
                </a:lnTo>
                <a:lnTo>
                  <a:pt x="175" y="661"/>
                </a:lnTo>
                <a:lnTo>
                  <a:pt x="173" y="661"/>
                </a:lnTo>
                <a:lnTo>
                  <a:pt x="172" y="660"/>
                </a:lnTo>
                <a:lnTo>
                  <a:pt x="172" y="660"/>
                </a:lnTo>
                <a:lnTo>
                  <a:pt x="170" y="658"/>
                </a:lnTo>
                <a:lnTo>
                  <a:pt x="170" y="658"/>
                </a:lnTo>
                <a:lnTo>
                  <a:pt x="169" y="658"/>
                </a:lnTo>
                <a:lnTo>
                  <a:pt x="169" y="660"/>
                </a:lnTo>
                <a:lnTo>
                  <a:pt x="167" y="660"/>
                </a:lnTo>
                <a:lnTo>
                  <a:pt x="164" y="658"/>
                </a:lnTo>
                <a:lnTo>
                  <a:pt x="162" y="657"/>
                </a:lnTo>
                <a:lnTo>
                  <a:pt x="161" y="657"/>
                </a:lnTo>
                <a:lnTo>
                  <a:pt x="159" y="657"/>
                </a:lnTo>
                <a:lnTo>
                  <a:pt x="158" y="655"/>
                </a:lnTo>
                <a:lnTo>
                  <a:pt x="156" y="655"/>
                </a:lnTo>
                <a:lnTo>
                  <a:pt x="156" y="655"/>
                </a:lnTo>
                <a:lnTo>
                  <a:pt x="156" y="657"/>
                </a:lnTo>
                <a:lnTo>
                  <a:pt x="156" y="657"/>
                </a:lnTo>
                <a:lnTo>
                  <a:pt x="154" y="657"/>
                </a:lnTo>
                <a:lnTo>
                  <a:pt x="154" y="657"/>
                </a:lnTo>
                <a:lnTo>
                  <a:pt x="153" y="657"/>
                </a:lnTo>
                <a:lnTo>
                  <a:pt x="148" y="653"/>
                </a:lnTo>
                <a:lnTo>
                  <a:pt x="148" y="652"/>
                </a:lnTo>
                <a:lnTo>
                  <a:pt x="146" y="650"/>
                </a:lnTo>
                <a:lnTo>
                  <a:pt x="146" y="649"/>
                </a:lnTo>
                <a:lnTo>
                  <a:pt x="145" y="647"/>
                </a:lnTo>
                <a:lnTo>
                  <a:pt x="143" y="647"/>
                </a:lnTo>
                <a:lnTo>
                  <a:pt x="142" y="649"/>
                </a:lnTo>
                <a:lnTo>
                  <a:pt x="142" y="649"/>
                </a:lnTo>
                <a:lnTo>
                  <a:pt x="140" y="649"/>
                </a:lnTo>
                <a:lnTo>
                  <a:pt x="139" y="649"/>
                </a:lnTo>
                <a:lnTo>
                  <a:pt x="135" y="650"/>
                </a:lnTo>
                <a:lnTo>
                  <a:pt x="134" y="650"/>
                </a:lnTo>
                <a:lnTo>
                  <a:pt x="134" y="652"/>
                </a:lnTo>
                <a:lnTo>
                  <a:pt x="132" y="652"/>
                </a:lnTo>
                <a:lnTo>
                  <a:pt x="131" y="650"/>
                </a:lnTo>
                <a:lnTo>
                  <a:pt x="129" y="650"/>
                </a:lnTo>
                <a:lnTo>
                  <a:pt x="129" y="650"/>
                </a:lnTo>
                <a:lnTo>
                  <a:pt x="128" y="650"/>
                </a:lnTo>
                <a:lnTo>
                  <a:pt x="128" y="649"/>
                </a:lnTo>
                <a:lnTo>
                  <a:pt x="126" y="649"/>
                </a:lnTo>
                <a:lnTo>
                  <a:pt x="124" y="647"/>
                </a:lnTo>
                <a:lnTo>
                  <a:pt x="123" y="647"/>
                </a:lnTo>
                <a:lnTo>
                  <a:pt x="121" y="649"/>
                </a:lnTo>
                <a:lnTo>
                  <a:pt x="120" y="649"/>
                </a:lnTo>
                <a:lnTo>
                  <a:pt x="118" y="649"/>
                </a:lnTo>
                <a:lnTo>
                  <a:pt x="118" y="647"/>
                </a:lnTo>
                <a:lnTo>
                  <a:pt x="117" y="647"/>
                </a:lnTo>
                <a:lnTo>
                  <a:pt x="115" y="646"/>
                </a:lnTo>
                <a:lnTo>
                  <a:pt x="115" y="644"/>
                </a:lnTo>
                <a:lnTo>
                  <a:pt x="115" y="644"/>
                </a:lnTo>
                <a:lnTo>
                  <a:pt x="117" y="642"/>
                </a:lnTo>
                <a:lnTo>
                  <a:pt x="117" y="642"/>
                </a:lnTo>
                <a:lnTo>
                  <a:pt x="115" y="641"/>
                </a:lnTo>
                <a:lnTo>
                  <a:pt x="115" y="641"/>
                </a:lnTo>
                <a:lnTo>
                  <a:pt x="115" y="639"/>
                </a:lnTo>
                <a:lnTo>
                  <a:pt x="115" y="638"/>
                </a:lnTo>
                <a:lnTo>
                  <a:pt x="113" y="638"/>
                </a:lnTo>
                <a:lnTo>
                  <a:pt x="115" y="636"/>
                </a:lnTo>
                <a:lnTo>
                  <a:pt x="115" y="636"/>
                </a:lnTo>
                <a:lnTo>
                  <a:pt x="113" y="636"/>
                </a:lnTo>
                <a:lnTo>
                  <a:pt x="112" y="636"/>
                </a:lnTo>
                <a:lnTo>
                  <a:pt x="112" y="636"/>
                </a:lnTo>
                <a:lnTo>
                  <a:pt x="112" y="635"/>
                </a:lnTo>
                <a:lnTo>
                  <a:pt x="112" y="633"/>
                </a:lnTo>
                <a:lnTo>
                  <a:pt x="110" y="633"/>
                </a:lnTo>
                <a:lnTo>
                  <a:pt x="110" y="633"/>
                </a:lnTo>
                <a:lnTo>
                  <a:pt x="107" y="633"/>
                </a:lnTo>
                <a:lnTo>
                  <a:pt x="106" y="633"/>
                </a:lnTo>
                <a:lnTo>
                  <a:pt x="106" y="633"/>
                </a:lnTo>
                <a:lnTo>
                  <a:pt x="104" y="633"/>
                </a:lnTo>
                <a:lnTo>
                  <a:pt x="102" y="633"/>
                </a:lnTo>
                <a:lnTo>
                  <a:pt x="99" y="631"/>
                </a:lnTo>
                <a:lnTo>
                  <a:pt x="98" y="631"/>
                </a:lnTo>
                <a:lnTo>
                  <a:pt x="99" y="631"/>
                </a:lnTo>
                <a:lnTo>
                  <a:pt x="99" y="631"/>
                </a:lnTo>
                <a:lnTo>
                  <a:pt x="99" y="630"/>
                </a:lnTo>
                <a:lnTo>
                  <a:pt x="99" y="630"/>
                </a:lnTo>
                <a:lnTo>
                  <a:pt x="98" y="628"/>
                </a:lnTo>
                <a:lnTo>
                  <a:pt x="98" y="628"/>
                </a:lnTo>
                <a:lnTo>
                  <a:pt x="98" y="627"/>
                </a:lnTo>
                <a:lnTo>
                  <a:pt x="98" y="625"/>
                </a:lnTo>
                <a:lnTo>
                  <a:pt x="98" y="625"/>
                </a:lnTo>
                <a:lnTo>
                  <a:pt x="98" y="624"/>
                </a:lnTo>
                <a:lnTo>
                  <a:pt x="99" y="624"/>
                </a:lnTo>
                <a:lnTo>
                  <a:pt x="101" y="624"/>
                </a:lnTo>
                <a:lnTo>
                  <a:pt x="101" y="622"/>
                </a:lnTo>
                <a:lnTo>
                  <a:pt x="101" y="622"/>
                </a:lnTo>
                <a:lnTo>
                  <a:pt x="98" y="617"/>
                </a:lnTo>
                <a:lnTo>
                  <a:pt x="96" y="614"/>
                </a:lnTo>
                <a:lnTo>
                  <a:pt x="94" y="613"/>
                </a:lnTo>
                <a:lnTo>
                  <a:pt x="93" y="611"/>
                </a:lnTo>
                <a:lnTo>
                  <a:pt x="91" y="611"/>
                </a:lnTo>
                <a:lnTo>
                  <a:pt x="90" y="611"/>
                </a:lnTo>
                <a:lnTo>
                  <a:pt x="87" y="611"/>
                </a:lnTo>
                <a:lnTo>
                  <a:pt x="85" y="611"/>
                </a:lnTo>
                <a:lnTo>
                  <a:pt x="83" y="611"/>
                </a:lnTo>
                <a:lnTo>
                  <a:pt x="79" y="613"/>
                </a:lnTo>
                <a:lnTo>
                  <a:pt x="79" y="613"/>
                </a:lnTo>
                <a:lnTo>
                  <a:pt x="76" y="613"/>
                </a:lnTo>
                <a:lnTo>
                  <a:pt x="74" y="611"/>
                </a:lnTo>
                <a:lnTo>
                  <a:pt x="72" y="611"/>
                </a:lnTo>
                <a:lnTo>
                  <a:pt x="72" y="613"/>
                </a:lnTo>
                <a:lnTo>
                  <a:pt x="71" y="613"/>
                </a:lnTo>
                <a:lnTo>
                  <a:pt x="71" y="616"/>
                </a:lnTo>
                <a:lnTo>
                  <a:pt x="69" y="616"/>
                </a:lnTo>
                <a:lnTo>
                  <a:pt x="68" y="617"/>
                </a:lnTo>
                <a:lnTo>
                  <a:pt x="68" y="617"/>
                </a:lnTo>
                <a:lnTo>
                  <a:pt x="66" y="617"/>
                </a:lnTo>
                <a:lnTo>
                  <a:pt x="65" y="616"/>
                </a:lnTo>
                <a:lnTo>
                  <a:pt x="63" y="616"/>
                </a:lnTo>
                <a:lnTo>
                  <a:pt x="63" y="616"/>
                </a:lnTo>
                <a:lnTo>
                  <a:pt x="63" y="616"/>
                </a:lnTo>
                <a:lnTo>
                  <a:pt x="61" y="614"/>
                </a:lnTo>
                <a:lnTo>
                  <a:pt x="61" y="613"/>
                </a:lnTo>
                <a:lnTo>
                  <a:pt x="61" y="613"/>
                </a:lnTo>
                <a:lnTo>
                  <a:pt x="60" y="611"/>
                </a:lnTo>
                <a:lnTo>
                  <a:pt x="60" y="609"/>
                </a:lnTo>
                <a:lnTo>
                  <a:pt x="60" y="608"/>
                </a:lnTo>
                <a:lnTo>
                  <a:pt x="61" y="606"/>
                </a:lnTo>
                <a:lnTo>
                  <a:pt x="60" y="605"/>
                </a:lnTo>
                <a:lnTo>
                  <a:pt x="60" y="605"/>
                </a:lnTo>
                <a:lnTo>
                  <a:pt x="60" y="603"/>
                </a:lnTo>
                <a:lnTo>
                  <a:pt x="60" y="603"/>
                </a:lnTo>
                <a:lnTo>
                  <a:pt x="60" y="602"/>
                </a:lnTo>
                <a:lnTo>
                  <a:pt x="58" y="602"/>
                </a:lnTo>
                <a:lnTo>
                  <a:pt x="57" y="600"/>
                </a:lnTo>
                <a:lnTo>
                  <a:pt x="57" y="598"/>
                </a:lnTo>
                <a:lnTo>
                  <a:pt x="55" y="598"/>
                </a:lnTo>
                <a:lnTo>
                  <a:pt x="57" y="597"/>
                </a:lnTo>
                <a:lnTo>
                  <a:pt x="57" y="595"/>
                </a:lnTo>
                <a:lnTo>
                  <a:pt x="58" y="595"/>
                </a:lnTo>
                <a:lnTo>
                  <a:pt x="58" y="594"/>
                </a:lnTo>
                <a:lnTo>
                  <a:pt x="60" y="594"/>
                </a:lnTo>
                <a:lnTo>
                  <a:pt x="61" y="594"/>
                </a:lnTo>
                <a:lnTo>
                  <a:pt x="63" y="595"/>
                </a:lnTo>
                <a:lnTo>
                  <a:pt x="63" y="595"/>
                </a:lnTo>
                <a:lnTo>
                  <a:pt x="65" y="597"/>
                </a:lnTo>
                <a:lnTo>
                  <a:pt x="68" y="597"/>
                </a:lnTo>
                <a:lnTo>
                  <a:pt x="68" y="597"/>
                </a:lnTo>
                <a:lnTo>
                  <a:pt x="69" y="595"/>
                </a:lnTo>
                <a:lnTo>
                  <a:pt x="72" y="594"/>
                </a:lnTo>
                <a:lnTo>
                  <a:pt x="72" y="594"/>
                </a:lnTo>
                <a:lnTo>
                  <a:pt x="74" y="592"/>
                </a:lnTo>
                <a:lnTo>
                  <a:pt x="76" y="592"/>
                </a:lnTo>
                <a:lnTo>
                  <a:pt x="77" y="592"/>
                </a:lnTo>
                <a:lnTo>
                  <a:pt x="77" y="590"/>
                </a:lnTo>
                <a:lnTo>
                  <a:pt x="77" y="590"/>
                </a:lnTo>
                <a:lnTo>
                  <a:pt x="76" y="589"/>
                </a:lnTo>
                <a:lnTo>
                  <a:pt x="72" y="587"/>
                </a:lnTo>
                <a:lnTo>
                  <a:pt x="72" y="587"/>
                </a:lnTo>
                <a:lnTo>
                  <a:pt x="72" y="586"/>
                </a:lnTo>
                <a:lnTo>
                  <a:pt x="72" y="586"/>
                </a:lnTo>
                <a:lnTo>
                  <a:pt x="72" y="584"/>
                </a:lnTo>
                <a:lnTo>
                  <a:pt x="69" y="583"/>
                </a:lnTo>
                <a:lnTo>
                  <a:pt x="66" y="583"/>
                </a:lnTo>
                <a:lnTo>
                  <a:pt x="65" y="583"/>
                </a:lnTo>
                <a:lnTo>
                  <a:pt x="63" y="583"/>
                </a:lnTo>
                <a:lnTo>
                  <a:pt x="63" y="581"/>
                </a:lnTo>
                <a:lnTo>
                  <a:pt x="65" y="579"/>
                </a:lnTo>
                <a:lnTo>
                  <a:pt x="65" y="578"/>
                </a:lnTo>
                <a:lnTo>
                  <a:pt x="65" y="578"/>
                </a:lnTo>
                <a:lnTo>
                  <a:pt x="63" y="578"/>
                </a:lnTo>
                <a:lnTo>
                  <a:pt x="61" y="576"/>
                </a:lnTo>
                <a:lnTo>
                  <a:pt x="58" y="575"/>
                </a:lnTo>
                <a:lnTo>
                  <a:pt x="57" y="573"/>
                </a:lnTo>
                <a:lnTo>
                  <a:pt x="55" y="570"/>
                </a:lnTo>
                <a:lnTo>
                  <a:pt x="55" y="570"/>
                </a:lnTo>
                <a:lnTo>
                  <a:pt x="53" y="568"/>
                </a:lnTo>
                <a:lnTo>
                  <a:pt x="53" y="568"/>
                </a:lnTo>
                <a:lnTo>
                  <a:pt x="53" y="567"/>
                </a:lnTo>
                <a:lnTo>
                  <a:pt x="53" y="565"/>
                </a:lnTo>
                <a:lnTo>
                  <a:pt x="53" y="565"/>
                </a:lnTo>
                <a:lnTo>
                  <a:pt x="52" y="565"/>
                </a:lnTo>
                <a:lnTo>
                  <a:pt x="49" y="562"/>
                </a:lnTo>
                <a:lnTo>
                  <a:pt x="49" y="562"/>
                </a:lnTo>
                <a:lnTo>
                  <a:pt x="49" y="562"/>
                </a:lnTo>
                <a:lnTo>
                  <a:pt x="49" y="561"/>
                </a:lnTo>
                <a:lnTo>
                  <a:pt x="50" y="559"/>
                </a:lnTo>
                <a:lnTo>
                  <a:pt x="52" y="557"/>
                </a:lnTo>
                <a:lnTo>
                  <a:pt x="52" y="557"/>
                </a:lnTo>
                <a:lnTo>
                  <a:pt x="52" y="556"/>
                </a:lnTo>
                <a:lnTo>
                  <a:pt x="50" y="554"/>
                </a:lnTo>
                <a:lnTo>
                  <a:pt x="49" y="553"/>
                </a:lnTo>
                <a:lnTo>
                  <a:pt x="49" y="553"/>
                </a:lnTo>
                <a:lnTo>
                  <a:pt x="49" y="553"/>
                </a:lnTo>
                <a:lnTo>
                  <a:pt x="50" y="551"/>
                </a:lnTo>
                <a:lnTo>
                  <a:pt x="50" y="551"/>
                </a:lnTo>
                <a:lnTo>
                  <a:pt x="50" y="548"/>
                </a:lnTo>
                <a:lnTo>
                  <a:pt x="50" y="546"/>
                </a:lnTo>
                <a:lnTo>
                  <a:pt x="50" y="546"/>
                </a:lnTo>
                <a:lnTo>
                  <a:pt x="50" y="546"/>
                </a:lnTo>
                <a:lnTo>
                  <a:pt x="49" y="546"/>
                </a:lnTo>
                <a:lnTo>
                  <a:pt x="47" y="546"/>
                </a:lnTo>
                <a:lnTo>
                  <a:pt x="47" y="545"/>
                </a:lnTo>
                <a:lnTo>
                  <a:pt x="47" y="545"/>
                </a:lnTo>
                <a:lnTo>
                  <a:pt x="46" y="545"/>
                </a:lnTo>
                <a:lnTo>
                  <a:pt x="44" y="543"/>
                </a:lnTo>
                <a:lnTo>
                  <a:pt x="44" y="543"/>
                </a:lnTo>
                <a:lnTo>
                  <a:pt x="41" y="542"/>
                </a:lnTo>
                <a:lnTo>
                  <a:pt x="38" y="542"/>
                </a:lnTo>
                <a:lnTo>
                  <a:pt x="36" y="542"/>
                </a:lnTo>
                <a:lnTo>
                  <a:pt x="36" y="542"/>
                </a:lnTo>
                <a:lnTo>
                  <a:pt x="35" y="543"/>
                </a:lnTo>
                <a:lnTo>
                  <a:pt x="33" y="543"/>
                </a:lnTo>
                <a:lnTo>
                  <a:pt x="33" y="543"/>
                </a:lnTo>
                <a:lnTo>
                  <a:pt x="31" y="543"/>
                </a:lnTo>
                <a:lnTo>
                  <a:pt x="30" y="545"/>
                </a:lnTo>
                <a:lnTo>
                  <a:pt x="28" y="543"/>
                </a:lnTo>
                <a:lnTo>
                  <a:pt x="28" y="543"/>
                </a:lnTo>
                <a:lnTo>
                  <a:pt x="28" y="542"/>
                </a:lnTo>
                <a:lnTo>
                  <a:pt x="28" y="540"/>
                </a:lnTo>
                <a:lnTo>
                  <a:pt x="28" y="540"/>
                </a:lnTo>
                <a:lnTo>
                  <a:pt x="28" y="540"/>
                </a:lnTo>
                <a:lnTo>
                  <a:pt x="27" y="538"/>
                </a:lnTo>
                <a:lnTo>
                  <a:pt x="24" y="538"/>
                </a:lnTo>
                <a:lnTo>
                  <a:pt x="24" y="538"/>
                </a:lnTo>
                <a:lnTo>
                  <a:pt x="22" y="538"/>
                </a:lnTo>
                <a:lnTo>
                  <a:pt x="20" y="540"/>
                </a:lnTo>
                <a:lnTo>
                  <a:pt x="19" y="538"/>
                </a:lnTo>
                <a:lnTo>
                  <a:pt x="19" y="538"/>
                </a:lnTo>
                <a:lnTo>
                  <a:pt x="17" y="537"/>
                </a:lnTo>
                <a:lnTo>
                  <a:pt x="17" y="537"/>
                </a:lnTo>
                <a:lnTo>
                  <a:pt x="14" y="537"/>
                </a:lnTo>
                <a:lnTo>
                  <a:pt x="14" y="537"/>
                </a:lnTo>
                <a:lnTo>
                  <a:pt x="12" y="537"/>
                </a:lnTo>
                <a:lnTo>
                  <a:pt x="12" y="537"/>
                </a:lnTo>
                <a:lnTo>
                  <a:pt x="11" y="535"/>
                </a:lnTo>
                <a:lnTo>
                  <a:pt x="11" y="534"/>
                </a:lnTo>
                <a:lnTo>
                  <a:pt x="11" y="534"/>
                </a:lnTo>
                <a:lnTo>
                  <a:pt x="11" y="532"/>
                </a:lnTo>
                <a:lnTo>
                  <a:pt x="11" y="531"/>
                </a:lnTo>
                <a:lnTo>
                  <a:pt x="11" y="527"/>
                </a:lnTo>
                <a:lnTo>
                  <a:pt x="9" y="527"/>
                </a:lnTo>
                <a:lnTo>
                  <a:pt x="9" y="526"/>
                </a:lnTo>
                <a:lnTo>
                  <a:pt x="8" y="526"/>
                </a:lnTo>
                <a:lnTo>
                  <a:pt x="8" y="524"/>
                </a:lnTo>
                <a:lnTo>
                  <a:pt x="6" y="523"/>
                </a:lnTo>
                <a:lnTo>
                  <a:pt x="6" y="521"/>
                </a:lnTo>
                <a:lnTo>
                  <a:pt x="6" y="521"/>
                </a:lnTo>
                <a:lnTo>
                  <a:pt x="6" y="521"/>
                </a:lnTo>
                <a:lnTo>
                  <a:pt x="3" y="521"/>
                </a:lnTo>
                <a:lnTo>
                  <a:pt x="3" y="521"/>
                </a:lnTo>
                <a:lnTo>
                  <a:pt x="5" y="518"/>
                </a:lnTo>
                <a:lnTo>
                  <a:pt x="5" y="516"/>
                </a:lnTo>
                <a:lnTo>
                  <a:pt x="5" y="515"/>
                </a:lnTo>
                <a:lnTo>
                  <a:pt x="6" y="515"/>
                </a:lnTo>
                <a:lnTo>
                  <a:pt x="6" y="513"/>
                </a:lnTo>
                <a:lnTo>
                  <a:pt x="6" y="513"/>
                </a:lnTo>
                <a:lnTo>
                  <a:pt x="6" y="512"/>
                </a:lnTo>
                <a:lnTo>
                  <a:pt x="6" y="512"/>
                </a:lnTo>
                <a:lnTo>
                  <a:pt x="3" y="510"/>
                </a:lnTo>
                <a:lnTo>
                  <a:pt x="1" y="509"/>
                </a:lnTo>
                <a:lnTo>
                  <a:pt x="1" y="507"/>
                </a:lnTo>
                <a:lnTo>
                  <a:pt x="1" y="507"/>
                </a:lnTo>
                <a:lnTo>
                  <a:pt x="0" y="507"/>
                </a:lnTo>
                <a:lnTo>
                  <a:pt x="0" y="507"/>
                </a:lnTo>
                <a:lnTo>
                  <a:pt x="0" y="505"/>
                </a:lnTo>
                <a:lnTo>
                  <a:pt x="0" y="504"/>
                </a:lnTo>
                <a:lnTo>
                  <a:pt x="1" y="502"/>
                </a:lnTo>
                <a:lnTo>
                  <a:pt x="1" y="502"/>
                </a:lnTo>
                <a:lnTo>
                  <a:pt x="1" y="501"/>
                </a:lnTo>
                <a:lnTo>
                  <a:pt x="5" y="501"/>
                </a:lnTo>
                <a:lnTo>
                  <a:pt x="5" y="501"/>
                </a:lnTo>
                <a:lnTo>
                  <a:pt x="5" y="499"/>
                </a:lnTo>
                <a:lnTo>
                  <a:pt x="5" y="499"/>
                </a:lnTo>
                <a:lnTo>
                  <a:pt x="5" y="499"/>
                </a:lnTo>
                <a:lnTo>
                  <a:pt x="3" y="499"/>
                </a:lnTo>
                <a:lnTo>
                  <a:pt x="3" y="498"/>
                </a:lnTo>
                <a:lnTo>
                  <a:pt x="3" y="496"/>
                </a:lnTo>
                <a:lnTo>
                  <a:pt x="5" y="496"/>
                </a:lnTo>
                <a:lnTo>
                  <a:pt x="6" y="498"/>
                </a:lnTo>
                <a:lnTo>
                  <a:pt x="6" y="499"/>
                </a:lnTo>
                <a:lnTo>
                  <a:pt x="6" y="499"/>
                </a:lnTo>
                <a:lnTo>
                  <a:pt x="8" y="499"/>
                </a:lnTo>
                <a:lnTo>
                  <a:pt x="8" y="499"/>
                </a:lnTo>
                <a:lnTo>
                  <a:pt x="9" y="501"/>
                </a:lnTo>
                <a:lnTo>
                  <a:pt x="11" y="499"/>
                </a:lnTo>
                <a:lnTo>
                  <a:pt x="11" y="498"/>
                </a:lnTo>
                <a:lnTo>
                  <a:pt x="9" y="496"/>
                </a:lnTo>
                <a:lnTo>
                  <a:pt x="8" y="494"/>
                </a:lnTo>
                <a:lnTo>
                  <a:pt x="6" y="493"/>
                </a:lnTo>
                <a:lnTo>
                  <a:pt x="5" y="494"/>
                </a:lnTo>
                <a:lnTo>
                  <a:pt x="3" y="493"/>
                </a:lnTo>
                <a:lnTo>
                  <a:pt x="3" y="493"/>
                </a:lnTo>
                <a:lnTo>
                  <a:pt x="1" y="491"/>
                </a:lnTo>
                <a:lnTo>
                  <a:pt x="3" y="491"/>
                </a:lnTo>
                <a:lnTo>
                  <a:pt x="5" y="488"/>
                </a:lnTo>
                <a:lnTo>
                  <a:pt x="6" y="488"/>
                </a:lnTo>
                <a:lnTo>
                  <a:pt x="6" y="486"/>
                </a:lnTo>
                <a:lnTo>
                  <a:pt x="6" y="485"/>
                </a:lnTo>
                <a:lnTo>
                  <a:pt x="5" y="477"/>
                </a:lnTo>
                <a:lnTo>
                  <a:pt x="5" y="477"/>
                </a:lnTo>
                <a:lnTo>
                  <a:pt x="3" y="477"/>
                </a:lnTo>
                <a:lnTo>
                  <a:pt x="5" y="475"/>
                </a:lnTo>
                <a:lnTo>
                  <a:pt x="6" y="472"/>
                </a:lnTo>
                <a:lnTo>
                  <a:pt x="8" y="471"/>
                </a:lnTo>
                <a:lnTo>
                  <a:pt x="8" y="469"/>
                </a:lnTo>
                <a:lnTo>
                  <a:pt x="9" y="469"/>
                </a:lnTo>
                <a:lnTo>
                  <a:pt x="9" y="469"/>
                </a:lnTo>
                <a:lnTo>
                  <a:pt x="9" y="469"/>
                </a:lnTo>
                <a:lnTo>
                  <a:pt x="11" y="468"/>
                </a:lnTo>
                <a:lnTo>
                  <a:pt x="11" y="468"/>
                </a:lnTo>
                <a:lnTo>
                  <a:pt x="11" y="468"/>
                </a:lnTo>
                <a:lnTo>
                  <a:pt x="9" y="466"/>
                </a:lnTo>
                <a:lnTo>
                  <a:pt x="9" y="466"/>
                </a:lnTo>
                <a:lnTo>
                  <a:pt x="9" y="464"/>
                </a:lnTo>
                <a:lnTo>
                  <a:pt x="9" y="463"/>
                </a:lnTo>
                <a:lnTo>
                  <a:pt x="9" y="460"/>
                </a:lnTo>
                <a:lnTo>
                  <a:pt x="9" y="460"/>
                </a:lnTo>
                <a:lnTo>
                  <a:pt x="11" y="460"/>
                </a:lnTo>
                <a:lnTo>
                  <a:pt x="11" y="460"/>
                </a:lnTo>
                <a:lnTo>
                  <a:pt x="14" y="461"/>
                </a:lnTo>
                <a:lnTo>
                  <a:pt x="14" y="460"/>
                </a:lnTo>
                <a:lnTo>
                  <a:pt x="16" y="458"/>
                </a:lnTo>
                <a:lnTo>
                  <a:pt x="16" y="458"/>
                </a:lnTo>
                <a:lnTo>
                  <a:pt x="17" y="458"/>
                </a:lnTo>
                <a:lnTo>
                  <a:pt x="19" y="458"/>
                </a:lnTo>
                <a:lnTo>
                  <a:pt x="20" y="458"/>
                </a:lnTo>
                <a:lnTo>
                  <a:pt x="22" y="458"/>
                </a:lnTo>
                <a:lnTo>
                  <a:pt x="22" y="458"/>
                </a:lnTo>
                <a:lnTo>
                  <a:pt x="24" y="457"/>
                </a:lnTo>
                <a:lnTo>
                  <a:pt x="24" y="455"/>
                </a:lnTo>
                <a:lnTo>
                  <a:pt x="25" y="455"/>
                </a:lnTo>
                <a:lnTo>
                  <a:pt x="33" y="455"/>
                </a:lnTo>
                <a:lnTo>
                  <a:pt x="39" y="457"/>
                </a:lnTo>
                <a:lnTo>
                  <a:pt x="39" y="457"/>
                </a:lnTo>
                <a:lnTo>
                  <a:pt x="39" y="455"/>
                </a:lnTo>
                <a:lnTo>
                  <a:pt x="38" y="455"/>
                </a:lnTo>
                <a:lnTo>
                  <a:pt x="38" y="453"/>
                </a:lnTo>
                <a:lnTo>
                  <a:pt x="36" y="452"/>
                </a:lnTo>
                <a:lnTo>
                  <a:pt x="33" y="450"/>
                </a:lnTo>
                <a:lnTo>
                  <a:pt x="31" y="450"/>
                </a:lnTo>
                <a:lnTo>
                  <a:pt x="28" y="450"/>
                </a:lnTo>
                <a:lnTo>
                  <a:pt x="24" y="450"/>
                </a:lnTo>
                <a:lnTo>
                  <a:pt x="20" y="447"/>
                </a:lnTo>
                <a:lnTo>
                  <a:pt x="17" y="447"/>
                </a:lnTo>
                <a:lnTo>
                  <a:pt x="16" y="444"/>
                </a:lnTo>
                <a:lnTo>
                  <a:pt x="16" y="442"/>
                </a:lnTo>
                <a:lnTo>
                  <a:pt x="17" y="444"/>
                </a:lnTo>
                <a:lnTo>
                  <a:pt x="17" y="442"/>
                </a:lnTo>
                <a:lnTo>
                  <a:pt x="17" y="441"/>
                </a:lnTo>
                <a:lnTo>
                  <a:pt x="17" y="441"/>
                </a:lnTo>
                <a:lnTo>
                  <a:pt x="16" y="439"/>
                </a:lnTo>
                <a:lnTo>
                  <a:pt x="11" y="442"/>
                </a:lnTo>
                <a:lnTo>
                  <a:pt x="6" y="442"/>
                </a:lnTo>
                <a:lnTo>
                  <a:pt x="11" y="438"/>
                </a:lnTo>
                <a:lnTo>
                  <a:pt x="14" y="435"/>
                </a:lnTo>
                <a:lnTo>
                  <a:pt x="16" y="435"/>
                </a:lnTo>
                <a:lnTo>
                  <a:pt x="17" y="433"/>
                </a:lnTo>
                <a:lnTo>
                  <a:pt x="19" y="433"/>
                </a:lnTo>
                <a:lnTo>
                  <a:pt x="19" y="431"/>
                </a:lnTo>
                <a:lnTo>
                  <a:pt x="24" y="430"/>
                </a:lnTo>
                <a:lnTo>
                  <a:pt x="27" y="427"/>
                </a:lnTo>
                <a:lnTo>
                  <a:pt x="30" y="423"/>
                </a:lnTo>
                <a:lnTo>
                  <a:pt x="31" y="422"/>
                </a:lnTo>
                <a:lnTo>
                  <a:pt x="33" y="420"/>
                </a:lnTo>
                <a:lnTo>
                  <a:pt x="36" y="417"/>
                </a:lnTo>
                <a:lnTo>
                  <a:pt x="38" y="416"/>
                </a:lnTo>
                <a:lnTo>
                  <a:pt x="42" y="411"/>
                </a:lnTo>
                <a:lnTo>
                  <a:pt x="44" y="409"/>
                </a:lnTo>
                <a:lnTo>
                  <a:pt x="46" y="408"/>
                </a:lnTo>
                <a:lnTo>
                  <a:pt x="50" y="403"/>
                </a:lnTo>
                <a:lnTo>
                  <a:pt x="55" y="400"/>
                </a:lnTo>
                <a:lnTo>
                  <a:pt x="57" y="398"/>
                </a:lnTo>
                <a:lnTo>
                  <a:pt x="57" y="395"/>
                </a:lnTo>
                <a:lnTo>
                  <a:pt x="58" y="394"/>
                </a:lnTo>
                <a:lnTo>
                  <a:pt x="60" y="390"/>
                </a:lnTo>
                <a:lnTo>
                  <a:pt x="60" y="390"/>
                </a:lnTo>
                <a:lnTo>
                  <a:pt x="60" y="389"/>
                </a:lnTo>
                <a:lnTo>
                  <a:pt x="58" y="387"/>
                </a:lnTo>
                <a:lnTo>
                  <a:pt x="57" y="387"/>
                </a:lnTo>
                <a:lnTo>
                  <a:pt x="55" y="384"/>
                </a:lnTo>
                <a:lnTo>
                  <a:pt x="55" y="384"/>
                </a:lnTo>
                <a:lnTo>
                  <a:pt x="52" y="381"/>
                </a:lnTo>
                <a:lnTo>
                  <a:pt x="47" y="379"/>
                </a:lnTo>
                <a:lnTo>
                  <a:pt x="44" y="376"/>
                </a:lnTo>
                <a:lnTo>
                  <a:pt x="38" y="373"/>
                </a:lnTo>
                <a:lnTo>
                  <a:pt x="38" y="371"/>
                </a:lnTo>
                <a:lnTo>
                  <a:pt x="38" y="371"/>
                </a:lnTo>
                <a:lnTo>
                  <a:pt x="41" y="370"/>
                </a:lnTo>
                <a:lnTo>
                  <a:pt x="44" y="367"/>
                </a:lnTo>
                <a:lnTo>
                  <a:pt x="44" y="365"/>
                </a:lnTo>
                <a:lnTo>
                  <a:pt x="46" y="364"/>
                </a:lnTo>
                <a:lnTo>
                  <a:pt x="46" y="362"/>
                </a:lnTo>
                <a:lnTo>
                  <a:pt x="46" y="360"/>
                </a:lnTo>
                <a:lnTo>
                  <a:pt x="44" y="360"/>
                </a:lnTo>
                <a:lnTo>
                  <a:pt x="42" y="359"/>
                </a:lnTo>
                <a:lnTo>
                  <a:pt x="39" y="357"/>
                </a:lnTo>
                <a:lnTo>
                  <a:pt x="38" y="354"/>
                </a:lnTo>
                <a:lnTo>
                  <a:pt x="38" y="353"/>
                </a:lnTo>
                <a:lnTo>
                  <a:pt x="38" y="353"/>
                </a:lnTo>
                <a:lnTo>
                  <a:pt x="39" y="351"/>
                </a:lnTo>
                <a:lnTo>
                  <a:pt x="39" y="349"/>
                </a:lnTo>
                <a:lnTo>
                  <a:pt x="39" y="348"/>
                </a:lnTo>
                <a:lnTo>
                  <a:pt x="38" y="348"/>
                </a:lnTo>
                <a:lnTo>
                  <a:pt x="35" y="346"/>
                </a:lnTo>
                <a:lnTo>
                  <a:pt x="33" y="346"/>
                </a:lnTo>
                <a:lnTo>
                  <a:pt x="33" y="345"/>
                </a:lnTo>
                <a:lnTo>
                  <a:pt x="31" y="343"/>
                </a:lnTo>
                <a:lnTo>
                  <a:pt x="31" y="342"/>
                </a:lnTo>
                <a:lnTo>
                  <a:pt x="31" y="342"/>
                </a:lnTo>
                <a:lnTo>
                  <a:pt x="33" y="340"/>
                </a:lnTo>
                <a:lnTo>
                  <a:pt x="35" y="340"/>
                </a:lnTo>
                <a:lnTo>
                  <a:pt x="35" y="338"/>
                </a:lnTo>
                <a:lnTo>
                  <a:pt x="35" y="337"/>
                </a:lnTo>
                <a:lnTo>
                  <a:pt x="35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5"/>
                </a:lnTo>
                <a:lnTo>
                  <a:pt x="33" y="334"/>
                </a:lnTo>
                <a:lnTo>
                  <a:pt x="33" y="331"/>
                </a:lnTo>
                <a:lnTo>
                  <a:pt x="35" y="329"/>
                </a:lnTo>
                <a:lnTo>
                  <a:pt x="33" y="327"/>
                </a:lnTo>
                <a:lnTo>
                  <a:pt x="33" y="327"/>
                </a:lnTo>
                <a:lnTo>
                  <a:pt x="36" y="326"/>
                </a:lnTo>
                <a:lnTo>
                  <a:pt x="38" y="326"/>
                </a:lnTo>
                <a:lnTo>
                  <a:pt x="39" y="326"/>
                </a:lnTo>
                <a:lnTo>
                  <a:pt x="39" y="324"/>
                </a:lnTo>
                <a:lnTo>
                  <a:pt x="39" y="323"/>
                </a:lnTo>
                <a:lnTo>
                  <a:pt x="36" y="318"/>
                </a:lnTo>
                <a:lnTo>
                  <a:pt x="36" y="316"/>
                </a:lnTo>
                <a:lnTo>
                  <a:pt x="35" y="313"/>
                </a:lnTo>
                <a:lnTo>
                  <a:pt x="33" y="313"/>
                </a:lnTo>
                <a:lnTo>
                  <a:pt x="33" y="312"/>
                </a:lnTo>
                <a:lnTo>
                  <a:pt x="31" y="310"/>
                </a:lnTo>
                <a:lnTo>
                  <a:pt x="31" y="307"/>
                </a:lnTo>
                <a:lnTo>
                  <a:pt x="30" y="305"/>
                </a:lnTo>
                <a:lnTo>
                  <a:pt x="28" y="304"/>
                </a:lnTo>
                <a:lnTo>
                  <a:pt x="27" y="302"/>
                </a:lnTo>
                <a:lnTo>
                  <a:pt x="25" y="297"/>
                </a:lnTo>
                <a:lnTo>
                  <a:pt x="24" y="297"/>
                </a:lnTo>
                <a:lnTo>
                  <a:pt x="24" y="296"/>
                </a:lnTo>
                <a:lnTo>
                  <a:pt x="24" y="294"/>
                </a:lnTo>
                <a:lnTo>
                  <a:pt x="27" y="291"/>
                </a:lnTo>
                <a:lnTo>
                  <a:pt x="28" y="290"/>
                </a:lnTo>
                <a:lnTo>
                  <a:pt x="31" y="286"/>
                </a:lnTo>
                <a:lnTo>
                  <a:pt x="35" y="283"/>
                </a:lnTo>
                <a:lnTo>
                  <a:pt x="36" y="280"/>
                </a:lnTo>
                <a:lnTo>
                  <a:pt x="38" y="277"/>
                </a:lnTo>
                <a:lnTo>
                  <a:pt x="38" y="277"/>
                </a:lnTo>
                <a:lnTo>
                  <a:pt x="35" y="275"/>
                </a:lnTo>
                <a:lnTo>
                  <a:pt x="30" y="271"/>
                </a:lnTo>
                <a:lnTo>
                  <a:pt x="28" y="267"/>
                </a:lnTo>
                <a:lnTo>
                  <a:pt x="24" y="266"/>
                </a:lnTo>
                <a:lnTo>
                  <a:pt x="19" y="264"/>
                </a:lnTo>
                <a:lnTo>
                  <a:pt x="17" y="261"/>
                </a:lnTo>
                <a:lnTo>
                  <a:pt x="16" y="256"/>
                </a:lnTo>
                <a:lnTo>
                  <a:pt x="16" y="256"/>
                </a:lnTo>
                <a:lnTo>
                  <a:pt x="19" y="250"/>
                </a:lnTo>
                <a:lnTo>
                  <a:pt x="20" y="249"/>
                </a:lnTo>
                <a:lnTo>
                  <a:pt x="20" y="249"/>
                </a:lnTo>
                <a:lnTo>
                  <a:pt x="19" y="249"/>
                </a:lnTo>
                <a:lnTo>
                  <a:pt x="19" y="247"/>
                </a:lnTo>
                <a:lnTo>
                  <a:pt x="16" y="247"/>
                </a:lnTo>
                <a:lnTo>
                  <a:pt x="14" y="247"/>
                </a:lnTo>
                <a:lnTo>
                  <a:pt x="17" y="245"/>
                </a:lnTo>
                <a:lnTo>
                  <a:pt x="19" y="245"/>
                </a:lnTo>
                <a:lnTo>
                  <a:pt x="22" y="244"/>
                </a:lnTo>
                <a:lnTo>
                  <a:pt x="22" y="244"/>
                </a:lnTo>
                <a:lnTo>
                  <a:pt x="25" y="242"/>
                </a:lnTo>
                <a:lnTo>
                  <a:pt x="25" y="242"/>
                </a:lnTo>
                <a:lnTo>
                  <a:pt x="27" y="242"/>
                </a:lnTo>
                <a:lnTo>
                  <a:pt x="28" y="238"/>
                </a:lnTo>
                <a:lnTo>
                  <a:pt x="28" y="236"/>
                </a:lnTo>
                <a:lnTo>
                  <a:pt x="35" y="234"/>
                </a:lnTo>
                <a:lnTo>
                  <a:pt x="38" y="234"/>
                </a:lnTo>
                <a:lnTo>
                  <a:pt x="39" y="233"/>
                </a:lnTo>
                <a:lnTo>
                  <a:pt x="39" y="233"/>
                </a:lnTo>
                <a:lnTo>
                  <a:pt x="39" y="231"/>
                </a:lnTo>
                <a:lnTo>
                  <a:pt x="41" y="230"/>
                </a:lnTo>
                <a:lnTo>
                  <a:pt x="41" y="230"/>
                </a:lnTo>
                <a:lnTo>
                  <a:pt x="39" y="228"/>
                </a:lnTo>
                <a:lnTo>
                  <a:pt x="39" y="228"/>
                </a:lnTo>
                <a:lnTo>
                  <a:pt x="41" y="228"/>
                </a:lnTo>
                <a:lnTo>
                  <a:pt x="42" y="230"/>
                </a:lnTo>
                <a:lnTo>
                  <a:pt x="46" y="231"/>
                </a:lnTo>
                <a:lnTo>
                  <a:pt x="49" y="231"/>
                </a:lnTo>
                <a:lnTo>
                  <a:pt x="50" y="231"/>
                </a:lnTo>
                <a:lnTo>
                  <a:pt x="50" y="230"/>
                </a:lnTo>
                <a:lnTo>
                  <a:pt x="50" y="228"/>
                </a:lnTo>
                <a:lnTo>
                  <a:pt x="50" y="228"/>
                </a:lnTo>
                <a:lnTo>
                  <a:pt x="50" y="225"/>
                </a:lnTo>
                <a:lnTo>
                  <a:pt x="52" y="225"/>
                </a:lnTo>
                <a:lnTo>
                  <a:pt x="58" y="227"/>
                </a:lnTo>
                <a:lnTo>
                  <a:pt x="60" y="227"/>
                </a:lnTo>
                <a:lnTo>
                  <a:pt x="61" y="227"/>
                </a:lnTo>
                <a:lnTo>
                  <a:pt x="63" y="223"/>
                </a:lnTo>
                <a:lnTo>
                  <a:pt x="65" y="223"/>
                </a:lnTo>
                <a:lnTo>
                  <a:pt x="66" y="223"/>
                </a:lnTo>
                <a:lnTo>
                  <a:pt x="66" y="223"/>
                </a:lnTo>
                <a:lnTo>
                  <a:pt x="66" y="220"/>
                </a:lnTo>
                <a:lnTo>
                  <a:pt x="66" y="220"/>
                </a:lnTo>
                <a:lnTo>
                  <a:pt x="72" y="222"/>
                </a:lnTo>
                <a:lnTo>
                  <a:pt x="74" y="223"/>
                </a:lnTo>
                <a:lnTo>
                  <a:pt x="80" y="225"/>
                </a:lnTo>
                <a:lnTo>
                  <a:pt x="80" y="227"/>
                </a:lnTo>
                <a:lnTo>
                  <a:pt x="80" y="227"/>
                </a:lnTo>
                <a:lnTo>
                  <a:pt x="80" y="228"/>
                </a:lnTo>
                <a:lnTo>
                  <a:pt x="80" y="230"/>
                </a:lnTo>
                <a:lnTo>
                  <a:pt x="77" y="228"/>
                </a:lnTo>
                <a:lnTo>
                  <a:pt x="69" y="227"/>
                </a:lnTo>
                <a:lnTo>
                  <a:pt x="68" y="228"/>
                </a:lnTo>
                <a:lnTo>
                  <a:pt x="69" y="230"/>
                </a:lnTo>
                <a:lnTo>
                  <a:pt x="71" y="230"/>
                </a:lnTo>
                <a:lnTo>
                  <a:pt x="72" y="233"/>
                </a:lnTo>
                <a:lnTo>
                  <a:pt x="76" y="231"/>
                </a:lnTo>
                <a:lnTo>
                  <a:pt x="79" y="233"/>
                </a:lnTo>
                <a:lnTo>
                  <a:pt x="80" y="233"/>
                </a:lnTo>
                <a:lnTo>
                  <a:pt x="82" y="233"/>
                </a:lnTo>
                <a:lnTo>
                  <a:pt x="80" y="234"/>
                </a:lnTo>
                <a:lnTo>
                  <a:pt x="80" y="234"/>
                </a:lnTo>
                <a:lnTo>
                  <a:pt x="85" y="233"/>
                </a:lnTo>
                <a:lnTo>
                  <a:pt x="87" y="233"/>
                </a:lnTo>
                <a:lnTo>
                  <a:pt x="87" y="233"/>
                </a:lnTo>
                <a:lnTo>
                  <a:pt x="88" y="234"/>
                </a:lnTo>
                <a:lnTo>
                  <a:pt x="87" y="236"/>
                </a:lnTo>
                <a:lnTo>
                  <a:pt x="87" y="238"/>
                </a:lnTo>
                <a:lnTo>
                  <a:pt x="85" y="241"/>
                </a:lnTo>
                <a:lnTo>
                  <a:pt x="83" y="241"/>
                </a:lnTo>
                <a:lnTo>
                  <a:pt x="83" y="242"/>
                </a:lnTo>
                <a:lnTo>
                  <a:pt x="85" y="242"/>
                </a:lnTo>
                <a:lnTo>
                  <a:pt x="87" y="241"/>
                </a:lnTo>
                <a:lnTo>
                  <a:pt x="90" y="238"/>
                </a:lnTo>
                <a:lnTo>
                  <a:pt x="91" y="236"/>
                </a:lnTo>
                <a:lnTo>
                  <a:pt x="99" y="236"/>
                </a:lnTo>
                <a:lnTo>
                  <a:pt x="101" y="236"/>
                </a:lnTo>
                <a:lnTo>
                  <a:pt x="107" y="239"/>
                </a:lnTo>
                <a:lnTo>
                  <a:pt x="110" y="239"/>
                </a:lnTo>
                <a:lnTo>
                  <a:pt x="112" y="239"/>
                </a:lnTo>
                <a:lnTo>
                  <a:pt x="113" y="238"/>
                </a:lnTo>
                <a:lnTo>
                  <a:pt x="113" y="238"/>
                </a:lnTo>
                <a:lnTo>
                  <a:pt x="123" y="239"/>
                </a:lnTo>
                <a:lnTo>
                  <a:pt x="132" y="244"/>
                </a:lnTo>
                <a:lnTo>
                  <a:pt x="150" y="252"/>
                </a:lnTo>
                <a:lnTo>
                  <a:pt x="158" y="260"/>
                </a:lnTo>
                <a:lnTo>
                  <a:pt x="159" y="261"/>
                </a:lnTo>
                <a:lnTo>
                  <a:pt x="162" y="261"/>
                </a:lnTo>
                <a:lnTo>
                  <a:pt x="164" y="261"/>
                </a:lnTo>
                <a:lnTo>
                  <a:pt x="165" y="261"/>
                </a:lnTo>
                <a:lnTo>
                  <a:pt x="176" y="267"/>
                </a:lnTo>
                <a:lnTo>
                  <a:pt x="180" y="267"/>
                </a:lnTo>
                <a:lnTo>
                  <a:pt x="180" y="266"/>
                </a:lnTo>
                <a:lnTo>
                  <a:pt x="178" y="266"/>
                </a:lnTo>
                <a:lnTo>
                  <a:pt x="180" y="266"/>
                </a:lnTo>
                <a:lnTo>
                  <a:pt x="181" y="266"/>
                </a:lnTo>
                <a:lnTo>
                  <a:pt x="183" y="269"/>
                </a:lnTo>
                <a:lnTo>
                  <a:pt x="184" y="271"/>
                </a:lnTo>
                <a:lnTo>
                  <a:pt x="187" y="274"/>
                </a:lnTo>
                <a:lnTo>
                  <a:pt x="189" y="275"/>
                </a:lnTo>
                <a:lnTo>
                  <a:pt x="192" y="275"/>
                </a:lnTo>
                <a:lnTo>
                  <a:pt x="194" y="275"/>
                </a:lnTo>
                <a:lnTo>
                  <a:pt x="195" y="277"/>
                </a:lnTo>
                <a:lnTo>
                  <a:pt x="197" y="283"/>
                </a:lnTo>
                <a:lnTo>
                  <a:pt x="199" y="285"/>
                </a:lnTo>
                <a:lnTo>
                  <a:pt x="199" y="288"/>
                </a:lnTo>
                <a:lnTo>
                  <a:pt x="200" y="288"/>
                </a:lnTo>
                <a:lnTo>
                  <a:pt x="202" y="290"/>
                </a:lnTo>
                <a:lnTo>
                  <a:pt x="202" y="291"/>
                </a:lnTo>
                <a:lnTo>
                  <a:pt x="200" y="296"/>
                </a:lnTo>
                <a:lnTo>
                  <a:pt x="199" y="299"/>
                </a:lnTo>
                <a:lnTo>
                  <a:pt x="189" y="307"/>
                </a:lnTo>
                <a:lnTo>
                  <a:pt x="183" y="312"/>
                </a:lnTo>
                <a:lnTo>
                  <a:pt x="172" y="315"/>
                </a:lnTo>
                <a:lnTo>
                  <a:pt x="162" y="316"/>
                </a:lnTo>
                <a:lnTo>
                  <a:pt x="159" y="316"/>
                </a:lnTo>
                <a:lnTo>
                  <a:pt x="151" y="316"/>
                </a:lnTo>
                <a:lnTo>
                  <a:pt x="148" y="315"/>
                </a:lnTo>
                <a:lnTo>
                  <a:pt x="143" y="313"/>
                </a:lnTo>
                <a:lnTo>
                  <a:pt x="139" y="312"/>
                </a:lnTo>
                <a:lnTo>
                  <a:pt x="135" y="312"/>
                </a:lnTo>
                <a:lnTo>
                  <a:pt x="129" y="312"/>
                </a:lnTo>
                <a:lnTo>
                  <a:pt x="117" y="308"/>
                </a:lnTo>
                <a:lnTo>
                  <a:pt x="115" y="308"/>
                </a:lnTo>
                <a:lnTo>
                  <a:pt x="107" y="304"/>
                </a:lnTo>
                <a:lnTo>
                  <a:pt x="104" y="305"/>
                </a:lnTo>
                <a:lnTo>
                  <a:pt x="102" y="305"/>
                </a:lnTo>
                <a:lnTo>
                  <a:pt x="101" y="304"/>
                </a:lnTo>
                <a:lnTo>
                  <a:pt x="101" y="304"/>
                </a:lnTo>
                <a:lnTo>
                  <a:pt x="102" y="302"/>
                </a:lnTo>
                <a:lnTo>
                  <a:pt x="98" y="301"/>
                </a:lnTo>
                <a:lnTo>
                  <a:pt x="94" y="301"/>
                </a:lnTo>
                <a:lnTo>
                  <a:pt x="91" y="301"/>
                </a:lnTo>
                <a:lnTo>
                  <a:pt x="90" y="299"/>
                </a:lnTo>
                <a:lnTo>
                  <a:pt x="88" y="299"/>
                </a:lnTo>
                <a:lnTo>
                  <a:pt x="88" y="299"/>
                </a:lnTo>
                <a:lnTo>
                  <a:pt x="83" y="297"/>
                </a:lnTo>
                <a:lnTo>
                  <a:pt x="80" y="296"/>
                </a:lnTo>
                <a:lnTo>
                  <a:pt x="79" y="294"/>
                </a:lnTo>
                <a:lnTo>
                  <a:pt x="79" y="293"/>
                </a:lnTo>
                <a:lnTo>
                  <a:pt x="80" y="293"/>
                </a:lnTo>
                <a:lnTo>
                  <a:pt x="72" y="290"/>
                </a:lnTo>
                <a:lnTo>
                  <a:pt x="65" y="290"/>
                </a:lnTo>
                <a:lnTo>
                  <a:pt x="66" y="291"/>
                </a:lnTo>
                <a:lnTo>
                  <a:pt x="69" y="291"/>
                </a:lnTo>
                <a:lnTo>
                  <a:pt x="71" y="293"/>
                </a:lnTo>
                <a:lnTo>
                  <a:pt x="74" y="294"/>
                </a:lnTo>
                <a:lnTo>
                  <a:pt x="72" y="296"/>
                </a:lnTo>
                <a:lnTo>
                  <a:pt x="76" y="297"/>
                </a:lnTo>
                <a:lnTo>
                  <a:pt x="79" y="301"/>
                </a:lnTo>
                <a:lnTo>
                  <a:pt x="79" y="301"/>
                </a:lnTo>
                <a:lnTo>
                  <a:pt x="80" y="301"/>
                </a:lnTo>
                <a:lnTo>
                  <a:pt x="83" y="302"/>
                </a:lnTo>
                <a:lnTo>
                  <a:pt x="83" y="304"/>
                </a:lnTo>
                <a:lnTo>
                  <a:pt x="83" y="304"/>
                </a:lnTo>
                <a:lnTo>
                  <a:pt x="83" y="305"/>
                </a:lnTo>
                <a:lnTo>
                  <a:pt x="87" y="307"/>
                </a:lnTo>
                <a:lnTo>
                  <a:pt x="88" y="307"/>
                </a:lnTo>
                <a:lnTo>
                  <a:pt x="90" y="307"/>
                </a:lnTo>
                <a:lnTo>
                  <a:pt x="90" y="308"/>
                </a:lnTo>
                <a:lnTo>
                  <a:pt x="88" y="310"/>
                </a:lnTo>
                <a:lnTo>
                  <a:pt x="87" y="310"/>
                </a:lnTo>
                <a:lnTo>
                  <a:pt x="87" y="310"/>
                </a:lnTo>
                <a:lnTo>
                  <a:pt x="90" y="310"/>
                </a:lnTo>
                <a:lnTo>
                  <a:pt x="98" y="313"/>
                </a:lnTo>
                <a:lnTo>
                  <a:pt x="101" y="315"/>
                </a:lnTo>
                <a:lnTo>
                  <a:pt x="106" y="319"/>
                </a:lnTo>
                <a:lnTo>
                  <a:pt x="107" y="321"/>
                </a:lnTo>
                <a:lnTo>
                  <a:pt x="107" y="323"/>
                </a:lnTo>
                <a:lnTo>
                  <a:pt x="107" y="324"/>
                </a:lnTo>
                <a:lnTo>
                  <a:pt x="106" y="324"/>
                </a:lnTo>
                <a:lnTo>
                  <a:pt x="106" y="326"/>
                </a:lnTo>
                <a:lnTo>
                  <a:pt x="104" y="331"/>
                </a:lnTo>
                <a:lnTo>
                  <a:pt x="102" y="331"/>
                </a:lnTo>
                <a:lnTo>
                  <a:pt x="101" y="332"/>
                </a:lnTo>
                <a:lnTo>
                  <a:pt x="102" y="335"/>
                </a:lnTo>
                <a:lnTo>
                  <a:pt x="106" y="338"/>
                </a:lnTo>
                <a:lnTo>
                  <a:pt x="107" y="342"/>
                </a:lnTo>
                <a:lnTo>
                  <a:pt x="107" y="345"/>
                </a:lnTo>
                <a:lnTo>
                  <a:pt x="107" y="346"/>
                </a:lnTo>
                <a:lnTo>
                  <a:pt x="109" y="348"/>
                </a:lnTo>
                <a:lnTo>
                  <a:pt x="109" y="348"/>
                </a:lnTo>
                <a:lnTo>
                  <a:pt x="107" y="349"/>
                </a:lnTo>
                <a:lnTo>
                  <a:pt x="107" y="353"/>
                </a:lnTo>
                <a:lnTo>
                  <a:pt x="110" y="356"/>
                </a:lnTo>
                <a:lnTo>
                  <a:pt x="113" y="357"/>
                </a:lnTo>
                <a:lnTo>
                  <a:pt x="117" y="357"/>
                </a:lnTo>
                <a:lnTo>
                  <a:pt x="120" y="356"/>
                </a:lnTo>
                <a:lnTo>
                  <a:pt x="121" y="357"/>
                </a:lnTo>
                <a:lnTo>
                  <a:pt x="126" y="360"/>
                </a:lnTo>
                <a:lnTo>
                  <a:pt x="129" y="365"/>
                </a:lnTo>
                <a:lnTo>
                  <a:pt x="129" y="365"/>
                </a:lnTo>
                <a:lnTo>
                  <a:pt x="134" y="367"/>
                </a:lnTo>
                <a:lnTo>
                  <a:pt x="139" y="367"/>
                </a:lnTo>
                <a:lnTo>
                  <a:pt x="143" y="370"/>
                </a:lnTo>
                <a:lnTo>
                  <a:pt x="145" y="370"/>
                </a:lnTo>
                <a:lnTo>
                  <a:pt x="148" y="368"/>
                </a:lnTo>
                <a:lnTo>
                  <a:pt x="153" y="367"/>
                </a:lnTo>
                <a:lnTo>
                  <a:pt x="154" y="365"/>
                </a:lnTo>
                <a:lnTo>
                  <a:pt x="154" y="364"/>
                </a:lnTo>
                <a:lnTo>
                  <a:pt x="153" y="360"/>
                </a:lnTo>
                <a:lnTo>
                  <a:pt x="153" y="357"/>
                </a:lnTo>
                <a:lnTo>
                  <a:pt x="151" y="357"/>
                </a:lnTo>
                <a:lnTo>
                  <a:pt x="150" y="356"/>
                </a:lnTo>
                <a:lnTo>
                  <a:pt x="145" y="357"/>
                </a:lnTo>
                <a:lnTo>
                  <a:pt x="143" y="356"/>
                </a:lnTo>
                <a:lnTo>
                  <a:pt x="142" y="356"/>
                </a:lnTo>
                <a:lnTo>
                  <a:pt x="139" y="354"/>
                </a:lnTo>
                <a:lnTo>
                  <a:pt x="135" y="349"/>
                </a:lnTo>
                <a:lnTo>
                  <a:pt x="134" y="348"/>
                </a:lnTo>
                <a:lnTo>
                  <a:pt x="132" y="346"/>
                </a:lnTo>
                <a:lnTo>
                  <a:pt x="132" y="346"/>
                </a:lnTo>
                <a:lnTo>
                  <a:pt x="132" y="343"/>
                </a:lnTo>
                <a:lnTo>
                  <a:pt x="134" y="343"/>
                </a:lnTo>
                <a:lnTo>
                  <a:pt x="135" y="342"/>
                </a:lnTo>
                <a:lnTo>
                  <a:pt x="137" y="338"/>
                </a:lnTo>
                <a:lnTo>
                  <a:pt x="139" y="337"/>
                </a:lnTo>
                <a:lnTo>
                  <a:pt x="140" y="337"/>
                </a:lnTo>
                <a:lnTo>
                  <a:pt x="146" y="340"/>
                </a:lnTo>
                <a:lnTo>
                  <a:pt x="153" y="345"/>
                </a:lnTo>
                <a:lnTo>
                  <a:pt x="154" y="345"/>
                </a:lnTo>
                <a:lnTo>
                  <a:pt x="156" y="345"/>
                </a:lnTo>
                <a:lnTo>
                  <a:pt x="159" y="345"/>
                </a:lnTo>
                <a:lnTo>
                  <a:pt x="159" y="346"/>
                </a:lnTo>
                <a:lnTo>
                  <a:pt x="161" y="346"/>
                </a:lnTo>
                <a:lnTo>
                  <a:pt x="162" y="346"/>
                </a:lnTo>
                <a:lnTo>
                  <a:pt x="169" y="348"/>
                </a:lnTo>
                <a:lnTo>
                  <a:pt x="176" y="353"/>
                </a:lnTo>
                <a:lnTo>
                  <a:pt x="178" y="353"/>
                </a:lnTo>
                <a:lnTo>
                  <a:pt x="180" y="349"/>
                </a:lnTo>
                <a:lnTo>
                  <a:pt x="180" y="349"/>
                </a:lnTo>
                <a:lnTo>
                  <a:pt x="183" y="348"/>
                </a:lnTo>
                <a:lnTo>
                  <a:pt x="184" y="346"/>
                </a:lnTo>
                <a:lnTo>
                  <a:pt x="187" y="348"/>
                </a:lnTo>
                <a:lnTo>
                  <a:pt x="189" y="348"/>
                </a:lnTo>
                <a:lnTo>
                  <a:pt x="187" y="345"/>
                </a:lnTo>
                <a:lnTo>
                  <a:pt x="186" y="342"/>
                </a:lnTo>
                <a:lnTo>
                  <a:pt x="184" y="340"/>
                </a:lnTo>
                <a:lnTo>
                  <a:pt x="181" y="335"/>
                </a:lnTo>
                <a:lnTo>
                  <a:pt x="180" y="334"/>
                </a:lnTo>
                <a:lnTo>
                  <a:pt x="178" y="332"/>
                </a:lnTo>
                <a:lnTo>
                  <a:pt x="178" y="329"/>
                </a:lnTo>
                <a:lnTo>
                  <a:pt x="180" y="327"/>
                </a:lnTo>
                <a:lnTo>
                  <a:pt x="187" y="324"/>
                </a:lnTo>
                <a:lnTo>
                  <a:pt x="189" y="323"/>
                </a:lnTo>
                <a:lnTo>
                  <a:pt x="192" y="319"/>
                </a:lnTo>
                <a:lnTo>
                  <a:pt x="194" y="318"/>
                </a:lnTo>
                <a:lnTo>
                  <a:pt x="197" y="318"/>
                </a:lnTo>
                <a:lnTo>
                  <a:pt x="203" y="315"/>
                </a:lnTo>
                <a:lnTo>
                  <a:pt x="208" y="312"/>
                </a:lnTo>
                <a:lnTo>
                  <a:pt x="213" y="307"/>
                </a:lnTo>
                <a:lnTo>
                  <a:pt x="214" y="305"/>
                </a:lnTo>
                <a:lnTo>
                  <a:pt x="216" y="305"/>
                </a:lnTo>
                <a:lnTo>
                  <a:pt x="217" y="307"/>
                </a:lnTo>
                <a:lnTo>
                  <a:pt x="219" y="308"/>
                </a:lnTo>
                <a:lnTo>
                  <a:pt x="222" y="308"/>
                </a:lnTo>
                <a:lnTo>
                  <a:pt x="225" y="308"/>
                </a:lnTo>
                <a:lnTo>
                  <a:pt x="228" y="308"/>
                </a:lnTo>
                <a:lnTo>
                  <a:pt x="233" y="310"/>
                </a:lnTo>
                <a:lnTo>
                  <a:pt x="235" y="312"/>
                </a:lnTo>
                <a:lnTo>
                  <a:pt x="235" y="312"/>
                </a:lnTo>
                <a:lnTo>
                  <a:pt x="233" y="315"/>
                </a:lnTo>
                <a:lnTo>
                  <a:pt x="233" y="315"/>
                </a:lnTo>
                <a:lnTo>
                  <a:pt x="235" y="315"/>
                </a:lnTo>
                <a:lnTo>
                  <a:pt x="236" y="315"/>
                </a:lnTo>
                <a:lnTo>
                  <a:pt x="238" y="315"/>
                </a:lnTo>
                <a:lnTo>
                  <a:pt x="240" y="316"/>
                </a:lnTo>
                <a:lnTo>
                  <a:pt x="240" y="316"/>
                </a:lnTo>
                <a:lnTo>
                  <a:pt x="241" y="318"/>
                </a:lnTo>
                <a:lnTo>
                  <a:pt x="241" y="316"/>
                </a:lnTo>
                <a:lnTo>
                  <a:pt x="243" y="315"/>
                </a:lnTo>
                <a:lnTo>
                  <a:pt x="241" y="313"/>
                </a:lnTo>
                <a:lnTo>
                  <a:pt x="243" y="308"/>
                </a:lnTo>
                <a:lnTo>
                  <a:pt x="244" y="307"/>
                </a:lnTo>
                <a:lnTo>
                  <a:pt x="247" y="302"/>
                </a:lnTo>
                <a:lnTo>
                  <a:pt x="246" y="299"/>
                </a:lnTo>
                <a:lnTo>
                  <a:pt x="246" y="296"/>
                </a:lnTo>
                <a:lnTo>
                  <a:pt x="246" y="294"/>
                </a:lnTo>
                <a:lnTo>
                  <a:pt x="244" y="291"/>
                </a:lnTo>
                <a:lnTo>
                  <a:pt x="241" y="290"/>
                </a:lnTo>
                <a:lnTo>
                  <a:pt x="238" y="290"/>
                </a:lnTo>
                <a:lnTo>
                  <a:pt x="236" y="288"/>
                </a:lnTo>
                <a:lnTo>
                  <a:pt x="236" y="286"/>
                </a:lnTo>
                <a:lnTo>
                  <a:pt x="238" y="283"/>
                </a:lnTo>
                <a:lnTo>
                  <a:pt x="241" y="277"/>
                </a:lnTo>
                <a:lnTo>
                  <a:pt x="243" y="269"/>
                </a:lnTo>
                <a:lnTo>
                  <a:pt x="243" y="267"/>
                </a:lnTo>
                <a:lnTo>
                  <a:pt x="243" y="266"/>
                </a:lnTo>
                <a:lnTo>
                  <a:pt x="243" y="266"/>
                </a:lnTo>
                <a:lnTo>
                  <a:pt x="243" y="263"/>
                </a:lnTo>
                <a:lnTo>
                  <a:pt x="243" y="261"/>
                </a:lnTo>
                <a:lnTo>
                  <a:pt x="232" y="255"/>
                </a:lnTo>
                <a:lnTo>
                  <a:pt x="230" y="253"/>
                </a:lnTo>
                <a:lnTo>
                  <a:pt x="230" y="253"/>
                </a:lnTo>
                <a:lnTo>
                  <a:pt x="232" y="252"/>
                </a:lnTo>
                <a:lnTo>
                  <a:pt x="232" y="252"/>
                </a:lnTo>
                <a:lnTo>
                  <a:pt x="241" y="256"/>
                </a:lnTo>
                <a:lnTo>
                  <a:pt x="243" y="256"/>
                </a:lnTo>
                <a:lnTo>
                  <a:pt x="255" y="255"/>
                </a:lnTo>
                <a:lnTo>
                  <a:pt x="262" y="256"/>
                </a:lnTo>
                <a:lnTo>
                  <a:pt x="268" y="258"/>
                </a:lnTo>
                <a:lnTo>
                  <a:pt x="271" y="263"/>
                </a:lnTo>
                <a:lnTo>
                  <a:pt x="274" y="266"/>
                </a:lnTo>
                <a:lnTo>
                  <a:pt x="279" y="271"/>
                </a:lnTo>
                <a:lnTo>
                  <a:pt x="279" y="274"/>
                </a:lnTo>
                <a:lnTo>
                  <a:pt x="274" y="274"/>
                </a:lnTo>
                <a:lnTo>
                  <a:pt x="271" y="274"/>
                </a:lnTo>
                <a:lnTo>
                  <a:pt x="262" y="275"/>
                </a:lnTo>
                <a:lnTo>
                  <a:pt x="260" y="277"/>
                </a:lnTo>
                <a:lnTo>
                  <a:pt x="254" y="282"/>
                </a:lnTo>
                <a:lnTo>
                  <a:pt x="252" y="283"/>
                </a:lnTo>
                <a:lnTo>
                  <a:pt x="254" y="285"/>
                </a:lnTo>
                <a:lnTo>
                  <a:pt x="257" y="286"/>
                </a:lnTo>
                <a:lnTo>
                  <a:pt x="262" y="290"/>
                </a:lnTo>
                <a:lnTo>
                  <a:pt x="265" y="294"/>
                </a:lnTo>
                <a:lnTo>
                  <a:pt x="266" y="297"/>
                </a:lnTo>
                <a:lnTo>
                  <a:pt x="268" y="297"/>
                </a:lnTo>
                <a:lnTo>
                  <a:pt x="269" y="297"/>
                </a:lnTo>
                <a:lnTo>
                  <a:pt x="273" y="297"/>
                </a:lnTo>
                <a:lnTo>
                  <a:pt x="276" y="299"/>
                </a:lnTo>
                <a:lnTo>
                  <a:pt x="276" y="299"/>
                </a:lnTo>
                <a:lnTo>
                  <a:pt x="277" y="299"/>
                </a:lnTo>
                <a:lnTo>
                  <a:pt x="279" y="299"/>
                </a:lnTo>
                <a:lnTo>
                  <a:pt x="290" y="296"/>
                </a:lnTo>
                <a:lnTo>
                  <a:pt x="293" y="294"/>
                </a:lnTo>
                <a:lnTo>
                  <a:pt x="293" y="293"/>
                </a:lnTo>
                <a:lnTo>
                  <a:pt x="295" y="288"/>
                </a:lnTo>
                <a:lnTo>
                  <a:pt x="295" y="285"/>
                </a:lnTo>
                <a:lnTo>
                  <a:pt x="296" y="283"/>
                </a:lnTo>
                <a:lnTo>
                  <a:pt x="296" y="282"/>
                </a:lnTo>
                <a:lnTo>
                  <a:pt x="296" y="280"/>
                </a:lnTo>
                <a:lnTo>
                  <a:pt x="301" y="279"/>
                </a:lnTo>
                <a:lnTo>
                  <a:pt x="307" y="277"/>
                </a:lnTo>
                <a:lnTo>
                  <a:pt x="309" y="277"/>
                </a:lnTo>
                <a:lnTo>
                  <a:pt x="310" y="275"/>
                </a:lnTo>
                <a:lnTo>
                  <a:pt x="309" y="274"/>
                </a:lnTo>
                <a:lnTo>
                  <a:pt x="307" y="272"/>
                </a:lnTo>
                <a:lnTo>
                  <a:pt x="309" y="272"/>
                </a:lnTo>
                <a:lnTo>
                  <a:pt x="310" y="272"/>
                </a:lnTo>
                <a:lnTo>
                  <a:pt x="312" y="274"/>
                </a:lnTo>
                <a:lnTo>
                  <a:pt x="314" y="272"/>
                </a:lnTo>
                <a:lnTo>
                  <a:pt x="326" y="267"/>
                </a:lnTo>
                <a:lnTo>
                  <a:pt x="329" y="264"/>
                </a:lnTo>
                <a:lnTo>
                  <a:pt x="333" y="264"/>
                </a:lnTo>
                <a:lnTo>
                  <a:pt x="337" y="261"/>
                </a:lnTo>
                <a:lnTo>
                  <a:pt x="339" y="261"/>
                </a:lnTo>
                <a:lnTo>
                  <a:pt x="342" y="260"/>
                </a:lnTo>
                <a:lnTo>
                  <a:pt x="345" y="260"/>
                </a:lnTo>
                <a:lnTo>
                  <a:pt x="350" y="258"/>
                </a:lnTo>
                <a:lnTo>
                  <a:pt x="355" y="256"/>
                </a:lnTo>
                <a:lnTo>
                  <a:pt x="356" y="256"/>
                </a:lnTo>
                <a:lnTo>
                  <a:pt x="358" y="256"/>
                </a:lnTo>
                <a:lnTo>
                  <a:pt x="359" y="258"/>
                </a:lnTo>
                <a:lnTo>
                  <a:pt x="359" y="260"/>
                </a:lnTo>
                <a:lnTo>
                  <a:pt x="358" y="260"/>
                </a:lnTo>
                <a:lnTo>
                  <a:pt x="359" y="261"/>
                </a:lnTo>
                <a:lnTo>
                  <a:pt x="359" y="261"/>
                </a:lnTo>
                <a:lnTo>
                  <a:pt x="361" y="261"/>
                </a:lnTo>
                <a:lnTo>
                  <a:pt x="363" y="260"/>
                </a:lnTo>
                <a:lnTo>
                  <a:pt x="366" y="258"/>
                </a:lnTo>
                <a:lnTo>
                  <a:pt x="366" y="258"/>
                </a:lnTo>
                <a:lnTo>
                  <a:pt x="364" y="256"/>
                </a:lnTo>
                <a:lnTo>
                  <a:pt x="364" y="255"/>
                </a:lnTo>
                <a:lnTo>
                  <a:pt x="361" y="255"/>
                </a:lnTo>
                <a:lnTo>
                  <a:pt x="361" y="255"/>
                </a:lnTo>
                <a:lnTo>
                  <a:pt x="366" y="252"/>
                </a:lnTo>
                <a:lnTo>
                  <a:pt x="375" y="247"/>
                </a:lnTo>
                <a:lnTo>
                  <a:pt x="381" y="244"/>
                </a:lnTo>
                <a:lnTo>
                  <a:pt x="388" y="244"/>
                </a:lnTo>
                <a:lnTo>
                  <a:pt x="391" y="244"/>
                </a:lnTo>
                <a:lnTo>
                  <a:pt x="389" y="245"/>
                </a:lnTo>
                <a:lnTo>
                  <a:pt x="383" y="245"/>
                </a:lnTo>
                <a:lnTo>
                  <a:pt x="381" y="247"/>
                </a:lnTo>
                <a:lnTo>
                  <a:pt x="381" y="247"/>
                </a:lnTo>
                <a:lnTo>
                  <a:pt x="383" y="247"/>
                </a:lnTo>
                <a:lnTo>
                  <a:pt x="385" y="249"/>
                </a:lnTo>
                <a:lnTo>
                  <a:pt x="383" y="249"/>
                </a:lnTo>
                <a:lnTo>
                  <a:pt x="383" y="249"/>
                </a:lnTo>
                <a:lnTo>
                  <a:pt x="381" y="252"/>
                </a:lnTo>
                <a:lnTo>
                  <a:pt x="381" y="253"/>
                </a:lnTo>
                <a:lnTo>
                  <a:pt x="383" y="256"/>
                </a:lnTo>
                <a:lnTo>
                  <a:pt x="383" y="258"/>
                </a:lnTo>
                <a:lnTo>
                  <a:pt x="381" y="260"/>
                </a:lnTo>
                <a:lnTo>
                  <a:pt x="380" y="260"/>
                </a:lnTo>
                <a:lnTo>
                  <a:pt x="378" y="260"/>
                </a:lnTo>
                <a:lnTo>
                  <a:pt x="375" y="261"/>
                </a:lnTo>
                <a:lnTo>
                  <a:pt x="374" y="261"/>
                </a:lnTo>
                <a:lnTo>
                  <a:pt x="374" y="263"/>
                </a:lnTo>
                <a:lnTo>
                  <a:pt x="375" y="263"/>
                </a:lnTo>
                <a:lnTo>
                  <a:pt x="377" y="263"/>
                </a:lnTo>
                <a:lnTo>
                  <a:pt x="383" y="264"/>
                </a:lnTo>
                <a:lnTo>
                  <a:pt x="385" y="264"/>
                </a:lnTo>
                <a:lnTo>
                  <a:pt x="386" y="263"/>
                </a:lnTo>
                <a:lnTo>
                  <a:pt x="388" y="263"/>
                </a:lnTo>
                <a:lnTo>
                  <a:pt x="389" y="263"/>
                </a:lnTo>
                <a:lnTo>
                  <a:pt x="391" y="263"/>
                </a:lnTo>
                <a:lnTo>
                  <a:pt x="392" y="263"/>
                </a:lnTo>
                <a:lnTo>
                  <a:pt x="394" y="264"/>
                </a:lnTo>
                <a:lnTo>
                  <a:pt x="397" y="264"/>
                </a:lnTo>
                <a:lnTo>
                  <a:pt x="397" y="260"/>
                </a:lnTo>
                <a:lnTo>
                  <a:pt x="400" y="258"/>
                </a:lnTo>
                <a:lnTo>
                  <a:pt x="405" y="255"/>
                </a:lnTo>
                <a:lnTo>
                  <a:pt x="408" y="255"/>
                </a:lnTo>
                <a:lnTo>
                  <a:pt x="411" y="253"/>
                </a:lnTo>
                <a:lnTo>
                  <a:pt x="415" y="253"/>
                </a:lnTo>
                <a:lnTo>
                  <a:pt x="418" y="253"/>
                </a:lnTo>
                <a:lnTo>
                  <a:pt x="422" y="253"/>
                </a:lnTo>
                <a:lnTo>
                  <a:pt x="427" y="255"/>
                </a:lnTo>
                <a:lnTo>
                  <a:pt x="430" y="255"/>
                </a:lnTo>
                <a:lnTo>
                  <a:pt x="433" y="253"/>
                </a:lnTo>
                <a:lnTo>
                  <a:pt x="445" y="247"/>
                </a:lnTo>
                <a:lnTo>
                  <a:pt x="446" y="249"/>
                </a:lnTo>
                <a:lnTo>
                  <a:pt x="448" y="247"/>
                </a:lnTo>
                <a:lnTo>
                  <a:pt x="456" y="244"/>
                </a:lnTo>
                <a:lnTo>
                  <a:pt x="457" y="244"/>
                </a:lnTo>
                <a:lnTo>
                  <a:pt x="457" y="245"/>
                </a:lnTo>
                <a:lnTo>
                  <a:pt x="459" y="247"/>
                </a:lnTo>
                <a:lnTo>
                  <a:pt x="460" y="249"/>
                </a:lnTo>
                <a:lnTo>
                  <a:pt x="462" y="250"/>
                </a:lnTo>
                <a:lnTo>
                  <a:pt x="460" y="252"/>
                </a:lnTo>
                <a:lnTo>
                  <a:pt x="460" y="252"/>
                </a:lnTo>
                <a:lnTo>
                  <a:pt x="459" y="253"/>
                </a:lnTo>
                <a:lnTo>
                  <a:pt x="459" y="258"/>
                </a:lnTo>
                <a:lnTo>
                  <a:pt x="462" y="260"/>
                </a:lnTo>
                <a:lnTo>
                  <a:pt x="465" y="261"/>
                </a:lnTo>
                <a:lnTo>
                  <a:pt x="467" y="261"/>
                </a:lnTo>
                <a:lnTo>
                  <a:pt x="468" y="260"/>
                </a:lnTo>
                <a:lnTo>
                  <a:pt x="470" y="260"/>
                </a:lnTo>
                <a:lnTo>
                  <a:pt x="470" y="260"/>
                </a:lnTo>
                <a:lnTo>
                  <a:pt x="470" y="258"/>
                </a:lnTo>
                <a:lnTo>
                  <a:pt x="470" y="256"/>
                </a:lnTo>
                <a:lnTo>
                  <a:pt x="470" y="255"/>
                </a:lnTo>
                <a:lnTo>
                  <a:pt x="470" y="252"/>
                </a:lnTo>
                <a:lnTo>
                  <a:pt x="473" y="252"/>
                </a:lnTo>
                <a:lnTo>
                  <a:pt x="478" y="252"/>
                </a:lnTo>
                <a:lnTo>
                  <a:pt x="481" y="250"/>
                </a:lnTo>
                <a:lnTo>
                  <a:pt x="482" y="247"/>
                </a:lnTo>
                <a:lnTo>
                  <a:pt x="484" y="244"/>
                </a:lnTo>
                <a:lnTo>
                  <a:pt x="484" y="241"/>
                </a:lnTo>
                <a:lnTo>
                  <a:pt x="481" y="241"/>
                </a:lnTo>
                <a:lnTo>
                  <a:pt x="476" y="233"/>
                </a:lnTo>
                <a:lnTo>
                  <a:pt x="473" y="230"/>
                </a:lnTo>
                <a:lnTo>
                  <a:pt x="474" y="228"/>
                </a:lnTo>
                <a:lnTo>
                  <a:pt x="479" y="227"/>
                </a:lnTo>
                <a:lnTo>
                  <a:pt x="482" y="223"/>
                </a:lnTo>
                <a:lnTo>
                  <a:pt x="484" y="223"/>
                </a:lnTo>
                <a:lnTo>
                  <a:pt x="486" y="222"/>
                </a:lnTo>
                <a:lnTo>
                  <a:pt x="497" y="225"/>
                </a:lnTo>
                <a:lnTo>
                  <a:pt x="509" y="225"/>
                </a:lnTo>
                <a:lnTo>
                  <a:pt x="520" y="227"/>
                </a:lnTo>
                <a:lnTo>
                  <a:pt x="531" y="231"/>
                </a:lnTo>
                <a:lnTo>
                  <a:pt x="538" y="233"/>
                </a:lnTo>
                <a:lnTo>
                  <a:pt x="542" y="236"/>
                </a:lnTo>
                <a:lnTo>
                  <a:pt x="542" y="238"/>
                </a:lnTo>
                <a:lnTo>
                  <a:pt x="544" y="238"/>
                </a:lnTo>
                <a:lnTo>
                  <a:pt x="549" y="239"/>
                </a:lnTo>
                <a:lnTo>
                  <a:pt x="552" y="239"/>
                </a:lnTo>
                <a:lnTo>
                  <a:pt x="553" y="241"/>
                </a:lnTo>
                <a:lnTo>
                  <a:pt x="555" y="242"/>
                </a:lnTo>
                <a:lnTo>
                  <a:pt x="560" y="244"/>
                </a:lnTo>
                <a:lnTo>
                  <a:pt x="563" y="245"/>
                </a:lnTo>
                <a:lnTo>
                  <a:pt x="564" y="245"/>
                </a:lnTo>
                <a:lnTo>
                  <a:pt x="569" y="247"/>
                </a:lnTo>
                <a:lnTo>
                  <a:pt x="572" y="247"/>
                </a:lnTo>
                <a:lnTo>
                  <a:pt x="574" y="250"/>
                </a:lnTo>
                <a:lnTo>
                  <a:pt x="582" y="255"/>
                </a:lnTo>
                <a:lnTo>
                  <a:pt x="583" y="256"/>
                </a:lnTo>
                <a:lnTo>
                  <a:pt x="590" y="260"/>
                </a:lnTo>
                <a:lnTo>
                  <a:pt x="593" y="261"/>
                </a:lnTo>
                <a:lnTo>
                  <a:pt x="594" y="261"/>
                </a:lnTo>
                <a:lnTo>
                  <a:pt x="599" y="255"/>
                </a:lnTo>
                <a:lnTo>
                  <a:pt x="602" y="249"/>
                </a:lnTo>
                <a:lnTo>
                  <a:pt x="604" y="245"/>
                </a:lnTo>
                <a:lnTo>
                  <a:pt x="601" y="245"/>
                </a:lnTo>
                <a:lnTo>
                  <a:pt x="597" y="247"/>
                </a:lnTo>
                <a:lnTo>
                  <a:pt x="596" y="245"/>
                </a:lnTo>
                <a:lnTo>
                  <a:pt x="594" y="245"/>
                </a:lnTo>
                <a:lnTo>
                  <a:pt x="591" y="242"/>
                </a:lnTo>
                <a:lnTo>
                  <a:pt x="588" y="238"/>
                </a:lnTo>
                <a:lnTo>
                  <a:pt x="588" y="233"/>
                </a:lnTo>
                <a:lnTo>
                  <a:pt x="586" y="233"/>
                </a:lnTo>
                <a:lnTo>
                  <a:pt x="583" y="231"/>
                </a:lnTo>
                <a:lnTo>
                  <a:pt x="582" y="230"/>
                </a:lnTo>
                <a:lnTo>
                  <a:pt x="574" y="227"/>
                </a:lnTo>
                <a:lnTo>
                  <a:pt x="572" y="228"/>
                </a:lnTo>
                <a:lnTo>
                  <a:pt x="571" y="230"/>
                </a:lnTo>
                <a:lnTo>
                  <a:pt x="571" y="230"/>
                </a:lnTo>
                <a:lnTo>
                  <a:pt x="571" y="228"/>
                </a:lnTo>
                <a:lnTo>
                  <a:pt x="569" y="228"/>
                </a:lnTo>
                <a:lnTo>
                  <a:pt x="569" y="225"/>
                </a:lnTo>
                <a:lnTo>
                  <a:pt x="569" y="223"/>
                </a:lnTo>
                <a:lnTo>
                  <a:pt x="571" y="219"/>
                </a:lnTo>
                <a:lnTo>
                  <a:pt x="574" y="219"/>
                </a:lnTo>
                <a:lnTo>
                  <a:pt x="574" y="219"/>
                </a:lnTo>
                <a:lnTo>
                  <a:pt x="575" y="216"/>
                </a:lnTo>
                <a:lnTo>
                  <a:pt x="575" y="214"/>
                </a:lnTo>
                <a:lnTo>
                  <a:pt x="574" y="212"/>
                </a:lnTo>
                <a:lnTo>
                  <a:pt x="574" y="211"/>
                </a:lnTo>
                <a:lnTo>
                  <a:pt x="575" y="206"/>
                </a:lnTo>
                <a:lnTo>
                  <a:pt x="577" y="200"/>
                </a:lnTo>
                <a:lnTo>
                  <a:pt x="575" y="198"/>
                </a:lnTo>
                <a:lnTo>
                  <a:pt x="574" y="197"/>
                </a:lnTo>
                <a:lnTo>
                  <a:pt x="569" y="198"/>
                </a:lnTo>
                <a:lnTo>
                  <a:pt x="568" y="197"/>
                </a:lnTo>
                <a:lnTo>
                  <a:pt x="568" y="197"/>
                </a:lnTo>
                <a:lnTo>
                  <a:pt x="568" y="195"/>
                </a:lnTo>
                <a:lnTo>
                  <a:pt x="569" y="193"/>
                </a:lnTo>
                <a:lnTo>
                  <a:pt x="571" y="190"/>
                </a:lnTo>
                <a:lnTo>
                  <a:pt x="568" y="192"/>
                </a:lnTo>
                <a:lnTo>
                  <a:pt x="568" y="190"/>
                </a:lnTo>
                <a:lnTo>
                  <a:pt x="569" y="189"/>
                </a:lnTo>
                <a:lnTo>
                  <a:pt x="571" y="186"/>
                </a:lnTo>
                <a:lnTo>
                  <a:pt x="577" y="184"/>
                </a:lnTo>
                <a:lnTo>
                  <a:pt x="580" y="181"/>
                </a:lnTo>
                <a:lnTo>
                  <a:pt x="586" y="178"/>
                </a:lnTo>
                <a:lnTo>
                  <a:pt x="591" y="175"/>
                </a:lnTo>
                <a:lnTo>
                  <a:pt x="593" y="170"/>
                </a:lnTo>
                <a:lnTo>
                  <a:pt x="596" y="165"/>
                </a:lnTo>
                <a:lnTo>
                  <a:pt x="599" y="156"/>
                </a:lnTo>
                <a:lnTo>
                  <a:pt x="602" y="148"/>
                </a:lnTo>
                <a:lnTo>
                  <a:pt x="607" y="140"/>
                </a:lnTo>
                <a:lnTo>
                  <a:pt x="610" y="138"/>
                </a:lnTo>
                <a:lnTo>
                  <a:pt x="612" y="138"/>
                </a:lnTo>
                <a:lnTo>
                  <a:pt x="612" y="140"/>
                </a:lnTo>
                <a:lnTo>
                  <a:pt x="610" y="140"/>
                </a:lnTo>
                <a:lnTo>
                  <a:pt x="610" y="141"/>
                </a:lnTo>
                <a:lnTo>
                  <a:pt x="612" y="141"/>
                </a:lnTo>
                <a:lnTo>
                  <a:pt x="613" y="141"/>
                </a:lnTo>
                <a:lnTo>
                  <a:pt x="618" y="141"/>
                </a:lnTo>
                <a:lnTo>
                  <a:pt x="626" y="141"/>
                </a:lnTo>
                <a:lnTo>
                  <a:pt x="637" y="141"/>
                </a:lnTo>
                <a:lnTo>
                  <a:pt x="638" y="141"/>
                </a:lnTo>
                <a:lnTo>
                  <a:pt x="643" y="143"/>
                </a:lnTo>
                <a:lnTo>
                  <a:pt x="646" y="143"/>
                </a:lnTo>
                <a:lnTo>
                  <a:pt x="651" y="145"/>
                </a:lnTo>
                <a:lnTo>
                  <a:pt x="654" y="146"/>
                </a:lnTo>
                <a:lnTo>
                  <a:pt x="656" y="146"/>
                </a:lnTo>
                <a:lnTo>
                  <a:pt x="656" y="152"/>
                </a:lnTo>
                <a:lnTo>
                  <a:pt x="656" y="157"/>
                </a:lnTo>
                <a:lnTo>
                  <a:pt x="654" y="164"/>
                </a:lnTo>
                <a:lnTo>
                  <a:pt x="653" y="165"/>
                </a:lnTo>
                <a:lnTo>
                  <a:pt x="650" y="170"/>
                </a:lnTo>
                <a:lnTo>
                  <a:pt x="648" y="175"/>
                </a:lnTo>
                <a:lnTo>
                  <a:pt x="646" y="176"/>
                </a:lnTo>
                <a:lnTo>
                  <a:pt x="643" y="178"/>
                </a:lnTo>
                <a:lnTo>
                  <a:pt x="643" y="179"/>
                </a:lnTo>
                <a:lnTo>
                  <a:pt x="643" y="181"/>
                </a:lnTo>
                <a:lnTo>
                  <a:pt x="646" y="184"/>
                </a:lnTo>
                <a:lnTo>
                  <a:pt x="653" y="189"/>
                </a:lnTo>
                <a:lnTo>
                  <a:pt x="654" y="193"/>
                </a:lnTo>
                <a:lnTo>
                  <a:pt x="656" y="197"/>
                </a:lnTo>
                <a:lnTo>
                  <a:pt x="654" y="206"/>
                </a:lnTo>
                <a:lnTo>
                  <a:pt x="654" y="208"/>
                </a:lnTo>
                <a:lnTo>
                  <a:pt x="653" y="209"/>
                </a:lnTo>
                <a:lnTo>
                  <a:pt x="651" y="211"/>
                </a:lnTo>
                <a:lnTo>
                  <a:pt x="653" y="214"/>
                </a:lnTo>
                <a:lnTo>
                  <a:pt x="653" y="223"/>
                </a:lnTo>
                <a:lnTo>
                  <a:pt x="654" y="231"/>
                </a:lnTo>
                <a:lnTo>
                  <a:pt x="653" y="234"/>
                </a:lnTo>
                <a:lnTo>
                  <a:pt x="653" y="241"/>
                </a:lnTo>
                <a:lnTo>
                  <a:pt x="653" y="242"/>
                </a:lnTo>
                <a:lnTo>
                  <a:pt x="653" y="245"/>
                </a:lnTo>
                <a:lnTo>
                  <a:pt x="654" y="247"/>
                </a:lnTo>
                <a:lnTo>
                  <a:pt x="656" y="249"/>
                </a:lnTo>
                <a:lnTo>
                  <a:pt x="662" y="252"/>
                </a:lnTo>
                <a:lnTo>
                  <a:pt x="667" y="255"/>
                </a:lnTo>
                <a:lnTo>
                  <a:pt x="667" y="256"/>
                </a:lnTo>
                <a:lnTo>
                  <a:pt x="667" y="258"/>
                </a:lnTo>
                <a:lnTo>
                  <a:pt x="665" y="258"/>
                </a:lnTo>
                <a:lnTo>
                  <a:pt x="662" y="263"/>
                </a:lnTo>
                <a:lnTo>
                  <a:pt x="661" y="264"/>
                </a:lnTo>
                <a:lnTo>
                  <a:pt x="661" y="267"/>
                </a:lnTo>
                <a:lnTo>
                  <a:pt x="662" y="271"/>
                </a:lnTo>
                <a:lnTo>
                  <a:pt x="661" y="272"/>
                </a:lnTo>
                <a:lnTo>
                  <a:pt x="661" y="275"/>
                </a:lnTo>
                <a:lnTo>
                  <a:pt x="659" y="277"/>
                </a:lnTo>
                <a:lnTo>
                  <a:pt x="653" y="280"/>
                </a:lnTo>
                <a:lnTo>
                  <a:pt x="642" y="294"/>
                </a:lnTo>
                <a:lnTo>
                  <a:pt x="640" y="296"/>
                </a:lnTo>
                <a:lnTo>
                  <a:pt x="635" y="294"/>
                </a:lnTo>
                <a:lnTo>
                  <a:pt x="637" y="297"/>
                </a:lnTo>
                <a:lnTo>
                  <a:pt x="638" y="301"/>
                </a:lnTo>
                <a:lnTo>
                  <a:pt x="638" y="302"/>
                </a:lnTo>
                <a:lnTo>
                  <a:pt x="635" y="302"/>
                </a:lnTo>
                <a:lnTo>
                  <a:pt x="631" y="304"/>
                </a:lnTo>
                <a:lnTo>
                  <a:pt x="629" y="305"/>
                </a:lnTo>
                <a:lnTo>
                  <a:pt x="626" y="305"/>
                </a:lnTo>
                <a:lnTo>
                  <a:pt x="624" y="305"/>
                </a:lnTo>
                <a:lnTo>
                  <a:pt x="621" y="304"/>
                </a:lnTo>
                <a:lnTo>
                  <a:pt x="621" y="302"/>
                </a:lnTo>
                <a:lnTo>
                  <a:pt x="623" y="302"/>
                </a:lnTo>
                <a:lnTo>
                  <a:pt x="624" y="301"/>
                </a:lnTo>
                <a:lnTo>
                  <a:pt x="626" y="301"/>
                </a:lnTo>
                <a:lnTo>
                  <a:pt x="624" y="301"/>
                </a:lnTo>
                <a:lnTo>
                  <a:pt x="624" y="301"/>
                </a:lnTo>
                <a:lnTo>
                  <a:pt x="623" y="302"/>
                </a:lnTo>
                <a:lnTo>
                  <a:pt x="620" y="302"/>
                </a:lnTo>
                <a:lnTo>
                  <a:pt x="616" y="301"/>
                </a:lnTo>
                <a:lnTo>
                  <a:pt x="615" y="297"/>
                </a:lnTo>
                <a:lnTo>
                  <a:pt x="613" y="297"/>
                </a:lnTo>
                <a:lnTo>
                  <a:pt x="612" y="299"/>
                </a:lnTo>
                <a:lnTo>
                  <a:pt x="604" y="297"/>
                </a:lnTo>
                <a:lnTo>
                  <a:pt x="602" y="299"/>
                </a:lnTo>
                <a:lnTo>
                  <a:pt x="601" y="299"/>
                </a:lnTo>
                <a:lnTo>
                  <a:pt x="602" y="299"/>
                </a:lnTo>
                <a:lnTo>
                  <a:pt x="602" y="301"/>
                </a:lnTo>
                <a:lnTo>
                  <a:pt x="604" y="302"/>
                </a:lnTo>
                <a:lnTo>
                  <a:pt x="604" y="304"/>
                </a:lnTo>
                <a:lnTo>
                  <a:pt x="607" y="305"/>
                </a:lnTo>
                <a:lnTo>
                  <a:pt x="612" y="307"/>
                </a:lnTo>
                <a:lnTo>
                  <a:pt x="615" y="308"/>
                </a:lnTo>
                <a:lnTo>
                  <a:pt x="621" y="310"/>
                </a:lnTo>
                <a:lnTo>
                  <a:pt x="632" y="310"/>
                </a:lnTo>
                <a:lnTo>
                  <a:pt x="635" y="310"/>
                </a:lnTo>
                <a:lnTo>
                  <a:pt x="638" y="310"/>
                </a:lnTo>
                <a:lnTo>
                  <a:pt x="643" y="312"/>
                </a:lnTo>
                <a:lnTo>
                  <a:pt x="645" y="312"/>
                </a:lnTo>
                <a:lnTo>
                  <a:pt x="650" y="310"/>
                </a:lnTo>
                <a:lnTo>
                  <a:pt x="650" y="305"/>
                </a:lnTo>
                <a:lnTo>
                  <a:pt x="651" y="305"/>
                </a:lnTo>
                <a:lnTo>
                  <a:pt x="664" y="299"/>
                </a:lnTo>
                <a:lnTo>
                  <a:pt x="667" y="297"/>
                </a:lnTo>
                <a:lnTo>
                  <a:pt x="670" y="294"/>
                </a:lnTo>
                <a:lnTo>
                  <a:pt x="672" y="293"/>
                </a:lnTo>
                <a:lnTo>
                  <a:pt x="673" y="286"/>
                </a:lnTo>
                <a:lnTo>
                  <a:pt x="675" y="283"/>
                </a:lnTo>
                <a:lnTo>
                  <a:pt x="683" y="277"/>
                </a:lnTo>
                <a:lnTo>
                  <a:pt x="684" y="275"/>
                </a:lnTo>
                <a:lnTo>
                  <a:pt x="684" y="272"/>
                </a:lnTo>
                <a:lnTo>
                  <a:pt x="684" y="269"/>
                </a:lnTo>
                <a:lnTo>
                  <a:pt x="684" y="267"/>
                </a:lnTo>
                <a:lnTo>
                  <a:pt x="683" y="264"/>
                </a:lnTo>
                <a:lnTo>
                  <a:pt x="681" y="261"/>
                </a:lnTo>
                <a:lnTo>
                  <a:pt x="679" y="260"/>
                </a:lnTo>
                <a:lnTo>
                  <a:pt x="681" y="253"/>
                </a:lnTo>
                <a:lnTo>
                  <a:pt x="683" y="250"/>
                </a:lnTo>
                <a:lnTo>
                  <a:pt x="691" y="247"/>
                </a:lnTo>
                <a:lnTo>
                  <a:pt x="697" y="247"/>
                </a:lnTo>
                <a:lnTo>
                  <a:pt x="705" y="245"/>
                </a:lnTo>
                <a:lnTo>
                  <a:pt x="706" y="244"/>
                </a:lnTo>
                <a:lnTo>
                  <a:pt x="709" y="245"/>
                </a:lnTo>
                <a:lnTo>
                  <a:pt x="711" y="247"/>
                </a:lnTo>
                <a:lnTo>
                  <a:pt x="713" y="250"/>
                </a:lnTo>
                <a:lnTo>
                  <a:pt x="719" y="255"/>
                </a:lnTo>
                <a:lnTo>
                  <a:pt x="720" y="258"/>
                </a:lnTo>
                <a:lnTo>
                  <a:pt x="720" y="261"/>
                </a:lnTo>
                <a:lnTo>
                  <a:pt x="720" y="271"/>
                </a:lnTo>
                <a:lnTo>
                  <a:pt x="719" y="275"/>
                </a:lnTo>
                <a:lnTo>
                  <a:pt x="722" y="275"/>
                </a:lnTo>
                <a:lnTo>
                  <a:pt x="722" y="277"/>
                </a:lnTo>
                <a:lnTo>
                  <a:pt x="725" y="279"/>
                </a:lnTo>
                <a:lnTo>
                  <a:pt x="727" y="280"/>
                </a:lnTo>
                <a:lnTo>
                  <a:pt x="728" y="280"/>
                </a:lnTo>
                <a:lnTo>
                  <a:pt x="732" y="280"/>
                </a:lnTo>
                <a:lnTo>
                  <a:pt x="739" y="280"/>
                </a:lnTo>
                <a:lnTo>
                  <a:pt x="744" y="280"/>
                </a:lnTo>
                <a:lnTo>
                  <a:pt x="744" y="279"/>
                </a:lnTo>
                <a:lnTo>
                  <a:pt x="744" y="279"/>
                </a:lnTo>
                <a:lnTo>
                  <a:pt x="739" y="279"/>
                </a:lnTo>
                <a:lnTo>
                  <a:pt x="733" y="277"/>
                </a:lnTo>
                <a:lnTo>
                  <a:pt x="725" y="275"/>
                </a:lnTo>
                <a:lnTo>
                  <a:pt x="724" y="272"/>
                </a:lnTo>
                <a:lnTo>
                  <a:pt x="725" y="269"/>
                </a:lnTo>
                <a:lnTo>
                  <a:pt x="727" y="264"/>
                </a:lnTo>
                <a:lnTo>
                  <a:pt x="728" y="264"/>
                </a:lnTo>
                <a:lnTo>
                  <a:pt x="730" y="264"/>
                </a:lnTo>
                <a:lnTo>
                  <a:pt x="732" y="263"/>
                </a:lnTo>
                <a:lnTo>
                  <a:pt x="730" y="260"/>
                </a:lnTo>
                <a:lnTo>
                  <a:pt x="730" y="258"/>
                </a:lnTo>
                <a:lnTo>
                  <a:pt x="728" y="253"/>
                </a:lnTo>
                <a:lnTo>
                  <a:pt x="727" y="247"/>
                </a:lnTo>
                <a:lnTo>
                  <a:pt x="724" y="247"/>
                </a:lnTo>
                <a:lnTo>
                  <a:pt x="722" y="245"/>
                </a:lnTo>
                <a:lnTo>
                  <a:pt x="711" y="241"/>
                </a:lnTo>
                <a:lnTo>
                  <a:pt x="703" y="238"/>
                </a:lnTo>
                <a:lnTo>
                  <a:pt x="697" y="238"/>
                </a:lnTo>
                <a:lnTo>
                  <a:pt x="694" y="238"/>
                </a:lnTo>
                <a:lnTo>
                  <a:pt x="689" y="241"/>
                </a:lnTo>
                <a:lnTo>
                  <a:pt x="686" y="242"/>
                </a:lnTo>
                <a:lnTo>
                  <a:pt x="679" y="241"/>
                </a:lnTo>
                <a:lnTo>
                  <a:pt x="673" y="241"/>
                </a:lnTo>
                <a:lnTo>
                  <a:pt x="672" y="241"/>
                </a:lnTo>
                <a:lnTo>
                  <a:pt x="670" y="239"/>
                </a:lnTo>
                <a:lnTo>
                  <a:pt x="672" y="234"/>
                </a:lnTo>
                <a:lnTo>
                  <a:pt x="672" y="231"/>
                </a:lnTo>
                <a:lnTo>
                  <a:pt x="668" y="228"/>
                </a:lnTo>
                <a:lnTo>
                  <a:pt x="667" y="227"/>
                </a:lnTo>
                <a:lnTo>
                  <a:pt x="667" y="223"/>
                </a:lnTo>
                <a:lnTo>
                  <a:pt x="672" y="214"/>
                </a:lnTo>
                <a:lnTo>
                  <a:pt x="673" y="212"/>
                </a:lnTo>
                <a:lnTo>
                  <a:pt x="676" y="208"/>
                </a:lnTo>
                <a:lnTo>
                  <a:pt x="678" y="203"/>
                </a:lnTo>
                <a:lnTo>
                  <a:pt x="678" y="201"/>
                </a:lnTo>
                <a:lnTo>
                  <a:pt x="670" y="190"/>
                </a:lnTo>
                <a:lnTo>
                  <a:pt x="667" y="187"/>
                </a:lnTo>
                <a:lnTo>
                  <a:pt x="667" y="186"/>
                </a:lnTo>
                <a:lnTo>
                  <a:pt x="664" y="184"/>
                </a:lnTo>
                <a:lnTo>
                  <a:pt x="661" y="182"/>
                </a:lnTo>
                <a:lnTo>
                  <a:pt x="661" y="181"/>
                </a:lnTo>
                <a:lnTo>
                  <a:pt x="668" y="170"/>
                </a:lnTo>
                <a:lnTo>
                  <a:pt x="673" y="168"/>
                </a:lnTo>
                <a:lnTo>
                  <a:pt x="678" y="167"/>
                </a:lnTo>
                <a:lnTo>
                  <a:pt x="681" y="165"/>
                </a:lnTo>
                <a:lnTo>
                  <a:pt x="686" y="164"/>
                </a:lnTo>
                <a:lnTo>
                  <a:pt x="687" y="162"/>
                </a:lnTo>
                <a:lnTo>
                  <a:pt x="689" y="160"/>
                </a:lnTo>
                <a:lnTo>
                  <a:pt x="689" y="159"/>
                </a:lnTo>
                <a:lnTo>
                  <a:pt x="689" y="154"/>
                </a:lnTo>
                <a:lnTo>
                  <a:pt x="689" y="151"/>
                </a:lnTo>
                <a:lnTo>
                  <a:pt x="687" y="149"/>
                </a:lnTo>
                <a:lnTo>
                  <a:pt x="686" y="146"/>
                </a:lnTo>
                <a:lnTo>
                  <a:pt x="684" y="143"/>
                </a:lnTo>
                <a:lnTo>
                  <a:pt x="686" y="143"/>
                </a:lnTo>
                <a:lnTo>
                  <a:pt x="687" y="143"/>
                </a:lnTo>
                <a:lnTo>
                  <a:pt x="691" y="143"/>
                </a:lnTo>
                <a:lnTo>
                  <a:pt x="694" y="145"/>
                </a:lnTo>
                <a:lnTo>
                  <a:pt x="695" y="148"/>
                </a:lnTo>
                <a:lnTo>
                  <a:pt x="697" y="149"/>
                </a:lnTo>
                <a:lnTo>
                  <a:pt x="697" y="152"/>
                </a:lnTo>
                <a:lnTo>
                  <a:pt x="697" y="154"/>
                </a:lnTo>
                <a:lnTo>
                  <a:pt x="697" y="156"/>
                </a:lnTo>
                <a:lnTo>
                  <a:pt x="698" y="156"/>
                </a:lnTo>
                <a:lnTo>
                  <a:pt x="698" y="157"/>
                </a:lnTo>
                <a:lnTo>
                  <a:pt x="698" y="159"/>
                </a:lnTo>
                <a:lnTo>
                  <a:pt x="697" y="159"/>
                </a:lnTo>
                <a:lnTo>
                  <a:pt x="695" y="160"/>
                </a:lnTo>
                <a:lnTo>
                  <a:pt x="694" y="167"/>
                </a:lnTo>
                <a:lnTo>
                  <a:pt x="692" y="167"/>
                </a:lnTo>
                <a:lnTo>
                  <a:pt x="692" y="171"/>
                </a:lnTo>
                <a:lnTo>
                  <a:pt x="695" y="175"/>
                </a:lnTo>
                <a:lnTo>
                  <a:pt x="695" y="178"/>
                </a:lnTo>
                <a:lnTo>
                  <a:pt x="694" y="179"/>
                </a:lnTo>
                <a:lnTo>
                  <a:pt x="692" y="181"/>
                </a:lnTo>
                <a:lnTo>
                  <a:pt x="692" y="182"/>
                </a:lnTo>
                <a:lnTo>
                  <a:pt x="692" y="184"/>
                </a:lnTo>
                <a:lnTo>
                  <a:pt x="698" y="186"/>
                </a:lnTo>
                <a:lnTo>
                  <a:pt x="705" y="187"/>
                </a:lnTo>
                <a:lnTo>
                  <a:pt x="713" y="187"/>
                </a:lnTo>
                <a:lnTo>
                  <a:pt x="716" y="189"/>
                </a:lnTo>
                <a:lnTo>
                  <a:pt x="717" y="187"/>
                </a:lnTo>
                <a:lnTo>
                  <a:pt x="725" y="189"/>
                </a:lnTo>
                <a:lnTo>
                  <a:pt x="732" y="193"/>
                </a:lnTo>
                <a:lnTo>
                  <a:pt x="736" y="195"/>
                </a:lnTo>
                <a:lnTo>
                  <a:pt x="739" y="195"/>
                </a:lnTo>
                <a:lnTo>
                  <a:pt x="746" y="195"/>
                </a:lnTo>
                <a:lnTo>
                  <a:pt x="746" y="193"/>
                </a:lnTo>
                <a:lnTo>
                  <a:pt x="747" y="192"/>
                </a:lnTo>
                <a:lnTo>
                  <a:pt x="744" y="192"/>
                </a:lnTo>
                <a:lnTo>
                  <a:pt x="743" y="193"/>
                </a:lnTo>
                <a:lnTo>
                  <a:pt x="743" y="193"/>
                </a:lnTo>
                <a:lnTo>
                  <a:pt x="739" y="192"/>
                </a:lnTo>
                <a:lnTo>
                  <a:pt x="738" y="192"/>
                </a:lnTo>
                <a:lnTo>
                  <a:pt x="736" y="190"/>
                </a:lnTo>
                <a:lnTo>
                  <a:pt x="735" y="186"/>
                </a:lnTo>
                <a:lnTo>
                  <a:pt x="730" y="184"/>
                </a:lnTo>
                <a:lnTo>
                  <a:pt x="727" y="184"/>
                </a:lnTo>
                <a:lnTo>
                  <a:pt x="724" y="184"/>
                </a:lnTo>
                <a:lnTo>
                  <a:pt x="719" y="181"/>
                </a:lnTo>
                <a:lnTo>
                  <a:pt x="716" y="181"/>
                </a:lnTo>
                <a:lnTo>
                  <a:pt x="709" y="178"/>
                </a:lnTo>
                <a:lnTo>
                  <a:pt x="706" y="176"/>
                </a:lnTo>
                <a:lnTo>
                  <a:pt x="706" y="175"/>
                </a:lnTo>
                <a:lnTo>
                  <a:pt x="703" y="170"/>
                </a:lnTo>
                <a:lnTo>
                  <a:pt x="703" y="168"/>
                </a:lnTo>
                <a:lnTo>
                  <a:pt x="705" y="168"/>
                </a:lnTo>
                <a:lnTo>
                  <a:pt x="708" y="165"/>
                </a:lnTo>
                <a:lnTo>
                  <a:pt x="716" y="165"/>
                </a:lnTo>
                <a:lnTo>
                  <a:pt x="717" y="165"/>
                </a:lnTo>
                <a:lnTo>
                  <a:pt x="725" y="170"/>
                </a:lnTo>
                <a:lnTo>
                  <a:pt x="728" y="170"/>
                </a:lnTo>
                <a:lnTo>
                  <a:pt x="735" y="168"/>
                </a:lnTo>
                <a:lnTo>
                  <a:pt x="735" y="167"/>
                </a:lnTo>
                <a:lnTo>
                  <a:pt x="733" y="165"/>
                </a:lnTo>
                <a:lnTo>
                  <a:pt x="732" y="164"/>
                </a:lnTo>
                <a:lnTo>
                  <a:pt x="728" y="162"/>
                </a:lnTo>
                <a:lnTo>
                  <a:pt x="724" y="164"/>
                </a:lnTo>
                <a:lnTo>
                  <a:pt x="722" y="164"/>
                </a:lnTo>
                <a:lnTo>
                  <a:pt x="724" y="162"/>
                </a:lnTo>
                <a:lnTo>
                  <a:pt x="724" y="160"/>
                </a:lnTo>
                <a:lnTo>
                  <a:pt x="725" y="160"/>
                </a:lnTo>
                <a:lnTo>
                  <a:pt x="727" y="159"/>
                </a:lnTo>
                <a:lnTo>
                  <a:pt x="732" y="157"/>
                </a:lnTo>
                <a:lnTo>
                  <a:pt x="735" y="156"/>
                </a:lnTo>
                <a:lnTo>
                  <a:pt x="738" y="156"/>
                </a:lnTo>
                <a:lnTo>
                  <a:pt x="752" y="156"/>
                </a:lnTo>
                <a:lnTo>
                  <a:pt x="760" y="160"/>
                </a:lnTo>
                <a:lnTo>
                  <a:pt x="768" y="162"/>
                </a:lnTo>
                <a:lnTo>
                  <a:pt x="771" y="164"/>
                </a:lnTo>
                <a:lnTo>
                  <a:pt x="771" y="164"/>
                </a:lnTo>
                <a:lnTo>
                  <a:pt x="773" y="164"/>
                </a:lnTo>
                <a:lnTo>
                  <a:pt x="773" y="167"/>
                </a:lnTo>
                <a:lnTo>
                  <a:pt x="782" y="173"/>
                </a:lnTo>
                <a:lnTo>
                  <a:pt x="784" y="173"/>
                </a:lnTo>
                <a:lnTo>
                  <a:pt x="790" y="173"/>
                </a:lnTo>
                <a:lnTo>
                  <a:pt x="798" y="173"/>
                </a:lnTo>
                <a:lnTo>
                  <a:pt x="799" y="171"/>
                </a:lnTo>
                <a:lnTo>
                  <a:pt x="804" y="173"/>
                </a:lnTo>
                <a:lnTo>
                  <a:pt x="806" y="173"/>
                </a:lnTo>
                <a:lnTo>
                  <a:pt x="807" y="175"/>
                </a:lnTo>
                <a:lnTo>
                  <a:pt x="806" y="176"/>
                </a:lnTo>
                <a:lnTo>
                  <a:pt x="806" y="178"/>
                </a:lnTo>
                <a:lnTo>
                  <a:pt x="802" y="181"/>
                </a:lnTo>
                <a:lnTo>
                  <a:pt x="802" y="181"/>
                </a:lnTo>
                <a:lnTo>
                  <a:pt x="796" y="184"/>
                </a:lnTo>
                <a:lnTo>
                  <a:pt x="795" y="186"/>
                </a:lnTo>
                <a:lnTo>
                  <a:pt x="793" y="190"/>
                </a:lnTo>
                <a:lnTo>
                  <a:pt x="793" y="190"/>
                </a:lnTo>
                <a:lnTo>
                  <a:pt x="793" y="192"/>
                </a:lnTo>
                <a:lnTo>
                  <a:pt x="793" y="195"/>
                </a:lnTo>
                <a:lnTo>
                  <a:pt x="795" y="198"/>
                </a:lnTo>
                <a:lnTo>
                  <a:pt x="793" y="200"/>
                </a:lnTo>
                <a:lnTo>
                  <a:pt x="791" y="203"/>
                </a:lnTo>
                <a:lnTo>
                  <a:pt x="791" y="206"/>
                </a:lnTo>
                <a:lnTo>
                  <a:pt x="793" y="208"/>
                </a:lnTo>
                <a:lnTo>
                  <a:pt x="793" y="208"/>
                </a:lnTo>
                <a:lnTo>
                  <a:pt x="793" y="206"/>
                </a:lnTo>
                <a:lnTo>
                  <a:pt x="793" y="204"/>
                </a:lnTo>
                <a:lnTo>
                  <a:pt x="796" y="201"/>
                </a:lnTo>
                <a:lnTo>
                  <a:pt x="798" y="195"/>
                </a:lnTo>
                <a:lnTo>
                  <a:pt x="799" y="193"/>
                </a:lnTo>
                <a:lnTo>
                  <a:pt x="802" y="193"/>
                </a:lnTo>
                <a:lnTo>
                  <a:pt x="804" y="195"/>
                </a:lnTo>
                <a:lnTo>
                  <a:pt x="804" y="197"/>
                </a:lnTo>
                <a:lnTo>
                  <a:pt x="804" y="201"/>
                </a:lnTo>
                <a:lnTo>
                  <a:pt x="804" y="203"/>
                </a:lnTo>
                <a:lnTo>
                  <a:pt x="802" y="208"/>
                </a:lnTo>
                <a:lnTo>
                  <a:pt x="799" y="211"/>
                </a:lnTo>
                <a:lnTo>
                  <a:pt x="799" y="212"/>
                </a:lnTo>
                <a:lnTo>
                  <a:pt x="801" y="214"/>
                </a:lnTo>
                <a:lnTo>
                  <a:pt x="801" y="216"/>
                </a:lnTo>
                <a:lnTo>
                  <a:pt x="802" y="217"/>
                </a:lnTo>
                <a:lnTo>
                  <a:pt x="804" y="216"/>
                </a:lnTo>
                <a:lnTo>
                  <a:pt x="806" y="216"/>
                </a:lnTo>
                <a:lnTo>
                  <a:pt x="806" y="214"/>
                </a:lnTo>
                <a:lnTo>
                  <a:pt x="806" y="212"/>
                </a:lnTo>
                <a:lnTo>
                  <a:pt x="804" y="211"/>
                </a:lnTo>
                <a:lnTo>
                  <a:pt x="807" y="211"/>
                </a:lnTo>
                <a:lnTo>
                  <a:pt x="810" y="209"/>
                </a:lnTo>
                <a:lnTo>
                  <a:pt x="814" y="208"/>
                </a:lnTo>
                <a:lnTo>
                  <a:pt x="814" y="206"/>
                </a:lnTo>
                <a:lnTo>
                  <a:pt x="814" y="204"/>
                </a:lnTo>
                <a:lnTo>
                  <a:pt x="814" y="201"/>
                </a:lnTo>
                <a:lnTo>
                  <a:pt x="812" y="198"/>
                </a:lnTo>
                <a:lnTo>
                  <a:pt x="809" y="193"/>
                </a:lnTo>
                <a:lnTo>
                  <a:pt x="806" y="190"/>
                </a:lnTo>
                <a:lnTo>
                  <a:pt x="807" y="186"/>
                </a:lnTo>
                <a:lnTo>
                  <a:pt x="810" y="181"/>
                </a:lnTo>
                <a:lnTo>
                  <a:pt x="812" y="179"/>
                </a:lnTo>
                <a:lnTo>
                  <a:pt x="812" y="178"/>
                </a:lnTo>
                <a:lnTo>
                  <a:pt x="812" y="176"/>
                </a:lnTo>
                <a:lnTo>
                  <a:pt x="812" y="175"/>
                </a:lnTo>
                <a:lnTo>
                  <a:pt x="812" y="175"/>
                </a:lnTo>
                <a:lnTo>
                  <a:pt x="809" y="170"/>
                </a:lnTo>
                <a:lnTo>
                  <a:pt x="807" y="170"/>
                </a:lnTo>
                <a:lnTo>
                  <a:pt x="799" y="168"/>
                </a:lnTo>
                <a:lnTo>
                  <a:pt x="798" y="168"/>
                </a:lnTo>
                <a:lnTo>
                  <a:pt x="793" y="164"/>
                </a:lnTo>
                <a:lnTo>
                  <a:pt x="793" y="164"/>
                </a:lnTo>
                <a:lnTo>
                  <a:pt x="791" y="160"/>
                </a:lnTo>
                <a:lnTo>
                  <a:pt x="791" y="159"/>
                </a:lnTo>
                <a:lnTo>
                  <a:pt x="790" y="159"/>
                </a:lnTo>
                <a:lnTo>
                  <a:pt x="787" y="157"/>
                </a:lnTo>
                <a:lnTo>
                  <a:pt x="784" y="156"/>
                </a:lnTo>
                <a:lnTo>
                  <a:pt x="779" y="156"/>
                </a:lnTo>
                <a:lnTo>
                  <a:pt x="776" y="156"/>
                </a:lnTo>
                <a:lnTo>
                  <a:pt x="773" y="152"/>
                </a:lnTo>
                <a:lnTo>
                  <a:pt x="773" y="151"/>
                </a:lnTo>
                <a:lnTo>
                  <a:pt x="771" y="148"/>
                </a:lnTo>
                <a:lnTo>
                  <a:pt x="769" y="146"/>
                </a:lnTo>
                <a:lnTo>
                  <a:pt x="769" y="145"/>
                </a:lnTo>
                <a:lnTo>
                  <a:pt x="771" y="143"/>
                </a:lnTo>
                <a:lnTo>
                  <a:pt x="773" y="140"/>
                </a:lnTo>
                <a:lnTo>
                  <a:pt x="771" y="138"/>
                </a:lnTo>
                <a:lnTo>
                  <a:pt x="769" y="137"/>
                </a:lnTo>
                <a:lnTo>
                  <a:pt x="768" y="137"/>
                </a:lnTo>
                <a:lnTo>
                  <a:pt x="766" y="134"/>
                </a:lnTo>
                <a:lnTo>
                  <a:pt x="766" y="132"/>
                </a:lnTo>
                <a:lnTo>
                  <a:pt x="766" y="130"/>
                </a:lnTo>
                <a:lnTo>
                  <a:pt x="766" y="129"/>
                </a:lnTo>
                <a:lnTo>
                  <a:pt x="766" y="127"/>
                </a:lnTo>
                <a:lnTo>
                  <a:pt x="769" y="126"/>
                </a:lnTo>
                <a:lnTo>
                  <a:pt x="768" y="124"/>
                </a:lnTo>
                <a:lnTo>
                  <a:pt x="769" y="123"/>
                </a:lnTo>
                <a:lnTo>
                  <a:pt x="782" y="121"/>
                </a:lnTo>
                <a:lnTo>
                  <a:pt x="787" y="119"/>
                </a:lnTo>
                <a:lnTo>
                  <a:pt x="812" y="119"/>
                </a:lnTo>
                <a:lnTo>
                  <a:pt x="814" y="119"/>
                </a:lnTo>
                <a:lnTo>
                  <a:pt x="825" y="118"/>
                </a:lnTo>
                <a:lnTo>
                  <a:pt x="829" y="118"/>
                </a:lnTo>
                <a:lnTo>
                  <a:pt x="834" y="118"/>
                </a:lnTo>
                <a:lnTo>
                  <a:pt x="836" y="118"/>
                </a:lnTo>
                <a:lnTo>
                  <a:pt x="839" y="118"/>
                </a:lnTo>
                <a:lnTo>
                  <a:pt x="842" y="116"/>
                </a:lnTo>
                <a:lnTo>
                  <a:pt x="847" y="115"/>
                </a:lnTo>
                <a:lnTo>
                  <a:pt x="856" y="113"/>
                </a:lnTo>
                <a:lnTo>
                  <a:pt x="859" y="113"/>
                </a:lnTo>
                <a:lnTo>
                  <a:pt x="861" y="115"/>
                </a:lnTo>
                <a:lnTo>
                  <a:pt x="862" y="115"/>
                </a:lnTo>
                <a:lnTo>
                  <a:pt x="858" y="118"/>
                </a:lnTo>
                <a:lnTo>
                  <a:pt x="853" y="121"/>
                </a:lnTo>
                <a:lnTo>
                  <a:pt x="848" y="123"/>
                </a:lnTo>
                <a:lnTo>
                  <a:pt x="845" y="124"/>
                </a:lnTo>
                <a:lnTo>
                  <a:pt x="843" y="126"/>
                </a:lnTo>
                <a:lnTo>
                  <a:pt x="843" y="126"/>
                </a:lnTo>
                <a:lnTo>
                  <a:pt x="843" y="129"/>
                </a:lnTo>
                <a:lnTo>
                  <a:pt x="845" y="129"/>
                </a:lnTo>
                <a:lnTo>
                  <a:pt x="848" y="130"/>
                </a:lnTo>
                <a:lnTo>
                  <a:pt x="851" y="134"/>
                </a:lnTo>
                <a:lnTo>
                  <a:pt x="855" y="135"/>
                </a:lnTo>
                <a:lnTo>
                  <a:pt x="856" y="135"/>
                </a:lnTo>
                <a:lnTo>
                  <a:pt x="858" y="135"/>
                </a:lnTo>
                <a:lnTo>
                  <a:pt x="848" y="130"/>
                </a:lnTo>
                <a:lnTo>
                  <a:pt x="847" y="129"/>
                </a:lnTo>
                <a:lnTo>
                  <a:pt x="845" y="127"/>
                </a:lnTo>
                <a:lnTo>
                  <a:pt x="847" y="126"/>
                </a:lnTo>
                <a:lnTo>
                  <a:pt x="847" y="124"/>
                </a:lnTo>
                <a:lnTo>
                  <a:pt x="848" y="124"/>
                </a:lnTo>
                <a:lnTo>
                  <a:pt x="850" y="124"/>
                </a:lnTo>
                <a:lnTo>
                  <a:pt x="853" y="123"/>
                </a:lnTo>
                <a:lnTo>
                  <a:pt x="862" y="121"/>
                </a:lnTo>
                <a:lnTo>
                  <a:pt x="866" y="119"/>
                </a:lnTo>
                <a:lnTo>
                  <a:pt x="867" y="118"/>
                </a:lnTo>
                <a:lnTo>
                  <a:pt x="870" y="116"/>
                </a:lnTo>
                <a:lnTo>
                  <a:pt x="869" y="115"/>
                </a:lnTo>
                <a:lnTo>
                  <a:pt x="866" y="115"/>
                </a:lnTo>
                <a:lnTo>
                  <a:pt x="864" y="113"/>
                </a:lnTo>
                <a:lnTo>
                  <a:pt x="858" y="105"/>
                </a:lnTo>
                <a:lnTo>
                  <a:pt x="855" y="104"/>
                </a:lnTo>
                <a:lnTo>
                  <a:pt x="850" y="102"/>
                </a:lnTo>
                <a:lnTo>
                  <a:pt x="847" y="102"/>
                </a:lnTo>
                <a:lnTo>
                  <a:pt x="850" y="99"/>
                </a:lnTo>
                <a:lnTo>
                  <a:pt x="853" y="97"/>
                </a:lnTo>
                <a:lnTo>
                  <a:pt x="855" y="97"/>
                </a:lnTo>
                <a:lnTo>
                  <a:pt x="856" y="99"/>
                </a:lnTo>
                <a:lnTo>
                  <a:pt x="859" y="100"/>
                </a:lnTo>
                <a:lnTo>
                  <a:pt x="864" y="100"/>
                </a:lnTo>
                <a:lnTo>
                  <a:pt x="862" y="99"/>
                </a:lnTo>
                <a:lnTo>
                  <a:pt x="859" y="97"/>
                </a:lnTo>
                <a:lnTo>
                  <a:pt x="858" y="96"/>
                </a:lnTo>
                <a:lnTo>
                  <a:pt x="853" y="94"/>
                </a:lnTo>
                <a:lnTo>
                  <a:pt x="848" y="93"/>
                </a:lnTo>
                <a:lnTo>
                  <a:pt x="843" y="93"/>
                </a:lnTo>
                <a:lnTo>
                  <a:pt x="845" y="89"/>
                </a:lnTo>
                <a:lnTo>
                  <a:pt x="848" y="89"/>
                </a:lnTo>
                <a:lnTo>
                  <a:pt x="848" y="89"/>
                </a:lnTo>
                <a:lnTo>
                  <a:pt x="850" y="88"/>
                </a:lnTo>
                <a:lnTo>
                  <a:pt x="856" y="91"/>
                </a:lnTo>
                <a:lnTo>
                  <a:pt x="859" y="89"/>
                </a:lnTo>
                <a:lnTo>
                  <a:pt x="862" y="88"/>
                </a:lnTo>
                <a:lnTo>
                  <a:pt x="867" y="83"/>
                </a:lnTo>
                <a:lnTo>
                  <a:pt x="869" y="82"/>
                </a:lnTo>
                <a:lnTo>
                  <a:pt x="866" y="80"/>
                </a:lnTo>
                <a:lnTo>
                  <a:pt x="864" y="80"/>
                </a:lnTo>
                <a:lnTo>
                  <a:pt x="861" y="80"/>
                </a:lnTo>
                <a:lnTo>
                  <a:pt x="861" y="78"/>
                </a:lnTo>
                <a:lnTo>
                  <a:pt x="861" y="77"/>
                </a:lnTo>
                <a:lnTo>
                  <a:pt x="864" y="77"/>
                </a:lnTo>
                <a:lnTo>
                  <a:pt x="872" y="78"/>
                </a:lnTo>
                <a:lnTo>
                  <a:pt x="883" y="74"/>
                </a:lnTo>
                <a:lnTo>
                  <a:pt x="886" y="71"/>
                </a:lnTo>
                <a:lnTo>
                  <a:pt x="895" y="67"/>
                </a:lnTo>
                <a:lnTo>
                  <a:pt x="899" y="69"/>
                </a:lnTo>
                <a:lnTo>
                  <a:pt x="908" y="64"/>
                </a:lnTo>
                <a:lnTo>
                  <a:pt x="919" y="63"/>
                </a:lnTo>
                <a:lnTo>
                  <a:pt x="925" y="63"/>
                </a:lnTo>
                <a:lnTo>
                  <a:pt x="932" y="61"/>
                </a:lnTo>
                <a:lnTo>
                  <a:pt x="940" y="60"/>
                </a:lnTo>
                <a:lnTo>
                  <a:pt x="943" y="60"/>
                </a:lnTo>
                <a:lnTo>
                  <a:pt x="955" y="56"/>
                </a:lnTo>
                <a:lnTo>
                  <a:pt x="963" y="55"/>
                </a:lnTo>
                <a:lnTo>
                  <a:pt x="965" y="53"/>
                </a:lnTo>
                <a:lnTo>
                  <a:pt x="959" y="55"/>
                </a:lnTo>
                <a:lnTo>
                  <a:pt x="957" y="53"/>
                </a:lnTo>
                <a:lnTo>
                  <a:pt x="955" y="55"/>
                </a:lnTo>
                <a:lnTo>
                  <a:pt x="954" y="55"/>
                </a:lnTo>
                <a:lnTo>
                  <a:pt x="951" y="53"/>
                </a:lnTo>
                <a:lnTo>
                  <a:pt x="949" y="55"/>
                </a:lnTo>
                <a:lnTo>
                  <a:pt x="949" y="55"/>
                </a:lnTo>
                <a:lnTo>
                  <a:pt x="948" y="55"/>
                </a:lnTo>
                <a:lnTo>
                  <a:pt x="946" y="55"/>
                </a:lnTo>
                <a:lnTo>
                  <a:pt x="946" y="53"/>
                </a:lnTo>
                <a:lnTo>
                  <a:pt x="948" y="50"/>
                </a:lnTo>
                <a:lnTo>
                  <a:pt x="949" y="52"/>
                </a:lnTo>
                <a:lnTo>
                  <a:pt x="952" y="50"/>
                </a:lnTo>
                <a:lnTo>
                  <a:pt x="954" y="50"/>
                </a:lnTo>
                <a:lnTo>
                  <a:pt x="957" y="50"/>
                </a:lnTo>
                <a:lnTo>
                  <a:pt x="960" y="50"/>
                </a:lnTo>
                <a:lnTo>
                  <a:pt x="963" y="49"/>
                </a:lnTo>
                <a:lnTo>
                  <a:pt x="968" y="50"/>
                </a:lnTo>
                <a:lnTo>
                  <a:pt x="970" y="49"/>
                </a:lnTo>
                <a:lnTo>
                  <a:pt x="971" y="49"/>
                </a:lnTo>
                <a:lnTo>
                  <a:pt x="977" y="49"/>
                </a:lnTo>
                <a:lnTo>
                  <a:pt x="982" y="49"/>
                </a:lnTo>
                <a:lnTo>
                  <a:pt x="985" y="49"/>
                </a:lnTo>
                <a:lnTo>
                  <a:pt x="990" y="49"/>
                </a:lnTo>
                <a:lnTo>
                  <a:pt x="993" y="50"/>
                </a:lnTo>
                <a:lnTo>
                  <a:pt x="992" y="52"/>
                </a:lnTo>
                <a:lnTo>
                  <a:pt x="987" y="56"/>
                </a:lnTo>
                <a:lnTo>
                  <a:pt x="989" y="56"/>
                </a:lnTo>
                <a:lnTo>
                  <a:pt x="990" y="55"/>
                </a:lnTo>
                <a:lnTo>
                  <a:pt x="1000" y="52"/>
                </a:lnTo>
                <a:lnTo>
                  <a:pt x="1000" y="53"/>
                </a:lnTo>
                <a:lnTo>
                  <a:pt x="1000" y="55"/>
                </a:lnTo>
                <a:lnTo>
                  <a:pt x="998" y="56"/>
                </a:lnTo>
                <a:lnTo>
                  <a:pt x="1004" y="55"/>
                </a:lnTo>
                <a:lnTo>
                  <a:pt x="1009" y="52"/>
                </a:lnTo>
                <a:lnTo>
                  <a:pt x="1011" y="52"/>
                </a:lnTo>
                <a:lnTo>
                  <a:pt x="1014" y="53"/>
                </a:lnTo>
                <a:lnTo>
                  <a:pt x="1015" y="52"/>
                </a:lnTo>
                <a:lnTo>
                  <a:pt x="1015" y="50"/>
                </a:lnTo>
                <a:lnTo>
                  <a:pt x="1018" y="50"/>
                </a:lnTo>
                <a:lnTo>
                  <a:pt x="1020" y="49"/>
                </a:lnTo>
                <a:lnTo>
                  <a:pt x="1023" y="47"/>
                </a:lnTo>
                <a:lnTo>
                  <a:pt x="1025" y="47"/>
                </a:lnTo>
                <a:lnTo>
                  <a:pt x="1030" y="45"/>
                </a:lnTo>
                <a:lnTo>
                  <a:pt x="1031" y="45"/>
                </a:lnTo>
                <a:lnTo>
                  <a:pt x="1034" y="47"/>
                </a:lnTo>
                <a:lnTo>
                  <a:pt x="1037" y="47"/>
                </a:lnTo>
                <a:lnTo>
                  <a:pt x="1044" y="49"/>
                </a:lnTo>
                <a:lnTo>
                  <a:pt x="1044" y="50"/>
                </a:lnTo>
                <a:lnTo>
                  <a:pt x="1044" y="50"/>
                </a:lnTo>
                <a:lnTo>
                  <a:pt x="1045" y="52"/>
                </a:lnTo>
                <a:lnTo>
                  <a:pt x="1045" y="53"/>
                </a:lnTo>
                <a:lnTo>
                  <a:pt x="1044" y="56"/>
                </a:lnTo>
                <a:lnTo>
                  <a:pt x="1041" y="58"/>
                </a:lnTo>
                <a:lnTo>
                  <a:pt x="1042" y="58"/>
                </a:lnTo>
                <a:lnTo>
                  <a:pt x="1044" y="58"/>
                </a:lnTo>
                <a:lnTo>
                  <a:pt x="1045" y="56"/>
                </a:lnTo>
                <a:lnTo>
                  <a:pt x="1047" y="55"/>
                </a:lnTo>
                <a:lnTo>
                  <a:pt x="1047" y="49"/>
                </a:lnTo>
                <a:lnTo>
                  <a:pt x="1044" y="45"/>
                </a:lnTo>
                <a:lnTo>
                  <a:pt x="1042" y="44"/>
                </a:lnTo>
                <a:lnTo>
                  <a:pt x="1036" y="41"/>
                </a:lnTo>
                <a:lnTo>
                  <a:pt x="1034" y="39"/>
                </a:lnTo>
                <a:lnTo>
                  <a:pt x="1033" y="37"/>
                </a:lnTo>
                <a:lnTo>
                  <a:pt x="1033" y="37"/>
                </a:lnTo>
                <a:lnTo>
                  <a:pt x="1044" y="39"/>
                </a:lnTo>
                <a:lnTo>
                  <a:pt x="1048" y="37"/>
                </a:lnTo>
                <a:lnTo>
                  <a:pt x="1055" y="37"/>
                </a:lnTo>
                <a:lnTo>
                  <a:pt x="1061" y="37"/>
                </a:lnTo>
                <a:lnTo>
                  <a:pt x="1064" y="37"/>
                </a:lnTo>
                <a:lnTo>
                  <a:pt x="1069" y="37"/>
                </a:lnTo>
                <a:lnTo>
                  <a:pt x="1072" y="39"/>
                </a:lnTo>
                <a:lnTo>
                  <a:pt x="1074" y="37"/>
                </a:lnTo>
                <a:lnTo>
                  <a:pt x="1067" y="36"/>
                </a:lnTo>
                <a:lnTo>
                  <a:pt x="1064" y="36"/>
                </a:lnTo>
                <a:lnTo>
                  <a:pt x="1063" y="36"/>
                </a:lnTo>
                <a:lnTo>
                  <a:pt x="1064" y="34"/>
                </a:lnTo>
                <a:lnTo>
                  <a:pt x="1066" y="31"/>
                </a:lnTo>
                <a:lnTo>
                  <a:pt x="1064" y="30"/>
                </a:lnTo>
                <a:lnTo>
                  <a:pt x="1063" y="28"/>
                </a:lnTo>
                <a:lnTo>
                  <a:pt x="1063" y="25"/>
                </a:lnTo>
                <a:lnTo>
                  <a:pt x="1064" y="23"/>
                </a:lnTo>
                <a:lnTo>
                  <a:pt x="1066" y="22"/>
                </a:lnTo>
                <a:lnTo>
                  <a:pt x="1067" y="19"/>
                </a:lnTo>
                <a:lnTo>
                  <a:pt x="1071" y="17"/>
                </a:lnTo>
                <a:lnTo>
                  <a:pt x="1086" y="8"/>
                </a:lnTo>
                <a:lnTo>
                  <a:pt x="1094" y="3"/>
                </a:lnTo>
                <a:lnTo>
                  <a:pt x="1097" y="3"/>
                </a:lnTo>
                <a:lnTo>
                  <a:pt x="1100" y="3"/>
                </a:lnTo>
                <a:lnTo>
                  <a:pt x="1107" y="0"/>
                </a:lnTo>
                <a:lnTo>
                  <a:pt x="1110" y="0"/>
                </a:lnTo>
                <a:close/>
              </a:path>
            </a:pathLst>
          </a:custGeom>
          <a:solidFill>
            <a:srgbClr val="CCD0D9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620" name="Freeform 135"/>
          <p:cNvSpPr>
            <a:spLocks/>
          </p:cNvSpPr>
          <p:nvPr/>
        </p:nvSpPr>
        <p:spPr bwMode="auto">
          <a:xfrm>
            <a:off x="6801393" y="4040404"/>
            <a:ext cx="5263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1 w 1"/>
              <a:gd name="T4" fmla="*/ 0 w 1"/>
              <a:gd name="T5" fmla="*/ 0 w 1"/>
              <a:gd name="T6" fmla="*/ 0 w 1"/>
              <a:gd name="T7" fmla="*/ 0 w 1"/>
              <a:gd name="T8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1" name="Freeform 145"/>
          <p:cNvSpPr>
            <a:spLocks/>
          </p:cNvSpPr>
          <p:nvPr/>
        </p:nvSpPr>
        <p:spPr bwMode="auto">
          <a:xfrm>
            <a:off x="-416486" y="588186"/>
            <a:ext cx="473476" cy="412128"/>
          </a:xfrm>
          <a:custGeom>
            <a:avLst/>
            <a:gdLst>
              <a:gd name="T0" fmla="*/ 53 w 90"/>
              <a:gd name="T1" fmla="*/ 2 h 77"/>
              <a:gd name="T2" fmla="*/ 68 w 90"/>
              <a:gd name="T3" fmla="*/ 5 h 77"/>
              <a:gd name="T4" fmla="*/ 72 w 90"/>
              <a:gd name="T5" fmla="*/ 8 h 77"/>
              <a:gd name="T6" fmla="*/ 69 w 90"/>
              <a:gd name="T7" fmla="*/ 11 h 77"/>
              <a:gd name="T8" fmla="*/ 68 w 90"/>
              <a:gd name="T9" fmla="*/ 16 h 77"/>
              <a:gd name="T10" fmla="*/ 63 w 90"/>
              <a:gd name="T11" fmla="*/ 18 h 77"/>
              <a:gd name="T12" fmla="*/ 61 w 90"/>
              <a:gd name="T13" fmla="*/ 22 h 77"/>
              <a:gd name="T14" fmla="*/ 58 w 90"/>
              <a:gd name="T15" fmla="*/ 25 h 77"/>
              <a:gd name="T16" fmla="*/ 58 w 90"/>
              <a:gd name="T17" fmla="*/ 29 h 77"/>
              <a:gd name="T18" fmla="*/ 60 w 90"/>
              <a:gd name="T19" fmla="*/ 33 h 77"/>
              <a:gd name="T20" fmla="*/ 57 w 90"/>
              <a:gd name="T21" fmla="*/ 41 h 77"/>
              <a:gd name="T22" fmla="*/ 61 w 90"/>
              <a:gd name="T23" fmla="*/ 48 h 77"/>
              <a:gd name="T24" fmla="*/ 72 w 90"/>
              <a:gd name="T25" fmla="*/ 63 h 77"/>
              <a:gd name="T26" fmla="*/ 88 w 90"/>
              <a:gd name="T27" fmla="*/ 71 h 77"/>
              <a:gd name="T28" fmla="*/ 86 w 90"/>
              <a:gd name="T29" fmla="*/ 74 h 77"/>
              <a:gd name="T30" fmla="*/ 83 w 90"/>
              <a:gd name="T31" fmla="*/ 76 h 77"/>
              <a:gd name="T32" fmla="*/ 74 w 90"/>
              <a:gd name="T33" fmla="*/ 73 h 77"/>
              <a:gd name="T34" fmla="*/ 71 w 90"/>
              <a:gd name="T35" fmla="*/ 73 h 77"/>
              <a:gd name="T36" fmla="*/ 74 w 90"/>
              <a:gd name="T37" fmla="*/ 76 h 77"/>
              <a:gd name="T38" fmla="*/ 68 w 90"/>
              <a:gd name="T39" fmla="*/ 74 h 77"/>
              <a:gd name="T40" fmla="*/ 66 w 90"/>
              <a:gd name="T41" fmla="*/ 74 h 77"/>
              <a:gd name="T42" fmla="*/ 61 w 90"/>
              <a:gd name="T43" fmla="*/ 74 h 77"/>
              <a:gd name="T44" fmla="*/ 55 w 90"/>
              <a:gd name="T45" fmla="*/ 74 h 77"/>
              <a:gd name="T46" fmla="*/ 47 w 90"/>
              <a:gd name="T47" fmla="*/ 73 h 77"/>
              <a:gd name="T48" fmla="*/ 45 w 90"/>
              <a:gd name="T49" fmla="*/ 74 h 77"/>
              <a:gd name="T50" fmla="*/ 33 w 90"/>
              <a:gd name="T51" fmla="*/ 71 h 77"/>
              <a:gd name="T52" fmla="*/ 31 w 90"/>
              <a:gd name="T53" fmla="*/ 68 h 77"/>
              <a:gd name="T54" fmla="*/ 31 w 90"/>
              <a:gd name="T55" fmla="*/ 65 h 77"/>
              <a:gd name="T56" fmla="*/ 34 w 90"/>
              <a:gd name="T57" fmla="*/ 62 h 77"/>
              <a:gd name="T58" fmla="*/ 39 w 90"/>
              <a:gd name="T59" fmla="*/ 62 h 77"/>
              <a:gd name="T60" fmla="*/ 31 w 90"/>
              <a:gd name="T61" fmla="*/ 57 h 77"/>
              <a:gd name="T62" fmla="*/ 28 w 90"/>
              <a:gd name="T63" fmla="*/ 55 h 77"/>
              <a:gd name="T64" fmla="*/ 28 w 90"/>
              <a:gd name="T65" fmla="*/ 51 h 77"/>
              <a:gd name="T66" fmla="*/ 14 w 90"/>
              <a:gd name="T67" fmla="*/ 51 h 77"/>
              <a:gd name="T68" fmla="*/ 6 w 90"/>
              <a:gd name="T69" fmla="*/ 52 h 77"/>
              <a:gd name="T70" fmla="*/ 1 w 90"/>
              <a:gd name="T71" fmla="*/ 48 h 77"/>
              <a:gd name="T72" fmla="*/ 0 w 90"/>
              <a:gd name="T73" fmla="*/ 41 h 77"/>
              <a:gd name="T74" fmla="*/ 3 w 90"/>
              <a:gd name="T75" fmla="*/ 37 h 77"/>
              <a:gd name="T76" fmla="*/ 9 w 90"/>
              <a:gd name="T77" fmla="*/ 35 h 77"/>
              <a:gd name="T78" fmla="*/ 14 w 90"/>
              <a:gd name="T79" fmla="*/ 33 h 77"/>
              <a:gd name="T80" fmla="*/ 17 w 90"/>
              <a:gd name="T81" fmla="*/ 30 h 77"/>
              <a:gd name="T82" fmla="*/ 19 w 90"/>
              <a:gd name="T83" fmla="*/ 27 h 77"/>
              <a:gd name="T84" fmla="*/ 20 w 90"/>
              <a:gd name="T85" fmla="*/ 22 h 77"/>
              <a:gd name="T86" fmla="*/ 19 w 90"/>
              <a:gd name="T87" fmla="*/ 21 h 77"/>
              <a:gd name="T88" fmla="*/ 17 w 90"/>
              <a:gd name="T89" fmla="*/ 18 h 77"/>
              <a:gd name="T90" fmla="*/ 22 w 90"/>
              <a:gd name="T91" fmla="*/ 14 h 77"/>
              <a:gd name="T92" fmla="*/ 27 w 90"/>
              <a:gd name="T93" fmla="*/ 14 h 77"/>
              <a:gd name="T94" fmla="*/ 27 w 90"/>
              <a:gd name="T95" fmla="*/ 11 h 77"/>
              <a:gd name="T96" fmla="*/ 27 w 90"/>
              <a:gd name="T97" fmla="*/ 7 h 77"/>
              <a:gd name="T98" fmla="*/ 31 w 90"/>
              <a:gd name="T99" fmla="*/ 3 h 77"/>
              <a:gd name="T100" fmla="*/ 39 w 90"/>
              <a:gd name="T101" fmla="*/ 3 h 77"/>
              <a:gd name="T102" fmla="*/ 47 w 90"/>
              <a:gd name="T103" fmla="*/ 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" h="77">
                <a:moveTo>
                  <a:pt x="49" y="0"/>
                </a:moveTo>
                <a:lnTo>
                  <a:pt x="50" y="0"/>
                </a:lnTo>
                <a:lnTo>
                  <a:pt x="53" y="2"/>
                </a:lnTo>
                <a:lnTo>
                  <a:pt x="57" y="3"/>
                </a:lnTo>
                <a:lnTo>
                  <a:pt x="63" y="3"/>
                </a:lnTo>
                <a:lnTo>
                  <a:pt x="68" y="5"/>
                </a:lnTo>
                <a:lnTo>
                  <a:pt x="71" y="5"/>
                </a:lnTo>
                <a:lnTo>
                  <a:pt x="72" y="7"/>
                </a:lnTo>
                <a:lnTo>
                  <a:pt x="72" y="8"/>
                </a:lnTo>
                <a:lnTo>
                  <a:pt x="71" y="8"/>
                </a:lnTo>
                <a:lnTo>
                  <a:pt x="69" y="10"/>
                </a:lnTo>
                <a:lnTo>
                  <a:pt x="69" y="11"/>
                </a:lnTo>
                <a:lnTo>
                  <a:pt x="69" y="14"/>
                </a:lnTo>
                <a:lnTo>
                  <a:pt x="69" y="16"/>
                </a:lnTo>
                <a:lnTo>
                  <a:pt x="68" y="16"/>
                </a:lnTo>
                <a:lnTo>
                  <a:pt x="68" y="18"/>
                </a:lnTo>
                <a:lnTo>
                  <a:pt x="64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61" y="22"/>
                </a:lnTo>
                <a:lnTo>
                  <a:pt x="58" y="22"/>
                </a:lnTo>
                <a:lnTo>
                  <a:pt x="58" y="24"/>
                </a:lnTo>
                <a:lnTo>
                  <a:pt x="58" y="25"/>
                </a:lnTo>
                <a:lnTo>
                  <a:pt x="57" y="25"/>
                </a:lnTo>
                <a:lnTo>
                  <a:pt x="57" y="27"/>
                </a:lnTo>
                <a:lnTo>
                  <a:pt x="58" y="29"/>
                </a:lnTo>
                <a:lnTo>
                  <a:pt x="58" y="30"/>
                </a:lnTo>
                <a:lnTo>
                  <a:pt x="60" y="33"/>
                </a:lnTo>
                <a:lnTo>
                  <a:pt x="60" y="33"/>
                </a:lnTo>
                <a:lnTo>
                  <a:pt x="58" y="37"/>
                </a:lnTo>
                <a:lnTo>
                  <a:pt x="57" y="38"/>
                </a:lnTo>
                <a:lnTo>
                  <a:pt x="57" y="41"/>
                </a:lnTo>
                <a:lnTo>
                  <a:pt x="58" y="43"/>
                </a:lnTo>
                <a:lnTo>
                  <a:pt x="60" y="44"/>
                </a:lnTo>
                <a:lnTo>
                  <a:pt x="61" y="48"/>
                </a:lnTo>
                <a:lnTo>
                  <a:pt x="64" y="52"/>
                </a:lnTo>
                <a:lnTo>
                  <a:pt x="68" y="57"/>
                </a:lnTo>
                <a:lnTo>
                  <a:pt x="72" y="63"/>
                </a:lnTo>
                <a:lnTo>
                  <a:pt x="79" y="68"/>
                </a:lnTo>
                <a:lnTo>
                  <a:pt x="82" y="68"/>
                </a:lnTo>
                <a:lnTo>
                  <a:pt x="88" y="71"/>
                </a:lnTo>
                <a:lnTo>
                  <a:pt x="88" y="71"/>
                </a:lnTo>
                <a:lnTo>
                  <a:pt x="90" y="73"/>
                </a:lnTo>
                <a:lnTo>
                  <a:pt x="86" y="74"/>
                </a:lnTo>
                <a:lnTo>
                  <a:pt x="85" y="74"/>
                </a:lnTo>
                <a:lnTo>
                  <a:pt x="85" y="76"/>
                </a:lnTo>
                <a:lnTo>
                  <a:pt x="83" y="76"/>
                </a:lnTo>
                <a:lnTo>
                  <a:pt x="75" y="74"/>
                </a:lnTo>
                <a:lnTo>
                  <a:pt x="75" y="74"/>
                </a:lnTo>
                <a:lnTo>
                  <a:pt x="74" y="73"/>
                </a:lnTo>
                <a:lnTo>
                  <a:pt x="74" y="73"/>
                </a:lnTo>
                <a:lnTo>
                  <a:pt x="72" y="73"/>
                </a:lnTo>
                <a:lnTo>
                  <a:pt x="71" y="73"/>
                </a:lnTo>
                <a:lnTo>
                  <a:pt x="71" y="74"/>
                </a:lnTo>
                <a:lnTo>
                  <a:pt x="72" y="74"/>
                </a:lnTo>
                <a:lnTo>
                  <a:pt x="74" y="76"/>
                </a:lnTo>
                <a:lnTo>
                  <a:pt x="74" y="77"/>
                </a:lnTo>
                <a:lnTo>
                  <a:pt x="72" y="77"/>
                </a:lnTo>
                <a:lnTo>
                  <a:pt x="68" y="74"/>
                </a:lnTo>
                <a:lnTo>
                  <a:pt x="68" y="74"/>
                </a:lnTo>
                <a:lnTo>
                  <a:pt x="68" y="76"/>
                </a:lnTo>
                <a:lnTo>
                  <a:pt x="66" y="74"/>
                </a:lnTo>
                <a:lnTo>
                  <a:pt x="64" y="76"/>
                </a:lnTo>
                <a:lnTo>
                  <a:pt x="63" y="76"/>
                </a:lnTo>
                <a:lnTo>
                  <a:pt x="61" y="74"/>
                </a:lnTo>
                <a:lnTo>
                  <a:pt x="61" y="74"/>
                </a:lnTo>
                <a:lnTo>
                  <a:pt x="61" y="74"/>
                </a:lnTo>
                <a:lnTo>
                  <a:pt x="55" y="74"/>
                </a:lnTo>
                <a:lnTo>
                  <a:pt x="52" y="74"/>
                </a:lnTo>
                <a:lnTo>
                  <a:pt x="50" y="74"/>
                </a:lnTo>
                <a:lnTo>
                  <a:pt x="47" y="73"/>
                </a:lnTo>
                <a:lnTo>
                  <a:pt x="45" y="73"/>
                </a:lnTo>
                <a:lnTo>
                  <a:pt x="45" y="74"/>
                </a:lnTo>
                <a:lnTo>
                  <a:pt x="45" y="74"/>
                </a:lnTo>
                <a:lnTo>
                  <a:pt x="42" y="73"/>
                </a:lnTo>
                <a:lnTo>
                  <a:pt x="41" y="71"/>
                </a:lnTo>
                <a:lnTo>
                  <a:pt x="33" y="71"/>
                </a:lnTo>
                <a:lnTo>
                  <a:pt x="28" y="70"/>
                </a:lnTo>
                <a:lnTo>
                  <a:pt x="30" y="68"/>
                </a:lnTo>
                <a:lnTo>
                  <a:pt x="31" y="68"/>
                </a:lnTo>
                <a:lnTo>
                  <a:pt x="31" y="66"/>
                </a:lnTo>
                <a:lnTo>
                  <a:pt x="31" y="65"/>
                </a:lnTo>
                <a:lnTo>
                  <a:pt x="31" y="65"/>
                </a:lnTo>
                <a:lnTo>
                  <a:pt x="33" y="63"/>
                </a:lnTo>
                <a:lnTo>
                  <a:pt x="36" y="63"/>
                </a:lnTo>
                <a:lnTo>
                  <a:pt x="34" y="62"/>
                </a:lnTo>
                <a:lnTo>
                  <a:pt x="36" y="62"/>
                </a:lnTo>
                <a:lnTo>
                  <a:pt x="39" y="63"/>
                </a:lnTo>
                <a:lnTo>
                  <a:pt x="39" y="62"/>
                </a:lnTo>
                <a:lnTo>
                  <a:pt x="36" y="60"/>
                </a:lnTo>
                <a:lnTo>
                  <a:pt x="31" y="57"/>
                </a:lnTo>
                <a:lnTo>
                  <a:pt x="31" y="57"/>
                </a:lnTo>
                <a:lnTo>
                  <a:pt x="30" y="57"/>
                </a:lnTo>
                <a:lnTo>
                  <a:pt x="28" y="57"/>
                </a:lnTo>
                <a:lnTo>
                  <a:pt x="28" y="55"/>
                </a:lnTo>
                <a:lnTo>
                  <a:pt x="28" y="52"/>
                </a:lnTo>
                <a:lnTo>
                  <a:pt x="28" y="51"/>
                </a:lnTo>
                <a:lnTo>
                  <a:pt x="28" y="51"/>
                </a:lnTo>
                <a:lnTo>
                  <a:pt x="22" y="52"/>
                </a:lnTo>
                <a:lnTo>
                  <a:pt x="19" y="52"/>
                </a:lnTo>
                <a:lnTo>
                  <a:pt x="14" y="51"/>
                </a:lnTo>
                <a:lnTo>
                  <a:pt x="11" y="52"/>
                </a:lnTo>
                <a:lnTo>
                  <a:pt x="8" y="52"/>
                </a:lnTo>
                <a:lnTo>
                  <a:pt x="6" y="52"/>
                </a:lnTo>
                <a:lnTo>
                  <a:pt x="4" y="52"/>
                </a:lnTo>
                <a:lnTo>
                  <a:pt x="3" y="51"/>
                </a:lnTo>
                <a:lnTo>
                  <a:pt x="1" y="48"/>
                </a:lnTo>
                <a:lnTo>
                  <a:pt x="0" y="44"/>
                </a:lnTo>
                <a:lnTo>
                  <a:pt x="0" y="43"/>
                </a:lnTo>
                <a:lnTo>
                  <a:pt x="0" y="41"/>
                </a:lnTo>
                <a:lnTo>
                  <a:pt x="1" y="40"/>
                </a:lnTo>
                <a:lnTo>
                  <a:pt x="3" y="37"/>
                </a:lnTo>
                <a:lnTo>
                  <a:pt x="3" y="37"/>
                </a:lnTo>
                <a:lnTo>
                  <a:pt x="6" y="35"/>
                </a:lnTo>
                <a:lnTo>
                  <a:pt x="6" y="35"/>
                </a:lnTo>
                <a:lnTo>
                  <a:pt x="9" y="35"/>
                </a:lnTo>
                <a:lnTo>
                  <a:pt x="12" y="35"/>
                </a:lnTo>
                <a:lnTo>
                  <a:pt x="14" y="35"/>
                </a:lnTo>
                <a:lnTo>
                  <a:pt x="14" y="33"/>
                </a:lnTo>
                <a:lnTo>
                  <a:pt x="16" y="32"/>
                </a:lnTo>
                <a:lnTo>
                  <a:pt x="17" y="32"/>
                </a:lnTo>
                <a:lnTo>
                  <a:pt x="17" y="30"/>
                </a:lnTo>
                <a:lnTo>
                  <a:pt x="19" y="30"/>
                </a:lnTo>
                <a:lnTo>
                  <a:pt x="19" y="29"/>
                </a:lnTo>
                <a:lnTo>
                  <a:pt x="19" y="27"/>
                </a:lnTo>
                <a:lnTo>
                  <a:pt x="19" y="25"/>
                </a:lnTo>
                <a:lnTo>
                  <a:pt x="20" y="24"/>
                </a:lnTo>
                <a:lnTo>
                  <a:pt x="20" y="22"/>
                </a:lnTo>
                <a:lnTo>
                  <a:pt x="20" y="22"/>
                </a:lnTo>
                <a:lnTo>
                  <a:pt x="22" y="21"/>
                </a:lnTo>
                <a:lnTo>
                  <a:pt x="19" y="21"/>
                </a:lnTo>
                <a:lnTo>
                  <a:pt x="17" y="19"/>
                </a:lnTo>
                <a:lnTo>
                  <a:pt x="16" y="19"/>
                </a:lnTo>
                <a:lnTo>
                  <a:pt x="17" y="18"/>
                </a:lnTo>
                <a:lnTo>
                  <a:pt x="17" y="18"/>
                </a:lnTo>
                <a:lnTo>
                  <a:pt x="20" y="14"/>
                </a:lnTo>
                <a:lnTo>
                  <a:pt x="22" y="14"/>
                </a:lnTo>
                <a:lnTo>
                  <a:pt x="23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7" y="13"/>
                </a:lnTo>
                <a:lnTo>
                  <a:pt x="27" y="11"/>
                </a:lnTo>
                <a:lnTo>
                  <a:pt x="25" y="8"/>
                </a:lnTo>
                <a:lnTo>
                  <a:pt x="25" y="7"/>
                </a:lnTo>
                <a:lnTo>
                  <a:pt x="27" y="7"/>
                </a:lnTo>
                <a:lnTo>
                  <a:pt x="28" y="5"/>
                </a:lnTo>
                <a:lnTo>
                  <a:pt x="30" y="5"/>
                </a:lnTo>
                <a:lnTo>
                  <a:pt x="31" y="3"/>
                </a:lnTo>
                <a:lnTo>
                  <a:pt x="34" y="3"/>
                </a:lnTo>
                <a:lnTo>
                  <a:pt x="36" y="3"/>
                </a:lnTo>
                <a:lnTo>
                  <a:pt x="39" y="3"/>
                </a:lnTo>
                <a:lnTo>
                  <a:pt x="41" y="3"/>
                </a:lnTo>
                <a:lnTo>
                  <a:pt x="42" y="3"/>
                </a:lnTo>
                <a:lnTo>
                  <a:pt x="47" y="2"/>
                </a:lnTo>
                <a:lnTo>
                  <a:pt x="4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2" name="Freeform 148"/>
          <p:cNvSpPr>
            <a:spLocks/>
          </p:cNvSpPr>
          <p:nvPr/>
        </p:nvSpPr>
        <p:spPr bwMode="auto">
          <a:xfrm>
            <a:off x="6780350" y="405646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3" name="Freeform 150"/>
          <p:cNvSpPr>
            <a:spLocks/>
          </p:cNvSpPr>
          <p:nvPr/>
        </p:nvSpPr>
        <p:spPr bwMode="auto">
          <a:xfrm>
            <a:off x="-2831212" y="2868257"/>
            <a:ext cx="241998" cy="101696"/>
          </a:xfrm>
          <a:custGeom>
            <a:avLst/>
            <a:gdLst>
              <a:gd name="T0" fmla="*/ 17 w 46"/>
              <a:gd name="T1" fmla="*/ 0 h 19"/>
              <a:gd name="T2" fmla="*/ 19 w 46"/>
              <a:gd name="T3" fmla="*/ 0 h 19"/>
              <a:gd name="T4" fmla="*/ 17 w 46"/>
              <a:gd name="T5" fmla="*/ 1 h 19"/>
              <a:gd name="T6" fmla="*/ 14 w 46"/>
              <a:gd name="T7" fmla="*/ 6 h 19"/>
              <a:gd name="T8" fmla="*/ 14 w 46"/>
              <a:gd name="T9" fmla="*/ 6 h 19"/>
              <a:gd name="T10" fmla="*/ 16 w 46"/>
              <a:gd name="T11" fmla="*/ 6 h 19"/>
              <a:gd name="T12" fmla="*/ 17 w 46"/>
              <a:gd name="T13" fmla="*/ 8 h 19"/>
              <a:gd name="T14" fmla="*/ 19 w 46"/>
              <a:gd name="T15" fmla="*/ 8 h 19"/>
              <a:gd name="T16" fmla="*/ 22 w 46"/>
              <a:gd name="T17" fmla="*/ 8 h 19"/>
              <a:gd name="T18" fmla="*/ 22 w 46"/>
              <a:gd name="T19" fmla="*/ 3 h 19"/>
              <a:gd name="T20" fmla="*/ 22 w 46"/>
              <a:gd name="T21" fmla="*/ 0 h 19"/>
              <a:gd name="T22" fmla="*/ 24 w 46"/>
              <a:gd name="T23" fmla="*/ 0 h 19"/>
              <a:gd name="T24" fmla="*/ 25 w 46"/>
              <a:gd name="T25" fmla="*/ 0 h 19"/>
              <a:gd name="T26" fmla="*/ 25 w 46"/>
              <a:gd name="T27" fmla="*/ 1 h 19"/>
              <a:gd name="T28" fmla="*/ 27 w 46"/>
              <a:gd name="T29" fmla="*/ 1 h 19"/>
              <a:gd name="T30" fmla="*/ 30 w 46"/>
              <a:gd name="T31" fmla="*/ 3 h 19"/>
              <a:gd name="T32" fmla="*/ 31 w 46"/>
              <a:gd name="T33" fmla="*/ 3 h 19"/>
              <a:gd name="T34" fmla="*/ 35 w 46"/>
              <a:gd name="T35" fmla="*/ 4 h 19"/>
              <a:gd name="T36" fmla="*/ 36 w 46"/>
              <a:gd name="T37" fmla="*/ 4 h 19"/>
              <a:gd name="T38" fmla="*/ 39 w 46"/>
              <a:gd name="T39" fmla="*/ 4 h 19"/>
              <a:gd name="T40" fmla="*/ 42 w 46"/>
              <a:gd name="T41" fmla="*/ 4 h 19"/>
              <a:gd name="T42" fmla="*/ 42 w 46"/>
              <a:gd name="T43" fmla="*/ 6 h 19"/>
              <a:gd name="T44" fmla="*/ 44 w 46"/>
              <a:gd name="T45" fmla="*/ 8 h 19"/>
              <a:gd name="T46" fmla="*/ 46 w 46"/>
              <a:gd name="T47" fmla="*/ 8 h 19"/>
              <a:gd name="T48" fmla="*/ 46 w 46"/>
              <a:gd name="T49" fmla="*/ 9 h 19"/>
              <a:gd name="T50" fmla="*/ 44 w 46"/>
              <a:gd name="T51" fmla="*/ 12 h 19"/>
              <a:gd name="T52" fmla="*/ 44 w 46"/>
              <a:gd name="T53" fmla="*/ 14 h 19"/>
              <a:gd name="T54" fmla="*/ 44 w 46"/>
              <a:gd name="T55" fmla="*/ 15 h 19"/>
              <a:gd name="T56" fmla="*/ 44 w 46"/>
              <a:gd name="T57" fmla="*/ 17 h 19"/>
              <a:gd name="T58" fmla="*/ 46 w 46"/>
              <a:gd name="T59" fmla="*/ 19 h 19"/>
              <a:gd name="T60" fmla="*/ 44 w 46"/>
              <a:gd name="T61" fmla="*/ 19 h 19"/>
              <a:gd name="T62" fmla="*/ 36 w 46"/>
              <a:gd name="T63" fmla="*/ 19 h 19"/>
              <a:gd name="T64" fmla="*/ 28 w 46"/>
              <a:gd name="T65" fmla="*/ 19 h 19"/>
              <a:gd name="T66" fmla="*/ 22 w 46"/>
              <a:gd name="T67" fmla="*/ 17 h 19"/>
              <a:gd name="T68" fmla="*/ 14 w 46"/>
              <a:gd name="T69" fmla="*/ 17 h 19"/>
              <a:gd name="T70" fmla="*/ 8 w 46"/>
              <a:gd name="T71" fmla="*/ 17 h 19"/>
              <a:gd name="T72" fmla="*/ 3 w 46"/>
              <a:gd name="T73" fmla="*/ 17 h 19"/>
              <a:gd name="T74" fmla="*/ 0 w 46"/>
              <a:gd name="T75" fmla="*/ 17 h 19"/>
              <a:gd name="T76" fmla="*/ 0 w 46"/>
              <a:gd name="T77" fmla="*/ 17 h 19"/>
              <a:gd name="T78" fmla="*/ 1 w 46"/>
              <a:gd name="T79" fmla="*/ 15 h 19"/>
              <a:gd name="T80" fmla="*/ 3 w 46"/>
              <a:gd name="T81" fmla="*/ 12 h 19"/>
              <a:gd name="T82" fmla="*/ 5 w 46"/>
              <a:gd name="T83" fmla="*/ 11 h 19"/>
              <a:gd name="T84" fmla="*/ 5 w 46"/>
              <a:gd name="T85" fmla="*/ 9 h 19"/>
              <a:gd name="T86" fmla="*/ 5 w 46"/>
              <a:gd name="T87" fmla="*/ 8 h 19"/>
              <a:gd name="T88" fmla="*/ 6 w 46"/>
              <a:gd name="T89" fmla="*/ 6 h 19"/>
              <a:gd name="T90" fmla="*/ 11 w 46"/>
              <a:gd name="T91" fmla="*/ 6 h 19"/>
              <a:gd name="T92" fmla="*/ 13 w 46"/>
              <a:gd name="T93" fmla="*/ 6 h 19"/>
              <a:gd name="T94" fmla="*/ 14 w 46"/>
              <a:gd name="T95" fmla="*/ 3 h 19"/>
              <a:gd name="T96" fmla="*/ 17 w 46"/>
              <a:gd name="T97" fmla="*/ 1 h 19"/>
              <a:gd name="T98" fmla="*/ 17 w 46"/>
              <a:gd name="T9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" h="19">
                <a:moveTo>
                  <a:pt x="17" y="0"/>
                </a:moveTo>
                <a:lnTo>
                  <a:pt x="19" y="0"/>
                </a:lnTo>
                <a:lnTo>
                  <a:pt x="17" y="1"/>
                </a:lnTo>
                <a:lnTo>
                  <a:pt x="14" y="6"/>
                </a:lnTo>
                <a:lnTo>
                  <a:pt x="14" y="6"/>
                </a:lnTo>
                <a:lnTo>
                  <a:pt x="16" y="6"/>
                </a:lnTo>
                <a:lnTo>
                  <a:pt x="17" y="8"/>
                </a:lnTo>
                <a:lnTo>
                  <a:pt x="19" y="8"/>
                </a:lnTo>
                <a:lnTo>
                  <a:pt x="22" y="8"/>
                </a:lnTo>
                <a:lnTo>
                  <a:pt x="22" y="3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5" y="1"/>
                </a:lnTo>
                <a:lnTo>
                  <a:pt x="27" y="1"/>
                </a:lnTo>
                <a:lnTo>
                  <a:pt x="30" y="3"/>
                </a:lnTo>
                <a:lnTo>
                  <a:pt x="31" y="3"/>
                </a:lnTo>
                <a:lnTo>
                  <a:pt x="35" y="4"/>
                </a:lnTo>
                <a:lnTo>
                  <a:pt x="36" y="4"/>
                </a:lnTo>
                <a:lnTo>
                  <a:pt x="39" y="4"/>
                </a:lnTo>
                <a:lnTo>
                  <a:pt x="42" y="4"/>
                </a:lnTo>
                <a:lnTo>
                  <a:pt x="42" y="6"/>
                </a:lnTo>
                <a:lnTo>
                  <a:pt x="44" y="8"/>
                </a:lnTo>
                <a:lnTo>
                  <a:pt x="46" y="8"/>
                </a:lnTo>
                <a:lnTo>
                  <a:pt x="46" y="9"/>
                </a:lnTo>
                <a:lnTo>
                  <a:pt x="44" y="12"/>
                </a:lnTo>
                <a:lnTo>
                  <a:pt x="44" y="14"/>
                </a:lnTo>
                <a:lnTo>
                  <a:pt x="44" y="15"/>
                </a:lnTo>
                <a:lnTo>
                  <a:pt x="44" y="17"/>
                </a:lnTo>
                <a:lnTo>
                  <a:pt x="46" y="19"/>
                </a:lnTo>
                <a:lnTo>
                  <a:pt x="44" y="19"/>
                </a:lnTo>
                <a:lnTo>
                  <a:pt x="36" y="19"/>
                </a:lnTo>
                <a:lnTo>
                  <a:pt x="28" y="19"/>
                </a:lnTo>
                <a:lnTo>
                  <a:pt x="22" y="17"/>
                </a:lnTo>
                <a:lnTo>
                  <a:pt x="14" y="17"/>
                </a:lnTo>
                <a:lnTo>
                  <a:pt x="8" y="17"/>
                </a:lnTo>
                <a:lnTo>
                  <a:pt x="3" y="17"/>
                </a:lnTo>
                <a:lnTo>
                  <a:pt x="0" y="17"/>
                </a:lnTo>
                <a:lnTo>
                  <a:pt x="0" y="17"/>
                </a:lnTo>
                <a:lnTo>
                  <a:pt x="1" y="15"/>
                </a:lnTo>
                <a:lnTo>
                  <a:pt x="3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6" y="6"/>
                </a:lnTo>
                <a:lnTo>
                  <a:pt x="11" y="6"/>
                </a:lnTo>
                <a:lnTo>
                  <a:pt x="13" y="6"/>
                </a:lnTo>
                <a:lnTo>
                  <a:pt x="14" y="3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4" name="Freeform 151"/>
          <p:cNvSpPr>
            <a:spLocks/>
          </p:cNvSpPr>
          <p:nvPr/>
        </p:nvSpPr>
        <p:spPr bwMode="auto">
          <a:xfrm>
            <a:off x="-1100396" y="1508779"/>
            <a:ext cx="21043" cy="16058"/>
          </a:xfrm>
          <a:custGeom>
            <a:avLst/>
            <a:gdLst>
              <a:gd name="T0" fmla="*/ 2 w 4"/>
              <a:gd name="T1" fmla="*/ 0 h 3"/>
              <a:gd name="T2" fmla="*/ 4 w 4"/>
              <a:gd name="T3" fmla="*/ 0 h 3"/>
              <a:gd name="T4" fmla="*/ 4 w 4"/>
              <a:gd name="T5" fmla="*/ 2 h 3"/>
              <a:gd name="T6" fmla="*/ 4 w 4"/>
              <a:gd name="T7" fmla="*/ 2 h 3"/>
              <a:gd name="T8" fmla="*/ 4 w 4"/>
              <a:gd name="T9" fmla="*/ 3 h 3"/>
              <a:gd name="T10" fmla="*/ 0 w 4"/>
              <a:gd name="T11" fmla="*/ 2 h 3"/>
              <a:gd name="T12" fmla="*/ 0 w 4"/>
              <a:gd name="T13" fmla="*/ 0 h 3"/>
              <a:gd name="T14" fmla="*/ 0 w 4"/>
              <a:gd name="T15" fmla="*/ 0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4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5" name="Freeform 153"/>
          <p:cNvSpPr>
            <a:spLocks/>
          </p:cNvSpPr>
          <p:nvPr/>
        </p:nvSpPr>
        <p:spPr bwMode="auto">
          <a:xfrm>
            <a:off x="6764568" y="4056464"/>
            <a:ext cx="10520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2 w 2"/>
              <a:gd name="T4" fmla="*/ 2 w 2"/>
              <a:gd name="T5" fmla="*/ 2 w 2"/>
              <a:gd name="T6" fmla="*/ 2 w 2"/>
              <a:gd name="T7" fmla="*/ 0 w 2"/>
              <a:gd name="T8" fmla="*/ 0 w 2"/>
              <a:gd name="T9" fmla="*/ 0 w 2"/>
              <a:gd name="T10" fmla="*/ 0 w 2"/>
              <a:gd name="T11" fmla="*/ 0 w 2"/>
              <a:gd name="T12" fmla="*/ 0 w 2"/>
              <a:gd name="T1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6" name="Freeform 154"/>
          <p:cNvSpPr>
            <a:spLocks/>
          </p:cNvSpPr>
          <p:nvPr/>
        </p:nvSpPr>
        <p:spPr bwMode="auto">
          <a:xfrm>
            <a:off x="6443656" y="2959245"/>
            <a:ext cx="231478" cy="861718"/>
          </a:xfrm>
          <a:custGeom>
            <a:avLst/>
            <a:gdLst>
              <a:gd name="T0" fmla="*/ 20 w 44"/>
              <a:gd name="T1" fmla="*/ 6 h 161"/>
              <a:gd name="T2" fmla="*/ 19 w 44"/>
              <a:gd name="T3" fmla="*/ 9 h 161"/>
              <a:gd name="T4" fmla="*/ 19 w 44"/>
              <a:gd name="T5" fmla="*/ 13 h 161"/>
              <a:gd name="T6" fmla="*/ 23 w 44"/>
              <a:gd name="T7" fmla="*/ 24 h 161"/>
              <a:gd name="T8" fmla="*/ 25 w 44"/>
              <a:gd name="T9" fmla="*/ 35 h 161"/>
              <a:gd name="T10" fmla="*/ 23 w 44"/>
              <a:gd name="T11" fmla="*/ 38 h 161"/>
              <a:gd name="T12" fmla="*/ 22 w 44"/>
              <a:gd name="T13" fmla="*/ 46 h 161"/>
              <a:gd name="T14" fmla="*/ 23 w 44"/>
              <a:gd name="T15" fmla="*/ 52 h 161"/>
              <a:gd name="T16" fmla="*/ 27 w 44"/>
              <a:gd name="T17" fmla="*/ 57 h 161"/>
              <a:gd name="T18" fmla="*/ 27 w 44"/>
              <a:gd name="T19" fmla="*/ 61 h 161"/>
              <a:gd name="T20" fmla="*/ 31 w 44"/>
              <a:gd name="T21" fmla="*/ 76 h 161"/>
              <a:gd name="T22" fmla="*/ 36 w 44"/>
              <a:gd name="T23" fmla="*/ 91 h 161"/>
              <a:gd name="T24" fmla="*/ 38 w 44"/>
              <a:gd name="T25" fmla="*/ 99 h 161"/>
              <a:gd name="T26" fmla="*/ 42 w 44"/>
              <a:gd name="T27" fmla="*/ 106 h 161"/>
              <a:gd name="T28" fmla="*/ 44 w 44"/>
              <a:gd name="T29" fmla="*/ 112 h 161"/>
              <a:gd name="T30" fmla="*/ 42 w 44"/>
              <a:gd name="T31" fmla="*/ 107 h 161"/>
              <a:gd name="T32" fmla="*/ 36 w 44"/>
              <a:gd name="T33" fmla="*/ 101 h 161"/>
              <a:gd name="T34" fmla="*/ 31 w 44"/>
              <a:gd name="T35" fmla="*/ 99 h 161"/>
              <a:gd name="T36" fmla="*/ 23 w 44"/>
              <a:gd name="T37" fmla="*/ 99 h 161"/>
              <a:gd name="T38" fmla="*/ 20 w 44"/>
              <a:gd name="T39" fmla="*/ 106 h 161"/>
              <a:gd name="T40" fmla="*/ 14 w 44"/>
              <a:gd name="T41" fmla="*/ 124 h 161"/>
              <a:gd name="T42" fmla="*/ 16 w 44"/>
              <a:gd name="T43" fmla="*/ 131 h 161"/>
              <a:gd name="T44" fmla="*/ 19 w 44"/>
              <a:gd name="T45" fmla="*/ 134 h 161"/>
              <a:gd name="T46" fmla="*/ 20 w 44"/>
              <a:gd name="T47" fmla="*/ 137 h 161"/>
              <a:gd name="T48" fmla="*/ 23 w 44"/>
              <a:gd name="T49" fmla="*/ 145 h 161"/>
              <a:gd name="T50" fmla="*/ 27 w 44"/>
              <a:gd name="T51" fmla="*/ 145 h 161"/>
              <a:gd name="T52" fmla="*/ 28 w 44"/>
              <a:gd name="T53" fmla="*/ 153 h 161"/>
              <a:gd name="T54" fmla="*/ 27 w 44"/>
              <a:gd name="T55" fmla="*/ 156 h 161"/>
              <a:gd name="T56" fmla="*/ 27 w 44"/>
              <a:gd name="T57" fmla="*/ 159 h 161"/>
              <a:gd name="T58" fmla="*/ 25 w 44"/>
              <a:gd name="T59" fmla="*/ 151 h 161"/>
              <a:gd name="T60" fmla="*/ 17 w 44"/>
              <a:gd name="T61" fmla="*/ 148 h 161"/>
              <a:gd name="T62" fmla="*/ 16 w 44"/>
              <a:gd name="T63" fmla="*/ 147 h 161"/>
              <a:gd name="T64" fmla="*/ 12 w 44"/>
              <a:gd name="T65" fmla="*/ 148 h 161"/>
              <a:gd name="T66" fmla="*/ 9 w 44"/>
              <a:gd name="T67" fmla="*/ 153 h 161"/>
              <a:gd name="T68" fmla="*/ 6 w 44"/>
              <a:gd name="T69" fmla="*/ 161 h 161"/>
              <a:gd name="T70" fmla="*/ 5 w 44"/>
              <a:gd name="T71" fmla="*/ 158 h 161"/>
              <a:gd name="T72" fmla="*/ 3 w 44"/>
              <a:gd name="T73" fmla="*/ 147 h 161"/>
              <a:gd name="T74" fmla="*/ 6 w 44"/>
              <a:gd name="T75" fmla="*/ 137 h 161"/>
              <a:gd name="T76" fmla="*/ 5 w 44"/>
              <a:gd name="T77" fmla="*/ 131 h 161"/>
              <a:gd name="T78" fmla="*/ 8 w 44"/>
              <a:gd name="T79" fmla="*/ 124 h 161"/>
              <a:gd name="T80" fmla="*/ 6 w 44"/>
              <a:gd name="T81" fmla="*/ 113 h 161"/>
              <a:gd name="T82" fmla="*/ 3 w 44"/>
              <a:gd name="T83" fmla="*/ 109 h 161"/>
              <a:gd name="T84" fmla="*/ 6 w 44"/>
              <a:gd name="T85" fmla="*/ 99 h 161"/>
              <a:gd name="T86" fmla="*/ 8 w 44"/>
              <a:gd name="T87" fmla="*/ 82 h 161"/>
              <a:gd name="T88" fmla="*/ 6 w 44"/>
              <a:gd name="T89" fmla="*/ 74 h 161"/>
              <a:gd name="T90" fmla="*/ 9 w 44"/>
              <a:gd name="T91" fmla="*/ 66 h 161"/>
              <a:gd name="T92" fmla="*/ 6 w 44"/>
              <a:gd name="T93" fmla="*/ 57 h 161"/>
              <a:gd name="T94" fmla="*/ 1 w 44"/>
              <a:gd name="T95" fmla="*/ 52 h 161"/>
              <a:gd name="T96" fmla="*/ 1 w 44"/>
              <a:gd name="T97" fmla="*/ 50 h 161"/>
              <a:gd name="T98" fmla="*/ 1 w 44"/>
              <a:gd name="T99" fmla="*/ 41 h 161"/>
              <a:gd name="T100" fmla="*/ 3 w 44"/>
              <a:gd name="T101" fmla="*/ 32 h 161"/>
              <a:gd name="T102" fmla="*/ 3 w 44"/>
              <a:gd name="T103" fmla="*/ 22 h 161"/>
              <a:gd name="T104" fmla="*/ 8 w 44"/>
              <a:gd name="T105" fmla="*/ 19 h 161"/>
              <a:gd name="T106" fmla="*/ 11 w 44"/>
              <a:gd name="T107" fmla="*/ 20 h 161"/>
              <a:gd name="T108" fmla="*/ 14 w 44"/>
              <a:gd name="T109" fmla="*/ 17 h 161"/>
              <a:gd name="T110" fmla="*/ 16 w 44"/>
              <a:gd name="T111" fmla="*/ 14 h 161"/>
              <a:gd name="T112" fmla="*/ 16 w 44"/>
              <a:gd name="T113" fmla="*/ 13 h 161"/>
              <a:gd name="T114" fmla="*/ 12 w 44"/>
              <a:gd name="T115" fmla="*/ 6 h 161"/>
              <a:gd name="T116" fmla="*/ 14 w 44"/>
              <a:gd name="T117" fmla="*/ 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161">
                <a:moveTo>
                  <a:pt x="16" y="0"/>
                </a:moveTo>
                <a:lnTo>
                  <a:pt x="17" y="0"/>
                </a:lnTo>
                <a:lnTo>
                  <a:pt x="20" y="6"/>
                </a:lnTo>
                <a:lnTo>
                  <a:pt x="20" y="6"/>
                </a:lnTo>
                <a:lnTo>
                  <a:pt x="19" y="8"/>
                </a:lnTo>
                <a:lnTo>
                  <a:pt x="19" y="9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22" y="19"/>
                </a:lnTo>
                <a:lnTo>
                  <a:pt x="23" y="22"/>
                </a:lnTo>
                <a:lnTo>
                  <a:pt x="23" y="24"/>
                </a:lnTo>
                <a:lnTo>
                  <a:pt x="23" y="25"/>
                </a:lnTo>
                <a:lnTo>
                  <a:pt x="25" y="28"/>
                </a:lnTo>
                <a:lnTo>
                  <a:pt x="25" y="35"/>
                </a:lnTo>
                <a:lnTo>
                  <a:pt x="25" y="36"/>
                </a:lnTo>
                <a:lnTo>
                  <a:pt x="23" y="38"/>
                </a:lnTo>
                <a:lnTo>
                  <a:pt x="23" y="38"/>
                </a:lnTo>
                <a:lnTo>
                  <a:pt x="23" y="39"/>
                </a:lnTo>
                <a:lnTo>
                  <a:pt x="22" y="41"/>
                </a:lnTo>
                <a:lnTo>
                  <a:pt x="22" y="46"/>
                </a:lnTo>
                <a:lnTo>
                  <a:pt x="23" y="49"/>
                </a:lnTo>
                <a:lnTo>
                  <a:pt x="23" y="50"/>
                </a:lnTo>
                <a:lnTo>
                  <a:pt x="23" y="52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8"/>
                </a:lnTo>
                <a:lnTo>
                  <a:pt x="27" y="60"/>
                </a:lnTo>
                <a:lnTo>
                  <a:pt x="27" y="61"/>
                </a:lnTo>
                <a:lnTo>
                  <a:pt x="27" y="61"/>
                </a:lnTo>
                <a:lnTo>
                  <a:pt x="28" y="61"/>
                </a:lnTo>
                <a:lnTo>
                  <a:pt x="31" y="76"/>
                </a:lnTo>
                <a:lnTo>
                  <a:pt x="31" y="80"/>
                </a:lnTo>
                <a:lnTo>
                  <a:pt x="34" y="88"/>
                </a:lnTo>
                <a:lnTo>
                  <a:pt x="36" y="91"/>
                </a:lnTo>
                <a:lnTo>
                  <a:pt x="38" y="95"/>
                </a:lnTo>
                <a:lnTo>
                  <a:pt x="38" y="96"/>
                </a:lnTo>
                <a:lnTo>
                  <a:pt x="38" y="99"/>
                </a:lnTo>
                <a:lnTo>
                  <a:pt x="39" y="101"/>
                </a:lnTo>
                <a:lnTo>
                  <a:pt x="41" y="104"/>
                </a:lnTo>
                <a:lnTo>
                  <a:pt x="42" y="106"/>
                </a:lnTo>
                <a:lnTo>
                  <a:pt x="44" y="107"/>
                </a:lnTo>
                <a:lnTo>
                  <a:pt x="44" y="107"/>
                </a:lnTo>
                <a:lnTo>
                  <a:pt x="44" y="112"/>
                </a:lnTo>
                <a:lnTo>
                  <a:pt x="44" y="110"/>
                </a:lnTo>
                <a:lnTo>
                  <a:pt x="44" y="107"/>
                </a:lnTo>
                <a:lnTo>
                  <a:pt x="42" y="107"/>
                </a:lnTo>
                <a:lnTo>
                  <a:pt x="41" y="104"/>
                </a:lnTo>
                <a:lnTo>
                  <a:pt x="39" y="102"/>
                </a:lnTo>
                <a:lnTo>
                  <a:pt x="36" y="101"/>
                </a:lnTo>
                <a:lnTo>
                  <a:pt x="34" y="99"/>
                </a:lnTo>
                <a:lnTo>
                  <a:pt x="34" y="99"/>
                </a:lnTo>
                <a:lnTo>
                  <a:pt x="31" y="99"/>
                </a:lnTo>
                <a:lnTo>
                  <a:pt x="30" y="99"/>
                </a:lnTo>
                <a:lnTo>
                  <a:pt x="25" y="99"/>
                </a:lnTo>
                <a:lnTo>
                  <a:pt x="23" y="99"/>
                </a:lnTo>
                <a:lnTo>
                  <a:pt x="22" y="101"/>
                </a:lnTo>
                <a:lnTo>
                  <a:pt x="20" y="102"/>
                </a:lnTo>
                <a:lnTo>
                  <a:pt x="20" y="106"/>
                </a:lnTo>
                <a:lnTo>
                  <a:pt x="16" y="118"/>
                </a:lnTo>
                <a:lnTo>
                  <a:pt x="14" y="121"/>
                </a:lnTo>
                <a:lnTo>
                  <a:pt x="14" y="124"/>
                </a:lnTo>
                <a:lnTo>
                  <a:pt x="14" y="128"/>
                </a:lnTo>
                <a:lnTo>
                  <a:pt x="14" y="129"/>
                </a:lnTo>
                <a:lnTo>
                  <a:pt x="16" y="131"/>
                </a:lnTo>
                <a:lnTo>
                  <a:pt x="16" y="132"/>
                </a:lnTo>
                <a:lnTo>
                  <a:pt x="17" y="134"/>
                </a:lnTo>
                <a:lnTo>
                  <a:pt x="19" y="134"/>
                </a:lnTo>
                <a:lnTo>
                  <a:pt x="19" y="134"/>
                </a:lnTo>
                <a:lnTo>
                  <a:pt x="19" y="135"/>
                </a:lnTo>
                <a:lnTo>
                  <a:pt x="20" y="137"/>
                </a:lnTo>
                <a:lnTo>
                  <a:pt x="22" y="142"/>
                </a:lnTo>
                <a:lnTo>
                  <a:pt x="22" y="143"/>
                </a:lnTo>
                <a:lnTo>
                  <a:pt x="23" y="145"/>
                </a:lnTo>
                <a:lnTo>
                  <a:pt x="25" y="145"/>
                </a:lnTo>
                <a:lnTo>
                  <a:pt x="25" y="145"/>
                </a:lnTo>
                <a:lnTo>
                  <a:pt x="27" y="145"/>
                </a:lnTo>
                <a:lnTo>
                  <a:pt x="27" y="147"/>
                </a:lnTo>
                <a:lnTo>
                  <a:pt x="28" y="150"/>
                </a:lnTo>
                <a:lnTo>
                  <a:pt x="28" y="153"/>
                </a:lnTo>
                <a:lnTo>
                  <a:pt x="28" y="153"/>
                </a:lnTo>
                <a:lnTo>
                  <a:pt x="27" y="156"/>
                </a:lnTo>
                <a:lnTo>
                  <a:pt x="27" y="156"/>
                </a:lnTo>
                <a:lnTo>
                  <a:pt x="27" y="158"/>
                </a:lnTo>
                <a:lnTo>
                  <a:pt x="27" y="158"/>
                </a:lnTo>
                <a:lnTo>
                  <a:pt x="27" y="159"/>
                </a:lnTo>
                <a:lnTo>
                  <a:pt x="27" y="156"/>
                </a:lnTo>
                <a:lnTo>
                  <a:pt x="25" y="153"/>
                </a:lnTo>
                <a:lnTo>
                  <a:pt x="25" y="151"/>
                </a:lnTo>
                <a:lnTo>
                  <a:pt x="23" y="150"/>
                </a:lnTo>
                <a:lnTo>
                  <a:pt x="20" y="148"/>
                </a:lnTo>
                <a:lnTo>
                  <a:pt x="17" y="148"/>
                </a:lnTo>
                <a:lnTo>
                  <a:pt x="17" y="148"/>
                </a:lnTo>
                <a:lnTo>
                  <a:pt x="16" y="147"/>
                </a:lnTo>
                <a:lnTo>
                  <a:pt x="16" y="147"/>
                </a:lnTo>
                <a:lnTo>
                  <a:pt x="14" y="147"/>
                </a:lnTo>
                <a:lnTo>
                  <a:pt x="14" y="147"/>
                </a:lnTo>
                <a:lnTo>
                  <a:pt x="12" y="148"/>
                </a:lnTo>
                <a:lnTo>
                  <a:pt x="11" y="150"/>
                </a:lnTo>
                <a:lnTo>
                  <a:pt x="11" y="151"/>
                </a:lnTo>
                <a:lnTo>
                  <a:pt x="9" y="153"/>
                </a:lnTo>
                <a:lnTo>
                  <a:pt x="9" y="158"/>
                </a:lnTo>
                <a:lnTo>
                  <a:pt x="8" y="159"/>
                </a:lnTo>
                <a:lnTo>
                  <a:pt x="6" y="161"/>
                </a:lnTo>
                <a:lnTo>
                  <a:pt x="6" y="161"/>
                </a:lnTo>
                <a:lnTo>
                  <a:pt x="5" y="159"/>
                </a:lnTo>
                <a:lnTo>
                  <a:pt x="5" y="158"/>
                </a:lnTo>
                <a:lnTo>
                  <a:pt x="5" y="156"/>
                </a:lnTo>
                <a:lnTo>
                  <a:pt x="3" y="151"/>
                </a:lnTo>
                <a:lnTo>
                  <a:pt x="3" y="147"/>
                </a:lnTo>
                <a:lnTo>
                  <a:pt x="6" y="140"/>
                </a:lnTo>
                <a:lnTo>
                  <a:pt x="6" y="139"/>
                </a:lnTo>
                <a:lnTo>
                  <a:pt x="6" y="137"/>
                </a:lnTo>
                <a:lnTo>
                  <a:pt x="5" y="135"/>
                </a:lnTo>
                <a:lnTo>
                  <a:pt x="5" y="131"/>
                </a:lnTo>
                <a:lnTo>
                  <a:pt x="5" y="131"/>
                </a:lnTo>
                <a:lnTo>
                  <a:pt x="6" y="129"/>
                </a:lnTo>
                <a:lnTo>
                  <a:pt x="6" y="126"/>
                </a:lnTo>
                <a:lnTo>
                  <a:pt x="8" y="124"/>
                </a:lnTo>
                <a:lnTo>
                  <a:pt x="8" y="123"/>
                </a:lnTo>
                <a:lnTo>
                  <a:pt x="8" y="118"/>
                </a:lnTo>
                <a:lnTo>
                  <a:pt x="6" y="113"/>
                </a:lnTo>
                <a:lnTo>
                  <a:pt x="5" y="110"/>
                </a:lnTo>
                <a:lnTo>
                  <a:pt x="3" y="110"/>
                </a:lnTo>
                <a:lnTo>
                  <a:pt x="3" y="109"/>
                </a:lnTo>
                <a:lnTo>
                  <a:pt x="5" y="106"/>
                </a:lnTo>
                <a:lnTo>
                  <a:pt x="6" y="102"/>
                </a:lnTo>
                <a:lnTo>
                  <a:pt x="6" y="99"/>
                </a:lnTo>
                <a:lnTo>
                  <a:pt x="8" y="96"/>
                </a:lnTo>
                <a:lnTo>
                  <a:pt x="8" y="95"/>
                </a:lnTo>
                <a:lnTo>
                  <a:pt x="8" y="82"/>
                </a:lnTo>
                <a:lnTo>
                  <a:pt x="8" y="80"/>
                </a:lnTo>
                <a:lnTo>
                  <a:pt x="6" y="76"/>
                </a:lnTo>
                <a:lnTo>
                  <a:pt x="6" y="74"/>
                </a:lnTo>
                <a:lnTo>
                  <a:pt x="8" y="71"/>
                </a:lnTo>
                <a:lnTo>
                  <a:pt x="8" y="69"/>
                </a:lnTo>
                <a:lnTo>
                  <a:pt x="9" y="66"/>
                </a:lnTo>
                <a:lnTo>
                  <a:pt x="8" y="63"/>
                </a:lnTo>
                <a:lnTo>
                  <a:pt x="6" y="58"/>
                </a:lnTo>
                <a:lnTo>
                  <a:pt x="6" y="57"/>
                </a:lnTo>
                <a:lnTo>
                  <a:pt x="3" y="55"/>
                </a:lnTo>
                <a:lnTo>
                  <a:pt x="3" y="54"/>
                </a:lnTo>
                <a:lnTo>
                  <a:pt x="1" y="52"/>
                </a:lnTo>
                <a:lnTo>
                  <a:pt x="3" y="52"/>
                </a:lnTo>
                <a:lnTo>
                  <a:pt x="3" y="52"/>
                </a:lnTo>
                <a:lnTo>
                  <a:pt x="1" y="50"/>
                </a:lnTo>
                <a:lnTo>
                  <a:pt x="1" y="49"/>
                </a:lnTo>
                <a:lnTo>
                  <a:pt x="0" y="43"/>
                </a:lnTo>
                <a:lnTo>
                  <a:pt x="1" y="41"/>
                </a:lnTo>
                <a:lnTo>
                  <a:pt x="1" y="39"/>
                </a:lnTo>
                <a:lnTo>
                  <a:pt x="3" y="36"/>
                </a:lnTo>
                <a:lnTo>
                  <a:pt x="3" y="32"/>
                </a:lnTo>
                <a:lnTo>
                  <a:pt x="3" y="27"/>
                </a:lnTo>
                <a:lnTo>
                  <a:pt x="3" y="25"/>
                </a:lnTo>
                <a:lnTo>
                  <a:pt x="3" y="22"/>
                </a:lnTo>
                <a:lnTo>
                  <a:pt x="3" y="20"/>
                </a:lnTo>
                <a:lnTo>
                  <a:pt x="5" y="19"/>
                </a:lnTo>
                <a:lnTo>
                  <a:pt x="8" y="19"/>
                </a:lnTo>
                <a:lnTo>
                  <a:pt x="8" y="19"/>
                </a:ln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2" y="19"/>
                </a:lnTo>
                <a:lnTo>
                  <a:pt x="14" y="17"/>
                </a:lnTo>
                <a:lnTo>
                  <a:pt x="12" y="17"/>
                </a:lnTo>
                <a:lnTo>
                  <a:pt x="14" y="16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6" y="13"/>
                </a:lnTo>
                <a:lnTo>
                  <a:pt x="16" y="11"/>
                </a:lnTo>
                <a:lnTo>
                  <a:pt x="16" y="9"/>
                </a:lnTo>
                <a:lnTo>
                  <a:pt x="12" y="6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7" name="Freeform 156"/>
          <p:cNvSpPr>
            <a:spLocks/>
          </p:cNvSpPr>
          <p:nvPr/>
        </p:nvSpPr>
        <p:spPr bwMode="auto">
          <a:xfrm>
            <a:off x="-658484" y="1144824"/>
            <a:ext cx="157826" cy="112399"/>
          </a:xfrm>
          <a:custGeom>
            <a:avLst/>
            <a:gdLst>
              <a:gd name="T0" fmla="*/ 14 w 30"/>
              <a:gd name="T1" fmla="*/ 0 h 21"/>
              <a:gd name="T2" fmla="*/ 25 w 30"/>
              <a:gd name="T3" fmla="*/ 5 h 21"/>
              <a:gd name="T4" fmla="*/ 28 w 30"/>
              <a:gd name="T5" fmla="*/ 7 h 21"/>
              <a:gd name="T6" fmla="*/ 30 w 30"/>
              <a:gd name="T7" fmla="*/ 8 h 21"/>
              <a:gd name="T8" fmla="*/ 30 w 30"/>
              <a:gd name="T9" fmla="*/ 11 h 21"/>
              <a:gd name="T10" fmla="*/ 28 w 30"/>
              <a:gd name="T11" fmla="*/ 11 h 21"/>
              <a:gd name="T12" fmla="*/ 28 w 30"/>
              <a:gd name="T13" fmla="*/ 13 h 21"/>
              <a:gd name="T14" fmla="*/ 27 w 30"/>
              <a:gd name="T15" fmla="*/ 11 h 21"/>
              <a:gd name="T16" fmla="*/ 27 w 30"/>
              <a:gd name="T17" fmla="*/ 10 h 21"/>
              <a:gd name="T18" fmla="*/ 24 w 30"/>
              <a:gd name="T19" fmla="*/ 11 h 21"/>
              <a:gd name="T20" fmla="*/ 24 w 30"/>
              <a:gd name="T21" fmla="*/ 14 h 21"/>
              <a:gd name="T22" fmla="*/ 21 w 30"/>
              <a:gd name="T23" fmla="*/ 18 h 21"/>
              <a:gd name="T24" fmla="*/ 14 w 30"/>
              <a:gd name="T25" fmla="*/ 19 h 21"/>
              <a:gd name="T26" fmla="*/ 9 w 30"/>
              <a:gd name="T27" fmla="*/ 19 h 21"/>
              <a:gd name="T28" fmla="*/ 6 w 30"/>
              <a:gd name="T29" fmla="*/ 21 h 21"/>
              <a:gd name="T30" fmla="*/ 3 w 30"/>
              <a:gd name="T31" fmla="*/ 18 h 21"/>
              <a:gd name="T32" fmla="*/ 2 w 30"/>
              <a:gd name="T33" fmla="*/ 14 h 21"/>
              <a:gd name="T34" fmla="*/ 2 w 30"/>
              <a:gd name="T35" fmla="*/ 14 h 21"/>
              <a:gd name="T36" fmla="*/ 0 w 30"/>
              <a:gd name="T37" fmla="*/ 13 h 21"/>
              <a:gd name="T38" fmla="*/ 0 w 30"/>
              <a:gd name="T39" fmla="*/ 11 h 21"/>
              <a:gd name="T40" fmla="*/ 2 w 30"/>
              <a:gd name="T41" fmla="*/ 8 h 21"/>
              <a:gd name="T42" fmla="*/ 2 w 30"/>
              <a:gd name="T43" fmla="*/ 7 h 21"/>
              <a:gd name="T44" fmla="*/ 3 w 30"/>
              <a:gd name="T45" fmla="*/ 5 h 21"/>
              <a:gd name="T46" fmla="*/ 6 w 30"/>
              <a:gd name="T47" fmla="*/ 2 h 21"/>
              <a:gd name="T48" fmla="*/ 9 w 30"/>
              <a:gd name="T49" fmla="*/ 0 h 21"/>
              <a:gd name="T50" fmla="*/ 11 w 30"/>
              <a:gd name="T51" fmla="*/ 0 h 21"/>
              <a:gd name="T52" fmla="*/ 14 w 30"/>
              <a:gd name="T5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" h="21">
                <a:moveTo>
                  <a:pt x="14" y="0"/>
                </a:moveTo>
                <a:lnTo>
                  <a:pt x="25" y="5"/>
                </a:lnTo>
                <a:lnTo>
                  <a:pt x="28" y="7"/>
                </a:lnTo>
                <a:lnTo>
                  <a:pt x="30" y="8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7" y="11"/>
                </a:lnTo>
                <a:lnTo>
                  <a:pt x="27" y="10"/>
                </a:lnTo>
                <a:lnTo>
                  <a:pt x="24" y="11"/>
                </a:lnTo>
                <a:lnTo>
                  <a:pt x="24" y="14"/>
                </a:lnTo>
                <a:lnTo>
                  <a:pt x="21" y="18"/>
                </a:lnTo>
                <a:lnTo>
                  <a:pt x="14" y="19"/>
                </a:lnTo>
                <a:lnTo>
                  <a:pt x="9" y="19"/>
                </a:lnTo>
                <a:lnTo>
                  <a:pt x="6" y="21"/>
                </a:lnTo>
                <a:lnTo>
                  <a:pt x="3" y="18"/>
                </a:lnTo>
                <a:lnTo>
                  <a:pt x="2" y="14"/>
                </a:lnTo>
                <a:lnTo>
                  <a:pt x="2" y="14"/>
                </a:lnTo>
                <a:lnTo>
                  <a:pt x="0" y="13"/>
                </a:lnTo>
                <a:lnTo>
                  <a:pt x="0" y="11"/>
                </a:lnTo>
                <a:lnTo>
                  <a:pt x="2" y="8"/>
                </a:lnTo>
                <a:lnTo>
                  <a:pt x="2" y="7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8" name="Freeform 159"/>
          <p:cNvSpPr>
            <a:spLocks/>
          </p:cNvSpPr>
          <p:nvPr/>
        </p:nvSpPr>
        <p:spPr bwMode="auto">
          <a:xfrm>
            <a:off x="-353355" y="882562"/>
            <a:ext cx="78915" cy="58876"/>
          </a:xfrm>
          <a:custGeom>
            <a:avLst/>
            <a:gdLst>
              <a:gd name="T0" fmla="*/ 7 w 15"/>
              <a:gd name="T1" fmla="*/ 0 h 11"/>
              <a:gd name="T2" fmla="*/ 8 w 15"/>
              <a:gd name="T3" fmla="*/ 0 h 11"/>
              <a:gd name="T4" fmla="*/ 10 w 15"/>
              <a:gd name="T5" fmla="*/ 0 h 11"/>
              <a:gd name="T6" fmla="*/ 11 w 15"/>
              <a:gd name="T7" fmla="*/ 2 h 11"/>
              <a:gd name="T8" fmla="*/ 11 w 15"/>
              <a:gd name="T9" fmla="*/ 4 h 11"/>
              <a:gd name="T10" fmla="*/ 13 w 15"/>
              <a:gd name="T11" fmla="*/ 4 h 11"/>
              <a:gd name="T12" fmla="*/ 13 w 15"/>
              <a:gd name="T13" fmla="*/ 5 h 11"/>
              <a:gd name="T14" fmla="*/ 15 w 15"/>
              <a:gd name="T15" fmla="*/ 7 h 11"/>
              <a:gd name="T16" fmla="*/ 11 w 15"/>
              <a:gd name="T17" fmla="*/ 8 h 11"/>
              <a:gd name="T18" fmla="*/ 11 w 15"/>
              <a:gd name="T19" fmla="*/ 10 h 11"/>
              <a:gd name="T20" fmla="*/ 13 w 15"/>
              <a:gd name="T21" fmla="*/ 10 h 11"/>
              <a:gd name="T22" fmla="*/ 13 w 15"/>
              <a:gd name="T23" fmla="*/ 11 h 11"/>
              <a:gd name="T24" fmla="*/ 11 w 15"/>
              <a:gd name="T25" fmla="*/ 11 h 11"/>
              <a:gd name="T26" fmla="*/ 11 w 15"/>
              <a:gd name="T27" fmla="*/ 10 h 11"/>
              <a:gd name="T28" fmla="*/ 10 w 15"/>
              <a:gd name="T29" fmla="*/ 8 h 11"/>
              <a:gd name="T30" fmla="*/ 8 w 15"/>
              <a:gd name="T31" fmla="*/ 8 h 11"/>
              <a:gd name="T32" fmla="*/ 8 w 15"/>
              <a:gd name="T33" fmla="*/ 7 h 11"/>
              <a:gd name="T34" fmla="*/ 7 w 15"/>
              <a:gd name="T35" fmla="*/ 5 h 11"/>
              <a:gd name="T36" fmla="*/ 5 w 15"/>
              <a:gd name="T37" fmla="*/ 4 h 11"/>
              <a:gd name="T38" fmla="*/ 2 w 15"/>
              <a:gd name="T39" fmla="*/ 4 h 11"/>
              <a:gd name="T40" fmla="*/ 0 w 15"/>
              <a:gd name="T41" fmla="*/ 4 h 11"/>
              <a:gd name="T42" fmla="*/ 0 w 15"/>
              <a:gd name="T43" fmla="*/ 4 h 11"/>
              <a:gd name="T44" fmla="*/ 0 w 15"/>
              <a:gd name="T45" fmla="*/ 2 h 11"/>
              <a:gd name="T46" fmla="*/ 0 w 15"/>
              <a:gd name="T47" fmla="*/ 0 h 11"/>
              <a:gd name="T48" fmla="*/ 4 w 15"/>
              <a:gd name="T49" fmla="*/ 0 h 11"/>
              <a:gd name="T50" fmla="*/ 5 w 15"/>
              <a:gd name="T51" fmla="*/ 0 h 11"/>
              <a:gd name="T52" fmla="*/ 7 w 15"/>
              <a:gd name="T53" fmla="*/ 0 h 11"/>
              <a:gd name="T54" fmla="*/ 7 w 15"/>
              <a:gd name="T55" fmla="*/ 0 h 11"/>
              <a:gd name="T56" fmla="*/ 7 w 15"/>
              <a:gd name="T5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" h="11">
                <a:moveTo>
                  <a:pt x="7" y="0"/>
                </a:moveTo>
                <a:lnTo>
                  <a:pt x="8" y="0"/>
                </a:lnTo>
                <a:lnTo>
                  <a:pt x="10" y="0"/>
                </a:lnTo>
                <a:lnTo>
                  <a:pt x="11" y="2"/>
                </a:lnTo>
                <a:lnTo>
                  <a:pt x="11" y="4"/>
                </a:lnTo>
                <a:lnTo>
                  <a:pt x="13" y="4"/>
                </a:lnTo>
                <a:lnTo>
                  <a:pt x="13" y="5"/>
                </a:lnTo>
                <a:lnTo>
                  <a:pt x="15" y="7"/>
                </a:lnTo>
                <a:lnTo>
                  <a:pt x="11" y="8"/>
                </a:lnTo>
                <a:lnTo>
                  <a:pt x="11" y="10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11" y="10"/>
                </a:lnTo>
                <a:lnTo>
                  <a:pt x="10" y="8"/>
                </a:lnTo>
                <a:lnTo>
                  <a:pt x="8" y="8"/>
                </a:lnTo>
                <a:lnTo>
                  <a:pt x="8" y="7"/>
                </a:lnTo>
                <a:lnTo>
                  <a:pt x="7" y="5"/>
                </a:lnTo>
                <a:lnTo>
                  <a:pt x="5" y="4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9" name="Freeform 161"/>
          <p:cNvSpPr>
            <a:spLocks/>
          </p:cNvSpPr>
          <p:nvPr/>
        </p:nvSpPr>
        <p:spPr bwMode="auto">
          <a:xfrm>
            <a:off x="9252945" y="850446"/>
            <a:ext cx="299869" cy="112399"/>
          </a:xfrm>
          <a:custGeom>
            <a:avLst/>
            <a:gdLst>
              <a:gd name="T0" fmla="*/ 33 w 57"/>
              <a:gd name="T1" fmla="*/ 0 h 21"/>
              <a:gd name="T2" fmla="*/ 35 w 57"/>
              <a:gd name="T3" fmla="*/ 0 h 21"/>
              <a:gd name="T4" fmla="*/ 37 w 57"/>
              <a:gd name="T5" fmla="*/ 2 h 21"/>
              <a:gd name="T6" fmla="*/ 43 w 57"/>
              <a:gd name="T7" fmla="*/ 2 h 21"/>
              <a:gd name="T8" fmla="*/ 45 w 57"/>
              <a:gd name="T9" fmla="*/ 2 h 21"/>
              <a:gd name="T10" fmla="*/ 46 w 57"/>
              <a:gd name="T11" fmla="*/ 3 h 21"/>
              <a:gd name="T12" fmla="*/ 48 w 57"/>
              <a:gd name="T13" fmla="*/ 5 h 21"/>
              <a:gd name="T14" fmla="*/ 49 w 57"/>
              <a:gd name="T15" fmla="*/ 5 h 21"/>
              <a:gd name="T16" fmla="*/ 51 w 57"/>
              <a:gd name="T17" fmla="*/ 6 h 21"/>
              <a:gd name="T18" fmla="*/ 52 w 57"/>
              <a:gd name="T19" fmla="*/ 8 h 21"/>
              <a:gd name="T20" fmla="*/ 56 w 57"/>
              <a:gd name="T21" fmla="*/ 10 h 21"/>
              <a:gd name="T22" fmla="*/ 57 w 57"/>
              <a:gd name="T23" fmla="*/ 10 h 21"/>
              <a:gd name="T24" fmla="*/ 57 w 57"/>
              <a:gd name="T25" fmla="*/ 11 h 21"/>
              <a:gd name="T26" fmla="*/ 57 w 57"/>
              <a:gd name="T27" fmla="*/ 13 h 21"/>
              <a:gd name="T28" fmla="*/ 52 w 57"/>
              <a:gd name="T29" fmla="*/ 14 h 21"/>
              <a:gd name="T30" fmla="*/ 49 w 57"/>
              <a:gd name="T31" fmla="*/ 16 h 21"/>
              <a:gd name="T32" fmla="*/ 41 w 57"/>
              <a:gd name="T33" fmla="*/ 16 h 21"/>
              <a:gd name="T34" fmla="*/ 33 w 57"/>
              <a:gd name="T35" fmla="*/ 17 h 21"/>
              <a:gd name="T36" fmla="*/ 29 w 57"/>
              <a:gd name="T37" fmla="*/ 19 h 21"/>
              <a:gd name="T38" fmla="*/ 27 w 57"/>
              <a:gd name="T39" fmla="*/ 19 h 21"/>
              <a:gd name="T40" fmla="*/ 24 w 57"/>
              <a:gd name="T41" fmla="*/ 17 h 21"/>
              <a:gd name="T42" fmla="*/ 21 w 57"/>
              <a:gd name="T43" fmla="*/ 17 h 21"/>
              <a:gd name="T44" fmla="*/ 19 w 57"/>
              <a:gd name="T45" fmla="*/ 17 h 21"/>
              <a:gd name="T46" fmla="*/ 16 w 57"/>
              <a:gd name="T47" fmla="*/ 19 h 21"/>
              <a:gd name="T48" fmla="*/ 8 w 57"/>
              <a:gd name="T49" fmla="*/ 19 h 21"/>
              <a:gd name="T50" fmla="*/ 5 w 57"/>
              <a:gd name="T51" fmla="*/ 21 h 21"/>
              <a:gd name="T52" fmla="*/ 4 w 57"/>
              <a:gd name="T53" fmla="*/ 21 h 21"/>
              <a:gd name="T54" fmla="*/ 2 w 57"/>
              <a:gd name="T55" fmla="*/ 16 h 21"/>
              <a:gd name="T56" fmla="*/ 0 w 57"/>
              <a:gd name="T57" fmla="*/ 16 h 21"/>
              <a:gd name="T58" fmla="*/ 2 w 57"/>
              <a:gd name="T59" fmla="*/ 14 h 21"/>
              <a:gd name="T60" fmla="*/ 4 w 57"/>
              <a:gd name="T61" fmla="*/ 11 h 21"/>
              <a:gd name="T62" fmla="*/ 5 w 57"/>
              <a:gd name="T63" fmla="*/ 11 h 21"/>
              <a:gd name="T64" fmla="*/ 10 w 57"/>
              <a:gd name="T65" fmla="*/ 8 h 21"/>
              <a:gd name="T66" fmla="*/ 15 w 57"/>
              <a:gd name="T67" fmla="*/ 5 h 21"/>
              <a:gd name="T68" fmla="*/ 16 w 57"/>
              <a:gd name="T69" fmla="*/ 5 h 21"/>
              <a:gd name="T70" fmla="*/ 19 w 57"/>
              <a:gd name="T71" fmla="*/ 3 h 21"/>
              <a:gd name="T72" fmla="*/ 21 w 57"/>
              <a:gd name="T73" fmla="*/ 2 h 21"/>
              <a:gd name="T74" fmla="*/ 22 w 57"/>
              <a:gd name="T75" fmla="*/ 2 h 21"/>
              <a:gd name="T76" fmla="*/ 26 w 57"/>
              <a:gd name="T77" fmla="*/ 2 h 21"/>
              <a:gd name="T78" fmla="*/ 27 w 57"/>
              <a:gd name="T79" fmla="*/ 2 h 21"/>
              <a:gd name="T80" fmla="*/ 29 w 57"/>
              <a:gd name="T81" fmla="*/ 2 h 21"/>
              <a:gd name="T82" fmla="*/ 32 w 57"/>
              <a:gd name="T83" fmla="*/ 2 h 21"/>
              <a:gd name="T84" fmla="*/ 33 w 57"/>
              <a:gd name="T8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21">
                <a:moveTo>
                  <a:pt x="33" y="0"/>
                </a:moveTo>
                <a:lnTo>
                  <a:pt x="35" y="0"/>
                </a:lnTo>
                <a:lnTo>
                  <a:pt x="37" y="2"/>
                </a:lnTo>
                <a:lnTo>
                  <a:pt x="43" y="2"/>
                </a:lnTo>
                <a:lnTo>
                  <a:pt x="45" y="2"/>
                </a:lnTo>
                <a:lnTo>
                  <a:pt x="46" y="3"/>
                </a:lnTo>
                <a:lnTo>
                  <a:pt x="48" y="5"/>
                </a:lnTo>
                <a:lnTo>
                  <a:pt x="49" y="5"/>
                </a:lnTo>
                <a:lnTo>
                  <a:pt x="51" y="6"/>
                </a:lnTo>
                <a:lnTo>
                  <a:pt x="52" y="8"/>
                </a:lnTo>
                <a:lnTo>
                  <a:pt x="56" y="10"/>
                </a:lnTo>
                <a:lnTo>
                  <a:pt x="57" y="10"/>
                </a:lnTo>
                <a:lnTo>
                  <a:pt x="57" y="11"/>
                </a:lnTo>
                <a:lnTo>
                  <a:pt x="57" y="13"/>
                </a:lnTo>
                <a:lnTo>
                  <a:pt x="52" y="14"/>
                </a:lnTo>
                <a:lnTo>
                  <a:pt x="49" y="16"/>
                </a:lnTo>
                <a:lnTo>
                  <a:pt x="41" y="16"/>
                </a:lnTo>
                <a:lnTo>
                  <a:pt x="33" y="17"/>
                </a:lnTo>
                <a:lnTo>
                  <a:pt x="29" y="19"/>
                </a:lnTo>
                <a:lnTo>
                  <a:pt x="27" y="19"/>
                </a:lnTo>
                <a:lnTo>
                  <a:pt x="24" y="17"/>
                </a:lnTo>
                <a:lnTo>
                  <a:pt x="21" y="17"/>
                </a:lnTo>
                <a:lnTo>
                  <a:pt x="19" y="17"/>
                </a:lnTo>
                <a:lnTo>
                  <a:pt x="16" y="19"/>
                </a:lnTo>
                <a:lnTo>
                  <a:pt x="8" y="19"/>
                </a:lnTo>
                <a:lnTo>
                  <a:pt x="5" y="21"/>
                </a:lnTo>
                <a:lnTo>
                  <a:pt x="4" y="21"/>
                </a:lnTo>
                <a:lnTo>
                  <a:pt x="2" y="16"/>
                </a:lnTo>
                <a:lnTo>
                  <a:pt x="0" y="16"/>
                </a:lnTo>
                <a:lnTo>
                  <a:pt x="2" y="14"/>
                </a:lnTo>
                <a:lnTo>
                  <a:pt x="4" y="11"/>
                </a:lnTo>
                <a:lnTo>
                  <a:pt x="5" y="11"/>
                </a:lnTo>
                <a:lnTo>
                  <a:pt x="10" y="8"/>
                </a:lnTo>
                <a:lnTo>
                  <a:pt x="15" y="5"/>
                </a:lnTo>
                <a:lnTo>
                  <a:pt x="16" y="5"/>
                </a:lnTo>
                <a:lnTo>
                  <a:pt x="19" y="3"/>
                </a:lnTo>
                <a:lnTo>
                  <a:pt x="21" y="2"/>
                </a:lnTo>
                <a:lnTo>
                  <a:pt x="22" y="2"/>
                </a:lnTo>
                <a:lnTo>
                  <a:pt x="26" y="2"/>
                </a:lnTo>
                <a:lnTo>
                  <a:pt x="27" y="2"/>
                </a:lnTo>
                <a:lnTo>
                  <a:pt x="29" y="2"/>
                </a:lnTo>
                <a:lnTo>
                  <a:pt x="32" y="2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0" name="Freeform 162"/>
          <p:cNvSpPr>
            <a:spLocks/>
          </p:cNvSpPr>
          <p:nvPr/>
        </p:nvSpPr>
        <p:spPr bwMode="auto">
          <a:xfrm>
            <a:off x="-2889082" y="3794199"/>
            <a:ext cx="305129" cy="369310"/>
          </a:xfrm>
          <a:custGeom>
            <a:avLst/>
            <a:gdLst>
              <a:gd name="T0" fmla="*/ 19 w 58"/>
              <a:gd name="T1" fmla="*/ 2 h 69"/>
              <a:gd name="T2" fmla="*/ 22 w 58"/>
              <a:gd name="T3" fmla="*/ 5 h 69"/>
              <a:gd name="T4" fmla="*/ 27 w 58"/>
              <a:gd name="T5" fmla="*/ 8 h 69"/>
              <a:gd name="T6" fmla="*/ 27 w 58"/>
              <a:gd name="T7" fmla="*/ 9 h 69"/>
              <a:gd name="T8" fmla="*/ 27 w 58"/>
              <a:gd name="T9" fmla="*/ 13 h 69"/>
              <a:gd name="T10" fmla="*/ 31 w 58"/>
              <a:gd name="T11" fmla="*/ 16 h 69"/>
              <a:gd name="T12" fmla="*/ 38 w 58"/>
              <a:gd name="T13" fmla="*/ 19 h 69"/>
              <a:gd name="T14" fmla="*/ 36 w 58"/>
              <a:gd name="T15" fmla="*/ 20 h 69"/>
              <a:gd name="T16" fmla="*/ 36 w 58"/>
              <a:gd name="T17" fmla="*/ 22 h 69"/>
              <a:gd name="T18" fmla="*/ 38 w 58"/>
              <a:gd name="T19" fmla="*/ 24 h 69"/>
              <a:gd name="T20" fmla="*/ 38 w 58"/>
              <a:gd name="T21" fmla="*/ 25 h 69"/>
              <a:gd name="T22" fmla="*/ 46 w 58"/>
              <a:gd name="T23" fmla="*/ 28 h 69"/>
              <a:gd name="T24" fmla="*/ 53 w 58"/>
              <a:gd name="T25" fmla="*/ 27 h 69"/>
              <a:gd name="T26" fmla="*/ 53 w 58"/>
              <a:gd name="T27" fmla="*/ 30 h 69"/>
              <a:gd name="T28" fmla="*/ 53 w 58"/>
              <a:gd name="T29" fmla="*/ 33 h 69"/>
              <a:gd name="T30" fmla="*/ 53 w 58"/>
              <a:gd name="T31" fmla="*/ 36 h 69"/>
              <a:gd name="T32" fmla="*/ 50 w 58"/>
              <a:gd name="T33" fmla="*/ 39 h 69"/>
              <a:gd name="T34" fmla="*/ 50 w 58"/>
              <a:gd name="T35" fmla="*/ 46 h 69"/>
              <a:gd name="T36" fmla="*/ 57 w 58"/>
              <a:gd name="T37" fmla="*/ 50 h 69"/>
              <a:gd name="T38" fmla="*/ 58 w 58"/>
              <a:gd name="T39" fmla="*/ 55 h 69"/>
              <a:gd name="T40" fmla="*/ 53 w 58"/>
              <a:gd name="T41" fmla="*/ 58 h 69"/>
              <a:gd name="T42" fmla="*/ 52 w 58"/>
              <a:gd name="T43" fmla="*/ 61 h 69"/>
              <a:gd name="T44" fmla="*/ 52 w 58"/>
              <a:gd name="T45" fmla="*/ 66 h 69"/>
              <a:gd name="T46" fmla="*/ 49 w 58"/>
              <a:gd name="T47" fmla="*/ 68 h 69"/>
              <a:gd name="T48" fmla="*/ 44 w 58"/>
              <a:gd name="T49" fmla="*/ 68 h 69"/>
              <a:gd name="T50" fmla="*/ 38 w 58"/>
              <a:gd name="T51" fmla="*/ 69 h 69"/>
              <a:gd name="T52" fmla="*/ 39 w 58"/>
              <a:gd name="T53" fmla="*/ 66 h 69"/>
              <a:gd name="T54" fmla="*/ 39 w 58"/>
              <a:gd name="T55" fmla="*/ 61 h 69"/>
              <a:gd name="T56" fmla="*/ 33 w 58"/>
              <a:gd name="T57" fmla="*/ 57 h 69"/>
              <a:gd name="T58" fmla="*/ 28 w 58"/>
              <a:gd name="T59" fmla="*/ 54 h 69"/>
              <a:gd name="T60" fmla="*/ 27 w 58"/>
              <a:gd name="T61" fmla="*/ 52 h 69"/>
              <a:gd name="T62" fmla="*/ 25 w 58"/>
              <a:gd name="T63" fmla="*/ 55 h 69"/>
              <a:gd name="T64" fmla="*/ 22 w 58"/>
              <a:gd name="T65" fmla="*/ 58 h 69"/>
              <a:gd name="T66" fmla="*/ 19 w 58"/>
              <a:gd name="T67" fmla="*/ 57 h 69"/>
              <a:gd name="T68" fmla="*/ 11 w 58"/>
              <a:gd name="T69" fmla="*/ 54 h 69"/>
              <a:gd name="T70" fmla="*/ 5 w 58"/>
              <a:gd name="T71" fmla="*/ 49 h 69"/>
              <a:gd name="T72" fmla="*/ 6 w 58"/>
              <a:gd name="T73" fmla="*/ 46 h 69"/>
              <a:gd name="T74" fmla="*/ 8 w 58"/>
              <a:gd name="T75" fmla="*/ 44 h 69"/>
              <a:gd name="T76" fmla="*/ 6 w 58"/>
              <a:gd name="T77" fmla="*/ 39 h 69"/>
              <a:gd name="T78" fmla="*/ 9 w 58"/>
              <a:gd name="T79" fmla="*/ 38 h 69"/>
              <a:gd name="T80" fmla="*/ 3 w 58"/>
              <a:gd name="T81" fmla="*/ 33 h 69"/>
              <a:gd name="T82" fmla="*/ 3 w 58"/>
              <a:gd name="T83" fmla="*/ 30 h 69"/>
              <a:gd name="T84" fmla="*/ 6 w 58"/>
              <a:gd name="T85" fmla="*/ 24 h 69"/>
              <a:gd name="T86" fmla="*/ 1 w 58"/>
              <a:gd name="T87" fmla="*/ 24 h 69"/>
              <a:gd name="T88" fmla="*/ 3 w 58"/>
              <a:gd name="T89" fmla="*/ 22 h 69"/>
              <a:gd name="T90" fmla="*/ 3 w 58"/>
              <a:gd name="T91" fmla="*/ 17 h 69"/>
              <a:gd name="T92" fmla="*/ 8 w 58"/>
              <a:gd name="T93" fmla="*/ 17 h 69"/>
              <a:gd name="T94" fmla="*/ 3 w 58"/>
              <a:gd name="T95" fmla="*/ 16 h 69"/>
              <a:gd name="T96" fmla="*/ 1 w 58"/>
              <a:gd name="T97" fmla="*/ 13 h 69"/>
              <a:gd name="T98" fmla="*/ 0 w 58"/>
              <a:gd name="T99" fmla="*/ 6 h 69"/>
              <a:gd name="T100" fmla="*/ 1 w 58"/>
              <a:gd name="T101" fmla="*/ 5 h 69"/>
              <a:gd name="T102" fmla="*/ 5 w 58"/>
              <a:gd name="T103" fmla="*/ 3 h 69"/>
              <a:gd name="T104" fmla="*/ 8 w 58"/>
              <a:gd name="T105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" h="69">
                <a:moveTo>
                  <a:pt x="11" y="0"/>
                </a:move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22" y="5"/>
                </a:lnTo>
                <a:lnTo>
                  <a:pt x="24" y="5"/>
                </a:lnTo>
                <a:lnTo>
                  <a:pt x="24" y="6"/>
                </a:lnTo>
                <a:lnTo>
                  <a:pt x="25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9"/>
                </a:lnTo>
                <a:lnTo>
                  <a:pt x="27" y="11"/>
                </a:lnTo>
                <a:lnTo>
                  <a:pt x="27" y="11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8" y="14"/>
                </a:lnTo>
                <a:lnTo>
                  <a:pt x="30" y="14"/>
                </a:lnTo>
                <a:lnTo>
                  <a:pt x="31" y="16"/>
                </a:lnTo>
                <a:lnTo>
                  <a:pt x="31" y="16"/>
                </a:lnTo>
                <a:lnTo>
                  <a:pt x="33" y="16"/>
                </a:lnTo>
                <a:lnTo>
                  <a:pt x="33" y="17"/>
                </a:lnTo>
                <a:lnTo>
                  <a:pt x="36" y="17"/>
                </a:lnTo>
                <a:lnTo>
                  <a:pt x="36" y="17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8" y="22"/>
                </a:lnTo>
                <a:lnTo>
                  <a:pt x="38" y="22"/>
                </a:lnTo>
                <a:lnTo>
                  <a:pt x="38" y="24"/>
                </a:lnTo>
                <a:lnTo>
                  <a:pt x="38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8" y="25"/>
                </a:lnTo>
                <a:lnTo>
                  <a:pt x="39" y="25"/>
                </a:lnTo>
                <a:lnTo>
                  <a:pt x="39" y="27"/>
                </a:lnTo>
                <a:lnTo>
                  <a:pt x="41" y="27"/>
                </a:lnTo>
                <a:lnTo>
                  <a:pt x="44" y="27"/>
                </a:lnTo>
                <a:lnTo>
                  <a:pt x="46" y="28"/>
                </a:lnTo>
                <a:lnTo>
                  <a:pt x="46" y="30"/>
                </a:lnTo>
                <a:lnTo>
                  <a:pt x="47" y="28"/>
                </a:lnTo>
                <a:lnTo>
                  <a:pt x="50" y="27"/>
                </a:lnTo>
                <a:lnTo>
                  <a:pt x="52" y="27"/>
                </a:lnTo>
                <a:lnTo>
                  <a:pt x="53" y="27"/>
                </a:lnTo>
                <a:lnTo>
                  <a:pt x="55" y="28"/>
                </a:lnTo>
                <a:lnTo>
                  <a:pt x="55" y="28"/>
                </a:lnTo>
                <a:lnTo>
                  <a:pt x="55" y="30"/>
                </a:lnTo>
                <a:lnTo>
                  <a:pt x="53" y="28"/>
                </a:lnTo>
                <a:lnTo>
                  <a:pt x="53" y="30"/>
                </a:lnTo>
                <a:lnTo>
                  <a:pt x="52" y="30"/>
                </a:lnTo>
                <a:lnTo>
                  <a:pt x="52" y="31"/>
                </a:lnTo>
                <a:lnTo>
                  <a:pt x="52" y="33"/>
                </a:lnTo>
                <a:lnTo>
                  <a:pt x="53" y="33"/>
                </a:lnTo>
                <a:lnTo>
                  <a:pt x="53" y="33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3" y="36"/>
                </a:lnTo>
                <a:lnTo>
                  <a:pt x="53" y="36"/>
                </a:lnTo>
                <a:lnTo>
                  <a:pt x="53" y="38"/>
                </a:lnTo>
                <a:lnTo>
                  <a:pt x="52" y="39"/>
                </a:lnTo>
                <a:lnTo>
                  <a:pt x="50" y="39"/>
                </a:lnTo>
                <a:lnTo>
                  <a:pt x="50" y="39"/>
                </a:lnTo>
                <a:lnTo>
                  <a:pt x="50" y="41"/>
                </a:lnTo>
                <a:lnTo>
                  <a:pt x="50" y="43"/>
                </a:lnTo>
                <a:lnTo>
                  <a:pt x="50" y="44"/>
                </a:lnTo>
                <a:lnTo>
                  <a:pt x="50" y="44"/>
                </a:lnTo>
                <a:lnTo>
                  <a:pt x="50" y="46"/>
                </a:lnTo>
                <a:lnTo>
                  <a:pt x="52" y="46"/>
                </a:lnTo>
                <a:lnTo>
                  <a:pt x="52" y="47"/>
                </a:lnTo>
                <a:lnTo>
                  <a:pt x="53" y="49"/>
                </a:lnTo>
                <a:lnTo>
                  <a:pt x="55" y="50"/>
                </a:lnTo>
                <a:lnTo>
                  <a:pt x="57" y="50"/>
                </a:lnTo>
                <a:lnTo>
                  <a:pt x="57" y="52"/>
                </a:lnTo>
                <a:lnTo>
                  <a:pt x="57" y="52"/>
                </a:lnTo>
                <a:lnTo>
                  <a:pt x="58" y="54"/>
                </a:lnTo>
                <a:lnTo>
                  <a:pt x="58" y="54"/>
                </a:lnTo>
                <a:lnTo>
                  <a:pt x="58" y="55"/>
                </a:lnTo>
                <a:lnTo>
                  <a:pt x="58" y="55"/>
                </a:lnTo>
                <a:lnTo>
                  <a:pt x="57" y="57"/>
                </a:lnTo>
                <a:lnTo>
                  <a:pt x="57" y="57"/>
                </a:lnTo>
                <a:lnTo>
                  <a:pt x="55" y="58"/>
                </a:lnTo>
                <a:lnTo>
                  <a:pt x="53" y="58"/>
                </a:lnTo>
                <a:lnTo>
                  <a:pt x="52" y="58"/>
                </a:lnTo>
                <a:lnTo>
                  <a:pt x="52" y="60"/>
                </a:lnTo>
                <a:lnTo>
                  <a:pt x="52" y="60"/>
                </a:lnTo>
                <a:lnTo>
                  <a:pt x="52" y="61"/>
                </a:lnTo>
                <a:lnTo>
                  <a:pt x="52" y="61"/>
                </a:lnTo>
                <a:lnTo>
                  <a:pt x="50" y="63"/>
                </a:lnTo>
                <a:lnTo>
                  <a:pt x="52" y="65"/>
                </a:lnTo>
                <a:lnTo>
                  <a:pt x="52" y="65"/>
                </a:lnTo>
                <a:lnTo>
                  <a:pt x="52" y="66"/>
                </a:lnTo>
                <a:lnTo>
                  <a:pt x="52" y="66"/>
                </a:lnTo>
                <a:lnTo>
                  <a:pt x="52" y="68"/>
                </a:lnTo>
                <a:lnTo>
                  <a:pt x="50" y="68"/>
                </a:lnTo>
                <a:lnTo>
                  <a:pt x="50" y="68"/>
                </a:lnTo>
                <a:lnTo>
                  <a:pt x="49" y="68"/>
                </a:lnTo>
                <a:lnTo>
                  <a:pt x="49" y="68"/>
                </a:lnTo>
                <a:lnTo>
                  <a:pt x="49" y="68"/>
                </a:lnTo>
                <a:lnTo>
                  <a:pt x="47" y="68"/>
                </a:lnTo>
                <a:lnTo>
                  <a:pt x="46" y="69"/>
                </a:lnTo>
                <a:lnTo>
                  <a:pt x="44" y="68"/>
                </a:lnTo>
                <a:lnTo>
                  <a:pt x="44" y="68"/>
                </a:lnTo>
                <a:lnTo>
                  <a:pt x="42" y="69"/>
                </a:lnTo>
                <a:lnTo>
                  <a:pt x="42" y="69"/>
                </a:lnTo>
                <a:lnTo>
                  <a:pt x="41" y="69"/>
                </a:lnTo>
                <a:lnTo>
                  <a:pt x="39" y="69"/>
                </a:lnTo>
                <a:lnTo>
                  <a:pt x="38" y="69"/>
                </a:lnTo>
                <a:lnTo>
                  <a:pt x="38" y="69"/>
                </a:lnTo>
                <a:lnTo>
                  <a:pt x="38" y="68"/>
                </a:lnTo>
                <a:lnTo>
                  <a:pt x="38" y="68"/>
                </a:lnTo>
                <a:lnTo>
                  <a:pt x="39" y="68"/>
                </a:lnTo>
                <a:lnTo>
                  <a:pt x="39" y="66"/>
                </a:lnTo>
                <a:lnTo>
                  <a:pt x="41" y="63"/>
                </a:lnTo>
                <a:lnTo>
                  <a:pt x="41" y="63"/>
                </a:lnTo>
                <a:lnTo>
                  <a:pt x="41" y="63"/>
                </a:lnTo>
                <a:lnTo>
                  <a:pt x="41" y="61"/>
                </a:lnTo>
                <a:lnTo>
                  <a:pt x="39" y="61"/>
                </a:lnTo>
                <a:lnTo>
                  <a:pt x="36" y="61"/>
                </a:lnTo>
                <a:lnTo>
                  <a:pt x="36" y="60"/>
                </a:lnTo>
                <a:lnTo>
                  <a:pt x="35" y="58"/>
                </a:lnTo>
                <a:lnTo>
                  <a:pt x="33" y="58"/>
                </a:lnTo>
                <a:lnTo>
                  <a:pt x="33" y="57"/>
                </a:lnTo>
                <a:lnTo>
                  <a:pt x="31" y="55"/>
                </a:lnTo>
                <a:lnTo>
                  <a:pt x="31" y="55"/>
                </a:lnTo>
                <a:lnTo>
                  <a:pt x="30" y="55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2"/>
                </a:lnTo>
                <a:lnTo>
                  <a:pt x="27" y="52"/>
                </a:lnTo>
                <a:lnTo>
                  <a:pt x="27" y="52"/>
                </a:lnTo>
                <a:lnTo>
                  <a:pt x="27" y="52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5" y="57"/>
                </a:lnTo>
                <a:lnTo>
                  <a:pt x="24" y="57"/>
                </a:lnTo>
                <a:lnTo>
                  <a:pt x="22" y="58"/>
                </a:lnTo>
                <a:lnTo>
                  <a:pt x="24" y="58"/>
                </a:lnTo>
                <a:lnTo>
                  <a:pt x="22" y="58"/>
                </a:lnTo>
                <a:lnTo>
                  <a:pt x="20" y="60"/>
                </a:lnTo>
                <a:lnTo>
                  <a:pt x="20" y="60"/>
                </a:lnTo>
                <a:lnTo>
                  <a:pt x="20" y="58"/>
                </a:lnTo>
                <a:lnTo>
                  <a:pt x="20" y="58"/>
                </a:lnTo>
                <a:lnTo>
                  <a:pt x="19" y="57"/>
                </a:lnTo>
                <a:lnTo>
                  <a:pt x="16" y="55"/>
                </a:lnTo>
                <a:lnTo>
                  <a:pt x="14" y="55"/>
                </a:lnTo>
                <a:lnTo>
                  <a:pt x="12" y="55"/>
                </a:lnTo>
                <a:lnTo>
                  <a:pt x="11" y="54"/>
                </a:lnTo>
                <a:lnTo>
                  <a:pt x="11" y="54"/>
                </a:lnTo>
                <a:lnTo>
                  <a:pt x="9" y="54"/>
                </a:lnTo>
                <a:lnTo>
                  <a:pt x="8" y="50"/>
                </a:lnTo>
                <a:lnTo>
                  <a:pt x="6" y="49"/>
                </a:lnTo>
                <a:lnTo>
                  <a:pt x="5" y="49"/>
                </a:lnTo>
                <a:lnTo>
                  <a:pt x="5" y="49"/>
                </a:lnTo>
                <a:lnTo>
                  <a:pt x="5" y="47"/>
                </a:lnTo>
                <a:lnTo>
                  <a:pt x="5" y="47"/>
                </a:lnTo>
                <a:lnTo>
                  <a:pt x="5" y="46"/>
                </a:lnTo>
                <a:lnTo>
                  <a:pt x="6" y="46"/>
                </a:lnTo>
                <a:lnTo>
                  <a:pt x="6" y="46"/>
                </a:lnTo>
                <a:lnTo>
                  <a:pt x="8" y="47"/>
                </a:lnTo>
                <a:lnTo>
                  <a:pt x="8" y="47"/>
                </a:lnTo>
                <a:lnTo>
                  <a:pt x="8" y="46"/>
                </a:lnTo>
                <a:lnTo>
                  <a:pt x="9" y="46"/>
                </a:lnTo>
                <a:lnTo>
                  <a:pt x="8" y="44"/>
                </a:lnTo>
                <a:lnTo>
                  <a:pt x="6" y="43"/>
                </a:lnTo>
                <a:lnTo>
                  <a:pt x="5" y="39"/>
                </a:lnTo>
                <a:lnTo>
                  <a:pt x="5" y="39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8" y="39"/>
                </a:lnTo>
                <a:lnTo>
                  <a:pt x="9" y="39"/>
                </a:lnTo>
                <a:lnTo>
                  <a:pt x="9" y="39"/>
                </a:lnTo>
                <a:lnTo>
                  <a:pt x="9" y="38"/>
                </a:lnTo>
                <a:lnTo>
                  <a:pt x="9" y="38"/>
                </a:lnTo>
                <a:lnTo>
                  <a:pt x="8" y="36"/>
                </a:lnTo>
                <a:lnTo>
                  <a:pt x="6" y="35"/>
                </a:lnTo>
                <a:lnTo>
                  <a:pt x="5" y="35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1"/>
                </a:lnTo>
                <a:lnTo>
                  <a:pt x="3" y="30"/>
                </a:lnTo>
                <a:lnTo>
                  <a:pt x="3" y="30"/>
                </a:lnTo>
                <a:lnTo>
                  <a:pt x="5" y="28"/>
                </a:lnTo>
                <a:lnTo>
                  <a:pt x="6" y="27"/>
                </a:lnTo>
                <a:lnTo>
                  <a:pt x="6" y="25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5" y="22"/>
                </a:lnTo>
                <a:lnTo>
                  <a:pt x="3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2"/>
                </a:lnTo>
                <a:lnTo>
                  <a:pt x="1" y="22"/>
                </a:lnTo>
                <a:lnTo>
                  <a:pt x="3" y="24"/>
                </a:lnTo>
                <a:lnTo>
                  <a:pt x="3" y="22"/>
                </a:lnTo>
                <a:lnTo>
                  <a:pt x="3" y="22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3" y="17"/>
                </a:lnTo>
                <a:lnTo>
                  <a:pt x="5" y="19"/>
                </a:lnTo>
                <a:lnTo>
                  <a:pt x="6" y="19"/>
                </a:lnTo>
                <a:lnTo>
                  <a:pt x="8" y="19"/>
                </a:lnTo>
                <a:lnTo>
                  <a:pt x="8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6" y="16"/>
                </a:lnTo>
                <a:lnTo>
                  <a:pt x="5" y="16"/>
                </a:lnTo>
                <a:lnTo>
                  <a:pt x="3" y="16"/>
                </a:lnTo>
                <a:lnTo>
                  <a:pt x="1" y="14"/>
                </a:lnTo>
                <a:lnTo>
                  <a:pt x="1" y="13"/>
                </a:lnTo>
                <a:lnTo>
                  <a:pt x="1" y="13"/>
                </a:lnTo>
                <a:lnTo>
                  <a:pt x="3" y="13"/>
                </a:lnTo>
                <a:lnTo>
                  <a:pt x="1" y="13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5" y="3"/>
                </a:lnTo>
                <a:lnTo>
                  <a:pt x="6" y="3"/>
                </a:lnTo>
                <a:lnTo>
                  <a:pt x="6" y="3"/>
                </a:lnTo>
                <a:lnTo>
                  <a:pt x="8" y="3"/>
                </a:lnTo>
                <a:lnTo>
                  <a:pt x="8" y="2"/>
                </a:lnTo>
                <a:lnTo>
                  <a:pt x="8" y="2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1" name="Freeform 163"/>
          <p:cNvSpPr>
            <a:spLocks/>
          </p:cNvSpPr>
          <p:nvPr/>
        </p:nvSpPr>
        <p:spPr bwMode="auto">
          <a:xfrm>
            <a:off x="-2789124" y="3590813"/>
            <a:ext cx="720738" cy="438887"/>
          </a:xfrm>
          <a:custGeom>
            <a:avLst/>
            <a:gdLst>
              <a:gd name="T0" fmla="*/ 98 w 137"/>
              <a:gd name="T1" fmla="*/ 3 h 82"/>
              <a:gd name="T2" fmla="*/ 102 w 137"/>
              <a:gd name="T3" fmla="*/ 10 h 82"/>
              <a:gd name="T4" fmla="*/ 107 w 137"/>
              <a:gd name="T5" fmla="*/ 17 h 82"/>
              <a:gd name="T6" fmla="*/ 112 w 137"/>
              <a:gd name="T7" fmla="*/ 22 h 82"/>
              <a:gd name="T8" fmla="*/ 116 w 137"/>
              <a:gd name="T9" fmla="*/ 32 h 82"/>
              <a:gd name="T10" fmla="*/ 115 w 137"/>
              <a:gd name="T11" fmla="*/ 43 h 82"/>
              <a:gd name="T12" fmla="*/ 115 w 137"/>
              <a:gd name="T13" fmla="*/ 47 h 82"/>
              <a:gd name="T14" fmla="*/ 115 w 137"/>
              <a:gd name="T15" fmla="*/ 51 h 82"/>
              <a:gd name="T16" fmla="*/ 124 w 137"/>
              <a:gd name="T17" fmla="*/ 55 h 82"/>
              <a:gd name="T18" fmla="*/ 126 w 137"/>
              <a:gd name="T19" fmla="*/ 54 h 82"/>
              <a:gd name="T20" fmla="*/ 137 w 137"/>
              <a:gd name="T21" fmla="*/ 54 h 82"/>
              <a:gd name="T22" fmla="*/ 135 w 137"/>
              <a:gd name="T23" fmla="*/ 60 h 82"/>
              <a:gd name="T24" fmla="*/ 128 w 137"/>
              <a:gd name="T25" fmla="*/ 60 h 82"/>
              <a:gd name="T26" fmla="*/ 126 w 137"/>
              <a:gd name="T27" fmla="*/ 63 h 82"/>
              <a:gd name="T28" fmla="*/ 124 w 137"/>
              <a:gd name="T29" fmla="*/ 66 h 82"/>
              <a:gd name="T30" fmla="*/ 123 w 137"/>
              <a:gd name="T31" fmla="*/ 77 h 82"/>
              <a:gd name="T32" fmla="*/ 116 w 137"/>
              <a:gd name="T33" fmla="*/ 81 h 82"/>
              <a:gd name="T34" fmla="*/ 109 w 137"/>
              <a:gd name="T35" fmla="*/ 77 h 82"/>
              <a:gd name="T36" fmla="*/ 99 w 137"/>
              <a:gd name="T37" fmla="*/ 74 h 82"/>
              <a:gd name="T38" fmla="*/ 80 w 137"/>
              <a:gd name="T39" fmla="*/ 81 h 82"/>
              <a:gd name="T40" fmla="*/ 61 w 137"/>
              <a:gd name="T41" fmla="*/ 81 h 82"/>
              <a:gd name="T42" fmla="*/ 39 w 137"/>
              <a:gd name="T43" fmla="*/ 81 h 82"/>
              <a:gd name="T44" fmla="*/ 41 w 137"/>
              <a:gd name="T45" fmla="*/ 77 h 82"/>
              <a:gd name="T46" fmla="*/ 36 w 137"/>
              <a:gd name="T47" fmla="*/ 73 h 82"/>
              <a:gd name="T48" fmla="*/ 33 w 137"/>
              <a:gd name="T49" fmla="*/ 71 h 82"/>
              <a:gd name="T50" fmla="*/ 36 w 137"/>
              <a:gd name="T51" fmla="*/ 68 h 82"/>
              <a:gd name="T52" fmla="*/ 31 w 137"/>
              <a:gd name="T53" fmla="*/ 65 h 82"/>
              <a:gd name="T54" fmla="*/ 22 w 137"/>
              <a:gd name="T55" fmla="*/ 65 h 82"/>
              <a:gd name="T56" fmla="*/ 17 w 137"/>
              <a:gd name="T57" fmla="*/ 62 h 82"/>
              <a:gd name="T58" fmla="*/ 19 w 137"/>
              <a:gd name="T59" fmla="*/ 60 h 82"/>
              <a:gd name="T60" fmla="*/ 17 w 137"/>
              <a:gd name="T61" fmla="*/ 58 h 82"/>
              <a:gd name="T62" fmla="*/ 19 w 137"/>
              <a:gd name="T63" fmla="*/ 57 h 82"/>
              <a:gd name="T64" fmla="*/ 17 w 137"/>
              <a:gd name="T65" fmla="*/ 55 h 82"/>
              <a:gd name="T66" fmla="*/ 11 w 137"/>
              <a:gd name="T67" fmla="*/ 52 h 82"/>
              <a:gd name="T68" fmla="*/ 8 w 137"/>
              <a:gd name="T69" fmla="*/ 51 h 82"/>
              <a:gd name="T70" fmla="*/ 8 w 137"/>
              <a:gd name="T71" fmla="*/ 46 h 82"/>
              <a:gd name="T72" fmla="*/ 6 w 137"/>
              <a:gd name="T73" fmla="*/ 46 h 82"/>
              <a:gd name="T74" fmla="*/ 1 w 137"/>
              <a:gd name="T75" fmla="*/ 41 h 82"/>
              <a:gd name="T76" fmla="*/ 6 w 137"/>
              <a:gd name="T77" fmla="*/ 38 h 82"/>
              <a:gd name="T78" fmla="*/ 9 w 137"/>
              <a:gd name="T79" fmla="*/ 36 h 82"/>
              <a:gd name="T80" fmla="*/ 14 w 137"/>
              <a:gd name="T81" fmla="*/ 35 h 82"/>
              <a:gd name="T82" fmla="*/ 16 w 137"/>
              <a:gd name="T83" fmla="*/ 30 h 82"/>
              <a:gd name="T84" fmla="*/ 19 w 137"/>
              <a:gd name="T85" fmla="*/ 27 h 82"/>
              <a:gd name="T86" fmla="*/ 22 w 137"/>
              <a:gd name="T87" fmla="*/ 22 h 82"/>
              <a:gd name="T88" fmla="*/ 25 w 137"/>
              <a:gd name="T89" fmla="*/ 16 h 82"/>
              <a:gd name="T90" fmla="*/ 30 w 137"/>
              <a:gd name="T91" fmla="*/ 11 h 82"/>
              <a:gd name="T92" fmla="*/ 34 w 137"/>
              <a:gd name="T93" fmla="*/ 10 h 82"/>
              <a:gd name="T94" fmla="*/ 39 w 137"/>
              <a:gd name="T95" fmla="*/ 5 h 82"/>
              <a:gd name="T96" fmla="*/ 46 w 137"/>
              <a:gd name="T97" fmla="*/ 5 h 82"/>
              <a:gd name="T98" fmla="*/ 55 w 137"/>
              <a:gd name="T99" fmla="*/ 6 h 82"/>
              <a:gd name="T100" fmla="*/ 60 w 137"/>
              <a:gd name="T101" fmla="*/ 6 h 82"/>
              <a:gd name="T102" fmla="*/ 68 w 137"/>
              <a:gd name="T103" fmla="*/ 10 h 82"/>
              <a:gd name="T104" fmla="*/ 79 w 137"/>
              <a:gd name="T105" fmla="*/ 6 h 82"/>
              <a:gd name="T106" fmla="*/ 88 w 137"/>
              <a:gd name="T107" fmla="*/ 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7" h="82">
                <a:moveTo>
                  <a:pt x="94" y="0"/>
                </a:moveTo>
                <a:lnTo>
                  <a:pt x="94" y="0"/>
                </a:lnTo>
                <a:lnTo>
                  <a:pt x="96" y="2"/>
                </a:lnTo>
                <a:lnTo>
                  <a:pt x="98" y="2"/>
                </a:lnTo>
                <a:lnTo>
                  <a:pt x="98" y="3"/>
                </a:lnTo>
                <a:lnTo>
                  <a:pt x="99" y="3"/>
                </a:lnTo>
                <a:lnTo>
                  <a:pt x="101" y="6"/>
                </a:lnTo>
                <a:lnTo>
                  <a:pt x="101" y="8"/>
                </a:lnTo>
                <a:lnTo>
                  <a:pt x="102" y="10"/>
                </a:lnTo>
                <a:lnTo>
                  <a:pt x="102" y="10"/>
                </a:lnTo>
                <a:lnTo>
                  <a:pt x="102" y="11"/>
                </a:lnTo>
                <a:lnTo>
                  <a:pt x="104" y="13"/>
                </a:lnTo>
                <a:lnTo>
                  <a:pt x="105" y="13"/>
                </a:lnTo>
                <a:lnTo>
                  <a:pt x="105" y="14"/>
                </a:lnTo>
                <a:lnTo>
                  <a:pt x="107" y="17"/>
                </a:lnTo>
                <a:lnTo>
                  <a:pt x="109" y="17"/>
                </a:lnTo>
                <a:lnTo>
                  <a:pt x="109" y="19"/>
                </a:lnTo>
                <a:lnTo>
                  <a:pt x="110" y="21"/>
                </a:lnTo>
                <a:lnTo>
                  <a:pt x="110" y="21"/>
                </a:lnTo>
                <a:lnTo>
                  <a:pt x="112" y="22"/>
                </a:lnTo>
                <a:lnTo>
                  <a:pt x="113" y="24"/>
                </a:lnTo>
                <a:lnTo>
                  <a:pt x="115" y="27"/>
                </a:lnTo>
                <a:lnTo>
                  <a:pt x="115" y="29"/>
                </a:lnTo>
                <a:lnTo>
                  <a:pt x="116" y="30"/>
                </a:lnTo>
                <a:lnTo>
                  <a:pt x="116" y="32"/>
                </a:lnTo>
                <a:lnTo>
                  <a:pt x="116" y="33"/>
                </a:lnTo>
                <a:lnTo>
                  <a:pt x="115" y="35"/>
                </a:lnTo>
                <a:lnTo>
                  <a:pt x="115" y="40"/>
                </a:lnTo>
                <a:lnTo>
                  <a:pt x="113" y="41"/>
                </a:lnTo>
                <a:lnTo>
                  <a:pt x="115" y="43"/>
                </a:lnTo>
                <a:lnTo>
                  <a:pt x="115" y="44"/>
                </a:lnTo>
                <a:lnTo>
                  <a:pt x="115" y="46"/>
                </a:lnTo>
                <a:lnTo>
                  <a:pt x="115" y="46"/>
                </a:lnTo>
                <a:lnTo>
                  <a:pt x="115" y="47"/>
                </a:lnTo>
                <a:lnTo>
                  <a:pt x="115" y="47"/>
                </a:lnTo>
                <a:lnTo>
                  <a:pt x="113" y="49"/>
                </a:lnTo>
                <a:lnTo>
                  <a:pt x="113" y="49"/>
                </a:lnTo>
                <a:lnTo>
                  <a:pt x="115" y="49"/>
                </a:lnTo>
                <a:lnTo>
                  <a:pt x="115" y="51"/>
                </a:lnTo>
                <a:lnTo>
                  <a:pt x="115" y="51"/>
                </a:lnTo>
                <a:lnTo>
                  <a:pt x="116" y="54"/>
                </a:lnTo>
                <a:lnTo>
                  <a:pt x="120" y="54"/>
                </a:lnTo>
                <a:lnTo>
                  <a:pt x="123" y="55"/>
                </a:lnTo>
                <a:lnTo>
                  <a:pt x="124" y="55"/>
                </a:lnTo>
                <a:lnTo>
                  <a:pt x="124" y="55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6" y="54"/>
                </a:lnTo>
                <a:lnTo>
                  <a:pt x="128" y="54"/>
                </a:lnTo>
                <a:lnTo>
                  <a:pt x="131" y="52"/>
                </a:lnTo>
                <a:lnTo>
                  <a:pt x="132" y="52"/>
                </a:lnTo>
                <a:lnTo>
                  <a:pt x="135" y="52"/>
                </a:lnTo>
                <a:lnTo>
                  <a:pt x="137" y="54"/>
                </a:lnTo>
                <a:lnTo>
                  <a:pt x="137" y="55"/>
                </a:lnTo>
                <a:lnTo>
                  <a:pt x="137" y="55"/>
                </a:lnTo>
                <a:lnTo>
                  <a:pt x="137" y="57"/>
                </a:lnTo>
                <a:lnTo>
                  <a:pt x="135" y="60"/>
                </a:lnTo>
                <a:lnTo>
                  <a:pt x="135" y="60"/>
                </a:lnTo>
                <a:lnTo>
                  <a:pt x="135" y="62"/>
                </a:lnTo>
                <a:lnTo>
                  <a:pt x="128" y="63"/>
                </a:lnTo>
                <a:lnTo>
                  <a:pt x="128" y="63"/>
                </a:lnTo>
                <a:lnTo>
                  <a:pt x="128" y="62"/>
                </a:lnTo>
                <a:lnTo>
                  <a:pt x="128" y="60"/>
                </a:lnTo>
                <a:lnTo>
                  <a:pt x="129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3"/>
                </a:lnTo>
                <a:lnTo>
                  <a:pt x="124" y="63"/>
                </a:lnTo>
                <a:lnTo>
                  <a:pt x="124" y="65"/>
                </a:lnTo>
                <a:lnTo>
                  <a:pt x="124" y="66"/>
                </a:lnTo>
                <a:lnTo>
                  <a:pt x="124" y="66"/>
                </a:lnTo>
                <a:lnTo>
                  <a:pt x="124" y="66"/>
                </a:lnTo>
                <a:lnTo>
                  <a:pt x="126" y="66"/>
                </a:lnTo>
                <a:lnTo>
                  <a:pt x="124" y="68"/>
                </a:lnTo>
                <a:lnTo>
                  <a:pt x="123" y="71"/>
                </a:lnTo>
                <a:lnTo>
                  <a:pt x="121" y="71"/>
                </a:lnTo>
                <a:lnTo>
                  <a:pt x="123" y="77"/>
                </a:lnTo>
                <a:lnTo>
                  <a:pt x="121" y="81"/>
                </a:lnTo>
                <a:lnTo>
                  <a:pt x="121" y="82"/>
                </a:lnTo>
                <a:lnTo>
                  <a:pt x="118" y="82"/>
                </a:lnTo>
                <a:lnTo>
                  <a:pt x="118" y="82"/>
                </a:lnTo>
                <a:lnTo>
                  <a:pt x="116" y="81"/>
                </a:lnTo>
                <a:lnTo>
                  <a:pt x="113" y="81"/>
                </a:lnTo>
                <a:lnTo>
                  <a:pt x="112" y="79"/>
                </a:lnTo>
                <a:lnTo>
                  <a:pt x="110" y="77"/>
                </a:lnTo>
                <a:lnTo>
                  <a:pt x="109" y="77"/>
                </a:lnTo>
                <a:lnTo>
                  <a:pt x="109" y="77"/>
                </a:lnTo>
                <a:lnTo>
                  <a:pt x="107" y="77"/>
                </a:lnTo>
                <a:lnTo>
                  <a:pt x="105" y="77"/>
                </a:lnTo>
                <a:lnTo>
                  <a:pt x="104" y="77"/>
                </a:lnTo>
                <a:lnTo>
                  <a:pt x="99" y="74"/>
                </a:lnTo>
                <a:lnTo>
                  <a:pt x="99" y="74"/>
                </a:lnTo>
                <a:lnTo>
                  <a:pt x="96" y="74"/>
                </a:lnTo>
                <a:lnTo>
                  <a:pt x="91" y="76"/>
                </a:lnTo>
                <a:lnTo>
                  <a:pt x="87" y="77"/>
                </a:lnTo>
                <a:lnTo>
                  <a:pt x="83" y="79"/>
                </a:lnTo>
                <a:lnTo>
                  <a:pt x="80" y="81"/>
                </a:lnTo>
                <a:lnTo>
                  <a:pt x="79" y="82"/>
                </a:lnTo>
                <a:lnTo>
                  <a:pt x="77" y="82"/>
                </a:lnTo>
                <a:lnTo>
                  <a:pt x="71" y="82"/>
                </a:lnTo>
                <a:lnTo>
                  <a:pt x="66" y="82"/>
                </a:lnTo>
                <a:lnTo>
                  <a:pt x="61" y="81"/>
                </a:lnTo>
                <a:lnTo>
                  <a:pt x="58" y="81"/>
                </a:lnTo>
                <a:lnTo>
                  <a:pt x="53" y="81"/>
                </a:lnTo>
                <a:lnTo>
                  <a:pt x="49" y="79"/>
                </a:lnTo>
                <a:lnTo>
                  <a:pt x="44" y="79"/>
                </a:lnTo>
                <a:lnTo>
                  <a:pt x="39" y="81"/>
                </a:lnTo>
                <a:lnTo>
                  <a:pt x="38" y="79"/>
                </a:lnTo>
                <a:lnTo>
                  <a:pt x="38" y="79"/>
                </a:lnTo>
                <a:lnTo>
                  <a:pt x="38" y="77"/>
                </a:lnTo>
                <a:lnTo>
                  <a:pt x="39" y="77"/>
                </a:lnTo>
                <a:lnTo>
                  <a:pt x="41" y="77"/>
                </a:lnTo>
                <a:lnTo>
                  <a:pt x="41" y="76"/>
                </a:lnTo>
                <a:lnTo>
                  <a:pt x="41" y="76"/>
                </a:lnTo>
                <a:lnTo>
                  <a:pt x="39" y="74"/>
                </a:lnTo>
                <a:lnTo>
                  <a:pt x="38" y="74"/>
                </a:lnTo>
                <a:lnTo>
                  <a:pt x="36" y="73"/>
                </a:lnTo>
                <a:lnTo>
                  <a:pt x="36" y="73"/>
                </a:lnTo>
                <a:lnTo>
                  <a:pt x="36" y="73"/>
                </a:lnTo>
                <a:lnTo>
                  <a:pt x="34" y="71"/>
                </a:lnTo>
                <a:lnTo>
                  <a:pt x="34" y="71"/>
                </a:lnTo>
                <a:lnTo>
                  <a:pt x="33" y="71"/>
                </a:lnTo>
                <a:lnTo>
                  <a:pt x="33" y="69"/>
                </a:lnTo>
                <a:lnTo>
                  <a:pt x="33" y="68"/>
                </a:lnTo>
                <a:lnTo>
                  <a:pt x="34" y="68"/>
                </a:lnTo>
                <a:lnTo>
                  <a:pt x="34" y="66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4" y="65"/>
                </a:lnTo>
                <a:lnTo>
                  <a:pt x="33" y="65"/>
                </a:lnTo>
                <a:lnTo>
                  <a:pt x="31" y="65"/>
                </a:lnTo>
                <a:lnTo>
                  <a:pt x="28" y="66"/>
                </a:lnTo>
                <a:lnTo>
                  <a:pt x="27" y="68"/>
                </a:lnTo>
                <a:lnTo>
                  <a:pt x="27" y="66"/>
                </a:lnTo>
                <a:lnTo>
                  <a:pt x="25" y="65"/>
                </a:lnTo>
                <a:lnTo>
                  <a:pt x="22" y="65"/>
                </a:lnTo>
                <a:lnTo>
                  <a:pt x="20" y="65"/>
                </a:lnTo>
                <a:lnTo>
                  <a:pt x="20" y="63"/>
                </a:lnTo>
                <a:lnTo>
                  <a:pt x="19" y="63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9" y="62"/>
                </a:lnTo>
                <a:lnTo>
                  <a:pt x="19" y="62"/>
                </a:lnTo>
                <a:lnTo>
                  <a:pt x="19" y="60"/>
                </a:lnTo>
                <a:lnTo>
                  <a:pt x="19" y="60"/>
                </a:lnTo>
                <a:lnTo>
                  <a:pt x="17" y="60"/>
                </a:lnTo>
                <a:lnTo>
                  <a:pt x="17" y="60"/>
                </a:lnTo>
                <a:lnTo>
                  <a:pt x="17" y="60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7" y="55"/>
                </a:lnTo>
                <a:lnTo>
                  <a:pt x="17" y="55"/>
                </a:lnTo>
                <a:lnTo>
                  <a:pt x="14" y="55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11" y="52"/>
                </a:lnTo>
                <a:lnTo>
                  <a:pt x="9" y="52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49"/>
                </a:lnTo>
                <a:lnTo>
                  <a:pt x="8" y="49"/>
                </a:lnTo>
                <a:lnTo>
                  <a:pt x="8" y="47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6" y="46"/>
                </a:lnTo>
                <a:lnTo>
                  <a:pt x="5" y="44"/>
                </a:lnTo>
                <a:lnTo>
                  <a:pt x="5" y="43"/>
                </a:lnTo>
                <a:lnTo>
                  <a:pt x="3" y="43"/>
                </a:lnTo>
                <a:lnTo>
                  <a:pt x="1" y="41"/>
                </a:lnTo>
                <a:lnTo>
                  <a:pt x="1" y="41"/>
                </a:lnTo>
                <a:lnTo>
                  <a:pt x="0" y="40"/>
                </a:lnTo>
                <a:lnTo>
                  <a:pt x="1" y="40"/>
                </a:lnTo>
                <a:lnTo>
                  <a:pt x="5" y="38"/>
                </a:lnTo>
                <a:lnTo>
                  <a:pt x="6" y="40"/>
                </a:lnTo>
                <a:lnTo>
                  <a:pt x="6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6"/>
                </a:lnTo>
                <a:lnTo>
                  <a:pt x="9" y="36"/>
                </a:lnTo>
                <a:lnTo>
                  <a:pt x="12" y="36"/>
                </a:lnTo>
                <a:lnTo>
                  <a:pt x="12" y="36"/>
                </a:lnTo>
                <a:lnTo>
                  <a:pt x="14" y="36"/>
                </a:lnTo>
                <a:lnTo>
                  <a:pt x="14" y="35"/>
                </a:lnTo>
                <a:lnTo>
                  <a:pt x="14" y="35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2"/>
                </a:lnTo>
                <a:lnTo>
                  <a:pt x="16" y="30"/>
                </a:lnTo>
                <a:lnTo>
                  <a:pt x="17" y="30"/>
                </a:lnTo>
                <a:lnTo>
                  <a:pt x="17" y="30"/>
                </a:lnTo>
                <a:lnTo>
                  <a:pt x="19" y="29"/>
                </a:lnTo>
                <a:lnTo>
                  <a:pt x="19" y="29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0" y="24"/>
                </a:lnTo>
                <a:lnTo>
                  <a:pt x="20" y="22"/>
                </a:lnTo>
                <a:lnTo>
                  <a:pt x="22" y="22"/>
                </a:lnTo>
                <a:lnTo>
                  <a:pt x="23" y="21"/>
                </a:lnTo>
                <a:lnTo>
                  <a:pt x="23" y="17"/>
                </a:lnTo>
                <a:lnTo>
                  <a:pt x="25" y="17"/>
                </a:lnTo>
                <a:lnTo>
                  <a:pt x="25" y="16"/>
                </a:lnTo>
                <a:lnTo>
                  <a:pt x="25" y="16"/>
                </a:lnTo>
                <a:lnTo>
                  <a:pt x="25" y="14"/>
                </a:lnTo>
                <a:lnTo>
                  <a:pt x="27" y="13"/>
                </a:lnTo>
                <a:lnTo>
                  <a:pt x="28" y="13"/>
                </a:lnTo>
                <a:lnTo>
                  <a:pt x="28" y="11"/>
                </a:lnTo>
                <a:lnTo>
                  <a:pt x="30" y="11"/>
                </a:lnTo>
                <a:lnTo>
                  <a:pt x="30" y="10"/>
                </a:lnTo>
                <a:lnTo>
                  <a:pt x="31" y="10"/>
                </a:lnTo>
                <a:lnTo>
                  <a:pt x="31" y="10"/>
                </a:lnTo>
                <a:lnTo>
                  <a:pt x="33" y="10"/>
                </a:lnTo>
                <a:lnTo>
                  <a:pt x="34" y="10"/>
                </a:lnTo>
                <a:lnTo>
                  <a:pt x="34" y="10"/>
                </a:lnTo>
                <a:lnTo>
                  <a:pt x="36" y="8"/>
                </a:lnTo>
                <a:lnTo>
                  <a:pt x="38" y="6"/>
                </a:lnTo>
                <a:lnTo>
                  <a:pt x="39" y="6"/>
                </a:lnTo>
                <a:lnTo>
                  <a:pt x="39" y="5"/>
                </a:lnTo>
                <a:lnTo>
                  <a:pt x="41" y="5"/>
                </a:lnTo>
                <a:lnTo>
                  <a:pt x="41" y="3"/>
                </a:lnTo>
                <a:lnTo>
                  <a:pt x="42" y="3"/>
                </a:lnTo>
                <a:lnTo>
                  <a:pt x="44" y="3"/>
                </a:lnTo>
                <a:lnTo>
                  <a:pt x="46" y="5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7" y="6"/>
                </a:lnTo>
                <a:lnTo>
                  <a:pt x="58" y="6"/>
                </a:lnTo>
                <a:lnTo>
                  <a:pt x="60" y="6"/>
                </a:lnTo>
                <a:lnTo>
                  <a:pt x="61" y="6"/>
                </a:lnTo>
                <a:lnTo>
                  <a:pt x="63" y="6"/>
                </a:lnTo>
                <a:lnTo>
                  <a:pt x="64" y="6"/>
                </a:lnTo>
                <a:lnTo>
                  <a:pt x="68" y="10"/>
                </a:lnTo>
                <a:lnTo>
                  <a:pt x="68" y="10"/>
                </a:lnTo>
                <a:lnTo>
                  <a:pt x="69" y="10"/>
                </a:lnTo>
                <a:lnTo>
                  <a:pt x="71" y="10"/>
                </a:lnTo>
                <a:lnTo>
                  <a:pt x="72" y="8"/>
                </a:lnTo>
                <a:lnTo>
                  <a:pt x="75" y="6"/>
                </a:lnTo>
                <a:lnTo>
                  <a:pt x="79" y="6"/>
                </a:lnTo>
                <a:lnTo>
                  <a:pt x="82" y="5"/>
                </a:lnTo>
                <a:lnTo>
                  <a:pt x="87" y="5"/>
                </a:lnTo>
                <a:lnTo>
                  <a:pt x="87" y="3"/>
                </a:lnTo>
                <a:lnTo>
                  <a:pt x="88" y="3"/>
                </a:lnTo>
                <a:lnTo>
                  <a:pt x="88" y="2"/>
                </a:lnTo>
                <a:lnTo>
                  <a:pt x="90" y="0"/>
                </a:lnTo>
                <a:lnTo>
                  <a:pt x="91" y="0"/>
                </a:lnTo>
                <a:lnTo>
                  <a:pt x="93" y="0"/>
                </a:lnTo>
                <a:lnTo>
                  <a:pt x="9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2" name="Freeform 165"/>
          <p:cNvSpPr>
            <a:spLocks/>
          </p:cNvSpPr>
          <p:nvPr/>
        </p:nvSpPr>
        <p:spPr bwMode="auto">
          <a:xfrm>
            <a:off x="-469094" y="5565805"/>
            <a:ext cx="68391" cy="133808"/>
          </a:xfrm>
          <a:custGeom>
            <a:avLst/>
            <a:gdLst>
              <a:gd name="T0" fmla="*/ 8 w 13"/>
              <a:gd name="T1" fmla="*/ 0 h 25"/>
              <a:gd name="T2" fmla="*/ 10 w 13"/>
              <a:gd name="T3" fmla="*/ 3 h 25"/>
              <a:gd name="T4" fmla="*/ 11 w 13"/>
              <a:gd name="T5" fmla="*/ 5 h 25"/>
              <a:gd name="T6" fmla="*/ 13 w 13"/>
              <a:gd name="T7" fmla="*/ 6 h 25"/>
              <a:gd name="T8" fmla="*/ 11 w 13"/>
              <a:gd name="T9" fmla="*/ 8 h 25"/>
              <a:gd name="T10" fmla="*/ 11 w 13"/>
              <a:gd name="T11" fmla="*/ 9 h 25"/>
              <a:gd name="T12" fmla="*/ 11 w 13"/>
              <a:gd name="T13" fmla="*/ 11 h 25"/>
              <a:gd name="T14" fmla="*/ 11 w 13"/>
              <a:gd name="T15" fmla="*/ 12 h 25"/>
              <a:gd name="T16" fmla="*/ 11 w 13"/>
              <a:gd name="T17" fmla="*/ 14 h 25"/>
              <a:gd name="T18" fmla="*/ 13 w 13"/>
              <a:gd name="T19" fmla="*/ 16 h 25"/>
              <a:gd name="T20" fmla="*/ 13 w 13"/>
              <a:gd name="T21" fmla="*/ 17 h 25"/>
              <a:gd name="T22" fmla="*/ 13 w 13"/>
              <a:gd name="T23" fmla="*/ 19 h 25"/>
              <a:gd name="T24" fmla="*/ 11 w 13"/>
              <a:gd name="T25" fmla="*/ 20 h 25"/>
              <a:gd name="T26" fmla="*/ 10 w 13"/>
              <a:gd name="T27" fmla="*/ 23 h 25"/>
              <a:gd name="T28" fmla="*/ 10 w 13"/>
              <a:gd name="T29" fmla="*/ 23 h 25"/>
              <a:gd name="T30" fmla="*/ 8 w 13"/>
              <a:gd name="T31" fmla="*/ 23 h 25"/>
              <a:gd name="T32" fmla="*/ 7 w 13"/>
              <a:gd name="T33" fmla="*/ 25 h 25"/>
              <a:gd name="T34" fmla="*/ 5 w 13"/>
              <a:gd name="T35" fmla="*/ 25 h 25"/>
              <a:gd name="T36" fmla="*/ 5 w 13"/>
              <a:gd name="T37" fmla="*/ 25 h 25"/>
              <a:gd name="T38" fmla="*/ 3 w 13"/>
              <a:gd name="T39" fmla="*/ 25 h 25"/>
              <a:gd name="T40" fmla="*/ 3 w 13"/>
              <a:gd name="T41" fmla="*/ 23 h 25"/>
              <a:gd name="T42" fmla="*/ 2 w 13"/>
              <a:gd name="T43" fmla="*/ 23 h 25"/>
              <a:gd name="T44" fmla="*/ 2 w 13"/>
              <a:gd name="T45" fmla="*/ 22 h 25"/>
              <a:gd name="T46" fmla="*/ 2 w 13"/>
              <a:gd name="T47" fmla="*/ 20 h 25"/>
              <a:gd name="T48" fmla="*/ 2 w 13"/>
              <a:gd name="T49" fmla="*/ 20 h 25"/>
              <a:gd name="T50" fmla="*/ 0 w 13"/>
              <a:gd name="T51" fmla="*/ 16 h 25"/>
              <a:gd name="T52" fmla="*/ 0 w 13"/>
              <a:gd name="T53" fmla="*/ 12 h 25"/>
              <a:gd name="T54" fmla="*/ 0 w 13"/>
              <a:gd name="T55" fmla="*/ 11 h 25"/>
              <a:gd name="T56" fmla="*/ 2 w 13"/>
              <a:gd name="T57" fmla="*/ 11 h 25"/>
              <a:gd name="T58" fmla="*/ 2 w 13"/>
              <a:gd name="T59" fmla="*/ 9 h 25"/>
              <a:gd name="T60" fmla="*/ 2 w 13"/>
              <a:gd name="T61" fmla="*/ 6 h 25"/>
              <a:gd name="T62" fmla="*/ 3 w 13"/>
              <a:gd name="T63" fmla="*/ 3 h 25"/>
              <a:gd name="T64" fmla="*/ 5 w 13"/>
              <a:gd name="T65" fmla="*/ 1 h 25"/>
              <a:gd name="T66" fmla="*/ 8 w 13"/>
              <a:gd name="T6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" h="25">
                <a:moveTo>
                  <a:pt x="8" y="0"/>
                </a:moveTo>
                <a:lnTo>
                  <a:pt x="10" y="3"/>
                </a:lnTo>
                <a:lnTo>
                  <a:pt x="11" y="5"/>
                </a:lnTo>
                <a:lnTo>
                  <a:pt x="13" y="6"/>
                </a:lnTo>
                <a:lnTo>
                  <a:pt x="11" y="8"/>
                </a:lnTo>
                <a:lnTo>
                  <a:pt x="11" y="9"/>
                </a:lnTo>
                <a:lnTo>
                  <a:pt x="11" y="11"/>
                </a:lnTo>
                <a:lnTo>
                  <a:pt x="11" y="12"/>
                </a:lnTo>
                <a:lnTo>
                  <a:pt x="11" y="14"/>
                </a:lnTo>
                <a:lnTo>
                  <a:pt x="13" y="16"/>
                </a:lnTo>
                <a:lnTo>
                  <a:pt x="13" y="17"/>
                </a:lnTo>
                <a:lnTo>
                  <a:pt x="13" y="19"/>
                </a:lnTo>
                <a:lnTo>
                  <a:pt x="11" y="20"/>
                </a:lnTo>
                <a:lnTo>
                  <a:pt x="10" y="23"/>
                </a:lnTo>
                <a:lnTo>
                  <a:pt x="10" y="23"/>
                </a:lnTo>
                <a:lnTo>
                  <a:pt x="8" y="23"/>
                </a:lnTo>
                <a:lnTo>
                  <a:pt x="7" y="25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3" y="23"/>
                </a:lnTo>
                <a:lnTo>
                  <a:pt x="2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0" y="16"/>
                </a:lnTo>
                <a:lnTo>
                  <a:pt x="0" y="12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6"/>
                </a:lnTo>
                <a:lnTo>
                  <a:pt x="3" y="3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3" name="Freeform 167"/>
          <p:cNvSpPr>
            <a:spLocks noEditPoints="1"/>
          </p:cNvSpPr>
          <p:nvPr/>
        </p:nvSpPr>
        <p:spPr bwMode="auto">
          <a:xfrm>
            <a:off x="5644006" y="7032331"/>
            <a:ext cx="268304" cy="363955"/>
          </a:xfrm>
          <a:custGeom>
            <a:avLst/>
            <a:gdLst>
              <a:gd name="T0" fmla="*/ 0 w 51"/>
              <a:gd name="T1" fmla="*/ 66 h 68"/>
              <a:gd name="T2" fmla="*/ 0 w 51"/>
              <a:gd name="T3" fmla="*/ 66 h 68"/>
              <a:gd name="T4" fmla="*/ 0 w 51"/>
              <a:gd name="T5" fmla="*/ 66 h 68"/>
              <a:gd name="T6" fmla="*/ 0 w 51"/>
              <a:gd name="T7" fmla="*/ 66 h 68"/>
              <a:gd name="T8" fmla="*/ 0 w 51"/>
              <a:gd name="T9" fmla="*/ 68 h 68"/>
              <a:gd name="T10" fmla="*/ 0 w 51"/>
              <a:gd name="T11" fmla="*/ 68 h 68"/>
              <a:gd name="T12" fmla="*/ 0 w 51"/>
              <a:gd name="T13" fmla="*/ 66 h 68"/>
              <a:gd name="T14" fmla="*/ 0 w 51"/>
              <a:gd name="T15" fmla="*/ 66 h 68"/>
              <a:gd name="T16" fmla="*/ 0 w 51"/>
              <a:gd name="T17" fmla="*/ 66 h 68"/>
              <a:gd name="T18" fmla="*/ 51 w 51"/>
              <a:gd name="T19" fmla="*/ 0 h 68"/>
              <a:gd name="T20" fmla="*/ 51 w 51"/>
              <a:gd name="T21" fmla="*/ 0 h 68"/>
              <a:gd name="T22" fmla="*/ 51 w 51"/>
              <a:gd name="T23" fmla="*/ 3 h 68"/>
              <a:gd name="T24" fmla="*/ 51 w 51"/>
              <a:gd name="T25" fmla="*/ 3 h 68"/>
              <a:gd name="T26" fmla="*/ 51 w 51"/>
              <a:gd name="T27" fmla="*/ 5 h 68"/>
              <a:gd name="T28" fmla="*/ 49 w 51"/>
              <a:gd name="T29" fmla="*/ 5 h 68"/>
              <a:gd name="T30" fmla="*/ 49 w 51"/>
              <a:gd name="T31" fmla="*/ 3 h 68"/>
              <a:gd name="T32" fmla="*/ 49 w 51"/>
              <a:gd name="T33" fmla="*/ 2 h 68"/>
              <a:gd name="T34" fmla="*/ 49 w 51"/>
              <a:gd name="T35" fmla="*/ 2 h 68"/>
              <a:gd name="T36" fmla="*/ 51 w 51"/>
              <a:gd name="T37" fmla="*/ 2 h 68"/>
              <a:gd name="T38" fmla="*/ 51 w 51"/>
              <a:gd name="T39" fmla="*/ 2 h 68"/>
              <a:gd name="T40" fmla="*/ 51 w 51"/>
              <a:gd name="T4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68">
                <a:moveTo>
                  <a:pt x="0" y="66"/>
                </a:move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8"/>
                </a:lnTo>
                <a:lnTo>
                  <a:pt x="0" y="68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51" y="0"/>
                </a:moveTo>
                <a:lnTo>
                  <a:pt x="51" y="0"/>
                </a:lnTo>
                <a:lnTo>
                  <a:pt x="51" y="3"/>
                </a:lnTo>
                <a:lnTo>
                  <a:pt x="51" y="3"/>
                </a:lnTo>
                <a:lnTo>
                  <a:pt x="51" y="5"/>
                </a:lnTo>
                <a:lnTo>
                  <a:pt x="49" y="5"/>
                </a:lnTo>
                <a:lnTo>
                  <a:pt x="49" y="3"/>
                </a:lnTo>
                <a:lnTo>
                  <a:pt x="49" y="2"/>
                </a:lnTo>
                <a:lnTo>
                  <a:pt x="49" y="2"/>
                </a:lnTo>
                <a:lnTo>
                  <a:pt x="51" y="2"/>
                </a:lnTo>
                <a:lnTo>
                  <a:pt x="51" y="2"/>
                </a:lnTo>
                <a:lnTo>
                  <a:pt x="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4" name="Freeform 173"/>
          <p:cNvSpPr>
            <a:spLocks/>
          </p:cNvSpPr>
          <p:nvPr/>
        </p:nvSpPr>
        <p:spPr bwMode="auto">
          <a:xfrm>
            <a:off x="-3257339" y="2916427"/>
            <a:ext cx="768082" cy="599456"/>
          </a:xfrm>
          <a:custGeom>
            <a:avLst/>
            <a:gdLst>
              <a:gd name="T0" fmla="*/ 67 w 146"/>
              <a:gd name="T1" fmla="*/ 3 h 112"/>
              <a:gd name="T2" fmla="*/ 68 w 146"/>
              <a:gd name="T3" fmla="*/ 10 h 112"/>
              <a:gd name="T4" fmla="*/ 81 w 146"/>
              <a:gd name="T5" fmla="*/ 8 h 112"/>
              <a:gd name="T6" fmla="*/ 109 w 146"/>
              <a:gd name="T7" fmla="*/ 10 h 112"/>
              <a:gd name="T8" fmla="*/ 128 w 146"/>
              <a:gd name="T9" fmla="*/ 8 h 112"/>
              <a:gd name="T10" fmla="*/ 130 w 146"/>
              <a:gd name="T11" fmla="*/ 11 h 112"/>
              <a:gd name="T12" fmla="*/ 136 w 146"/>
              <a:gd name="T13" fmla="*/ 14 h 112"/>
              <a:gd name="T14" fmla="*/ 141 w 146"/>
              <a:gd name="T15" fmla="*/ 32 h 112"/>
              <a:gd name="T16" fmla="*/ 142 w 146"/>
              <a:gd name="T17" fmla="*/ 41 h 112"/>
              <a:gd name="T18" fmla="*/ 133 w 146"/>
              <a:gd name="T19" fmla="*/ 47 h 112"/>
              <a:gd name="T20" fmla="*/ 135 w 146"/>
              <a:gd name="T21" fmla="*/ 52 h 112"/>
              <a:gd name="T22" fmla="*/ 139 w 146"/>
              <a:gd name="T23" fmla="*/ 55 h 112"/>
              <a:gd name="T24" fmla="*/ 138 w 146"/>
              <a:gd name="T25" fmla="*/ 62 h 112"/>
              <a:gd name="T26" fmla="*/ 139 w 146"/>
              <a:gd name="T27" fmla="*/ 68 h 112"/>
              <a:gd name="T28" fmla="*/ 144 w 146"/>
              <a:gd name="T29" fmla="*/ 76 h 112"/>
              <a:gd name="T30" fmla="*/ 144 w 146"/>
              <a:gd name="T31" fmla="*/ 79 h 112"/>
              <a:gd name="T32" fmla="*/ 146 w 146"/>
              <a:gd name="T33" fmla="*/ 84 h 112"/>
              <a:gd name="T34" fmla="*/ 139 w 146"/>
              <a:gd name="T35" fmla="*/ 87 h 112"/>
              <a:gd name="T36" fmla="*/ 128 w 146"/>
              <a:gd name="T37" fmla="*/ 96 h 112"/>
              <a:gd name="T38" fmla="*/ 125 w 146"/>
              <a:gd name="T39" fmla="*/ 106 h 112"/>
              <a:gd name="T40" fmla="*/ 125 w 146"/>
              <a:gd name="T41" fmla="*/ 110 h 112"/>
              <a:gd name="T42" fmla="*/ 125 w 146"/>
              <a:gd name="T43" fmla="*/ 112 h 112"/>
              <a:gd name="T44" fmla="*/ 116 w 146"/>
              <a:gd name="T45" fmla="*/ 109 h 112"/>
              <a:gd name="T46" fmla="*/ 109 w 146"/>
              <a:gd name="T47" fmla="*/ 104 h 112"/>
              <a:gd name="T48" fmla="*/ 100 w 146"/>
              <a:gd name="T49" fmla="*/ 106 h 112"/>
              <a:gd name="T50" fmla="*/ 95 w 146"/>
              <a:gd name="T51" fmla="*/ 106 h 112"/>
              <a:gd name="T52" fmla="*/ 90 w 146"/>
              <a:gd name="T53" fmla="*/ 106 h 112"/>
              <a:gd name="T54" fmla="*/ 87 w 146"/>
              <a:gd name="T55" fmla="*/ 109 h 112"/>
              <a:gd name="T56" fmla="*/ 82 w 146"/>
              <a:gd name="T57" fmla="*/ 109 h 112"/>
              <a:gd name="T58" fmla="*/ 81 w 146"/>
              <a:gd name="T59" fmla="*/ 106 h 112"/>
              <a:gd name="T60" fmla="*/ 78 w 146"/>
              <a:gd name="T61" fmla="*/ 101 h 112"/>
              <a:gd name="T62" fmla="*/ 73 w 146"/>
              <a:gd name="T63" fmla="*/ 106 h 112"/>
              <a:gd name="T64" fmla="*/ 68 w 146"/>
              <a:gd name="T65" fmla="*/ 103 h 112"/>
              <a:gd name="T66" fmla="*/ 65 w 146"/>
              <a:gd name="T67" fmla="*/ 96 h 112"/>
              <a:gd name="T68" fmla="*/ 60 w 146"/>
              <a:gd name="T69" fmla="*/ 95 h 112"/>
              <a:gd name="T70" fmla="*/ 57 w 146"/>
              <a:gd name="T71" fmla="*/ 93 h 112"/>
              <a:gd name="T72" fmla="*/ 53 w 146"/>
              <a:gd name="T73" fmla="*/ 93 h 112"/>
              <a:gd name="T74" fmla="*/ 53 w 146"/>
              <a:gd name="T75" fmla="*/ 90 h 112"/>
              <a:gd name="T76" fmla="*/ 51 w 146"/>
              <a:gd name="T77" fmla="*/ 88 h 112"/>
              <a:gd name="T78" fmla="*/ 41 w 146"/>
              <a:gd name="T79" fmla="*/ 85 h 112"/>
              <a:gd name="T80" fmla="*/ 41 w 146"/>
              <a:gd name="T81" fmla="*/ 90 h 112"/>
              <a:gd name="T82" fmla="*/ 37 w 146"/>
              <a:gd name="T83" fmla="*/ 91 h 112"/>
              <a:gd name="T84" fmla="*/ 32 w 146"/>
              <a:gd name="T85" fmla="*/ 87 h 112"/>
              <a:gd name="T86" fmla="*/ 34 w 146"/>
              <a:gd name="T87" fmla="*/ 84 h 112"/>
              <a:gd name="T88" fmla="*/ 34 w 146"/>
              <a:gd name="T89" fmla="*/ 82 h 112"/>
              <a:gd name="T90" fmla="*/ 27 w 146"/>
              <a:gd name="T91" fmla="*/ 80 h 112"/>
              <a:gd name="T92" fmla="*/ 21 w 146"/>
              <a:gd name="T93" fmla="*/ 79 h 112"/>
              <a:gd name="T94" fmla="*/ 18 w 146"/>
              <a:gd name="T95" fmla="*/ 76 h 112"/>
              <a:gd name="T96" fmla="*/ 13 w 146"/>
              <a:gd name="T97" fmla="*/ 77 h 112"/>
              <a:gd name="T98" fmla="*/ 13 w 146"/>
              <a:gd name="T99" fmla="*/ 73 h 112"/>
              <a:gd name="T100" fmla="*/ 10 w 146"/>
              <a:gd name="T101" fmla="*/ 65 h 112"/>
              <a:gd name="T102" fmla="*/ 8 w 146"/>
              <a:gd name="T103" fmla="*/ 60 h 112"/>
              <a:gd name="T104" fmla="*/ 10 w 146"/>
              <a:gd name="T105" fmla="*/ 54 h 112"/>
              <a:gd name="T106" fmla="*/ 8 w 146"/>
              <a:gd name="T107" fmla="*/ 51 h 112"/>
              <a:gd name="T108" fmla="*/ 8 w 146"/>
              <a:gd name="T109" fmla="*/ 46 h 112"/>
              <a:gd name="T110" fmla="*/ 2 w 146"/>
              <a:gd name="T111" fmla="*/ 36 h 112"/>
              <a:gd name="T112" fmla="*/ 5 w 146"/>
              <a:gd name="T113" fmla="*/ 30 h 112"/>
              <a:gd name="T114" fmla="*/ 7 w 146"/>
              <a:gd name="T115" fmla="*/ 24 h 112"/>
              <a:gd name="T116" fmla="*/ 7 w 146"/>
              <a:gd name="T117" fmla="*/ 21 h 112"/>
              <a:gd name="T118" fmla="*/ 2 w 146"/>
              <a:gd name="T119" fmla="*/ 17 h 112"/>
              <a:gd name="T120" fmla="*/ 29 w 146"/>
              <a:gd name="T121" fmla="*/ 11 h 112"/>
              <a:gd name="T122" fmla="*/ 37 w 146"/>
              <a:gd name="T123" fmla="*/ 5 h 112"/>
              <a:gd name="T124" fmla="*/ 59 w 146"/>
              <a:gd name="T12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112">
                <a:moveTo>
                  <a:pt x="62" y="0"/>
                </a:moveTo>
                <a:lnTo>
                  <a:pt x="65" y="2"/>
                </a:lnTo>
                <a:lnTo>
                  <a:pt x="68" y="3"/>
                </a:lnTo>
                <a:lnTo>
                  <a:pt x="68" y="3"/>
                </a:lnTo>
                <a:lnTo>
                  <a:pt x="67" y="3"/>
                </a:lnTo>
                <a:lnTo>
                  <a:pt x="64" y="2"/>
                </a:lnTo>
                <a:lnTo>
                  <a:pt x="64" y="2"/>
                </a:lnTo>
                <a:lnTo>
                  <a:pt x="65" y="6"/>
                </a:lnTo>
                <a:lnTo>
                  <a:pt x="67" y="8"/>
                </a:lnTo>
                <a:lnTo>
                  <a:pt x="68" y="10"/>
                </a:lnTo>
                <a:lnTo>
                  <a:pt x="71" y="10"/>
                </a:lnTo>
                <a:lnTo>
                  <a:pt x="78" y="10"/>
                </a:lnTo>
                <a:lnTo>
                  <a:pt x="79" y="8"/>
                </a:lnTo>
                <a:lnTo>
                  <a:pt x="81" y="8"/>
                </a:lnTo>
                <a:lnTo>
                  <a:pt x="81" y="8"/>
                </a:lnTo>
                <a:lnTo>
                  <a:pt x="84" y="8"/>
                </a:lnTo>
                <a:lnTo>
                  <a:pt x="89" y="8"/>
                </a:lnTo>
                <a:lnTo>
                  <a:pt x="95" y="8"/>
                </a:lnTo>
                <a:lnTo>
                  <a:pt x="103" y="8"/>
                </a:lnTo>
                <a:lnTo>
                  <a:pt x="109" y="10"/>
                </a:lnTo>
                <a:lnTo>
                  <a:pt x="117" y="10"/>
                </a:lnTo>
                <a:lnTo>
                  <a:pt x="125" y="10"/>
                </a:lnTo>
                <a:lnTo>
                  <a:pt x="127" y="10"/>
                </a:lnTo>
                <a:lnTo>
                  <a:pt x="127" y="8"/>
                </a:lnTo>
                <a:lnTo>
                  <a:pt x="128" y="8"/>
                </a:lnTo>
                <a:lnTo>
                  <a:pt x="128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1"/>
                </a:lnTo>
                <a:lnTo>
                  <a:pt x="130" y="11"/>
                </a:lnTo>
                <a:lnTo>
                  <a:pt x="131" y="11"/>
                </a:lnTo>
                <a:lnTo>
                  <a:pt x="133" y="11"/>
                </a:lnTo>
                <a:lnTo>
                  <a:pt x="135" y="13"/>
                </a:lnTo>
                <a:lnTo>
                  <a:pt x="136" y="14"/>
                </a:lnTo>
                <a:lnTo>
                  <a:pt x="136" y="14"/>
                </a:lnTo>
                <a:lnTo>
                  <a:pt x="136" y="16"/>
                </a:lnTo>
                <a:lnTo>
                  <a:pt x="136" y="17"/>
                </a:lnTo>
                <a:lnTo>
                  <a:pt x="136" y="17"/>
                </a:lnTo>
                <a:lnTo>
                  <a:pt x="138" y="24"/>
                </a:lnTo>
                <a:lnTo>
                  <a:pt x="141" y="32"/>
                </a:lnTo>
                <a:lnTo>
                  <a:pt x="142" y="33"/>
                </a:lnTo>
                <a:lnTo>
                  <a:pt x="142" y="36"/>
                </a:lnTo>
                <a:lnTo>
                  <a:pt x="142" y="38"/>
                </a:lnTo>
                <a:lnTo>
                  <a:pt x="142" y="40"/>
                </a:lnTo>
                <a:lnTo>
                  <a:pt x="142" y="41"/>
                </a:lnTo>
                <a:lnTo>
                  <a:pt x="142" y="43"/>
                </a:lnTo>
                <a:lnTo>
                  <a:pt x="141" y="43"/>
                </a:lnTo>
                <a:lnTo>
                  <a:pt x="136" y="44"/>
                </a:lnTo>
                <a:lnTo>
                  <a:pt x="135" y="46"/>
                </a:lnTo>
                <a:lnTo>
                  <a:pt x="133" y="47"/>
                </a:lnTo>
                <a:lnTo>
                  <a:pt x="133" y="49"/>
                </a:lnTo>
                <a:lnTo>
                  <a:pt x="131" y="49"/>
                </a:lnTo>
                <a:lnTo>
                  <a:pt x="131" y="51"/>
                </a:lnTo>
                <a:lnTo>
                  <a:pt x="131" y="51"/>
                </a:lnTo>
                <a:lnTo>
                  <a:pt x="135" y="52"/>
                </a:lnTo>
                <a:lnTo>
                  <a:pt x="136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39" y="55"/>
                </a:lnTo>
                <a:lnTo>
                  <a:pt x="139" y="57"/>
                </a:lnTo>
                <a:lnTo>
                  <a:pt x="138" y="58"/>
                </a:lnTo>
                <a:lnTo>
                  <a:pt x="138" y="60"/>
                </a:lnTo>
                <a:lnTo>
                  <a:pt x="138" y="60"/>
                </a:lnTo>
                <a:lnTo>
                  <a:pt x="138" y="62"/>
                </a:lnTo>
                <a:lnTo>
                  <a:pt x="138" y="63"/>
                </a:lnTo>
                <a:lnTo>
                  <a:pt x="138" y="65"/>
                </a:lnTo>
                <a:lnTo>
                  <a:pt x="139" y="66"/>
                </a:lnTo>
                <a:lnTo>
                  <a:pt x="139" y="68"/>
                </a:lnTo>
                <a:lnTo>
                  <a:pt x="139" y="68"/>
                </a:lnTo>
                <a:lnTo>
                  <a:pt x="139" y="69"/>
                </a:lnTo>
                <a:lnTo>
                  <a:pt x="139" y="69"/>
                </a:lnTo>
                <a:lnTo>
                  <a:pt x="142" y="73"/>
                </a:lnTo>
                <a:lnTo>
                  <a:pt x="142" y="74"/>
                </a:lnTo>
                <a:lnTo>
                  <a:pt x="144" y="76"/>
                </a:lnTo>
                <a:lnTo>
                  <a:pt x="146" y="77"/>
                </a:lnTo>
                <a:lnTo>
                  <a:pt x="146" y="77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80"/>
                </a:lnTo>
                <a:lnTo>
                  <a:pt x="146" y="82"/>
                </a:lnTo>
                <a:lnTo>
                  <a:pt x="146" y="84"/>
                </a:lnTo>
                <a:lnTo>
                  <a:pt x="144" y="84"/>
                </a:lnTo>
                <a:lnTo>
                  <a:pt x="144" y="85"/>
                </a:lnTo>
                <a:lnTo>
                  <a:pt x="144" y="85"/>
                </a:lnTo>
                <a:lnTo>
                  <a:pt x="139" y="87"/>
                </a:lnTo>
                <a:lnTo>
                  <a:pt x="139" y="87"/>
                </a:lnTo>
                <a:lnTo>
                  <a:pt x="136" y="90"/>
                </a:lnTo>
                <a:lnTo>
                  <a:pt x="135" y="90"/>
                </a:lnTo>
                <a:lnTo>
                  <a:pt x="133" y="93"/>
                </a:lnTo>
                <a:lnTo>
                  <a:pt x="130" y="96"/>
                </a:lnTo>
                <a:lnTo>
                  <a:pt x="128" y="96"/>
                </a:lnTo>
                <a:lnTo>
                  <a:pt x="128" y="98"/>
                </a:lnTo>
                <a:lnTo>
                  <a:pt x="125" y="101"/>
                </a:lnTo>
                <a:lnTo>
                  <a:pt x="123" y="103"/>
                </a:lnTo>
                <a:lnTo>
                  <a:pt x="125" y="104"/>
                </a:lnTo>
                <a:lnTo>
                  <a:pt x="125" y="106"/>
                </a:lnTo>
                <a:lnTo>
                  <a:pt x="125" y="107"/>
                </a:lnTo>
                <a:lnTo>
                  <a:pt x="125" y="107"/>
                </a:lnTo>
                <a:lnTo>
                  <a:pt x="125" y="109"/>
                </a:lnTo>
                <a:lnTo>
                  <a:pt x="125" y="109"/>
                </a:lnTo>
                <a:lnTo>
                  <a:pt x="125" y="110"/>
                </a:lnTo>
                <a:lnTo>
                  <a:pt x="127" y="110"/>
                </a:lnTo>
                <a:lnTo>
                  <a:pt x="127" y="112"/>
                </a:lnTo>
                <a:lnTo>
                  <a:pt x="127" y="112"/>
                </a:lnTo>
                <a:lnTo>
                  <a:pt x="127" y="112"/>
                </a:lnTo>
                <a:lnTo>
                  <a:pt x="125" y="112"/>
                </a:lnTo>
                <a:lnTo>
                  <a:pt x="123" y="110"/>
                </a:lnTo>
                <a:lnTo>
                  <a:pt x="122" y="110"/>
                </a:lnTo>
                <a:lnTo>
                  <a:pt x="122" y="110"/>
                </a:lnTo>
                <a:lnTo>
                  <a:pt x="117" y="109"/>
                </a:lnTo>
                <a:lnTo>
                  <a:pt x="116" y="109"/>
                </a:lnTo>
                <a:lnTo>
                  <a:pt x="116" y="107"/>
                </a:lnTo>
                <a:lnTo>
                  <a:pt x="114" y="107"/>
                </a:lnTo>
                <a:lnTo>
                  <a:pt x="112" y="106"/>
                </a:lnTo>
                <a:lnTo>
                  <a:pt x="111" y="106"/>
                </a:lnTo>
                <a:lnTo>
                  <a:pt x="109" y="104"/>
                </a:lnTo>
                <a:lnTo>
                  <a:pt x="106" y="104"/>
                </a:lnTo>
                <a:lnTo>
                  <a:pt x="103" y="104"/>
                </a:lnTo>
                <a:lnTo>
                  <a:pt x="103" y="104"/>
                </a:lnTo>
                <a:lnTo>
                  <a:pt x="101" y="104"/>
                </a:lnTo>
                <a:lnTo>
                  <a:pt x="100" y="106"/>
                </a:lnTo>
                <a:lnTo>
                  <a:pt x="100" y="107"/>
                </a:lnTo>
                <a:lnTo>
                  <a:pt x="98" y="107"/>
                </a:lnTo>
                <a:lnTo>
                  <a:pt x="97" y="106"/>
                </a:lnTo>
                <a:lnTo>
                  <a:pt x="97" y="106"/>
                </a:lnTo>
                <a:lnTo>
                  <a:pt x="95" y="106"/>
                </a:lnTo>
                <a:lnTo>
                  <a:pt x="94" y="106"/>
                </a:lnTo>
                <a:lnTo>
                  <a:pt x="92" y="106"/>
                </a:lnTo>
                <a:lnTo>
                  <a:pt x="92" y="106"/>
                </a:lnTo>
                <a:lnTo>
                  <a:pt x="92" y="106"/>
                </a:lnTo>
                <a:lnTo>
                  <a:pt x="90" y="106"/>
                </a:lnTo>
                <a:lnTo>
                  <a:pt x="90" y="106"/>
                </a:lnTo>
                <a:lnTo>
                  <a:pt x="89" y="106"/>
                </a:lnTo>
                <a:lnTo>
                  <a:pt x="89" y="107"/>
                </a:lnTo>
                <a:lnTo>
                  <a:pt x="87" y="107"/>
                </a:lnTo>
                <a:lnTo>
                  <a:pt x="87" y="109"/>
                </a:lnTo>
                <a:lnTo>
                  <a:pt x="84" y="109"/>
                </a:lnTo>
                <a:lnTo>
                  <a:pt x="84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7"/>
                </a:lnTo>
                <a:lnTo>
                  <a:pt x="82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6"/>
                </a:lnTo>
                <a:lnTo>
                  <a:pt x="81" y="104"/>
                </a:lnTo>
                <a:lnTo>
                  <a:pt x="81" y="104"/>
                </a:lnTo>
                <a:lnTo>
                  <a:pt x="79" y="104"/>
                </a:lnTo>
                <a:lnTo>
                  <a:pt x="79" y="103"/>
                </a:lnTo>
                <a:lnTo>
                  <a:pt x="78" y="101"/>
                </a:lnTo>
                <a:lnTo>
                  <a:pt x="78" y="101"/>
                </a:lnTo>
                <a:lnTo>
                  <a:pt x="78" y="103"/>
                </a:lnTo>
                <a:lnTo>
                  <a:pt x="76" y="103"/>
                </a:lnTo>
                <a:lnTo>
                  <a:pt x="75" y="103"/>
                </a:lnTo>
                <a:lnTo>
                  <a:pt x="73" y="106"/>
                </a:lnTo>
                <a:lnTo>
                  <a:pt x="71" y="106"/>
                </a:lnTo>
                <a:lnTo>
                  <a:pt x="71" y="104"/>
                </a:lnTo>
                <a:lnTo>
                  <a:pt x="70" y="103"/>
                </a:lnTo>
                <a:lnTo>
                  <a:pt x="68" y="103"/>
                </a:lnTo>
                <a:lnTo>
                  <a:pt x="68" y="103"/>
                </a:lnTo>
                <a:lnTo>
                  <a:pt x="68" y="101"/>
                </a:lnTo>
                <a:lnTo>
                  <a:pt x="65" y="98"/>
                </a:lnTo>
                <a:lnTo>
                  <a:pt x="65" y="98"/>
                </a:lnTo>
                <a:lnTo>
                  <a:pt x="65" y="96"/>
                </a:lnTo>
                <a:lnTo>
                  <a:pt x="65" y="96"/>
                </a:lnTo>
                <a:lnTo>
                  <a:pt x="65" y="96"/>
                </a:lnTo>
                <a:lnTo>
                  <a:pt x="62" y="95"/>
                </a:lnTo>
                <a:lnTo>
                  <a:pt x="62" y="95"/>
                </a:lnTo>
                <a:lnTo>
                  <a:pt x="60" y="95"/>
                </a:lnTo>
                <a:lnTo>
                  <a:pt x="60" y="95"/>
                </a:lnTo>
                <a:lnTo>
                  <a:pt x="59" y="95"/>
                </a:lnTo>
                <a:lnTo>
                  <a:pt x="59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6" y="95"/>
                </a:lnTo>
                <a:lnTo>
                  <a:pt x="54" y="95"/>
                </a:lnTo>
                <a:lnTo>
                  <a:pt x="54" y="93"/>
                </a:lnTo>
                <a:lnTo>
                  <a:pt x="53" y="93"/>
                </a:lnTo>
                <a:lnTo>
                  <a:pt x="53" y="91"/>
                </a:lnTo>
                <a:lnTo>
                  <a:pt x="51" y="91"/>
                </a:lnTo>
                <a:lnTo>
                  <a:pt x="51" y="91"/>
                </a:lnTo>
                <a:lnTo>
                  <a:pt x="51" y="91"/>
                </a:lnTo>
                <a:lnTo>
                  <a:pt x="53" y="90"/>
                </a:lnTo>
                <a:lnTo>
                  <a:pt x="53" y="90"/>
                </a:lnTo>
                <a:lnTo>
                  <a:pt x="53" y="88"/>
                </a:lnTo>
                <a:lnTo>
                  <a:pt x="53" y="88"/>
                </a:lnTo>
                <a:lnTo>
                  <a:pt x="53" y="88"/>
                </a:lnTo>
                <a:lnTo>
                  <a:pt x="51" y="88"/>
                </a:lnTo>
                <a:lnTo>
                  <a:pt x="49" y="88"/>
                </a:lnTo>
                <a:lnTo>
                  <a:pt x="48" y="88"/>
                </a:lnTo>
                <a:lnTo>
                  <a:pt x="45" y="87"/>
                </a:lnTo>
                <a:lnTo>
                  <a:pt x="41" y="85"/>
                </a:lnTo>
                <a:lnTo>
                  <a:pt x="41" y="85"/>
                </a:lnTo>
                <a:lnTo>
                  <a:pt x="40" y="85"/>
                </a:lnTo>
                <a:lnTo>
                  <a:pt x="41" y="87"/>
                </a:lnTo>
                <a:lnTo>
                  <a:pt x="43" y="88"/>
                </a:lnTo>
                <a:lnTo>
                  <a:pt x="43" y="90"/>
                </a:lnTo>
                <a:lnTo>
                  <a:pt x="41" y="90"/>
                </a:lnTo>
                <a:lnTo>
                  <a:pt x="40" y="90"/>
                </a:lnTo>
                <a:lnTo>
                  <a:pt x="40" y="91"/>
                </a:lnTo>
                <a:lnTo>
                  <a:pt x="38" y="91"/>
                </a:lnTo>
                <a:lnTo>
                  <a:pt x="38" y="91"/>
                </a:lnTo>
                <a:lnTo>
                  <a:pt x="37" y="91"/>
                </a:lnTo>
                <a:lnTo>
                  <a:pt x="37" y="91"/>
                </a:lnTo>
                <a:lnTo>
                  <a:pt x="35" y="88"/>
                </a:lnTo>
                <a:lnTo>
                  <a:pt x="34" y="87"/>
                </a:lnTo>
                <a:lnTo>
                  <a:pt x="34" y="87"/>
                </a:lnTo>
                <a:lnTo>
                  <a:pt x="32" y="87"/>
                </a:lnTo>
                <a:lnTo>
                  <a:pt x="32" y="87"/>
                </a:lnTo>
                <a:lnTo>
                  <a:pt x="30" y="85"/>
                </a:lnTo>
                <a:lnTo>
                  <a:pt x="32" y="85"/>
                </a:lnTo>
                <a:lnTo>
                  <a:pt x="32" y="85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2"/>
                </a:lnTo>
                <a:lnTo>
                  <a:pt x="34" y="82"/>
                </a:lnTo>
                <a:lnTo>
                  <a:pt x="32" y="82"/>
                </a:lnTo>
                <a:lnTo>
                  <a:pt x="29" y="82"/>
                </a:lnTo>
                <a:lnTo>
                  <a:pt x="29" y="82"/>
                </a:lnTo>
                <a:lnTo>
                  <a:pt x="27" y="82"/>
                </a:lnTo>
                <a:lnTo>
                  <a:pt x="27" y="80"/>
                </a:lnTo>
                <a:lnTo>
                  <a:pt x="27" y="80"/>
                </a:lnTo>
                <a:lnTo>
                  <a:pt x="26" y="80"/>
                </a:lnTo>
                <a:lnTo>
                  <a:pt x="24" y="80"/>
                </a:lnTo>
                <a:lnTo>
                  <a:pt x="23" y="79"/>
                </a:lnTo>
                <a:lnTo>
                  <a:pt x="21" y="79"/>
                </a:lnTo>
                <a:lnTo>
                  <a:pt x="19" y="79"/>
                </a:lnTo>
                <a:lnTo>
                  <a:pt x="19" y="79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5" y="74"/>
                </a:lnTo>
                <a:lnTo>
                  <a:pt x="13" y="74"/>
                </a:lnTo>
                <a:lnTo>
                  <a:pt x="13" y="74"/>
                </a:lnTo>
                <a:lnTo>
                  <a:pt x="13" y="76"/>
                </a:lnTo>
                <a:lnTo>
                  <a:pt x="13" y="77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3" y="74"/>
                </a:lnTo>
                <a:lnTo>
                  <a:pt x="13" y="73"/>
                </a:lnTo>
                <a:lnTo>
                  <a:pt x="13" y="69"/>
                </a:lnTo>
                <a:lnTo>
                  <a:pt x="13" y="68"/>
                </a:lnTo>
                <a:lnTo>
                  <a:pt x="13" y="66"/>
                </a:lnTo>
                <a:lnTo>
                  <a:pt x="12" y="66"/>
                </a:lnTo>
                <a:lnTo>
                  <a:pt x="10" y="65"/>
                </a:lnTo>
                <a:lnTo>
                  <a:pt x="10" y="65"/>
                </a:lnTo>
                <a:lnTo>
                  <a:pt x="10" y="63"/>
                </a:lnTo>
                <a:lnTo>
                  <a:pt x="10" y="62"/>
                </a:lnTo>
                <a:lnTo>
                  <a:pt x="8" y="62"/>
                </a:lnTo>
                <a:lnTo>
                  <a:pt x="8" y="60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10" y="55"/>
                </a:lnTo>
                <a:lnTo>
                  <a:pt x="10" y="54"/>
                </a:lnTo>
                <a:lnTo>
                  <a:pt x="10" y="54"/>
                </a:lnTo>
                <a:lnTo>
                  <a:pt x="10" y="54"/>
                </a:lnTo>
                <a:lnTo>
                  <a:pt x="8" y="52"/>
                </a:lnTo>
                <a:lnTo>
                  <a:pt x="10" y="52"/>
                </a:lnTo>
                <a:lnTo>
                  <a:pt x="8" y="51"/>
                </a:lnTo>
                <a:lnTo>
                  <a:pt x="8" y="51"/>
                </a:lnTo>
                <a:lnTo>
                  <a:pt x="7" y="49"/>
                </a:lnTo>
                <a:lnTo>
                  <a:pt x="7" y="49"/>
                </a:lnTo>
                <a:lnTo>
                  <a:pt x="7" y="47"/>
                </a:lnTo>
                <a:lnTo>
                  <a:pt x="8" y="46"/>
                </a:lnTo>
                <a:lnTo>
                  <a:pt x="7" y="43"/>
                </a:lnTo>
                <a:lnTo>
                  <a:pt x="2" y="41"/>
                </a:lnTo>
                <a:lnTo>
                  <a:pt x="0" y="38"/>
                </a:lnTo>
                <a:lnTo>
                  <a:pt x="0" y="38"/>
                </a:lnTo>
                <a:lnTo>
                  <a:pt x="2" y="36"/>
                </a:lnTo>
                <a:lnTo>
                  <a:pt x="4" y="36"/>
                </a:lnTo>
                <a:lnTo>
                  <a:pt x="5" y="35"/>
                </a:lnTo>
                <a:lnTo>
                  <a:pt x="5" y="32"/>
                </a:lnTo>
                <a:lnTo>
                  <a:pt x="5" y="32"/>
                </a:lnTo>
                <a:lnTo>
                  <a:pt x="5" y="30"/>
                </a:lnTo>
                <a:lnTo>
                  <a:pt x="4" y="25"/>
                </a:lnTo>
                <a:lnTo>
                  <a:pt x="4" y="24"/>
                </a:lnTo>
                <a:lnTo>
                  <a:pt x="4" y="22"/>
                </a:lnTo>
                <a:lnTo>
                  <a:pt x="4" y="22"/>
                </a:lnTo>
                <a:lnTo>
                  <a:pt x="7" y="24"/>
                </a:lnTo>
                <a:lnTo>
                  <a:pt x="7" y="24"/>
                </a:lnTo>
                <a:lnTo>
                  <a:pt x="7" y="22"/>
                </a:lnTo>
                <a:lnTo>
                  <a:pt x="7" y="22"/>
                </a:lnTo>
                <a:lnTo>
                  <a:pt x="7" y="21"/>
                </a:lnTo>
                <a:lnTo>
                  <a:pt x="7" y="21"/>
                </a:lnTo>
                <a:lnTo>
                  <a:pt x="4" y="19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5" y="17"/>
                </a:lnTo>
                <a:lnTo>
                  <a:pt x="10" y="16"/>
                </a:lnTo>
                <a:lnTo>
                  <a:pt x="18" y="14"/>
                </a:lnTo>
                <a:lnTo>
                  <a:pt x="27" y="11"/>
                </a:lnTo>
                <a:lnTo>
                  <a:pt x="29" y="11"/>
                </a:lnTo>
                <a:lnTo>
                  <a:pt x="30" y="11"/>
                </a:lnTo>
                <a:lnTo>
                  <a:pt x="32" y="10"/>
                </a:lnTo>
                <a:lnTo>
                  <a:pt x="32" y="10"/>
                </a:lnTo>
                <a:lnTo>
                  <a:pt x="34" y="8"/>
                </a:lnTo>
                <a:lnTo>
                  <a:pt x="37" y="5"/>
                </a:lnTo>
                <a:lnTo>
                  <a:pt x="41" y="5"/>
                </a:lnTo>
                <a:lnTo>
                  <a:pt x="43" y="3"/>
                </a:lnTo>
                <a:lnTo>
                  <a:pt x="46" y="2"/>
                </a:lnTo>
                <a:lnTo>
                  <a:pt x="54" y="0"/>
                </a:lnTo>
                <a:lnTo>
                  <a:pt x="59" y="0"/>
                </a:lnTo>
                <a:lnTo>
                  <a:pt x="6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5" name="Freeform 174"/>
          <p:cNvSpPr>
            <a:spLocks/>
          </p:cNvSpPr>
          <p:nvPr/>
        </p:nvSpPr>
        <p:spPr bwMode="auto">
          <a:xfrm>
            <a:off x="304252" y="4639860"/>
            <a:ext cx="1225777" cy="1129332"/>
          </a:xfrm>
          <a:custGeom>
            <a:avLst/>
            <a:gdLst>
              <a:gd name="T0" fmla="*/ 210 w 233"/>
              <a:gd name="T1" fmla="*/ 3 h 211"/>
              <a:gd name="T2" fmla="*/ 218 w 233"/>
              <a:gd name="T3" fmla="*/ 9 h 211"/>
              <a:gd name="T4" fmla="*/ 219 w 233"/>
              <a:gd name="T5" fmla="*/ 17 h 211"/>
              <a:gd name="T6" fmla="*/ 227 w 233"/>
              <a:gd name="T7" fmla="*/ 22 h 211"/>
              <a:gd name="T8" fmla="*/ 233 w 233"/>
              <a:gd name="T9" fmla="*/ 33 h 211"/>
              <a:gd name="T10" fmla="*/ 225 w 233"/>
              <a:gd name="T11" fmla="*/ 37 h 211"/>
              <a:gd name="T12" fmla="*/ 207 w 233"/>
              <a:gd name="T13" fmla="*/ 39 h 211"/>
              <a:gd name="T14" fmla="*/ 189 w 233"/>
              <a:gd name="T15" fmla="*/ 39 h 211"/>
              <a:gd name="T16" fmla="*/ 189 w 233"/>
              <a:gd name="T17" fmla="*/ 47 h 211"/>
              <a:gd name="T18" fmla="*/ 192 w 233"/>
              <a:gd name="T19" fmla="*/ 52 h 211"/>
              <a:gd name="T20" fmla="*/ 192 w 233"/>
              <a:gd name="T21" fmla="*/ 58 h 211"/>
              <a:gd name="T22" fmla="*/ 194 w 233"/>
              <a:gd name="T23" fmla="*/ 66 h 211"/>
              <a:gd name="T24" fmla="*/ 199 w 233"/>
              <a:gd name="T25" fmla="*/ 69 h 211"/>
              <a:gd name="T26" fmla="*/ 208 w 233"/>
              <a:gd name="T27" fmla="*/ 77 h 211"/>
              <a:gd name="T28" fmla="*/ 197 w 233"/>
              <a:gd name="T29" fmla="*/ 86 h 211"/>
              <a:gd name="T30" fmla="*/ 197 w 233"/>
              <a:gd name="T31" fmla="*/ 99 h 211"/>
              <a:gd name="T32" fmla="*/ 189 w 233"/>
              <a:gd name="T33" fmla="*/ 110 h 211"/>
              <a:gd name="T34" fmla="*/ 177 w 233"/>
              <a:gd name="T35" fmla="*/ 124 h 211"/>
              <a:gd name="T36" fmla="*/ 159 w 233"/>
              <a:gd name="T37" fmla="*/ 141 h 211"/>
              <a:gd name="T38" fmla="*/ 142 w 233"/>
              <a:gd name="T39" fmla="*/ 149 h 211"/>
              <a:gd name="T40" fmla="*/ 134 w 233"/>
              <a:gd name="T41" fmla="*/ 146 h 211"/>
              <a:gd name="T42" fmla="*/ 125 w 233"/>
              <a:gd name="T43" fmla="*/ 160 h 211"/>
              <a:gd name="T44" fmla="*/ 134 w 233"/>
              <a:gd name="T45" fmla="*/ 168 h 211"/>
              <a:gd name="T46" fmla="*/ 139 w 233"/>
              <a:gd name="T47" fmla="*/ 181 h 211"/>
              <a:gd name="T48" fmla="*/ 145 w 233"/>
              <a:gd name="T49" fmla="*/ 190 h 211"/>
              <a:gd name="T50" fmla="*/ 147 w 233"/>
              <a:gd name="T51" fmla="*/ 200 h 211"/>
              <a:gd name="T52" fmla="*/ 142 w 233"/>
              <a:gd name="T53" fmla="*/ 203 h 211"/>
              <a:gd name="T54" fmla="*/ 132 w 233"/>
              <a:gd name="T55" fmla="*/ 203 h 211"/>
              <a:gd name="T56" fmla="*/ 118 w 233"/>
              <a:gd name="T57" fmla="*/ 201 h 211"/>
              <a:gd name="T58" fmla="*/ 113 w 233"/>
              <a:gd name="T59" fmla="*/ 203 h 211"/>
              <a:gd name="T60" fmla="*/ 104 w 233"/>
              <a:gd name="T61" fmla="*/ 211 h 211"/>
              <a:gd name="T62" fmla="*/ 98 w 233"/>
              <a:gd name="T63" fmla="*/ 207 h 211"/>
              <a:gd name="T64" fmla="*/ 93 w 233"/>
              <a:gd name="T65" fmla="*/ 201 h 211"/>
              <a:gd name="T66" fmla="*/ 80 w 233"/>
              <a:gd name="T67" fmla="*/ 182 h 211"/>
              <a:gd name="T68" fmla="*/ 79 w 233"/>
              <a:gd name="T69" fmla="*/ 184 h 211"/>
              <a:gd name="T70" fmla="*/ 54 w 233"/>
              <a:gd name="T71" fmla="*/ 187 h 211"/>
              <a:gd name="T72" fmla="*/ 38 w 233"/>
              <a:gd name="T73" fmla="*/ 187 h 211"/>
              <a:gd name="T74" fmla="*/ 19 w 233"/>
              <a:gd name="T75" fmla="*/ 189 h 211"/>
              <a:gd name="T76" fmla="*/ 11 w 233"/>
              <a:gd name="T77" fmla="*/ 182 h 211"/>
              <a:gd name="T78" fmla="*/ 14 w 233"/>
              <a:gd name="T79" fmla="*/ 171 h 211"/>
              <a:gd name="T80" fmla="*/ 25 w 233"/>
              <a:gd name="T81" fmla="*/ 167 h 211"/>
              <a:gd name="T82" fmla="*/ 33 w 233"/>
              <a:gd name="T83" fmla="*/ 160 h 211"/>
              <a:gd name="T84" fmla="*/ 27 w 233"/>
              <a:gd name="T85" fmla="*/ 157 h 211"/>
              <a:gd name="T86" fmla="*/ 27 w 233"/>
              <a:gd name="T87" fmla="*/ 141 h 211"/>
              <a:gd name="T88" fmla="*/ 13 w 233"/>
              <a:gd name="T89" fmla="*/ 135 h 211"/>
              <a:gd name="T90" fmla="*/ 0 w 233"/>
              <a:gd name="T91" fmla="*/ 116 h 211"/>
              <a:gd name="T92" fmla="*/ 47 w 233"/>
              <a:gd name="T93" fmla="*/ 122 h 211"/>
              <a:gd name="T94" fmla="*/ 61 w 233"/>
              <a:gd name="T95" fmla="*/ 119 h 211"/>
              <a:gd name="T96" fmla="*/ 77 w 233"/>
              <a:gd name="T97" fmla="*/ 111 h 211"/>
              <a:gd name="T98" fmla="*/ 82 w 233"/>
              <a:gd name="T99" fmla="*/ 97 h 211"/>
              <a:gd name="T100" fmla="*/ 96 w 233"/>
              <a:gd name="T101" fmla="*/ 92 h 211"/>
              <a:gd name="T102" fmla="*/ 102 w 233"/>
              <a:gd name="T103" fmla="*/ 86 h 211"/>
              <a:gd name="T104" fmla="*/ 113 w 233"/>
              <a:gd name="T105" fmla="*/ 86 h 211"/>
              <a:gd name="T106" fmla="*/ 121 w 233"/>
              <a:gd name="T107" fmla="*/ 74 h 211"/>
              <a:gd name="T108" fmla="*/ 132 w 233"/>
              <a:gd name="T109" fmla="*/ 63 h 211"/>
              <a:gd name="T110" fmla="*/ 136 w 233"/>
              <a:gd name="T111" fmla="*/ 50 h 211"/>
              <a:gd name="T112" fmla="*/ 148 w 233"/>
              <a:gd name="T113" fmla="*/ 44 h 211"/>
              <a:gd name="T114" fmla="*/ 151 w 233"/>
              <a:gd name="T115" fmla="*/ 34 h 211"/>
              <a:gd name="T116" fmla="*/ 154 w 233"/>
              <a:gd name="T117" fmla="*/ 28 h 211"/>
              <a:gd name="T118" fmla="*/ 151 w 233"/>
              <a:gd name="T119" fmla="*/ 18 h 211"/>
              <a:gd name="T120" fmla="*/ 158 w 233"/>
              <a:gd name="T121" fmla="*/ 11 h 211"/>
              <a:gd name="T122" fmla="*/ 170 w 233"/>
              <a:gd name="T123" fmla="*/ 3 h 211"/>
              <a:gd name="T124" fmla="*/ 191 w 233"/>
              <a:gd name="T125" fmla="*/ 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3" h="211">
                <a:moveTo>
                  <a:pt x="199" y="0"/>
                </a:moveTo>
                <a:lnTo>
                  <a:pt x="200" y="0"/>
                </a:lnTo>
                <a:lnTo>
                  <a:pt x="200" y="0"/>
                </a:lnTo>
                <a:lnTo>
                  <a:pt x="202" y="1"/>
                </a:lnTo>
                <a:lnTo>
                  <a:pt x="202" y="1"/>
                </a:lnTo>
                <a:lnTo>
                  <a:pt x="203" y="1"/>
                </a:lnTo>
                <a:lnTo>
                  <a:pt x="205" y="1"/>
                </a:lnTo>
                <a:lnTo>
                  <a:pt x="207" y="1"/>
                </a:lnTo>
                <a:lnTo>
                  <a:pt x="210" y="3"/>
                </a:lnTo>
                <a:lnTo>
                  <a:pt x="210" y="3"/>
                </a:lnTo>
                <a:lnTo>
                  <a:pt x="210" y="4"/>
                </a:lnTo>
                <a:lnTo>
                  <a:pt x="211" y="6"/>
                </a:lnTo>
                <a:lnTo>
                  <a:pt x="213" y="4"/>
                </a:lnTo>
                <a:lnTo>
                  <a:pt x="213" y="4"/>
                </a:lnTo>
                <a:lnTo>
                  <a:pt x="214" y="6"/>
                </a:lnTo>
                <a:lnTo>
                  <a:pt x="216" y="6"/>
                </a:lnTo>
                <a:lnTo>
                  <a:pt x="216" y="7"/>
                </a:lnTo>
                <a:lnTo>
                  <a:pt x="218" y="9"/>
                </a:lnTo>
                <a:lnTo>
                  <a:pt x="218" y="9"/>
                </a:lnTo>
                <a:lnTo>
                  <a:pt x="218" y="11"/>
                </a:lnTo>
                <a:lnTo>
                  <a:pt x="218" y="14"/>
                </a:lnTo>
                <a:lnTo>
                  <a:pt x="218" y="15"/>
                </a:lnTo>
                <a:lnTo>
                  <a:pt x="218" y="15"/>
                </a:lnTo>
                <a:lnTo>
                  <a:pt x="218" y="17"/>
                </a:lnTo>
                <a:lnTo>
                  <a:pt x="218" y="17"/>
                </a:lnTo>
                <a:lnTo>
                  <a:pt x="219" y="17"/>
                </a:lnTo>
                <a:lnTo>
                  <a:pt x="219" y="17"/>
                </a:lnTo>
                <a:lnTo>
                  <a:pt x="219" y="18"/>
                </a:lnTo>
                <a:lnTo>
                  <a:pt x="221" y="20"/>
                </a:lnTo>
                <a:lnTo>
                  <a:pt x="221" y="20"/>
                </a:lnTo>
                <a:lnTo>
                  <a:pt x="222" y="20"/>
                </a:lnTo>
                <a:lnTo>
                  <a:pt x="224" y="20"/>
                </a:lnTo>
                <a:lnTo>
                  <a:pt x="225" y="18"/>
                </a:lnTo>
                <a:lnTo>
                  <a:pt x="227" y="18"/>
                </a:lnTo>
                <a:lnTo>
                  <a:pt x="227" y="20"/>
                </a:lnTo>
                <a:lnTo>
                  <a:pt x="227" y="22"/>
                </a:lnTo>
                <a:lnTo>
                  <a:pt x="229" y="22"/>
                </a:lnTo>
                <a:lnTo>
                  <a:pt x="230" y="23"/>
                </a:lnTo>
                <a:lnTo>
                  <a:pt x="230" y="25"/>
                </a:lnTo>
                <a:lnTo>
                  <a:pt x="232" y="26"/>
                </a:lnTo>
                <a:lnTo>
                  <a:pt x="232" y="28"/>
                </a:lnTo>
                <a:lnTo>
                  <a:pt x="233" y="29"/>
                </a:lnTo>
                <a:lnTo>
                  <a:pt x="233" y="29"/>
                </a:lnTo>
                <a:lnTo>
                  <a:pt x="233" y="31"/>
                </a:lnTo>
                <a:lnTo>
                  <a:pt x="233" y="33"/>
                </a:lnTo>
                <a:lnTo>
                  <a:pt x="233" y="34"/>
                </a:lnTo>
                <a:lnTo>
                  <a:pt x="232" y="34"/>
                </a:lnTo>
                <a:lnTo>
                  <a:pt x="230" y="36"/>
                </a:lnTo>
                <a:lnTo>
                  <a:pt x="229" y="36"/>
                </a:lnTo>
                <a:lnTo>
                  <a:pt x="229" y="36"/>
                </a:lnTo>
                <a:lnTo>
                  <a:pt x="229" y="37"/>
                </a:lnTo>
                <a:lnTo>
                  <a:pt x="227" y="37"/>
                </a:lnTo>
                <a:lnTo>
                  <a:pt x="225" y="37"/>
                </a:lnTo>
                <a:lnTo>
                  <a:pt x="225" y="37"/>
                </a:lnTo>
                <a:lnTo>
                  <a:pt x="221" y="39"/>
                </a:lnTo>
                <a:lnTo>
                  <a:pt x="219" y="39"/>
                </a:lnTo>
                <a:lnTo>
                  <a:pt x="218" y="39"/>
                </a:lnTo>
                <a:lnTo>
                  <a:pt x="216" y="40"/>
                </a:lnTo>
                <a:lnTo>
                  <a:pt x="214" y="42"/>
                </a:lnTo>
                <a:lnTo>
                  <a:pt x="213" y="42"/>
                </a:lnTo>
                <a:lnTo>
                  <a:pt x="211" y="40"/>
                </a:lnTo>
                <a:lnTo>
                  <a:pt x="208" y="40"/>
                </a:lnTo>
                <a:lnTo>
                  <a:pt x="207" y="39"/>
                </a:lnTo>
                <a:lnTo>
                  <a:pt x="205" y="39"/>
                </a:lnTo>
                <a:lnTo>
                  <a:pt x="203" y="39"/>
                </a:lnTo>
                <a:lnTo>
                  <a:pt x="200" y="39"/>
                </a:lnTo>
                <a:lnTo>
                  <a:pt x="199" y="37"/>
                </a:lnTo>
                <a:lnTo>
                  <a:pt x="197" y="37"/>
                </a:lnTo>
                <a:lnTo>
                  <a:pt x="194" y="37"/>
                </a:lnTo>
                <a:lnTo>
                  <a:pt x="192" y="37"/>
                </a:lnTo>
                <a:lnTo>
                  <a:pt x="191" y="39"/>
                </a:lnTo>
                <a:lnTo>
                  <a:pt x="189" y="39"/>
                </a:lnTo>
                <a:lnTo>
                  <a:pt x="188" y="40"/>
                </a:lnTo>
                <a:lnTo>
                  <a:pt x="188" y="42"/>
                </a:lnTo>
                <a:lnTo>
                  <a:pt x="186" y="42"/>
                </a:lnTo>
                <a:lnTo>
                  <a:pt x="186" y="44"/>
                </a:lnTo>
                <a:lnTo>
                  <a:pt x="186" y="44"/>
                </a:lnTo>
                <a:lnTo>
                  <a:pt x="189" y="45"/>
                </a:lnTo>
                <a:lnTo>
                  <a:pt x="189" y="45"/>
                </a:lnTo>
                <a:lnTo>
                  <a:pt x="189" y="47"/>
                </a:lnTo>
                <a:lnTo>
                  <a:pt x="189" y="47"/>
                </a:lnTo>
                <a:lnTo>
                  <a:pt x="188" y="48"/>
                </a:lnTo>
                <a:lnTo>
                  <a:pt x="188" y="48"/>
                </a:lnTo>
                <a:lnTo>
                  <a:pt x="188" y="48"/>
                </a:lnTo>
                <a:lnTo>
                  <a:pt x="189" y="50"/>
                </a:lnTo>
                <a:lnTo>
                  <a:pt x="191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2"/>
                </a:lnTo>
                <a:lnTo>
                  <a:pt x="191" y="52"/>
                </a:lnTo>
                <a:lnTo>
                  <a:pt x="189" y="53"/>
                </a:lnTo>
                <a:lnTo>
                  <a:pt x="189" y="55"/>
                </a:lnTo>
                <a:lnTo>
                  <a:pt x="189" y="55"/>
                </a:lnTo>
                <a:lnTo>
                  <a:pt x="189" y="56"/>
                </a:lnTo>
                <a:lnTo>
                  <a:pt x="191" y="56"/>
                </a:lnTo>
                <a:lnTo>
                  <a:pt x="191" y="56"/>
                </a:lnTo>
                <a:lnTo>
                  <a:pt x="192" y="58"/>
                </a:lnTo>
                <a:lnTo>
                  <a:pt x="192" y="58"/>
                </a:lnTo>
                <a:lnTo>
                  <a:pt x="191" y="59"/>
                </a:lnTo>
                <a:lnTo>
                  <a:pt x="191" y="61"/>
                </a:lnTo>
                <a:lnTo>
                  <a:pt x="189" y="63"/>
                </a:lnTo>
                <a:lnTo>
                  <a:pt x="189" y="63"/>
                </a:lnTo>
                <a:lnTo>
                  <a:pt x="189" y="63"/>
                </a:lnTo>
                <a:lnTo>
                  <a:pt x="191" y="64"/>
                </a:lnTo>
                <a:lnTo>
                  <a:pt x="191" y="64"/>
                </a:lnTo>
                <a:lnTo>
                  <a:pt x="192" y="66"/>
                </a:lnTo>
                <a:lnTo>
                  <a:pt x="194" y="66"/>
                </a:lnTo>
                <a:lnTo>
                  <a:pt x="194" y="66"/>
                </a:lnTo>
                <a:lnTo>
                  <a:pt x="194" y="67"/>
                </a:lnTo>
                <a:lnTo>
                  <a:pt x="194" y="67"/>
                </a:lnTo>
                <a:lnTo>
                  <a:pt x="194" y="69"/>
                </a:lnTo>
                <a:lnTo>
                  <a:pt x="194" y="69"/>
                </a:lnTo>
                <a:lnTo>
                  <a:pt x="197" y="69"/>
                </a:lnTo>
                <a:lnTo>
                  <a:pt x="199" y="70"/>
                </a:lnTo>
                <a:lnTo>
                  <a:pt x="199" y="69"/>
                </a:lnTo>
                <a:lnTo>
                  <a:pt x="199" y="69"/>
                </a:lnTo>
                <a:lnTo>
                  <a:pt x="199" y="72"/>
                </a:lnTo>
                <a:lnTo>
                  <a:pt x="199" y="74"/>
                </a:lnTo>
                <a:lnTo>
                  <a:pt x="199" y="74"/>
                </a:lnTo>
                <a:lnTo>
                  <a:pt x="200" y="75"/>
                </a:lnTo>
                <a:lnTo>
                  <a:pt x="203" y="74"/>
                </a:lnTo>
                <a:lnTo>
                  <a:pt x="205" y="75"/>
                </a:lnTo>
                <a:lnTo>
                  <a:pt x="208" y="75"/>
                </a:lnTo>
                <a:lnTo>
                  <a:pt x="208" y="77"/>
                </a:lnTo>
                <a:lnTo>
                  <a:pt x="208" y="77"/>
                </a:lnTo>
                <a:lnTo>
                  <a:pt x="208" y="78"/>
                </a:lnTo>
                <a:lnTo>
                  <a:pt x="208" y="80"/>
                </a:lnTo>
                <a:lnTo>
                  <a:pt x="207" y="80"/>
                </a:lnTo>
                <a:lnTo>
                  <a:pt x="205" y="80"/>
                </a:lnTo>
                <a:lnTo>
                  <a:pt x="200" y="83"/>
                </a:lnTo>
                <a:lnTo>
                  <a:pt x="199" y="83"/>
                </a:lnTo>
                <a:lnTo>
                  <a:pt x="197" y="85"/>
                </a:lnTo>
                <a:lnTo>
                  <a:pt x="197" y="86"/>
                </a:lnTo>
                <a:lnTo>
                  <a:pt x="197" y="86"/>
                </a:lnTo>
                <a:lnTo>
                  <a:pt x="199" y="89"/>
                </a:lnTo>
                <a:lnTo>
                  <a:pt x="199" y="91"/>
                </a:lnTo>
                <a:lnTo>
                  <a:pt x="197" y="94"/>
                </a:lnTo>
                <a:lnTo>
                  <a:pt x="197" y="94"/>
                </a:lnTo>
                <a:lnTo>
                  <a:pt x="197" y="96"/>
                </a:lnTo>
                <a:lnTo>
                  <a:pt x="199" y="96"/>
                </a:lnTo>
                <a:lnTo>
                  <a:pt x="199" y="97"/>
                </a:lnTo>
                <a:lnTo>
                  <a:pt x="199" y="97"/>
                </a:lnTo>
                <a:lnTo>
                  <a:pt x="197" y="99"/>
                </a:lnTo>
                <a:lnTo>
                  <a:pt x="195" y="99"/>
                </a:lnTo>
                <a:lnTo>
                  <a:pt x="194" y="99"/>
                </a:lnTo>
                <a:lnTo>
                  <a:pt x="192" y="102"/>
                </a:lnTo>
                <a:lnTo>
                  <a:pt x="189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9" y="108"/>
                </a:lnTo>
                <a:lnTo>
                  <a:pt x="189" y="110"/>
                </a:lnTo>
                <a:lnTo>
                  <a:pt x="188" y="111"/>
                </a:lnTo>
                <a:lnTo>
                  <a:pt x="186" y="111"/>
                </a:lnTo>
                <a:lnTo>
                  <a:pt x="184" y="113"/>
                </a:lnTo>
                <a:lnTo>
                  <a:pt x="181" y="115"/>
                </a:lnTo>
                <a:lnTo>
                  <a:pt x="181" y="115"/>
                </a:lnTo>
                <a:lnTo>
                  <a:pt x="180" y="118"/>
                </a:lnTo>
                <a:lnTo>
                  <a:pt x="178" y="119"/>
                </a:lnTo>
                <a:lnTo>
                  <a:pt x="178" y="121"/>
                </a:lnTo>
                <a:lnTo>
                  <a:pt x="177" y="124"/>
                </a:lnTo>
                <a:lnTo>
                  <a:pt x="175" y="127"/>
                </a:lnTo>
                <a:lnTo>
                  <a:pt x="173" y="129"/>
                </a:lnTo>
                <a:lnTo>
                  <a:pt x="170" y="130"/>
                </a:lnTo>
                <a:lnTo>
                  <a:pt x="166" y="133"/>
                </a:lnTo>
                <a:lnTo>
                  <a:pt x="166" y="133"/>
                </a:lnTo>
                <a:lnTo>
                  <a:pt x="164" y="137"/>
                </a:lnTo>
                <a:lnTo>
                  <a:pt x="164" y="138"/>
                </a:lnTo>
                <a:lnTo>
                  <a:pt x="162" y="140"/>
                </a:lnTo>
                <a:lnTo>
                  <a:pt x="159" y="141"/>
                </a:lnTo>
                <a:lnTo>
                  <a:pt x="159" y="144"/>
                </a:lnTo>
                <a:lnTo>
                  <a:pt x="159" y="146"/>
                </a:lnTo>
                <a:lnTo>
                  <a:pt x="156" y="146"/>
                </a:lnTo>
                <a:lnTo>
                  <a:pt x="154" y="146"/>
                </a:lnTo>
                <a:lnTo>
                  <a:pt x="150" y="148"/>
                </a:lnTo>
                <a:lnTo>
                  <a:pt x="148" y="148"/>
                </a:lnTo>
                <a:lnTo>
                  <a:pt x="145" y="149"/>
                </a:lnTo>
                <a:lnTo>
                  <a:pt x="143" y="149"/>
                </a:lnTo>
                <a:lnTo>
                  <a:pt x="142" y="149"/>
                </a:lnTo>
                <a:lnTo>
                  <a:pt x="142" y="148"/>
                </a:lnTo>
                <a:lnTo>
                  <a:pt x="140" y="148"/>
                </a:lnTo>
                <a:lnTo>
                  <a:pt x="140" y="146"/>
                </a:lnTo>
                <a:lnTo>
                  <a:pt x="140" y="144"/>
                </a:lnTo>
                <a:lnTo>
                  <a:pt x="139" y="144"/>
                </a:lnTo>
                <a:lnTo>
                  <a:pt x="137" y="144"/>
                </a:lnTo>
                <a:lnTo>
                  <a:pt x="136" y="144"/>
                </a:lnTo>
                <a:lnTo>
                  <a:pt x="136" y="146"/>
                </a:lnTo>
                <a:lnTo>
                  <a:pt x="134" y="146"/>
                </a:lnTo>
                <a:lnTo>
                  <a:pt x="134" y="148"/>
                </a:lnTo>
                <a:lnTo>
                  <a:pt x="132" y="149"/>
                </a:lnTo>
                <a:lnTo>
                  <a:pt x="131" y="152"/>
                </a:lnTo>
                <a:lnTo>
                  <a:pt x="128" y="155"/>
                </a:lnTo>
                <a:lnTo>
                  <a:pt x="126" y="155"/>
                </a:lnTo>
                <a:lnTo>
                  <a:pt x="126" y="157"/>
                </a:lnTo>
                <a:lnTo>
                  <a:pt x="126" y="157"/>
                </a:lnTo>
                <a:lnTo>
                  <a:pt x="125" y="159"/>
                </a:lnTo>
                <a:lnTo>
                  <a:pt x="125" y="160"/>
                </a:lnTo>
                <a:lnTo>
                  <a:pt x="125" y="163"/>
                </a:lnTo>
                <a:lnTo>
                  <a:pt x="125" y="163"/>
                </a:lnTo>
                <a:lnTo>
                  <a:pt x="125" y="165"/>
                </a:lnTo>
                <a:lnTo>
                  <a:pt x="126" y="165"/>
                </a:lnTo>
                <a:lnTo>
                  <a:pt x="128" y="167"/>
                </a:lnTo>
                <a:lnTo>
                  <a:pt x="131" y="167"/>
                </a:lnTo>
                <a:lnTo>
                  <a:pt x="132" y="167"/>
                </a:lnTo>
                <a:lnTo>
                  <a:pt x="134" y="167"/>
                </a:lnTo>
                <a:lnTo>
                  <a:pt x="134" y="168"/>
                </a:lnTo>
                <a:lnTo>
                  <a:pt x="134" y="168"/>
                </a:lnTo>
                <a:lnTo>
                  <a:pt x="134" y="170"/>
                </a:lnTo>
                <a:lnTo>
                  <a:pt x="134" y="173"/>
                </a:lnTo>
                <a:lnTo>
                  <a:pt x="132" y="174"/>
                </a:lnTo>
                <a:lnTo>
                  <a:pt x="132" y="176"/>
                </a:lnTo>
                <a:lnTo>
                  <a:pt x="132" y="178"/>
                </a:lnTo>
                <a:lnTo>
                  <a:pt x="136" y="181"/>
                </a:lnTo>
                <a:lnTo>
                  <a:pt x="137" y="181"/>
                </a:lnTo>
                <a:lnTo>
                  <a:pt x="139" y="181"/>
                </a:lnTo>
                <a:lnTo>
                  <a:pt x="139" y="181"/>
                </a:lnTo>
                <a:lnTo>
                  <a:pt x="140" y="181"/>
                </a:lnTo>
                <a:lnTo>
                  <a:pt x="140" y="181"/>
                </a:lnTo>
                <a:lnTo>
                  <a:pt x="140" y="181"/>
                </a:lnTo>
                <a:lnTo>
                  <a:pt x="142" y="181"/>
                </a:lnTo>
                <a:lnTo>
                  <a:pt x="142" y="184"/>
                </a:lnTo>
                <a:lnTo>
                  <a:pt x="142" y="185"/>
                </a:lnTo>
                <a:lnTo>
                  <a:pt x="143" y="189"/>
                </a:lnTo>
                <a:lnTo>
                  <a:pt x="145" y="190"/>
                </a:lnTo>
                <a:lnTo>
                  <a:pt x="145" y="193"/>
                </a:lnTo>
                <a:lnTo>
                  <a:pt x="147" y="195"/>
                </a:lnTo>
                <a:lnTo>
                  <a:pt x="147" y="196"/>
                </a:lnTo>
                <a:lnTo>
                  <a:pt x="147" y="196"/>
                </a:lnTo>
                <a:lnTo>
                  <a:pt x="145" y="196"/>
                </a:lnTo>
                <a:lnTo>
                  <a:pt x="145" y="198"/>
                </a:lnTo>
                <a:lnTo>
                  <a:pt x="147" y="198"/>
                </a:lnTo>
                <a:lnTo>
                  <a:pt x="145" y="198"/>
                </a:lnTo>
                <a:lnTo>
                  <a:pt x="147" y="200"/>
                </a:lnTo>
                <a:lnTo>
                  <a:pt x="147" y="200"/>
                </a:lnTo>
                <a:lnTo>
                  <a:pt x="147" y="200"/>
                </a:lnTo>
                <a:lnTo>
                  <a:pt x="147" y="201"/>
                </a:lnTo>
                <a:lnTo>
                  <a:pt x="145" y="201"/>
                </a:lnTo>
                <a:lnTo>
                  <a:pt x="145" y="201"/>
                </a:lnTo>
                <a:lnTo>
                  <a:pt x="143" y="203"/>
                </a:lnTo>
                <a:lnTo>
                  <a:pt x="143" y="203"/>
                </a:lnTo>
                <a:lnTo>
                  <a:pt x="142" y="203"/>
                </a:lnTo>
                <a:lnTo>
                  <a:pt x="142" y="203"/>
                </a:lnTo>
                <a:lnTo>
                  <a:pt x="140" y="201"/>
                </a:lnTo>
                <a:lnTo>
                  <a:pt x="140" y="201"/>
                </a:lnTo>
                <a:lnTo>
                  <a:pt x="140" y="200"/>
                </a:lnTo>
                <a:lnTo>
                  <a:pt x="140" y="200"/>
                </a:lnTo>
                <a:lnTo>
                  <a:pt x="139" y="200"/>
                </a:lnTo>
                <a:lnTo>
                  <a:pt x="136" y="201"/>
                </a:lnTo>
                <a:lnTo>
                  <a:pt x="132" y="201"/>
                </a:lnTo>
                <a:lnTo>
                  <a:pt x="132" y="203"/>
                </a:lnTo>
                <a:lnTo>
                  <a:pt x="132" y="203"/>
                </a:lnTo>
                <a:lnTo>
                  <a:pt x="131" y="204"/>
                </a:lnTo>
                <a:lnTo>
                  <a:pt x="129" y="204"/>
                </a:lnTo>
                <a:lnTo>
                  <a:pt x="128" y="204"/>
                </a:lnTo>
                <a:lnTo>
                  <a:pt x="126" y="203"/>
                </a:lnTo>
                <a:lnTo>
                  <a:pt x="125" y="203"/>
                </a:lnTo>
                <a:lnTo>
                  <a:pt x="123" y="203"/>
                </a:lnTo>
                <a:lnTo>
                  <a:pt x="121" y="203"/>
                </a:lnTo>
                <a:lnTo>
                  <a:pt x="118" y="203"/>
                </a:lnTo>
                <a:lnTo>
                  <a:pt x="118" y="201"/>
                </a:lnTo>
                <a:lnTo>
                  <a:pt x="117" y="203"/>
                </a:lnTo>
                <a:lnTo>
                  <a:pt x="115" y="201"/>
                </a:lnTo>
                <a:lnTo>
                  <a:pt x="115" y="203"/>
                </a:lnTo>
                <a:lnTo>
                  <a:pt x="115" y="203"/>
                </a:lnTo>
                <a:lnTo>
                  <a:pt x="115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3"/>
                </a:lnTo>
                <a:lnTo>
                  <a:pt x="113" y="207"/>
                </a:lnTo>
                <a:lnTo>
                  <a:pt x="112" y="207"/>
                </a:lnTo>
                <a:lnTo>
                  <a:pt x="110" y="207"/>
                </a:lnTo>
                <a:lnTo>
                  <a:pt x="109" y="207"/>
                </a:lnTo>
                <a:lnTo>
                  <a:pt x="107" y="207"/>
                </a:lnTo>
                <a:lnTo>
                  <a:pt x="106" y="207"/>
                </a:lnTo>
                <a:lnTo>
                  <a:pt x="106" y="209"/>
                </a:lnTo>
                <a:lnTo>
                  <a:pt x="106" y="209"/>
                </a:lnTo>
                <a:lnTo>
                  <a:pt x="104" y="211"/>
                </a:lnTo>
                <a:lnTo>
                  <a:pt x="104" y="209"/>
                </a:lnTo>
                <a:lnTo>
                  <a:pt x="104" y="209"/>
                </a:lnTo>
                <a:lnTo>
                  <a:pt x="102" y="209"/>
                </a:lnTo>
                <a:lnTo>
                  <a:pt x="102" y="209"/>
                </a:lnTo>
                <a:lnTo>
                  <a:pt x="101" y="207"/>
                </a:lnTo>
                <a:lnTo>
                  <a:pt x="101" y="209"/>
                </a:lnTo>
                <a:lnTo>
                  <a:pt x="98" y="209"/>
                </a:lnTo>
                <a:lnTo>
                  <a:pt x="98" y="207"/>
                </a:lnTo>
                <a:lnTo>
                  <a:pt x="98" y="207"/>
                </a:lnTo>
                <a:lnTo>
                  <a:pt x="96" y="207"/>
                </a:lnTo>
                <a:lnTo>
                  <a:pt x="96" y="207"/>
                </a:lnTo>
                <a:lnTo>
                  <a:pt x="95" y="206"/>
                </a:lnTo>
                <a:lnTo>
                  <a:pt x="95" y="206"/>
                </a:lnTo>
                <a:lnTo>
                  <a:pt x="95" y="206"/>
                </a:lnTo>
                <a:lnTo>
                  <a:pt x="93" y="204"/>
                </a:lnTo>
                <a:lnTo>
                  <a:pt x="93" y="203"/>
                </a:lnTo>
                <a:lnTo>
                  <a:pt x="93" y="203"/>
                </a:lnTo>
                <a:lnTo>
                  <a:pt x="93" y="201"/>
                </a:lnTo>
                <a:lnTo>
                  <a:pt x="91" y="195"/>
                </a:lnTo>
                <a:lnTo>
                  <a:pt x="90" y="195"/>
                </a:lnTo>
                <a:lnTo>
                  <a:pt x="84" y="193"/>
                </a:lnTo>
                <a:lnTo>
                  <a:pt x="84" y="192"/>
                </a:lnTo>
                <a:lnTo>
                  <a:pt x="84" y="189"/>
                </a:lnTo>
                <a:lnTo>
                  <a:pt x="84" y="187"/>
                </a:lnTo>
                <a:lnTo>
                  <a:pt x="82" y="185"/>
                </a:lnTo>
                <a:lnTo>
                  <a:pt x="82" y="184"/>
                </a:lnTo>
                <a:lnTo>
                  <a:pt x="80" y="182"/>
                </a:lnTo>
                <a:lnTo>
                  <a:pt x="79" y="182"/>
                </a:lnTo>
                <a:lnTo>
                  <a:pt x="77" y="182"/>
                </a:lnTo>
                <a:lnTo>
                  <a:pt x="76" y="182"/>
                </a:lnTo>
                <a:lnTo>
                  <a:pt x="76" y="184"/>
                </a:lnTo>
                <a:lnTo>
                  <a:pt x="79" y="184"/>
                </a:lnTo>
                <a:lnTo>
                  <a:pt x="80" y="184"/>
                </a:lnTo>
                <a:lnTo>
                  <a:pt x="80" y="184"/>
                </a:lnTo>
                <a:lnTo>
                  <a:pt x="80" y="184"/>
                </a:lnTo>
                <a:lnTo>
                  <a:pt x="79" y="184"/>
                </a:lnTo>
                <a:lnTo>
                  <a:pt x="77" y="184"/>
                </a:lnTo>
                <a:lnTo>
                  <a:pt x="72" y="184"/>
                </a:lnTo>
                <a:lnTo>
                  <a:pt x="69" y="185"/>
                </a:lnTo>
                <a:lnTo>
                  <a:pt x="65" y="185"/>
                </a:lnTo>
                <a:lnTo>
                  <a:pt x="60" y="185"/>
                </a:lnTo>
                <a:lnTo>
                  <a:pt x="57" y="187"/>
                </a:lnTo>
                <a:lnTo>
                  <a:pt x="55" y="189"/>
                </a:lnTo>
                <a:lnTo>
                  <a:pt x="54" y="189"/>
                </a:lnTo>
                <a:lnTo>
                  <a:pt x="54" y="187"/>
                </a:lnTo>
                <a:lnTo>
                  <a:pt x="47" y="185"/>
                </a:lnTo>
                <a:lnTo>
                  <a:pt x="47" y="185"/>
                </a:lnTo>
                <a:lnTo>
                  <a:pt x="46" y="185"/>
                </a:lnTo>
                <a:lnTo>
                  <a:pt x="44" y="185"/>
                </a:lnTo>
                <a:lnTo>
                  <a:pt x="44" y="185"/>
                </a:lnTo>
                <a:lnTo>
                  <a:pt x="41" y="185"/>
                </a:lnTo>
                <a:lnTo>
                  <a:pt x="38" y="185"/>
                </a:lnTo>
                <a:lnTo>
                  <a:pt x="38" y="187"/>
                </a:lnTo>
                <a:lnTo>
                  <a:pt x="38" y="187"/>
                </a:lnTo>
                <a:lnTo>
                  <a:pt x="35" y="187"/>
                </a:lnTo>
                <a:lnTo>
                  <a:pt x="33" y="187"/>
                </a:lnTo>
                <a:lnTo>
                  <a:pt x="30" y="187"/>
                </a:lnTo>
                <a:lnTo>
                  <a:pt x="25" y="187"/>
                </a:lnTo>
                <a:lnTo>
                  <a:pt x="24" y="187"/>
                </a:lnTo>
                <a:lnTo>
                  <a:pt x="22" y="189"/>
                </a:lnTo>
                <a:lnTo>
                  <a:pt x="22" y="189"/>
                </a:lnTo>
                <a:lnTo>
                  <a:pt x="20" y="189"/>
                </a:lnTo>
                <a:lnTo>
                  <a:pt x="19" y="189"/>
                </a:lnTo>
                <a:lnTo>
                  <a:pt x="19" y="187"/>
                </a:lnTo>
                <a:lnTo>
                  <a:pt x="19" y="187"/>
                </a:lnTo>
                <a:lnTo>
                  <a:pt x="17" y="189"/>
                </a:lnTo>
                <a:lnTo>
                  <a:pt x="14" y="189"/>
                </a:lnTo>
                <a:lnTo>
                  <a:pt x="13" y="189"/>
                </a:lnTo>
                <a:lnTo>
                  <a:pt x="9" y="189"/>
                </a:lnTo>
                <a:lnTo>
                  <a:pt x="9" y="189"/>
                </a:lnTo>
                <a:lnTo>
                  <a:pt x="11" y="187"/>
                </a:lnTo>
                <a:lnTo>
                  <a:pt x="11" y="182"/>
                </a:lnTo>
                <a:lnTo>
                  <a:pt x="11" y="181"/>
                </a:lnTo>
                <a:lnTo>
                  <a:pt x="11" y="179"/>
                </a:lnTo>
                <a:lnTo>
                  <a:pt x="11" y="179"/>
                </a:lnTo>
                <a:lnTo>
                  <a:pt x="13" y="179"/>
                </a:lnTo>
                <a:lnTo>
                  <a:pt x="13" y="178"/>
                </a:lnTo>
                <a:lnTo>
                  <a:pt x="13" y="176"/>
                </a:lnTo>
                <a:lnTo>
                  <a:pt x="13" y="173"/>
                </a:lnTo>
                <a:lnTo>
                  <a:pt x="14" y="173"/>
                </a:lnTo>
                <a:lnTo>
                  <a:pt x="14" y="171"/>
                </a:lnTo>
                <a:lnTo>
                  <a:pt x="17" y="171"/>
                </a:lnTo>
                <a:lnTo>
                  <a:pt x="17" y="170"/>
                </a:lnTo>
                <a:lnTo>
                  <a:pt x="19" y="170"/>
                </a:lnTo>
                <a:lnTo>
                  <a:pt x="19" y="170"/>
                </a:lnTo>
                <a:lnTo>
                  <a:pt x="20" y="170"/>
                </a:lnTo>
                <a:lnTo>
                  <a:pt x="20" y="168"/>
                </a:lnTo>
                <a:lnTo>
                  <a:pt x="22" y="167"/>
                </a:lnTo>
                <a:lnTo>
                  <a:pt x="22" y="167"/>
                </a:lnTo>
                <a:lnTo>
                  <a:pt x="25" y="167"/>
                </a:lnTo>
                <a:lnTo>
                  <a:pt x="27" y="167"/>
                </a:lnTo>
                <a:lnTo>
                  <a:pt x="27" y="165"/>
                </a:lnTo>
                <a:lnTo>
                  <a:pt x="31" y="167"/>
                </a:lnTo>
                <a:lnTo>
                  <a:pt x="33" y="165"/>
                </a:lnTo>
                <a:lnTo>
                  <a:pt x="33" y="165"/>
                </a:lnTo>
                <a:lnTo>
                  <a:pt x="33" y="163"/>
                </a:lnTo>
                <a:lnTo>
                  <a:pt x="35" y="162"/>
                </a:lnTo>
                <a:lnTo>
                  <a:pt x="35" y="162"/>
                </a:lnTo>
                <a:lnTo>
                  <a:pt x="33" y="160"/>
                </a:lnTo>
                <a:lnTo>
                  <a:pt x="35" y="159"/>
                </a:lnTo>
                <a:lnTo>
                  <a:pt x="35" y="159"/>
                </a:lnTo>
                <a:lnTo>
                  <a:pt x="35" y="157"/>
                </a:lnTo>
                <a:lnTo>
                  <a:pt x="35" y="157"/>
                </a:lnTo>
                <a:lnTo>
                  <a:pt x="33" y="157"/>
                </a:lnTo>
                <a:lnTo>
                  <a:pt x="33" y="157"/>
                </a:lnTo>
                <a:lnTo>
                  <a:pt x="30" y="157"/>
                </a:lnTo>
                <a:lnTo>
                  <a:pt x="28" y="157"/>
                </a:lnTo>
                <a:lnTo>
                  <a:pt x="27" y="157"/>
                </a:lnTo>
                <a:lnTo>
                  <a:pt x="27" y="155"/>
                </a:lnTo>
                <a:lnTo>
                  <a:pt x="27" y="155"/>
                </a:lnTo>
                <a:lnTo>
                  <a:pt x="27" y="154"/>
                </a:lnTo>
                <a:lnTo>
                  <a:pt x="28" y="154"/>
                </a:lnTo>
                <a:lnTo>
                  <a:pt x="28" y="152"/>
                </a:lnTo>
                <a:lnTo>
                  <a:pt x="27" y="148"/>
                </a:lnTo>
                <a:lnTo>
                  <a:pt x="27" y="144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4" y="141"/>
                </a:lnTo>
                <a:lnTo>
                  <a:pt x="22" y="140"/>
                </a:lnTo>
                <a:lnTo>
                  <a:pt x="20" y="138"/>
                </a:lnTo>
                <a:lnTo>
                  <a:pt x="17" y="137"/>
                </a:lnTo>
                <a:lnTo>
                  <a:pt x="16" y="137"/>
                </a:lnTo>
                <a:lnTo>
                  <a:pt x="14" y="137"/>
                </a:lnTo>
                <a:lnTo>
                  <a:pt x="13" y="135"/>
                </a:lnTo>
                <a:lnTo>
                  <a:pt x="11" y="132"/>
                </a:lnTo>
                <a:lnTo>
                  <a:pt x="9" y="132"/>
                </a:lnTo>
                <a:lnTo>
                  <a:pt x="9" y="129"/>
                </a:lnTo>
                <a:lnTo>
                  <a:pt x="6" y="126"/>
                </a:lnTo>
                <a:lnTo>
                  <a:pt x="6" y="124"/>
                </a:lnTo>
                <a:lnTo>
                  <a:pt x="6" y="124"/>
                </a:lnTo>
                <a:lnTo>
                  <a:pt x="3" y="121"/>
                </a:lnTo>
                <a:lnTo>
                  <a:pt x="2" y="119"/>
                </a:lnTo>
                <a:lnTo>
                  <a:pt x="0" y="116"/>
                </a:lnTo>
                <a:lnTo>
                  <a:pt x="5" y="118"/>
                </a:lnTo>
                <a:lnTo>
                  <a:pt x="9" y="119"/>
                </a:lnTo>
                <a:lnTo>
                  <a:pt x="16" y="121"/>
                </a:lnTo>
                <a:lnTo>
                  <a:pt x="22" y="122"/>
                </a:lnTo>
                <a:lnTo>
                  <a:pt x="24" y="122"/>
                </a:lnTo>
                <a:lnTo>
                  <a:pt x="39" y="121"/>
                </a:lnTo>
                <a:lnTo>
                  <a:pt x="44" y="122"/>
                </a:lnTo>
                <a:lnTo>
                  <a:pt x="46" y="122"/>
                </a:lnTo>
                <a:lnTo>
                  <a:pt x="47" y="122"/>
                </a:lnTo>
                <a:lnTo>
                  <a:pt x="47" y="122"/>
                </a:lnTo>
                <a:lnTo>
                  <a:pt x="49" y="121"/>
                </a:lnTo>
                <a:lnTo>
                  <a:pt x="50" y="121"/>
                </a:lnTo>
                <a:lnTo>
                  <a:pt x="52" y="121"/>
                </a:lnTo>
                <a:lnTo>
                  <a:pt x="55" y="121"/>
                </a:lnTo>
                <a:lnTo>
                  <a:pt x="57" y="121"/>
                </a:lnTo>
                <a:lnTo>
                  <a:pt x="58" y="121"/>
                </a:lnTo>
                <a:lnTo>
                  <a:pt x="61" y="121"/>
                </a:lnTo>
                <a:lnTo>
                  <a:pt x="61" y="119"/>
                </a:lnTo>
                <a:lnTo>
                  <a:pt x="66" y="119"/>
                </a:lnTo>
                <a:lnTo>
                  <a:pt x="69" y="118"/>
                </a:lnTo>
                <a:lnTo>
                  <a:pt x="74" y="116"/>
                </a:lnTo>
                <a:lnTo>
                  <a:pt x="76" y="116"/>
                </a:lnTo>
                <a:lnTo>
                  <a:pt x="77" y="116"/>
                </a:lnTo>
                <a:lnTo>
                  <a:pt x="77" y="115"/>
                </a:lnTo>
                <a:lnTo>
                  <a:pt x="79" y="115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9" y="108"/>
                </a:lnTo>
                <a:lnTo>
                  <a:pt x="79" y="105"/>
                </a:lnTo>
                <a:lnTo>
                  <a:pt x="77" y="104"/>
                </a:lnTo>
                <a:lnTo>
                  <a:pt x="79" y="100"/>
                </a:lnTo>
                <a:lnTo>
                  <a:pt x="79" y="99"/>
                </a:lnTo>
                <a:lnTo>
                  <a:pt x="80" y="99"/>
                </a:lnTo>
                <a:lnTo>
                  <a:pt x="82" y="97"/>
                </a:lnTo>
                <a:lnTo>
                  <a:pt x="82" y="97"/>
                </a:lnTo>
                <a:lnTo>
                  <a:pt x="84" y="97"/>
                </a:lnTo>
                <a:lnTo>
                  <a:pt x="85" y="94"/>
                </a:lnTo>
                <a:lnTo>
                  <a:pt x="85" y="94"/>
                </a:lnTo>
                <a:lnTo>
                  <a:pt x="87" y="92"/>
                </a:lnTo>
                <a:lnTo>
                  <a:pt x="88" y="92"/>
                </a:lnTo>
                <a:lnTo>
                  <a:pt x="90" y="94"/>
                </a:lnTo>
                <a:lnTo>
                  <a:pt x="93" y="94"/>
                </a:lnTo>
                <a:lnTo>
                  <a:pt x="95" y="94"/>
                </a:lnTo>
                <a:lnTo>
                  <a:pt x="96" y="92"/>
                </a:lnTo>
                <a:lnTo>
                  <a:pt x="98" y="92"/>
                </a:lnTo>
                <a:lnTo>
                  <a:pt x="99" y="92"/>
                </a:lnTo>
                <a:lnTo>
                  <a:pt x="99" y="91"/>
                </a:lnTo>
                <a:lnTo>
                  <a:pt x="98" y="91"/>
                </a:lnTo>
                <a:lnTo>
                  <a:pt x="98" y="91"/>
                </a:lnTo>
                <a:lnTo>
                  <a:pt x="96" y="89"/>
                </a:lnTo>
                <a:lnTo>
                  <a:pt x="98" y="89"/>
                </a:lnTo>
                <a:lnTo>
                  <a:pt x="99" y="89"/>
                </a:lnTo>
                <a:lnTo>
                  <a:pt x="102" y="86"/>
                </a:lnTo>
                <a:lnTo>
                  <a:pt x="104" y="86"/>
                </a:lnTo>
                <a:lnTo>
                  <a:pt x="106" y="85"/>
                </a:lnTo>
                <a:lnTo>
                  <a:pt x="106" y="85"/>
                </a:lnTo>
                <a:lnTo>
                  <a:pt x="107" y="86"/>
                </a:lnTo>
                <a:lnTo>
                  <a:pt x="109" y="86"/>
                </a:lnTo>
                <a:lnTo>
                  <a:pt x="110" y="85"/>
                </a:lnTo>
                <a:lnTo>
                  <a:pt x="112" y="85"/>
                </a:lnTo>
                <a:lnTo>
                  <a:pt x="112" y="86"/>
                </a:lnTo>
                <a:lnTo>
                  <a:pt x="113" y="86"/>
                </a:lnTo>
                <a:lnTo>
                  <a:pt x="113" y="88"/>
                </a:lnTo>
                <a:lnTo>
                  <a:pt x="115" y="88"/>
                </a:lnTo>
                <a:lnTo>
                  <a:pt x="117" y="88"/>
                </a:lnTo>
                <a:lnTo>
                  <a:pt x="118" y="86"/>
                </a:lnTo>
                <a:lnTo>
                  <a:pt x="120" y="85"/>
                </a:lnTo>
                <a:lnTo>
                  <a:pt x="121" y="83"/>
                </a:lnTo>
                <a:lnTo>
                  <a:pt x="121" y="78"/>
                </a:lnTo>
                <a:lnTo>
                  <a:pt x="121" y="75"/>
                </a:lnTo>
                <a:lnTo>
                  <a:pt x="121" y="74"/>
                </a:lnTo>
                <a:lnTo>
                  <a:pt x="123" y="72"/>
                </a:lnTo>
                <a:lnTo>
                  <a:pt x="123" y="70"/>
                </a:lnTo>
                <a:lnTo>
                  <a:pt x="123" y="69"/>
                </a:lnTo>
                <a:lnTo>
                  <a:pt x="125" y="69"/>
                </a:lnTo>
                <a:lnTo>
                  <a:pt x="125" y="66"/>
                </a:lnTo>
                <a:lnTo>
                  <a:pt x="126" y="64"/>
                </a:lnTo>
                <a:lnTo>
                  <a:pt x="128" y="64"/>
                </a:lnTo>
                <a:lnTo>
                  <a:pt x="131" y="64"/>
                </a:lnTo>
                <a:lnTo>
                  <a:pt x="132" y="63"/>
                </a:lnTo>
                <a:lnTo>
                  <a:pt x="136" y="61"/>
                </a:lnTo>
                <a:lnTo>
                  <a:pt x="136" y="59"/>
                </a:lnTo>
                <a:lnTo>
                  <a:pt x="136" y="58"/>
                </a:lnTo>
                <a:lnTo>
                  <a:pt x="134" y="56"/>
                </a:lnTo>
                <a:lnTo>
                  <a:pt x="132" y="55"/>
                </a:lnTo>
                <a:lnTo>
                  <a:pt x="129" y="52"/>
                </a:lnTo>
                <a:lnTo>
                  <a:pt x="131" y="50"/>
                </a:lnTo>
                <a:lnTo>
                  <a:pt x="131" y="48"/>
                </a:lnTo>
                <a:lnTo>
                  <a:pt x="136" y="50"/>
                </a:lnTo>
                <a:lnTo>
                  <a:pt x="137" y="50"/>
                </a:lnTo>
                <a:lnTo>
                  <a:pt x="137" y="50"/>
                </a:lnTo>
                <a:lnTo>
                  <a:pt x="142" y="50"/>
                </a:lnTo>
                <a:lnTo>
                  <a:pt x="143" y="50"/>
                </a:lnTo>
                <a:lnTo>
                  <a:pt x="147" y="48"/>
                </a:lnTo>
                <a:lnTo>
                  <a:pt x="148" y="48"/>
                </a:lnTo>
                <a:lnTo>
                  <a:pt x="148" y="47"/>
                </a:lnTo>
                <a:lnTo>
                  <a:pt x="148" y="45"/>
                </a:lnTo>
                <a:lnTo>
                  <a:pt x="148" y="44"/>
                </a:lnTo>
                <a:lnTo>
                  <a:pt x="147" y="42"/>
                </a:lnTo>
                <a:lnTo>
                  <a:pt x="147" y="42"/>
                </a:lnTo>
                <a:lnTo>
                  <a:pt x="145" y="40"/>
                </a:lnTo>
                <a:lnTo>
                  <a:pt x="147" y="40"/>
                </a:lnTo>
                <a:lnTo>
                  <a:pt x="147" y="40"/>
                </a:lnTo>
                <a:lnTo>
                  <a:pt x="148" y="39"/>
                </a:lnTo>
                <a:lnTo>
                  <a:pt x="150" y="37"/>
                </a:lnTo>
                <a:lnTo>
                  <a:pt x="150" y="36"/>
                </a:lnTo>
                <a:lnTo>
                  <a:pt x="151" y="34"/>
                </a:lnTo>
                <a:lnTo>
                  <a:pt x="153" y="34"/>
                </a:lnTo>
                <a:lnTo>
                  <a:pt x="153" y="33"/>
                </a:lnTo>
                <a:lnTo>
                  <a:pt x="154" y="31"/>
                </a:lnTo>
                <a:lnTo>
                  <a:pt x="154" y="31"/>
                </a:lnTo>
                <a:lnTo>
                  <a:pt x="154" y="31"/>
                </a:lnTo>
                <a:lnTo>
                  <a:pt x="154" y="29"/>
                </a:lnTo>
                <a:lnTo>
                  <a:pt x="154" y="29"/>
                </a:lnTo>
                <a:lnTo>
                  <a:pt x="154" y="28"/>
                </a:lnTo>
                <a:lnTo>
                  <a:pt x="154" y="28"/>
                </a:lnTo>
                <a:lnTo>
                  <a:pt x="154" y="28"/>
                </a:lnTo>
                <a:lnTo>
                  <a:pt x="154" y="26"/>
                </a:lnTo>
                <a:lnTo>
                  <a:pt x="154" y="26"/>
                </a:lnTo>
                <a:lnTo>
                  <a:pt x="154" y="25"/>
                </a:lnTo>
                <a:lnTo>
                  <a:pt x="153" y="23"/>
                </a:lnTo>
                <a:lnTo>
                  <a:pt x="153" y="22"/>
                </a:lnTo>
                <a:lnTo>
                  <a:pt x="153" y="20"/>
                </a:lnTo>
                <a:lnTo>
                  <a:pt x="151" y="18"/>
                </a:lnTo>
                <a:lnTo>
                  <a:pt x="151" y="18"/>
                </a:lnTo>
                <a:lnTo>
                  <a:pt x="150" y="17"/>
                </a:lnTo>
                <a:lnTo>
                  <a:pt x="148" y="17"/>
                </a:lnTo>
                <a:lnTo>
                  <a:pt x="150" y="15"/>
                </a:lnTo>
                <a:lnTo>
                  <a:pt x="151" y="14"/>
                </a:lnTo>
                <a:lnTo>
                  <a:pt x="153" y="12"/>
                </a:lnTo>
                <a:lnTo>
                  <a:pt x="154" y="11"/>
                </a:lnTo>
                <a:lnTo>
                  <a:pt x="154" y="11"/>
                </a:lnTo>
                <a:lnTo>
                  <a:pt x="156" y="11"/>
                </a:lnTo>
                <a:lnTo>
                  <a:pt x="158" y="11"/>
                </a:lnTo>
                <a:lnTo>
                  <a:pt x="158" y="9"/>
                </a:lnTo>
                <a:lnTo>
                  <a:pt x="159" y="9"/>
                </a:lnTo>
                <a:lnTo>
                  <a:pt x="162" y="6"/>
                </a:lnTo>
                <a:lnTo>
                  <a:pt x="162" y="6"/>
                </a:lnTo>
                <a:lnTo>
                  <a:pt x="164" y="4"/>
                </a:lnTo>
                <a:lnTo>
                  <a:pt x="166" y="4"/>
                </a:lnTo>
                <a:lnTo>
                  <a:pt x="167" y="4"/>
                </a:lnTo>
                <a:lnTo>
                  <a:pt x="169" y="4"/>
                </a:lnTo>
                <a:lnTo>
                  <a:pt x="170" y="3"/>
                </a:lnTo>
                <a:lnTo>
                  <a:pt x="172" y="3"/>
                </a:lnTo>
                <a:lnTo>
                  <a:pt x="175" y="3"/>
                </a:lnTo>
                <a:lnTo>
                  <a:pt x="177" y="3"/>
                </a:lnTo>
                <a:lnTo>
                  <a:pt x="181" y="3"/>
                </a:lnTo>
                <a:lnTo>
                  <a:pt x="186" y="3"/>
                </a:lnTo>
                <a:lnTo>
                  <a:pt x="186" y="3"/>
                </a:lnTo>
                <a:lnTo>
                  <a:pt x="188" y="3"/>
                </a:lnTo>
                <a:lnTo>
                  <a:pt x="189" y="3"/>
                </a:lnTo>
                <a:lnTo>
                  <a:pt x="191" y="3"/>
                </a:lnTo>
                <a:lnTo>
                  <a:pt x="192" y="3"/>
                </a:lnTo>
                <a:lnTo>
                  <a:pt x="195" y="1"/>
                </a:lnTo>
                <a:lnTo>
                  <a:pt x="197" y="0"/>
                </a:lnTo>
                <a:lnTo>
                  <a:pt x="19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6" name="Freeform 180"/>
          <p:cNvSpPr>
            <a:spLocks noEditPoints="1"/>
          </p:cNvSpPr>
          <p:nvPr/>
        </p:nvSpPr>
        <p:spPr bwMode="auto">
          <a:xfrm>
            <a:off x="-374398" y="5549748"/>
            <a:ext cx="594478" cy="781431"/>
          </a:xfrm>
          <a:custGeom>
            <a:avLst/>
            <a:gdLst>
              <a:gd name="T0" fmla="*/ 99 w 113"/>
              <a:gd name="T1" fmla="*/ 93 h 146"/>
              <a:gd name="T2" fmla="*/ 96 w 113"/>
              <a:gd name="T3" fmla="*/ 91 h 146"/>
              <a:gd name="T4" fmla="*/ 66 w 113"/>
              <a:gd name="T5" fmla="*/ 25 h 146"/>
              <a:gd name="T6" fmla="*/ 74 w 113"/>
              <a:gd name="T7" fmla="*/ 36 h 146"/>
              <a:gd name="T8" fmla="*/ 90 w 113"/>
              <a:gd name="T9" fmla="*/ 41 h 146"/>
              <a:gd name="T10" fmla="*/ 96 w 113"/>
              <a:gd name="T11" fmla="*/ 41 h 146"/>
              <a:gd name="T12" fmla="*/ 102 w 113"/>
              <a:gd name="T13" fmla="*/ 49 h 146"/>
              <a:gd name="T14" fmla="*/ 108 w 113"/>
              <a:gd name="T15" fmla="*/ 56 h 146"/>
              <a:gd name="T16" fmla="*/ 113 w 113"/>
              <a:gd name="T17" fmla="*/ 60 h 146"/>
              <a:gd name="T18" fmla="*/ 112 w 113"/>
              <a:gd name="T19" fmla="*/ 67 h 146"/>
              <a:gd name="T20" fmla="*/ 102 w 113"/>
              <a:gd name="T21" fmla="*/ 77 h 146"/>
              <a:gd name="T22" fmla="*/ 94 w 113"/>
              <a:gd name="T23" fmla="*/ 91 h 146"/>
              <a:gd name="T24" fmla="*/ 91 w 113"/>
              <a:gd name="T25" fmla="*/ 89 h 146"/>
              <a:gd name="T26" fmla="*/ 86 w 113"/>
              <a:gd name="T27" fmla="*/ 91 h 146"/>
              <a:gd name="T28" fmla="*/ 83 w 113"/>
              <a:gd name="T29" fmla="*/ 99 h 146"/>
              <a:gd name="T30" fmla="*/ 83 w 113"/>
              <a:gd name="T31" fmla="*/ 108 h 146"/>
              <a:gd name="T32" fmla="*/ 83 w 113"/>
              <a:gd name="T33" fmla="*/ 112 h 146"/>
              <a:gd name="T34" fmla="*/ 71 w 113"/>
              <a:gd name="T35" fmla="*/ 115 h 146"/>
              <a:gd name="T36" fmla="*/ 63 w 113"/>
              <a:gd name="T37" fmla="*/ 127 h 146"/>
              <a:gd name="T38" fmla="*/ 47 w 113"/>
              <a:gd name="T39" fmla="*/ 132 h 146"/>
              <a:gd name="T40" fmla="*/ 49 w 113"/>
              <a:gd name="T41" fmla="*/ 137 h 146"/>
              <a:gd name="T42" fmla="*/ 39 w 113"/>
              <a:gd name="T43" fmla="*/ 141 h 146"/>
              <a:gd name="T44" fmla="*/ 28 w 113"/>
              <a:gd name="T45" fmla="*/ 143 h 146"/>
              <a:gd name="T46" fmla="*/ 15 w 113"/>
              <a:gd name="T47" fmla="*/ 146 h 146"/>
              <a:gd name="T48" fmla="*/ 12 w 113"/>
              <a:gd name="T49" fmla="*/ 138 h 146"/>
              <a:gd name="T50" fmla="*/ 9 w 113"/>
              <a:gd name="T51" fmla="*/ 134 h 146"/>
              <a:gd name="T52" fmla="*/ 8 w 113"/>
              <a:gd name="T53" fmla="*/ 127 h 146"/>
              <a:gd name="T54" fmla="*/ 4 w 113"/>
              <a:gd name="T55" fmla="*/ 123 h 146"/>
              <a:gd name="T56" fmla="*/ 3 w 113"/>
              <a:gd name="T57" fmla="*/ 116 h 146"/>
              <a:gd name="T58" fmla="*/ 3 w 113"/>
              <a:gd name="T59" fmla="*/ 112 h 146"/>
              <a:gd name="T60" fmla="*/ 12 w 113"/>
              <a:gd name="T61" fmla="*/ 107 h 146"/>
              <a:gd name="T62" fmla="*/ 22 w 113"/>
              <a:gd name="T63" fmla="*/ 104 h 146"/>
              <a:gd name="T64" fmla="*/ 33 w 113"/>
              <a:gd name="T65" fmla="*/ 101 h 146"/>
              <a:gd name="T66" fmla="*/ 42 w 113"/>
              <a:gd name="T67" fmla="*/ 97 h 146"/>
              <a:gd name="T68" fmla="*/ 45 w 113"/>
              <a:gd name="T69" fmla="*/ 91 h 146"/>
              <a:gd name="T70" fmla="*/ 47 w 113"/>
              <a:gd name="T71" fmla="*/ 85 h 146"/>
              <a:gd name="T72" fmla="*/ 50 w 113"/>
              <a:gd name="T73" fmla="*/ 78 h 146"/>
              <a:gd name="T74" fmla="*/ 52 w 113"/>
              <a:gd name="T75" fmla="*/ 71 h 146"/>
              <a:gd name="T76" fmla="*/ 52 w 113"/>
              <a:gd name="T77" fmla="*/ 64 h 146"/>
              <a:gd name="T78" fmla="*/ 47 w 113"/>
              <a:gd name="T79" fmla="*/ 58 h 146"/>
              <a:gd name="T80" fmla="*/ 47 w 113"/>
              <a:gd name="T81" fmla="*/ 50 h 146"/>
              <a:gd name="T82" fmla="*/ 50 w 113"/>
              <a:gd name="T83" fmla="*/ 41 h 146"/>
              <a:gd name="T84" fmla="*/ 52 w 113"/>
              <a:gd name="T85" fmla="*/ 37 h 146"/>
              <a:gd name="T86" fmla="*/ 55 w 113"/>
              <a:gd name="T87" fmla="*/ 36 h 146"/>
              <a:gd name="T88" fmla="*/ 58 w 113"/>
              <a:gd name="T89" fmla="*/ 34 h 146"/>
              <a:gd name="T90" fmla="*/ 55 w 113"/>
              <a:gd name="T91" fmla="*/ 31 h 146"/>
              <a:gd name="T92" fmla="*/ 55 w 113"/>
              <a:gd name="T93" fmla="*/ 28 h 146"/>
              <a:gd name="T94" fmla="*/ 55 w 113"/>
              <a:gd name="T95" fmla="*/ 23 h 146"/>
              <a:gd name="T96" fmla="*/ 58 w 113"/>
              <a:gd name="T97" fmla="*/ 22 h 146"/>
              <a:gd name="T98" fmla="*/ 58 w 113"/>
              <a:gd name="T99" fmla="*/ 23 h 146"/>
              <a:gd name="T100" fmla="*/ 60 w 113"/>
              <a:gd name="T101" fmla="*/ 25 h 146"/>
              <a:gd name="T102" fmla="*/ 63 w 113"/>
              <a:gd name="T103" fmla="*/ 22 h 146"/>
              <a:gd name="T104" fmla="*/ 63 w 113"/>
              <a:gd name="T105" fmla="*/ 17 h 146"/>
              <a:gd name="T106" fmla="*/ 61 w 113"/>
              <a:gd name="T107" fmla="*/ 17 h 146"/>
              <a:gd name="T108" fmla="*/ 64 w 113"/>
              <a:gd name="T109" fmla="*/ 0 h 146"/>
              <a:gd name="T110" fmla="*/ 64 w 113"/>
              <a:gd name="T111" fmla="*/ 9 h 146"/>
              <a:gd name="T112" fmla="*/ 63 w 113"/>
              <a:gd name="T113" fmla="*/ 11 h 146"/>
              <a:gd name="T114" fmla="*/ 61 w 113"/>
              <a:gd name="T115" fmla="*/ 9 h 146"/>
              <a:gd name="T116" fmla="*/ 60 w 113"/>
              <a:gd name="T117" fmla="*/ 4 h 146"/>
              <a:gd name="T118" fmla="*/ 61 w 113"/>
              <a:gd name="T119" fmla="*/ 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3" h="146">
                <a:moveTo>
                  <a:pt x="101" y="86"/>
                </a:moveTo>
                <a:lnTo>
                  <a:pt x="101" y="89"/>
                </a:lnTo>
                <a:lnTo>
                  <a:pt x="99" y="89"/>
                </a:lnTo>
                <a:lnTo>
                  <a:pt x="99" y="93"/>
                </a:lnTo>
                <a:lnTo>
                  <a:pt x="97" y="93"/>
                </a:lnTo>
                <a:lnTo>
                  <a:pt x="97" y="94"/>
                </a:lnTo>
                <a:lnTo>
                  <a:pt x="96" y="93"/>
                </a:lnTo>
                <a:lnTo>
                  <a:pt x="96" y="91"/>
                </a:lnTo>
                <a:lnTo>
                  <a:pt x="99" y="89"/>
                </a:lnTo>
                <a:lnTo>
                  <a:pt x="101" y="86"/>
                </a:lnTo>
                <a:close/>
                <a:moveTo>
                  <a:pt x="64" y="22"/>
                </a:moveTo>
                <a:lnTo>
                  <a:pt x="66" y="25"/>
                </a:lnTo>
                <a:lnTo>
                  <a:pt x="67" y="30"/>
                </a:lnTo>
                <a:lnTo>
                  <a:pt x="69" y="31"/>
                </a:lnTo>
                <a:lnTo>
                  <a:pt x="72" y="34"/>
                </a:lnTo>
                <a:lnTo>
                  <a:pt x="74" y="36"/>
                </a:lnTo>
                <a:lnTo>
                  <a:pt x="75" y="37"/>
                </a:lnTo>
                <a:lnTo>
                  <a:pt x="82" y="39"/>
                </a:lnTo>
                <a:lnTo>
                  <a:pt x="85" y="41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4" y="41"/>
                </a:lnTo>
                <a:lnTo>
                  <a:pt x="96" y="41"/>
                </a:lnTo>
                <a:lnTo>
                  <a:pt x="99" y="44"/>
                </a:lnTo>
                <a:lnTo>
                  <a:pt x="99" y="45"/>
                </a:lnTo>
                <a:lnTo>
                  <a:pt x="101" y="47"/>
                </a:lnTo>
                <a:lnTo>
                  <a:pt x="102" y="49"/>
                </a:lnTo>
                <a:lnTo>
                  <a:pt x="102" y="50"/>
                </a:lnTo>
                <a:lnTo>
                  <a:pt x="104" y="52"/>
                </a:lnTo>
                <a:lnTo>
                  <a:pt x="107" y="55"/>
                </a:lnTo>
                <a:lnTo>
                  <a:pt x="108" y="56"/>
                </a:lnTo>
                <a:lnTo>
                  <a:pt x="110" y="58"/>
                </a:lnTo>
                <a:lnTo>
                  <a:pt x="112" y="58"/>
                </a:lnTo>
                <a:lnTo>
                  <a:pt x="113" y="60"/>
                </a:lnTo>
                <a:lnTo>
                  <a:pt x="113" y="60"/>
                </a:lnTo>
                <a:lnTo>
                  <a:pt x="113" y="61"/>
                </a:lnTo>
                <a:lnTo>
                  <a:pt x="113" y="63"/>
                </a:lnTo>
                <a:lnTo>
                  <a:pt x="112" y="66"/>
                </a:lnTo>
                <a:lnTo>
                  <a:pt x="112" y="67"/>
                </a:lnTo>
                <a:lnTo>
                  <a:pt x="108" y="69"/>
                </a:lnTo>
                <a:lnTo>
                  <a:pt x="107" y="74"/>
                </a:lnTo>
                <a:lnTo>
                  <a:pt x="105" y="75"/>
                </a:lnTo>
                <a:lnTo>
                  <a:pt x="102" y="77"/>
                </a:lnTo>
                <a:lnTo>
                  <a:pt x="101" y="80"/>
                </a:lnTo>
                <a:lnTo>
                  <a:pt x="97" y="85"/>
                </a:lnTo>
                <a:lnTo>
                  <a:pt x="94" y="89"/>
                </a:lnTo>
                <a:lnTo>
                  <a:pt x="94" y="91"/>
                </a:lnTo>
                <a:lnTo>
                  <a:pt x="93" y="91"/>
                </a:lnTo>
                <a:lnTo>
                  <a:pt x="91" y="91"/>
                </a:lnTo>
                <a:lnTo>
                  <a:pt x="90" y="89"/>
                </a:lnTo>
                <a:lnTo>
                  <a:pt x="91" y="89"/>
                </a:lnTo>
                <a:lnTo>
                  <a:pt x="91" y="88"/>
                </a:lnTo>
                <a:lnTo>
                  <a:pt x="90" y="88"/>
                </a:lnTo>
                <a:lnTo>
                  <a:pt x="88" y="88"/>
                </a:lnTo>
                <a:lnTo>
                  <a:pt x="86" y="91"/>
                </a:lnTo>
                <a:lnTo>
                  <a:pt x="85" y="93"/>
                </a:lnTo>
                <a:lnTo>
                  <a:pt x="85" y="94"/>
                </a:lnTo>
                <a:lnTo>
                  <a:pt x="85" y="97"/>
                </a:lnTo>
                <a:lnTo>
                  <a:pt x="83" y="99"/>
                </a:lnTo>
                <a:lnTo>
                  <a:pt x="83" y="102"/>
                </a:lnTo>
                <a:lnTo>
                  <a:pt x="83" y="102"/>
                </a:lnTo>
                <a:lnTo>
                  <a:pt x="83" y="105"/>
                </a:lnTo>
                <a:lnTo>
                  <a:pt x="83" y="108"/>
                </a:lnTo>
                <a:lnTo>
                  <a:pt x="85" y="110"/>
                </a:lnTo>
                <a:lnTo>
                  <a:pt x="85" y="112"/>
                </a:lnTo>
                <a:lnTo>
                  <a:pt x="83" y="112"/>
                </a:lnTo>
                <a:lnTo>
                  <a:pt x="83" y="112"/>
                </a:lnTo>
                <a:lnTo>
                  <a:pt x="78" y="112"/>
                </a:lnTo>
                <a:lnTo>
                  <a:pt x="75" y="113"/>
                </a:lnTo>
                <a:lnTo>
                  <a:pt x="72" y="115"/>
                </a:lnTo>
                <a:lnTo>
                  <a:pt x="71" y="115"/>
                </a:lnTo>
                <a:lnTo>
                  <a:pt x="67" y="118"/>
                </a:lnTo>
                <a:lnTo>
                  <a:pt x="66" y="124"/>
                </a:lnTo>
                <a:lnTo>
                  <a:pt x="64" y="126"/>
                </a:lnTo>
                <a:lnTo>
                  <a:pt x="63" y="127"/>
                </a:lnTo>
                <a:lnTo>
                  <a:pt x="58" y="127"/>
                </a:lnTo>
                <a:lnTo>
                  <a:pt x="53" y="127"/>
                </a:lnTo>
                <a:lnTo>
                  <a:pt x="50" y="129"/>
                </a:lnTo>
                <a:lnTo>
                  <a:pt x="47" y="132"/>
                </a:lnTo>
                <a:lnTo>
                  <a:pt x="47" y="134"/>
                </a:lnTo>
                <a:lnTo>
                  <a:pt x="49" y="135"/>
                </a:lnTo>
                <a:lnTo>
                  <a:pt x="49" y="135"/>
                </a:lnTo>
                <a:lnTo>
                  <a:pt x="49" y="137"/>
                </a:lnTo>
                <a:lnTo>
                  <a:pt x="47" y="138"/>
                </a:lnTo>
                <a:lnTo>
                  <a:pt x="45" y="140"/>
                </a:lnTo>
                <a:lnTo>
                  <a:pt x="41" y="141"/>
                </a:lnTo>
                <a:lnTo>
                  <a:pt x="39" y="141"/>
                </a:lnTo>
                <a:lnTo>
                  <a:pt x="37" y="140"/>
                </a:lnTo>
                <a:lnTo>
                  <a:pt x="34" y="140"/>
                </a:lnTo>
                <a:lnTo>
                  <a:pt x="30" y="141"/>
                </a:lnTo>
                <a:lnTo>
                  <a:pt x="28" y="143"/>
                </a:lnTo>
                <a:lnTo>
                  <a:pt x="26" y="143"/>
                </a:lnTo>
                <a:lnTo>
                  <a:pt x="23" y="145"/>
                </a:lnTo>
                <a:lnTo>
                  <a:pt x="19" y="145"/>
                </a:lnTo>
                <a:lnTo>
                  <a:pt x="15" y="146"/>
                </a:lnTo>
                <a:lnTo>
                  <a:pt x="15" y="145"/>
                </a:lnTo>
                <a:lnTo>
                  <a:pt x="14" y="143"/>
                </a:lnTo>
                <a:lnTo>
                  <a:pt x="14" y="140"/>
                </a:lnTo>
                <a:lnTo>
                  <a:pt x="12" y="138"/>
                </a:lnTo>
                <a:lnTo>
                  <a:pt x="12" y="137"/>
                </a:lnTo>
                <a:lnTo>
                  <a:pt x="11" y="137"/>
                </a:lnTo>
                <a:lnTo>
                  <a:pt x="11" y="135"/>
                </a:lnTo>
                <a:lnTo>
                  <a:pt x="9" y="134"/>
                </a:lnTo>
                <a:lnTo>
                  <a:pt x="9" y="132"/>
                </a:lnTo>
                <a:lnTo>
                  <a:pt x="9" y="130"/>
                </a:lnTo>
                <a:lnTo>
                  <a:pt x="8" y="129"/>
                </a:lnTo>
                <a:lnTo>
                  <a:pt x="8" y="127"/>
                </a:lnTo>
                <a:lnTo>
                  <a:pt x="6" y="126"/>
                </a:lnTo>
                <a:lnTo>
                  <a:pt x="6" y="124"/>
                </a:lnTo>
                <a:lnTo>
                  <a:pt x="6" y="123"/>
                </a:lnTo>
                <a:lnTo>
                  <a:pt x="4" y="123"/>
                </a:lnTo>
                <a:lnTo>
                  <a:pt x="4" y="121"/>
                </a:lnTo>
                <a:lnTo>
                  <a:pt x="3" y="119"/>
                </a:lnTo>
                <a:lnTo>
                  <a:pt x="3" y="118"/>
                </a:lnTo>
                <a:lnTo>
                  <a:pt x="3" y="116"/>
                </a:lnTo>
                <a:lnTo>
                  <a:pt x="1" y="115"/>
                </a:lnTo>
                <a:lnTo>
                  <a:pt x="1" y="113"/>
                </a:lnTo>
                <a:lnTo>
                  <a:pt x="0" y="112"/>
                </a:lnTo>
                <a:lnTo>
                  <a:pt x="3" y="112"/>
                </a:lnTo>
                <a:lnTo>
                  <a:pt x="4" y="110"/>
                </a:lnTo>
                <a:lnTo>
                  <a:pt x="8" y="108"/>
                </a:lnTo>
                <a:lnTo>
                  <a:pt x="9" y="108"/>
                </a:lnTo>
                <a:lnTo>
                  <a:pt x="12" y="107"/>
                </a:lnTo>
                <a:lnTo>
                  <a:pt x="14" y="107"/>
                </a:lnTo>
                <a:lnTo>
                  <a:pt x="17" y="105"/>
                </a:lnTo>
                <a:lnTo>
                  <a:pt x="20" y="105"/>
                </a:lnTo>
                <a:lnTo>
                  <a:pt x="22" y="104"/>
                </a:lnTo>
                <a:lnTo>
                  <a:pt x="25" y="104"/>
                </a:lnTo>
                <a:lnTo>
                  <a:pt x="26" y="102"/>
                </a:lnTo>
                <a:lnTo>
                  <a:pt x="30" y="102"/>
                </a:lnTo>
                <a:lnTo>
                  <a:pt x="33" y="101"/>
                </a:lnTo>
                <a:lnTo>
                  <a:pt x="34" y="99"/>
                </a:lnTo>
                <a:lnTo>
                  <a:pt x="37" y="99"/>
                </a:lnTo>
                <a:lnTo>
                  <a:pt x="39" y="97"/>
                </a:lnTo>
                <a:lnTo>
                  <a:pt x="42" y="97"/>
                </a:lnTo>
                <a:lnTo>
                  <a:pt x="44" y="96"/>
                </a:lnTo>
                <a:lnTo>
                  <a:pt x="44" y="94"/>
                </a:lnTo>
                <a:lnTo>
                  <a:pt x="45" y="93"/>
                </a:lnTo>
                <a:lnTo>
                  <a:pt x="45" y="91"/>
                </a:lnTo>
                <a:lnTo>
                  <a:pt x="45" y="89"/>
                </a:lnTo>
                <a:lnTo>
                  <a:pt x="47" y="88"/>
                </a:lnTo>
                <a:lnTo>
                  <a:pt x="47" y="86"/>
                </a:lnTo>
                <a:lnTo>
                  <a:pt x="47" y="85"/>
                </a:lnTo>
                <a:lnTo>
                  <a:pt x="49" y="83"/>
                </a:lnTo>
                <a:lnTo>
                  <a:pt x="49" y="82"/>
                </a:lnTo>
                <a:lnTo>
                  <a:pt x="49" y="80"/>
                </a:lnTo>
                <a:lnTo>
                  <a:pt x="50" y="78"/>
                </a:lnTo>
                <a:lnTo>
                  <a:pt x="50" y="77"/>
                </a:lnTo>
                <a:lnTo>
                  <a:pt x="50" y="75"/>
                </a:lnTo>
                <a:lnTo>
                  <a:pt x="52" y="74"/>
                </a:lnTo>
                <a:lnTo>
                  <a:pt x="52" y="71"/>
                </a:lnTo>
                <a:lnTo>
                  <a:pt x="52" y="69"/>
                </a:lnTo>
                <a:lnTo>
                  <a:pt x="53" y="67"/>
                </a:lnTo>
                <a:lnTo>
                  <a:pt x="53" y="66"/>
                </a:lnTo>
                <a:lnTo>
                  <a:pt x="52" y="64"/>
                </a:lnTo>
                <a:lnTo>
                  <a:pt x="52" y="63"/>
                </a:lnTo>
                <a:lnTo>
                  <a:pt x="50" y="61"/>
                </a:lnTo>
                <a:lnTo>
                  <a:pt x="49" y="60"/>
                </a:lnTo>
                <a:lnTo>
                  <a:pt x="47" y="58"/>
                </a:lnTo>
                <a:lnTo>
                  <a:pt x="47" y="56"/>
                </a:lnTo>
                <a:lnTo>
                  <a:pt x="47" y="53"/>
                </a:lnTo>
                <a:lnTo>
                  <a:pt x="47" y="53"/>
                </a:lnTo>
                <a:lnTo>
                  <a:pt x="47" y="50"/>
                </a:lnTo>
                <a:lnTo>
                  <a:pt x="47" y="49"/>
                </a:lnTo>
                <a:lnTo>
                  <a:pt x="49" y="45"/>
                </a:lnTo>
                <a:lnTo>
                  <a:pt x="50" y="44"/>
                </a:lnTo>
                <a:lnTo>
                  <a:pt x="50" y="41"/>
                </a:lnTo>
                <a:lnTo>
                  <a:pt x="52" y="41"/>
                </a:lnTo>
                <a:lnTo>
                  <a:pt x="52" y="39"/>
                </a:lnTo>
                <a:lnTo>
                  <a:pt x="52" y="37"/>
                </a:lnTo>
                <a:lnTo>
                  <a:pt x="52" y="37"/>
                </a:lnTo>
                <a:lnTo>
                  <a:pt x="50" y="37"/>
                </a:lnTo>
                <a:lnTo>
                  <a:pt x="52" y="36"/>
                </a:lnTo>
                <a:lnTo>
                  <a:pt x="53" y="36"/>
                </a:lnTo>
                <a:lnTo>
                  <a:pt x="55" y="36"/>
                </a:lnTo>
                <a:lnTo>
                  <a:pt x="56" y="36"/>
                </a:lnTo>
                <a:lnTo>
                  <a:pt x="58" y="36"/>
                </a:lnTo>
                <a:lnTo>
                  <a:pt x="58" y="34"/>
                </a:lnTo>
                <a:lnTo>
                  <a:pt x="58" y="34"/>
                </a:lnTo>
                <a:lnTo>
                  <a:pt x="58" y="33"/>
                </a:lnTo>
                <a:lnTo>
                  <a:pt x="55" y="33"/>
                </a:lnTo>
                <a:lnTo>
                  <a:pt x="55" y="33"/>
                </a:lnTo>
                <a:lnTo>
                  <a:pt x="55" y="31"/>
                </a:lnTo>
                <a:lnTo>
                  <a:pt x="55" y="30"/>
                </a:lnTo>
                <a:lnTo>
                  <a:pt x="55" y="30"/>
                </a:lnTo>
                <a:lnTo>
                  <a:pt x="55" y="28"/>
                </a:lnTo>
                <a:lnTo>
                  <a:pt x="55" y="28"/>
                </a:lnTo>
                <a:lnTo>
                  <a:pt x="55" y="26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60" y="25"/>
                </a:lnTo>
                <a:lnTo>
                  <a:pt x="60" y="25"/>
                </a:lnTo>
                <a:lnTo>
                  <a:pt x="61" y="23"/>
                </a:lnTo>
                <a:lnTo>
                  <a:pt x="61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4" y="22"/>
                </a:lnTo>
                <a:close/>
                <a:moveTo>
                  <a:pt x="61" y="17"/>
                </a:moveTo>
                <a:lnTo>
                  <a:pt x="63" y="17"/>
                </a:lnTo>
                <a:lnTo>
                  <a:pt x="63" y="17"/>
                </a:lnTo>
                <a:lnTo>
                  <a:pt x="63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close/>
                <a:moveTo>
                  <a:pt x="64" y="0"/>
                </a:moveTo>
                <a:lnTo>
                  <a:pt x="64" y="0"/>
                </a:lnTo>
                <a:lnTo>
                  <a:pt x="64" y="1"/>
                </a:lnTo>
                <a:lnTo>
                  <a:pt x="64" y="3"/>
                </a:lnTo>
                <a:lnTo>
                  <a:pt x="64" y="4"/>
                </a:lnTo>
                <a:lnTo>
                  <a:pt x="64" y="9"/>
                </a:lnTo>
                <a:lnTo>
                  <a:pt x="63" y="9"/>
                </a:lnTo>
                <a:lnTo>
                  <a:pt x="63" y="11"/>
                </a:lnTo>
                <a:lnTo>
                  <a:pt x="63" y="11"/>
                </a:lnTo>
                <a:lnTo>
                  <a:pt x="63" y="11"/>
                </a:lnTo>
                <a:lnTo>
                  <a:pt x="61" y="11"/>
                </a:lnTo>
                <a:lnTo>
                  <a:pt x="61" y="11"/>
                </a:lnTo>
                <a:lnTo>
                  <a:pt x="61" y="11"/>
                </a:lnTo>
                <a:lnTo>
                  <a:pt x="61" y="9"/>
                </a:lnTo>
                <a:lnTo>
                  <a:pt x="61" y="8"/>
                </a:lnTo>
                <a:lnTo>
                  <a:pt x="61" y="6"/>
                </a:lnTo>
                <a:lnTo>
                  <a:pt x="61" y="4"/>
                </a:lnTo>
                <a:lnTo>
                  <a:pt x="60" y="4"/>
                </a:lnTo>
                <a:lnTo>
                  <a:pt x="60" y="4"/>
                </a:lnTo>
                <a:lnTo>
                  <a:pt x="61" y="3"/>
                </a:lnTo>
                <a:lnTo>
                  <a:pt x="61" y="3"/>
                </a:lnTo>
                <a:lnTo>
                  <a:pt x="61" y="3"/>
                </a:lnTo>
                <a:lnTo>
                  <a:pt x="63" y="1"/>
                </a:lnTo>
                <a:lnTo>
                  <a:pt x="63" y="1"/>
                </a:lnTo>
                <a:lnTo>
                  <a:pt x="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7" name="Freeform 185"/>
          <p:cNvSpPr>
            <a:spLocks/>
          </p:cNvSpPr>
          <p:nvPr/>
        </p:nvSpPr>
        <p:spPr bwMode="auto">
          <a:xfrm>
            <a:off x="1761505" y="5212554"/>
            <a:ext cx="615522" cy="337196"/>
          </a:xfrm>
          <a:custGeom>
            <a:avLst/>
            <a:gdLst>
              <a:gd name="T0" fmla="*/ 29 w 117"/>
              <a:gd name="T1" fmla="*/ 3 h 63"/>
              <a:gd name="T2" fmla="*/ 35 w 117"/>
              <a:gd name="T3" fmla="*/ 8 h 63"/>
              <a:gd name="T4" fmla="*/ 45 w 117"/>
              <a:gd name="T5" fmla="*/ 12 h 63"/>
              <a:gd name="T6" fmla="*/ 51 w 117"/>
              <a:gd name="T7" fmla="*/ 19 h 63"/>
              <a:gd name="T8" fmla="*/ 57 w 117"/>
              <a:gd name="T9" fmla="*/ 19 h 63"/>
              <a:gd name="T10" fmla="*/ 60 w 117"/>
              <a:gd name="T11" fmla="*/ 23 h 63"/>
              <a:gd name="T12" fmla="*/ 67 w 117"/>
              <a:gd name="T13" fmla="*/ 28 h 63"/>
              <a:gd name="T14" fmla="*/ 68 w 117"/>
              <a:gd name="T15" fmla="*/ 30 h 63"/>
              <a:gd name="T16" fmla="*/ 75 w 117"/>
              <a:gd name="T17" fmla="*/ 28 h 63"/>
              <a:gd name="T18" fmla="*/ 73 w 117"/>
              <a:gd name="T19" fmla="*/ 33 h 63"/>
              <a:gd name="T20" fmla="*/ 82 w 117"/>
              <a:gd name="T21" fmla="*/ 34 h 63"/>
              <a:gd name="T22" fmla="*/ 86 w 117"/>
              <a:gd name="T23" fmla="*/ 39 h 63"/>
              <a:gd name="T24" fmla="*/ 87 w 117"/>
              <a:gd name="T25" fmla="*/ 36 h 63"/>
              <a:gd name="T26" fmla="*/ 92 w 117"/>
              <a:gd name="T27" fmla="*/ 39 h 63"/>
              <a:gd name="T28" fmla="*/ 95 w 117"/>
              <a:gd name="T29" fmla="*/ 36 h 63"/>
              <a:gd name="T30" fmla="*/ 98 w 117"/>
              <a:gd name="T31" fmla="*/ 37 h 63"/>
              <a:gd name="T32" fmla="*/ 105 w 117"/>
              <a:gd name="T33" fmla="*/ 41 h 63"/>
              <a:gd name="T34" fmla="*/ 111 w 117"/>
              <a:gd name="T35" fmla="*/ 41 h 63"/>
              <a:gd name="T36" fmla="*/ 117 w 117"/>
              <a:gd name="T37" fmla="*/ 39 h 63"/>
              <a:gd name="T38" fmla="*/ 117 w 117"/>
              <a:gd name="T39" fmla="*/ 44 h 63"/>
              <a:gd name="T40" fmla="*/ 114 w 117"/>
              <a:gd name="T41" fmla="*/ 52 h 63"/>
              <a:gd name="T42" fmla="*/ 117 w 117"/>
              <a:gd name="T43" fmla="*/ 60 h 63"/>
              <a:gd name="T44" fmla="*/ 112 w 117"/>
              <a:gd name="T45" fmla="*/ 63 h 63"/>
              <a:gd name="T46" fmla="*/ 106 w 117"/>
              <a:gd name="T47" fmla="*/ 63 h 63"/>
              <a:gd name="T48" fmla="*/ 101 w 117"/>
              <a:gd name="T49" fmla="*/ 60 h 63"/>
              <a:gd name="T50" fmla="*/ 94 w 117"/>
              <a:gd name="T51" fmla="*/ 61 h 63"/>
              <a:gd name="T52" fmla="*/ 87 w 117"/>
              <a:gd name="T53" fmla="*/ 60 h 63"/>
              <a:gd name="T54" fmla="*/ 82 w 117"/>
              <a:gd name="T55" fmla="*/ 60 h 63"/>
              <a:gd name="T56" fmla="*/ 79 w 117"/>
              <a:gd name="T57" fmla="*/ 56 h 63"/>
              <a:gd name="T58" fmla="*/ 75 w 117"/>
              <a:gd name="T59" fmla="*/ 56 h 63"/>
              <a:gd name="T60" fmla="*/ 73 w 117"/>
              <a:gd name="T61" fmla="*/ 55 h 63"/>
              <a:gd name="T62" fmla="*/ 67 w 117"/>
              <a:gd name="T63" fmla="*/ 52 h 63"/>
              <a:gd name="T64" fmla="*/ 64 w 117"/>
              <a:gd name="T65" fmla="*/ 48 h 63"/>
              <a:gd name="T66" fmla="*/ 56 w 117"/>
              <a:gd name="T67" fmla="*/ 47 h 63"/>
              <a:gd name="T68" fmla="*/ 49 w 117"/>
              <a:gd name="T69" fmla="*/ 45 h 63"/>
              <a:gd name="T70" fmla="*/ 46 w 117"/>
              <a:gd name="T71" fmla="*/ 47 h 63"/>
              <a:gd name="T72" fmla="*/ 38 w 117"/>
              <a:gd name="T73" fmla="*/ 44 h 63"/>
              <a:gd name="T74" fmla="*/ 32 w 117"/>
              <a:gd name="T75" fmla="*/ 42 h 63"/>
              <a:gd name="T76" fmla="*/ 27 w 117"/>
              <a:gd name="T77" fmla="*/ 39 h 63"/>
              <a:gd name="T78" fmla="*/ 23 w 117"/>
              <a:gd name="T79" fmla="*/ 37 h 63"/>
              <a:gd name="T80" fmla="*/ 16 w 117"/>
              <a:gd name="T81" fmla="*/ 33 h 63"/>
              <a:gd name="T82" fmla="*/ 10 w 117"/>
              <a:gd name="T83" fmla="*/ 30 h 63"/>
              <a:gd name="T84" fmla="*/ 7 w 117"/>
              <a:gd name="T85" fmla="*/ 28 h 63"/>
              <a:gd name="T86" fmla="*/ 4 w 117"/>
              <a:gd name="T87" fmla="*/ 28 h 63"/>
              <a:gd name="T88" fmla="*/ 0 w 117"/>
              <a:gd name="T89" fmla="*/ 25 h 63"/>
              <a:gd name="T90" fmla="*/ 2 w 117"/>
              <a:gd name="T91" fmla="*/ 19 h 63"/>
              <a:gd name="T92" fmla="*/ 5 w 117"/>
              <a:gd name="T93" fmla="*/ 11 h 63"/>
              <a:gd name="T94" fmla="*/ 12 w 117"/>
              <a:gd name="T95" fmla="*/ 4 h 63"/>
              <a:gd name="T96" fmla="*/ 13 w 117"/>
              <a:gd name="T97" fmla="*/ 4 h 63"/>
              <a:gd name="T98" fmla="*/ 18 w 117"/>
              <a:gd name="T99" fmla="*/ 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63">
                <a:moveTo>
                  <a:pt x="23" y="0"/>
                </a:moveTo>
                <a:lnTo>
                  <a:pt x="26" y="1"/>
                </a:lnTo>
                <a:lnTo>
                  <a:pt x="29" y="1"/>
                </a:lnTo>
                <a:lnTo>
                  <a:pt x="29" y="3"/>
                </a:lnTo>
                <a:lnTo>
                  <a:pt x="30" y="4"/>
                </a:lnTo>
                <a:lnTo>
                  <a:pt x="30" y="4"/>
                </a:lnTo>
                <a:lnTo>
                  <a:pt x="32" y="6"/>
                </a:lnTo>
                <a:lnTo>
                  <a:pt x="35" y="8"/>
                </a:lnTo>
                <a:lnTo>
                  <a:pt x="37" y="9"/>
                </a:lnTo>
                <a:lnTo>
                  <a:pt x="40" y="11"/>
                </a:lnTo>
                <a:lnTo>
                  <a:pt x="43" y="12"/>
                </a:lnTo>
                <a:lnTo>
                  <a:pt x="45" y="12"/>
                </a:lnTo>
                <a:lnTo>
                  <a:pt x="46" y="14"/>
                </a:lnTo>
                <a:lnTo>
                  <a:pt x="48" y="15"/>
                </a:lnTo>
                <a:lnTo>
                  <a:pt x="49" y="17"/>
                </a:lnTo>
                <a:lnTo>
                  <a:pt x="51" y="19"/>
                </a:lnTo>
                <a:lnTo>
                  <a:pt x="53" y="19"/>
                </a:lnTo>
                <a:lnTo>
                  <a:pt x="54" y="19"/>
                </a:lnTo>
                <a:lnTo>
                  <a:pt x="56" y="17"/>
                </a:lnTo>
                <a:lnTo>
                  <a:pt x="57" y="19"/>
                </a:lnTo>
                <a:lnTo>
                  <a:pt x="59" y="19"/>
                </a:lnTo>
                <a:lnTo>
                  <a:pt x="59" y="20"/>
                </a:lnTo>
                <a:lnTo>
                  <a:pt x="59" y="22"/>
                </a:lnTo>
                <a:lnTo>
                  <a:pt x="60" y="23"/>
                </a:lnTo>
                <a:lnTo>
                  <a:pt x="62" y="25"/>
                </a:lnTo>
                <a:lnTo>
                  <a:pt x="64" y="25"/>
                </a:lnTo>
                <a:lnTo>
                  <a:pt x="64" y="26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8" y="28"/>
                </a:lnTo>
                <a:lnTo>
                  <a:pt x="68" y="30"/>
                </a:lnTo>
                <a:lnTo>
                  <a:pt x="70" y="30"/>
                </a:lnTo>
                <a:lnTo>
                  <a:pt x="73" y="28"/>
                </a:lnTo>
                <a:lnTo>
                  <a:pt x="73" y="28"/>
                </a:lnTo>
                <a:lnTo>
                  <a:pt x="75" y="28"/>
                </a:lnTo>
                <a:lnTo>
                  <a:pt x="75" y="28"/>
                </a:lnTo>
                <a:lnTo>
                  <a:pt x="73" y="30"/>
                </a:lnTo>
                <a:lnTo>
                  <a:pt x="73" y="31"/>
                </a:lnTo>
                <a:lnTo>
                  <a:pt x="73" y="33"/>
                </a:lnTo>
                <a:lnTo>
                  <a:pt x="75" y="33"/>
                </a:lnTo>
                <a:lnTo>
                  <a:pt x="78" y="33"/>
                </a:lnTo>
                <a:lnTo>
                  <a:pt x="81" y="33"/>
                </a:lnTo>
                <a:lnTo>
                  <a:pt x="82" y="34"/>
                </a:lnTo>
                <a:lnTo>
                  <a:pt x="84" y="36"/>
                </a:lnTo>
                <a:lnTo>
                  <a:pt x="84" y="37"/>
                </a:lnTo>
                <a:lnTo>
                  <a:pt x="86" y="39"/>
                </a:lnTo>
                <a:lnTo>
                  <a:pt x="86" y="39"/>
                </a:lnTo>
                <a:lnTo>
                  <a:pt x="87" y="39"/>
                </a:lnTo>
                <a:lnTo>
                  <a:pt x="87" y="37"/>
                </a:lnTo>
                <a:lnTo>
                  <a:pt x="87" y="36"/>
                </a:lnTo>
                <a:lnTo>
                  <a:pt x="87" y="36"/>
                </a:lnTo>
                <a:lnTo>
                  <a:pt x="89" y="36"/>
                </a:lnTo>
                <a:lnTo>
                  <a:pt x="89" y="37"/>
                </a:lnTo>
                <a:lnTo>
                  <a:pt x="90" y="39"/>
                </a:lnTo>
                <a:lnTo>
                  <a:pt x="92" y="39"/>
                </a:lnTo>
                <a:lnTo>
                  <a:pt x="94" y="39"/>
                </a:lnTo>
                <a:lnTo>
                  <a:pt x="94" y="39"/>
                </a:lnTo>
                <a:lnTo>
                  <a:pt x="94" y="36"/>
                </a:lnTo>
                <a:lnTo>
                  <a:pt x="95" y="36"/>
                </a:lnTo>
                <a:lnTo>
                  <a:pt x="97" y="36"/>
                </a:lnTo>
                <a:lnTo>
                  <a:pt x="97" y="36"/>
                </a:lnTo>
                <a:lnTo>
                  <a:pt x="97" y="37"/>
                </a:lnTo>
                <a:lnTo>
                  <a:pt x="98" y="37"/>
                </a:lnTo>
                <a:lnTo>
                  <a:pt x="100" y="37"/>
                </a:lnTo>
                <a:lnTo>
                  <a:pt x="101" y="39"/>
                </a:lnTo>
                <a:lnTo>
                  <a:pt x="103" y="41"/>
                </a:lnTo>
                <a:lnTo>
                  <a:pt x="105" y="41"/>
                </a:lnTo>
                <a:lnTo>
                  <a:pt x="108" y="41"/>
                </a:lnTo>
                <a:lnTo>
                  <a:pt x="108" y="41"/>
                </a:lnTo>
                <a:lnTo>
                  <a:pt x="109" y="41"/>
                </a:lnTo>
                <a:lnTo>
                  <a:pt x="111" y="41"/>
                </a:lnTo>
                <a:lnTo>
                  <a:pt x="112" y="39"/>
                </a:lnTo>
                <a:lnTo>
                  <a:pt x="114" y="39"/>
                </a:lnTo>
                <a:lnTo>
                  <a:pt x="116" y="39"/>
                </a:lnTo>
                <a:lnTo>
                  <a:pt x="117" y="39"/>
                </a:lnTo>
                <a:lnTo>
                  <a:pt x="117" y="41"/>
                </a:lnTo>
                <a:lnTo>
                  <a:pt x="117" y="41"/>
                </a:lnTo>
                <a:lnTo>
                  <a:pt x="117" y="42"/>
                </a:lnTo>
                <a:lnTo>
                  <a:pt x="117" y="44"/>
                </a:lnTo>
                <a:lnTo>
                  <a:pt x="116" y="44"/>
                </a:lnTo>
                <a:lnTo>
                  <a:pt x="116" y="47"/>
                </a:lnTo>
                <a:lnTo>
                  <a:pt x="114" y="52"/>
                </a:lnTo>
                <a:lnTo>
                  <a:pt x="114" y="52"/>
                </a:lnTo>
                <a:lnTo>
                  <a:pt x="117" y="55"/>
                </a:lnTo>
                <a:lnTo>
                  <a:pt x="117" y="56"/>
                </a:lnTo>
                <a:lnTo>
                  <a:pt x="117" y="58"/>
                </a:lnTo>
                <a:lnTo>
                  <a:pt x="117" y="60"/>
                </a:lnTo>
                <a:lnTo>
                  <a:pt x="116" y="63"/>
                </a:lnTo>
                <a:lnTo>
                  <a:pt x="116" y="63"/>
                </a:lnTo>
                <a:lnTo>
                  <a:pt x="116" y="63"/>
                </a:lnTo>
                <a:lnTo>
                  <a:pt x="112" y="63"/>
                </a:lnTo>
                <a:lnTo>
                  <a:pt x="111" y="63"/>
                </a:lnTo>
                <a:lnTo>
                  <a:pt x="109" y="63"/>
                </a:lnTo>
                <a:lnTo>
                  <a:pt x="108" y="63"/>
                </a:lnTo>
                <a:lnTo>
                  <a:pt x="106" y="63"/>
                </a:lnTo>
                <a:lnTo>
                  <a:pt x="105" y="63"/>
                </a:lnTo>
                <a:lnTo>
                  <a:pt x="103" y="63"/>
                </a:lnTo>
                <a:lnTo>
                  <a:pt x="101" y="63"/>
                </a:lnTo>
                <a:lnTo>
                  <a:pt x="101" y="60"/>
                </a:lnTo>
                <a:lnTo>
                  <a:pt x="101" y="60"/>
                </a:lnTo>
                <a:lnTo>
                  <a:pt x="97" y="61"/>
                </a:lnTo>
                <a:lnTo>
                  <a:pt x="97" y="63"/>
                </a:lnTo>
                <a:lnTo>
                  <a:pt x="94" y="61"/>
                </a:lnTo>
                <a:lnTo>
                  <a:pt x="92" y="60"/>
                </a:lnTo>
                <a:lnTo>
                  <a:pt x="92" y="60"/>
                </a:lnTo>
                <a:lnTo>
                  <a:pt x="89" y="60"/>
                </a:lnTo>
                <a:lnTo>
                  <a:pt x="87" y="60"/>
                </a:lnTo>
                <a:lnTo>
                  <a:pt x="86" y="58"/>
                </a:lnTo>
                <a:lnTo>
                  <a:pt x="84" y="60"/>
                </a:lnTo>
                <a:lnTo>
                  <a:pt x="82" y="60"/>
                </a:lnTo>
                <a:lnTo>
                  <a:pt x="82" y="60"/>
                </a:lnTo>
                <a:lnTo>
                  <a:pt x="82" y="58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6"/>
                </a:lnTo>
                <a:lnTo>
                  <a:pt x="76" y="58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3" y="55"/>
                </a:lnTo>
                <a:lnTo>
                  <a:pt x="73" y="55"/>
                </a:lnTo>
                <a:lnTo>
                  <a:pt x="73" y="55"/>
                </a:lnTo>
                <a:lnTo>
                  <a:pt x="71" y="55"/>
                </a:lnTo>
                <a:lnTo>
                  <a:pt x="70" y="55"/>
                </a:lnTo>
                <a:lnTo>
                  <a:pt x="67" y="53"/>
                </a:lnTo>
                <a:lnTo>
                  <a:pt x="67" y="52"/>
                </a:lnTo>
                <a:lnTo>
                  <a:pt x="67" y="50"/>
                </a:lnTo>
                <a:lnTo>
                  <a:pt x="67" y="50"/>
                </a:lnTo>
                <a:lnTo>
                  <a:pt x="65" y="48"/>
                </a:lnTo>
                <a:lnTo>
                  <a:pt x="64" y="48"/>
                </a:lnTo>
                <a:lnTo>
                  <a:pt x="60" y="47"/>
                </a:lnTo>
                <a:lnTo>
                  <a:pt x="59" y="45"/>
                </a:lnTo>
                <a:lnTo>
                  <a:pt x="57" y="45"/>
                </a:lnTo>
                <a:lnTo>
                  <a:pt x="56" y="47"/>
                </a:lnTo>
                <a:lnTo>
                  <a:pt x="54" y="47"/>
                </a:lnTo>
                <a:lnTo>
                  <a:pt x="54" y="47"/>
                </a:lnTo>
                <a:lnTo>
                  <a:pt x="51" y="47"/>
                </a:lnTo>
                <a:lnTo>
                  <a:pt x="49" y="45"/>
                </a:lnTo>
                <a:lnTo>
                  <a:pt x="48" y="47"/>
                </a:lnTo>
                <a:lnTo>
                  <a:pt x="48" y="47"/>
                </a:lnTo>
                <a:lnTo>
                  <a:pt x="46" y="47"/>
                </a:lnTo>
                <a:lnTo>
                  <a:pt x="46" y="47"/>
                </a:lnTo>
                <a:lnTo>
                  <a:pt x="43" y="47"/>
                </a:lnTo>
                <a:lnTo>
                  <a:pt x="41" y="45"/>
                </a:lnTo>
                <a:lnTo>
                  <a:pt x="38" y="45"/>
                </a:lnTo>
                <a:lnTo>
                  <a:pt x="38" y="44"/>
                </a:lnTo>
                <a:lnTo>
                  <a:pt x="38" y="42"/>
                </a:lnTo>
                <a:lnTo>
                  <a:pt x="37" y="42"/>
                </a:lnTo>
                <a:lnTo>
                  <a:pt x="35" y="42"/>
                </a:lnTo>
                <a:lnTo>
                  <a:pt x="32" y="42"/>
                </a:lnTo>
                <a:lnTo>
                  <a:pt x="30" y="39"/>
                </a:lnTo>
                <a:lnTo>
                  <a:pt x="29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6" y="39"/>
                </a:lnTo>
                <a:lnTo>
                  <a:pt x="24" y="39"/>
                </a:lnTo>
                <a:lnTo>
                  <a:pt x="23" y="37"/>
                </a:lnTo>
                <a:lnTo>
                  <a:pt x="21" y="37"/>
                </a:lnTo>
                <a:lnTo>
                  <a:pt x="18" y="34"/>
                </a:lnTo>
                <a:lnTo>
                  <a:pt x="18" y="34"/>
                </a:lnTo>
                <a:lnTo>
                  <a:pt x="16" y="33"/>
                </a:lnTo>
                <a:lnTo>
                  <a:pt x="16" y="33"/>
                </a:lnTo>
                <a:lnTo>
                  <a:pt x="15" y="31"/>
                </a:lnTo>
                <a:lnTo>
                  <a:pt x="12" y="31"/>
                </a:lnTo>
                <a:lnTo>
                  <a:pt x="10" y="30"/>
                </a:lnTo>
                <a:lnTo>
                  <a:pt x="10" y="30"/>
                </a:lnTo>
                <a:lnTo>
                  <a:pt x="8" y="28"/>
                </a:lnTo>
                <a:lnTo>
                  <a:pt x="8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5" y="28"/>
                </a:lnTo>
                <a:lnTo>
                  <a:pt x="4" y="28"/>
                </a:lnTo>
                <a:lnTo>
                  <a:pt x="2" y="26"/>
                </a:lnTo>
                <a:lnTo>
                  <a:pt x="2" y="25"/>
                </a:lnTo>
                <a:lnTo>
                  <a:pt x="0" y="25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4" y="15"/>
                </a:lnTo>
                <a:lnTo>
                  <a:pt x="4" y="14"/>
                </a:lnTo>
                <a:lnTo>
                  <a:pt x="5" y="11"/>
                </a:lnTo>
                <a:lnTo>
                  <a:pt x="7" y="8"/>
                </a:lnTo>
                <a:lnTo>
                  <a:pt x="8" y="8"/>
                </a:lnTo>
                <a:lnTo>
                  <a:pt x="8" y="6"/>
                </a:lnTo>
                <a:lnTo>
                  <a:pt x="12" y="4"/>
                </a:lnTo>
                <a:lnTo>
                  <a:pt x="12" y="4"/>
                </a:lnTo>
                <a:lnTo>
                  <a:pt x="13" y="4"/>
                </a:lnTo>
                <a:lnTo>
                  <a:pt x="13" y="3"/>
                </a:lnTo>
                <a:lnTo>
                  <a:pt x="13" y="4"/>
                </a:lnTo>
                <a:lnTo>
                  <a:pt x="15" y="4"/>
                </a:lnTo>
                <a:lnTo>
                  <a:pt x="15" y="6"/>
                </a:lnTo>
                <a:lnTo>
                  <a:pt x="16" y="6"/>
                </a:lnTo>
                <a:lnTo>
                  <a:pt x="18" y="4"/>
                </a:lnTo>
                <a:lnTo>
                  <a:pt x="19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8" name="Freeform 195"/>
          <p:cNvSpPr>
            <a:spLocks noEditPoints="1"/>
          </p:cNvSpPr>
          <p:nvPr/>
        </p:nvSpPr>
        <p:spPr bwMode="auto">
          <a:xfrm>
            <a:off x="2682153" y="5373124"/>
            <a:ext cx="683910" cy="1487935"/>
          </a:xfrm>
          <a:custGeom>
            <a:avLst/>
            <a:gdLst>
              <a:gd name="T0" fmla="*/ 89 w 130"/>
              <a:gd name="T1" fmla="*/ 266 h 278"/>
              <a:gd name="T2" fmla="*/ 89 w 130"/>
              <a:gd name="T3" fmla="*/ 252 h 278"/>
              <a:gd name="T4" fmla="*/ 90 w 130"/>
              <a:gd name="T5" fmla="*/ 253 h 278"/>
              <a:gd name="T6" fmla="*/ 92 w 130"/>
              <a:gd name="T7" fmla="*/ 247 h 278"/>
              <a:gd name="T8" fmla="*/ 86 w 130"/>
              <a:gd name="T9" fmla="*/ 245 h 278"/>
              <a:gd name="T10" fmla="*/ 86 w 130"/>
              <a:gd name="T11" fmla="*/ 242 h 278"/>
              <a:gd name="T12" fmla="*/ 89 w 130"/>
              <a:gd name="T13" fmla="*/ 230 h 278"/>
              <a:gd name="T14" fmla="*/ 38 w 130"/>
              <a:gd name="T15" fmla="*/ 190 h 278"/>
              <a:gd name="T16" fmla="*/ 78 w 130"/>
              <a:gd name="T17" fmla="*/ 182 h 278"/>
              <a:gd name="T18" fmla="*/ 19 w 130"/>
              <a:gd name="T19" fmla="*/ 146 h 278"/>
              <a:gd name="T20" fmla="*/ 23 w 130"/>
              <a:gd name="T21" fmla="*/ 137 h 278"/>
              <a:gd name="T22" fmla="*/ 12 w 130"/>
              <a:gd name="T23" fmla="*/ 129 h 278"/>
              <a:gd name="T24" fmla="*/ 86 w 130"/>
              <a:gd name="T25" fmla="*/ 7 h 278"/>
              <a:gd name="T26" fmla="*/ 95 w 130"/>
              <a:gd name="T27" fmla="*/ 23 h 278"/>
              <a:gd name="T28" fmla="*/ 94 w 130"/>
              <a:gd name="T29" fmla="*/ 41 h 278"/>
              <a:gd name="T30" fmla="*/ 81 w 130"/>
              <a:gd name="T31" fmla="*/ 52 h 278"/>
              <a:gd name="T32" fmla="*/ 79 w 130"/>
              <a:gd name="T33" fmla="*/ 67 h 278"/>
              <a:gd name="T34" fmla="*/ 97 w 130"/>
              <a:gd name="T35" fmla="*/ 67 h 278"/>
              <a:gd name="T36" fmla="*/ 97 w 130"/>
              <a:gd name="T37" fmla="*/ 82 h 278"/>
              <a:gd name="T38" fmla="*/ 101 w 130"/>
              <a:gd name="T39" fmla="*/ 96 h 278"/>
              <a:gd name="T40" fmla="*/ 112 w 130"/>
              <a:gd name="T41" fmla="*/ 104 h 278"/>
              <a:gd name="T42" fmla="*/ 128 w 130"/>
              <a:gd name="T43" fmla="*/ 104 h 278"/>
              <a:gd name="T44" fmla="*/ 122 w 130"/>
              <a:gd name="T45" fmla="*/ 115 h 278"/>
              <a:gd name="T46" fmla="*/ 114 w 130"/>
              <a:gd name="T47" fmla="*/ 124 h 278"/>
              <a:gd name="T48" fmla="*/ 105 w 130"/>
              <a:gd name="T49" fmla="*/ 129 h 278"/>
              <a:gd name="T50" fmla="*/ 92 w 130"/>
              <a:gd name="T51" fmla="*/ 134 h 278"/>
              <a:gd name="T52" fmla="*/ 81 w 130"/>
              <a:gd name="T53" fmla="*/ 146 h 278"/>
              <a:gd name="T54" fmla="*/ 79 w 130"/>
              <a:gd name="T55" fmla="*/ 156 h 278"/>
              <a:gd name="T56" fmla="*/ 92 w 130"/>
              <a:gd name="T57" fmla="*/ 176 h 278"/>
              <a:gd name="T58" fmla="*/ 92 w 130"/>
              <a:gd name="T59" fmla="*/ 190 h 278"/>
              <a:gd name="T60" fmla="*/ 89 w 130"/>
              <a:gd name="T61" fmla="*/ 208 h 278"/>
              <a:gd name="T62" fmla="*/ 101 w 130"/>
              <a:gd name="T63" fmla="*/ 233 h 278"/>
              <a:gd name="T64" fmla="*/ 108 w 130"/>
              <a:gd name="T65" fmla="*/ 252 h 278"/>
              <a:gd name="T66" fmla="*/ 95 w 130"/>
              <a:gd name="T67" fmla="*/ 272 h 278"/>
              <a:gd name="T68" fmla="*/ 95 w 130"/>
              <a:gd name="T69" fmla="*/ 256 h 278"/>
              <a:gd name="T70" fmla="*/ 95 w 130"/>
              <a:gd name="T71" fmla="*/ 247 h 278"/>
              <a:gd name="T72" fmla="*/ 92 w 130"/>
              <a:gd name="T73" fmla="*/ 228 h 278"/>
              <a:gd name="T74" fmla="*/ 84 w 130"/>
              <a:gd name="T75" fmla="*/ 208 h 278"/>
              <a:gd name="T76" fmla="*/ 81 w 130"/>
              <a:gd name="T77" fmla="*/ 181 h 278"/>
              <a:gd name="T78" fmla="*/ 68 w 130"/>
              <a:gd name="T79" fmla="*/ 170 h 278"/>
              <a:gd name="T80" fmla="*/ 59 w 130"/>
              <a:gd name="T81" fmla="*/ 178 h 278"/>
              <a:gd name="T82" fmla="*/ 49 w 130"/>
              <a:gd name="T83" fmla="*/ 192 h 278"/>
              <a:gd name="T84" fmla="*/ 40 w 130"/>
              <a:gd name="T85" fmla="*/ 187 h 278"/>
              <a:gd name="T86" fmla="*/ 37 w 130"/>
              <a:gd name="T87" fmla="*/ 182 h 278"/>
              <a:gd name="T88" fmla="*/ 34 w 130"/>
              <a:gd name="T89" fmla="*/ 171 h 278"/>
              <a:gd name="T90" fmla="*/ 27 w 130"/>
              <a:gd name="T91" fmla="*/ 140 h 278"/>
              <a:gd name="T92" fmla="*/ 24 w 130"/>
              <a:gd name="T93" fmla="*/ 141 h 278"/>
              <a:gd name="T94" fmla="*/ 21 w 130"/>
              <a:gd name="T95" fmla="*/ 130 h 278"/>
              <a:gd name="T96" fmla="*/ 13 w 130"/>
              <a:gd name="T97" fmla="*/ 124 h 278"/>
              <a:gd name="T98" fmla="*/ 8 w 130"/>
              <a:gd name="T99" fmla="*/ 122 h 278"/>
              <a:gd name="T100" fmla="*/ 2 w 130"/>
              <a:gd name="T101" fmla="*/ 108 h 278"/>
              <a:gd name="T102" fmla="*/ 7 w 130"/>
              <a:gd name="T103" fmla="*/ 97 h 278"/>
              <a:gd name="T104" fmla="*/ 13 w 130"/>
              <a:gd name="T105" fmla="*/ 91 h 278"/>
              <a:gd name="T106" fmla="*/ 18 w 130"/>
              <a:gd name="T107" fmla="*/ 74 h 278"/>
              <a:gd name="T108" fmla="*/ 29 w 130"/>
              <a:gd name="T109" fmla="*/ 70 h 278"/>
              <a:gd name="T110" fmla="*/ 35 w 130"/>
              <a:gd name="T111" fmla="*/ 50 h 278"/>
              <a:gd name="T112" fmla="*/ 43 w 130"/>
              <a:gd name="T113" fmla="*/ 37 h 278"/>
              <a:gd name="T114" fmla="*/ 59 w 130"/>
              <a:gd name="T115" fmla="*/ 18 h 278"/>
              <a:gd name="T116" fmla="*/ 70 w 130"/>
              <a:gd name="T117" fmla="*/ 12 h 278"/>
              <a:gd name="T118" fmla="*/ 78 w 130"/>
              <a:gd name="T119" fmla="*/ 1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278">
                <a:moveTo>
                  <a:pt x="89" y="275"/>
                </a:moveTo>
                <a:lnTo>
                  <a:pt x="89" y="277"/>
                </a:lnTo>
                <a:lnTo>
                  <a:pt x="87" y="277"/>
                </a:lnTo>
                <a:lnTo>
                  <a:pt x="87" y="277"/>
                </a:lnTo>
                <a:lnTo>
                  <a:pt x="86" y="278"/>
                </a:lnTo>
                <a:lnTo>
                  <a:pt x="86" y="278"/>
                </a:lnTo>
                <a:lnTo>
                  <a:pt x="87" y="277"/>
                </a:lnTo>
                <a:lnTo>
                  <a:pt x="87" y="275"/>
                </a:lnTo>
                <a:lnTo>
                  <a:pt x="89" y="275"/>
                </a:lnTo>
                <a:close/>
                <a:moveTo>
                  <a:pt x="87" y="263"/>
                </a:moveTo>
                <a:lnTo>
                  <a:pt x="87" y="263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7" y="264"/>
                </a:lnTo>
                <a:lnTo>
                  <a:pt x="87" y="263"/>
                </a:lnTo>
                <a:lnTo>
                  <a:pt x="86" y="264"/>
                </a:lnTo>
                <a:lnTo>
                  <a:pt x="87" y="263"/>
                </a:lnTo>
                <a:lnTo>
                  <a:pt x="87" y="263"/>
                </a:lnTo>
                <a:close/>
                <a:moveTo>
                  <a:pt x="92" y="261"/>
                </a:move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1"/>
                </a:lnTo>
                <a:close/>
                <a:moveTo>
                  <a:pt x="89" y="250"/>
                </a:move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3"/>
                </a:lnTo>
                <a:lnTo>
                  <a:pt x="87" y="253"/>
                </a:lnTo>
                <a:lnTo>
                  <a:pt x="89" y="250"/>
                </a:lnTo>
                <a:lnTo>
                  <a:pt x="89" y="250"/>
                </a:lnTo>
                <a:close/>
                <a:moveTo>
                  <a:pt x="92" y="250"/>
                </a:moveTo>
                <a:lnTo>
                  <a:pt x="92" y="252"/>
                </a:lnTo>
                <a:lnTo>
                  <a:pt x="92" y="255"/>
                </a:lnTo>
                <a:lnTo>
                  <a:pt x="90" y="253"/>
                </a:lnTo>
                <a:lnTo>
                  <a:pt x="90" y="253"/>
                </a:lnTo>
                <a:lnTo>
                  <a:pt x="90" y="252"/>
                </a:lnTo>
                <a:lnTo>
                  <a:pt x="90" y="252"/>
                </a:lnTo>
                <a:lnTo>
                  <a:pt x="90" y="250"/>
                </a:lnTo>
                <a:lnTo>
                  <a:pt x="92" y="250"/>
                </a:lnTo>
                <a:close/>
                <a:moveTo>
                  <a:pt x="84" y="250"/>
                </a:moveTo>
                <a:lnTo>
                  <a:pt x="86" y="252"/>
                </a:lnTo>
                <a:lnTo>
                  <a:pt x="86" y="252"/>
                </a:lnTo>
                <a:lnTo>
                  <a:pt x="86" y="252"/>
                </a:lnTo>
                <a:lnTo>
                  <a:pt x="86" y="253"/>
                </a:lnTo>
                <a:lnTo>
                  <a:pt x="84" y="252"/>
                </a:lnTo>
                <a:lnTo>
                  <a:pt x="84" y="250"/>
                </a:lnTo>
                <a:close/>
                <a:moveTo>
                  <a:pt x="90" y="245"/>
                </a:moveTo>
                <a:lnTo>
                  <a:pt x="92" y="247"/>
                </a:lnTo>
                <a:lnTo>
                  <a:pt x="94" y="249"/>
                </a:lnTo>
                <a:lnTo>
                  <a:pt x="94" y="249"/>
                </a:lnTo>
                <a:lnTo>
                  <a:pt x="92" y="249"/>
                </a:lnTo>
                <a:lnTo>
                  <a:pt x="92" y="249"/>
                </a:lnTo>
                <a:lnTo>
                  <a:pt x="90" y="247"/>
                </a:lnTo>
                <a:lnTo>
                  <a:pt x="90" y="245"/>
                </a:lnTo>
                <a:close/>
                <a:moveTo>
                  <a:pt x="86" y="244"/>
                </a:move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close/>
                <a:moveTo>
                  <a:pt x="86" y="242"/>
                </a:moveTo>
                <a:lnTo>
                  <a:pt x="86" y="242"/>
                </a:lnTo>
                <a:lnTo>
                  <a:pt x="86" y="242"/>
                </a:lnTo>
                <a:lnTo>
                  <a:pt x="84" y="244"/>
                </a:lnTo>
                <a:lnTo>
                  <a:pt x="84" y="242"/>
                </a:lnTo>
                <a:lnTo>
                  <a:pt x="84" y="242"/>
                </a:lnTo>
                <a:lnTo>
                  <a:pt x="84" y="242"/>
                </a:lnTo>
                <a:lnTo>
                  <a:pt x="86" y="242"/>
                </a:lnTo>
                <a:lnTo>
                  <a:pt x="86" y="242"/>
                </a:lnTo>
                <a:close/>
                <a:moveTo>
                  <a:pt x="89" y="237"/>
                </a:moveTo>
                <a:lnTo>
                  <a:pt x="90" y="237"/>
                </a:lnTo>
                <a:lnTo>
                  <a:pt x="90" y="239"/>
                </a:lnTo>
                <a:lnTo>
                  <a:pt x="90" y="239"/>
                </a:lnTo>
                <a:lnTo>
                  <a:pt x="92" y="239"/>
                </a:lnTo>
                <a:lnTo>
                  <a:pt x="90" y="241"/>
                </a:lnTo>
                <a:lnTo>
                  <a:pt x="90" y="242"/>
                </a:lnTo>
                <a:lnTo>
                  <a:pt x="89" y="242"/>
                </a:lnTo>
                <a:lnTo>
                  <a:pt x="89" y="242"/>
                </a:lnTo>
                <a:lnTo>
                  <a:pt x="89" y="241"/>
                </a:lnTo>
                <a:lnTo>
                  <a:pt x="89" y="239"/>
                </a:lnTo>
                <a:lnTo>
                  <a:pt x="89" y="237"/>
                </a:lnTo>
                <a:close/>
                <a:moveTo>
                  <a:pt x="89" y="230"/>
                </a:moveTo>
                <a:lnTo>
                  <a:pt x="89" y="230"/>
                </a:lnTo>
                <a:lnTo>
                  <a:pt x="89" y="231"/>
                </a:lnTo>
                <a:lnTo>
                  <a:pt x="89" y="231"/>
                </a:lnTo>
                <a:lnTo>
                  <a:pt x="89" y="234"/>
                </a:lnTo>
                <a:lnTo>
                  <a:pt x="89" y="233"/>
                </a:lnTo>
                <a:lnTo>
                  <a:pt x="89" y="231"/>
                </a:lnTo>
                <a:lnTo>
                  <a:pt x="89" y="230"/>
                </a:lnTo>
                <a:lnTo>
                  <a:pt x="89" y="23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38" y="192"/>
                </a:lnTo>
                <a:lnTo>
                  <a:pt x="38" y="192"/>
                </a:lnTo>
                <a:lnTo>
                  <a:pt x="37" y="192"/>
                </a:lnTo>
                <a:lnTo>
                  <a:pt x="37" y="192"/>
                </a:lnTo>
                <a:lnTo>
                  <a:pt x="38" y="190"/>
                </a:lnTo>
                <a:close/>
                <a:moveTo>
                  <a:pt x="35" y="185"/>
                </a:moveTo>
                <a:lnTo>
                  <a:pt x="35" y="187"/>
                </a:lnTo>
                <a:lnTo>
                  <a:pt x="35" y="189"/>
                </a:lnTo>
                <a:lnTo>
                  <a:pt x="34" y="190"/>
                </a:lnTo>
                <a:lnTo>
                  <a:pt x="32" y="192"/>
                </a:lnTo>
                <a:lnTo>
                  <a:pt x="32" y="189"/>
                </a:lnTo>
                <a:lnTo>
                  <a:pt x="34" y="187"/>
                </a:lnTo>
                <a:lnTo>
                  <a:pt x="35" y="187"/>
                </a:lnTo>
                <a:lnTo>
                  <a:pt x="35" y="185"/>
                </a:lnTo>
                <a:close/>
                <a:moveTo>
                  <a:pt x="78" y="181"/>
                </a:moveTo>
                <a:lnTo>
                  <a:pt x="78" y="182"/>
                </a:lnTo>
                <a:lnTo>
                  <a:pt x="78" y="182"/>
                </a:lnTo>
                <a:lnTo>
                  <a:pt x="79" y="182"/>
                </a:lnTo>
                <a:lnTo>
                  <a:pt x="78" y="182"/>
                </a:lnTo>
                <a:lnTo>
                  <a:pt x="78" y="185"/>
                </a:lnTo>
                <a:lnTo>
                  <a:pt x="78" y="185"/>
                </a:lnTo>
                <a:lnTo>
                  <a:pt x="76" y="184"/>
                </a:lnTo>
                <a:lnTo>
                  <a:pt x="76" y="182"/>
                </a:lnTo>
                <a:lnTo>
                  <a:pt x="78" y="181"/>
                </a:lnTo>
                <a:lnTo>
                  <a:pt x="78" y="181"/>
                </a:lnTo>
                <a:close/>
                <a:moveTo>
                  <a:pt x="21" y="146"/>
                </a:moveTo>
                <a:lnTo>
                  <a:pt x="23" y="146"/>
                </a:lnTo>
                <a:lnTo>
                  <a:pt x="23" y="148"/>
                </a:lnTo>
                <a:lnTo>
                  <a:pt x="23" y="149"/>
                </a:lnTo>
                <a:lnTo>
                  <a:pt x="23" y="149"/>
                </a:lnTo>
                <a:lnTo>
                  <a:pt x="23" y="149"/>
                </a:lnTo>
                <a:lnTo>
                  <a:pt x="21" y="148"/>
                </a:lnTo>
                <a:lnTo>
                  <a:pt x="19" y="146"/>
                </a:lnTo>
                <a:lnTo>
                  <a:pt x="21" y="146"/>
                </a:lnTo>
                <a:close/>
                <a:moveTo>
                  <a:pt x="23" y="137"/>
                </a:moveTo>
                <a:lnTo>
                  <a:pt x="24" y="137"/>
                </a:lnTo>
                <a:lnTo>
                  <a:pt x="24" y="137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40"/>
                </a:lnTo>
                <a:lnTo>
                  <a:pt x="24" y="140"/>
                </a:lnTo>
                <a:lnTo>
                  <a:pt x="23" y="140"/>
                </a:lnTo>
                <a:lnTo>
                  <a:pt x="23" y="138"/>
                </a:lnTo>
                <a:lnTo>
                  <a:pt x="21" y="138"/>
                </a:lnTo>
                <a:lnTo>
                  <a:pt x="21" y="137"/>
                </a:lnTo>
                <a:lnTo>
                  <a:pt x="23" y="137"/>
                </a:lnTo>
                <a:lnTo>
                  <a:pt x="23" y="137"/>
                </a:lnTo>
                <a:close/>
                <a:moveTo>
                  <a:pt x="18" y="130"/>
                </a:moveTo>
                <a:lnTo>
                  <a:pt x="19" y="130"/>
                </a:lnTo>
                <a:lnTo>
                  <a:pt x="19" y="134"/>
                </a:lnTo>
                <a:lnTo>
                  <a:pt x="18" y="132"/>
                </a:lnTo>
                <a:lnTo>
                  <a:pt x="18" y="132"/>
                </a:lnTo>
                <a:lnTo>
                  <a:pt x="18" y="130"/>
                </a:lnTo>
                <a:close/>
                <a:moveTo>
                  <a:pt x="12" y="129"/>
                </a:moveTo>
                <a:lnTo>
                  <a:pt x="12" y="129"/>
                </a:lnTo>
                <a:lnTo>
                  <a:pt x="12" y="130"/>
                </a:lnTo>
                <a:lnTo>
                  <a:pt x="13" y="132"/>
                </a:lnTo>
                <a:lnTo>
                  <a:pt x="12" y="132"/>
                </a:lnTo>
                <a:lnTo>
                  <a:pt x="12" y="129"/>
                </a:lnTo>
                <a:lnTo>
                  <a:pt x="12" y="129"/>
                </a:lnTo>
                <a:close/>
                <a:moveTo>
                  <a:pt x="79" y="0"/>
                </a:moveTo>
                <a:lnTo>
                  <a:pt x="79" y="0"/>
                </a:lnTo>
                <a:lnTo>
                  <a:pt x="79" y="1"/>
                </a:lnTo>
                <a:lnTo>
                  <a:pt x="81" y="1"/>
                </a:lnTo>
                <a:lnTo>
                  <a:pt x="81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4" y="3"/>
                </a:lnTo>
                <a:lnTo>
                  <a:pt x="84" y="4"/>
                </a:lnTo>
                <a:lnTo>
                  <a:pt x="86" y="4"/>
                </a:lnTo>
                <a:lnTo>
                  <a:pt x="86" y="6"/>
                </a:lnTo>
                <a:lnTo>
                  <a:pt x="86" y="7"/>
                </a:lnTo>
                <a:lnTo>
                  <a:pt x="86" y="7"/>
                </a:lnTo>
                <a:lnTo>
                  <a:pt x="87" y="12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2" y="14"/>
                </a:lnTo>
                <a:lnTo>
                  <a:pt x="94" y="14"/>
                </a:lnTo>
                <a:lnTo>
                  <a:pt x="94" y="14"/>
                </a:lnTo>
                <a:lnTo>
                  <a:pt x="94" y="17"/>
                </a:lnTo>
                <a:lnTo>
                  <a:pt x="94" y="20"/>
                </a:lnTo>
                <a:lnTo>
                  <a:pt x="94" y="20"/>
                </a:lnTo>
                <a:lnTo>
                  <a:pt x="95" y="23"/>
                </a:lnTo>
                <a:lnTo>
                  <a:pt x="95" y="25"/>
                </a:lnTo>
                <a:lnTo>
                  <a:pt x="95" y="26"/>
                </a:lnTo>
                <a:lnTo>
                  <a:pt x="95" y="28"/>
                </a:lnTo>
                <a:lnTo>
                  <a:pt x="95" y="30"/>
                </a:lnTo>
                <a:lnTo>
                  <a:pt x="95" y="33"/>
                </a:lnTo>
                <a:lnTo>
                  <a:pt x="94" y="34"/>
                </a:lnTo>
                <a:lnTo>
                  <a:pt x="95" y="36"/>
                </a:lnTo>
                <a:lnTo>
                  <a:pt x="94" y="36"/>
                </a:lnTo>
                <a:lnTo>
                  <a:pt x="92" y="37"/>
                </a:lnTo>
                <a:lnTo>
                  <a:pt x="92" y="37"/>
                </a:lnTo>
                <a:lnTo>
                  <a:pt x="94" y="39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2" y="41"/>
                </a:lnTo>
                <a:lnTo>
                  <a:pt x="90" y="42"/>
                </a:lnTo>
                <a:lnTo>
                  <a:pt x="90" y="44"/>
                </a:lnTo>
                <a:lnTo>
                  <a:pt x="89" y="45"/>
                </a:lnTo>
                <a:lnTo>
                  <a:pt x="89" y="45"/>
                </a:lnTo>
                <a:lnTo>
                  <a:pt x="87" y="45"/>
                </a:lnTo>
                <a:lnTo>
                  <a:pt x="87" y="45"/>
                </a:lnTo>
                <a:lnTo>
                  <a:pt x="86" y="47"/>
                </a:lnTo>
                <a:lnTo>
                  <a:pt x="86" y="48"/>
                </a:lnTo>
                <a:lnTo>
                  <a:pt x="84" y="50"/>
                </a:lnTo>
                <a:lnTo>
                  <a:pt x="84" y="50"/>
                </a:lnTo>
                <a:lnTo>
                  <a:pt x="82" y="50"/>
                </a:lnTo>
                <a:lnTo>
                  <a:pt x="82" y="50"/>
                </a:lnTo>
                <a:lnTo>
                  <a:pt x="81" y="52"/>
                </a:lnTo>
                <a:lnTo>
                  <a:pt x="81" y="53"/>
                </a:lnTo>
                <a:lnTo>
                  <a:pt x="81" y="55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8"/>
                </a:lnTo>
                <a:lnTo>
                  <a:pt x="78" y="59"/>
                </a:lnTo>
                <a:lnTo>
                  <a:pt x="78" y="61"/>
                </a:lnTo>
                <a:lnTo>
                  <a:pt x="78" y="63"/>
                </a:lnTo>
                <a:lnTo>
                  <a:pt x="79" y="63"/>
                </a:lnTo>
                <a:lnTo>
                  <a:pt x="79" y="64"/>
                </a:lnTo>
                <a:lnTo>
                  <a:pt x="79" y="64"/>
                </a:lnTo>
                <a:lnTo>
                  <a:pt x="81" y="66"/>
                </a:lnTo>
                <a:lnTo>
                  <a:pt x="79" y="67"/>
                </a:lnTo>
                <a:lnTo>
                  <a:pt x="78" y="69"/>
                </a:lnTo>
                <a:lnTo>
                  <a:pt x="78" y="70"/>
                </a:lnTo>
                <a:lnTo>
                  <a:pt x="79" y="70"/>
                </a:lnTo>
                <a:lnTo>
                  <a:pt x="79" y="70"/>
                </a:lnTo>
                <a:lnTo>
                  <a:pt x="81" y="70"/>
                </a:lnTo>
                <a:lnTo>
                  <a:pt x="82" y="69"/>
                </a:lnTo>
                <a:lnTo>
                  <a:pt x="84" y="69"/>
                </a:lnTo>
                <a:lnTo>
                  <a:pt x="87" y="67"/>
                </a:lnTo>
                <a:lnTo>
                  <a:pt x="90" y="67"/>
                </a:lnTo>
                <a:lnTo>
                  <a:pt x="92" y="67"/>
                </a:lnTo>
                <a:lnTo>
                  <a:pt x="92" y="67"/>
                </a:lnTo>
                <a:lnTo>
                  <a:pt x="94" y="69"/>
                </a:lnTo>
                <a:lnTo>
                  <a:pt x="95" y="67"/>
                </a:lnTo>
                <a:lnTo>
                  <a:pt x="97" y="67"/>
                </a:lnTo>
                <a:lnTo>
                  <a:pt x="97" y="67"/>
                </a:lnTo>
                <a:lnTo>
                  <a:pt x="97" y="67"/>
                </a:lnTo>
                <a:lnTo>
                  <a:pt x="95" y="70"/>
                </a:lnTo>
                <a:lnTo>
                  <a:pt x="94" y="70"/>
                </a:lnTo>
                <a:lnTo>
                  <a:pt x="94" y="72"/>
                </a:lnTo>
                <a:lnTo>
                  <a:pt x="95" y="72"/>
                </a:lnTo>
                <a:lnTo>
                  <a:pt x="95" y="74"/>
                </a:lnTo>
                <a:lnTo>
                  <a:pt x="97" y="74"/>
                </a:lnTo>
                <a:lnTo>
                  <a:pt x="97" y="77"/>
                </a:lnTo>
                <a:lnTo>
                  <a:pt x="97" y="77"/>
                </a:lnTo>
                <a:lnTo>
                  <a:pt x="97" y="78"/>
                </a:lnTo>
                <a:lnTo>
                  <a:pt x="97" y="78"/>
                </a:lnTo>
                <a:lnTo>
                  <a:pt x="97" y="80"/>
                </a:lnTo>
                <a:lnTo>
                  <a:pt x="97" y="82"/>
                </a:lnTo>
                <a:lnTo>
                  <a:pt x="100" y="83"/>
                </a:lnTo>
                <a:lnTo>
                  <a:pt x="101" y="83"/>
                </a:lnTo>
                <a:lnTo>
                  <a:pt x="105" y="83"/>
                </a:lnTo>
                <a:lnTo>
                  <a:pt x="105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5"/>
                </a:lnTo>
                <a:lnTo>
                  <a:pt x="106" y="86"/>
                </a:lnTo>
                <a:lnTo>
                  <a:pt x="105" y="86"/>
                </a:lnTo>
                <a:lnTo>
                  <a:pt x="103" y="89"/>
                </a:lnTo>
                <a:lnTo>
                  <a:pt x="105" y="91"/>
                </a:lnTo>
                <a:lnTo>
                  <a:pt x="103" y="93"/>
                </a:lnTo>
                <a:lnTo>
                  <a:pt x="103" y="94"/>
                </a:lnTo>
                <a:lnTo>
                  <a:pt x="101" y="96"/>
                </a:lnTo>
                <a:lnTo>
                  <a:pt x="101" y="97"/>
                </a:lnTo>
                <a:lnTo>
                  <a:pt x="101" y="97"/>
                </a:lnTo>
                <a:lnTo>
                  <a:pt x="101" y="97"/>
                </a:lnTo>
                <a:lnTo>
                  <a:pt x="103" y="97"/>
                </a:lnTo>
                <a:lnTo>
                  <a:pt x="103" y="97"/>
                </a:lnTo>
                <a:lnTo>
                  <a:pt x="105" y="97"/>
                </a:lnTo>
                <a:lnTo>
                  <a:pt x="108" y="99"/>
                </a:lnTo>
                <a:lnTo>
                  <a:pt x="111" y="99"/>
                </a:lnTo>
                <a:lnTo>
                  <a:pt x="112" y="99"/>
                </a:lnTo>
                <a:lnTo>
                  <a:pt x="112" y="100"/>
                </a:lnTo>
                <a:lnTo>
                  <a:pt x="112" y="100"/>
                </a:lnTo>
                <a:lnTo>
                  <a:pt x="112" y="102"/>
                </a:lnTo>
                <a:lnTo>
                  <a:pt x="112" y="104"/>
                </a:lnTo>
                <a:lnTo>
                  <a:pt x="112" y="104"/>
                </a:lnTo>
                <a:lnTo>
                  <a:pt x="114" y="104"/>
                </a:lnTo>
                <a:lnTo>
                  <a:pt x="114" y="105"/>
                </a:lnTo>
                <a:lnTo>
                  <a:pt x="116" y="105"/>
                </a:lnTo>
                <a:lnTo>
                  <a:pt x="114" y="107"/>
                </a:lnTo>
                <a:lnTo>
                  <a:pt x="116" y="107"/>
                </a:lnTo>
                <a:lnTo>
                  <a:pt x="116" y="107"/>
                </a:lnTo>
                <a:lnTo>
                  <a:pt x="117" y="108"/>
                </a:lnTo>
                <a:lnTo>
                  <a:pt x="119" y="107"/>
                </a:lnTo>
                <a:lnTo>
                  <a:pt x="120" y="107"/>
                </a:lnTo>
                <a:lnTo>
                  <a:pt x="120" y="108"/>
                </a:lnTo>
                <a:lnTo>
                  <a:pt x="122" y="107"/>
                </a:lnTo>
                <a:lnTo>
                  <a:pt x="123" y="107"/>
                </a:lnTo>
                <a:lnTo>
                  <a:pt x="125" y="105"/>
                </a:lnTo>
                <a:lnTo>
                  <a:pt x="128" y="104"/>
                </a:lnTo>
                <a:lnTo>
                  <a:pt x="128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5"/>
                </a:lnTo>
                <a:lnTo>
                  <a:pt x="130" y="107"/>
                </a:lnTo>
                <a:lnTo>
                  <a:pt x="128" y="107"/>
                </a:lnTo>
                <a:lnTo>
                  <a:pt x="127" y="108"/>
                </a:lnTo>
                <a:lnTo>
                  <a:pt x="125" y="110"/>
                </a:lnTo>
                <a:lnTo>
                  <a:pt x="123" y="110"/>
                </a:lnTo>
                <a:lnTo>
                  <a:pt x="123" y="111"/>
                </a:lnTo>
                <a:lnTo>
                  <a:pt x="123" y="113"/>
                </a:lnTo>
                <a:lnTo>
                  <a:pt x="122" y="113"/>
                </a:lnTo>
                <a:lnTo>
                  <a:pt x="122" y="115"/>
                </a:lnTo>
                <a:lnTo>
                  <a:pt x="120" y="115"/>
                </a:lnTo>
                <a:lnTo>
                  <a:pt x="120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8"/>
                </a:lnTo>
                <a:lnTo>
                  <a:pt x="120" y="118"/>
                </a:lnTo>
                <a:lnTo>
                  <a:pt x="119" y="118"/>
                </a:lnTo>
                <a:lnTo>
                  <a:pt x="119" y="118"/>
                </a:lnTo>
                <a:lnTo>
                  <a:pt x="117" y="119"/>
                </a:lnTo>
                <a:lnTo>
                  <a:pt x="116" y="121"/>
                </a:lnTo>
                <a:lnTo>
                  <a:pt x="116" y="124"/>
                </a:lnTo>
                <a:lnTo>
                  <a:pt x="116" y="124"/>
                </a:lnTo>
                <a:lnTo>
                  <a:pt x="114" y="124"/>
                </a:lnTo>
                <a:lnTo>
                  <a:pt x="112" y="124"/>
                </a:lnTo>
                <a:lnTo>
                  <a:pt x="112" y="122"/>
                </a:lnTo>
                <a:lnTo>
                  <a:pt x="111" y="124"/>
                </a:lnTo>
                <a:lnTo>
                  <a:pt x="109" y="124"/>
                </a:lnTo>
                <a:lnTo>
                  <a:pt x="109" y="124"/>
                </a:lnTo>
                <a:lnTo>
                  <a:pt x="108" y="124"/>
                </a:lnTo>
                <a:lnTo>
                  <a:pt x="106" y="124"/>
                </a:lnTo>
                <a:lnTo>
                  <a:pt x="106" y="124"/>
                </a:lnTo>
                <a:lnTo>
                  <a:pt x="105" y="124"/>
                </a:lnTo>
                <a:lnTo>
                  <a:pt x="106" y="126"/>
                </a:lnTo>
                <a:lnTo>
                  <a:pt x="106" y="127"/>
                </a:lnTo>
                <a:lnTo>
                  <a:pt x="106" y="127"/>
                </a:lnTo>
                <a:lnTo>
                  <a:pt x="106" y="127"/>
                </a:lnTo>
                <a:lnTo>
                  <a:pt x="105" y="129"/>
                </a:lnTo>
                <a:lnTo>
                  <a:pt x="103" y="129"/>
                </a:lnTo>
                <a:lnTo>
                  <a:pt x="103" y="129"/>
                </a:lnTo>
                <a:lnTo>
                  <a:pt x="101" y="127"/>
                </a:lnTo>
                <a:lnTo>
                  <a:pt x="101" y="127"/>
                </a:lnTo>
                <a:lnTo>
                  <a:pt x="100" y="129"/>
                </a:lnTo>
                <a:lnTo>
                  <a:pt x="100" y="129"/>
                </a:lnTo>
                <a:lnTo>
                  <a:pt x="100" y="129"/>
                </a:lnTo>
                <a:lnTo>
                  <a:pt x="98" y="132"/>
                </a:lnTo>
                <a:lnTo>
                  <a:pt x="98" y="132"/>
                </a:lnTo>
                <a:lnTo>
                  <a:pt x="98" y="134"/>
                </a:lnTo>
                <a:lnTo>
                  <a:pt x="97" y="134"/>
                </a:lnTo>
                <a:lnTo>
                  <a:pt x="97" y="134"/>
                </a:lnTo>
                <a:lnTo>
                  <a:pt x="95" y="134"/>
                </a:lnTo>
                <a:lnTo>
                  <a:pt x="92" y="134"/>
                </a:lnTo>
                <a:lnTo>
                  <a:pt x="90" y="134"/>
                </a:lnTo>
                <a:lnTo>
                  <a:pt x="90" y="134"/>
                </a:lnTo>
                <a:lnTo>
                  <a:pt x="89" y="134"/>
                </a:lnTo>
                <a:lnTo>
                  <a:pt x="87" y="134"/>
                </a:lnTo>
                <a:lnTo>
                  <a:pt x="86" y="134"/>
                </a:lnTo>
                <a:lnTo>
                  <a:pt x="86" y="134"/>
                </a:lnTo>
                <a:lnTo>
                  <a:pt x="84" y="134"/>
                </a:lnTo>
                <a:lnTo>
                  <a:pt x="84" y="135"/>
                </a:lnTo>
                <a:lnTo>
                  <a:pt x="82" y="135"/>
                </a:lnTo>
                <a:lnTo>
                  <a:pt x="82" y="138"/>
                </a:lnTo>
                <a:lnTo>
                  <a:pt x="81" y="140"/>
                </a:lnTo>
                <a:lnTo>
                  <a:pt x="81" y="143"/>
                </a:lnTo>
                <a:lnTo>
                  <a:pt x="81" y="145"/>
                </a:lnTo>
                <a:lnTo>
                  <a:pt x="81" y="146"/>
                </a:lnTo>
                <a:lnTo>
                  <a:pt x="81" y="149"/>
                </a:lnTo>
                <a:lnTo>
                  <a:pt x="81" y="151"/>
                </a:lnTo>
                <a:lnTo>
                  <a:pt x="81" y="151"/>
                </a:lnTo>
                <a:lnTo>
                  <a:pt x="79" y="151"/>
                </a:lnTo>
                <a:lnTo>
                  <a:pt x="78" y="151"/>
                </a:lnTo>
                <a:lnTo>
                  <a:pt x="78" y="152"/>
                </a:lnTo>
                <a:lnTo>
                  <a:pt x="78" y="152"/>
                </a:lnTo>
                <a:lnTo>
                  <a:pt x="76" y="151"/>
                </a:lnTo>
                <a:lnTo>
                  <a:pt x="75" y="151"/>
                </a:lnTo>
                <a:lnTo>
                  <a:pt x="76" y="152"/>
                </a:lnTo>
                <a:lnTo>
                  <a:pt x="76" y="154"/>
                </a:lnTo>
                <a:lnTo>
                  <a:pt x="78" y="156"/>
                </a:lnTo>
                <a:lnTo>
                  <a:pt x="79" y="154"/>
                </a:lnTo>
                <a:lnTo>
                  <a:pt x="79" y="156"/>
                </a:lnTo>
                <a:lnTo>
                  <a:pt x="79" y="156"/>
                </a:lnTo>
                <a:lnTo>
                  <a:pt x="79" y="157"/>
                </a:lnTo>
                <a:lnTo>
                  <a:pt x="81" y="159"/>
                </a:lnTo>
                <a:lnTo>
                  <a:pt x="81" y="160"/>
                </a:lnTo>
                <a:lnTo>
                  <a:pt x="79" y="162"/>
                </a:lnTo>
                <a:lnTo>
                  <a:pt x="81" y="162"/>
                </a:lnTo>
                <a:lnTo>
                  <a:pt x="81" y="162"/>
                </a:lnTo>
                <a:lnTo>
                  <a:pt x="81" y="163"/>
                </a:lnTo>
                <a:lnTo>
                  <a:pt x="84" y="167"/>
                </a:lnTo>
                <a:lnTo>
                  <a:pt x="86" y="168"/>
                </a:lnTo>
                <a:lnTo>
                  <a:pt x="87" y="170"/>
                </a:lnTo>
                <a:lnTo>
                  <a:pt x="89" y="171"/>
                </a:lnTo>
                <a:lnTo>
                  <a:pt x="90" y="174"/>
                </a:lnTo>
                <a:lnTo>
                  <a:pt x="92" y="176"/>
                </a:lnTo>
                <a:lnTo>
                  <a:pt x="92" y="178"/>
                </a:lnTo>
                <a:lnTo>
                  <a:pt x="92" y="179"/>
                </a:lnTo>
                <a:lnTo>
                  <a:pt x="92" y="181"/>
                </a:lnTo>
                <a:lnTo>
                  <a:pt x="94" y="181"/>
                </a:lnTo>
                <a:lnTo>
                  <a:pt x="94" y="184"/>
                </a:lnTo>
                <a:lnTo>
                  <a:pt x="95" y="184"/>
                </a:lnTo>
                <a:lnTo>
                  <a:pt x="97" y="182"/>
                </a:lnTo>
                <a:lnTo>
                  <a:pt x="97" y="182"/>
                </a:lnTo>
                <a:lnTo>
                  <a:pt x="97" y="184"/>
                </a:lnTo>
                <a:lnTo>
                  <a:pt x="97" y="184"/>
                </a:lnTo>
                <a:lnTo>
                  <a:pt x="97" y="185"/>
                </a:lnTo>
                <a:lnTo>
                  <a:pt x="97" y="185"/>
                </a:lnTo>
                <a:lnTo>
                  <a:pt x="94" y="189"/>
                </a:lnTo>
                <a:lnTo>
                  <a:pt x="92" y="190"/>
                </a:lnTo>
                <a:lnTo>
                  <a:pt x="92" y="192"/>
                </a:lnTo>
                <a:lnTo>
                  <a:pt x="92" y="195"/>
                </a:lnTo>
                <a:lnTo>
                  <a:pt x="92" y="198"/>
                </a:lnTo>
                <a:lnTo>
                  <a:pt x="92" y="198"/>
                </a:lnTo>
                <a:lnTo>
                  <a:pt x="92" y="198"/>
                </a:lnTo>
                <a:lnTo>
                  <a:pt x="90" y="198"/>
                </a:lnTo>
                <a:lnTo>
                  <a:pt x="89" y="200"/>
                </a:lnTo>
                <a:lnTo>
                  <a:pt x="89" y="200"/>
                </a:lnTo>
                <a:lnTo>
                  <a:pt x="87" y="200"/>
                </a:lnTo>
                <a:lnTo>
                  <a:pt x="87" y="201"/>
                </a:lnTo>
                <a:lnTo>
                  <a:pt x="87" y="201"/>
                </a:lnTo>
                <a:lnTo>
                  <a:pt x="87" y="204"/>
                </a:lnTo>
                <a:lnTo>
                  <a:pt x="87" y="206"/>
                </a:lnTo>
                <a:lnTo>
                  <a:pt x="89" y="208"/>
                </a:lnTo>
                <a:lnTo>
                  <a:pt x="90" y="209"/>
                </a:lnTo>
                <a:lnTo>
                  <a:pt x="92" y="211"/>
                </a:lnTo>
                <a:lnTo>
                  <a:pt x="92" y="212"/>
                </a:lnTo>
                <a:lnTo>
                  <a:pt x="95" y="215"/>
                </a:lnTo>
                <a:lnTo>
                  <a:pt x="98" y="217"/>
                </a:lnTo>
                <a:lnTo>
                  <a:pt x="100" y="219"/>
                </a:lnTo>
                <a:lnTo>
                  <a:pt x="100" y="220"/>
                </a:lnTo>
                <a:lnTo>
                  <a:pt x="101" y="222"/>
                </a:lnTo>
                <a:lnTo>
                  <a:pt x="101" y="225"/>
                </a:lnTo>
                <a:lnTo>
                  <a:pt x="101" y="225"/>
                </a:lnTo>
                <a:lnTo>
                  <a:pt x="101" y="230"/>
                </a:lnTo>
                <a:lnTo>
                  <a:pt x="101" y="230"/>
                </a:lnTo>
                <a:lnTo>
                  <a:pt x="100" y="231"/>
                </a:lnTo>
                <a:lnTo>
                  <a:pt x="101" y="233"/>
                </a:lnTo>
                <a:lnTo>
                  <a:pt x="101" y="233"/>
                </a:lnTo>
                <a:lnTo>
                  <a:pt x="101" y="234"/>
                </a:lnTo>
                <a:lnTo>
                  <a:pt x="101" y="236"/>
                </a:lnTo>
                <a:lnTo>
                  <a:pt x="103" y="237"/>
                </a:lnTo>
                <a:lnTo>
                  <a:pt x="105" y="239"/>
                </a:lnTo>
                <a:lnTo>
                  <a:pt x="105" y="239"/>
                </a:lnTo>
                <a:lnTo>
                  <a:pt x="105" y="241"/>
                </a:lnTo>
                <a:lnTo>
                  <a:pt x="105" y="242"/>
                </a:lnTo>
                <a:lnTo>
                  <a:pt x="105" y="242"/>
                </a:lnTo>
                <a:lnTo>
                  <a:pt x="106" y="244"/>
                </a:lnTo>
                <a:lnTo>
                  <a:pt x="106" y="245"/>
                </a:lnTo>
                <a:lnTo>
                  <a:pt x="108" y="250"/>
                </a:lnTo>
                <a:lnTo>
                  <a:pt x="108" y="252"/>
                </a:lnTo>
                <a:lnTo>
                  <a:pt x="108" y="252"/>
                </a:lnTo>
                <a:lnTo>
                  <a:pt x="106" y="253"/>
                </a:lnTo>
                <a:lnTo>
                  <a:pt x="106" y="253"/>
                </a:lnTo>
                <a:lnTo>
                  <a:pt x="105" y="253"/>
                </a:lnTo>
                <a:lnTo>
                  <a:pt x="105" y="256"/>
                </a:lnTo>
                <a:lnTo>
                  <a:pt x="101" y="261"/>
                </a:lnTo>
                <a:lnTo>
                  <a:pt x="100" y="263"/>
                </a:lnTo>
                <a:lnTo>
                  <a:pt x="97" y="264"/>
                </a:lnTo>
                <a:lnTo>
                  <a:pt x="95" y="266"/>
                </a:lnTo>
                <a:lnTo>
                  <a:pt x="95" y="267"/>
                </a:lnTo>
                <a:lnTo>
                  <a:pt x="95" y="267"/>
                </a:lnTo>
                <a:lnTo>
                  <a:pt x="95" y="269"/>
                </a:lnTo>
                <a:lnTo>
                  <a:pt x="95" y="271"/>
                </a:lnTo>
                <a:lnTo>
                  <a:pt x="95" y="271"/>
                </a:lnTo>
                <a:lnTo>
                  <a:pt x="95" y="272"/>
                </a:lnTo>
                <a:lnTo>
                  <a:pt x="95" y="274"/>
                </a:lnTo>
                <a:lnTo>
                  <a:pt x="94" y="274"/>
                </a:lnTo>
                <a:lnTo>
                  <a:pt x="92" y="275"/>
                </a:lnTo>
                <a:lnTo>
                  <a:pt x="92" y="275"/>
                </a:lnTo>
                <a:lnTo>
                  <a:pt x="92" y="274"/>
                </a:lnTo>
                <a:lnTo>
                  <a:pt x="92" y="271"/>
                </a:lnTo>
                <a:lnTo>
                  <a:pt x="90" y="266"/>
                </a:lnTo>
                <a:lnTo>
                  <a:pt x="92" y="266"/>
                </a:lnTo>
                <a:lnTo>
                  <a:pt x="92" y="266"/>
                </a:lnTo>
                <a:lnTo>
                  <a:pt x="94" y="264"/>
                </a:lnTo>
                <a:lnTo>
                  <a:pt x="94" y="263"/>
                </a:lnTo>
                <a:lnTo>
                  <a:pt x="94" y="260"/>
                </a:lnTo>
                <a:lnTo>
                  <a:pt x="95" y="258"/>
                </a:lnTo>
                <a:lnTo>
                  <a:pt x="95" y="256"/>
                </a:lnTo>
                <a:lnTo>
                  <a:pt x="95" y="255"/>
                </a:lnTo>
                <a:lnTo>
                  <a:pt x="95" y="255"/>
                </a:lnTo>
                <a:lnTo>
                  <a:pt x="95" y="253"/>
                </a:lnTo>
                <a:lnTo>
                  <a:pt x="95" y="252"/>
                </a:lnTo>
                <a:lnTo>
                  <a:pt x="97" y="252"/>
                </a:lnTo>
                <a:lnTo>
                  <a:pt x="97" y="252"/>
                </a:lnTo>
                <a:lnTo>
                  <a:pt x="97" y="250"/>
                </a:lnTo>
                <a:lnTo>
                  <a:pt x="95" y="252"/>
                </a:lnTo>
                <a:lnTo>
                  <a:pt x="94" y="252"/>
                </a:lnTo>
                <a:lnTo>
                  <a:pt x="94" y="250"/>
                </a:lnTo>
                <a:lnTo>
                  <a:pt x="94" y="249"/>
                </a:lnTo>
                <a:lnTo>
                  <a:pt x="94" y="249"/>
                </a:lnTo>
                <a:lnTo>
                  <a:pt x="95" y="249"/>
                </a:lnTo>
                <a:lnTo>
                  <a:pt x="95" y="247"/>
                </a:lnTo>
                <a:lnTo>
                  <a:pt x="94" y="245"/>
                </a:lnTo>
                <a:lnTo>
                  <a:pt x="95" y="244"/>
                </a:lnTo>
                <a:lnTo>
                  <a:pt x="94" y="244"/>
                </a:lnTo>
                <a:lnTo>
                  <a:pt x="94" y="244"/>
                </a:lnTo>
                <a:lnTo>
                  <a:pt x="94" y="242"/>
                </a:lnTo>
                <a:lnTo>
                  <a:pt x="94" y="242"/>
                </a:lnTo>
                <a:lnTo>
                  <a:pt x="94" y="241"/>
                </a:lnTo>
                <a:lnTo>
                  <a:pt x="94" y="239"/>
                </a:lnTo>
                <a:lnTo>
                  <a:pt x="94" y="237"/>
                </a:lnTo>
                <a:lnTo>
                  <a:pt x="94" y="236"/>
                </a:lnTo>
                <a:lnTo>
                  <a:pt x="94" y="234"/>
                </a:lnTo>
                <a:lnTo>
                  <a:pt x="94" y="233"/>
                </a:lnTo>
                <a:lnTo>
                  <a:pt x="94" y="231"/>
                </a:lnTo>
                <a:lnTo>
                  <a:pt x="92" y="228"/>
                </a:lnTo>
                <a:lnTo>
                  <a:pt x="90" y="226"/>
                </a:lnTo>
                <a:lnTo>
                  <a:pt x="87" y="222"/>
                </a:lnTo>
                <a:lnTo>
                  <a:pt x="89" y="220"/>
                </a:lnTo>
                <a:lnTo>
                  <a:pt x="87" y="219"/>
                </a:lnTo>
                <a:lnTo>
                  <a:pt x="87" y="219"/>
                </a:lnTo>
                <a:lnTo>
                  <a:pt x="87" y="223"/>
                </a:lnTo>
                <a:lnTo>
                  <a:pt x="86" y="222"/>
                </a:lnTo>
                <a:lnTo>
                  <a:pt x="86" y="220"/>
                </a:lnTo>
                <a:lnTo>
                  <a:pt x="86" y="219"/>
                </a:lnTo>
                <a:lnTo>
                  <a:pt x="86" y="215"/>
                </a:lnTo>
                <a:lnTo>
                  <a:pt x="84" y="214"/>
                </a:lnTo>
                <a:lnTo>
                  <a:pt x="84" y="211"/>
                </a:lnTo>
                <a:lnTo>
                  <a:pt x="82" y="209"/>
                </a:lnTo>
                <a:lnTo>
                  <a:pt x="84" y="208"/>
                </a:lnTo>
                <a:lnTo>
                  <a:pt x="84" y="209"/>
                </a:lnTo>
                <a:lnTo>
                  <a:pt x="84" y="208"/>
                </a:lnTo>
                <a:lnTo>
                  <a:pt x="82" y="208"/>
                </a:lnTo>
                <a:lnTo>
                  <a:pt x="82" y="206"/>
                </a:lnTo>
                <a:lnTo>
                  <a:pt x="81" y="201"/>
                </a:lnTo>
                <a:lnTo>
                  <a:pt x="81" y="200"/>
                </a:lnTo>
                <a:lnTo>
                  <a:pt x="81" y="197"/>
                </a:lnTo>
                <a:lnTo>
                  <a:pt x="81" y="190"/>
                </a:lnTo>
                <a:lnTo>
                  <a:pt x="78" y="189"/>
                </a:lnTo>
                <a:lnTo>
                  <a:pt x="79" y="187"/>
                </a:lnTo>
                <a:lnTo>
                  <a:pt x="79" y="185"/>
                </a:lnTo>
                <a:lnTo>
                  <a:pt x="79" y="182"/>
                </a:lnTo>
                <a:lnTo>
                  <a:pt x="79" y="181"/>
                </a:lnTo>
                <a:lnTo>
                  <a:pt x="81" y="181"/>
                </a:lnTo>
                <a:lnTo>
                  <a:pt x="79" y="181"/>
                </a:lnTo>
                <a:lnTo>
                  <a:pt x="79" y="181"/>
                </a:lnTo>
                <a:lnTo>
                  <a:pt x="78" y="181"/>
                </a:lnTo>
                <a:lnTo>
                  <a:pt x="76" y="181"/>
                </a:lnTo>
                <a:lnTo>
                  <a:pt x="75" y="179"/>
                </a:lnTo>
                <a:lnTo>
                  <a:pt x="75" y="178"/>
                </a:lnTo>
                <a:lnTo>
                  <a:pt x="73" y="176"/>
                </a:lnTo>
                <a:lnTo>
                  <a:pt x="73" y="173"/>
                </a:lnTo>
                <a:lnTo>
                  <a:pt x="73" y="173"/>
                </a:lnTo>
                <a:lnTo>
                  <a:pt x="71" y="171"/>
                </a:lnTo>
                <a:lnTo>
                  <a:pt x="71" y="171"/>
                </a:lnTo>
                <a:lnTo>
                  <a:pt x="70" y="170"/>
                </a:lnTo>
                <a:lnTo>
                  <a:pt x="68" y="168"/>
                </a:lnTo>
                <a:lnTo>
                  <a:pt x="68" y="170"/>
                </a:lnTo>
                <a:lnTo>
                  <a:pt x="68" y="170"/>
                </a:lnTo>
                <a:lnTo>
                  <a:pt x="68" y="171"/>
                </a:lnTo>
                <a:lnTo>
                  <a:pt x="68" y="173"/>
                </a:lnTo>
                <a:lnTo>
                  <a:pt x="68" y="174"/>
                </a:lnTo>
                <a:lnTo>
                  <a:pt x="67" y="178"/>
                </a:lnTo>
                <a:lnTo>
                  <a:pt x="67" y="178"/>
                </a:lnTo>
                <a:lnTo>
                  <a:pt x="65" y="181"/>
                </a:lnTo>
                <a:lnTo>
                  <a:pt x="64" y="181"/>
                </a:lnTo>
                <a:lnTo>
                  <a:pt x="62" y="181"/>
                </a:lnTo>
                <a:lnTo>
                  <a:pt x="60" y="181"/>
                </a:lnTo>
                <a:lnTo>
                  <a:pt x="59" y="181"/>
                </a:lnTo>
                <a:lnTo>
                  <a:pt x="59" y="179"/>
                </a:lnTo>
                <a:lnTo>
                  <a:pt x="59" y="178"/>
                </a:lnTo>
                <a:lnTo>
                  <a:pt x="59" y="178"/>
                </a:lnTo>
                <a:lnTo>
                  <a:pt x="59" y="178"/>
                </a:lnTo>
                <a:lnTo>
                  <a:pt x="59" y="179"/>
                </a:lnTo>
                <a:lnTo>
                  <a:pt x="59" y="181"/>
                </a:lnTo>
                <a:lnTo>
                  <a:pt x="60" y="182"/>
                </a:lnTo>
                <a:lnTo>
                  <a:pt x="60" y="182"/>
                </a:lnTo>
                <a:lnTo>
                  <a:pt x="57" y="184"/>
                </a:lnTo>
                <a:lnTo>
                  <a:pt x="57" y="184"/>
                </a:lnTo>
                <a:lnTo>
                  <a:pt x="56" y="184"/>
                </a:lnTo>
                <a:lnTo>
                  <a:pt x="56" y="184"/>
                </a:lnTo>
                <a:lnTo>
                  <a:pt x="56" y="185"/>
                </a:lnTo>
                <a:lnTo>
                  <a:pt x="53" y="187"/>
                </a:lnTo>
                <a:lnTo>
                  <a:pt x="51" y="187"/>
                </a:lnTo>
                <a:lnTo>
                  <a:pt x="51" y="189"/>
                </a:lnTo>
                <a:lnTo>
                  <a:pt x="49" y="192"/>
                </a:lnTo>
                <a:lnTo>
                  <a:pt x="46" y="193"/>
                </a:lnTo>
                <a:lnTo>
                  <a:pt x="46" y="193"/>
                </a:lnTo>
                <a:lnTo>
                  <a:pt x="45" y="192"/>
                </a:lnTo>
                <a:lnTo>
                  <a:pt x="46" y="190"/>
                </a:lnTo>
                <a:lnTo>
                  <a:pt x="46" y="189"/>
                </a:lnTo>
                <a:lnTo>
                  <a:pt x="46" y="187"/>
                </a:lnTo>
                <a:lnTo>
                  <a:pt x="46" y="189"/>
                </a:lnTo>
                <a:lnTo>
                  <a:pt x="45" y="190"/>
                </a:lnTo>
                <a:lnTo>
                  <a:pt x="43" y="192"/>
                </a:lnTo>
                <a:lnTo>
                  <a:pt x="41" y="192"/>
                </a:lnTo>
                <a:lnTo>
                  <a:pt x="40" y="192"/>
                </a:lnTo>
                <a:lnTo>
                  <a:pt x="40" y="189"/>
                </a:lnTo>
                <a:lnTo>
                  <a:pt x="40" y="189"/>
                </a:lnTo>
                <a:lnTo>
                  <a:pt x="40" y="187"/>
                </a:lnTo>
                <a:lnTo>
                  <a:pt x="40" y="187"/>
                </a:lnTo>
                <a:lnTo>
                  <a:pt x="40" y="185"/>
                </a:lnTo>
                <a:lnTo>
                  <a:pt x="38" y="187"/>
                </a:lnTo>
                <a:lnTo>
                  <a:pt x="38" y="189"/>
                </a:lnTo>
                <a:lnTo>
                  <a:pt x="38" y="189"/>
                </a:lnTo>
                <a:lnTo>
                  <a:pt x="37" y="190"/>
                </a:lnTo>
                <a:lnTo>
                  <a:pt x="37" y="189"/>
                </a:lnTo>
                <a:lnTo>
                  <a:pt x="37" y="187"/>
                </a:lnTo>
                <a:lnTo>
                  <a:pt x="37" y="187"/>
                </a:lnTo>
                <a:lnTo>
                  <a:pt x="37" y="185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2"/>
                </a:lnTo>
                <a:lnTo>
                  <a:pt x="37" y="184"/>
                </a:lnTo>
                <a:lnTo>
                  <a:pt x="35" y="184"/>
                </a:lnTo>
                <a:lnTo>
                  <a:pt x="35" y="184"/>
                </a:lnTo>
                <a:lnTo>
                  <a:pt x="34" y="185"/>
                </a:lnTo>
                <a:lnTo>
                  <a:pt x="34" y="187"/>
                </a:lnTo>
                <a:lnTo>
                  <a:pt x="30" y="189"/>
                </a:lnTo>
                <a:lnTo>
                  <a:pt x="30" y="189"/>
                </a:lnTo>
                <a:lnTo>
                  <a:pt x="30" y="187"/>
                </a:lnTo>
                <a:lnTo>
                  <a:pt x="30" y="181"/>
                </a:lnTo>
                <a:lnTo>
                  <a:pt x="32" y="181"/>
                </a:lnTo>
                <a:lnTo>
                  <a:pt x="32" y="179"/>
                </a:lnTo>
                <a:lnTo>
                  <a:pt x="32" y="176"/>
                </a:lnTo>
                <a:lnTo>
                  <a:pt x="34" y="174"/>
                </a:lnTo>
                <a:lnTo>
                  <a:pt x="34" y="171"/>
                </a:lnTo>
                <a:lnTo>
                  <a:pt x="34" y="171"/>
                </a:lnTo>
                <a:lnTo>
                  <a:pt x="35" y="170"/>
                </a:lnTo>
                <a:lnTo>
                  <a:pt x="35" y="165"/>
                </a:lnTo>
                <a:lnTo>
                  <a:pt x="35" y="163"/>
                </a:lnTo>
                <a:lnTo>
                  <a:pt x="34" y="162"/>
                </a:lnTo>
                <a:lnTo>
                  <a:pt x="34" y="156"/>
                </a:lnTo>
                <a:lnTo>
                  <a:pt x="30" y="152"/>
                </a:lnTo>
                <a:lnTo>
                  <a:pt x="30" y="151"/>
                </a:lnTo>
                <a:lnTo>
                  <a:pt x="29" y="148"/>
                </a:lnTo>
                <a:lnTo>
                  <a:pt x="30" y="148"/>
                </a:lnTo>
                <a:lnTo>
                  <a:pt x="27" y="146"/>
                </a:lnTo>
                <a:lnTo>
                  <a:pt x="27" y="146"/>
                </a:lnTo>
                <a:lnTo>
                  <a:pt x="27" y="143"/>
                </a:lnTo>
                <a:lnTo>
                  <a:pt x="27" y="140"/>
                </a:lnTo>
                <a:lnTo>
                  <a:pt x="27" y="140"/>
                </a:lnTo>
                <a:lnTo>
                  <a:pt x="27" y="141"/>
                </a:lnTo>
                <a:lnTo>
                  <a:pt x="26" y="143"/>
                </a:lnTo>
                <a:lnTo>
                  <a:pt x="26" y="145"/>
                </a:lnTo>
                <a:lnTo>
                  <a:pt x="26" y="145"/>
                </a:lnTo>
                <a:lnTo>
                  <a:pt x="26" y="146"/>
                </a:lnTo>
                <a:lnTo>
                  <a:pt x="24" y="145"/>
                </a:lnTo>
                <a:lnTo>
                  <a:pt x="23" y="145"/>
                </a:lnTo>
                <a:lnTo>
                  <a:pt x="21" y="141"/>
                </a:lnTo>
                <a:lnTo>
                  <a:pt x="19" y="138"/>
                </a:lnTo>
                <a:lnTo>
                  <a:pt x="19" y="138"/>
                </a:lnTo>
                <a:lnTo>
                  <a:pt x="21" y="138"/>
                </a:lnTo>
                <a:lnTo>
                  <a:pt x="23" y="140"/>
                </a:lnTo>
                <a:lnTo>
                  <a:pt x="24" y="141"/>
                </a:lnTo>
                <a:lnTo>
                  <a:pt x="26" y="140"/>
                </a:lnTo>
                <a:lnTo>
                  <a:pt x="26" y="140"/>
                </a:lnTo>
                <a:lnTo>
                  <a:pt x="27" y="138"/>
                </a:lnTo>
                <a:lnTo>
                  <a:pt x="26" y="137"/>
                </a:lnTo>
                <a:lnTo>
                  <a:pt x="26" y="137"/>
                </a:lnTo>
                <a:lnTo>
                  <a:pt x="24" y="137"/>
                </a:lnTo>
                <a:lnTo>
                  <a:pt x="23" y="135"/>
                </a:lnTo>
                <a:lnTo>
                  <a:pt x="23" y="135"/>
                </a:lnTo>
                <a:lnTo>
                  <a:pt x="23" y="134"/>
                </a:lnTo>
                <a:lnTo>
                  <a:pt x="23" y="134"/>
                </a:lnTo>
                <a:lnTo>
                  <a:pt x="21" y="134"/>
                </a:lnTo>
                <a:lnTo>
                  <a:pt x="21" y="132"/>
                </a:lnTo>
                <a:lnTo>
                  <a:pt x="23" y="130"/>
                </a:lnTo>
                <a:lnTo>
                  <a:pt x="21" y="130"/>
                </a:lnTo>
                <a:lnTo>
                  <a:pt x="18" y="129"/>
                </a:lnTo>
                <a:lnTo>
                  <a:pt x="18" y="129"/>
                </a:lnTo>
                <a:lnTo>
                  <a:pt x="18" y="129"/>
                </a:lnTo>
                <a:lnTo>
                  <a:pt x="16" y="129"/>
                </a:lnTo>
                <a:lnTo>
                  <a:pt x="15" y="129"/>
                </a:lnTo>
                <a:lnTo>
                  <a:pt x="15" y="130"/>
                </a:lnTo>
                <a:lnTo>
                  <a:pt x="15" y="132"/>
                </a:lnTo>
                <a:lnTo>
                  <a:pt x="15" y="132"/>
                </a:lnTo>
                <a:lnTo>
                  <a:pt x="12" y="129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4"/>
                </a:lnTo>
                <a:lnTo>
                  <a:pt x="13" y="124"/>
                </a:lnTo>
                <a:lnTo>
                  <a:pt x="13" y="124"/>
                </a:lnTo>
                <a:lnTo>
                  <a:pt x="12" y="126"/>
                </a:lnTo>
                <a:lnTo>
                  <a:pt x="10" y="127"/>
                </a:lnTo>
                <a:lnTo>
                  <a:pt x="10" y="127"/>
                </a:lnTo>
                <a:lnTo>
                  <a:pt x="8" y="126"/>
                </a:lnTo>
                <a:lnTo>
                  <a:pt x="10" y="126"/>
                </a:lnTo>
                <a:lnTo>
                  <a:pt x="10" y="126"/>
                </a:lnTo>
                <a:lnTo>
                  <a:pt x="10" y="124"/>
                </a:lnTo>
                <a:lnTo>
                  <a:pt x="10" y="124"/>
                </a:lnTo>
                <a:lnTo>
                  <a:pt x="8" y="122"/>
                </a:lnTo>
                <a:lnTo>
                  <a:pt x="8" y="121"/>
                </a:lnTo>
                <a:lnTo>
                  <a:pt x="8" y="121"/>
                </a:lnTo>
                <a:lnTo>
                  <a:pt x="8" y="122"/>
                </a:lnTo>
                <a:lnTo>
                  <a:pt x="8" y="126"/>
                </a:lnTo>
                <a:lnTo>
                  <a:pt x="7" y="122"/>
                </a:lnTo>
                <a:lnTo>
                  <a:pt x="4" y="119"/>
                </a:lnTo>
                <a:lnTo>
                  <a:pt x="2" y="118"/>
                </a:lnTo>
                <a:lnTo>
                  <a:pt x="2" y="116"/>
                </a:lnTo>
                <a:lnTo>
                  <a:pt x="2" y="116"/>
                </a:lnTo>
                <a:lnTo>
                  <a:pt x="2" y="115"/>
                </a:lnTo>
                <a:lnTo>
                  <a:pt x="2" y="113"/>
                </a:lnTo>
                <a:lnTo>
                  <a:pt x="0" y="113"/>
                </a:lnTo>
                <a:lnTo>
                  <a:pt x="0" y="111"/>
                </a:lnTo>
                <a:lnTo>
                  <a:pt x="0" y="110"/>
                </a:lnTo>
                <a:lnTo>
                  <a:pt x="0" y="110"/>
                </a:lnTo>
                <a:lnTo>
                  <a:pt x="2" y="108"/>
                </a:lnTo>
                <a:lnTo>
                  <a:pt x="2" y="108"/>
                </a:lnTo>
                <a:lnTo>
                  <a:pt x="4" y="108"/>
                </a:lnTo>
                <a:lnTo>
                  <a:pt x="5" y="108"/>
                </a:lnTo>
                <a:lnTo>
                  <a:pt x="5" y="110"/>
                </a:lnTo>
                <a:lnTo>
                  <a:pt x="5" y="110"/>
                </a:lnTo>
                <a:lnTo>
                  <a:pt x="7" y="110"/>
                </a:lnTo>
                <a:lnTo>
                  <a:pt x="7" y="110"/>
                </a:lnTo>
                <a:lnTo>
                  <a:pt x="7" y="110"/>
                </a:lnTo>
                <a:lnTo>
                  <a:pt x="7" y="107"/>
                </a:lnTo>
                <a:lnTo>
                  <a:pt x="7" y="105"/>
                </a:lnTo>
                <a:lnTo>
                  <a:pt x="7" y="100"/>
                </a:lnTo>
                <a:lnTo>
                  <a:pt x="5" y="100"/>
                </a:lnTo>
                <a:lnTo>
                  <a:pt x="7" y="99"/>
                </a:lnTo>
                <a:lnTo>
                  <a:pt x="7" y="99"/>
                </a:lnTo>
                <a:lnTo>
                  <a:pt x="7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10" y="99"/>
                </a:lnTo>
                <a:lnTo>
                  <a:pt x="12" y="100"/>
                </a:lnTo>
                <a:lnTo>
                  <a:pt x="12" y="99"/>
                </a:lnTo>
                <a:lnTo>
                  <a:pt x="13" y="97"/>
                </a:lnTo>
                <a:lnTo>
                  <a:pt x="13" y="97"/>
                </a:lnTo>
                <a:lnTo>
                  <a:pt x="13" y="96"/>
                </a:lnTo>
                <a:lnTo>
                  <a:pt x="15" y="96"/>
                </a:lnTo>
                <a:lnTo>
                  <a:pt x="15" y="96"/>
                </a:lnTo>
                <a:lnTo>
                  <a:pt x="15" y="96"/>
                </a:lnTo>
                <a:lnTo>
                  <a:pt x="15" y="94"/>
                </a:lnTo>
                <a:lnTo>
                  <a:pt x="13" y="91"/>
                </a:lnTo>
                <a:lnTo>
                  <a:pt x="13" y="89"/>
                </a:lnTo>
                <a:lnTo>
                  <a:pt x="13" y="89"/>
                </a:lnTo>
                <a:lnTo>
                  <a:pt x="13" y="88"/>
                </a:lnTo>
                <a:lnTo>
                  <a:pt x="15" y="86"/>
                </a:lnTo>
                <a:lnTo>
                  <a:pt x="15" y="85"/>
                </a:lnTo>
                <a:lnTo>
                  <a:pt x="15" y="85"/>
                </a:lnTo>
                <a:lnTo>
                  <a:pt x="15" y="83"/>
                </a:lnTo>
                <a:lnTo>
                  <a:pt x="16" y="85"/>
                </a:lnTo>
                <a:lnTo>
                  <a:pt x="16" y="85"/>
                </a:lnTo>
                <a:lnTo>
                  <a:pt x="18" y="83"/>
                </a:lnTo>
                <a:lnTo>
                  <a:pt x="18" y="83"/>
                </a:lnTo>
                <a:lnTo>
                  <a:pt x="18" y="80"/>
                </a:lnTo>
                <a:lnTo>
                  <a:pt x="18" y="77"/>
                </a:lnTo>
                <a:lnTo>
                  <a:pt x="18" y="74"/>
                </a:lnTo>
                <a:lnTo>
                  <a:pt x="18" y="72"/>
                </a:lnTo>
                <a:lnTo>
                  <a:pt x="16" y="69"/>
                </a:lnTo>
                <a:lnTo>
                  <a:pt x="16" y="69"/>
                </a:lnTo>
                <a:lnTo>
                  <a:pt x="18" y="67"/>
                </a:lnTo>
                <a:lnTo>
                  <a:pt x="19" y="69"/>
                </a:lnTo>
                <a:lnTo>
                  <a:pt x="19" y="69"/>
                </a:lnTo>
                <a:lnTo>
                  <a:pt x="21" y="69"/>
                </a:lnTo>
                <a:lnTo>
                  <a:pt x="21" y="69"/>
                </a:lnTo>
                <a:lnTo>
                  <a:pt x="23" y="69"/>
                </a:lnTo>
                <a:lnTo>
                  <a:pt x="23" y="69"/>
                </a:lnTo>
                <a:lnTo>
                  <a:pt x="24" y="70"/>
                </a:lnTo>
                <a:lnTo>
                  <a:pt x="27" y="70"/>
                </a:lnTo>
                <a:lnTo>
                  <a:pt x="27" y="70"/>
                </a:lnTo>
                <a:lnTo>
                  <a:pt x="29" y="70"/>
                </a:lnTo>
                <a:lnTo>
                  <a:pt x="29" y="69"/>
                </a:lnTo>
                <a:lnTo>
                  <a:pt x="30" y="67"/>
                </a:lnTo>
                <a:lnTo>
                  <a:pt x="30" y="64"/>
                </a:lnTo>
                <a:lnTo>
                  <a:pt x="32" y="63"/>
                </a:lnTo>
                <a:lnTo>
                  <a:pt x="32" y="61"/>
                </a:lnTo>
                <a:lnTo>
                  <a:pt x="34" y="59"/>
                </a:lnTo>
                <a:lnTo>
                  <a:pt x="35" y="58"/>
                </a:lnTo>
                <a:lnTo>
                  <a:pt x="37" y="55"/>
                </a:lnTo>
                <a:lnTo>
                  <a:pt x="37" y="53"/>
                </a:lnTo>
                <a:lnTo>
                  <a:pt x="37" y="53"/>
                </a:lnTo>
                <a:lnTo>
                  <a:pt x="37" y="52"/>
                </a:lnTo>
                <a:lnTo>
                  <a:pt x="35" y="52"/>
                </a:lnTo>
                <a:lnTo>
                  <a:pt x="35" y="52"/>
                </a:lnTo>
                <a:lnTo>
                  <a:pt x="35" y="50"/>
                </a:lnTo>
                <a:lnTo>
                  <a:pt x="35" y="50"/>
                </a:lnTo>
                <a:lnTo>
                  <a:pt x="35" y="48"/>
                </a:lnTo>
                <a:lnTo>
                  <a:pt x="35" y="48"/>
                </a:lnTo>
                <a:lnTo>
                  <a:pt x="37" y="47"/>
                </a:lnTo>
                <a:lnTo>
                  <a:pt x="38" y="45"/>
                </a:lnTo>
                <a:lnTo>
                  <a:pt x="38" y="45"/>
                </a:lnTo>
                <a:lnTo>
                  <a:pt x="40" y="44"/>
                </a:lnTo>
                <a:lnTo>
                  <a:pt x="41" y="42"/>
                </a:lnTo>
                <a:lnTo>
                  <a:pt x="41" y="41"/>
                </a:lnTo>
                <a:lnTo>
                  <a:pt x="41" y="39"/>
                </a:lnTo>
                <a:lnTo>
                  <a:pt x="43" y="39"/>
                </a:lnTo>
                <a:lnTo>
                  <a:pt x="43" y="37"/>
                </a:lnTo>
                <a:lnTo>
                  <a:pt x="43" y="37"/>
                </a:lnTo>
                <a:lnTo>
                  <a:pt x="43" y="37"/>
                </a:lnTo>
                <a:lnTo>
                  <a:pt x="41" y="36"/>
                </a:lnTo>
                <a:lnTo>
                  <a:pt x="41" y="33"/>
                </a:lnTo>
                <a:lnTo>
                  <a:pt x="41" y="31"/>
                </a:lnTo>
                <a:lnTo>
                  <a:pt x="43" y="31"/>
                </a:lnTo>
                <a:lnTo>
                  <a:pt x="43" y="30"/>
                </a:lnTo>
                <a:lnTo>
                  <a:pt x="45" y="28"/>
                </a:lnTo>
                <a:lnTo>
                  <a:pt x="46" y="28"/>
                </a:lnTo>
                <a:lnTo>
                  <a:pt x="48" y="26"/>
                </a:lnTo>
                <a:lnTo>
                  <a:pt x="51" y="23"/>
                </a:lnTo>
                <a:lnTo>
                  <a:pt x="53" y="23"/>
                </a:lnTo>
                <a:lnTo>
                  <a:pt x="54" y="23"/>
                </a:lnTo>
                <a:lnTo>
                  <a:pt x="56" y="22"/>
                </a:lnTo>
                <a:lnTo>
                  <a:pt x="56" y="20"/>
                </a:lnTo>
                <a:lnTo>
                  <a:pt x="59" y="18"/>
                </a:lnTo>
                <a:lnTo>
                  <a:pt x="59" y="18"/>
                </a:lnTo>
                <a:lnTo>
                  <a:pt x="65" y="18"/>
                </a:lnTo>
                <a:lnTo>
                  <a:pt x="67" y="18"/>
                </a:lnTo>
                <a:lnTo>
                  <a:pt x="67" y="18"/>
                </a:lnTo>
                <a:lnTo>
                  <a:pt x="68" y="20"/>
                </a:lnTo>
                <a:lnTo>
                  <a:pt x="70" y="22"/>
                </a:lnTo>
                <a:lnTo>
                  <a:pt x="70" y="22"/>
                </a:lnTo>
                <a:lnTo>
                  <a:pt x="71" y="22"/>
                </a:lnTo>
                <a:lnTo>
                  <a:pt x="71" y="20"/>
                </a:lnTo>
                <a:lnTo>
                  <a:pt x="68" y="17"/>
                </a:lnTo>
                <a:lnTo>
                  <a:pt x="68" y="15"/>
                </a:lnTo>
                <a:lnTo>
                  <a:pt x="68" y="14"/>
                </a:lnTo>
                <a:lnTo>
                  <a:pt x="68" y="14"/>
                </a:lnTo>
                <a:lnTo>
                  <a:pt x="70" y="12"/>
                </a:lnTo>
                <a:lnTo>
                  <a:pt x="71" y="12"/>
                </a:lnTo>
                <a:lnTo>
                  <a:pt x="73" y="11"/>
                </a:lnTo>
                <a:lnTo>
                  <a:pt x="73" y="9"/>
                </a:lnTo>
                <a:lnTo>
                  <a:pt x="75" y="9"/>
                </a:lnTo>
                <a:lnTo>
                  <a:pt x="75" y="9"/>
                </a:lnTo>
                <a:lnTo>
                  <a:pt x="75" y="7"/>
                </a:lnTo>
                <a:lnTo>
                  <a:pt x="75" y="7"/>
                </a:lnTo>
                <a:lnTo>
                  <a:pt x="75" y="6"/>
                </a:lnTo>
                <a:lnTo>
                  <a:pt x="75" y="6"/>
                </a:lnTo>
                <a:lnTo>
                  <a:pt x="75" y="4"/>
                </a:lnTo>
                <a:lnTo>
                  <a:pt x="75" y="4"/>
                </a:lnTo>
                <a:lnTo>
                  <a:pt x="76" y="3"/>
                </a:lnTo>
                <a:lnTo>
                  <a:pt x="76" y="1"/>
                </a:lnTo>
                <a:lnTo>
                  <a:pt x="78" y="1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9" name="Freeform 199"/>
          <p:cNvSpPr>
            <a:spLocks noEditPoints="1"/>
          </p:cNvSpPr>
          <p:nvPr/>
        </p:nvSpPr>
        <p:spPr bwMode="auto">
          <a:xfrm>
            <a:off x="1256462" y="7294590"/>
            <a:ext cx="10520" cy="85638"/>
          </a:xfrm>
          <a:custGeom>
            <a:avLst/>
            <a:gdLst>
              <a:gd name="T0" fmla="*/ 0 w 2"/>
              <a:gd name="T1" fmla="*/ 14 h 16"/>
              <a:gd name="T2" fmla="*/ 0 w 2"/>
              <a:gd name="T3" fmla="*/ 14 h 16"/>
              <a:gd name="T4" fmla="*/ 0 w 2"/>
              <a:gd name="T5" fmla="*/ 14 h 16"/>
              <a:gd name="T6" fmla="*/ 0 w 2"/>
              <a:gd name="T7" fmla="*/ 16 h 16"/>
              <a:gd name="T8" fmla="*/ 0 w 2"/>
              <a:gd name="T9" fmla="*/ 16 h 16"/>
              <a:gd name="T10" fmla="*/ 0 w 2"/>
              <a:gd name="T11" fmla="*/ 14 h 16"/>
              <a:gd name="T12" fmla="*/ 0 w 2"/>
              <a:gd name="T13" fmla="*/ 14 h 16"/>
              <a:gd name="T14" fmla="*/ 0 w 2"/>
              <a:gd name="T15" fmla="*/ 14 h 16"/>
              <a:gd name="T16" fmla="*/ 0 w 2"/>
              <a:gd name="T17" fmla="*/ 14 h 16"/>
              <a:gd name="T18" fmla="*/ 2 w 2"/>
              <a:gd name="T19" fmla="*/ 0 h 16"/>
              <a:gd name="T20" fmla="*/ 2 w 2"/>
              <a:gd name="T21" fmla="*/ 0 h 16"/>
              <a:gd name="T22" fmla="*/ 2 w 2"/>
              <a:gd name="T23" fmla="*/ 1 h 16"/>
              <a:gd name="T24" fmla="*/ 2 w 2"/>
              <a:gd name="T25" fmla="*/ 1 h 16"/>
              <a:gd name="T26" fmla="*/ 2 w 2"/>
              <a:gd name="T27" fmla="*/ 1 h 16"/>
              <a:gd name="T28" fmla="*/ 2 w 2"/>
              <a:gd name="T29" fmla="*/ 1 h 16"/>
              <a:gd name="T30" fmla="*/ 2 w 2"/>
              <a:gd name="T31" fmla="*/ 1 h 16"/>
              <a:gd name="T32" fmla="*/ 0 w 2"/>
              <a:gd name="T33" fmla="*/ 1 h 16"/>
              <a:gd name="T34" fmla="*/ 0 w 2"/>
              <a:gd name="T35" fmla="*/ 1 h 16"/>
              <a:gd name="T36" fmla="*/ 0 w 2"/>
              <a:gd name="T37" fmla="*/ 1 h 16"/>
              <a:gd name="T38" fmla="*/ 2 w 2"/>
              <a:gd name="T39" fmla="*/ 1 h 16"/>
              <a:gd name="T40" fmla="*/ 2 w 2"/>
              <a:gd name="T41" fmla="*/ 0 h 16"/>
              <a:gd name="T42" fmla="*/ 2 w 2"/>
              <a:gd name="T4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" h="16">
                <a:moveTo>
                  <a:pt x="0" y="14"/>
                </a:moveTo>
                <a:lnTo>
                  <a:pt x="0" y="14"/>
                </a:lnTo>
                <a:lnTo>
                  <a:pt x="0" y="14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1" name="Freeform 207"/>
          <p:cNvSpPr>
            <a:spLocks/>
          </p:cNvSpPr>
          <p:nvPr/>
        </p:nvSpPr>
        <p:spPr bwMode="auto">
          <a:xfrm>
            <a:off x="4302492" y="5886942"/>
            <a:ext cx="10520" cy="5355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  <a:gd name="T4" fmla="*/ 2 w 2"/>
              <a:gd name="T5" fmla="*/ 0 h 1"/>
              <a:gd name="T6" fmla="*/ 0 w 2"/>
              <a:gd name="T7" fmla="*/ 0 h 1"/>
              <a:gd name="T8" fmla="*/ 0 w 2"/>
              <a:gd name="T9" fmla="*/ 1 h 1"/>
              <a:gd name="T10" fmla="*/ 0 w 2"/>
              <a:gd name="T11" fmla="*/ 1 h 1"/>
              <a:gd name="T12" fmla="*/ 0 w 2"/>
              <a:gd name="T13" fmla="*/ 0 h 1"/>
              <a:gd name="T14" fmla="*/ 0 w 2"/>
              <a:gd name="T15" fmla="*/ 0 h 1"/>
              <a:gd name="T16" fmla="*/ 2 w 2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2" name="Freeform 208"/>
          <p:cNvSpPr>
            <a:spLocks/>
          </p:cNvSpPr>
          <p:nvPr/>
        </p:nvSpPr>
        <p:spPr bwMode="auto">
          <a:xfrm>
            <a:off x="2345459" y="3205449"/>
            <a:ext cx="2446296" cy="1016932"/>
          </a:xfrm>
          <a:custGeom>
            <a:avLst/>
            <a:gdLst>
              <a:gd name="T0" fmla="*/ 178 w 465"/>
              <a:gd name="T1" fmla="*/ 6 h 190"/>
              <a:gd name="T2" fmla="*/ 203 w 465"/>
              <a:gd name="T3" fmla="*/ 12 h 190"/>
              <a:gd name="T4" fmla="*/ 210 w 465"/>
              <a:gd name="T5" fmla="*/ 25 h 190"/>
              <a:gd name="T6" fmla="*/ 221 w 465"/>
              <a:gd name="T7" fmla="*/ 34 h 190"/>
              <a:gd name="T8" fmla="*/ 238 w 465"/>
              <a:gd name="T9" fmla="*/ 36 h 190"/>
              <a:gd name="T10" fmla="*/ 260 w 465"/>
              <a:gd name="T11" fmla="*/ 31 h 190"/>
              <a:gd name="T12" fmla="*/ 282 w 465"/>
              <a:gd name="T13" fmla="*/ 41 h 190"/>
              <a:gd name="T14" fmla="*/ 295 w 465"/>
              <a:gd name="T15" fmla="*/ 49 h 190"/>
              <a:gd name="T16" fmla="*/ 325 w 465"/>
              <a:gd name="T17" fmla="*/ 55 h 190"/>
              <a:gd name="T18" fmla="*/ 347 w 465"/>
              <a:gd name="T19" fmla="*/ 52 h 190"/>
              <a:gd name="T20" fmla="*/ 370 w 465"/>
              <a:gd name="T21" fmla="*/ 42 h 190"/>
              <a:gd name="T22" fmla="*/ 392 w 465"/>
              <a:gd name="T23" fmla="*/ 36 h 190"/>
              <a:gd name="T24" fmla="*/ 413 w 465"/>
              <a:gd name="T25" fmla="*/ 41 h 190"/>
              <a:gd name="T26" fmla="*/ 407 w 465"/>
              <a:gd name="T27" fmla="*/ 66 h 190"/>
              <a:gd name="T28" fmla="*/ 410 w 465"/>
              <a:gd name="T29" fmla="*/ 80 h 190"/>
              <a:gd name="T30" fmla="*/ 429 w 465"/>
              <a:gd name="T31" fmla="*/ 83 h 190"/>
              <a:gd name="T32" fmla="*/ 446 w 465"/>
              <a:gd name="T33" fmla="*/ 78 h 190"/>
              <a:gd name="T34" fmla="*/ 457 w 465"/>
              <a:gd name="T35" fmla="*/ 88 h 190"/>
              <a:gd name="T36" fmla="*/ 465 w 465"/>
              <a:gd name="T37" fmla="*/ 101 h 190"/>
              <a:gd name="T38" fmla="*/ 448 w 465"/>
              <a:gd name="T39" fmla="*/ 101 h 190"/>
              <a:gd name="T40" fmla="*/ 430 w 465"/>
              <a:gd name="T41" fmla="*/ 102 h 190"/>
              <a:gd name="T42" fmla="*/ 419 w 465"/>
              <a:gd name="T43" fmla="*/ 107 h 190"/>
              <a:gd name="T44" fmla="*/ 410 w 465"/>
              <a:gd name="T45" fmla="*/ 119 h 190"/>
              <a:gd name="T46" fmla="*/ 388 w 465"/>
              <a:gd name="T47" fmla="*/ 124 h 190"/>
              <a:gd name="T48" fmla="*/ 374 w 465"/>
              <a:gd name="T49" fmla="*/ 135 h 190"/>
              <a:gd name="T50" fmla="*/ 351 w 465"/>
              <a:gd name="T51" fmla="*/ 130 h 190"/>
              <a:gd name="T52" fmla="*/ 344 w 465"/>
              <a:gd name="T53" fmla="*/ 146 h 190"/>
              <a:gd name="T54" fmla="*/ 344 w 465"/>
              <a:gd name="T55" fmla="*/ 157 h 190"/>
              <a:gd name="T56" fmla="*/ 328 w 465"/>
              <a:gd name="T57" fmla="*/ 170 h 190"/>
              <a:gd name="T58" fmla="*/ 306 w 465"/>
              <a:gd name="T59" fmla="*/ 176 h 190"/>
              <a:gd name="T60" fmla="*/ 274 w 465"/>
              <a:gd name="T61" fmla="*/ 179 h 190"/>
              <a:gd name="T62" fmla="*/ 247 w 465"/>
              <a:gd name="T63" fmla="*/ 190 h 190"/>
              <a:gd name="T64" fmla="*/ 208 w 465"/>
              <a:gd name="T65" fmla="*/ 181 h 190"/>
              <a:gd name="T66" fmla="*/ 176 w 465"/>
              <a:gd name="T67" fmla="*/ 171 h 190"/>
              <a:gd name="T68" fmla="*/ 124 w 465"/>
              <a:gd name="T69" fmla="*/ 170 h 190"/>
              <a:gd name="T70" fmla="*/ 110 w 465"/>
              <a:gd name="T71" fmla="*/ 149 h 190"/>
              <a:gd name="T72" fmla="*/ 90 w 465"/>
              <a:gd name="T73" fmla="*/ 137 h 190"/>
              <a:gd name="T74" fmla="*/ 60 w 465"/>
              <a:gd name="T75" fmla="*/ 130 h 190"/>
              <a:gd name="T76" fmla="*/ 46 w 465"/>
              <a:gd name="T77" fmla="*/ 127 h 190"/>
              <a:gd name="T78" fmla="*/ 47 w 465"/>
              <a:gd name="T79" fmla="*/ 112 h 190"/>
              <a:gd name="T80" fmla="*/ 44 w 465"/>
              <a:gd name="T81" fmla="*/ 96 h 190"/>
              <a:gd name="T82" fmla="*/ 36 w 465"/>
              <a:gd name="T83" fmla="*/ 83 h 190"/>
              <a:gd name="T84" fmla="*/ 27 w 465"/>
              <a:gd name="T85" fmla="*/ 77 h 190"/>
              <a:gd name="T86" fmla="*/ 11 w 465"/>
              <a:gd name="T87" fmla="*/ 71 h 190"/>
              <a:gd name="T88" fmla="*/ 3 w 465"/>
              <a:gd name="T89" fmla="*/ 63 h 190"/>
              <a:gd name="T90" fmla="*/ 1 w 465"/>
              <a:gd name="T91" fmla="*/ 55 h 190"/>
              <a:gd name="T92" fmla="*/ 12 w 465"/>
              <a:gd name="T93" fmla="*/ 50 h 190"/>
              <a:gd name="T94" fmla="*/ 22 w 465"/>
              <a:gd name="T95" fmla="*/ 47 h 190"/>
              <a:gd name="T96" fmla="*/ 33 w 465"/>
              <a:gd name="T97" fmla="*/ 41 h 190"/>
              <a:gd name="T98" fmla="*/ 46 w 465"/>
              <a:gd name="T99" fmla="*/ 33 h 190"/>
              <a:gd name="T100" fmla="*/ 58 w 465"/>
              <a:gd name="T101" fmla="*/ 26 h 190"/>
              <a:gd name="T102" fmla="*/ 71 w 465"/>
              <a:gd name="T103" fmla="*/ 26 h 190"/>
              <a:gd name="T104" fmla="*/ 83 w 465"/>
              <a:gd name="T105" fmla="*/ 28 h 190"/>
              <a:gd name="T106" fmla="*/ 98 w 465"/>
              <a:gd name="T107" fmla="*/ 36 h 190"/>
              <a:gd name="T108" fmla="*/ 110 w 465"/>
              <a:gd name="T109" fmla="*/ 41 h 190"/>
              <a:gd name="T110" fmla="*/ 120 w 465"/>
              <a:gd name="T111" fmla="*/ 39 h 190"/>
              <a:gd name="T112" fmla="*/ 135 w 465"/>
              <a:gd name="T113" fmla="*/ 42 h 190"/>
              <a:gd name="T114" fmla="*/ 148 w 465"/>
              <a:gd name="T115" fmla="*/ 39 h 190"/>
              <a:gd name="T116" fmla="*/ 150 w 465"/>
              <a:gd name="T117" fmla="*/ 28 h 190"/>
              <a:gd name="T118" fmla="*/ 148 w 465"/>
              <a:gd name="T119" fmla="*/ 15 h 190"/>
              <a:gd name="T120" fmla="*/ 158 w 465"/>
              <a:gd name="T121" fmla="*/ 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190">
                <a:moveTo>
                  <a:pt x="161" y="0"/>
                </a:moveTo>
                <a:lnTo>
                  <a:pt x="162" y="0"/>
                </a:lnTo>
                <a:lnTo>
                  <a:pt x="164" y="1"/>
                </a:lnTo>
                <a:lnTo>
                  <a:pt x="164" y="1"/>
                </a:lnTo>
                <a:lnTo>
                  <a:pt x="165" y="1"/>
                </a:lnTo>
                <a:lnTo>
                  <a:pt x="169" y="3"/>
                </a:lnTo>
                <a:lnTo>
                  <a:pt x="170" y="3"/>
                </a:lnTo>
                <a:lnTo>
                  <a:pt x="172" y="4"/>
                </a:lnTo>
                <a:lnTo>
                  <a:pt x="173" y="4"/>
                </a:lnTo>
                <a:lnTo>
                  <a:pt x="175" y="4"/>
                </a:lnTo>
                <a:lnTo>
                  <a:pt x="176" y="6"/>
                </a:lnTo>
                <a:lnTo>
                  <a:pt x="178" y="6"/>
                </a:lnTo>
                <a:lnTo>
                  <a:pt x="181" y="8"/>
                </a:lnTo>
                <a:lnTo>
                  <a:pt x="184" y="8"/>
                </a:lnTo>
                <a:lnTo>
                  <a:pt x="184" y="8"/>
                </a:lnTo>
                <a:lnTo>
                  <a:pt x="187" y="8"/>
                </a:lnTo>
                <a:lnTo>
                  <a:pt x="191" y="9"/>
                </a:lnTo>
                <a:lnTo>
                  <a:pt x="194" y="11"/>
                </a:lnTo>
                <a:lnTo>
                  <a:pt x="195" y="11"/>
                </a:lnTo>
                <a:lnTo>
                  <a:pt x="197" y="12"/>
                </a:lnTo>
                <a:lnTo>
                  <a:pt x="197" y="12"/>
                </a:lnTo>
                <a:lnTo>
                  <a:pt x="199" y="12"/>
                </a:lnTo>
                <a:lnTo>
                  <a:pt x="200" y="12"/>
                </a:lnTo>
                <a:lnTo>
                  <a:pt x="203" y="12"/>
                </a:lnTo>
                <a:lnTo>
                  <a:pt x="206" y="14"/>
                </a:lnTo>
                <a:lnTo>
                  <a:pt x="208" y="14"/>
                </a:lnTo>
                <a:lnTo>
                  <a:pt x="208" y="15"/>
                </a:lnTo>
                <a:lnTo>
                  <a:pt x="208" y="15"/>
                </a:lnTo>
                <a:lnTo>
                  <a:pt x="208" y="17"/>
                </a:lnTo>
                <a:lnTo>
                  <a:pt x="208" y="19"/>
                </a:lnTo>
                <a:lnTo>
                  <a:pt x="210" y="20"/>
                </a:lnTo>
                <a:lnTo>
                  <a:pt x="210" y="22"/>
                </a:lnTo>
                <a:lnTo>
                  <a:pt x="210" y="23"/>
                </a:lnTo>
                <a:lnTo>
                  <a:pt x="210" y="23"/>
                </a:lnTo>
                <a:lnTo>
                  <a:pt x="210" y="25"/>
                </a:lnTo>
                <a:lnTo>
                  <a:pt x="210" y="25"/>
                </a:lnTo>
                <a:lnTo>
                  <a:pt x="211" y="26"/>
                </a:lnTo>
                <a:lnTo>
                  <a:pt x="211" y="26"/>
                </a:lnTo>
                <a:lnTo>
                  <a:pt x="211" y="28"/>
                </a:lnTo>
                <a:lnTo>
                  <a:pt x="211" y="28"/>
                </a:lnTo>
                <a:lnTo>
                  <a:pt x="211" y="30"/>
                </a:lnTo>
                <a:lnTo>
                  <a:pt x="213" y="30"/>
                </a:lnTo>
                <a:lnTo>
                  <a:pt x="213" y="30"/>
                </a:lnTo>
                <a:lnTo>
                  <a:pt x="214" y="31"/>
                </a:lnTo>
                <a:lnTo>
                  <a:pt x="216" y="33"/>
                </a:lnTo>
                <a:lnTo>
                  <a:pt x="217" y="33"/>
                </a:lnTo>
                <a:lnTo>
                  <a:pt x="219" y="33"/>
                </a:lnTo>
                <a:lnTo>
                  <a:pt x="221" y="34"/>
                </a:lnTo>
                <a:lnTo>
                  <a:pt x="224" y="34"/>
                </a:lnTo>
                <a:lnTo>
                  <a:pt x="224" y="34"/>
                </a:lnTo>
                <a:lnTo>
                  <a:pt x="225" y="36"/>
                </a:lnTo>
                <a:lnTo>
                  <a:pt x="227" y="36"/>
                </a:lnTo>
                <a:lnTo>
                  <a:pt x="228" y="36"/>
                </a:lnTo>
                <a:lnTo>
                  <a:pt x="230" y="37"/>
                </a:lnTo>
                <a:lnTo>
                  <a:pt x="232" y="37"/>
                </a:lnTo>
                <a:lnTo>
                  <a:pt x="232" y="36"/>
                </a:lnTo>
                <a:lnTo>
                  <a:pt x="233" y="36"/>
                </a:lnTo>
                <a:lnTo>
                  <a:pt x="235" y="37"/>
                </a:lnTo>
                <a:lnTo>
                  <a:pt x="236" y="37"/>
                </a:lnTo>
                <a:lnTo>
                  <a:pt x="238" y="36"/>
                </a:lnTo>
                <a:lnTo>
                  <a:pt x="240" y="36"/>
                </a:lnTo>
                <a:lnTo>
                  <a:pt x="240" y="34"/>
                </a:lnTo>
                <a:lnTo>
                  <a:pt x="243" y="34"/>
                </a:lnTo>
                <a:lnTo>
                  <a:pt x="244" y="34"/>
                </a:lnTo>
                <a:lnTo>
                  <a:pt x="246" y="33"/>
                </a:lnTo>
                <a:lnTo>
                  <a:pt x="249" y="33"/>
                </a:lnTo>
                <a:lnTo>
                  <a:pt x="251" y="33"/>
                </a:lnTo>
                <a:lnTo>
                  <a:pt x="252" y="31"/>
                </a:lnTo>
                <a:lnTo>
                  <a:pt x="254" y="31"/>
                </a:lnTo>
                <a:lnTo>
                  <a:pt x="255" y="31"/>
                </a:lnTo>
                <a:lnTo>
                  <a:pt x="257" y="31"/>
                </a:lnTo>
                <a:lnTo>
                  <a:pt x="260" y="31"/>
                </a:lnTo>
                <a:lnTo>
                  <a:pt x="262" y="33"/>
                </a:lnTo>
                <a:lnTo>
                  <a:pt x="265" y="33"/>
                </a:lnTo>
                <a:lnTo>
                  <a:pt x="265" y="33"/>
                </a:lnTo>
                <a:lnTo>
                  <a:pt x="268" y="34"/>
                </a:lnTo>
                <a:lnTo>
                  <a:pt x="269" y="34"/>
                </a:lnTo>
                <a:lnTo>
                  <a:pt x="273" y="33"/>
                </a:lnTo>
                <a:lnTo>
                  <a:pt x="274" y="34"/>
                </a:lnTo>
                <a:lnTo>
                  <a:pt x="276" y="34"/>
                </a:lnTo>
                <a:lnTo>
                  <a:pt x="277" y="36"/>
                </a:lnTo>
                <a:lnTo>
                  <a:pt x="279" y="37"/>
                </a:lnTo>
                <a:lnTo>
                  <a:pt x="281" y="39"/>
                </a:lnTo>
                <a:lnTo>
                  <a:pt x="282" y="41"/>
                </a:lnTo>
                <a:lnTo>
                  <a:pt x="284" y="41"/>
                </a:lnTo>
                <a:lnTo>
                  <a:pt x="288" y="41"/>
                </a:lnTo>
                <a:lnTo>
                  <a:pt x="290" y="41"/>
                </a:lnTo>
                <a:lnTo>
                  <a:pt x="292" y="41"/>
                </a:lnTo>
                <a:lnTo>
                  <a:pt x="292" y="41"/>
                </a:lnTo>
                <a:lnTo>
                  <a:pt x="292" y="42"/>
                </a:lnTo>
                <a:lnTo>
                  <a:pt x="292" y="45"/>
                </a:lnTo>
                <a:lnTo>
                  <a:pt x="292" y="45"/>
                </a:lnTo>
                <a:lnTo>
                  <a:pt x="293" y="47"/>
                </a:lnTo>
                <a:lnTo>
                  <a:pt x="293" y="47"/>
                </a:lnTo>
                <a:lnTo>
                  <a:pt x="293" y="47"/>
                </a:lnTo>
                <a:lnTo>
                  <a:pt x="295" y="49"/>
                </a:lnTo>
                <a:lnTo>
                  <a:pt x="296" y="49"/>
                </a:lnTo>
                <a:lnTo>
                  <a:pt x="299" y="52"/>
                </a:lnTo>
                <a:lnTo>
                  <a:pt x="301" y="52"/>
                </a:lnTo>
                <a:lnTo>
                  <a:pt x="303" y="52"/>
                </a:lnTo>
                <a:lnTo>
                  <a:pt x="304" y="52"/>
                </a:lnTo>
                <a:lnTo>
                  <a:pt x="306" y="52"/>
                </a:lnTo>
                <a:lnTo>
                  <a:pt x="310" y="52"/>
                </a:lnTo>
                <a:lnTo>
                  <a:pt x="314" y="53"/>
                </a:lnTo>
                <a:lnTo>
                  <a:pt x="315" y="53"/>
                </a:lnTo>
                <a:lnTo>
                  <a:pt x="318" y="53"/>
                </a:lnTo>
                <a:lnTo>
                  <a:pt x="322" y="55"/>
                </a:lnTo>
                <a:lnTo>
                  <a:pt x="325" y="55"/>
                </a:lnTo>
                <a:lnTo>
                  <a:pt x="326" y="55"/>
                </a:lnTo>
                <a:lnTo>
                  <a:pt x="328" y="55"/>
                </a:lnTo>
                <a:lnTo>
                  <a:pt x="329" y="55"/>
                </a:lnTo>
                <a:lnTo>
                  <a:pt x="331" y="56"/>
                </a:lnTo>
                <a:lnTo>
                  <a:pt x="333" y="56"/>
                </a:lnTo>
                <a:lnTo>
                  <a:pt x="334" y="55"/>
                </a:lnTo>
                <a:lnTo>
                  <a:pt x="339" y="53"/>
                </a:lnTo>
                <a:lnTo>
                  <a:pt x="340" y="52"/>
                </a:lnTo>
                <a:lnTo>
                  <a:pt x="342" y="52"/>
                </a:lnTo>
                <a:lnTo>
                  <a:pt x="344" y="52"/>
                </a:lnTo>
                <a:lnTo>
                  <a:pt x="345" y="52"/>
                </a:lnTo>
                <a:lnTo>
                  <a:pt x="347" y="52"/>
                </a:lnTo>
                <a:lnTo>
                  <a:pt x="348" y="52"/>
                </a:lnTo>
                <a:lnTo>
                  <a:pt x="350" y="50"/>
                </a:lnTo>
                <a:lnTo>
                  <a:pt x="351" y="50"/>
                </a:lnTo>
                <a:lnTo>
                  <a:pt x="356" y="49"/>
                </a:lnTo>
                <a:lnTo>
                  <a:pt x="358" y="49"/>
                </a:lnTo>
                <a:lnTo>
                  <a:pt x="361" y="49"/>
                </a:lnTo>
                <a:lnTo>
                  <a:pt x="363" y="49"/>
                </a:lnTo>
                <a:lnTo>
                  <a:pt x="364" y="49"/>
                </a:lnTo>
                <a:lnTo>
                  <a:pt x="366" y="47"/>
                </a:lnTo>
                <a:lnTo>
                  <a:pt x="367" y="45"/>
                </a:lnTo>
                <a:lnTo>
                  <a:pt x="367" y="44"/>
                </a:lnTo>
                <a:lnTo>
                  <a:pt x="370" y="42"/>
                </a:lnTo>
                <a:lnTo>
                  <a:pt x="372" y="41"/>
                </a:lnTo>
                <a:lnTo>
                  <a:pt x="374" y="39"/>
                </a:lnTo>
                <a:lnTo>
                  <a:pt x="375" y="39"/>
                </a:lnTo>
                <a:lnTo>
                  <a:pt x="378" y="37"/>
                </a:lnTo>
                <a:lnTo>
                  <a:pt x="381" y="36"/>
                </a:lnTo>
                <a:lnTo>
                  <a:pt x="383" y="34"/>
                </a:lnTo>
                <a:lnTo>
                  <a:pt x="385" y="34"/>
                </a:lnTo>
                <a:lnTo>
                  <a:pt x="385" y="34"/>
                </a:lnTo>
                <a:lnTo>
                  <a:pt x="388" y="36"/>
                </a:lnTo>
                <a:lnTo>
                  <a:pt x="389" y="34"/>
                </a:lnTo>
                <a:lnTo>
                  <a:pt x="391" y="36"/>
                </a:lnTo>
                <a:lnTo>
                  <a:pt x="392" y="36"/>
                </a:lnTo>
                <a:lnTo>
                  <a:pt x="394" y="37"/>
                </a:lnTo>
                <a:lnTo>
                  <a:pt x="396" y="39"/>
                </a:lnTo>
                <a:lnTo>
                  <a:pt x="399" y="41"/>
                </a:lnTo>
                <a:lnTo>
                  <a:pt x="399" y="41"/>
                </a:lnTo>
                <a:lnTo>
                  <a:pt x="400" y="42"/>
                </a:lnTo>
                <a:lnTo>
                  <a:pt x="402" y="42"/>
                </a:lnTo>
                <a:lnTo>
                  <a:pt x="405" y="42"/>
                </a:lnTo>
                <a:lnTo>
                  <a:pt x="405" y="42"/>
                </a:lnTo>
                <a:lnTo>
                  <a:pt x="408" y="41"/>
                </a:lnTo>
                <a:lnTo>
                  <a:pt x="410" y="39"/>
                </a:lnTo>
                <a:lnTo>
                  <a:pt x="411" y="39"/>
                </a:lnTo>
                <a:lnTo>
                  <a:pt x="413" y="41"/>
                </a:lnTo>
                <a:lnTo>
                  <a:pt x="416" y="41"/>
                </a:lnTo>
                <a:lnTo>
                  <a:pt x="418" y="42"/>
                </a:lnTo>
                <a:lnTo>
                  <a:pt x="419" y="44"/>
                </a:lnTo>
                <a:lnTo>
                  <a:pt x="418" y="45"/>
                </a:lnTo>
                <a:lnTo>
                  <a:pt x="415" y="50"/>
                </a:lnTo>
                <a:lnTo>
                  <a:pt x="411" y="55"/>
                </a:lnTo>
                <a:lnTo>
                  <a:pt x="411" y="58"/>
                </a:lnTo>
                <a:lnTo>
                  <a:pt x="410" y="60"/>
                </a:lnTo>
                <a:lnTo>
                  <a:pt x="410" y="61"/>
                </a:lnTo>
                <a:lnTo>
                  <a:pt x="408" y="63"/>
                </a:lnTo>
                <a:lnTo>
                  <a:pt x="408" y="64"/>
                </a:lnTo>
                <a:lnTo>
                  <a:pt x="407" y="66"/>
                </a:lnTo>
                <a:lnTo>
                  <a:pt x="405" y="69"/>
                </a:lnTo>
                <a:lnTo>
                  <a:pt x="405" y="71"/>
                </a:lnTo>
                <a:lnTo>
                  <a:pt x="405" y="72"/>
                </a:lnTo>
                <a:lnTo>
                  <a:pt x="404" y="74"/>
                </a:lnTo>
                <a:lnTo>
                  <a:pt x="402" y="75"/>
                </a:lnTo>
                <a:lnTo>
                  <a:pt x="402" y="78"/>
                </a:lnTo>
                <a:lnTo>
                  <a:pt x="404" y="80"/>
                </a:lnTo>
                <a:lnTo>
                  <a:pt x="405" y="80"/>
                </a:lnTo>
                <a:lnTo>
                  <a:pt x="407" y="82"/>
                </a:lnTo>
                <a:lnTo>
                  <a:pt x="407" y="83"/>
                </a:lnTo>
                <a:lnTo>
                  <a:pt x="408" y="82"/>
                </a:lnTo>
                <a:lnTo>
                  <a:pt x="410" y="80"/>
                </a:lnTo>
                <a:lnTo>
                  <a:pt x="411" y="80"/>
                </a:lnTo>
                <a:lnTo>
                  <a:pt x="413" y="80"/>
                </a:lnTo>
                <a:lnTo>
                  <a:pt x="415" y="80"/>
                </a:lnTo>
                <a:lnTo>
                  <a:pt x="416" y="80"/>
                </a:lnTo>
                <a:lnTo>
                  <a:pt x="418" y="80"/>
                </a:lnTo>
                <a:lnTo>
                  <a:pt x="419" y="80"/>
                </a:lnTo>
                <a:lnTo>
                  <a:pt x="422" y="80"/>
                </a:lnTo>
                <a:lnTo>
                  <a:pt x="422" y="80"/>
                </a:lnTo>
                <a:lnTo>
                  <a:pt x="424" y="80"/>
                </a:lnTo>
                <a:lnTo>
                  <a:pt x="426" y="82"/>
                </a:lnTo>
                <a:lnTo>
                  <a:pt x="427" y="83"/>
                </a:lnTo>
                <a:lnTo>
                  <a:pt x="429" y="83"/>
                </a:lnTo>
                <a:lnTo>
                  <a:pt x="429" y="83"/>
                </a:lnTo>
                <a:lnTo>
                  <a:pt x="430" y="82"/>
                </a:lnTo>
                <a:lnTo>
                  <a:pt x="430" y="80"/>
                </a:lnTo>
                <a:lnTo>
                  <a:pt x="433" y="78"/>
                </a:lnTo>
                <a:lnTo>
                  <a:pt x="433" y="77"/>
                </a:lnTo>
                <a:lnTo>
                  <a:pt x="435" y="77"/>
                </a:lnTo>
                <a:lnTo>
                  <a:pt x="437" y="77"/>
                </a:lnTo>
                <a:lnTo>
                  <a:pt x="438" y="77"/>
                </a:lnTo>
                <a:lnTo>
                  <a:pt x="440" y="77"/>
                </a:lnTo>
                <a:lnTo>
                  <a:pt x="441" y="77"/>
                </a:lnTo>
                <a:lnTo>
                  <a:pt x="445" y="77"/>
                </a:lnTo>
                <a:lnTo>
                  <a:pt x="446" y="78"/>
                </a:lnTo>
                <a:lnTo>
                  <a:pt x="448" y="80"/>
                </a:lnTo>
                <a:lnTo>
                  <a:pt x="449" y="82"/>
                </a:lnTo>
                <a:lnTo>
                  <a:pt x="451" y="82"/>
                </a:lnTo>
                <a:lnTo>
                  <a:pt x="451" y="83"/>
                </a:lnTo>
                <a:lnTo>
                  <a:pt x="452" y="83"/>
                </a:lnTo>
                <a:lnTo>
                  <a:pt x="452" y="83"/>
                </a:lnTo>
                <a:lnTo>
                  <a:pt x="454" y="85"/>
                </a:lnTo>
                <a:lnTo>
                  <a:pt x="454" y="85"/>
                </a:lnTo>
                <a:lnTo>
                  <a:pt x="454" y="86"/>
                </a:lnTo>
                <a:lnTo>
                  <a:pt x="456" y="86"/>
                </a:lnTo>
                <a:lnTo>
                  <a:pt x="456" y="86"/>
                </a:lnTo>
                <a:lnTo>
                  <a:pt x="457" y="88"/>
                </a:lnTo>
                <a:lnTo>
                  <a:pt x="457" y="88"/>
                </a:lnTo>
                <a:lnTo>
                  <a:pt x="457" y="88"/>
                </a:lnTo>
                <a:lnTo>
                  <a:pt x="460" y="91"/>
                </a:lnTo>
                <a:lnTo>
                  <a:pt x="460" y="91"/>
                </a:lnTo>
                <a:lnTo>
                  <a:pt x="462" y="93"/>
                </a:lnTo>
                <a:lnTo>
                  <a:pt x="463" y="94"/>
                </a:lnTo>
                <a:lnTo>
                  <a:pt x="463" y="94"/>
                </a:lnTo>
                <a:lnTo>
                  <a:pt x="463" y="96"/>
                </a:lnTo>
                <a:lnTo>
                  <a:pt x="465" y="97"/>
                </a:lnTo>
                <a:lnTo>
                  <a:pt x="465" y="97"/>
                </a:lnTo>
                <a:lnTo>
                  <a:pt x="465" y="99"/>
                </a:lnTo>
                <a:lnTo>
                  <a:pt x="465" y="101"/>
                </a:lnTo>
                <a:lnTo>
                  <a:pt x="465" y="101"/>
                </a:lnTo>
                <a:lnTo>
                  <a:pt x="463" y="102"/>
                </a:lnTo>
                <a:lnTo>
                  <a:pt x="462" y="102"/>
                </a:lnTo>
                <a:lnTo>
                  <a:pt x="460" y="102"/>
                </a:lnTo>
                <a:lnTo>
                  <a:pt x="459" y="102"/>
                </a:lnTo>
                <a:lnTo>
                  <a:pt x="457" y="102"/>
                </a:lnTo>
                <a:lnTo>
                  <a:pt x="454" y="102"/>
                </a:lnTo>
                <a:lnTo>
                  <a:pt x="452" y="101"/>
                </a:lnTo>
                <a:lnTo>
                  <a:pt x="451" y="101"/>
                </a:lnTo>
                <a:lnTo>
                  <a:pt x="449" y="99"/>
                </a:lnTo>
                <a:lnTo>
                  <a:pt x="449" y="101"/>
                </a:lnTo>
                <a:lnTo>
                  <a:pt x="448" y="101"/>
                </a:lnTo>
                <a:lnTo>
                  <a:pt x="448" y="101"/>
                </a:lnTo>
                <a:lnTo>
                  <a:pt x="446" y="101"/>
                </a:lnTo>
                <a:lnTo>
                  <a:pt x="443" y="101"/>
                </a:lnTo>
                <a:lnTo>
                  <a:pt x="441" y="101"/>
                </a:lnTo>
                <a:lnTo>
                  <a:pt x="440" y="101"/>
                </a:lnTo>
                <a:lnTo>
                  <a:pt x="438" y="102"/>
                </a:lnTo>
                <a:lnTo>
                  <a:pt x="437" y="102"/>
                </a:lnTo>
                <a:lnTo>
                  <a:pt x="435" y="104"/>
                </a:lnTo>
                <a:lnTo>
                  <a:pt x="433" y="104"/>
                </a:lnTo>
                <a:lnTo>
                  <a:pt x="433" y="104"/>
                </a:lnTo>
                <a:lnTo>
                  <a:pt x="432" y="104"/>
                </a:lnTo>
                <a:lnTo>
                  <a:pt x="430" y="102"/>
                </a:lnTo>
                <a:lnTo>
                  <a:pt x="429" y="102"/>
                </a:lnTo>
                <a:lnTo>
                  <a:pt x="429" y="104"/>
                </a:lnTo>
                <a:lnTo>
                  <a:pt x="429" y="104"/>
                </a:lnTo>
                <a:lnTo>
                  <a:pt x="429" y="105"/>
                </a:lnTo>
                <a:lnTo>
                  <a:pt x="429" y="107"/>
                </a:lnTo>
                <a:lnTo>
                  <a:pt x="427" y="107"/>
                </a:lnTo>
                <a:lnTo>
                  <a:pt x="427" y="107"/>
                </a:lnTo>
                <a:lnTo>
                  <a:pt x="426" y="107"/>
                </a:lnTo>
                <a:lnTo>
                  <a:pt x="422" y="107"/>
                </a:lnTo>
                <a:lnTo>
                  <a:pt x="421" y="107"/>
                </a:lnTo>
                <a:lnTo>
                  <a:pt x="419" y="107"/>
                </a:lnTo>
                <a:lnTo>
                  <a:pt x="419" y="107"/>
                </a:lnTo>
                <a:lnTo>
                  <a:pt x="418" y="108"/>
                </a:lnTo>
                <a:lnTo>
                  <a:pt x="416" y="108"/>
                </a:lnTo>
                <a:lnTo>
                  <a:pt x="416" y="110"/>
                </a:lnTo>
                <a:lnTo>
                  <a:pt x="415" y="110"/>
                </a:lnTo>
                <a:lnTo>
                  <a:pt x="415" y="112"/>
                </a:lnTo>
                <a:lnTo>
                  <a:pt x="413" y="115"/>
                </a:lnTo>
                <a:lnTo>
                  <a:pt x="411" y="115"/>
                </a:lnTo>
                <a:lnTo>
                  <a:pt x="411" y="116"/>
                </a:lnTo>
                <a:lnTo>
                  <a:pt x="411" y="116"/>
                </a:lnTo>
                <a:lnTo>
                  <a:pt x="411" y="118"/>
                </a:lnTo>
                <a:lnTo>
                  <a:pt x="410" y="119"/>
                </a:lnTo>
                <a:lnTo>
                  <a:pt x="410" y="119"/>
                </a:lnTo>
                <a:lnTo>
                  <a:pt x="408" y="119"/>
                </a:lnTo>
                <a:lnTo>
                  <a:pt x="405" y="121"/>
                </a:lnTo>
                <a:lnTo>
                  <a:pt x="404" y="123"/>
                </a:lnTo>
                <a:lnTo>
                  <a:pt x="402" y="124"/>
                </a:lnTo>
                <a:lnTo>
                  <a:pt x="400" y="124"/>
                </a:lnTo>
                <a:lnTo>
                  <a:pt x="397" y="124"/>
                </a:lnTo>
                <a:lnTo>
                  <a:pt x="397" y="124"/>
                </a:lnTo>
                <a:lnTo>
                  <a:pt x="392" y="124"/>
                </a:lnTo>
                <a:lnTo>
                  <a:pt x="391" y="124"/>
                </a:lnTo>
                <a:lnTo>
                  <a:pt x="389" y="124"/>
                </a:lnTo>
                <a:lnTo>
                  <a:pt x="388" y="124"/>
                </a:lnTo>
                <a:lnTo>
                  <a:pt x="388" y="124"/>
                </a:lnTo>
                <a:lnTo>
                  <a:pt x="388" y="126"/>
                </a:lnTo>
                <a:lnTo>
                  <a:pt x="386" y="126"/>
                </a:lnTo>
                <a:lnTo>
                  <a:pt x="386" y="127"/>
                </a:lnTo>
                <a:lnTo>
                  <a:pt x="383" y="129"/>
                </a:lnTo>
                <a:lnTo>
                  <a:pt x="381" y="130"/>
                </a:lnTo>
                <a:lnTo>
                  <a:pt x="381" y="132"/>
                </a:lnTo>
                <a:lnTo>
                  <a:pt x="380" y="132"/>
                </a:lnTo>
                <a:lnTo>
                  <a:pt x="378" y="134"/>
                </a:lnTo>
                <a:lnTo>
                  <a:pt x="378" y="134"/>
                </a:lnTo>
                <a:lnTo>
                  <a:pt x="377" y="134"/>
                </a:lnTo>
                <a:lnTo>
                  <a:pt x="375" y="135"/>
                </a:lnTo>
                <a:lnTo>
                  <a:pt x="374" y="135"/>
                </a:lnTo>
                <a:lnTo>
                  <a:pt x="372" y="135"/>
                </a:lnTo>
                <a:lnTo>
                  <a:pt x="372" y="135"/>
                </a:lnTo>
                <a:lnTo>
                  <a:pt x="369" y="135"/>
                </a:lnTo>
                <a:lnTo>
                  <a:pt x="369" y="135"/>
                </a:lnTo>
                <a:lnTo>
                  <a:pt x="366" y="135"/>
                </a:lnTo>
                <a:lnTo>
                  <a:pt x="361" y="134"/>
                </a:lnTo>
                <a:lnTo>
                  <a:pt x="359" y="132"/>
                </a:lnTo>
                <a:lnTo>
                  <a:pt x="358" y="130"/>
                </a:lnTo>
                <a:lnTo>
                  <a:pt x="356" y="130"/>
                </a:lnTo>
                <a:lnTo>
                  <a:pt x="355" y="130"/>
                </a:lnTo>
                <a:lnTo>
                  <a:pt x="353" y="130"/>
                </a:lnTo>
                <a:lnTo>
                  <a:pt x="351" y="130"/>
                </a:lnTo>
                <a:lnTo>
                  <a:pt x="350" y="130"/>
                </a:lnTo>
                <a:lnTo>
                  <a:pt x="347" y="132"/>
                </a:lnTo>
                <a:lnTo>
                  <a:pt x="347" y="134"/>
                </a:lnTo>
                <a:lnTo>
                  <a:pt x="345" y="134"/>
                </a:lnTo>
                <a:lnTo>
                  <a:pt x="344" y="137"/>
                </a:lnTo>
                <a:lnTo>
                  <a:pt x="344" y="138"/>
                </a:lnTo>
                <a:lnTo>
                  <a:pt x="344" y="140"/>
                </a:lnTo>
                <a:lnTo>
                  <a:pt x="342" y="141"/>
                </a:lnTo>
                <a:lnTo>
                  <a:pt x="342" y="143"/>
                </a:lnTo>
                <a:lnTo>
                  <a:pt x="342" y="143"/>
                </a:lnTo>
                <a:lnTo>
                  <a:pt x="344" y="145"/>
                </a:lnTo>
                <a:lnTo>
                  <a:pt x="344" y="146"/>
                </a:lnTo>
                <a:lnTo>
                  <a:pt x="345" y="148"/>
                </a:lnTo>
                <a:lnTo>
                  <a:pt x="347" y="148"/>
                </a:lnTo>
                <a:lnTo>
                  <a:pt x="348" y="151"/>
                </a:lnTo>
                <a:lnTo>
                  <a:pt x="348" y="151"/>
                </a:lnTo>
                <a:lnTo>
                  <a:pt x="350" y="153"/>
                </a:lnTo>
                <a:lnTo>
                  <a:pt x="350" y="154"/>
                </a:lnTo>
                <a:lnTo>
                  <a:pt x="350" y="154"/>
                </a:lnTo>
                <a:lnTo>
                  <a:pt x="348" y="154"/>
                </a:lnTo>
                <a:lnTo>
                  <a:pt x="347" y="156"/>
                </a:lnTo>
                <a:lnTo>
                  <a:pt x="347" y="156"/>
                </a:lnTo>
                <a:lnTo>
                  <a:pt x="345" y="157"/>
                </a:lnTo>
                <a:lnTo>
                  <a:pt x="344" y="157"/>
                </a:lnTo>
                <a:lnTo>
                  <a:pt x="344" y="157"/>
                </a:lnTo>
                <a:lnTo>
                  <a:pt x="344" y="159"/>
                </a:lnTo>
                <a:lnTo>
                  <a:pt x="339" y="160"/>
                </a:lnTo>
                <a:lnTo>
                  <a:pt x="337" y="160"/>
                </a:lnTo>
                <a:lnTo>
                  <a:pt x="336" y="160"/>
                </a:lnTo>
                <a:lnTo>
                  <a:pt x="336" y="162"/>
                </a:lnTo>
                <a:lnTo>
                  <a:pt x="334" y="164"/>
                </a:lnTo>
                <a:lnTo>
                  <a:pt x="333" y="165"/>
                </a:lnTo>
                <a:lnTo>
                  <a:pt x="333" y="165"/>
                </a:lnTo>
                <a:lnTo>
                  <a:pt x="331" y="167"/>
                </a:lnTo>
                <a:lnTo>
                  <a:pt x="329" y="168"/>
                </a:lnTo>
                <a:lnTo>
                  <a:pt x="328" y="170"/>
                </a:lnTo>
                <a:lnTo>
                  <a:pt x="328" y="170"/>
                </a:lnTo>
                <a:lnTo>
                  <a:pt x="328" y="170"/>
                </a:lnTo>
                <a:lnTo>
                  <a:pt x="326" y="171"/>
                </a:lnTo>
                <a:lnTo>
                  <a:pt x="325" y="171"/>
                </a:lnTo>
                <a:lnTo>
                  <a:pt x="323" y="173"/>
                </a:lnTo>
                <a:lnTo>
                  <a:pt x="320" y="173"/>
                </a:lnTo>
                <a:lnTo>
                  <a:pt x="317" y="175"/>
                </a:lnTo>
                <a:lnTo>
                  <a:pt x="317" y="175"/>
                </a:lnTo>
                <a:lnTo>
                  <a:pt x="314" y="176"/>
                </a:lnTo>
                <a:lnTo>
                  <a:pt x="312" y="176"/>
                </a:lnTo>
                <a:lnTo>
                  <a:pt x="309" y="176"/>
                </a:lnTo>
                <a:lnTo>
                  <a:pt x="306" y="176"/>
                </a:lnTo>
                <a:lnTo>
                  <a:pt x="303" y="176"/>
                </a:lnTo>
                <a:lnTo>
                  <a:pt x="301" y="176"/>
                </a:lnTo>
                <a:lnTo>
                  <a:pt x="298" y="176"/>
                </a:lnTo>
                <a:lnTo>
                  <a:pt x="295" y="176"/>
                </a:lnTo>
                <a:lnTo>
                  <a:pt x="293" y="176"/>
                </a:lnTo>
                <a:lnTo>
                  <a:pt x="290" y="176"/>
                </a:lnTo>
                <a:lnTo>
                  <a:pt x="290" y="178"/>
                </a:lnTo>
                <a:lnTo>
                  <a:pt x="282" y="178"/>
                </a:lnTo>
                <a:lnTo>
                  <a:pt x="281" y="178"/>
                </a:lnTo>
                <a:lnTo>
                  <a:pt x="277" y="179"/>
                </a:lnTo>
                <a:lnTo>
                  <a:pt x="276" y="179"/>
                </a:lnTo>
                <a:lnTo>
                  <a:pt x="274" y="179"/>
                </a:lnTo>
                <a:lnTo>
                  <a:pt x="273" y="179"/>
                </a:lnTo>
                <a:lnTo>
                  <a:pt x="271" y="181"/>
                </a:lnTo>
                <a:lnTo>
                  <a:pt x="268" y="181"/>
                </a:lnTo>
                <a:lnTo>
                  <a:pt x="262" y="184"/>
                </a:lnTo>
                <a:lnTo>
                  <a:pt x="258" y="186"/>
                </a:lnTo>
                <a:lnTo>
                  <a:pt x="257" y="187"/>
                </a:lnTo>
                <a:lnTo>
                  <a:pt x="254" y="187"/>
                </a:lnTo>
                <a:lnTo>
                  <a:pt x="252" y="189"/>
                </a:lnTo>
                <a:lnTo>
                  <a:pt x="251" y="190"/>
                </a:lnTo>
                <a:lnTo>
                  <a:pt x="251" y="190"/>
                </a:lnTo>
                <a:lnTo>
                  <a:pt x="249" y="190"/>
                </a:lnTo>
                <a:lnTo>
                  <a:pt x="247" y="190"/>
                </a:lnTo>
                <a:lnTo>
                  <a:pt x="246" y="190"/>
                </a:lnTo>
                <a:lnTo>
                  <a:pt x="243" y="190"/>
                </a:lnTo>
                <a:lnTo>
                  <a:pt x="243" y="186"/>
                </a:lnTo>
                <a:lnTo>
                  <a:pt x="240" y="187"/>
                </a:lnTo>
                <a:lnTo>
                  <a:pt x="235" y="187"/>
                </a:lnTo>
                <a:lnTo>
                  <a:pt x="232" y="189"/>
                </a:lnTo>
                <a:lnTo>
                  <a:pt x="227" y="187"/>
                </a:lnTo>
                <a:lnTo>
                  <a:pt x="224" y="186"/>
                </a:lnTo>
                <a:lnTo>
                  <a:pt x="222" y="184"/>
                </a:lnTo>
                <a:lnTo>
                  <a:pt x="217" y="182"/>
                </a:lnTo>
                <a:lnTo>
                  <a:pt x="214" y="182"/>
                </a:lnTo>
                <a:lnTo>
                  <a:pt x="208" y="181"/>
                </a:lnTo>
                <a:lnTo>
                  <a:pt x="206" y="181"/>
                </a:lnTo>
                <a:lnTo>
                  <a:pt x="205" y="179"/>
                </a:lnTo>
                <a:lnTo>
                  <a:pt x="202" y="176"/>
                </a:lnTo>
                <a:lnTo>
                  <a:pt x="202" y="175"/>
                </a:lnTo>
                <a:lnTo>
                  <a:pt x="200" y="175"/>
                </a:lnTo>
                <a:lnTo>
                  <a:pt x="199" y="175"/>
                </a:lnTo>
                <a:lnTo>
                  <a:pt x="197" y="175"/>
                </a:lnTo>
                <a:lnTo>
                  <a:pt x="194" y="175"/>
                </a:lnTo>
                <a:lnTo>
                  <a:pt x="189" y="173"/>
                </a:lnTo>
                <a:lnTo>
                  <a:pt x="184" y="173"/>
                </a:lnTo>
                <a:lnTo>
                  <a:pt x="178" y="173"/>
                </a:lnTo>
                <a:lnTo>
                  <a:pt x="176" y="171"/>
                </a:lnTo>
                <a:lnTo>
                  <a:pt x="173" y="173"/>
                </a:lnTo>
                <a:lnTo>
                  <a:pt x="170" y="175"/>
                </a:lnTo>
                <a:lnTo>
                  <a:pt x="162" y="173"/>
                </a:lnTo>
                <a:lnTo>
                  <a:pt x="159" y="173"/>
                </a:lnTo>
                <a:lnTo>
                  <a:pt x="151" y="171"/>
                </a:lnTo>
                <a:lnTo>
                  <a:pt x="145" y="171"/>
                </a:lnTo>
                <a:lnTo>
                  <a:pt x="137" y="170"/>
                </a:lnTo>
                <a:lnTo>
                  <a:pt x="132" y="171"/>
                </a:lnTo>
                <a:lnTo>
                  <a:pt x="129" y="171"/>
                </a:lnTo>
                <a:lnTo>
                  <a:pt x="124" y="171"/>
                </a:lnTo>
                <a:lnTo>
                  <a:pt x="124" y="171"/>
                </a:lnTo>
                <a:lnTo>
                  <a:pt x="124" y="170"/>
                </a:lnTo>
                <a:lnTo>
                  <a:pt x="124" y="168"/>
                </a:lnTo>
                <a:lnTo>
                  <a:pt x="121" y="167"/>
                </a:lnTo>
                <a:lnTo>
                  <a:pt x="121" y="165"/>
                </a:lnTo>
                <a:lnTo>
                  <a:pt x="118" y="164"/>
                </a:lnTo>
                <a:lnTo>
                  <a:pt x="118" y="162"/>
                </a:lnTo>
                <a:lnTo>
                  <a:pt x="117" y="160"/>
                </a:lnTo>
                <a:lnTo>
                  <a:pt x="115" y="156"/>
                </a:lnTo>
                <a:lnTo>
                  <a:pt x="113" y="151"/>
                </a:lnTo>
                <a:lnTo>
                  <a:pt x="113" y="151"/>
                </a:lnTo>
                <a:lnTo>
                  <a:pt x="113" y="149"/>
                </a:lnTo>
                <a:lnTo>
                  <a:pt x="112" y="149"/>
                </a:lnTo>
                <a:lnTo>
                  <a:pt x="110" y="149"/>
                </a:lnTo>
                <a:lnTo>
                  <a:pt x="110" y="148"/>
                </a:lnTo>
                <a:lnTo>
                  <a:pt x="110" y="148"/>
                </a:lnTo>
                <a:lnTo>
                  <a:pt x="110" y="146"/>
                </a:lnTo>
                <a:lnTo>
                  <a:pt x="110" y="145"/>
                </a:lnTo>
                <a:lnTo>
                  <a:pt x="110" y="145"/>
                </a:lnTo>
                <a:lnTo>
                  <a:pt x="105" y="145"/>
                </a:lnTo>
                <a:lnTo>
                  <a:pt x="102" y="143"/>
                </a:lnTo>
                <a:lnTo>
                  <a:pt x="101" y="143"/>
                </a:lnTo>
                <a:lnTo>
                  <a:pt x="98" y="140"/>
                </a:lnTo>
                <a:lnTo>
                  <a:pt x="96" y="140"/>
                </a:lnTo>
                <a:lnTo>
                  <a:pt x="93" y="138"/>
                </a:lnTo>
                <a:lnTo>
                  <a:pt x="90" y="137"/>
                </a:lnTo>
                <a:lnTo>
                  <a:pt x="88" y="137"/>
                </a:lnTo>
                <a:lnTo>
                  <a:pt x="87" y="134"/>
                </a:lnTo>
                <a:lnTo>
                  <a:pt x="85" y="134"/>
                </a:lnTo>
                <a:lnTo>
                  <a:pt x="83" y="132"/>
                </a:lnTo>
                <a:lnTo>
                  <a:pt x="80" y="132"/>
                </a:lnTo>
                <a:lnTo>
                  <a:pt x="76" y="130"/>
                </a:lnTo>
                <a:lnTo>
                  <a:pt x="72" y="130"/>
                </a:lnTo>
                <a:lnTo>
                  <a:pt x="71" y="130"/>
                </a:lnTo>
                <a:lnTo>
                  <a:pt x="68" y="130"/>
                </a:lnTo>
                <a:lnTo>
                  <a:pt x="64" y="130"/>
                </a:lnTo>
                <a:lnTo>
                  <a:pt x="61" y="130"/>
                </a:lnTo>
                <a:lnTo>
                  <a:pt x="60" y="130"/>
                </a:lnTo>
                <a:lnTo>
                  <a:pt x="58" y="130"/>
                </a:lnTo>
                <a:lnTo>
                  <a:pt x="55" y="130"/>
                </a:lnTo>
                <a:lnTo>
                  <a:pt x="55" y="129"/>
                </a:lnTo>
                <a:lnTo>
                  <a:pt x="53" y="129"/>
                </a:lnTo>
                <a:lnTo>
                  <a:pt x="52" y="129"/>
                </a:lnTo>
                <a:lnTo>
                  <a:pt x="50" y="129"/>
                </a:lnTo>
                <a:lnTo>
                  <a:pt x="49" y="127"/>
                </a:lnTo>
                <a:lnTo>
                  <a:pt x="49" y="127"/>
                </a:lnTo>
                <a:lnTo>
                  <a:pt x="47" y="127"/>
                </a:lnTo>
                <a:lnTo>
                  <a:pt x="46" y="127"/>
                </a:lnTo>
                <a:lnTo>
                  <a:pt x="46" y="127"/>
                </a:lnTo>
                <a:lnTo>
                  <a:pt x="46" y="127"/>
                </a:lnTo>
                <a:lnTo>
                  <a:pt x="44" y="124"/>
                </a:lnTo>
                <a:lnTo>
                  <a:pt x="44" y="124"/>
                </a:lnTo>
                <a:lnTo>
                  <a:pt x="42" y="123"/>
                </a:lnTo>
                <a:lnTo>
                  <a:pt x="42" y="123"/>
                </a:lnTo>
                <a:lnTo>
                  <a:pt x="42" y="121"/>
                </a:lnTo>
                <a:lnTo>
                  <a:pt x="42" y="118"/>
                </a:lnTo>
                <a:lnTo>
                  <a:pt x="44" y="116"/>
                </a:lnTo>
                <a:lnTo>
                  <a:pt x="46" y="115"/>
                </a:lnTo>
                <a:lnTo>
                  <a:pt x="46" y="115"/>
                </a:lnTo>
                <a:lnTo>
                  <a:pt x="47" y="113"/>
                </a:lnTo>
                <a:lnTo>
                  <a:pt x="47" y="113"/>
                </a:lnTo>
                <a:lnTo>
                  <a:pt x="47" y="112"/>
                </a:lnTo>
                <a:lnTo>
                  <a:pt x="47" y="110"/>
                </a:lnTo>
                <a:lnTo>
                  <a:pt x="46" y="108"/>
                </a:lnTo>
                <a:lnTo>
                  <a:pt x="46" y="107"/>
                </a:lnTo>
                <a:lnTo>
                  <a:pt x="47" y="107"/>
                </a:lnTo>
                <a:lnTo>
                  <a:pt x="47" y="104"/>
                </a:lnTo>
                <a:lnTo>
                  <a:pt x="47" y="104"/>
                </a:lnTo>
                <a:lnTo>
                  <a:pt x="47" y="102"/>
                </a:lnTo>
                <a:lnTo>
                  <a:pt x="47" y="102"/>
                </a:lnTo>
                <a:lnTo>
                  <a:pt x="47" y="101"/>
                </a:lnTo>
                <a:lnTo>
                  <a:pt x="46" y="97"/>
                </a:lnTo>
                <a:lnTo>
                  <a:pt x="46" y="96"/>
                </a:lnTo>
                <a:lnTo>
                  <a:pt x="44" y="96"/>
                </a:lnTo>
                <a:lnTo>
                  <a:pt x="42" y="96"/>
                </a:lnTo>
                <a:lnTo>
                  <a:pt x="42" y="94"/>
                </a:lnTo>
                <a:lnTo>
                  <a:pt x="41" y="91"/>
                </a:lnTo>
                <a:lnTo>
                  <a:pt x="39" y="89"/>
                </a:lnTo>
                <a:lnTo>
                  <a:pt x="39" y="89"/>
                </a:lnTo>
                <a:lnTo>
                  <a:pt x="39" y="88"/>
                </a:lnTo>
                <a:lnTo>
                  <a:pt x="39" y="86"/>
                </a:lnTo>
                <a:lnTo>
                  <a:pt x="38" y="85"/>
                </a:lnTo>
                <a:lnTo>
                  <a:pt x="38" y="85"/>
                </a:lnTo>
                <a:lnTo>
                  <a:pt x="38" y="83"/>
                </a:lnTo>
                <a:lnTo>
                  <a:pt x="38" y="83"/>
                </a:lnTo>
                <a:lnTo>
                  <a:pt x="36" y="83"/>
                </a:lnTo>
                <a:lnTo>
                  <a:pt x="35" y="82"/>
                </a:lnTo>
                <a:lnTo>
                  <a:pt x="33" y="80"/>
                </a:lnTo>
                <a:lnTo>
                  <a:pt x="33" y="80"/>
                </a:lnTo>
                <a:lnTo>
                  <a:pt x="33" y="78"/>
                </a:lnTo>
                <a:lnTo>
                  <a:pt x="33" y="78"/>
                </a:lnTo>
                <a:lnTo>
                  <a:pt x="31" y="80"/>
                </a:lnTo>
                <a:lnTo>
                  <a:pt x="30" y="80"/>
                </a:lnTo>
                <a:lnTo>
                  <a:pt x="30" y="80"/>
                </a:lnTo>
                <a:lnTo>
                  <a:pt x="28" y="80"/>
                </a:lnTo>
                <a:lnTo>
                  <a:pt x="28" y="78"/>
                </a:lnTo>
                <a:lnTo>
                  <a:pt x="28" y="78"/>
                </a:lnTo>
                <a:lnTo>
                  <a:pt x="27" y="77"/>
                </a:lnTo>
                <a:lnTo>
                  <a:pt x="25" y="77"/>
                </a:lnTo>
                <a:lnTo>
                  <a:pt x="23" y="77"/>
                </a:lnTo>
                <a:lnTo>
                  <a:pt x="22" y="77"/>
                </a:lnTo>
                <a:lnTo>
                  <a:pt x="20" y="77"/>
                </a:lnTo>
                <a:lnTo>
                  <a:pt x="19" y="77"/>
                </a:lnTo>
                <a:lnTo>
                  <a:pt x="17" y="75"/>
                </a:lnTo>
                <a:lnTo>
                  <a:pt x="17" y="75"/>
                </a:lnTo>
                <a:lnTo>
                  <a:pt x="16" y="75"/>
                </a:lnTo>
                <a:lnTo>
                  <a:pt x="14" y="74"/>
                </a:lnTo>
                <a:lnTo>
                  <a:pt x="12" y="72"/>
                </a:lnTo>
                <a:lnTo>
                  <a:pt x="12" y="71"/>
                </a:lnTo>
                <a:lnTo>
                  <a:pt x="11" y="71"/>
                </a:lnTo>
                <a:lnTo>
                  <a:pt x="9" y="69"/>
                </a:lnTo>
                <a:lnTo>
                  <a:pt x="8" y="69"/>
                </a:lnTo>
                <a:lnTo>
                  <a:pt x="6" y="67"/>
                </a:lnTo>
                <a:lnTo>
                  <a:pt x="5" y="67"/>
                </a:lnTo>
                <a:lnTo>
                  <a:pt x="3" y="67"/>
                </a:lnTo>
                <a:lnTo>
                  <a:pt x="3" y="66"/>
                </a:lnTo>
                <a:lnTo>
                  <a:pt x="3" y="66"/>
                </a:lnTo>
                <a:lnTo>
                  <a:pt x="5" y="66"/>
                </a:lnTo>
                <a:lnTo>
                  <a:pt x="5" y="64"/>
                </a:lnTo>
                <a:lnTo>
                  <a:pt x="5" y="64"/>
                </a:lnTo>
                <a:lnTo>
                  <a:pt x="5" y="63"/>
                </a:lnTo>
                <a:lnTo>
                  <a:pt x="3" y="63"/>
                </a:lnTo>
                <a:lnTo>
                  <a:pt x="1" y="63"/>
                </a:lnTo>
                <a:lnTo>
                  <a:pt x="1" y="61"/>
                </a:lnTo>
                <a:lnTo>
                  <a:pt x="0" y="61"/>
                </a:lnTo>
                <a:lnTo>
                  <a:pt x="0" y="60"/>
                </a:lnTo>
                <a:lnTo>
                  <a:pt x="1" y="60"/>
                </a:lnTo>
                <a:lnTo>
                  <a:pt x="1" y="60"/>
                </a:lnTo>
                <a:lnTo>
                  <a:pt x="1" y="58"/>
                </a:lnTo>
                <a:lnTo>
                  <a:pt x="1" y="58"/>
                </a:lnTo>
                <a:lnTo>
                  <a:pt x="1" y="56"/>
                </a:lnTo>
                <a:lnTo>
                  <a:pt x="1" y="56"/>
                </a:lnTo>
                <a:lnTo>
                  <a:pt x="1" y="55"/>
                </a:lnTo>
                <a:lnTo>
                  <a:pt x="1" y="55"/>
                </a:lnTo>
                <a:lnTo>
                  <a:pt x="3" y="55"/>
                </a:lnTo>
                <a:lnTo>
                  <a:pt x="3" y="55"/>
                </a:lnTo>
                <a:lnTo>
                  <a:pt x="5" y="55"/>
                </a:lnTo>
                <a:lnTo>
                  <a:pt x="6" y="53"/>
                </a:lnTo>
                <a:lnTo>
                  <a:pt x="6" y="53"/>
                </a:lnTo>
                <a:lnTo>
                  <a:pt x="6" y="52"/>
                </a:lnTo>
                <a:lnTo>
                  <a:pt x="6" y="50"/>
                </a:lnTo>
                <a:lnTo>
                  <a:pt x="9" y="50"/>
                </a:lnTo>
                <a:lnTo>
                  <a:pt x="9" y="50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4" y="50"/>
                </a:lnTo>
                <a:lnTo>
                  <a:pt x="14" y="50"/>
                </a:lnTo>
                <a:lnTo>
                  <a:pt x="16" y="50"/>
                </a:lnTo>
                <a:lnTo>
                  <a:pt x="16" y="50"/>
                </a:lnTo>
                <a:lnTo>
                  <a:pt x="16" y="49"/>
                </a:lnTo>
                <a:lnTo>
                  <a:pt x="17" y="49"/>
                </a:lnTo>
                <a:lnTo>
                  <a:pt x="17" y="49"/>
                </a:lnTo>
                <a:lnTo>
                  <a:pt x="17" y="50"/>
                </a:lnTo>
                <a:lnTo>
                  <a:pt x="19" y="50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3" y="47"/>
                </a:lnTo>
                <a:lnTo>
                  <a:pt x="25" y="45"/>
                </a:lnTo>
                <a:lnTo>
                  <a:pt x="27" y="45"/>
                </a:lnTo>
                <a:lnTo>
                  <a:pt x="28" y="45"/>
                </a:lnTo>
                <a:lnTo>
                  <a:pt x="28" y="44"/>
                </a:lnTo>
                <a:lnTo>
                  <a:pt x="28" y="44"/>
                </a:lnTo>
                <a:lnTo>
                  <a:pt x="28" y="42"/>
                </a:lnTo>
                <a:lnTo>
                  <a:pt x="30" y="41"/>
                </a:lnTo>
                <a:lnTo>
                  <a:pt x="31" y="41"/>
                </a:lnTo>
                <a:lnTo>
                  <a:pt x="33" y="41"/>
                </a:lnTo>
                <a:lnTo>
                  <a:pt x="33" y="39"/>
                </a:lnTo>
                <a:lnTo>
                  <a:pt x="33" y="37"/>
                </a:lnTo>
                <a:lnTo>
                  <a:pt x="35" y="37"/>
                </a:lnTo>
                <a:lnTo>
                  <a:pt x="36" y="37"/>
                </a:lnTo>
                <a:lnTo>
                  <a:pt x="38" y="37"/>
                </a:lnTo>
                <a:lnTo>
                  <a:pt x="38" y="36"/>
                </a:lnTo>
                <a:lnTo>
                  <a:pt x="41" y="36"/>
                </a:lnTo>
                <a:lnTo>
                  <a:pt x="42" y="36"/>
                </a:lnTo>
                <a:lnTo>
                  <a:pt x="42" y="34"/>
                </a:lnTo>
                <a:lnTo>
                  <a:pt x="44" y="34"/>
                </a:lnTo>
                <a:lnTo>
                  <a:pt x="46" y="34"/>
                </a:lnTo>
                <a:lnTo>
                  <a:pt x="46" y="33"/>
                </a:lnTo>
                <a:lnTo>
                  <a:pt x="47" y="31"/>
                </a:lnTo>
                <a:lnTo>
                  <a:pt x="49" y="31"/>
                </a:lnTo>
                <a:lnTo>
                  <a:pt x="50" y="31"/>
                </a:lnTo>
                <a:lnTo>
                  <a:pt x="52" y="31"/>
                </a:lnTo>
                <a:lnTo>
                  <a:pt x="52" y="31"/>
                </a:lnTo>
                <a:lnTo>
                  <a:pt x="53" y="31"/>
                </a:lnTo>
                <a:lnTo>
                  <a:pt x="53" y="30"/>
                </a:lnTo>
                <a:lnTo>
                  <a:pt x="55" y="30"/>
                </a:lnTo>
                <a:lnTo>
                  <a:pt x="57" y="30"/>
                </a:lnTo>
                <a:lnTo>
                  <a:pt x="57" y="28"/>
                </a:lnTo>
                <a:lnTo>
                  <a:pt x="58" y="26"/>
                </a:lnTo>
                <a:lnTo>
                  <a:pt x="58" y="26"/>
                </a:lnTo>
                <a:lnTo>
                  <a:pt x="61" y="26"/>
                </a:lnTo>
                <a:lnTo>
                  <a:pt x="63" y="26"/>
                </a:lnTo>
                <a:lnTo>
                  <a:pt x="64" y="26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6" y="23"/>
                </a:lnTo>
                <a:lnTo>
                  <a:pt x="68" y="25"/>
                </a:lnTo>
                <a:lnTo>
                  <a:pt x="69" y="25"/>
                </a:lnTo>
                <a:lnTo>
                  <a:pt x="71" y="26"/>
                </a:lnTo>
                <a:lnTo>
                  <a:pt x="71" y="26"/>
                </a:lnTo>
                <a:lnTo>
                  <a:pt x="71" y="26"/>
                </a:lnTo>
                <a:lnTo>
                  <a:pt x="72" y="26"/>
                </a:lnTo>
                <a:lnTo>
                  <a:pt x="72" y="25"/>
                </a:lnTo>
                <a:lnTo>
                  <a:pt x="74" y="25"/>
                </a:lnTo>
                <a:lnTo>
                  <a:pt x="76" y="25"/>
                </a:lnTo>
                <a:lnTo>
                  <a:pt x="76" y="25"/>
                </a:lnTo>
                <a:lnTo>
                  <a:pt x="76" y="26"/>
                </a:lnTo>
                <a:lnTo>
                  <a:pt x="76" y="28"/>
                </a:lnTo>
                <a:lnTo>
                  <a:pt x="77" y="28"/>
                </a:lnTo>
                <a:lnTo>
                  <a:pt x="79" y="28"/>
                </a:lnTo>
                <a:lnTo>
                  <a:pt x="80" y="28"/>
                </a:lnTo>
                <a:lnTo>
                  <a:pt x="82" y="28"/>
                </a:lnTo>
                <a:lnTo>
                  <a:pt x="83" y="28"/>
                </a:lnTo>
                <a:lnTo>
                  <a:pt x="85" y="28"/>
                </a:lnTo>
                <a:lnTo>
                  <a:pt x="85" y="28"/>
                </a:lnTo>
                <a:lnTo>
                  <a:pt x="88" y="28"/>
                </a:lnTo>
                <a:lnTo>
                  <a:pt x="90" y="30"/>
                </a:lnTo>
                <a:lnTo>
                  <a:pt x="91" y="30"/>
                </a:lnTo>
                <a:lnTo>
                  <a:pt x="94" y="30"/>
                </a:lnTo>
                <a:lnTo>
                  <a:pt x="94" y="30"/>
                </a:lnTo>
                <a:lnTo>
                  <a:pt x="94" y="33"/>
                </a:lnTo>
                <a:lnTo>
                  <a:pt x="96" y="34"/>
                </a:lnTo>
                <a:lnTo>
                  <a:pt x="96" y="36"/>
                </a:lnTo>
                <a:lnTo>
                  <a:pt x="96" y="36"/>
                </a:lnTo>
                <a:lnTo>
                  <a:pt x="98" y="36"/>
                </a:lnTo>
                <a:lnTo>
                  <a:pt x="98" y="37"/>
                </a:lnTo>
                <a:lnTo>
                  <a:pt x="99" y="37"/>
                </a:lnTo>
                <a:lnTo>
                  <a:pt x="99" y="39"/>
                </a:lnTo>
                <a:lnTo>
                  <a:pt x="101" y="39"/>
                </a:lnTo>
                <a:lnTo>
                  <a:pt x="101" y="39"/>
                </a:lnTo>
                <a:lnTo>
                  <a:pt x="102" y="39"/>
                </a:lnTo>
                <a:lnTo>
                  <a:pt x="104" y="39"/>
                </a:lnTo>
                <a:lnTo>
                  <a:pt x="105" y="39"/>
                </a:lnTo>
                <a:lnTo>
                  <a:pt x="105" y="41"/>
                </a:lnTo>
                <a:lnTo>
                  <a:pt x="107" y="41"/>
                </a:lnTo>
                <a:lnTo>
                  <a:pt x="107" y="41"/>
                </a:lnTo>
                <a:lnTo>
                  <a:pt x="110" y="41"/>
                </a:lnTo>
                <a:lnTo>
                  <a:pt x="110" y="41"/>
                </a:lnTo>
                <a:lnTo>
                  <a:pt x="112" y="41"/>
                </a:lnTo>
                <a:lnTo>
                  <a:pt x="113" y="41"/>
                </a:lnTo>
                <a:lnTo>
                  <a:pt x="113" y="41"/>
                </a:lnTo>
                <a:lnTo>
                  <a:pt x="115" y="41"/>
                </a:lnTo>
                <a:lnTo>
                  <a:pt x="117" y="39"/>
                </a:lnTo>
                <a:lnTo>
                  <a:pt x="118" y="39"/>
                </a:lnTo>
                <a:lnTo>
                  <a:pt x="118" y="41"/>
                </a:lnTo>
                <a:lnTo>
                  <a:pt x="118" y="41"/>
                </a:lnTo>
                <a:lnTo>
                  <a:pt x="120" y="41"/>
                </a:lnTo>
                <a:lnTo>
                  <a:pt x="120" y="39"/>
                </a:lnTo>
                <a:lnTo>
                  <a:pt x="120" y="39"/>
                </a:lnTo>
                <a:lnTo>
                  <a:pt x="121" y="41"/>
                </a:lnTo>
                <a:lnTo>
                  <a:pt x="123" y="41"/>
                </a:lnTo>
                <a:lnTo>
                  <a:pt x="124" y="42"/>
                </a:lnTo>
                <a:lnTo>
                  <a:pt x="124" y="42"/>
                </a:lnTo>
                <a:lnTo>
                  <a:pt x="126" y="41"/>
                </a:lnTo>
                <a:lnTo>
                  <a:pt x="128" y="41"/>
                </a:lnTo>
                <a:lnTo>
                  <a:pt x="128" y="42"/>
                </a:lnTo>
                <a:lnTo>
                  <a:pt x="128" y="42"/>
                </a:lnTo>
                <a:lnTo>
                  <a:pt x="129" y="42"/>
                </a:lnTo>
                <a:lnTo>
                  <a:pt x="129" y="41"/>
                </a:lnTo>
                <a:lnTo>
                  <a:pt x="134" y="42"/>
                </a:lnTo>
                <a:lnTo>
                  <a:pt x="135" y="42"/>
                </a:lnTo>
                <a:lnTo>
                  <a:pt x="135" y="44"/>
                </a:lnTo>
                <a:lnTo>
                  <a:pt x="135" y="44"/>
                </a:lnTo>
                <a:lnTo>
                  <a:pt x="137" y="45"/>
                </a:lnTo>
                <a:lnTo>
                  <a:pt x="139" y="45"/>
                </a:lnTo>
                <a:lnTo>
                  <a:pt x="140" y="44"/>
                </a:lnTo>
                <a:lnTo>
                  <a:pt x="142" y="42"/>
                </a:lnTo>
                <a:lnTo>
                  <a:pt x="142" y="41"/>
                </a:lnTo>
                <a:lnTo>
                  <a:pt x="143" y="41"/>
                </a:lnTo>
                <a:lnTo>
                  <a:pt x="145" y="41"/>
                </a:lnTo>
                <a:lnTo>
                  <a:pt x="145" y="41"/>
                </a:lnTo>
                <a:lnTo>
                  <a:pt x="146" y="41"/>
                </a:lnTo>
                <a:lnTo>
                  <a:pt x="148" y="39"/>
                </a:lnTo>
                <a:lnTo>
                  <a:pt x="148" y="39"/>
                </a:lnTo>
                <a:lnTo>
                  <a:pt x="150" y="37"/>
                </a:lnTo>
                <a:lnTo>
                  <a:pt x="150" y="37"/>
                </a:lnTo>
                <a:lnTo>
                  <a:pt x="151" y="36"/>
                </a:lnTo>
                <a:lnTo>
                  <a:pt x="151" y="36"/>
                </a:lnTo>
                <a:lnTo>
                  <a:pt x="153" y="34"/>
                </a:lnTo>
                <a:lnTo>
                  <a:pt x="153" y="31"/>
                </a:lnTo>
                <a:lnTo>
                  <a:pt x="153" y="31"/>
                </a:lnTo>
                <a:lnTo>
                  <a:pt x="153" y="30"/>
                </a:lnTo>
                <a:lnTo>
                  <a:pt x="151" y="30"/>
                </a:lnTo>
                <a:lnTo>
                  <a:pt x="151" y="30"/>
                </a:lnTo>
                <a:lnTo>
                  <a:pt x="150" y="28"/>
                </a:lnTo>
                <a:lnTo>
                  <a:pt x="148" y="28"/>
                </a:lnTo>
                <a:lnTo>
                  <a:pt x="148" y="26"/>
                </a:lnTo>
                <a:lnTo>
                  <a:pt x="148" y="25"/>
                </a:lnTo>
                <a:lnTo>
                  <a:pt x="148" y="25"/>
                </a:lnTo>
                <a:lnTo>
                  <a:pt x="148" y="23"/>
                </a:lnTo>
                <a:lnTo>
                  <a:pt x="146" y="23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17"/>
                </a:lnTo>
                <a:lnTo>
                  <a:pt x="146" y="17"/>
                </a:lnTo>
                <a:lnTo>
                  <a:pt x="148" y="15"/>
                </a:lnTo>
                <a:lnTo>
                  <a:pt x="148" y="15"/>
                </a:lnTo>
                <a:lnTo>
                  <a:pt x="148" y="14"/>
                </a:lnTo>
                <a:lnTo>
                  <a:pt x="148" y="14"/>
                </a:lnTo>
                <a:lnTo>
                  <a:pt x="150" y="12"/>
                </a:lnTo>
                <a:lnTo>
                  <a:pt x="150" y="12"/>
                </a:lnTo>
                <a:lnTo>
                  <a:pt x="151" y="11"/>
                </a:lnTo>
                <a:lnTo>
                  <a:pt x="151" y="11"/>
                </a:lnTo>
                <a:lnTo>
                  <a:pt x="151" y="9"/>
                </a:lnTo>
                <a:lnTo>
                  <a:pt x="153" y="9"/>
                </a:lnTo>
                <a:lnTo>
                  <a:pt x="153" y="8"/>
                </a:lnTo>
                <a:lnTo>
                  <a:pt x="153" y="8"/>
                </a:lnTo>
                <a:lnTo>
                  <a:pt x="158" y="6"/>
                </a:lnTo>
                <a:lnTo>
                  <a:pt x="159" y="3"/>
                </a:lnTo>
                <a:lnTo>
                  <a:pt x="161" y="3"/>
                </a:lnTo>
                <a:lnTo>
                  <a:pt x="161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3" name="Freeform 210"/>
          <p:cNvSpPr>
            <a:spLocks/>
          </p:cNvSpPr>
          <p:nvPr/>
        </p:nvSpPr>
        <p:spPr bwMode="auto">
          <a:xfrm>
            <a:off x="-2773344" y="4158154"/>
            <a:ext cx="199911" cy="139160"/>
          </a:xfrm>
          <a:custGeom>
            <a:avLst/>
            <a:gdLst>
              <a:gd name="T0" fmla="*/ 27 w 38"/>
              <a:gd name="T1" fmla="*/ 0 h 26"/>
              <a:gd name="T2" fmla="*/ 28 w 38"/>
              <a:gd name="T3" fmla="*/ 0 h 26"/>
              <a:gd name="T4" fmla="*/ 31 w 38"/>
              <a:gd name="T5" fmla="*/ 4 h 26"/>
              <a:gd name="T6" fmla="*/ 35 w 38"/>
              <a:gd name="T7" fmla="*/ 6 h 26"/>
              <a:gd name="T8" fmla="*/ 36 w 38"/>
              <a:gd name="T9" fmla="*/ 9 h 26"/>
              <a:gd name="T10" fmla="*/ 38 w 38"/>
              <a:gd name="T11" fmla="*/ 11 h 26"/>
              <a:gd name="T12" fmla="*/ 38 w 38"/>
              <a:gd name="T13" fmla="*/ 11 h 26"/>
              <a:gd name="T14" fmla="*/ 36 w 38"/>
              <a:gd name="T15" fmla="*/ 17 h 26"/>
              <a:gd name="T16" fmla="*/ 35 w 38"/>
              <a:gd name="T17" fmla="*/ 17 h 26"/>
              <a:gd name="T18" fmla="*/ 33 w 38"/>
              <a:gd name="T19" fmla="*/ 17 h 26"/>
              <a:gd name="T20" fmla="*/ 31 w 38"/>
              <a:gd name="T21" fmla="*/ 20 h 26"/>
              <a:gd name="T22" fmla="*/ 28 w 38"/>
              <a:gd name="T23" fmla="*/ 22 h 26"/>
              <a:gd name="T24" fmla="*/ 25 w 38"/>
              <a:gd name="T25" fmla="*/ 20 h 26"/>
              <a:gd name="T26" fmla="*/ 22 w 38"/>
              <a:gd name="T27" fmla="*/ 20 h 26"/>
              <a:gd name="T28" fmla="*/ 19 w 38"/>
              <a:gd name="T29" fmla="*/ 23 h 26"/>
              <a:gd name="T30" fmla="*/ 17 w 38"/>
              <a:gd name="T31" fmla="*/ 25 h 26"/>
              <a:gd name="T32" fmla="*/ 14 w 38"/>
              <a:gd name="T33" fmla="*/ 25 h 26"/>
              <a:gd name="T34" fmla="*/ 11 w 38"/>
              <a:gd name="T35" fmla="*/ 25 h 26"/>
              <a:gd name="T36" fmla="*/ 8 w 38"/>
              <a:gd name="T37" fmla="*/ 26 h 26"/>
              <a:gd name="T38" fmla="*/ 8 w 38"/>
              <a:gd name="T39" fmla="*/ 25 h 26"/>
              <a:gd name="T40" fmla="*/ 5 w 38"/>
              <a:gd name="T41" fmla="*/ 25 h 26"/>
              <a:gd name="T42" fmla="*/ 3 w 38"/>
              <a:gd name="T43" fmla="*/ 22 h 26"/>
              <a:gd name="T44" fmla="*/ 2 w 38"/>
              <a:gd name="T45" fmla="*/ 20 h 26"/>
              <a:gd name="T46" fmla="*/ 2 w 38"/>
              <a:gd name="T47" fmla="*/ 17 h 26"/>
              <a:gd name="T48" fmla="*/ 0 w 38"/>
              <a:gd name="T49" fmla="*/ 14 h 26"/>
              <a:gd name="T50" fmla="*/ 2 w 38"/>
              <a:gd name="T51" fmla="*/ 14 h 26"/>
              <a:gd name="T52" fmla="*/ 2 w 38"/>
              <a:gd name="T53" fmla="*/ 11 h 26"/>
              <a:gd name="T54" fmla="*/ 2 w 38"/>
              <a:gd name="T55" fmla="*/ 8 h 26"/>
              <a:gd name="T56" fmla="*/ 5 w 38"/>
              <a:gd name="T57" fmla="*/ 9 h 26"/>
              <a:gd name="T58" fmla="*/ 5 w 38"/>
              <a:gd name="T59" fmla="*/ 8 h 26"/>
              <a:gd name="T60" fmla="*/ 5 w 38"/>
              <a:gd name="T61" fmla="*/ 4 h 26"/>
              <a:gd name="T62" fmla="*/ 11 w 38"/>
              <a:gd name="T63" fmla="*/ 3 h 26"/>
              <a:gd name="T64" fmla="*/ 13 w 38"/>
              <a:gd name="T65" fmla="*/ 4 h 26"/>
              <a:gd name="T66" fmla="*/ 13 w 38"/>
              <a:gd name="T67" fmla="*/ 4 h 26"/>
              <a:gd name="T68" fmla="*/ 14 w 38"/>
              <a:gd name="T69" fmla="*/ 3 h 26"/>
              <a:gd name="T70" fmla="*/ 16 w 38"/>
              <a:gd name="T71" fmla="*/ 1 h 26"/>
              <a:gd name="T72" fmla="*/ 19 w 38"/>
              <a:gd name="T73" fmla="*/ 1 h 26"/>
              <a:gd name="T74" fmla="*/ 20 w 38"/>
              <a:gd name="T75" fmla="*/ 1 h 26"/>
              <a:gd name="T76" fmla="*/ 22 w 38"/>
              <a:gd name="T77" fmla="*/ 0 h 26"/>
              <a:gd name="T78" fmla="*/ 25 w 38"/>
              <a:gd name="T7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8" h="26">
                <a:moveTo>
                  <a:pt x="27" y="0"/>
                </a:move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5" y="6"/>
                </a:lnTo>
                <a:lnTo>
                  <a:pt x="35" y="6"/>
                </a:lnTo>
                <a:lnTo>
                  <a:pt x="36" y="9"/>
                </a:lnTo>
                <a:lnTo>
                  <a:pt x="36" y="9"/>
                </a:lnTo>
                <a:lnTo>
                  <a:pt x="38" y="11"/>
                </a:lnTo>
                <a:lnTo>
                  <a:pt x="38" y="11"/>
                </a:lnTo>
                <a:lnTo>
                  <a:pt x="38" y="11"/>
                </a:lnTo>
                <a:lnTo>
                  <a:pt x="36" y="12"/>
                </a:lnTo>
                <a:lnTo>
                  <a:pt x="36" y="17"/>
                </a:lnTo>
                <a:lnTo>
                  <a:pt x="36" y="17"/>
                </a:lnTo>
                <a:lnTo>
                  <a:pt x="35" y="17"/>
                </a:lnTo>
                <a:lnTo>
                  <a:pt x="35" y="17"/>
                </a:lnTo>
                <a:lnTo>
                  <a:pt x="33" y="17"/>
                </a:lnTo>
                <a:lnTo>
                  <a:pt x="33" y="20"/>
                </a:lnTo>
                <a:lnTo>
                  <a:pt x="31" y="20"/>
                </a:lnTo>
                <a:lnTo>
                  <a:pt x="30" y="22"/>
                </a:lnTo>
                <a:lnTo>
                  <a:pt x="28" y="22"/>
                </a:lnTo>
                <a:lnTo>
                  <a:pt x="27" y="20"/>
                </a:lnTo>
                <a:lnTo>
                  <a:pt x="25" y="20"/>
                </a:lnTo>
                <a:lnTo>
                  <a:pt x="25" y="20"/>
                </a:lnTo>
                <a:lnTo>
                  <a:pt x="22" y="20"/>
                </a:lnTo>
                <a:lnTo>
                  <a:pt x="22" y="22"/>
                </a:lnTo>
                <a:lnTo>
                  <a:pt x="19" y="23"/>
                </a:lnTo>
                <a:lnTo>
                  <a:pt x="17" y="25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1" y="25"/>
                </a:lnTo>
                <a:lnTo>
                  <a:pt x="9" y="25"/>
                </a:lnTo>
                <a:lnTo>
                  <a:pt x="8" y="26"/>
                </a:lnTo>
                <a:lnTo>
                  <a:pt x="8" y="25"/>
                </a:lnTo>
                <a:lnTo>
                  <a:pt x="8" y="25"/>
                </a:lnTo>
                <a:lnTo>
                  <a:pt x="6" y="25"/>
                </a:lnTo>
                <a:lnTo>
                  <a:pt x="5" y="25"/>
                </a:lnTo>
                <a:lnTo>
                  <a:pt x="5" y="25"/>
                </a:lnTo>
                <a:lnTo>
                  <a:pt x="3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0" y="14"/>
                </a:lnTo>
                <a:lnTo>
                  <a:pt x="2" y="14"/>
                </a:lnTo>
                <a:lnTo>
                  <a:pt x="2" y="14"/>
                </a:lnTo>
                <a:lnTo>
                  <a:pt x="2" y="12"/>
                </a:lnTo>
                <a:lnTo>
                  <a:pt x="2" y="11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5" y="9"/>
                </a:lnTo>
                <a:lnTo>
                  <a:pt x="5" y="8"/>
                </a:lnTo>
                <a:lnTo>
                  <a:pt x="5" y="8"/>
                </a:lnTo>
                <a:lnTo>
                  <a:pt x="5" y="6"/>
                </a:lnTo>
                <a:lnTo>
                  <a:pt x="5" y="4"/>
                </a:lnTo>
                <a:lnTo>
                  <a:pt x="9" y="3"/>
                </a:lnTo>
                <a:lnTo>
                  <a:pt x="11" y="3"/>
                </a:lnTo>
                <a:lnTo>
                  <a:pt x="11" y="4"/>
                </a:lnTo>
                <a:lnTo>
                  <a:pt x="13" y="4"/>
                </a:lnTo>
                <a:lnTo>
                  <a:pt x="13" y="4"/>
                </a:lnTo>
                <a:lnTo>
                  <a:pt x="13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2" y="0"/>
                </a:lnTo>
                <a:lnTo>
                  <a:pt x="22" y="0"/>
                </a:lnTo>
                <a:lnTo>
                  <a:pt x="24" y="1"/>
                </a:lnTo>
                <a:lnTo>
                  <a:pt x="25" y="0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4" name="Freeform 214"/>
          <p:cNvSpPr>
            <a:spLocks/>
          </p:cNvSpPr>
          <p:nvPr/>
        </p:nvSpPr>
        <p:spPr bwMode="auto">
          <a:xfrm>
            <a:off x="-2920647" y="4045758"/>
            <a:ext cx="136783" cy="155218"/>
          </a:xfrm>
          <a:custGeom>
            <a:avLst/>
            <a:gdLst>
              <a:gd name="T0" fmla="*/ 7 w 26"/>
              <a:gd name="T1" fmla="*/ 0 h 29"/>
              <a:gd name="T2" fmla="*/ 9 w 26"/>
              <a:gd name="T3" fmla="*/ 0 h 29"/>
              <a:gd name="T4" fmla="*/ 11 w 26"/>
              <a:gd name="T5" fmla="*/ 0 h 29"/>
              <a:gd name="T6" fmla="*/ 11 w 26"/>
              <a:gd name="T7" fmla="*/ 2 h 29"/>
              <a:gd name="T8" fmla="*/ 12 w 26"/>
              <a:gd name="T9" fmla="*/ 2 h 29"/>
              <a:gd name="T10" fmla="*/ 15 w 26"/>
              <a:gd name="T11" fmla="*/ 7 h 29"/>
              <a:gd name="T12" fmla="*/ 17 w 26"/>
              <a:gd name="T13" fmla="*/ 7 h 29"/>
              <a:gd name="T14" fmla="*/ 20 w 26"/>
              <a:gd name="T15" fmla="*/ 8 h 29"/>
              <a:gd name="T16" fmla="*/ 25 w 26"/>
              <a:gd name="T17" fmla="*/ 10 h 29"/>
              <a:gd name="T18" fmla="*/ 26 w 26"/>
              <a:gd name="T19" fmla="*/ 11 h 29"/>
              <a:gd name="T20" fmla="*/ 26 w 26"/>
              <a:gd name="T21" fmla="*/ 13 h 29"/>
              <a:gd name="T22" fmla="*/ 25 w 26"/>
              <a:gd name="T23" fmla="*/ 14 h 29"/>
              <a:gd name="T24" fmla="*/ 23 w 26"/>
              <a:gd name="T25" fmla="*/ 14 h 29"/>
              <a:gd name="T26" fmla="*/ 23 w 26"/>
              <a:gd name="T27" fmla="*/ 14 h 29"/>
              <a:gd name="T28" fmla="*/ 23 w 26"/>
              <a:gd name="T29" fmla="*/ 18 h 29"/>
              <a:gd name="T30" fmla="*/ 23 w 26"/>
              <a:gd name="T31" fmla="*/ 18 h 29"/>
              <a:gd name="T32" fmla="*/ 20 w 26"/>
              <a:gd name="T33" fmla="*/ 19 h 29"/>
              <a:gd name="T34" fmla="*/ 18 w 26"/>
              <a:gd name="T35" fmla="*/ 18 h 29"/>
              <a:gd name="T36" fmla="*/ 18 w 26"/>
              <a:gd name="T37" fmla="*/ 16 h 29"/>
              <a:gd name="T38" fmla="*/ 17 w 26"/>
              <a:gd name="T39" fmla="*/ 16 h 29"/>
              <a:gd name="T40" fmla="*/ 15 w 26"/>
              <a:gd name="T41" fmla="*/ 18 h 29"/>
              <a:gd name="T42" fmla="*/ 14 w 26"/>
              <a:gd name="T43" fmla="*/ 19 h 29"/>
              <a:gd name="T44" fmla="*/ 12 w 26"/>
              <a:gd name="T45" fmla="*/ 22 h 29"/>
              <a:gd name="T46" fmla="*/ 11 w 26"/>
              <a:gd name="T47" fmla="*/ 22 h 29"/>
              <a:gd name="T48" fmla="*/ 11 w 26"/>
              <a:gd name="T49" fmla="*/ 24 h 29"/>
              <a:gd name="T50" fmla="*/ 12 w 26"/>
              <a:gd name="T51" fmla="*/ 25 h 29"/>
              <a:gd name="T52" fmla="*/ 12 w 26"/>
              <a:gd name="T53" fmla="*/ 27 h 29"/>
              <a:gd name="T54" fmla="*/ 12 w 26"/>
              <a:gd name="T55" fmla="*/ 29 h 29"/>
              <a:gd name="T56" fmla="*/ 9 w 26"/>
              <a:gd name="T57" fmla="*/ 25 h 29"/>
              <a:gd name="T58" fmla="*/ 3 w 26"/>
              <a:gd name="T59" fmla="*/ 21 h 29"/>
              <a:gd name="T60" fmla="*/ 3 w 26"/>
              <a:gd name="T61" fmla="*/ 19 h 29"/>
              <a:gd name="T62" fmla="*/ 1 w 26"/>
              <a:gd name="T63" fmla="*/ 19 h 29"/>
              <a:gd name="T64" fmla="*/ 1 w 26"/>
              <a:gd name="T65" fmla="*/ 19 h 29"/>
              <a:gd name="T66" fmla="*/ 0 w 26"/>
              <a:gd name="T67" fmla="*/ 18 h 29"/>
              <a:gd name="T68" fmla="*/ 0 w 26"/>
              <a:gd name="T69" fmla="*/ 18 h 29"/>
              <a:gd name="T70" fmla="*/ 1 w 26"/>
              <a:gd name="T71" fmla="*/ 16 h 29"/>
              <a:gd name="T72" fmla="*/ 1 w 26"/>
              <a:gd name="T73" fmla="*/ 16 h 29"/>
              <a:gd name="T74" fmla="*/ 0 w 26"/>
              <a:gd name="T75" fmla="*/ 13 h 29"/>
              <a:gd name="T76" fmla="*/ 0 w 26"/>
              <a:gd name="T77" fmla="*/ 10 h 29"/>
              <a:gd name="T78" fmla="*/ 3 w 26"/>
              <a:gd name="T79" fmla="*/ 10 h 29"/>
              <a:gd name="T80" fmla="*/ 3 w 26"/>
              <a:gd name="T81" fmla="*/ 7 h 29"/>
              <a:gd name="T82" fmla="*/ 3 w 26"/>
              <a:gd name="T83" fmla="*/ 5 h 29"/>
              <a:gd name="T84" fmla="*/ 6 w 26"/>
              <a:gd name="T85" fmla="*/ 3 h 29"/>
              <a:gd name="T86" fmla="*/ 6 w 26"/>
              <a:gd name="T87" fmla="*/ 3 h 29"/>
              <a:gd name="T88" fmla="*/ 7 w 26"/>
              <a:gd name="T89" fmla="*/ 5 h 29"/>
              <a:gd name="T90" fmla="*/ 7 w 26"/>
              <a:gd name="T91" fmla="*/ 2 h 29"/>
              <a:gd name="T92" fmla="*/ 7 w 26"/>
              <a:gd name="T9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" h="29">
                <a:moveTo>
                  <a:pt x="7" y="0"/>
                </a:move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1" y="2"/>
                </a:lnTo>
                <a:lnTo>
                  <a:pt x="11" y="2"/>
                </a:lnTo>
                <a:lnTo>
                  <a:pt x="12" y="2"/>
                </a:lnTo>
                <a:lnTo>
                  <a:pt x="14" y="3"/>
                </a:lnTo>
                <a:lnTo>
                  <a:pt x="15" y="7"/>
                </a:lnTo>
                <a:lnTo>
                  <a:pt x="17" y="7"/>
                </a:lnTo>
                <a:lnTo>
                  <a:pt x="17" y="7"/>
                </a:lnTo>
                <a:lnTo>
                  <a:pt x="18" y="8"/>
                </a:lnTo>
                <a:lnTo>
                  <a:pt x="20" y="8"/>
                </a:lnTo>
                <a:lnTo>
                  <a:pt x="22" y="8"/>
                </a:lnTo>
                <a:lnTo>
                  <a:pt x="25" y="10"/>
                </a:lnTo>
                <a:lnTo>
                  <a:pt x="26" y="11"/>
                </a:lnTo>
                <a:lnTo>
                  <a:pt x="26" y="11"/>
                </a:lnTo>
                <a:lnTo>
                  <a:pt x="26" y="13"/>
                </a:lnTo>
                <a:lnTo>
                  <a:pt x="26" y="13"/>
                </a:lnTo>
                <a:lnTo>
                  <a:pt x="25" y="13"/>
                </a:lnTo>
                <a:lnTo>
                  <a:pt x="25" y="14"/>
                </a:lnTo>
                <a:lnTo>
                  <a:pt x="23" y="14"/>
                </a:lnTo>
                <a:lnTo>
                  <a:pt x="23" y="14"/>
                </a:lnTo>
                <a:lnTo>
                  <a:pt x="22" y="14"/>
                </a:lnTo>
                <a:lnTo>
                  <a:pt x="23" y="14"/>
                </a:lnTo>
                <a:lnTo>
                  <a:pt x="23" y="16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2" y="18"/>
                </a:lnTo>
                <a:lnTo>
                  <a:pt x="20" y="19"/>
                </a:lnTo>
                <a:lnTo>
                  <a:pt x="18" y="19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5" y="18"/>
                </a:lnTo>
                <a:lnTo>
                  <a:pt x="15" y="19"/>
                </a:lnTo>
                <a:lnTo>
                  <a:pt x="14" y="19"/>
                </a:lnTo>
                <a:lnTo>
                  <a:pt x="14" y="21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9" y="22"/>
                </a:lnTo>
                <a:lnTo>
                  <a:pt x="11" y="24"/>
                </a:lnTo>
                <a:lnTo>
                  <a:pt x="12" y="25"/>
                </a:lnTo>
                <a:lnTo>
                  <a:pt x="12" y="25"/>
                </a:lnTo>
                <a:lnTo>
                  <a:pt x="12" y="27"/>
                </a:lnTo>
                <a:lnTo>
                  <a:pt x="12" y="27"/>
                </a:lnTo>
                <a:lnTo>
                  <a:pt x="12" y="29"/>
                </a:lnTo>
                <a:lnTo>
                  <a:pt x="12" y="29"/>
                </a:lnTo>
                <a:lnTo>
                  <a:pt x="11" y="29"/>
                </a:lnTo>
                <a:lnTo>
                  <a:pt x="9" y="25"/>
                </a:lnTo>
                <a:lnTo>
                  <a:pt x="6" y="22"/>
                </a:lnTo>
                <a:lnTo>
                  <a:pt x="3" y="21"/>
                </a:lnTo>
                <a:lnTo>
                  <a:pt x="1" y="21"/>
                </a:lnTo>
                <a:lnTo>
                  <a:pt x="3" y="19"/>
                </a:lnTo>
                <a:lnTo>
                  <a:pt x="3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0" y="13"/>
                </a:lnTo>
                <a:lnTo>
                  <a:pt x="0" y="13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7"/>
                </a:lnTo>
                <a:lnTo>
                  <a:pt x="3" y="5"/>
                </a:lnTo>
                <a:lnTo>
                  <a:pt x="4" y="5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7" y="5"/>
                </a:lnTo>
                <a:lnTo>
                  <a:pt x="7" y="5"/>
                </a:lnTo>
                <a:lnTo>
                  <a:pt x="7" y="3"/>
                </a:lnTo>
                <a:lnTo>
                  <a:pt x="7" y="2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5" name="Freeform 215"/>
          <p:cNvSpPr>
            <a:spLocks/>
          </p:cNvSpPr>
          <p:nvPr/>
        </p:nvSpPr>
        <p:spPr bwMode="auto">
          <a:xfrm>
            <a:off x="-2299867" y="3564053"/>
            <a:ext cx="263043" cy="299726"/>
          </a:xfrm>
          <a:custGeom>
            <a:avLst/>
            <a:gdLst>
              <a:gd name="T0" fmla="*/ 14 w 50"/>
              <a:gd name="T1" fmla="*/ 2 h 56"/>
              <a:gd name="T2" fmla="*/ 17 w 50"/>
              <a:gd name="T3" fmla="*/ 4 h 56"/>
              <a:gd name="T4" fmla="*/ 20 w 50"/>
              <a:gd name="T5" fmla="*/ 5 h 56"/>
              <a:gd name="T6" fmla="*/ 23 w 50"/>
              <a:gd name="T7" fmla="*/ 5 h 56"/>
              <a:gd name="T8" fmla="*/ 25 w 50"/>
              <a:gd name="T9" fmla="*/ 7 h 56"/>
              <a:gd name="T10" fmla="*/ 27 w 50"/>
              <a:gd name="T11" fmla="*/ 8 h 56"/>
              <a:gd name="T12" fmla="*/ 28 w 50"/>
              <a:gd name="T13" fmla="*/ 7 h 56"/>
              <a:gd name="T14" fmla="*/ 33 w 50"/>
              <a:gd name="T15" fmla="*/ 11 h 56"/>
              <a:gd name="T16" fmla="*/ 36 w 50"/>
              <a:gd name="T17" fmla="*/ 10 h 56"/>
              <a:gd name="T18" fmla="*/ 38 w 50"/>
              <a:gd name="T19" fmla="*/ 15 h 56"/>
              <a:gd name="T20" fmla="*/ 36 w 50"/>
              <a:gd name="T21" fmla="*/ 18 h 56"/>
              <a:gd name="T22" fmla="*/ 36 w 50"/>
              <a:gd name="T23" fmla="*/ 19 h 56"/>
              <a:gd name="T24" fmla="*/ 39 w 50"/>
              <a:gd name="T25" fmla="*/ 22 h 56"/>
              <a:gd name="T26" fmla="*/ 42 w 50"/>
              <a:gd name="T27" fmla="*/ 24 h 56"/>
              <a:gd name="T28" fmla="*/ 41 w 50"/>
              <a:gd name="T29" fmla="*/ 26 h 56"/>
              <a:gd name="T30" fmla="*/ 42 w 50"/>
              <a:gd name="T31" fmla="*/ 29 h 56"/>
              <a:gd name="T32" fmla="*/ 44 w 50"/>
              <a:gd name="T33" fmla="*/ 30 h 56"/>
              <a:gd name="T34" fmla="*/ 47 w 50"/>
              <a:gd name="T35" fmla="*/ 34 h 56"/>
              <a:gd name="T36" fmla="*/ 50 w 50"/>
              <a:gd name="T37" fmla="*/ 38 h 56"/>
              <a:gd name="T38" fmla="*/ 47 w 50"/>
              <a:gd name="T39" fmla="*/ 40 h 56"/>
              <a:gd name="T40" fmla="*/ 44 w 50"/>
              <a:gd name="T41" fmla="*/ 38 h 56"/>
              <a:gd name="T42" fmla="*/ 42 w 50"/>
              <a:gd name="T43" fmla="*/ 38 h 56"/>
              <a:gd name="T44" fmla="*/ 41 w 50"/>
              <a:gd name="T45" fmla="*/ 38 h 56"/>
              <a:gd name="T46" fmla="*/ 38 w 50"/>
              <a:gd name="T47" fmla="*/ 38 h 56"/>
              <a:gd name="T48" fmla="*/ 38 w 50"/>
              <a:gd name="T49" fmla="*/ 40 h 56"/>
              <a:gd name="T50" fmla="*/ 36 w 50"/>
              <a:gd name="T51" fmla="*/ 37 h 56"/>
              <a:gd name="T52" fmla="*/ 33 w 50"/>
              <a:gd name="T53" fmla="*/ 38 h 56"/>
              <a:gd name="T54" fmla="*/ 35 w 50"/>
              <a:gd name="T55" fmla="*/ 43 h 56"/>
              <a:gd name="T56" fmla="*/ 31 w 50"/>
              <a:gd name="T57" fmla="*/ 46 h 56"/>
              <a:gd name="T58" fmla="*/ 30 w 50"/>
              <a:gd name="T59" fmla="*/ 51 h 56"/>
              <a:gd name="T60" fmla="*/ 27 w 50"/>
              <a:gd name="T61" fmla="*/ 54 h 56"/>
              <a:gd name="T62" fmla="*/ 27 w 50"/>
              <a:gd name="T63" fmla="*/ 56 h 56"/>
              <a:gd name="T64" fmla="*/ 23 w 50"/>
              <a:gd name="T65" fmla="*/ 56 h 56"/>
              <a:gd name="T66" fmla="*/ 22 w 50"/>
              <a:gd name="T67" fmla="*/ 54 h 56"/>
              <a:gd name="T68" fmla="*/ 22 w 50"/>
              <a:gd name="T69" fmla="*/ 52 h 56"/>
              <a:gd name="T70" fmla="*/ 22 w 50"/>
              <a:gd name="T71" fmla="*/ 51 h 56"/>
              <a:gd name="T72" fmla="*/ 20 w 50"/>
              <a:gd name="T73" fmla="*/ 46 h 56"/>
              <a:gd name="T74" fmla="*/ 23 w 50"/>
              <a:gd name="T75" fmla="*/ 38 h 56"/>
              <a:gd name="T76" fmla="*/ 22 w 50"/>
              <a:gd name="T77" fmla="*/ 34 h 56"/>
              <a:gd name="T78" fmla="*/ 19 w 50"/>
              <a:gd name="T79" fmla="*/ 27 h 56"/>
              <a:gd name="T80" fmla="*/ 16 w 50"/>
              <a:gd name="T81" fmla="*/ 24 h 56"/>
              <a:gd name="T82" fmla="*/ 12 w 50"/>
              <a:gd name="T83" fmla="*/ 19 h 56"/>
              <a:gd name="T84" fmla="*/ 9 w 50"/>
              <a:gd name="T85" fmla="*/ 16 h 56"/>
              <a:gd name="T86" fmla="*/ 8 w 50"/>
              <a:gd name="T87" fmla="*/ 13 h 56"/>
              <a:gd name="T88" fmla="*/ 5 w 50"/>
              <a:gd name="T89" fmla="*/ 8 h 56"/>
              <a:gd name="T90" fmla="*/ 1 w 50"/>
              <a:gd name="T91" fmla="*/ 5 h 56"/>
              <a:gd name="T92" fmla="*/ 0 w 50"/>
              <a:gd name="T93" fmla="*/ 5 h 56"/>
              <a:gd name="T94" fmla="*/ 5 w 50"/>
              <a:gd name="T95" fmla="*/ 4 h 56"/>
              <a:gd name="T96" fmla="*/ 11 w 50"/>
              <a:gd name="T97" fmla="*/ 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6">
                <a:moveTo>
                  <a:pt x="12" y="0"/>
                </a:moveTo>
                <a:lnTo>
                  <a:pt x="12" y="2"/>
                </a:lnTo>
                <a:lnTo>
                  <a:pt x="14" y="2"/>
                </a:lnTo>
                <a:lnTo>
                  <a:pt x="16" y="2"/>
                </a:lnTo>
                <a:lnTo>
                  <a:pt x="17" y="2"/>
                </a:lnTo>
                <a:lnTo>
                  <a:pt x="17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2" y="5"/>
                </a:lnTo>
                <a:lnTo>
                  <a:pt x="23" y="5"/>
                </a:lnTo>
                <a:lnTo>
                  <a:pt x="25" y="7"/>
                </a:lnTo>
                <a:lnTo>
                  <a:pt x="23" y="7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7" y="8"/>
                </a:lnTo>
                <a:lnTo>
                  <a:pt x="27" y="8"/>
                </a:lnTo>
                <a:lnTo>
                  <a:pt x="27" y="7"/>
                </a:lnTo>
                <a:lnTo>
                  <a:pt x="28" y="7"/>
                </a:lnTo>
                <a:lnTo>
                  <a:pt x="31" y="8"/>
                </a:lnTo>
                <a:lnTo>
                  <a:pt x="31" y="10"/>
                </a:lnTo>
                <a:lnTo>
                  <a:pt x="33" y="11"/>
                </a:lnTo>
                <a:lnTo>
                  <a:pt x="33" y="11"/>
                </a:lnTo>
                <a:lnTo>
                  <a:pt x="35" y="11"/>
                </a:lnTo>
                <a:lnTo>
                  <a:pt x="36" y="10"/>
                </a:lnTo>
                <a:lnTo>
                  <a:pt x="36" y="10"/>
                </a:lnTo>
                <a:lnTo>
                  <a:pt x="36" y="11"/>
                </a:lnTo>
                <a:lnTo>
                  <a:pt x="38" y="15"/>
                </a:lnTo>
                <a:lnTo>
                  <a:pt x="38" y="15"/>
                </a:lnTo>
                <a:lnTo>
                  <a:pt x="36" y="16"/>
                </a:lnTo>
                <a:lnTo>
                  <a:pt x="36" y="18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6" y="21"/>
                </a:lnTo>
                <a:lnTo>
                  <a:pt x="39" y="21"/>
                </a:lnTo>
                <a:lnTo>
                  <a:pt x="39" y="22"/>
                </a:lnTo>
                <a:lnTo>
                  <a:pt x="41" y="22"/>
                </a:lnTo>
                <a:lnTo>
                  <a:pt x="41" y="22"/>
                </a:lnTo>
                <a:lnTo>
                  <a:pt x="42" y="24"/>
                </a:lnTo>
                <a:lnTo>
                  <a:pt x="42" y="24"/>
                </a:lnTo>
                <a:lnTo>
                  <a:pt x="42" y="26"/>
                </a:lnTo>
                <a:lnTo>
                  <a:pt x="41" y="26"/>
                </a:lnTo>
                <a:lnTo>
                  <a:pt x="41" y="27"/>
                </a:lnTo>
                <a:lnTo>
                  <a:pt x="42" y="27"/>
                </a:lnTo>
                <a:lnTo>
                  <a:pt x="42" y="29"/>
                </a:lnTo>
                <a:lnTo>
                  <a:pt x="42" y="29"/>
                </a:lnTo>
                <a:lnTo>
                  <a:pt x="42" y="29"/>
                </a:lnTo>
                <a:lnTo>
                  <a:pt x="44" y="30"/>
                </a:lnTo>
                <a:lnTo>
                  <a:pt x="47" y="32"/>
                </a:lnTo>
                <a:lnTo>
                  <a:pt x="47" y="32"/>
                </a:lnTo>
                <a:lnTo>
                  <a:pt x="47" y="34"/>
                </a:lnTo>
                <a:lnTo>
                  <a:pt x="47" y="35"/>
                </a:lnTo>
                <a:lnTo>
                  <a:pt x="47" y="37"/>
                </a:lnTo>
                <a:lnTo>
                  <a:pt x="50" y="38"/>
                </a:lnTo>
                <a:lnTo>
                  <a:pt x="50" y="40"/>
                </a:lnTo>
                <a:lnTo>
                  <a:pt x="50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4" y="38"/>
                </a:lnTo>
                <a:lnTo>
                  <a:pt x="44" y="38"/>
                </a:lnTo>
                <a:lnTo>
                  <a:pt x="42" y="40"/>
                </a:lnTo>
                <a:lnTo>
                  <a:pt x="42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39" y="38"/>
                </a:lnTo>
                <a:lnTo>
                  <a:pt x="39" y="38"/>
                </a:lnTo>
                <a:lnTo>
                  <a:pt x="38" y="38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5" y="37"/>
                </a:lnTo>
                <a:lnTo>
                  <a:pt x="33" y="38"/>
                </a:lnTo>
                <a:lnTo>
                  <a:pt x="33" y="38"/>
                </a:lnTo>
                <a:lnTo>
                  <a:pt x="33" y="40"/>
                </a:lnTo>
                <a:lnTo>
                  <a:pt x="33" y="41"/>
                </a:lnTo>
                <a:lnTo>
                  <a:pt x="35" y="43"/>
                </a:lnTo>
                <a:lnTo>
                  <a:pt x="33" y="45"/>
                </a:lnTo>
                <a:lnTo>
                  <a:pt x="33" y="46"/>
                </a:lnTo>
                <a:lnTo>
                  <a:pt x="31" y="46"/>
                </a:lnTo>
                <a:lnTo>
                  <a:pt x="30" y="48"/>
                </a:lnTo>
                <a:lnTo>
                  <a:pt x="30" y="49"/>
                </a:lnTo>
                <a:lnTo>
                  <a:pt x="30" y="51"/>
                </a:lnTo>
                <a:lnTo>
                  <a:pt x="28" y="51"/>
                </a:lnTo>
                <a:lnTo>
                  <a:pt x="27" y="52"/>
                </a:lnTo>
                <a:lnTo>
                  <a:pt x="27" y="54"/>
                </a:lnTo>
                <a:lnTo>
                  <a:pt x="27" y="54"/>
                </a:lnTo>
                <a:lnTo>
                  <a:pt x="27" y="54"/>
                </a:lnTo>
                <a:lnTo>
                  <a:pt x="27" y="56"/>
                </a:lnTo>
                <a:lnTo>
                  <a:pt x="27" y="56"/>
                </a:lnTo>
                <a:lnTo>
                  <a:pt x="23" y="56"/>
                </a:lnTo>
                <a:lnTo>
                  <a:pt x="23" y="56"/>
                </a:lnTo>
                <a:lnTo>
                  <a:pt x="22" y="56"/>
                </a:lnTo>
                <a:lnTo>
                  <a:pt x="22" y="56"/>
                </a:lnTo>
                <a:lnTo>
                  <a:pt x="22" y="54"/>
                </a:lnTo>
                <a:lnTo>
                  <a:pt x="20" y="54"/>
                </a:lnTo>
                <a:lnTo>
                  <a:pt x="20" y="54"/>
                </a:lnTo>
                <a:lnTo>
                  <a:pt x="22" y="52"/>
                </a:lnTo>
                <a:lnTo>
                  <a:pt x="22" y="52"/>
                </a:lnTo>
                <a:lnTo>
                  <a:pt x="22" y="51"/>
                </a:lnTo>
                <a:lnTo>
                  <a:pt x="22" y="51"/>
                </a:lnTo>
                <a:lnTo>
                  <a:pt x="22" y="49"/>
                </a:lnTo>
                <a:lnTo>
                  <a:pt x="22" y="48"/>
                </a:lnTo>
                <a:lnTo>
                  <a:pt x="20" y="46"/>
                </a:lnTo>
                <a:lnTo>
                  <a:pt x="22" y="45"/>
                </a:lnTo>
                <a:lnTo>
                  <a:pt x="22" y="40"/>
                </a:lnTo>
                <a:lnTo>
                  <a:pt x="23" y="38"/>
                </a:lnTo>
                <a:lnTo>
                  <a:pt x="23" y="37"/>
                </a:lnTo>
                <a:lnTo>
                  <a:pt x="23" y="35"/>
                </a:lnTo>
                <a:lnTo>
                  <a:pt x="22" y="34"/>
                </a:lnTo>
                <a:lnTo>
                  <a:pt x="22" y="32"/>
                </a:lnTo>
                <a:lnTo>
                  <a:pt x="20" y="29"/>
                </a:lnTo>
                <a:lnTo>
                  <a:pt x="19" y="27"/>
                </a:lnTo>
                <a:lnTo>
                  <a:pt x="17" y="26"/>
                </a:lnTo>
                <a:lnTo>
                  <a:pt x="17" y="26"/>
                </a:lnTo>
                <a:lnTo>
                  <a:pt x="16" y="24"/>
                </a:lnTo>
                <a:lnTo>
                  <a:pt x="16" y="22"/>
                </a:lnTo>
                <a:lnTo>
                  <a:pt x="14" y="22"/>
                </a:lnTo>
                <a:lnTo>
                  <a:pt x="12" y="19"/>
                </a:lnTo>
                <a:lnTo>
                  <a:pt x="12" y="18"/>
                </a:lnTo>
                <a:lnTo>
                  <a:pt x="11" y="18"/>
                </a:lnTo>
                <a:lnTo>
                  <a:pt x="9" y="16"/>
                </a:lnTo>
                <a:lnTo>
                  <a:pt x="9" y="15"/>
                </a:lnTo>
                <a:lnTo>
                  <a:pt x="9" y="15"/>
                </a:lnTo>
                <a:lnTo>
                  <a:pt x="8" y="13"/>
                </a:lnTo>
                <a:lnTo>
                  <a:pt x="8" y="11"/>
                </a:lnTo>
                <a:lnTo>
                  <a:pt x="6" y="8"/>
                </a:lnTo>
                <a:lnTo>
                  <a:pt x="5" y="8"/>
                </a:lnTo>
                <a:lnTo>
                  <a:pt x="5" y="7"/>
                </a:lnTo>
                <a:lnTo>
                  <a:pt x="3" y="7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3" y="4"/>
                </a:lnTo>
                <a:lnTo>
                  <a:pt x="3" y="4"/>
                </a:lnTo>
                <a:lnTo>
                  <a:pt x="5" y="4"/>
                </a:lnTo>
                <a:lnTo>
                  <a:pt x="8" y="4"/>
                </a:lnTo>
                <a:lnTo>
                  <a:pt x="9" y="2"/>
                </a:lnTo>
                <a:lnTo>
                  <a:pt x="11" y="2"/>
                </a:lnTo>
                <a:lnTo>
                  <a:pt x="12" y="2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6" name="Freeform 219"/>
          <p:cNvSpPr>
            <a:spLocks/>
          </p:cNvSpPr>
          <p:nvPr/>
        </p:nvSpPr>
        <p:spPr bwMode="auto">
          <a:xfrm>
            <a:off x="-2731256" y="2563175"/>
            <a:ext cx="547127" cy="262262"/>
          </a:xfrm>
          <a:custGeom>
            <a:avLst/>
            <a:gdLst>
              <a:gd name="T0" fmla="*/ 61 w 104"/>
              <a:gd name="T1" fmla="*/ 2 h 49"/>
              <a:gd name="T2" fmla="*/ 61 w 104"/>
              <a:gd name="T3" fmla="*/ 0 h 49"/>
              <a:gd name="T4" fmla="*/ 66 w 104"/>
              <a:gd name="T5" fmla="*/ 2 h 49"/>
              <a:gd name="T6" fmla="*/ 69 w 104"/>
              <a:gd name="T7" fmla="*/ 3 h 49"/>
              <a:gd name="T8" fmla="*/ 72 w 104"/>
              <a:gd name="T9" fmla="*/ 6 h 49"/>
              <a:gd name="T10" fmla="*/ 79 w 104"/>
              <a:gd name="T11" fmla="*/ 11 h 49"/>
              <a:gd name="T12" fmla="*/ 85 w 104"/>
              <a:gd name="T13" fmla="*/ 9 h 49"/>
              <a:gd name="T14" fmla="*/ 90 w 104"/>
              <a:gd name="T15" fmla="*/ 11 h 49"/>
              <a:gd name="T16" fmla="*/ 94 w 104"/>
              <a:gd name="T17" fmla="*/ 11 h 49"/>
              <a:gd name="T18" fmla="*/ 96 w 104"/>
              <a:gd name="T19" fmla="*/ 14 h 49"/>
              <a:gd name="T20" fmla="*/ 99 w 104"/>
              <a:gd name="T21" fmla="*/ 17 h 49"/>
              <a:gd name="T22" fmla="*/ 98 w 104"/>
              <a:gd name="T23" fmla="*/ 19 h 49"/>
              <a:gd name="T24" fmla="*/ 96 w 104"/>
              <a:gd name="T25" fmla="*/ 25 h 49"/>
              <a:gd name="T26" fmla="*/ 99 w 104"/>
              <a:gd name="T27" fmla="*/ 25 h 49"/>
              <a:gd name="T28" fmla="*/ 101 w 104"/>
              <a:gd name="T29" fmla="*/ 28 h 49"/>
              <a:gd name="T30" fmla="*/ 102 w 104"/>
              <a:gd name="T31" fmla="*/ 31 h 49"/>
              <a:gd name="T32" fmla="*/ 104 w 104"/>
              <a:gd name="T33" fmla="*/ 36 h 49"/>
              <a:gd name="T34" fmla="*/ 104 w 104"/>
              <a:gd name="T35" fmla="*/ 39 h 49"/>
              <a:gd name="T36" fmla="*/ 101 w 104"/>
              <a:gd name="T37" fmla="*/ 41 h 49"/>
              <a:gd name="T38" fmla="*/ 96 w 104"/>
              <a:gd name="T39" fmla="*/ 46 h 49"/>
              <a:gd name="T40" fmla="*/ 93 w 104"/>
              <a:gd name="T41" fmla="*/ 46 h 49"/>
              <a:gd name="T42" fmla="*/ 87 w 104"/>
              <a:gd name="T43" fmla="*/ 46 h 49"/>
              <a:gd name="T44" fmla="*/ 82 w 104"/>
              <a:gd name="T45" fmla="*/ 49 h 49"/>
              <a:gd name="T46" fmla="*/ 79 w 104"/>
              <a:gd name="T47" fmla="*/ 49 h 49"/>
              <a:gd name="T48" fmla="*/ 74 w 104"/>
              <a:gd name="T49" fmla="*/ 44 h 49"/>
              <a:gd name="T50" fmla="*/ 68 w 104"/>
              <a:gd name="T51" fmla="*/ 41 h 49"/>
              <a:gd name="T52" fmla="*/ 60 w 104"/>
              <a:gd name="T53" fmla="*/ 38 h 49"/>
              <a:gd name="T54" fmla="*/ 57 w 104"/>
              <a:gd name="T55" fmla="*/ 35 h 49"/>
              <a:gd name="T56" fmla="*/ 52 w 104"/>
              <a:gd name="T57" fmla="*/ 36 h 49"/>
              <a:gd name="T58" fmla="*/ 46 w 104"/>
              <a:gd name="T59" fmla="*/ 36 h 49"/>
              <a:gd name="T60" fmla="*/ 39 w 104"/>
              <a:gd name="T61" fmla="*/ 36 h 49"/>
              <a:gd name="T62" fmla="*/ 31 w 104"/>
              <a:gd name="T63" fmla="*/ 36 h 49"/>
              <a:gd name="T64" fmla="*/ 28 w 104"/>
              <a:gd name="T65" fmla="*/ 35 h 49"/>
              <a:gd name="T66" fmla="*/ 20 w 104"/>
              <a:gd name="T67" fmla="*/ 35 h 49"/>
              <a:gd name="T68" fmla="*/ 11 w 104"/>
              <a:gd name="T69" fmla="*/ 36 h 49"/>
              <a:gd name="T70" fmla="*/ 1 w 104"/>
              <a:gd name="T71" fmla="*/ 41 h 49"/>
              <a:gd name="T72" fmla="*/ 1 w 104"/>
              <a:gd name="T73" fmla="*/ 25 h 49"/>
              <a:gd name="T74" fmla="*/ 6 w 104"/>
              <a:gd name="T75" fmla="*/ 19 h 49"/>
              <a:gd name="T76" fmla="*/ 11 w 104"/>
              <a:gd name="T77" fmla="*/ 9 h 49"/>
              <a:gd name="T78" fmla="*/ 23 w 104"/>
              <a:gd name="T79" fmla="*/ 6 h 49"/>
              <a:gd name="T80" fmla="*/ 30 w 104"/>
              <a:gd name="T81" fmla="*/ 14 h 49"/>
              <a:gd name="T82" fmla="*/ 39 w 104"/>
              <a:gd name="T83" fmla="*/ 22 h 49"/>
              <a:gd name="T84" fmla="*/ 47 w 104"/>
              <a:gd name="T85" fmla="*/ 19 h 49"/>
              <a:gd name="T86" fmla="*/ 49 w 104"/>
              <a:gd name="T87" fmla="*/ 8 h 49"/>
              <a:gd name="T88" fmla="*/ 49 w 104"/>
              <a:gd name="T89" fmla="*/ 3 h 49"/>
              <a:gd name="T90" fmla="*/ 57 w 104"/>
              <a:gd name="T91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" h="49">
                <a:moveTo>
                  <a:pt x="60" y="0"/>
                </a:moveTo>
                <a:lnTo>
                  <a:pt x="61" y="0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0"/>
                </a:lnTo>
                <a:lnTo>
                  <a:pt x="63" y="0"/>
                </a:lnTo>
                <a:lnTo>
                  <a:pt x="63" y="0"/>
                </a:lnTo>
                <a:lnTo>
                  <a:pt x="66" y="2"/>
                </a:lnTo>
                <a:lnTo>
                  <a:pt x="68" y="3"/>
                </a:lnTo>
                <a:lnTo>
                  <a:pt x="69" y="3"/>
                </a:lnTo>
                <a:lnTo>
                  <a:pt x="69" y="3"/>
                </a:lnTo>
                <a:lnTo>
                  <a:pt x="72" y="5"/>
                </a:lnTo>
                <a:lnTo>
                  <a:pt x="72" y="5"/>
                </a:lnTo>
                <a:lnTo>
                  <a:pt x="72" y="6"/>
                </a:lnTo>
                <a:lnTo>
                  <a:pt x="76" y="8"/>
                </a:lnTo>
                <a:lnTo>
                  <a:pt x="77" y="9"/>
                </a:lnTo>
                <a:lnTo>
                  <a:pt x="79" y="11"/>
                </a:lnTo>
                <a:lnTo>
                  <a:pt x="80" y="11"/>
                </a:lnTo>
                <a:lnTo>
                  <a:pt x="85" y="9"/>
                </a:lnTo>
                <a:lnTo>
                  <a:pt x="85" y="9"/>
                </a:lnTo>
                <a:lnTo>
                  <a:pt x="87" y="9"/>
                </a:lnTo>
                <a:lnTo>
                  <a:pt x="88" y="9"/>
                </a:lnTo>
                <a:lnTo>
                  <a:pt x="90" y="11"/>
                </a:lnTo>
                <a:lnTo>
                  <a:pt x="91" y="11"/>
                </a:lnTo>
                <a:lnTo>
                  <a:pt x="93" y="11"/>
                </a:lnTo>
                <a:lnTo>
                  <a:pt x="94" y="11"/>
                </a:lnTo>
                <a:lnTo>
                  <a:pt x="94" y="11"/>
                </a:lnTo>
                <a:lnTo>
                  <a:pt x="94" y="13"/>
                </a:lnTo>
                <a:lnTo>
                  <a:pt x="96" y="14"/>
                </a:lnTo>
                <a:lnTo>
                  <a:pt x="99" y="16"/>
                </a:lnTo>
                <a:lnTo>
                  <a:pt x="99" y="16"/>
                </a:lnTo>
                <a:lnTo>
                  <a:pt x="99" y="17"/>
                </a:lnTo>
                <a:lnTo>
                  <a:pt x="99" y="17"/>
                </a:lnTo>
                <a:lnTo>
                  <a:pt x="99" y="19"/>
                </a:lnTo>
                <a:lnTo>
                  <a:pt x="98" y="19"/>
                </a:lnTo>
                <a:lnTo>
                  <a:pt x="98" y="20"/>
                </a:lnTo>
                <a:lnTo>
                  <a:pt x="98" y="22"/>
                </a:lnTo>
                <a:lnTo>
                  <a:pt x="96" y="25"/>
                </a:lnTo>
                <a:lnTo>
                  <a:pt x="96" y="25"/>
                </a:lnTo>
                <a:lnTo>
                  <a:pt x="99" y="25"/>
                </a:lnTo>
                <a:lnTo>
                  <a:pt x="99" y="25"/>
                </a:lnTo>
                <a:lnTo>
                  <a:pt x="99" y="25"/>
                </a:lnTo>
                <a:lnTo>
                  <a:pt x="99" y="27"/>
                </a:lnTo>
                <a:lnTo>
                  <a:pt x="101" y="28"/>
                </a:lnTo>
                <a:lnTo>
                  <a:pt x="101" y="30"/>
                </a:lnTo>
                <a:lnTo>
                  <a:pt x="102" y="30"/>
                </a:lnTo>
                <a:lnTo>
                  <a:pt x="102" y="31"/>
                </a:lnTo>
                <a:lnTo>
                  <a:pt x="104" y="31"/>
                </a:lnTo>
                <a:lnTo>
                  <a:pt x="104" y="35"/>
                </a:lnTo>
                <a:lnTo>
                  <a:pt x="104" y="36"/>
                </a:lnTo>
                <a:lnTo>
                  <a:pt x="104" y="38"/>
                </a:lnTo>
                <a:lnTo>
                  <a:pt x="104" y="38"/>
                </a:lnTo>
                <a:lnTo>
                  <a:pt x="104" y="39"/>
                </a:lnTo>
                <a:lnTo>
                  <a:pt x="104" y="39"/>
                </a:lnTo>
                <a:lnTo>
                  <a:pt x="102" y="39"/>
                </a:lnTo>
                <a:lnTo>
                  <a:pt x="101" y="41"/>
                </a:lnTo>
                <a:lnTo>
                  <a:pt x="98" y="44"/>
                </a:lnTo>
                <a:lnTo>
                  <a:pt x="96" y="44"/>
                </a:lnTo>
                <a:lnTo>
                  <a:pt x="96" y="46"/>
                </a:lnTo>
                <a:lnTo>
                  <a:pt x="96" y="47"/>
                </a:lnTo>
                <a:lnTo>
                  <a:pt x="94" y="46"/>
                </a:lnTo>
                <a:lnTo>
                  <a:pt x="93" y="46"/>
                </a:lnTo>
                <a:lnTo>
                  <a:pt x="91" y="46"/>
                </a:lnTo>
                <a:lnTo>
                  <a:pt x="88" y="46"/>
                </a:lnTo>
                <a:lnTo>
                  <a:pt x="87" y="46"/>
                </a:lnTo>
                <a:lnTo>
                  <a:pt x="85" y="49"/>
                </a:lnTo>
                <a:lnTo>
                  <a:pt x="83" y="49"/>
                </a:lnTo>
                <a:lnTo>
                  <a:pt x="82" y="49"/>
                </a:lnTo>
                <a:lnTo>
                  <a:pt x="82" y="49"/>
                </a:lnTo>
                <a:lnTo>
                  <a:pt x="80" y="49"/>
                </a:lnTo>
                <a:lnTo>
                  <a:pt x="79" y="49"/>
                </a:lnTo>
                <a:lnTo>
                  <a:pt x="77" y="47"/>
                </a:lnTo>
                <a:lnTo>
                  <a:pt x="76" y="46"/>
                </a:lnTo>
                <a:lnTo>
                  <a:pt x="74" y="44"/>
                </a:lnTo>
                <a:lnTo>
                  <a:pt x="72" y="44"/>
                </a:lnTo>
                <a:lnTo>
                  <a:pt x="71" y="42"/>
                </a:lnTo>
                <a:lnTo>
                  <a:pt x="68" y="41"/>
                </a:lnTo>
                <a:lnTo>
                  <a:pt x="66" y="39"/>
                </a:lnTo>
                <a:lnTo>
                  <a:pt x="61" y="39"/>
                </a:lnTo>
                <a:lnTo>
                  <a:pt x="60" y="38"/>
                </a:lnTo>
                <a:lnTo>
                  <a:pt x="57" y="36"/>
                </a:lnTo>
                <a:lnTo>
                  <a:pt x="57" y="35"/>
                </a:lnTo>
                <a:lnTo>
                  <a:pt x="57" y="35"/>
                </a:lnTo>
                <a:lnTo>
                  <a:pt x="55" y="35"/>
                </a:lnTo>
                <a:lnTo>
                  <a:pt x="53" y="35"/>
                </a:lnTo>
                <a:lnTo>
                  <a:pt x="52" y="36"/>
                </a:lnTo>
                <a:lnTo>
                  <a:pt x="50" y="36"/>
                </a:lnTo>
                <a:lnTo>
                  <a:pt x="49" y="36"/>
                </a:lnTo>
                <a:lnTo>
                  <a:pt x="46" y="36"/>
                </a:lnTo>
                <a:lnTo>
                  <a:pt x="44" y="36"/>
                </a:lnTo>
                <a:lnTo>
                  <a:pt x="41" y="36"/>
                </a:lnTo>
                <a:lnTo>
                  <a:pt x="39" y="36"/>
                </a:lnTo>
                <a:lnTo>
                  <a:pt x="38" y="36"/>
                </a:lnTo>
                <a:lnTo>
                  <a:pt x="31" y="35"/>
                </a:lnTo>
                <a:lnTo>
                  <a:pt x="31" y="36"/>
                </a:lnTo>
                <a:lnTo>
                  <a:pt x="30" y="36"/>
                </a:lnTo>
                <a:lnTo>
                  <a:pt x="28" y="35"/>
                </a:lnTo>
                <a:lnTo>
                  <a:pt x="28" y="35"/>
                </a:lnTo>
                <a:lnTo>
                  <a:pt x="27" y="35"/>
                </a:lnTo>
                <a:lnTo>
                  <a:pt x="23" y="35"/>
                </a:lnTo>
                <a:lnTo>
                  <a:pt x="20" y="35"/>
                </a:lnTo>
                <a:lnTo>
                  <a:pt x="16" y="35"/>
                </a:lnTo>
                <a:lnTo>
                  <a:pt x="16" y="35"/>
                </a:lnTo>
                <a:lnTo>
                  <a:pt x="11" y="36"/>
                </a:lnTo>
                <a:lnTo>
                  <a:pt x="9" y="36"/>
                </a:lnTo>
                <a:lnTo>
                  <a:pt x="5" y="38"/>
                </a:lnTo>
                <a:lnTo>
                  <a:pt x="1" y="41"/>
                </a:lnTo>
                <a:lnTo>
                  <a:pt x="0" y="38"/>
                </a:lnTo>
                <a:lnTo>
                  <a:pt x="1" y="30"/>
                </a:lnTo>
                <a:lnTo>
                  <a:pt x="1" y="25"/>
                </a:lnTo>
                <a:lnTo>
                  <a:pt x="5" y="24"/>
                </a:lnTo>
                <a:lnTo>
                  <a:pt x="6" y="22"/>
                </a:lnTo>
                <a:lnTo>
                  <a:pt x="6" y="19"/>
                </a:lnTo>
                <a:lnTo>
                  <a:pt x="6" y="17"/>
                </a:lnTo>
                <a:lnTo>
                  <a:pt x="8" y="16"/>
                </a:lnTo>
                <a:lnTo>
                  <a:pt x="11" y="9"/>
                </a:lnTo>
                <a:lnTo>
                  <a:pt x="14" y="9"/>
                </a:lnTo>
                <a:lnTo>
                  <a:pt x="19" y="8"/>
                </a:lnTo>
                <a:lnTo>
                  <a:pt x="23" y="6"/>
                </a:lnTo>
                <a:lnTo>
                  <a:pt x="23" y="8"/>
                </a:lnTo>
                <a:lnTo>
                  <a:pt x="23" y="9"/>
                </a:lnTo>
                <a:lnTo>
                  <a:pt x="30" y="14"/>
                </a:lnTo>
                <a:lnTo>
                  <a:pt x="31" y="16"/>
                </a:lnTo>
                <a:lnTo>
                  <a:pt x="33" y="20"/>
                </a:lnTo>
                <a:lnTo>
                  <a:pt x="39" y="22"/>
                </a:lnTo>
                <a:lnTo>
                  <a:pt x="42" y="22"/>
                </a:lnTo>
                <a:lnTo>
                  <a:pt x="44" y="20"/>
                </a:lnTo>
                <a:lnTo>
                  <a:pt x="47" y="19"/>
                </a:lnTo>
                <a:lnTo>
                  <a:pt x="49" y="17"/>
                </a:lnTo>
                <a:lnTo>
                  <a:pt x="50" y="16"/>
                </a:lnTo>
                <a:lnTo>
                  <a:pt x="49" y="8"/>
                </a:lnTo>
                <a:lnTo>
                  <a:pt x="49" y="6"/>
                </a:lnTo>
                <a:lnTo>
                  <a:pt x="49" y="3"/>
                </a:lnTo>
                <a:lnTo>
                  <a:pt x="49" y="3"/>
                </a:lnTo>
                <a:lnTo>
                  <a:pt x="50" y="3"/>
                </a:lnTo>
                <a:lnTo>
                  <a:pt x="55" y="2"/>
                </a:lnTo>
                <a:lnTo>
                  <a:pt x="57" y="2"/>
                </a:lnTo>
                <a:lnTo>
                  <a:pt x="57" y="2"/>
                </a:lnTo>
                <a:lnTo>
                  <a:pt x="6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7" name="Freeform 221"/>
          <p:cNvSpPr>
            <a:spLocks noEditPoints="1"/>
          </p:cNvSpPr>
          <p:nvPr/>
        </p:nvSpPr>
        <p:spPr bwMode="auto">
          <a:xfrm>
            <a:off x="-2741779" y="2750509"/>
            <a:ext cx="447172" cy="267613"/>
          </a:xfrm>
          <a:custGeom>
            <a:avLst/>
            <a:gdLst>
              <a:gd name="T0" fmla="*/ 3 w 85"/>
              <a:gd name="T1" fmla="*/ 19 h 50"/>
              <a:gd name="T2" fmla="*/ 0 w 85"/>
              <a:gd name="T3" fmla="*/ 22 h 50"/>
              <a:gd name="T4" fmla="*/ 3 w 85"/>
              <a:gd name="T5" fmla="*/ 15 h 50"/>
              <a:gd name="T6" fmla="*/ 59 w 85"/>
              <a:gd name="T7" fmla="*/ 0 h 50"/>
              <a:gd name="T8" fmla="*/ 63 w 85"/>
              <a:gd name="T9" fmla="*/ 4 h 50"/>
              <a:gd name="T10" fmla="*/ 73 w 85"/>
              <a:gd name="T11" fmla="*/ 7 h 50"/>
              <a:gd name="T12" fmla="*/ 78 w 85"/>
              <a:gd name="T13" fmla="*/ 11 h 50"/>
              <a:gd name="T14" fmla="*/ 82 w 85"/>
              <a:gd name="T15" fmla="*/ 14 h 50"/>
              <a:gd name="T16" fmla="*/ 82 w 85"/>
              <a:gd name="T17" fmla="*/ 17 h 50"/>
              <a:gd name="T18" fmla="*/ 81 w 85"/>
              <a:gd name="T19" fmla="*/ 20 h 50"/>
              <a:gd name="T20" fmla="*/ 85 w 85"/>
              <a:gd name="T21" fmla="*/ 22 h 50"/>
              <a:gd name="T22" fmla="*/ 84 w 85"/>
              <a:gd name="T23" fmla="*/ 23 h 50"/>
              <a:gd name="T24" fmla="*/ 79 w 85"/>
              <a:gd name="T25" fmla="*/ 25 h 50"/>
              <a:gd name="T26" fmla="*/ 78 w 85"/>
              <a:gd name="T27" fmla="*/ 26 h 50"/>
              <a:gd name="T28" fmla="*/ 74 w 85"/>
              <a:gd name="T29" fmla="*/ 28 h 50"/>
              <a:gd name="T30" fmla="*/ 71 w 85"/>
              <a:gd name="T31" fmla="*/ 33 h 50"/>
              <a:gd name="T32" fmla="*/ 71 w 85"/>
              <a:gd name="T33" fmla="*/ 36 h 50"/>
              <a:gd name="T34" fmla="*/ 68 w 85"/>
              <a:gd name="T35" fmla="*/ 41 h 50"/>
              <a:gd name="T36" fmla="*/ 70 w 85"/>
              <a:gd name="T37" fmla="*/ 41 h 50"/>
              <a:gd name="T38" fmla="*/ 71 w 85"/>
              <a:gd name="T39" fmla="*/ 44 h 50"/>
              <a:gd name="T40" fmla="*/ 70 w 85"/>
              <a:gd name="T41" fmla="*/ 45 h 50"/>
              <a:gd name="T42" fmla="*/ 68 w 85"/>
              <a:gd name="T43" fmla="*/ 44 h 50"/>
              <a:gd name="T44" fmla="*/ 66 w 85"/>
              <a:gd name="T45" fmla="*/ 42 h 50"/>
              <a:gd name="T46" fmla="*/ 63 w 85"/>
              <a:gd name="T47" fmla="*/ 44 h 50"/>
              <a:gd name="T48" fmla="*/ 59 w 85"/>
              <a:gd name="T49" fmla="*/ 45 h 50"/>
              <a:gd name="T50" fmla="*/ 57 w 85"/>
              <a:gd name="T51" fmla="*/ 48 h 50"/>
              <a:gd name="T52" fmla="*/ 51 w 85"/>
              <a:gd name="T53" fmla="*/ 50 h 50"/>
              <a:gd name="T54" fmla="*/ 48 w 85"/>
              <a:gd name="T55" fmla="*/ 48 h 50"/>
              <a:gd name="T56" fmla="*/ 44 w 85"/>
              <a:gd name="T57" fmla="*/ 48 h 50"/>
              <a:gd name="T58" fmla="*/ 38 w 85"/>
              <a:gd name="T59" fmla="*/ 48 h 50"/>
              <a:gd name="T60" fmla="*/ 38 w 85"/>
              <a:gd name="T61" fmla="*/ 45 h 50"/>
              <a:gd name="T62" fmla="*/ 35 w 85"/>
              <a:gd name="T63" fmla="*/ 42 h 50"/>
              <a:gd name="T64" fmla="*/ 32 w 85"/>
              <a:gd name="T65" fmla="*/ 42 h 50"/>
              <a:gd name="T66" fmla="*/ 30 w 85"/>
              <a:gd name="T67" fmla="*/ 41 h 50"/>
              <a:gd name="T68" fmla="*/ 29 w 85"/>
              <a:gd name="T69" fmla="*/ 41 h 50"/>
              <a:gd name="T70" fmla="*/ 27 w 85"/>
              <a:gd name="T71" fmla="*/ 36 h 50"/>
              <a:gd name="T72" fmla="*/ 29 w 85"/>
              <a:gd name="T73" fmla="*/ 30 h 50"/>
              <a:gd name="T74" fmla="*/ 25 w 85"/>
              <a:gd name="T75" fmla="*/ 26 h 50"/>
              <a:gd name="T76" fmla="*/ 18 w 85"/>
              <a:gd name="T77" fmla="*/ 26 h 50"/>
              <a:gd name="T78" fmla="*/ 10 w 85"/>
              <a:gd name="T79" fmla="*/ 23 h 50"/>
              <a:gd name="T80" fmla="*/ 7 w 85"/>
              <a:gd name="T81" fmla="*/ 22 h 50"/>
              <a:gd name="T82" fmla="*/ 5 w 85"/>
              <a:gd name="T83" fmla="*/ 20 h 50"/>
              <a:gd name="T84" fmla="*/ 3 w 85"/>
              <a:gd name="T85" fmla="*/ 11 h 50"/>
              <a:gd name="T86" fmla="*/ 7 w 85"/>
              <a:gd name="T87" fmla="*/ 3 h 50"/>
              <a:gd name="T88" fmla="*/ 18 w 85"/>
              <a:gd name="T89" fmla="*/ 0 h 50"/>
              <a:gd name="T90" fmla="*/ 25 w 85"/>
              <a:gd name="T91" fmla="*/ 0 h 50"/>
              <a:gd name="T92" fmla="*/ 30 w 85"/>
              <a:gd name="T93" fmla="*/ 0 h 50"/>
              <a:gd name="T94" fmla="*/ 33 w 85"/>
              <a:gd name="T95" fmla="*/ 0 h 50"/>
              <a:gd name="T96" fmla="*/ 43 w 85"/>
              <a:gd name="T97" fmla="*/ 1 h 50"/>
              <a:gd name="T98" fmla="*/ 51 w 85"/>
              <a:gd name="T99" fmla="*/ 1 h 50"/>
              <a:gd name="T100" fmla="*/ 55 w 85"/>
              <a:gd name="T10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50">
                <a:moveTo>
                  <a:pt x="3" y="15"/>
                </a:moveTo>
                <a:lnTo>
                  <a:pt x="3" y="15"/>
                </a:lnTo>
                <a:lnTo>
                  <a:pt x="3" y="19"/>
                </a:lnTo>
                <a:lnTo>
                  <a:pt x="3" y="20"/>
                </a:lnTo>
                <a:lnTo>
                  <a:pt x="2" y="22"/>
                </a:lnTo>
                <a:lnTo>
                  <a:pt x="0" y="22"/>
                </a:lnTo>
                <a:lnTo>
                  <a:pt x="2" y="20"/>
                </a:lnTo>
                <a:lnTo>
                  <a:pt x="3" y="19"/>
                </a:lnTo>
                <a:lnTo>
                  <a:pt x="3" y="15"/>
                </a:lnTo>
                <a:lnTo>
                  <a:pt x="3" y="15"/>
                </a:lnTo>
                <a:close/>
                <a:moveTo>
                  <a:pt x="59" y="0"/>
                </a:moveTo>
                <a:lnTo>
                  <a:pt x="59" y="0"/>
                </a:lnTo>
                <a:lnTo>
                  <a:pt x="59" y="1"/>
                </a:lnTo>
                <a:lnTo>
                  <a:pt x="62" y="3"/>
                </a:lnTo>
                <a:lnTo>
                  <a:pt x="63" y="4"/>
                </a:lnTo>
                <a:lnTo>
                  <a:pt x="68" y="4"/>
                </a:lnTo>
                <a:lnTo>
                  <a:pt x="70" y="6"/>
                </a:lnTo>
                <a:lnTo>
                  <a:pt x="73" y="7"/>
                </a:lnTo>
                <a:lnTo>
                  <a:pt x="74" y="9"/>
                </a:lnTo>
                <a:lnTo>
                  <a:pt x="76" y="9"/>
                </a:lnTo>
                <a:lnTo>
                  <a:pt x="78" y="11"/>
                </a:lnTo>
                <a:lnTo>
                  <a:pt x="79" y="12"/>
                </a:lnTo>
                <a:lnTo>
                  <a:pt x="81" y="14"/>
                </a:lnTo>
                <a:lnTo>
                  <a:pt x="82" y="14"/>
                </a:lnTo>
                <a:lnTo>
                  <a:pt x="84" y="14"/>
                </a:lnTo>
                <a:lnTo>
                  <a:pt x="84" y="15"/>
                </a:lnTo>
                <a:lnTo>
                  <a:pt x="82" y="17"/>
                </a:lnTo>
                <a:lnTo>
                  <a:pt x="82" y="19"/>
                </a:lnTo>
                <a:lnTo>
                  <a:pt x="81" y="20"/>
                </a:lnTo>
                <a:lnTo>
                  <a:pt x="81" y="20"/>
                </a:lnTo>
                <a:lnTo>
                  <a:pt x="82" y="22"/>
                </a:lnTo>
                <a:lnTo>
                  <a:pt x="84" y="22"/>
                </a:lnTo>
                <a:lnTo>
                  <a:pt x="85" y="22"/>
                </a:lnTo>
                <a:lnTo>
                  <a:pt x="85" y="22"/>
                </a:lnTo>
                <a:lnTo>
                  <a:pt x="85" y="23"/>
                </a:lnTo>
                <a:lnTo>
                  <a:pt x="84" y="23"/>
                </a:lnTo>
                <a:lnTo>
                  <a:pt x="84" y="23"/>
                </a:lnTo>
                <a:lnTo>
                  <a:pt x="84" y="25"/>
                </a:lnTo>
                <a:lnTo>
                  <a:pt x="79" y="25"/>
                </a:lnTo>
                <a:lnTo>
                  <a:pt x="78" y="25"/>
                </a:lnTo>
                <a:lnTo>
                  <a:pt x="78" y="26"/>
                </a:lnTo>
                <a:lnTo>
                  <a:pt x="78" y="26"/>
                </a:lnTo>
                <a:lnTo>
                  <a:pt x="78" y="28"/>
                </a:lnTo>
                <a:lnTo>
                  <a:pt x="76" y="28"/>
                </a:lnTo>
                <a:lnTo>
                  <a:pt x="74" y="28"/>
                </a:lnTo>
                <a:lnTo>
                  <a:pt x="73" y="30"/>
                </a:lnTo>
                <a:lnTo>
                  <a:pt x="71" y="31"/>
                </a:lnTo>
                <a:lnTo>
                  <a:pt x="71" y="33"/>
                </a:lnTo>
                <a:lnTo>
                  <a:pt x="71" y="34"/>
                </a:lnTo>
                <a:lnTo>
                  <a:pt x="71" y="36"/>
                </a:lnTo>
                <a:lnTo>
                  <a:pt x="71" y="36"/>
                </a:lnTo>
                <a:lnTo>
                  <a:pt x="70" y="37"/>
                </a:lnTo>
                <a:lnTo>
                  <a:pt x="70" y="39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70" y="41"/>
                </a:lnTo>
                <a:lnTo>
                  <a:pt x="70" y="42"/>
                </a:lnTo>
                <a:lnTo>
                  <a:pt x="71" y="42"/>
                </a:lnTo>
                <a:lnTo>
                  <a:pt x="71" y="44"/>
                </a:lnTo>
                <a:lnTo>
                  <a:pt x="71" y="44"/>
                </a:lnTo>
                <a:lnTo>
                  <a:pt x="71" y="44"/>
                </a:lnTo>
                <a:lnTo>
                  <a:pt x="70" y="45"/>
                </a:lnTo>
                <a:lnTo>
                  <a:pt x="68" y="45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2"/>
                </a:lnTo>
                <a:lnTo>
                  <a:pt x="66" y="42"/>
                </a:lnTo>
                <a:lnTo>
                  <a:pt x="65" y="42"/>
                </a:lnTo>
                <a:lnTo>
                  <a:pt x="65" y="42"/>
                </a:lnTo>
                <a:lnTo>
                  <a:pt x="63" y="44"/>
                </a:lnTo>
                <a:lnTo>
                  <a:pt x="62" y="44"/>
                </a:lnTo>
                <a:lnTo>
                  <a:pt x="60" y="45"/>
                </a:lnTo>
                <a:lnTo>
                  <a:pt x="59" y="45"/>
                </a:lnTo>
                <a:lnTo>
                  <a:pt x="57" y="45"/>
                </a:lnTo>
                <a:lnTo>
                  <a:pt x="57" y="47"/>
                </a:lnTo>
                <a:lnTo>
                  <a:pt x="57" y="48"/>
                </a:lnTo>
                <a:lnTo>
                  <a:pt x="55" y="48"/>
                </a:lnTo>
                <a:lnTo>
                  <a:pt x="52" y="48"/>
                </a:lnTo>
                <a:lnTo>
                  <a:pt x="51" y="50"/>
                </a:lnTo>
                <a:lnTo>
                  <a:pt x="49" y="48"/>
                </a:lnTo>
                <a:lnTo>
                  <a:pt x="49" y="48"/>
                </a:lnTo>
                <a:lnTo>
                  <a:pt x="48" y="48"/>
                </a:lnTo>
                <a:lnTo>
                  <a:pt x="46" y="48"/>
                </a:lnTo>
                <a:lnTo>
                  <a:pt x="44" y="48"/>
                </a:lnTo>
                <a:lnTo>
                  <a:pt x="44" y="48"/>
                </a:lnTo>
                <a:lnTo>
                  <a:pt x="41" y="48"/>
                </a:lnTo>
                <a:lnTo>
                  <a:pt x="40" y="48"/>
                </a:lnTo>
                <a:lnTo>
                  <a:pt x="38" y="48"/>
                </a:lnTo>
                <a:lnTo>
                  <a:pt x="38" y="48"/>
                </a:lnTo>
                <a:lnTo>
                  <a:pt x="38" y="47"/>
                </a:lnTo>
                <a:lnTo>
                  <a:pt x="38" y="45"/>
                </a:lnTo>
                <a:lnTo>
                  <a:pt x="38" y="45"/>
                </a:lnTo>
                <a:lnTo>
                  <a:pt x="37" y="44"/>
                </a:lnTo>
                <a:lnTo>
                  <a:pt x="35" y="42"/>
                </a:lnTo>
                <a:lnTo>
                  <a:pt x="33" y="42"/>
                </a:lnTo>
                <a:lnTo>
                  <a:pt x="32" y="42"/>
                </a:lnTo>
                <a:lnTo>
                  <a:pt x="32" y="42"/>
                </a:lnTo>
                <a:lnTo>
                  <a:pt x="32" y="41"/>
                </a:lnTo>
                <a:lnTo>
                  <a:pt x="32" y="41"/>
                </a:lnTo>
                <a:lnTo>
                  <a:pt x="30" y="41"/>
                </a:lnTo>
                <a:lnTo>
                  <a:pt x="30" y="39"/>
                </a:lnTo>
                <a:lnTo>
                  <a:pt x="29" y="39"/>
                </a:lnTo>
                <a:lnTo>
                  <a:pt x="29" y="41"/>
                </a:lnTo>
                <a:lnTo>
                  <a:pt x="27" y="39"/>
                </a:lnTo>
                <a:lnTo>
                  <a:pt x="27" y="37"/>
                </a:lnTo>
                <a:lnTo>
                  <a:pt x="27" y="36"/>
                </a:lnTo>
                <a:lnTo>
                  <a:pt x="27" y="34"/>
                </a:lnTo>
                <a:lnTo>
                  <a:pt x="29" y="31"/>
                </a:lnTo>
                <a:lnTo>
                  <a:pt x="29" y="30"/>
                </a:lnTo>
                <a:lnTo>
                  <a:pt x="27" y="30"/>
                </a:lnTo>
                <a:lnTo>
                  <a:pt x="25" y="28"/>
                </a:lnTo>
                <a:lnTo>
                  <a:pt x="25" y="26"/>
                </a:lnTo>
                <a:lnTo>
                  <a:pt x="22" y="26"/>
                </a:lnTo>
                <a:lnTo>
                  <a:pt x="19" y="26"/>
                </a:lnTo>
                <a:lnTo>
                  <a:pt x="18" y="26"/>
                </a:lnTo>
                <a:lnTo>
                  <a:pt x="14" y="25"/>
                </a:lnTo>
                <a:lnTo>
                  <a:pt x="13" y="25"/>
                </a:lnTo>
                <a:lnTo>
                  <a:pt x="10" y="23"/>
                </a:lnTo>
                <a:lnTo>
                  <a:pt x="8" y="23"/>
                </a:lnTo>
                <a:lnTo>
                  <a:pt x="8" y="22"/>
                </a:lnTo>
                <a:lnTo>
                  <a:pt x="7" y="22"/>
                </a:lnTo>
                <a:lnTo>
                  <a:pt x="5" y="22"/>
                </a:lnTo>
                <a:lnTo>
                  <a:pt x="5" y="22"/>
                </a:lnTo>
                <a:lnTo>
                  <a:pt x="5" y="20"/>
                </a:lnTo>
                <a:lnTo>
                  <a:pt x="5" y="19"/>
                </a:lnTo>
                <a:lnTo>
                  <a:pt x="5" y="15"/>
                </a:lnTo>
                <a:lnTo>
                  <a:pt x="3" y="11"/>
                </a:lnTo>
                <a:lnTo>
                  <a:pt x="3" y="7"/>
                </a:lnTo>
                <a:lnTo>
                  <a:pt x="3" y="6"/>
                </a:lnTo>
                <a:lnTo>
                  <a:pt x="7" y="3"/>
                </a:lnTo>
                <a:lnTo>
                  <a:pt x="11" y="1"/>
                </a:lnTo>
                <a:lnTo>
                  <a:pt x="13" y="1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3" y="0"/>
                </a:lnTo>
                <a:lnTo>
                  <a:pt x="40" y="1"/>
                </a:lnTo>
                <a:lnTo>
                  <a:pt x="41" y="1"/>
                </a:lnTo>
                <a:lnTo>
                  <a:pt x="43" y="1"/>
                </a:lnTo>
                <a:lnTo>
                  <a:pt x="46" y="1"/>
                </a:lnTo>
                <a:lnTo>
                  <a:pt x="48" y="1"/>
                </a:lnTo>
                <a:lnTo>
                  <a:pt x="51" y="1"/>
                </a:lnTo>
                <a:lnTo>
                  <a:pt x="52" y="1"/>
                </a:lnTo>
                <a:lnTo>
                  <a:pt x="54" y="1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8" name="Freeform 224"/>
          <p:cNvSpPr>
            <a:spLocks noEditPoints="1"/>
          </p:cNvSpPr>
          <p:nvPr/>
        </p:nvSpPr>
        <p:spPr bwMode="auto">
          <a:xfrm>
            <a:off x="1740460" y="6861057"/>
            <a:ext cx="157826" cy="305080"/>
          </a:xfrm>
          <a:custGeom>
            <a:avLst/>
            <a:gdLst>
              <a:gd name="T0" fmla="*/ 1 w 30"/>
              <a:gd name="T1" fmla="*/ 11 h 57"/>
              <a:gd name="T2" fmla="*/ 1 w 30"/>
              <a:gd name="T3" fmla="*/ 13 h 57"/>
              <a:gd name="T4" fmla="*/ 0 w 30"/>
              <a:gd name="T5" fmla="*/ 11 h 57"/>
              <a:gd name="T6" fmla="*/ 1 w 30"/>
              <a:gd name="T7" fmla="*/ 2 h 57"/>
              <a:gd name="T8" fmla="*/ 1 w 30"/>
              <a:gd name="T9" fmla="*/ 4 h 57"/>
              <a:gd name="T10" fmla="*/ 1 w 30"/>
              <a:gd name="T11" fmla="*/ 4 h 57"/>
              <a:gd name="T12" fmla="*/ 1 w 30"/>
              <a:gd name="T13" fmla="*/ 2 h 57"/>
              <a:gd name="T14" fmla="*/ 1 w 30"/>
              <a:gd name="T15" fmla="*/ 2 h 57"/>
              <a:gd name="T16" fmla="*/ 4 w 30"/>
              <a:gd name="T17" fmla="*/ 0 h 57"/>
              <a:gd name="T18" fmla="*/ 8 w 30"/>
              <a:gd name="T19" fmla="*/ 2 h 57"/>
              <a:gd name="T20" fmla="*/ 14 w 30"/>
              <a:gd name="T21" fmla="*/ 8 h 57"/>
              <a:gd name="T22" fmla="*/ 17 w 30"/>
              <a:gd name="T23" fmla="*/ 13 h 57"/>
              <a:gd name="T24" fmla="*/ 17 w 30"/>
              <a:gd name="T25" fmla="*/ 13 h 57"/>
              <a:gd name="T26" fmla="*/ 20 w 30"/>
              <a:gd name="T27" fmla="*/ 18 h 57"/>
              <a:gd name="T28" fmla="*/ 20 w 30"/>
              <a:gd name="T29" fmla="*/ 19 h 57"/>
              <a:gd name="T30" fmla="*/ 22 w 30"/>
              <a:gd name="T31" fmla="*/ 21 h 57"/>
              <a:gd name="T32" fmla="*/ 23 w 30"/>
              <a:gd name="T33" fmla="*/ 21 h 57"/>
              <a:gd name="T34" fmla="*/ 23 w 30"/>
              <a:gd name="T35" fmla="*/ 26 h 57"/>
              <a:gd name="T36" fmla="*/ 27 w 30"/>
              <a:gd name="T37" fmla="*/ 30 h 57"/>
              <a:gd name="T38" fmla="*/ 28 w 30"/>
              <a:gd name="T39" fmla="*/ 32 h 57"/>
              <a:gd name="T40" fmla="*/ 28 w 30"/>
              <a:gd name="T41" fmla="*/ 32 h 57"/>
              <a:gd name="T42" fmla="*/ 30 w 30"/>
              <a:gd name="T43" fmla="*/ 35 h 57"/>
              <a:gd name="T44" fmla="*/ 30 w 30"/>
              <a:gd name="T45" fmla="*/ 41 h 57"/>
              <a:gd name="T46" fmla="*/ 30 w 30"/>
              <a:gd name="T47" fmla="*/ 45 h 57"/>
              <a:gd name="T48" fmla="*/ 28 w 30"/>
              <a:gd name="T49" fmla="*/ 49 h 57"/>
              <a:gd name="T50" fmla="*/ 23 w 30"/>
              <a:gd name="T51" fmla="*/ 52 h 57"/>
              <a:gd name="T52" fmla="*/ 17 w 30"/>
              <a:gd name="T53" fmla="*/ 56 h 57"/>
              <a:gd name="T54" fmla="*/ 11 w 30"/>
              <a:gd name="T55" fmla="*/ 57 h 57"/>
              <a:gd name="T56" fmla="*/ 4 w 30"/>
              <a:gd name="T57" fmla="*/ 54 h 57"/>
              <a:gd name="T58" fmla="*/ 3 w 30"/>
              <a:gd name="T59" fmla="*/ 48 h 57"/>
              <a:gd name="T60" fmla="*/ 0 w 30"/>
              <a:gd name="T61" fmla="*/ 34 h 57"/>
              <a:gd name="T62" fmla="*/ 0 w 30"/>
              <a:gd name="T63" fmla="*/ 26 h 57"/>
              <a:gd name="T64" fmla="*/ 0 w 30"/>
              <a:gd name="T65" fmla="*/ 23 h 57"/>
              <a:gd name="T66" fmla="*/ 0 w 30"/>
              <a:gd name="T67" fmla="*/ 27 h 57"/>
              <a:gd name="T68" fmla="*/ 1 w 30"/>
              <a:gd name="T69" fmla="*/ 23 h 57"/>
              <a:gd name="T70" fmla="*/ 3 w 30"/>
              <a:gd name="T71" fmla="*/ 18 h 57"/>
              <a:gd name="T72" fmla="*/ 3 w 30"/>
              <a:gd name="T73" fmla="*/ 15 h 57"/>
              <a:gd name="T74" fmla="*/ 4 w 30"/>
              <a:gd name="T75" fmla="*/ 11 h 57"/>
              <a:gd name="T76" fmla="*/ 4 w 30"/>
              <a:gd name="T77" fmla="*/ 8 h 57"/>
              <a:gd name="T78" fmla="*/ 4 w 30"/>
              <a:gd name="T79" fmla="*/ 5 h 57"/>
              <a:gd name="T80" fmla="*/ 8 w 30"/>
              <a:gd name="T81" fmla="*/ 5 h 57"/>
              <a:gd name="T82" fmla="*/ 9 w 30"/>
              <a:gd name="T83" fmla="*/ 5 h 57"/>
              <a:gd name="T84" fmla="*/ 9 w 30"/>
              <a:gd name="T85" fmla="*/ 5 h 57"/>
              <a:gd name="T86" fmla="*/ 4 w 30"/>
              <a:gd name="T87" fmla="*/ 4 h 57"/>
              <a:gd name="T88" fmla="*/ 3 w 30"/>
              <a:gd name="T89" fmla="*/ 2 h 57"/>
              <a:gd name="T90" fmla="*/ 3 w 30"/>
              <a:gd name="T9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" h="57">
                <a:moveTo>
                  <a:pt x="0" y="11"/>
                </a:moveTo>
                <a:lnTo>
                  <a:pt x="1" y="11"/>
                </a:lnTo>
                <a:lnTo>
                  <a:pt x="1" y="11"/>
                </a:lnTo>
                <a:lnTo>
                  <a:pt x="1" y="13"/>
                </a:lnTo>
                <a:lnTo>
                  <a:pt x="1" y="13"/>
                </a:lnTo>
                <a:lnTo>
                  <a:pt x="0" y="11"/>
                </a:lnTo>
                <a:lnTo>
                  <a:pt x="0" y="11"/>
                </a:lnTo>
                <a:close/>
                <a:moveTo>
                  <a:pt x="1" y="2"/>
                </a:moveTo>
                <a:lnTo>
                  <a:pt x="1" y="2"/>
                </a:lnTo>
                <a:lnTo>
                  <a:pt x="1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close/>
                <a:moveTo>
                  <a:pt x="3" y="0"/>
                </a:moveTo>
                <a:lnTo>
                  <a:pt x="4" y="0"/>
                </a:lnTo>
                <a:lnTo>
                  <a:pt x="6" y="0"/>
                </a:lnTo>
                <a:lnTo>
                  <a:pt x="8" y="2"/>
                </a:lnTo>
                <a:lnTo>
                  <a:pt x="9" y="4"/>
                </a:lnTo>
                <a:lnTo>
                  <a:pt x="14" y="8"/>
                </a:lnTo>
                <a:lnTo>
                  <a:pt x="16" y="11"/>
                </a:lnTo>
                <a:lnTo>
                  <a:pt x="17" y="13"/>
                </a:lnTo>
                <a:lnTo>
                  <a:pt x="17" y="13"/>
                </a:lnTo>
                <a:lnTo>
                  <a:pt x="17" y="13"/>
                </a:lnTo>
                <a:lnTo>
                  <a:pt x="19" y="13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22" y="21"/>
                </a:lnTo>
                <a:lnTo>
                  <a:pt x="22" y="21"/>
                </a:lnTo>
                <a:lnTo>
                  <a:pt x="23" y="21"/>
                </a:lnTo>
                <a:lnTo>
                  <a:pt x="23" y="24"/>
                </a:lnTo>
                <a:lnTo>
                  <a:pt x="23" y="26"/>
                </a:lnTo>
                <a:lnTo>
                  <a:pt x="23" y="26"/>
                </a:lnTo>
                <a:lnTo>
                  <a:pt x="27" y="30"/>
                </a:lnTo>
                <a:lnTo>
                  <a:pt x="28" y="30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30" y="35"/>
                </a:lnTo>
                <a:lnTo>
                  <a:pt x="30" y="35"/>
                </a:lnTo>
                <a:lnTo>
                  <a:pt x="30" y="38"/>
                </a:lnTo>
                <a:lnTo>
                  <a:pt x="30" y="41"/>
                </a:lnTo>
                <a:lnTo>
                  <a:pt x="30" y="43"/>
                </a:lnTo>
                <a:lnTo>
                  <a:pt x="30" y="45"/>
                </a:lnTo>
                <a:lnTo>
                  <a:pt x="28" y="48"/>
                </a:lnTo>
                <a:lnTo>
                  <a:pt x="28" y="49"/>
                </a:lnTo>
                <a:lnTo>
                  <a:pt x="27" y="49"/>
                </a:lnTo>
                <a:lnTo>
                  <a:pt x="23" y="52"/>
                </a:lnTo>
                <a:lnTo>
                  <a:pt x="22" y="52"/>
                </a:lnTo>
                <a:lnTo>
                  <a:pt x="17" y="56"/>
                </a:lnTo>
                <a:lnTo>
                  <a:pt x="14" y="57"/>
                </a:lnTo>
                <a:lnTo>
                  <a:pt x="11" y="57"/>
                </a:lnTo>
                <a:lnTo>
                  <a:pt x="8" y="56"/>
                </a:lnTo>
                <a:lnTo>
                  <a:pt x="4" y="54"/>
                </a:lnTo>
                <a:lnTo>
                  <a:pt x="3" y="51"/>
                </a:lnTo>
                <a:lnTo>
                  <a:pt x="3" y="48"/>
                </a:lnTo>
                <a:lnTo>
                  <a:pt x="1" y="45"/>
                </a:lnTo>
                <a:lnTo>
                  <a:pt x="0" y="34"/>
                </a:lnTo>
                <a:lnTo>
                  <a:pt x="0" y="30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1" y="23"/>
                </a:lnTo>
                <a:lnTo>
                  <a:pt x="1" y="21"/>
                </a:lnTo>
                <a:lnTo>
                  <a:pt x="3" y="18"/>
                </a:lnTo>
                <a:lnTo>
                  <a:pt x="3" y="16"/>
                </a:lnTo>
                <a:lnTo>
                  <a:pt x="3" y="15"/>
                </a:lnTo>
                <a:lnTo>
                  <a:pt x="3" y="15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8" y="7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8" y="4"/>
                </a:lnTo>
                <a:lnTo>
                  <a:pt x="4" y="4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9" name="Freeform 227"/>
          <p:cNvSpPr>
            <a:spLocks/>
          </p:cNvSpPr>
          <p:nvPr/>
        </p:nvSpPr>
        <p:spPr bwMode="auto">
          <a:xfrm>
            <a:off x="-1652782" y="4848599"/>
            <a:ext cx="105216" cy="133808"/>
          </a:xfrm>
          <a:custGeom>
            <a:avLst/>
            <a:gdLst>
              <a:gd name="T0" fmla="*/ 17 w 20"/>
              <a:gd name="T1" fmla="*/ 0 h 25"/>
              <a:gd name="T2" fmla="*/ 17 w 20"/>
              <a:gd name="T3" fmla="*/ 0 h 25"/>
              <a:gd name="T4" fmla="*/ 19 w 20"/>
              <a:gd name="T5" fmla="*/ 0 h 25"/>
              <a:gd name="T6" fmla="*/ 17 w 20"/>
              <a:gd name="T7" fmla="*/ 1 h 25"/>
              <a:gd name="T8" fmla="*/ 17 w 20"/>
              <a:gd name="T9" fmla="*/ 3 h 25"/>
              <a:gd name="T10" fmla="*/ 17 w 20"/>
              <a:gd name="T11" fmla="*/ 3 h 25"/>
              <a:gd name="T12" fmla="*/ 17 w 20"/>
              <a:gd name="T13" fmla="*/ 3 h 25"/>
              <a:gd name="T14" fmla="*/ 19 w 20"/>
              <a:gd name="T15" fmla="*/ 3 h 25"/>
              <a:gd name="T16" fmla="*/ 19 w 20"/>
              <a:gd name="T17" fmla="*/ 3 h 25"/>
              <a:gd name="T18" fmla="*/ 20 w 20"/>
              <a:gd name="T19" fmla="*/ 8 h 25"/>
              <a:gd name="T20" fmla="*/ 20 w 20"/>
              <a:gd name="T21" fmla="*/ 8 h 25"/>
              <a:gd name="T22" fmla="*/ 19 w 20"/>
              <a:gd name="T23" fmla="*/ 9 h 25"/>
              <a:gd name="T24" fmla="*/ 19 w 20"/>
              <a:gd name="T25" fmla="*/ 9 h 25"/>
              <a:gd name="T26" fmla="*/ 17 w 20"/>
              <a:gd name="T27" fmla="*/ 11 h 25"/>
              <a:gd name="T28" fmla="*/ 17 w 20"/>
              <a:gd name="T29" fmla="*/ 11 h 25"/>
              <a:gd name="T30" fmla="*/ 16 w 20"/>
              <a:gd name="T31" fmla="*/ 13 h 25"/>
              <a:gd name="T32" fmla="*/ 16 w 20"/>
              <a:gd name="T33" fmla="*/ 13 h 25"/>
              <a:gd name="T34" fmla="*/ 17 w 20"/>
              <a:gd name="T35" fmla="*/ 13 h 25"/>
              <a:gd name="T36" fmla="*/ 17 w 20"/>
              <a:gd name="T37" fmla="*/ 13 h 25"/>
              <a:gd name="T38" fmla="*/ 17 w 20"/>
              <a:gd name="T39" fmla="*/ 14 h 25"/>
              <a:gd name="T40" fmla="*/ 16 w 20"/>
              <a:gd name="T41" fmla="*/ 13 h 25"/>
              <a:gd name="T42" fmla="*/ 16 w 20"/>
              <a:gd name="T43" fmla="*/ 13 h 25"/>
              <a:gd name="T44" fmla="*/ 14 w 20"/>
              <a:gd name="T45" fmla="*/ 13 h 25"/>
              <a:gd name="T46" fmla="*/ 14 w 20"/>
              <a:gd name="T47" fmla="*/ 14 h 25"/>
              <a:gd name="T48" fmla="*/ 12 w 20"/>
              <a:gd name="T49" fmla="*/ 14 h 25"/>
              <a:gd name="T50" fmla="*/ 12 w 20"/>
              <a:gd name="T51" fmla="*/ 14 h 25"/>
              <a:gd name="T52" fmla="*/ 12 w 20"/>
              <a:gd name="T53" fmla="*/ 16 h 25"/>
              <a:gd name="T54" fmla="*/ 11 w 20"/>
              <a:gd name="T55" fmla="*/ 16 h 25"/>
              <a:gd name="T56" fmla="*/ 12 w 20"/>
              <a:gd name="T57" fmla="*/ 17 h 25"/>
              <a:gd name="T58" fmla="*/ 12 w 20"/>
              <a:gd name="T59" fmla="*/ 17 h 25"/>
              <a:gd name="T60" fmla="*/ 12 w 20"/>
              <a:gd name="T61" fmla="*/ 17 h 25"/>
              <a:gd name="T62" fmla="*/ 12 w 20"/>
              <a:gd name="T63" fmla="*/ 17 h 25"/>
              <a:gd name="T64" fmla="*/ 12 w 20"/>
              <a:gd name="T65" fmla="*/ 19 h 25"/>
              <a:gd name="T66" fmla="*/ 11 w 20"/>
              <a:gd name="T67" fmla="*/ 19 h 25"/>
              <a:gd name="T68" fmla="*/ 11 w 20"/>
              <a:gd name="T69" fmla="*/ 19 h 25"/>
              <a:gd name="T70" fmla="*/ 11 w 20"/>
              <a:gd name="T71" fmla="*/ 20 h 25"/>
              <a:gd name="T72" fmla="*/ 9 w 20"/>
              <a:gd name="T73" fmla="*/ 20 h 25"/>
              <a:gd name="T74" fmla="*/ 9 w 20"/>
              <a:gd name="T75" fmla="*/ 20 h 25"/>
              <a:gd name="T76" fmla="*/ 8 w 20"/>
              <a:gd name="T77" fmla="*/ 22 h 25"/>
              <a:gd name="T78" fmla="*/ 6 w 20"/>
              <a:gd name="T79" fmla="*/ 22 h 25"/>
              <a:gd name="T80" fmla="*/ 6 w 20"/>
              <a:gd name="T81" fmla="*/ 24 h 25"/>
              <a:gd name="T82" fmla="*/ 6 w 20"/>
              <a:gd name="T83" fmla="*/ 22 h 25"/>
              <a:gd name="T84" fmla="*/ 6 w 20"/>
              <a:gd name="T85" fmla="*/ 22 h 25"/>
              <a:gd name="T86" fmla="*/ 5 w 20"/>
              <a:gd name="T87" fmla="*/ 25 h 25"/>
              <a:gd name="T88" fmla="*/ 3 w 20"/>
              <a:gd name="T89" fmla="*/ 25 h 25"/>
              <a:gd name="T90" fmla="*/ 1 w 20"/>
              <a:gd name="T91" fmla="*/ 25 h 25"/>
              <a:gd name="T92" fmla="*/ 1 w 20"/>
              <a:gd name="T93" fmla="*/ 25 h 25"/>
              <a:gd name="T94" fmla="*/ 0 w 20"/>
              <a:gd name="T95" fmla="*/ 25 h 25"/>
              <a:gd name="T96" fmla="*/ 0 w 20"/>
              <a:gd name="T97" fmla="*/ 24 h 25"/>
              <a:gd name="T98" fmla="*/ 1 w 20"/>
              <a:gd name="T99" fmla="*/ 22 h 25"/>
              <a:gd name="T100" fmla="*/ 1 w 20"/>
              <a:gd name="T101" fmla="*/ 20 h 25"/>
              <a:gd name="T102" fmla="*/ 3 w 20"/>
              <a:gd name="T103" fmla="*/ 19 h 25"/>
              <a:gd name="T104" fmla="*/ 5 w 20"/>
              <a:gd name="T105" fmla="*/ 13 h 25"/>
              <a:gd name="T106" fmla="*/ 6 w 20"/>
              <a:gd name="T107" fmla="*/ 9 h 25"/>
              <a:gd name="T108" fmla="*/ 8 w 20"/>
              <a:gd name="T109" fmla="*/ 6 h 25"/>
              <a:gd name="T110" fmla="*/ 9 w 20"/>
              <a:gd name="T111" fmla="*/ 3 h 25"/>
              <a:gd name="T112" fmla="*/ 11 w 20"/>
              <a:gd name="T113" fmla="*/ 3 h 25"/>
              <a:gd name="T114" fmla="*/ 12 w 20"/>
              <a:gd name="T115" fmla="*/ 1 h 25"/>
              <a:gd name="T116" fmla="*/ 12 w 20"/>
              <a:gd name="T117" fmla="*/ 0 h 25"/>
              <a:gd name="T118" fmla="*/ 14 w 20"/>
              <a:gd name="T119" fmla="*/ 0 h 25"/>
              <a:gd name="T120" fmla="*/ 16 w 20"/>
              <a:gd name="T121" fmla="*/ 0 h 25"/>
              <a:gd name="T122" fmla="*/ 17 w 20"/>
              <a:gd name="T12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" h="25">
                <a:moveTo>
                  <a:pt x="17" y="0"/>
                </a:moveTo>
                <a:lnTo>
                  <a:pt x="17" y="0"/>
                </a:lnTo>
                <a:lnTo>
                  <a:pt x="19" y="0"/>
                </a:lnTo>
                <a:lnTo>
                  <a:pt x="17" y="1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9" y="3"/>
                </a:lnTo>
                <a:lnTo>
                  <a:pt x="19" y="3"/>
                </a:lnTo>
                <a:lnTo>
                  <a:pt x="20" y="8"/>
                </a:lnTo>
                <a:lnTo>
                  <a:pt x="20" y="8"/>
                </a:lnTo>
                <a:lnTo>
                  <a:pt x="19" y="9"/>
                </a:lnTo>
                <a:lnTo>
                  <a:pt x="19" y="9"/>
                </a:lnTo>
                <a:lnTo>
                  <a:pt x="17" y="11"/>
                </a:lnTo>
                <a:lnTo>
                  <a:pt x="17" y="11"/>
                </a:lnTo>
                <a:lnTo>
                  <a:pt x="16" y="13"/>
                </a:lnTo>
                <a:lnTo>
                  <a:pt x="16" y="13"/>
                </a:lnTo>
                <a:lnTo>
                  <a:pt x="17" y="13"/>
                </a:lnTo>
                <a:lnTo>
                  <a:pt x="17" y="13"/>
                </a:lnTo>
                <a:lnTo>
                  <a:pt x="17" y="14"/>
                </a:lnTo>
                <a:lnTo>
                  <a:pt x="16" y="13"/>
                </a:lnTo>
                <a:lnTo>
                  <a:pt x="16" y="13"/>
                </a:lnTo>
                <a:lnTo>
                  <a:pt x="14" y="13"/>
                </a:lnTo>
                <a:lnTo>
                  <a:pt x="14" y="14"/>
                </a:lnTo>
                <a:lnTo>
                  <a:pt x="12" y="14"/>
                </a:lnTo>
                <a:lnTo>
                  <a:pt x="12" y="14"/>
                </a:lnTo>
                <a:lnTo>
                  <a:pt x="12" y="16"/>
                </a:lnTo>
                <a:lnTo>
                  <a:pt x="11" y="16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9"/>
                </a:lnTo>
                <a:lnTo>
                  <a:pt x="11" y="19"/>
                </a:lnTo>
                <a:lnTo>
                  <a:pt x="11" y="19"/>
                </a:lnTo>
                <a:lnTo>
                  <a:pt x="11" y="20"/>
                </a:lnTo>
                <a:lnTo>
                  <a:pt x="9" y="20"/>
                </a:lnTo>
                <a:lnTo>
                  <a:pt x="9" y="20"/>
                </a:lnTo>
                <a:lnTo>
                  <a:pt x="8" y="22"/>
                </a:lnTo>
                <a:lnTo>
                  <a:pt x="6" y="22"/>
                </a:lnTo>
                <a:lnTo>
                  <a:pt x="6" y="24"/>
                </a:lnTo>
                <a:lnTo>
                  <a:pt x="6" y="22"/>
                </a:lnTo>
                <a:lnTo>
                  <a:pt x="6" y="22"/>
                </a:lnTo>
                <a:lnTo>
                  <a:pt x="5" y="25"/>
                </a:lnTo>
                <a:lnTo>
                  <a:pt x="3" y="25"/>
                </a:lnTo>
                <a:lnTo>
                  <a:pt x="1" y="25"/>
                </a:lnTo>
                <a:lnTo>
                  <a:pt x="1" y="25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0"/>
                </a:lnTo>
                <a:lnTo>
                  <a:pt x="3" y="19"/>
                </a:lnTo>
                <a:lnTo>
                  <a:pt x="5" y="13"/>
                </a:lnTo>
                <a:lnTo>
                  <a:pt x="6" y="9"/>
                </a:lnTo>
                <a:lnTo>
                  <a:pt x="8" y="6"/>
                </a:lnTo>
                <a:lnTo>
                  <a:pt x="9" y="3"/>
                </a:lnTo>
                <a:lnTo>
                  <a:pt x="11" y="3"/>
                </a:lnTo>
                <a:lnTo>
                  <a:pt x="12" y="1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0" name="Freeform 228"/>
          <p:cNvSpPr>
            <a:spLocks/>
          </p:cNvSpPr>
          <p:nvPr/>
        </p:nvSpPr>
        <p:spPr bwMode="auto">
          <a:xfrm>
            <a:off x="3292411" y="5870884"/>
            <a:ext cx="568172" cy="674387"/>
          </a:xfrm>
          <a:custGeom>
            <a:avLst/>
            <a:gdLst>
              <a:gd name="T0" fmla="*/ 28 w 108"/>
              <a:gd name="T1" fmla="*/ 1 h 126"/>
              <a:gd name="T2" fmla="*/ 36 w 108"/>
              <a:gd name="T3" fmla="*/ 11 h 126"/>
              <a:gd name="T4" fmla="*/ 37 w 108"/>
              <a:gd name="T5" fmla="*/ 9 h 126"/>
              <a:gd name="T6" fmla="*/ 39 w 108"/>
              <a:gd name="T7" fmla="*/ 14 h 126"/>
              <a:gd name="T8" fmla="*/ 47 w 108"/>
              <a:gd name="T9" fmla="*/ 25 h 126"/>
              <a:gd name="T10" fmla="*/ 56 w 108"/>
              <a:gd name="T11" fmla="*/ 22 h 126"/>
              <a:gd name="T12" fmla="*/ 63 w 108"/>
              <a:gd name="T13" fmla="*/ 28 h 126"/>
              <a:gd name="T14" fmla="*/ 64 w 108"/>
              <a:gd name="T15" fmla="*/ 31 h 126"/>
              <a:gd name="T16" fmla="*/ 69 w 108"/>
              <a:gd name="T17" fmla="*/ 36 h 126"/>
              <a:gd name="T18" fmla="*/ 63 w 108"/>
              <a:gd name="T19" fmla="*/ 42 h 126"/>
              <a:gd name="T20" fmla="*/ 56 w 108"/>
              <a:gd name="T21" fmla="*/ 44 h 126"/>
              <a:gd name="T22" fmla="*/ 56 w 108"/>
              <a:gd name="T23" fmla="*/ 48 h 126"/>
              <a:gd name="T24" fmla="*/ 72 w 108"/>
              <a:gd name="T25" fmla="*/ 56 h 126"/>
              <a:gd name="T26" fmla="*/ 74 w 108"/>
              <a:gd name="T27" fmla="*/ 63 h 126"/>
              <a:gd name="T28" fmla="*/ 78 w 108"/>
              <a:gd name="T29" fmla="*/ 69 h 126"/>
              <a:gd name="T30" fmla="*/ 89 w 108"/>
              <a:gd name="T31" fmla="*/ 78 h 126"/>
              <a:gd name="T32" fmla="*/ 93 w 108"/>
              <a:gd name="T33" fmla="*/ 86 h 126"/>
              <a:gd name="T34" fmla="*/ 96 w 108"/>
              <a:gd name="T35" fmla="*/ 88 h 126"/>
              <a:gd name="T36" fmla="*/ 104 w 108"/>
              <a:gd name="T37" fmla="*/ 94 h 126"/>
              <a:gd name="T38" fmla="*/ 101 w 108"/>
              <a:gd name="T39" fmla="*/ 99 h 126"/>
              <a:gd name="T40" fmla="*/ 108 w 108"/>
              <a:gd name="T41" fmla="*/ 107 h 126"/>
              <a:gd name="T42" fmla="*/ 107 w 108"/>
              <a:gd name="T43" fmla="*/ 113 h 126"/>
              <a:gd name="T44" fmla="*/ 102 w 108"/>
              <a:gd name="T45" fmla="*/ 116 h 126"/>
              <a:gd name="T46" fmla="*/ 97 w 108"/>
              <a:gd name="T47" fmla="*/ 121 h 126"/>
              <a:gd name="T48" fmla="*/ 91 w 108"/>
              <a:gd name="T49" fmla="*/ 118 h 126"/>
              <a:gd name="T50" fmla="*/ 86 w 108"/>
              <a:gd name="T51" fmla="*/ 119 h 126"/>
              <a:gd name="T52" fmla="*/ 83 w 108"/>
              <a:gd name="T53" fmla="*/ 126 h 126"/>
              <a:gd name="T54" fmla="*/ 74 w 108"/>
              <a:gd name="T55" fmla="*/ 122 h 126"/>
              <a:gd name="T56" fmla="*/ 75 w 108"/>
              <a:gd name="T57" fmla="*/ 118 h 126"/>
              <a:gd name="T58" fmla="*/ 77 w 108"/>
              <a:gd name="T59" fmla="*/ 108 h 126"/>
              <a:gd name="T60" fmla="*/ 78 w 108"/>
              <a:gd name="T61" fmla="*/ 100 h 126"/>
              <a:gd name="T62" fmla="*/ 75 w 108"/>
              <a:gd name="T63" fmla="*/ 96 h 126"/>
              <a:gd name="T64" fmla="*/ 66 w 108"/>
              <a:gd name="T65" fmla="*/ 86 h 126"/>
              <a:gd name="T66" fmla="*/ 61 w 108"/>
              <a:gd name="T67" fmla="*/ 70 h 126"/>
              <a:gd name="T68" fmla="*/ 50 w 108"/>
              <a:gd name="T69" fmla="*/ 61 h 126"/>
              <a:gd name="T70" fmla="*/ 44 w 108"/>
              <a:gd name="T71" fmla="*/ 63 h 126"/>
              <a:gd name="T72" fmla="*/ 37 w 108"/>
              <a:gd name="T73" fmla="*/ 67 h 126"/>
              <a:gd name="T74" fmla="*/ 34 w 108"/>
              <a:gd name="T75" fmla="*/ 67 h 126"/>
              <a:gd name="T76" fmla="*/ 26 w 108"/>
              <a:gd name="T77" fmla="*/ 64 h 126"/>
              <a:gd name="T78" fmla="*/ 20 w 108"/>
              <a:gd name="T79" fmla="*/ 69 h 126"/>
              <a:gd name="T80" fmla="*/ 11 w 108"/>
              <a:gd name="T81" fmla="*/ 74 h 126"/>
              <a:gd name="T82" fmla="*/ 14 w 108"/>
              <a:gd name="T83" fmla="*/ 61 h 126"/>
              <a:gd name="T84" fmla="*/ 15 w 108"/>
              <a:gd name="T85" fmla="*/ 52 h 126"/>
              <a:gd name="T86" fmla="*/ 11 w 108"/>
              <a:gd name="T87" fmla="*/ 42 h 126"/>
              <a:gd name="T88" fmla="*/ 3 w 108"/>
              <a:gd name="T89" fmla="*/ 42 h 126"/>
              <a:gd name="T90" fmla="*/ 4 w 108"/>
              <a:gd name="T91" fmla="*/ 34 h 126"/>
              <a:gd name="T92" fmla="*/ 0 w 108"/>
              <a:gd name="T93" fmla="*/ 33 h 126"/>
              <a:gd name="T94" fmla="*/ 3 w 108"/>
              <a:gd name="T95" fmla="*/ 25 h 126"/>
              <a:gd name="T96" fmla="*/ 4 w 108"/>
              <a:gd name="T97" fmla="*/ 22 h 126"/>
              <a:gd name="T98" fmla="*/ 11 w 108"/>
              <a:gd name="T99" fmla="*/ 15 h 126"/>
              <a:gd name="T100" fmla="*/ 15 w 108"/>
              <a:gd name="T101" fmla="*/ 17 h 126"/>
              <a:gd name="T102" fmla="*/ 20 w 108"/>
              <a:gd name="T103" fmla="*/ 18 h 126"/>
              <a:gd name="T104" fmla="*/ 23 w 108"/>
              <a:gd name="T105" fmla="*/ 17 h 126"/>
              <a:gd name="T106" fmla="*/ 22 w 108"/>
              <a:gd name="T107" fmla="*/ 9 h 126"/>
              <a:gd name="T108" fmla="*/ 20 w 108"/>
              <a:gd name="T10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" h="126"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6"/>
                </a:lnTo>
                <a:lnTo>
                  <a:pt x="33" y="7"/>
                </a:lnTo>
                <a:lnTo>
                  <a:pt x="34" y="7"/>
                </a:lnTo>
                <a:lnTo>
                  <a:pt x="34" y="9"/>
                </a:lnTo>
                <a:lnTo>
                  <a:pt x="36" y="11"/>
                </a:lnTo>
                <a:lnTo>
                  <a:pt x="36" y="11"/>
                </a:lnTo>
                <a:lnTo>
                  <a:pt x="36" y="12"/>
                </a:lnTo>
                <a:lnTo>
                  <a:pt x="36" y="12"/>
                </a:lnTo>
                <a:lnTo>
                  <a:pt x="37" y="11"/>
                </a:lnTo>
                <a:lnTo>
                  <a:pt x="37" y="11"/>
                </a:lnTo>
                <a:lnTo>
                  <a:pt x="37" y="9"/>
                </a:lnTo>
                <a:lnTo>
                  <a:pt x="37" y="9"/>
                </a:lnTo>
                <a:lnTo>
                  <a:pt x="39" y="11"/>
                </a:lnTo>
                <a:lnTo>
                  <a:pt x="39" y="11"/>
                </a:lnTo>
                <a:lnTo>
                  <a:pt x="39" y="11"/>
                </a:lnTo>
                <a:lnTo>
                  <a:pt x="41" y="11"/>
                </a:lnTo>
                <a:lnTo>
                  <a:pt x="41" y="12"/>
                </a:lnTo>
                <a:lnTo>
                  <a:pt x="41" y="14"/>
                </a:lnTo>
                <a:lnTo>
                  <a:pt x="39" y="14"/>
                </a:lnTo>
                <a:lnTo>
                  <a:pt x="39" y="15"/>
                </a:lnTo>
                <a:lnTo>
                  <a:pt x="39" y="17"/>
                </a:lnTo>
                <a:lnTo>
                  <a:pt x="39" y="17"/>
                </a:lnTo>
                <a:lnTo>
                  <a:pt x="39" y="18"/>
                </a:lnTo>
                <a:lnTo>
                  <a:pt x="42" y="23"/>
                </a:lnTo>
                <a:lnTo>
                  <a:pt x="44" y="23"/>
                </a:lnTo>
                <a:lnTo>
                  <a:pt x="47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2" y="25"/>
                </a:lnTo>
                <a:lnTo>
                  <a:pt x="53" y="23"/>
                </a:lnTo>
                <a:lnTo>
                  <a:pt x="56" y="23"/>
                </a:lnTo>
                <a:lnTo>
                  <a:pt x="56" y="22"/>
                </a:lnTo>
                <a:lnTo>
                  <a:pt x="58" y="23"/>
                </a:lnTo>
                <a:lnTo>
                  <a:pt x="60" y="25"/>
                </a:lnTo>
                <a:lnTo>
                  <a:pt x="61" y="25"/>
                </a:lnTo>
                <a:lnTo>
                  <a:pt x="63" y="26"/>
                </a:lnTo>
                <a:lnTo>
                  <a:pt x="64" y="26"/>
                </a:lnTo>
                <a:lnTo>
                  <a:pt x="64" y="28"/>
                </a:lnTo>
                <a:lnTo>
                  <a:pt x="63" y="28"/>
                </a:lnTo>
                <a:lnTo>
                  <a:pt x="63" y="28"/>
                </a:lnTo>
                <a:lnTo>
                  <a:pt x="61" y="29"/>
                </a:lnTo>
                <a:lnTo>
                  <a:pt x="61" y="29"/>
                </a:lnTo>
                <a:lnTo>
                  <a:pt x="61" y="29"/>
                </a:lnTo>
                <a:lnTo>
                  <a:pt x="63" y="31"/>
                </a:lnTo>
                <a:lnTo>
                  <a:pt x="64" y="31"/>
                </a:lnTo>
                <a:lnTo>
                  <a:pt x="64" y="31"/>
                </a:lnTo>
                <a:lnTo>
                  <a:pt x="64" y="33"/>
                </a:lnTo>
                <a:lnTo>
                  <a:pt x="64" y="33"/>
                </a:lnTo>
                <a:lnTo>
                  <a:pt x="66" y="34"/>
                </a:lnTo>
                <a:lnTo>
                  <a:pt x="67" y="33"/>
                </a:lnTo>
                <a:lnTo>
                  <a:pt x="67" y="34"/>
                </a:lnTo>
                <a:lnTo>
                  <a:pt x="67" y="34"/>
                </a:lnTo>
                <a:lnTo>
                  <a:pt x="69" y="36"/>
                </a:lnTo>
                <a:lnTo>
                  <a:pt x="69" y="36"/>
                </a:lnTo>
                <a:lnTo>
                  <a:pt x="67" y="37"/>
                </a:lnTo>
                <a:lnTo>
                  <a:pt x="67" y="37"/>
                </a:lnTo>
                <a:lnTo>
                  <a:pt x="67" y="39"/>
                </a:lnTo>
                <a:lnTo>
                  <a:pt x="66" y="41"/>
                </a:lnTo>
                <a:lnTo>
                  <a:pt x="64" y="42"/>
                </a:lnTo>
                <a:lnTo>
                  <a:pt x="63" y="42"/>
                </a:lnTo>
                <a:lnTo>
                  <a:pt x="60" y="41"/>
                </a:lnTo>
                <a:lnTo>
                  <a:pt x="56" y="41"/>
                </a:lnTo>
                <a:lnTo>
                  <a:pt x="56" y="42"/>
                </a:lnTo>
                <a:lnTo>
                  <a:pt x="56" y="42"/>
                </a:lnTo>
                <a:lnTo>
                  <a:pt x="55" y="42"/>
                </a:lnTo>
                <a:lnTo>
                  <a:pt x="56" y="44"/>
                </a:lnTo>
                <a:lnTo>
                  <a:pt x="56" y="44"/>
                </a:lnTo>
                <a:lnTo>
                  <a:pt x="55" y="45"/>
                </a:lnTo>
                <a:lnTo>
                  <a:pt x="55" y="45"/>
                </a:lnTo>
                <a:lnTo>
                  <a:pt x="53" y="47"/>
                </a:lnTo>
                <a:lnTo>
                  <a:pt x="53" y="47"/>
                </a:lnTo>
                <a:lnTo>
                  <a:pt x="53" y="47"/>
                </a:lnTo>
                <a:lnTo>
                  <a:pt x="55" y="48"/>
                </a:lnTo>
                <a:lnTo>
                  <a:pt x="56" y="48"/>
                </a:lnTo>
                <a:lnTo>
                  <a:pt x="61" y="52"/>
                </a:lnTo>
                <a:lnTo>
                  <a:pt x="63" y="53"/>
                </a:lnTo>
                <a:lnTo>
                  <a:pt x="64" y="53"/>
                </a:lnTo>
                <a:lnTo>
                  <a:pt x="66" y="55"/>
                </a:lnTo>
                <a:lnTo>
                  <a:pt x="69" y="55"/>
                </a:lnTo>
                <a:lnTo>
                  <a:pt x="71" y="56"/>
                </a:lnTo>
                <a:lnTo>
                  <a:pt x="72" y="56"/>
                </a:lnTo>
                <a:lnTo>
                  <a:pt x="72" y="58"/>
                </a:lnTo>
                <a:lnTo>
                  <a:pt x="71" y="58"/>
                </a:lnTo>
                <a:lnTo>
                  <a:pt x="71" y="59"/>
                </a:lnTo>
                <a:lnTo>
                  <a:pt x="71" y="59"/>
                </a:lnTo>
                <a:lnTo>
                  <a:pt x="71" y="61"/>
                </a:lnTo>
                <a:lnTo>
                  <a:pt x="72" y="61"/>
                </a:lnTo>
                <a:lnTo>
                  <a:pt x="74" y="63"/>
                </a:lnTo>
                <a:lnTo>
                  <a:pt x="74" y="64"/>
                </a:lnTo>
                <a:lnTo>
                  <a:pt x="75" y="64"/>
                </a:lnTo>
                <a:lnTo>
                  <a:pt x="77" y="64"/>
                </a:lnTo>
                <a:lnTo>
                  <a:pt x="77" y="66"/>
                </a:lnTo>
                <a:lnTo>
                  <a:pt x="78" y="67"/>
                </a:lnTo>
                <a:lnTo>
                  <a:pt x="78" y="67"/>
                </a:lnTo>
                <a:lnTo>
                  <a:pt x="78" y="69"/>
                </a:lnTo>
                <a:lnTo>
                  <a:pt x="80" y="70"/>
                </a:lnTo>
                <a:lnTo>
                  <a:pt x="82" y="72"/>
                </a:lnTo>
                <a:lnTo>
                  <a:pt x="83" y="74"/>
                </a:lnTo>
                <a:lnTo>
                  <a:pt x="83" y="75"/>
                </a:lnTo>
                <a:lnTo>
                  <a:pt x="85" y="75"/>
                </a:lnTo>
                <a:lnTo>
                  <a:pt x="88" y="78"/>
                </a:lnTo>
                <a:lnTo>
                  <a:pt x="89" y="78"/>
                </a:lnTo>
                <a:lnTo>
                  <a:pt x="89" y="81"/>
                </a:lnTo>
                <a:lnTo>
                  <a:pt x="91" y="81"/>
                </a:lnTo>
                <a:lnTo>
                  <a:pt x="91" y="81"/>
                </a:lnTo>
                <a:lnTo>
                  <a:pt x="91" y="83"/>
                </a:lnTo>
                <a:lnTo>
                  <a:pt x="91" y="83"/>
                </a:lnTo>
                <a:lnTo>
                  <a:pt x="93" y="86"/>
                </a:lnTo>
                <a:lnTo>
                  <a:pt x="93" y="86"/>
                </a:lnTo>
                <a:lnTo>
                  <a:pt x="93" y="88"/>
                </a:lnTo>
                <a:lnTo>
                  <a:pt x="94" y="88"/>
                </a:lnTo>
                <a:lnTo>
                  <a:pt x="94" y="89"/>
                </a:lnTo>
                <a:lnTo>
                  <a:pt x="94" y="89"/>
                </a:lnTo>
                <a:lnTo>
                  <a:pt x="96" y="89"/>
                </a:lnTo>
                <a:lnTo>
                  <a:pt x="96" y="88"/>
                </a:lnTo>
                <a:lnTo>
                  <a:pt x="96" y="88"/>
                </a:lnTo>
                <a:lnTo>
                  <a:pt x="97" y="89"/>
                </a:lnTo>
                <a:lnTo>
                  <a:pt x="97" y="91"/>
                </a:lnTo>
                <a:lnTo>
                  <a:pt x="99" y="91"/>
                </a:lnTo>
                <a:lnTo>
                  <a:pt x="99" y="91"/>
                </a:lnTo>
                <a:lnTo>
                  <a:pt x="102" y="94"/>
                </a:lnTo>
                <a:lnTo>
                  <a:pt x="102" y="94"/>
                </a:lnTo>
                <a:lnTo>
                  <a:pt x="104" y="94"/>
                </a:lnTo>
                <a:lnTo>
                  <a:pt x="104" y="96"/>
                </a:lnTo>
                <a:lnTo>
                  <a:pt x="104" y="96"/>
                </a:lnTo>
                <a:lnTo>
                  <a:pt x="104" y="97"/>
                </a:lnTo>
                <a:lnTo>
                  <a:pt x="104" y="97"/>
                </a:lnTo>
                <a:lnTo>
                  <a:pt x="101" y="99"/>
                </a:lnTo>
                <a:lnTo>
                  <a:pt x="101" y="99"/>
                </a:lnTo>
                <a:lnTo>
                  <a:pt x="101" y="99"/>
                </a:lnTo>
                <a:lnTo>
                  <a:pt x="102" y="100"/>
                </a:lnTo>
                <a:lnTo>
                  <a:pt x="102" y="102"/>
                </a:lnTo>
                <a:lnTo>
                  <a:pt x="104" y="102"/>
                </a:lnTo>
                <a:lnTo>
                  <a:pt x="105" y="104"/>
                </a:lnTo>
                <a:lnTo>
                  <a:pt x="107" y="105"/>
                </a:lnTo>
                <a:lnTo>
                  <a:pt x="107" y="107"/>
                </a:lnTo>
                <a:lnTo>
                  <a:pt x="108" y="107"/>
                </a:lnTo>
                <a:lnTo>
                  <a:pt x="108" y="108"/>
                </a:lnTo>
                <a:lnTo>
                  <a:pt x="107" y="108"/>
                </a:lnTo>
                <a:lnTo>
                  <a:pt x="107" y="110"/>
                </a:lnTo>
                <a:lnTo>
                  <a:pt x="105" y="110"/>
                </a:lnTo>
                <a:lnTo>
                  <a:pt x="105" y="111"/>
                </a:lnTo>
                <a:lnTo>
                  <a:pt x="105" y="111"/>
                </a:lnTo>
                <a:lnTo>
                  <a:pt x="107" y="113"/>
                </a:lnTo>
                <a:lnTo>
                  <a:pt x="105" y="113"/>
                </a:lnTo>
                <a:lnTo>
                  <a:pt x="105" y="115"/>
                </a:lnTo>
                <a:lnTo>
                  <a:pt x="105" y="116"/>
                </a:lnTo>
                <a:lnTo>
                  <a:pt x="105" y="116"/>
                </a:lnTo>
                <a:lnTo>
                  <a:pt x="104" y="118"/>
                </a:lnTo>
                <a:lnTo>
                  <a:pt x="102" y="116"/>
                </a:lnTo>
                <a:lnTo>
                  <a:pt x="102" y="116"/>
                </a:lnTo>
                <a:lnTo>
                  <a:pt x="102" y="118"/>
                </a:lnTo>
                <a:lnTo>
                  <a:pt x="101" y="119"/>
                </a:lnTo>
                <a:lnTo>
                  <a:pt x="99" y="119"/>
                </a:lnTo>
                <a:lnTo>
                  <a:pt x="99" y="119"/>
                </a:lnTo>
                <a:lnTo>
                  <a:pt x="99" y="119"/>
                </a:lnTo>
                <a:lnTo>
                  <a:pt x="97" y="121"/>
                </a:lnTo>
                <a:lnTo>
                  <a:pt x="97" y="121"/>
                </a:lnTo>
                <a:lnTo>
                  <a:pt x="96" y="121"/>
                </a:lnTo>
                <a:lnTo>
                  <a:pt x="96" y="121"/>
                </a:lnTo>
                <a:lnTo>
                  <a:pt x="94" y="119"/>
                </a:lnTo>
                <a:lnTo>
                  <a:pt x="94" y="119"/>
                </a:lnTo>
                <a:lnTo>
                  <a:pt x="93" y="118"/>
                </a:lnTo>
                <a:lnTo>
                  <a:pt x="93" y="118"/>
                </a:lnTo>
                <a:lnTo>
                  <a:pt x="91" y="118"/>
                </a:lnTo>
                <a:lnTo>
                  <a:pt x="91" y="116"/>
                </a:lnTo>
                <a:lnTo>
                  <a:pt x="91" y="118"/>
                </a:lnTo>
                <a:lnTo>
                  <a:pt x="89" y="119"/>
                </a:lnTo>
                <a:lnTo>
                  <a:pt x="88" y="118"/>
                </a:lnTo>
                <a:lnTo>
                  <a:pt x="88" y="118"/>
                </a:lnTo>
                <a:lnTo>
                  <a:pt x="86" y="119"/>
                </a:lnTo>
                <a:lnTo>
                  <a:pt x="86" y="119"/>
                </a:lnTo>
                <a:lnTo>
                  <a:pt x="85" y="119"/>
                </a:lnTo>
                <a:lnTo>
                  <a:pt x="83" y="121"/>
                </a:lnTo>
                <a:lnTo>
                  <a:pt x="85" y="121"/>
                </a:lnTo>
                <a:lnTo>
                  <a:pt x="85" y="124"/>
                </a:lnTo>
                <a:lnTo>
                  <a:pt x="86" y="124"/>
                </a:lnTo>
                <a:lnTo>
                  <a:pt x="85" y="126"/>
                </a:lnTo>
                <a:lnTo>
                  <a:pt x="83" y="126"/>
                </a:lnTo>
                <a:lnTo>
                  <a:pt x="82" y="126"/>
                </a:lnTo>
                <a:lnTo>
                  <a:pt x="80" y="124"/>
                </a:lnTo>
                <a:lnTo>
                  <a:pt x="80" y="124"/>
                </a:lnTo>
                <a:lnTo>
                  <a:pt x="77" y="122"/>
                </a:lnTo>
                <a:lnTo>
                  <a:pt x="75" y="124"/>
                </a:lnTo>
                <a:lnTo>
                  <a:pt x="75" y="124"/>
                </a:lnTo>
                <a:lnTo>
                  <a:pt x="74" y="122"/>
                </a:lnTo>
                <a:lnTo>
                  <a:pt x="74" y="122"/>
                </a:lnTo>
                <a:lnTo>
                  <a:pt x="72" y="121"/>
                </a:lnTo>
                <a:lnTo>
                  <a:pt x="72" y="121"/>
                </a:lnTo>
                <a:lnTo>
                  <a:pt x="72" y="121"/>
                </a:lnTo>
                <a:lnTo>
                  <a:pt x="74" y="119"/>
                </a:lnTo>
                <a:lnTo>
                  <a:pt x="75" y="119"/>
                </a:lnTo>
                <a:lnTo>
                  <a:pt x="75" y="118"/>
                </a:lnTo>
                <a:lnTo>
                  <a:pt x="77" y="118"/>
                </a:lnTo>
                <a:lnTo>
                  <a:pt x="77" y="116"/>
                </a:lnTo>
                <a:lnTo>
                  <a:pt x="77" y="116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7" y="108"/>
                </a:lnTo>
                <a:lnTo>
                  <a:pt x="77" y="107"/>
                </a:lnTo>
                <a:lnTo>
                  <a:pt x="77" y="105"/>
                </a:lnTo>
                <a:lnTo>
                  <a:pt x="77" y="105"/>
                </a:lnTo>
                <a:lnTo>
                  <a:pt x="78" y="105"/>
                </a:lnTo>
                <a:lnTo>
                  <a:pt x="78" y="104"/>
                </a:lnTo>
                <a:lnTo>
                  <a:pt x="78" y="102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7" y="99"/>
                </a:lnTo>
                <a:lnTo>
                  <a:pt x="75" y="99"/>
                </a:lnTo>
                <a:lnTo>
                  <a:pt x="75" y="97"/>
                </a:lnTo>
                <a:lnTo>
                  <a:pt x="75" y="97"/>
                </a:lnTo>
                <a:lnTo>
                  <a:pt x="75" y="96"/>
                </a:lnTo>
                <a:lnTo>
                  <a:pt x="74" y="96"/>
                </a:lnTo>
                <a:lnTo>
                  <a:pt x="72" y="94"/>
                </a:lnTo>
                <a:lnTo>
                  <a:pt x="71" y="94"/>
                </a:lnTo>
                <a:lnTo>
                  <a:pt x="71" y="92"/>
                </a:lnTo>
                <a:lnTo>
                  <a:pt x="69" y="91"/>
                </a:lnTo>
                <a:lnTo>
                  <a:pt x="67" y="89"/>
                </a:lnTo>
                <a:lnTo>
                  <a:pt x="66" y="86"/>
                </a:lnTo>
                <a:lnTo>
                  <a:pt x="66" y="83"/>
                </a:lnTo>
                <a:lnTo>
                  <a:pt x="66" y="80"/>
                </a:lnTo>
                <a:lnTo>
                  <a:pt x="67" y="77"/>
                </a:lnTo>
                <a:lnTo>
                  <a:pt x="66" y="74"/>
                </a:lnTo>
                <a:lnTo>
                  <a:pt x="64" y="74"/>
                </a:lnTo>
                <a:lnTo>
                  <a:pt x="63" y="72"/>
                </a:lnTo>
                <a:lnTo>
                  <a:pt x="61" y="70"/>
                </a:lnTo>
                <a:lnTo>
                  <a:pt x="60" y="69"/>
                </a:lnTo>
                <a:lnTo>
                  <a:pt x="58" y="66"/>
                </a:lnTo>
                <a:lnTo>
                  <a:pt x="56" y="63"/>
                </a:lnTo>
                <a:lnTo>
                  <a:pt x="55" y="61"/>
                </a:lnTo>
                <a:lnTo>
                  <a:pt x="53" y="63"/>
                </a:lnTo>
                <a:lnTo>
                  <a:pt x="52" y="61"/>
                </a:lnTo>
                <a:lnTo>
                  <a:pt x="50" y="61"/>
                </a:lnTo>
                <a:lnTo>
                  <a:pt x="48" y="59"/>
                </a:lnTo>
                <a:lnTo>
                  <a:pt x="45" y="59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5" y="61"/>
                </a:lnTo>
                <a:lnTo>
                  <a:pt x="44" y="63"/>
                </a:lnTo>
                <a:lnTo>
                  <a:pt x="44" y="63"/>
                </a:lnTo>
                <a:lnTo>
                  <a:pt x="42" y="63"/>
                </a:lnTo>
                <a:lnTo>
                  <a:pt x="42" y="64"/>
                </a:lnTo>
                <a:lnTo>
                  <a:pt x="42" y="66"/>
                </a:lnTo>
                <a:lnTo>
                  <a:pt x="41" y="66"/>
                </a:lnTo>
                <a:lnTo>
                  <a:pt x="39" y="67"/>
                </a:lnTo>
                <a:lnTo>
                  <a:pt x="37" y="67"/>
                </a:lnTo>
                <a:lnTo>
                  <a:pt x="36" y="67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4" y="69"/>
                </a:lnTo>
                <a:lnTo>
                  <a:pt x="34" y="67"/>
                </a:lnTo>
                <a:lnTo>
                  <a:pt x="34" y="67"/>
                </a:lnTo>
                <a:lnTo>
                  <a:pt x="33" y="66"/>
                </a:lnTo>
                <a:lnTo>
                  <a:pt x="31" y="66"/>
                </a:lnTo>
                <a:lnTo>
                  <a:pt x="30" y="64"/>
                </a:lnTo>
                <a:lnTo>
                  <a:pt x="28" y="63"/>
                </a:lnTo>
                <a:lnTo>
                  <a:pt x="28" y="63"/>
                </a:lnTo>
                <a:lnTo>
                  <a:pt x="26" y="64"/>
                </a:lnTo>
                <a:lnTo>
                  <a:pt x="25" y="66"/>
                </a:lnTo>
                <a:lnTo>
                  <a:pt x="25" y="66"/>
                </a:lnTo>
                <a:lnTo>
                  <a:pt x="23" y="66"/>
                </a:lnTo>
                <a:lnTo>
                  <a:pt x="23" y="66"/>
                </a:lnTo>
                <a:lnTo>
                  <a:pt x="23" y="67"/>
                </a:lnTo>
                <a:lnTo>
                  <a:pt x="22" y="67"/>
                </a:lnTo>
                <a:lnTo>
                  <a:pt x="20" y="69"/>
                </a:lnTo>
                <a:lnTo>
                  <a:pt x="20" y="69"/>
                </a:lnTo>
                <a:lnTo>
                  <a:pt x="19" y="70"/>
                </a:lnTo>
                <a:lnTo>
                  <a:pt x="15" y="72"/>
                </a:lnTo>
                <a:lnTo>
                  <a:pt x="14" y="74"/>
                </a:lnTo>
                <a:lnTo>
                  <a:pt x="14" y="74"/>
                </a:lnTo>
                <a:lnTo>
                  <a:pt x="12" y="74"/>
                </a:lnTo>
                <a:lnTo>
                  <a:pt x="11" y="74"/>
                </a:lnTo>
                <a:lnTo>
                  <a:pt x="11" y="72"/>
                </a:lnTo>
                <a:lnTo>
                  <a:pt x="12" y="69"/>
                </a:lnTo>
                <a:lnTo>
                  <a:pt x="14" y="66"/>
                </a:lnTo>
                <a:lnTo>
                  <a:pt x="14" y="64"/>
                </a:lnTo>
                <a:lnTo>
                  <a:pt x="14" y="63"/>
                </a:lnTo>
                <a:lnTo>
                  <a:pt x="14" y="63"/>
                </a:lnTo>
                <a:lnTo>
                  <a:pt x="14" y="61"/>
                </a:lnTo>
                <a:lnTo>
                  <a:pt x="12" y="61"/>
                </a:lnTo>
                <a:lnTo>
                  <a:pt x="12" y="59"/>
                </a:lnTo>
                <a:lnTo>
                  <a:pt x="12" y="59"/>
                </a:lnTo>
                <a:lnTo>
                  <a:pt x="14" y="58"/>
                </a:lnTo>
                <a:lnTo>
                  <a:pt x="14" y="58"/>
                </a:lnTo>
                <a:lnTo>
                  <a:pt x="15" y="55"/>
                </a:lnTo>
                <a:lnTo>
                  <a:pt x="15" y="52"/>
                </a:lnTo>
                <a:lnTo>
                  <a:pt x="15" y="50"/>
                </a:lnTo>
                <a:lnTo>
                  <a:pt x="15" y="48"/>
                </a:lnTo>
                <a:lnTo>
                  <a:pt x="15" y="47"/>
                </a:lnTo>
                <a:lnTo>
                  <a:pt x="15" y="44"/>
                </a:lnTo>
                <a:lnTo>
                  <a:pt x="15" y="44"/>
                </a:lnTo>
                <a:lnTo>
                  <a:pt x="14" y="42"/>
                </a:lnTo>
                <a:lnTo>
                  <a:pt x="11" y="42"/>
                </a:lnTo>
                <a:lnTo>
                  <a:pt x="11" y="42"/>
                </a:lnTo>
                <a:lnTo>
                  <a:pt x="9" y="42"/>
                </a:lnTo>
                <a:lnTo>
                  <a:pt x="9" y="44"/>
                </a:lnTo>
                <a:lnTo>
                  <a:pt x="7" y="44"/>
                </a:lnTo>
                <a:lnTo>
                  <a:pt x="6" y="44"/>
                </a:lnTo>
                <a:lnTo>
                  <a:pt x="4" y="44"/>
                </a:lnTo>
                <a:lnTo>
                  <a:pt x="3" y="42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6"/>
                </a:lnTo>
                <a:lnTo>
                  <a:pt x="6" y="34"/>
                </a:lnTo>
                <a:lnTo>
                  <a:pt x="4" y="34"/>
                </a:lnTo>
                <a:lnTo>
                  <a:pt x="4" y="34"/>
                </a:lnTo>
                <a:lnTo>
                  <a:pt x="4" y="33"/>
                </a:lnTo>
                <a:lnTo>
                  <a:pt x="3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1"/>
                </a:lnTo>
                <a:lnTo>
                  <a:pt x="0" y="31"/>
                </a:lnTo>
                <a:lnTo>
                  <a:pt x="0" y="28"/>
                </a:lnTo>
                <a:lnTo>
                  <a:pt x="1" y="26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2"/>
                </a:lnTo>
                <a:lnTo>
                  <a:pt x="6" y="22"/>
                </a:lnTo>
                <a:lnTo>
                  <a:pt x="6" y="20"/>
                </a:lnTo>
                <a:lnTo>
                  <a:pt x="7" y="20"/>
                </a:lnTo>
                <a:lnTo>
                  <a:pt x="7" y="18"/>
                </a:lnTo>
                <a:lnTo>
                  <a:pt x="7" y="17"/>
                </a:lnTo>
                <a:lnTo>
                  <a:pt x="9" y="17"/>
                </a:lnTo>
                <a:lnTo>
                  <a:pt x="11" y="15"/>
                </a:lnTo>
                <a:lnTo>
                  <a:pt x="12" y="14"/>
                </a:lnTo>
                <a:lnTo>
                  <a:pt x="14" y="14"/>
                </a:lnTo>
                <a:lnTo>
                  <a:pt x="15" y="14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9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2" y="18"/>
                </a:lnTo>
                <a:lnTo>
                  <a:pt x="22" y="20"/>
                </a:lnTo>
                <a:lnTo>
                  <a:pt x="22" y="18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3" y="17"/>
                </a:lnTo>
                <a:lnTo>
                  <a:pt x="22" y="17"/>
                </a:lnTo>
                <a:lnTo>
                  <a:pt x="22" y="15"/>
                </a:lnTo>
                <a:lnTo>
                  <a:pt x="23" y="14"/>
                </a:lnTo>
                <a:lnTo>
                  <a:pt x="23" y="12"/>
                </a:lnTo>
                <a:lnTo>
                  <a:pt x="23" y="11"/>
                </a:lnTo>
                <a:lnTo>
                  <a:pt x="22" y="9"/>
                </a:lnTo>
                <a:lnTo>
                  <a:pt x="22" y="9"/>
                </a:lnTo>
                <a:lnTo>
                  <a:pt x="20" y="7"/>
                </a:lnTo>
                <a:lnTo>
                  <a:pt x="20" y="6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0" y="3"/>
                </a:lnTo>
                <a:lnTo>
                  <a:pt x="20" y="1"/>
                </a:lnTo>
                <a:lnTo>
                  <a:pt x="22" y="1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1" name="Freeform 229"/>
          <p:cNvSpPr>
            <a:spLocks noEditPoints="1"/>
          </p:cNvSpPr>
          <p:nvPr/>
        </p:nvSpPr>
        <p:spPr bwMode="auto">
          <a:xfrm>
            <a:off x="-784744" y="2857554"/>
            <a:ext cx="3098639" cy="1461174"/>
          </a:xfrm>
          <a:custGeom>
            <a:avLst/>
            <a:gdLst>
              <a:gd name="T0" fmla="*/ 89 w 589"/>
              <a:gd name="T1" fmla="*/ 188 h 273"/>
              <a:gd name="T2" fmla="*/ 186 w 589"/>
              <a:gd name="T3" fmla="*/ 194 h 273"/>
              <a:gd name="T4" fmla="*/ 182 w 589"/>
              <a:gd name="T5" fmla="*/ 181 h 273"/>
              <a:gd name="T6" fmla="*/ 355 w 589"/>
              <a:gd name="T7" fmla="*/ 21 h 273"/>
              <a:gd name="T8" fmla="*/ 376 w 589"/>
              <a:gd name="T9" fmla="*/ 25 h 273"/>
              <a:gd name="T10" fmla="*/ 387 w 589"/>
              <a:gd name="T11" fmla="*/ 38 h 273"/>
              <a:gd name="T12" fmla="*/ 417 w 589"/>
              <a:gd name="T13" fmla="*/ 27 h 273"/>
              <a:gd name="T14" fmla="*/ 434 w 589"/>
              <a:gd name="T15" fmla="*/ 28 h 273"/>
              <a:gd name="T16" fmla="*/ 484 w 589"/>
              <a:gd name="T17" fmla="*/ 88 h 273"/>
              <a:gd name="T18" fmla="*/ 499 w 589"/>
              <a:gd name="T19" fmla="*/ 85 h 273"/>
              <a:gd name="T20" fmla="*/ 524 w 589"/>
              <a:gd name="T21" fmla="*/ 88 h 273"/>
              <a:gd name="T22" fmla="*/ 554 w 589"/>
              <a:gd name="T23" fmla="*/ 102 h 273"/>
              <a:gd name="T24" fmla="*/ 578 w 589"/>
              <a:gd name="T25" fmla="*/ 110 h 273"/>
              <a:gd name="T26" fmla="*/ 582 w 589"/>
              <a:gd name="T27" fmla="*/ 123 h 273"/>
              <a:gd name="T28" fmla="*/ 565 w 589"/>
              <a:gd name="T29" fmla="*/ 153 h 273"/>
              <a:gd name="T30" fmla="*/ 538 w 589"/>
              <a:gd name="T31" fmla="*/ 161 h 273"/>
              <a:gd name="T32" fmla="*/ 521 w 589"/>
              <a:gd name="T33" fmla="*/ 189 h 273"/>
              <a:gd name="T34" fmla="*/ 494 w 589"/>
              <a:gd name="T35" fmla="*/ 194 h 273"/>
              <a:gd name="T36" fmla="*/ 488 w 589"/>
              <a:gd name="T37" fmla="*/ 206 h 273"/>
              <a:gd name="T38" fmla="*/ 489 w 589"/>
              <a:gd name="T39" fmla="*/ 232 h 273"/>
              <a:gd name="T40" fmla="*/ 477 w 589"/>
              <a:gd name="T41" fmla="*/ 241 h 273"/>
              <a:gd name="T42" fmla="*/ 443 w 589"/>
              <a:gd name="T43" fmla="*/ 233 h 273"/>
              <a:gd name="T44" fmla="*/ 396 w 589"/>
              <a:gd name="T45" fmla="*/ 229 h 273"/>
              <a:gd name="T46" fmla="*/ 363 w 589"/>
              <a:gd name="T47" fmla="*/ 235 h 273"/>
              <a:gd name="T48" fmla="*/ 344 w 589"/>
              <a:gd name="T49" fmla="*/ 247 h 273"/>
              <a:gd name="T50" fmla="*/ 319 w 589"/>
              <a:gd name="T51" fmla="*/ 271 h 273"/>
              <a:gd name="T52" fmla="*/ 298 w 589"/>
              <a:gd name="T53" fmla="*/ 263 h 273"/>
              <a:gd name="T54" fmla="*/ 283 w 589"/>
              <a:gd name="T55" fmla="*/ 233 h 273"/>
              <a:gd name="T56" fmla="*/ 254 w 589"/>
              <a:gd name="T57" fmla="*/ 222 h 273"/>
              <a:gd name="T58" fmla="*/ 210 w 589"/>
              <a:gd name="T59" fmla="*/ 208 h 273"/>
              <a:gd name="T60" fmla="*/ 191 w 589"/>
              <a:gd name="T61" fmla="*/ 183 h 273"/>
              <a:gd name="T62" fmla="*/ 207 w 589"/>
              <a:gd name="T63" fmla="*/ 177 h 273"/>
              <a:gd name="T64" fmla="*/ 205 w 589"/>
              <a:gd name="T65" fmla="*/ 167 h 273"/>
              <a:gd name="T66" fmla="*/ 202 w 589"/>
              <a:gd name="T67" fmla="*/ 172 h 273"/>
              <a:gd name="T68" fmla="*/ 191 w 589"/>
              <a:gd name="T69" fmla="*/ 177 h 273"/>
              <a:gd name="T70" fmla="*/ 186 w 589"/>
              <a:gd name="T71" fmla="*/ 184 h 273"/>
              <a:gd name="T72" fmla="*/ 179 w 589"/>
              <a:gd name="T73" fmla="*/ 180 h 273"/>
              <a:gd name="T74" fmla="*/ 145 w 589"/>
              <a:gd name="T75" fmla="*/ 194 h 273"/>
              <a:gd name="T76" fmla="*/ 125 w 589"/>
              <a:gd name="T77" fmla="*/ 257 h 273"/>
              <a:gd name="T78" fmla="*/ 86 w 589"/>
              <a:gd name="T79" fmla="*/ 251 h 273"/>
              <a:gd name="T80" fmla="*/ 74 w 589"/>
              <a:gd name="T81" fmla="*/ 230 h 273"/>
              <a:gd name="T82" fmla="*/ 52 w 589"/>
              <a:gd name="T83" fmla="*/ 206 h 273"/>
              <a:gd name="T84" fmla="*/ 67 w 589"/>
              <a:gd name="T85" fmla="*/ 195 h 273"/>
              <a:gd name="T86" fmla="*/ 93 w 589"/>
              <a:gd name="T87" fmla="*/ 170 h 273"/>
              <a:gd name="T88" fmla="*/ 68 w 589"/>
              <a:gd name="T89" fmla="*/ 159 h 273"/>
              <a:gd name="T90" fmla="*/ 38 w 589"/>
              <a:gd name="T91" fmla="*/ 172 h 273"/>
              <a:gd name="T92" fmla="*/ 29 w 589"/>
              <a:gd name="T93" fmla="*/ 156 h 273"/>
              <a:gd name="T94" fmla="*/ 2 w 589"/>
              <a:gd name="T95" fmla="*/ 128 h 273"/>
              <a:gd name="T96" fmla="*/ 15 w 589"/>
              <a:gd name="T97" fmla="*/ 96 h 273"/>
              <a:gd name="T98" fmla="*/ 33 w 589"/>
              <a:gd name="T99" fmla="*/ 93 h 273"/>
              <a:gd name="T100" fmla="*/ 68 w 589"/>
              <a:gd name="T101" fmla="*/ 76 h 273"/>
              <a:gd name="T102" fmla="*/ 97 w 589"/>
              <a:gd name="T103" fmla="*/ 76 h 273"/>
              <a:gd name="T104" fmla="*/ 115 w 589"/>
              <a:gd name="T105" fmla="*/ 87 h 273"/>
              <a:gd name="T106" fmla="*/ 149 w 589"/>
              <a:gd name="T107" fmla="*/ 85 h 273"/>
              <a:gd name="T108" fmla="*/ 182 w 589"/>
              <a:gd name="T109" fmla="*/ 93 h 273"/>
              <a:gd name="T110" fmla="*/ 215 w 589"/>
              <a:gd name="T111" fmla="*/ 87 h 273"/>
              <a:gd name="T112" fmla="*/ 205 w 589"/>
              <a:gd name="T113" fmla="*/ 62 h 273"/>
              <a:gd name="T114" fmla="*/ 220 w 589"/>
              <a:gd name="T115" fmla="*/ 44 h 273"/>
              <a:gd name="T116" fmla="*/ 209 w 589"/>
              <a:gd name="T117" fmla="*/ 35 h 273"/>
              <a:gd name="T118" fmla="*/ 248 w 589"/>
              <a:gd name="T119" fmla="*/ 22 h 273"/>
              <a:gd name="T120" fmla="*/ 276 w 589"/>
              <a:gd name="T121" fmla="*/ 16 h 273"/>
              <a:gd name="T122" fmla="*/ 320 w 589"/>
              <a:gd name="T12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9" h="273">
                <a:moveTo>
                  <a:pt x="51" y="195"/>
                </a:moveTo>
                <a:lnTo>
                  <a:pt x="51" y="195"/>
                </a:lnTo>
                <a:lnTo>
                  <a:pt x="51" y="195"/>
                </a:lnTo>
                <a:lnTo>
                  <a:pt x="51" y="197"/>
                </a:lnTo>
                <a:lnTo>
                  <a:pt x="51" y="199"/>
                </a:lnTo>
                <a:lnTo>
                  <a:pt x="52" y="199"/>
                </a:lnTo>
                <a:lnTo>
                  <a:pt x="52" y="199"/>
                </a:lnTo>
                <a:lnTo>
                  <a:pt x="51" y="199"/>
                </a:lnTo>
                <a:lnTo>
                  <a:pt x="49" y="197"/>
                </a:lnTo>
                <a:lnTo>
                  <a:pt x="49" y="195"/>
                </a:lnTo>
                <a:lnTo>
                  <a:pt x="51" y="195"/>
                </a:lnTo>
                <a:lnTo>
                  <a:pt x="51" y="195"/>
                </a:lnTo>
                <a:close/>
                <a:moveTo>
                  <a:pt x="54" y="195"/>
                </a:moveTo>
                <a:lnTo>
                  <a:pt x="54" y="197"/>
                </a:lnTo>
                <a:lnTo>
                  <a:pt x="54" y="197"/>
                </a:lnTo>
                <a:lnTo>
                  <a:pt x="54" y="197"/>
                </a:lnTo>
                <a:lnTo>
                  <a:pt x="54" y="195"/>
                </a:lnTo>
                <a:lnTo>
                  <a:pt x="54" y="195"/>
                </a:lnTo>
                <a:lnTo>
                  <a:pt x="54" y="195"/>
                </a:lnTo>
                <a:close/>
                <a:moveTo>
                  <a:pt x="87" y="188"/>
                </a:moveTo>
                <a:lnTo>
                  <a:pt x="89" y="188"/>
                </a:lnTo>
                <a:lnTo>
                  <a:pt x="89" y="188"/>
                </a:lnTo>
                <a:lnTo>
                  <a:pt x="89" y="189"/>
                </a:lnTo>
                <a:lnTo>
                  <a:pt x="89" y="189"/>
                </a:lnTo>
                <a:lnTo>
                  <a:pt x="87" y="189"/>
                </a:lnTo>
                <a:lnTo>
                  <a:pt x="87" y="188"/>
                </a:lnTo>
                <a:lnTo>
                  <a:pt x="87" y="188"/>
                </a:lnTo>
                <a:close/>
                <a:moveTo>
                  <a:pt x="182" y="181"/>
                </a:moveTo>
                <a:lnTo>
                  <a:pt x="182" y="183"/>
                </a:lnTo>
                <a:lnTo>
                  <a:pt x="183" y="184"/>
                </a:lnTo>
                <a:lnTo>
                  <a:pt x="183" y="184"/>
                </a:lnTo>
                <a:lnTo>
                  <a:pt x="183" y="184"/>
                </a:lnTo>
                <a:lnTo>
                  <a:pt x="185" y="184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8"/>
                </a:lnTo>
                <a:lnTo>
                  <a:pt x="185" y="189"/>
                </a:lnTo>
                <a:lnTo>
                  <a:pt x="186" y="191"/>
                </a:lnTo>
                <a:lnTo>
                  <a:pt x="186" y="192"/>
                </a:lnTo>
                <a:lnTo>
                  <a:pt x="186" y="194"/>
                </a:lnTo>
                <a:lnTo>
                  <a:pt x="186" y="194"/>
                </a:lnTo>
                <a:lnTo>
                  <a:pt x="185" y="192"/>
                </a:lnTo>
                <a:lnTo>
                  <a:pt x="183" y="192"/>
                </a:lnTo>
                <a:lnTo>
                  <a:pt x="180" y="191"/>
                </a:lnTo>
                <a:lnTo>
                  <a:pt x="179" y="189"/>
                </a:lnTo>
                <a:lnTo>
                  <a:pt x="177" y="189"/>
                </a:lnTo>
                <a:lnTo>
                  <a:pt x="175" y="188"/>
                </a:lnTo>
                <a:lnTo>
                  <a:pt x="175" y="188"/>
                </a:lnTo>
                <a:lnTo>
                  <a:pt x="177" y="186"/>
                </a:lnTo>
                <a:lnTo>
                  <a:pt x="179" y="186"/>
                </a:lnTo>
                <a:lnTo>
                  <a:pt x="179" y="184"/>
                </a:lnTo>
                <a:lnTo>
                  <a:pt x="179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4"/>
                </a:lnTo>
                <a:lnTo>
                  <a:pt x="180" y="184"/>
                </a:lnTo>
                <a:lnTo>
                  <a:pt x="180" y="183"/>
                </a:lnTo>
                <a:lnTo>
                  <a:pt x="182" y="183"/>
                </a:lnTo>
                <a:lnTo>
                  <a:pt x="182" y="181"/>
                </a:lnTo>
                <a:close/>
                <a:moveTo>
                  <a:pt x="324" y="0"/>
                </a:moveTo>
                <a:lnTo>
                  <a:pt x="328" y="0"/>
                </a:lnTo>
                <a:lnTo>
                  <a:pt x="332" y="0"/>
                </a:lnTo>
                <a:lnTo>
                  <a:pt x="335" y="2"/>
                </a:lnTo>
                <a:lnTo>
                  <a:pt x="336" y="3"/>
                </a:lnTo>
                <a:lnTo>
                  <a:pt x="338" y="3"/>
                </a:lnTo>
                <a:lnTo>
                  <a:pt x="339" y="3"/>
                </a:lnTo>
                <a:lnTo>
                  <a:pt x="341" y="5"/>
                </a:lnTo>
                <a:lnTo>
                  <a:pt x="343" y="3"/>
                </a:lnTo>
                <a:lnTo>
                  <a:pt x="344" y="3"/>
                </a:lnTo>
                <a:lnTo>
                  <a:pt x="344" y="3"/>
                </a:lnTo>
                <a:lnTo>
                  <a:pt x="346" y="2"/>
                </a:lnTo>
                <a:lnTo>
                  <a:pt x="349" y="2"/>
                </a:lnTo>
                <a:lnTo>
                  <a:pt x="350" y="2"/>
                </a:lnTo>
                <a:lnTo>
                  <a:pt x="352" y="5"/>
                </a:lnTo>
                <a:lnTo>
                  <a:pt x="354" y="8"/>
                </a:lnTo>
                <a:lnTo>
                  <a:pt x="355" y="13"/>
                </a:lnTo>
                <a:lnTo>
                  <a:pt x="355" y="16"/>
                </a:lnTo>
                <a:lnTo>
                  <a:pt x="355" y="17"/>
                </a:lnTo>
                <a:lnTo>
                  <a:pt x="355" y="19"/>
                </a:lnTo>
                <a:lnTo>
                  <a:pt x="355" y="21"/>
                </a:lnTo>
                <a:lnTo>
                  <a:pt x="354" y="22"/>
                </a:lnTo>
                <a:lnTo>
                  <a:pt x="355" y="24"/>
                </a:lnTo>
                <a:lnTo>
                  <a:pt x="358" y="24"/>
                </a:lnTo>
                <a:lnTo>
                  <a:pt x="363" y="24"/>
                </a:lnTo>
                <a:lnTo>
                  <a:pt x="366" y="24"/>
                </a:lnTo>
                <a:lnTo>
                  <a:pt x="368" y="24"/>
                </a:lnTo>
                <a:lnTo>
                  <a:pt x="368" y="22"/>
                </a:lnTo>
                <a:lnTo>
                  <a:pt x="369" y="22"/>
                </a:lnTo>
                <a:lnTo>
                  <a:pt x="371" y="21"/>
                </a:lnTo>
                <a:lnTo>
                  <a:pt x="371" y="22"/>
                </a:lnTo>
                <a:lnTo>
                  <a:pt x="373" y="24"/>
                </a:lnTo>
                <a:lnTo>
                  <a:pt x="373" y="25"/>
                </a:lnTo>
                <a:lnTo>
                  <a:pt x="373" y="27"/>
                </a:lnTo>
                <a:lnTo>
                  <a:pt x="374" y="28"/>
                </a:lnTo>
                <a:lnTo>
                  <a:pt x="374" y="28"/>
                </a:lnTo>
                <a:lnTo>
                  <a:pt x="376" y="28"/>
                </a:lnTo>
                <a:lnTo>
                  <a:pt x="376" y="27"/>
                </a:lnTo>
                <a:lnTo>
                  <a:pt x="376" y="27"/>
                </a:lnTo>
                <a:lnTo>
                  <a:pt x="376" y="27"/>
                </a:lnTo>
                <a:lnTo>
                  <a:pt x="376" y="25"/>
                </a:lnTo>
                <a:lnTo>
                  <a:pt x="376" y="25"/>
                </a:lnTo>
                <a:lnTo>
                  <a:pt x="377" y="25"/>
                </a:lnTo>
                <a:lnTo>
                  <a:pt x="379" y="25"/>
                </a:lnTo>
                <a:lnTo>
                  <a:pt x="380" y="25"/>
                </a:lnTo>
                <a:lnTo>
                  <a:pt x="384" y="28"/>
                </a:lnTo>
                <a:lnTo>
                  <a:pt x="385" y="28"/>
                </a:lnTo>
                <a:lnTo>
                  <a:pt x="387" y="28"/>
                </a:lnTo>
                <a:lnTo>
                  <a:pt x="388" y="28"/>
                </a:lnTo>
                <a:lnTo>
                  <a:pt x="390" y="27"/>
                </a:lnTo>
                <a:lnTo>
                  <a:pt x="390" y="27"/>
                </a:lnTo>
                <a:lnTo>
                  <a:pt x="391" y="27"/>
                </a:lnTo>
                <a:lnTo>
                  <a:pt x="391" y="27"/>
                </a:lnTo>
                <a:lnTo>
                  <a:pt x="393" y="27"/>
                </a:lnTo>
                <a:lnTo>
                  <a:pt x="393" y="27"/>
                </a:lnTo>
                <a:lnTo>
                  <a:pt x="391" y="28"/>
                </a:lnTo>
                <a:lnTo>
                  <a:pt x="390" y="30"/>
                </a:lnTo>
                <a:lnTo>
                  <a:pt x="388" y="32"/>
                </a:lnTo>
                <a:lnTo>
                  <a:pt x="387" y="33"/>
                </a:lnTo>
                <a:lnTo>
                  <a:pt x="387" y="35"/>
                </a:lnTo>
                <a:lnTo>
                  <a:pt x="387" y="36"/>
                </a:lnTo>
                <a:lnTo>
                  <a:pt x="387" y="38"/>
                </a:lnTo>
                <a:lnTo>
                  <a:pt x="387" y="38"/>
                </a:lnTo>
                <a:lnTo>
                  <a:pt x="388" y="38"/>
                </a:lnTo>
                <a:lnTo>
                  <a:pt x="388" y="38"/>
                </a:lnTo>
                <a:lnTo>
                  <a:pt x="391" y="36"/>
                </a:lnTo>
                <a:lnTo>
                  <a:pt x="393" y="35"/>
                </a:lnTo>
                <a:lnTo>
                  <a:pt x="395" y="35"/>
                </a:lnTo>
                <a:lnTo>
                  <a:pt x="398" y="35"/>
                </a:lnTo>
                <a:lnTo>
                  <a:pt x="399" y="36"/>
                </a:lnTo>
                <a:lnTo>
                  <a:pt x="401" y="36"/>
                </a:lnTo>
                <a:lnTo>
                  <a:pt x="401" y="38"/>
                </a:lnTo>
                <a:lnTo>
                  <a:pt x="402" y="38"/>
                </a:lnTo>
                <a:lnTo>
                  <a:pt x="402" y="36"/>
                </a:lnTo>
                <a:lnTo>
                  <a:pt x="402" y="35"/>
                </a:lnTo>
                <a:lnTo>
                  <a:pt x="402" y="35"/>
                </a:lnTo>
                <a:lnTo>
                  <a:pt x="406" y="32"/>
                </a:lnTo>
                <a:lnTo>
                  <a:pt x="409" y="32"/>
                </a:lnTo>
                <a:lnTo>
                  <a:pt x="409" y="30"/>
                </a:lnTo>
                <a:lnTo>
                  <a:pt x="410" y="32"/>
                </a:lnTo>
                <a:lnTo>
                  <a:pt x="412" y="32"/>
                </a:lnTo>
                <a:lnTo>
                  <a:pt x="414" y="30"/>
                </a:lnTo>
                <a:lnTo>
                  <a:pt x="417" y="28"/>
                </a:lnTo>
                <a:lnTo>
                  <a:pt x="417" y="27"/>
                </a:lnTo>
                <a:lnTo>
                  <a:pt x="417" y="27"/>
                </a:lnTo>
                <a:lnTo>
                  <a:pt x="417" y="25"/>
                </a:lnTo>
                <a:lnTo>
                  <a:pt x="420" y="25"/>
                </a:lnTo>
                <a:lnTo>
                  <a:pt x="421" y="25"/>
                </a:lnTo>
                <a:lnTo>
                  <a:pt x="423" y="24"/>
                </a:lnTo>
                <a:lnTo>
                  <a:pt x="428" y="22"/>
                </a:lnTo>
                <a:lnTo>
                  <a:pt x="429" y="21"/>
                </a:lnTo>
                <a:lnTo>
                  <a:pt x="432" y="21"/>
                </a:lnTo>
                <a:lnTo>
                  <a:pt x="432" y="21"/>
                </a:lnTo>
                <a:lnTo>
                  <a:pt x="434" y="21"/>
                </a:lnTo>
                <a:lnTo>
                  <a:pt x="436" y="19"/>
                </a:lnTo>
                <a:lnTo>
                  <a:pt x="437" y="19"/>
                </a:lnTo>
                <a:lnTo>
                  <a:pt x="437" y="21"/>
                </a:lnTo>
                <a:lnTo>
                  <a:pt x="436" y="24"/>
                </a:lnTo>
                <a:lnTo>
                  <a:pt x="436" y="25"/>
                </a:lnTo>
                <a:lnTo>
                  <a:pt x="431" y="24"/>
                </a:lnTo>
                <a:lnTo>
                  <a:pt x="431" y="25"/>
                </a:lnTo>
                <a:lnTo>
                  <a:pt x="432" y="27"/>
                </a:lnTo>
                <a:lnTo>
                  <a:pt x="432" y="27"/>
                </a:lnTo>
                <a:lnTo>
                  <a:pt x="432" y="27"/>
                </a:lnTo>
                <a:lnTo>
                  <a:pt x="434" y="28"/>
                </a:lnTo>
                <a:lnTo>
                  <a:pt x="437" y="32"/>
                </a:lnTo>
                <a:lnTo>
                  <a:pt x="442" y="35"/>
                </a:lnTo>
                <a:lnTo>
                  <a:pt x="447" y="38"/>
                </a:lnTo>
                <a:lnTo>
                  <a:pt x="450" y="39"/>
                </a:lnTo>
                <a:lnTo>
                  <a:pt x="451" y="41"/>
                </a:lnTo>
                <a:lnTo>
                  <a:pt x="453" y="43"/>
                </a:lnTo>
                <a:lnTo>
                  <a:pt x="455" y="46"/>
                </a:lnTo>
                <a:lnTo>
                  <a:pt x="458" y="49"/>
                </a:lnTo>
                <a:lnTo>
                  <a:pt x="461" y="54"/>
                </a:lnTo>
                <a:lnTo>
                  <a:pt x="464" y="60"/>
                </a:lnTo>
                <a:lnTo>
                  <a:pt x="469" y="66"/>
                </a:lnTo>
                <a:lnTo>
                  <a:pt x="470" y="69"/>
                </a:lnTo>
                <a:lnTo>
                  <a:pt x="475" y="76"/>
                </a:lnTo>
                <a:lnTo>
                  <a:pt x="477" y="79"/>
                </a:lnTo>
                <a:lnTo>
                  <a:pt x="480" y="82"/>
                </a:lnTo>
                <a:lnTo>
                  <a:pt x="481" y="87"/>
                </a:lnTo>
                <a:lnTo>
                  <a:pt x="483" y="90"/>
                </a:lnTo>
                <a:lnTo>
                  <a:pt x="484" y="90"/>
                </a:lnTo>
                <a:lnTo>
                  <a:pt x="484" y="90"/>
                </a:lnTo>
                <a:lnTo>
                  <a:pt x="484" y="88"/>
                </a:lnTo>
                <a:lnTo>
                  <a:pt x="484" y="88"/>
                </a:lnTo>
                <a:lnTo>
                  <a:pt x="486" y="87"/>
                </a:lnTo>
                <a:lnTo>
                  <a:pt x="488" y="87"/>
                </a:lnTo>
                <a:lnTo>
                  <a:pt x="488" y="87"/>
                </a:lnTo>
                <a:lnTo>
                  <a:pt x="489" y="87"/>
                </a:lnTo>
                <a:lnTo>
                  <a:pt x="489" y="85"/>
                </a:lnTo>
                <a:lnTo>
                  <a:pt x="489" y="84"/>
                </a:lnTo>
                <a:lnTo>
                  <a:pt x="489" y="84"/>
                </a:lnTo>
                <a:lnTo>
                  <a:pt x="489" y="82"/>
                </a:lnTo>
                <a:lnTo>
                  <a:pt x="491" y="82"/>
                </a:lnTo>
                <a:lnTo>
                  <a:pt x="491" y="82"/>
                </a:lnTo>
                <a:lnTo>
                  <a:pt x="492" y="82"/>
                </a:lnTo>
                <a:lnTo>
                  <a:pt x="492" y="80"/>
                </a:lnTo>
                <a:lnTo>
                  <a:pt x="494" y="80"/>
                </a:lnTo>
                <a:lnTo>
                  <a:pt x="496" y="80"/>
                </a:lnTo>
                <a:lnTo>
                  <a:pt x="496" y="80"/>
                </a:lnTo>
                <a:lnTo>
                  <a:pt x="497" y="80"/>
                </a:lnTo>
                <a:lnTo>
                  <a:pt x="497" y="82"/>
                </a:lnTo>
                <a:lnTo>
                  <a:pt x="499" y="82"/>
                </a:lnTo>
                <a:lnTo>
                  <a:pt x="500" y="82"/>
                </a:lnTo>
                <a:lnTo>
                  <a:pt x="500" y="84"/>
                </a:lnTo>
                <a:lnTo>
                  <a:pt x="499" y="85"/>
                </a:lnTo>
                <a:lnTo>
                  <a:pt x="499" y="85"/>
                </a:lnTo>
                <a:lnTo>
                  <a:pt x="499" y="87"/>
                </a:lnTo>
                <a:lnTo>
                  <a:pt x="500" y="87"/>
                </a:lnTo>
                <a:lnTo>
                  <a:pt x="502" y="87"/>
                </a:lnTo>
                <a:lnTo>
                  <a:pt x="503" y="87"/>
                </a:lnTo>
                <a:lnTo>
                  <a:pt x="503" y="87"/>
                </a:lnTo>
                <a:lnTo>
                  <a:pt x="503" y="88"/>
                </a:lnTo>
                <a:lnTo>
                  <a:pt x="505" y="90"/>
                </a:lnTo>
                <a:lnTo>
                  <a:pt x="503" y="90"/>
                </a:lnTo>
                <a:lnTo>
                  <a:pt x="505" y="91"/>
                </a:lnTo>
                <a:lnTo>
                  <a:pt x="507" y="91"/>
                </a:lnTo>
                <a:lnTo>
                  <a:pt x="508" y="90"/>
                </a:lnTo>
                <a:lnTo>
                  <a:pt x="511" y="90"/>
                </a:lnTo>
                <a:lnTo>
                  <a:pt x="513" y="91"/>
                </a:lnTo>
                <a:lnTo>
                  <a:pt x="514" y="91"/>
                </a:lnTo>
                <a:lnTo>
                  <a:pt x="518" y="91"/>
                </a:lnTo>
                <a:lnTo>
                  <a:pt x="519" y="91"/>
                </a:lnTo>
                <a:lnTo>
                  <a:pt x="521" y="90"/>
                </a:lnTo>
                <a:lnTo>
                  <a:pt x="522" y="88"/>
                </a:lnTo>
                <a:lnTo>
                  <a:pt x="522" y="88"/>
                </a:lnTo>
                <a:lnTo>
                  <a:pt x="524" y="88"/>
                </a:lnTo>
                <a:lnTo>
                  <a:pt x="525" y="88"/>
                </a:lnTo>
                <a:lnTo>
                  <a:pt x="527" y="88"/>
                </a:lnTo>
                <a:lnTo>
                  <a:pt x="529" y="87"/>
                </a:lnTo>
                <a:lnTo>
                  <a:pt x="529" y="87"/>
                </a:lnTo>
                <a:lnTo>
                  <a:pt x="530" y="85"/>
                </a:lnTo>
                <a:lnTo>
                  <a:pt x="532" y="85"/>
                </a:lnTo>
                <a:lnTo>
                  <a:pt x="535" y="87"/>
                </a:lnTo>
                <a:lnTo>
                  <a:pt x="537" y="88"/>
                </a:lnTo>
                <a:lnTo>
                  <a:pt x="540" y="90"/>
                </a:lnTo>
                <a:lnTo>
                  <a:pt x="540" y="90"/>
                </a:lnTo>
                <a:lnTo>
                  <a:pt x="541" y="91"/>
                </a:lnTo>
                <a:lnTo>
                  <a:pt x="543" y="93"/>
                </a:lnTo>
                <a:lnTo>
                  <a:pt x="543" y="95"/>
                </a:lnTo>
                <a:lnTo>
                  <a:pt x="544" y="96"/>
                </a:lnTo>
                <a:lnTo>
                  <a:pt x="544" y="99"/>
                </a:lnTo>
                <a:lnTo>
                  <a:pt x="546" y="101"/>
                </a:lnTo>
                <a:lnTo>
                  <a:pt x="548" y="101"/>
                </a:lnTo>
                <a:lnTo>
                  <a:pt x="548" y="101"/>
                </a:lnTo>
                <a:lnTo>
                  <a:pt x="549" y="101"/>
                </a:lnTo>
                <a:lnTo>
                  <a:pt x="554" y="102"/>
                </a:lnTo>
                <a:lnTo>
                  <a:pt x="554" y="102"/>
                </a:lnTo>
                <a:lnTo>
                  <a:pt x="555" y="104"/>
                </a:lnTo>
                <a:lnTo>
                  <a:pt x="555" y="104"/>
                </a:lnTo>
                <a:lnTo>
                  <a:pt x="555" y="106"/>
                </a:lnTo>
                <a:lnTo>
                  <a:pt x="555" y="107"/>
                </a:lnTo>
                <a:lnTo>
                  <a:pt x="557" y="109"/>
                </a:lnTo>
                <a:lnTo>
                  <a:pt x="557" y="109"/>
                </a:lnTo>
                <a:lnTo>
                  <a:pt x="559" y="110"/>
                </a:lnTo>
                <a:lnTo>
                  <a:pt x="559" y="112"/>
                </a:lnTo>
                <a:lnTo>
                  <a:pt x="560" y="112"/>
                </a:lnTo>
                <a:lnTo>
                  <a:pt x="560" y="112"/>
                </a:lnTo>
                <a:lnTo>
                  <a:pt x="563" y="112"/>
                </a:lnTo>
                <a:lnTo>
                  <a:pt x="568" y="114"/>
                </a:lnTo>
                <a:lnTo>
                  <a:pt x="570" y="114"/>
                </a:lnTo>
                <a:lnTo>
                  <a:pt x="570" y="114"/>
                </a:lnTo>
                <a:lnTo>
                  <a:pt x="570" y="114"/>
                </a:lnTo>
                <a:lnTo>
                  <a:pt x="571" y="114"/>
                </a:lnTo>
                <a:lnTo>
                  <a:pt x="573" y="114"/>
                </a:lnTo>
                <a:lnTo>
                  <a:pt x="573" y="114"/>
                </a:lnTo>
                <a:lnTo>
                  <a:pt x="574" y="112"/>
                </a:lnTo>
                <a:lnTo>
                  <a:pt x="576" y="112"/>
                </a:lnTo>
                <a:lnTo>
                  <a:pt x="578" y="110"/>
                </a:lnTo>
                <a:lnTo>
                  <a:pt x="579" y="109"/>
                </a:lnTo>
                <a:lnTo>
                  <a:pt x="579" y="109"/>
                </a:lnTo>
                <a:lnTo>
                  <a:pt x="581" y="109"/>
                </a:lnTo>
                <a:lnTo>
                  <a:pt x="581" y="110"/>
                </a:lnTo>
                <a:lnTo>
                  <a:pt x="579" y="112"/>
                </a:lnTo>
                <a:lnTo>
                  <a:pt x="579" y="112"/>
                </a:lnTo>
                <a:lnTo>
                  <a:pt x="579" y="114"/>
                </a:lnTo>
                <a:lnTo>
                  <a:pt x="581" y="114"/>
                </a:lnTo>
                <a:lnTo>
                  <a:pt x="582" y="115"/>
                </a:lnTo>
                <a:lnTo>
                  <a:pt x="584" y="117"/>
                </a:lnTo>
                <a:lnTo>
                  <a:pt x="584" y="118"/>
                </a:lnTo>
                <a:lnTo>
                  <a:pt x="585" y="118"/>
                </a:lnTo>
                <a:lnTo>
                  <a:pt x="587" y="118"/>
                </a:lnTo>
                <a:lnTo>
                  <a:pt x="589" y="120"/>
                </a:lnTo>
                <a:lnTo>
                  <a:pt x="589" y="121"/>
                </a:lnTo>
                <a:lnTo>
                  <a:pt x="589" y="121"/>
                </a:lnTo>
                <a:lnTo>
                  <a:pt x="587" y="121"/>
                </a:lnTo>
                <a:lnTo>
                  <a:pt x="585" y="121"/>
                </a:lnTo>
                <a:lnTo>
                  <a:pt x="584" y="121"/>
                </a:lnTo>
                <a:lnTo>
                  <a:pt x="582" y="121"/>
                </a:lnTo>
                <a:lnTo>
                  <a:pt x="582" y="123"/>
                </a:lnTo>
                <a:lnTo>
                  <a:pt x="581" y="123"/>
                </a:lnTo>
                <a:lnTo>
                  <a:pt x="581" y="125"/>
                </a:lnTo>
                <a:lnTo>
                  <a:pt x="581" y="126"/>
                </a:lnTo>
                <a:lnTo>
                  <a:pt x="581" y="129"/>
                </a:lnTo>
                <a:lnTo>
                  <a:pt x="579" y="131"/>
                </a:lnTo>
                <a:lnTo>
                  <a:pt x="578" y="132"/>
                </a:lnTo>
                <a:lnTo>
                  <a:pt x="578" y="132"/>
                </a:lnTo>
                <a:lnTo>
                  <a:pt x="576" y="132"/>
                </a:lnTo>
                <a:lnTo>
                  <a:pt x="574" y="134"/>
                </a:lnTo>
                <a:lnTo>
                  <a:pt x="571" y="134"/>
                </a:lnTo>
                <a:lnTo>
                  <a:pt x="568" y="134"/>
                </a:lnTo>
                <a:lnTo>
                  <a:pt x="566" y="136"/>
                </a:lnTo>
                <a:lnTo>
                  <a:pt x="565" y="136"/>
                </a:lnTo>
                <a:lnTo>
                  <a:pt x="565" y="137"/>
                </a:lnTo>
                <a:lnTo>
                  <a:pt x="565" y="139"/>
                </a:lnTo>
                <a:lnTo>
                  <a:pt x="563" y="140"/>
                </a:lnTo>
                <a:lnTo>
                  <a:pt x="563" y="143"/>
                </a:lnTo>
                <a:lnTo>
                  <a:pt x="563" y="147"/>
                </a:lnTo>
                <a:lnTo>
                  <a:pt x="563" y="150"/>
                </a:lnTo>
                <a:lnTo>
                  <a:pt x="563" y="151"/>
                </a:lnTo>
                <a:lnTo>
                  <a:pt x="565" y="153"/>
                </a:lnTo>
                <a:lnTo>
                  <a:pt x="565" y="154"/>
                </a:lnTo>
                <a:lnTo>
                  <a:pt x="565" y="156"/>
                </a:lnTo>
                <a:lnTo>
                  <a:pt x="563" y="156"/>
                </a:lnTo>
                <a:lnTo>
                  <a:pt x="563" y="158"/>
                </a:lnTo>
                <a:lnTo>
                  <a:pt x="562" y="159"/>
                </a:lnTo>
                <a:lnTo>
                  <a:pt x="560" y="159"/>
                </a:lnTo>
                <a:lnTo>
                  <a:pt x="559" y="159"/>
                </a:lnTo>
                <a:lnTo>
                  <a:pt x="557" y="161"/>
                </a:lnTo>
                <a:lnTo>
                  <a:pt x="555" y="162"/>
                </a:lnTo>
                <a:lnTo>
                  <a:pt x="554" y="162"/>
                </a:lnTo>
                <a:lnTo>
                  <a:pt x="552" y="164"/>
                </a:lnTo>
                <a:lnTo>
                  <a:pt x="552" y="162"/>
                </a:lnTo>
                <a:lnTo>
                  <a:pt x="551" y="161"/>
                </a:lnTo>
                <a:lnTo>
                  <a:pt x="551" y="161"/>
                </a:lnTo>
                <a:lnTo>
                  <a:pt x="549" y="161"/>
                </a:lnTo>
                <a:lnTo>
                  <a:pt x="549" y="161"/>
                </a:lnTo>
                <a:lnTo>
                  <a:pt x="546" y="161"/>
                </a:lnTo>
                <a:lnTo>
                  <a:pt x="544" y="161"/>
                </a:lnTo>
                <a:lnTo>
                  <a:pt x="543" y="161"/>
                </a:lnTo>
                <a:lnTo>
                  <a:pt x="541" y="161"/>
                </a:lnTo>
                <a:lnTo>
                  <a:pt x="538" y="161"/>
                </a:lnTo>
                <a:lnTo>
                  <a:pt x="537" y="159"/>
                </a:lnTo>
                <a:lnTo>
                  <a:pt x="537" y="159"/>
                </a:lnTo>
                <a:lnTo>
                  <a:pt x="533" y="158"/>
                </a:lnTo>
                <a:lnTo>
                  <a:pt x="529" y="158"/>
                </a:lnTo>
                <a:lnTo>
                  <a:pt x="529" y="156"/>
                </a:lnTo>
                <a:lnTo>
                  <a:pt x="527" y="158"/>
                </a:lnTo>
                <a:lnTo>
                  <a:pt x="527" y="158"/>
                </a:lnTo>
                <a:lnTo>
                  <a:pt x="527" y="159"/>
                </a:lnTo>
                <a:lnTo>
                  <a:pt x="525" y="161"/>
                </a:lnTo>
                <a:lnTo>
                  <a:pt x="524" y="167"/>
                </a:lnTo>
                <a:lnTo>
                  <a:pt x="522" y="172"/>
                </a:lnTo>
                <a:lnTo>
                  <a:pt x="521" y="175"/>
                </a:lnTo>
                <a:lnTo>
                  <a:pt x="519" y="178"/>
                </a:lnTo>
                <a:lnTo>
                  <a:pt x="518" y="181"/>
                </a:lnTo>
                <a:lnTo>
                  <a:pt x="518" y="184"/>
                </a:lnTo>
                <a:lnTo>
                  <a:pt x="516" y="186"/>
                </a:lnTo>
                <a:lnTo>
                  <a:pt x="516" y="186"/>
                </a:lnTo>
                <a:lnTo>
                  <a:pt x="518" y="188"/>
                </a:lnTo>
                <a:lnTo>
                  <a:pt x="519" y="188"/>
                </a:lnTo>
                <a:lnTo>
                  <a:pt x="521" y="189"/>
                </a:lnTo>
                <a:lnTo>
                  <a:pt x="521" y="189"/>
                </a:lnTo>
                <a:lnTo>
                  <a:pt x="521" y="189"/>
                </a:lnTo>
                <a:lnTo>
                  <a:pt x="521" y="191"/>
                </a:lnTo>
                <a:lnTo>
                  <a:pt x="521" y="192"/>
                </a:lnTo>
                <a:lnTo>
                  <a:pt x="521" y="194"/>
                </a:lnTo>
                <a:lnTo>
                  <a:pt x="519" y="194"/>
                </a:lnTo>
                <a:lnTo>
                  <a:pt x="519" y="194"/>
                </a:lnTo>
                <a:lnTo>
                  <a:pt x="518" y="194"/>
                </a:lnTo>
                <a:lnTo>
                  <a:pt x="518" y="192"/>
                </a:lnTo>
                <a:lnTo>
                  <a:pt x="516" y="192"/>
                </a:lnTo>
                <a:lnTo>
                  <a:pt x="514" y="192"/>
                </a:lnTo>
                <a:lnTo>
                  <a:pt x="511" y="194"/>
                </a:lnTo>
                <a:lnTo>
                  <a:pt x="511" y="194"/>
                </a:lnTo>
                <a:lnTo>
                  <a:pt x="510" y="192"/>
                </a:lnTo>
                <a:lnTo>
                  <a:pt x="510" y="192"/>
                </a:lnTo>
                <a:lnTo>
                  <a:pt x="508" y="191"/>
                </a:lnTo>
                <a:lnTo>
                  <a:pt x="508" y="191"/>
                </a:lnTo>
                <a:lnTo>
                  <a:pt x="507" y="191"/>
                </a:lnTo>
                <a:lnTo>
                  <a:pt x="502" y="192"/>
                </a:lnTo>
                <a:lnTo>
                  <a:pt x="499" y="194"/>
                </a:lnTo>
                <a:lnTo>
                  <a:pt x="496" y="194"/>
                </a:lnTo>
                <a:lnTo>
                  <a:pt x="494" y="194"/>
                </a:lnTo>
                <a:lnTo>
                  <a:pt x="492" y="194"/>
                </a:lnTo>
                <a:lnTo>
                  <a:pt x="491" y="194"/>
                </a:lnTo>
                <a:lnTo>
                  <a:pt x="489" y="195"/>
                </a:lnTo>
                <a:lnTo>
                  <a:pt x="486" y="195"/>
                </a:lnTo>
                <a:lnTo>
                  <a:pt x="484" y="195"/>
                </a:lnTo>
                <a:lnTo>
                  <a:pt x="483" y="197"/>
                </a:lnTo>
                <a:lnTo>
                  <a:pt x="481" y="199"/>
                </a:lnTo>
                <a:lnTo>
                  <a:pt x="481" y="199"/>
                </a:lnTo>
                <a:lnTo>
                  <a:pt x="483" y="199"/>
                </a:lnTo>
                <a:lnTo>
                  <a:pt x="483" y="200"/>
                </a:lnTo>
                <a:lnTo>
                  <a:pt x="484" y="200"/>
                </a:lnTo>
                <a:lnTo>
                  <a:pt x="488" y="200"/>
                </a:lnTo>
                <a:lnTo>
                  <a:pt x="489" y="200"/>
                </a:lnTo>
                <a:lnTo>
                  <a:pt x="489" y="200"/>
                </a:lnTo>
                <a:lnTo>
                  <a:pt x="491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3"/>
                </a:lnTo>
                <a:lnTo>
                  <a:pt x="488" y="205"/>
                </a:lnTo>
                <a:lnTo>
                  <a:pt x="488" y="206"/>
                </a:lnTo>
                <a:lnTo>
                  <a:pt x="488" y="208"/>
                </a:lnTo>
                <a:lnTo>
                  <a:pt x="489" y="210"/>
                </a:lnTo>
                <a:lnTo>
                  <a:pt x="488" y="211"/>
                </a:lnTo>
                <a:lnTo>
                  <a:pt x="488" y="213"/>
                </a:lnTo>
                <a:lnTo>
                  <a:pt x="489" y="213"/>
                </a:lnTo>
                <a:lnTo>
                  <a:pt x="489" y="214"/>
                </a:lnTo>
                <a:lnTo>
                  <a:pt x="491" y="216"/>
                </a:lnTo>
                <a:lnTo>
                  <a:pt x="492" y="219"/>
                </a:lnTo>
                <a:lnTo>
                  <a:pt x="492" y="222"/>
                </a:lnTo>
                <a:lnTo>
                  <a:pt x="494" y="224"/>
                </a:lnTo>
                <a:lnTo>
                  <a:pt x="492" y="225"/>
                </a:lnTo>
                <a:lnTo>
                  <a:pt x="492" y="225"/>
                </a:lnTo>
                <a:lnTo>
                  <a:pt x="494" y="227"/>
                </a:lnTo>
                <a:lnTo>
                  <a:pt x="494" y="229"/>
                </a:lnTo>
                <a:lnTo>
                  <a:pt x="494" y="229"/>
                </a:lnTo>
                <a:lnTo>
                  <a:pt x="494" y="230"/>
                </a:lnTo>
                <a:lnTo>
                  <a:pt x="494" y="230"/>
                </a:lnTo>
                <a:lnTo>
                  <a:pt x="492" y="229"/>
                </a:lnTo>
                <a:lnTo>
                  <a:pt x="491" y="230"/>
                </a:lnTo>
                <a:lnTo>
                  <a:pt x="489" y="230"/>
                </a:lnTo>
                <a:lnTo>
                  <a:pt x="489" y="232"/>
                </a:lnTo>
                <a:lnTo>
                  <a:pt x="489" y="232"/>
                </a:lnTo>
                <a:lnTo>
                  <a:pt x="489" y="232"/>
                </a:lnTo>
                <a:lnTo>
                  <a:pt x="489" y="233"/>
                </a:lnTo>
                <a:lnTo>
                  <a:pt x="491" y="233"/>
                </a:lnTo>
                <a:lnTo>
                  <a:pt x="491" y="233"/>
                </a:lnTo>
                <a:lnTo>
                  <a:pt x="489" y="235"/>
                </a:lnTo>
                <a:lnTo>
                  <a:pt x="488" y="235"/>
                </a:lnTo>
                <a:lnTo>
                  <a:pt x="486" y="236"/>
                </a:lnTo>
                <a:lnTo>
                  <a:pt x="486" y="238"/>
                </a:lnTo>
                <a:lnTo>
                  <a:pt x="486" y="238"/>
                </a:lnTo>
                <a:lnTo>
                  <a:pt x="486" y="240"/>
                </a:lnTo>
                <a:lnTo>
                  <a:pt x="486" y="243"/>
                </a:lnTo>
                <a:lnTo>
                  <a:pt x="488" y="244"/>
                </a:lnTo>
                <a:lnTo>
                  <a:pt x="488" y="244"/>
                </a:lnTo>
                <a:lnTo>
                  <a:pt x="486" y="246"/>
                </a:lnTo>
                <a:lnTo>
                  <a:pt x="486" y="246"/>
                </a:lnTo>
                <a:lnTo>
                  <a:pt x="484" y="244"/>
                </a:lnTo>
                <a:lnTo>
                  <a:pt x="481" y="241"/>
                </a:lnTo>
                <a:lnTo>
                  <a:pt x="480" y="241"/>
                </a:lnTo>
                <a:lnTo>
                  <a:pt x="478" y="241"/>
                </a:lnTo>
                <a:lnTo>
                  <a:pt x="477" y="241"/>
                </a:lnTo>
                <a:lnTo>
                  <a:pt x="475" y="241"/>
                </a:lnTo>
                <a:lnTo>
                  <a:pt x="473" y="240"/>
                </a:lnTo>
                <a:lnTo>
                  <a:pt x="473" y="238"/>
                </a:lnTo>
                <a:lnTo>
                  <a:pt x="472" y="238"/>
                </a:lnTo>
                <a:lnTo>
                  <a:pt x="472" y="236"/>
                </a:lnTo>
                <a:lnTo>
                  <a:pt x="470" y="235"/>
                </a:lnTo>
                <a:lnTo>
                  <a:pt x="470" y="236"/>
                </a:lnTo>
                <a:lnTo>
                  <a:pt x="469" y="235"/>
                </a:lnTo>
                <a:lnTo>
                  <a:pt x="467" y="235"/>
                </a:lnTo>
                <a:lnTo>
                  <a:pt x="466" y="235"/>
                </a:lnTo>
                <a:lnTo>
                  <a:pt x="464" y="235"/>
                </a:lnTo>
                <a:lnTo>
                  <a:pt x="462" y="233"/>
                </a:lnTo>
                <a:lnTo>
                  <a:pt x="459" y="233"/>
                </a:lnTo>
                <a:lnTo>
                  <a:pt x="459" y="233"/>
                </a:lnTo>
                <a:lnTo>
                  <a:pt x="455" y="233"/>
                </a:lnTo>
                <a:lnTo>
                  <a:pt x="451" y="233"/>
                </a:lnTo>
                <a:lnTo>
                  <a:pt x="448" y="233"/>
                </a:lnTo>
                <a:lnTo>
                  <a:pt x="447" y="233"/>
                </a:lnTo>
                <a:lnTo>
                  <a:pt x="447" y="233"/>
                </a:lnTo>
                <a:lnTo>
                  <a:pt x="445" y="233"/>
                </a:lnTo>
                <a:lnTo>
                  <a:pt x="443" y="233"/>
                </a:lnTo>
                <a:lnTo>
                  <a:pt x="440" y="232"/>
                </a:lnTo>
                <a:lnTo>
                  <a:pt x="440" y="232"/>
                </a:lnTo>
                <a:lnTo>
                  <a:pt x="439" y="232"/>
                </a:lnTo>
                <a:lnTo>
                  <a:pt x="434" y="233"/>
                </a:lnTo>
                <a:lnTo>
                  <a:pt x="432" y="233"/>
                </a:lnTo>
                <a:lnTo>
                  <a:pt x="429" y="233"/>
                </a:lnTo>
                <a:lnTo>
                  <a:pt x="425" y="233"/>
                </a:lnTo>
                <a:lnTo>
                  <a:pt x="423" y="233"/>
                </a:lnTo>
                <a:lnTo>
                  <a:pt x="423" y="233"/>
                </a:lnTo>
                <a:lnTo>
                  <a:pt x="421" y="235"/>
                </a:lnTo>
                <a:lnTo>
                  <a:pt x="420" y="235"/>
                </a:lnTo>
                <a:lnTo>
                  <a:pt x="417" y="235"/>
                </a:lnTo>
                <a:lnTo>
                  <a:pt x="412" y="233"/>
                </a:lnTo>
                <a:lnTo>
                  <a:pt x="409" y="232"/>
                </a:lnTo>
                <a:lnTo>
                  <a:pt x="406" y="230"/>
                </a:lnTo>
                <a:lnTo>
                  <a:pt x="402" y="229"/>
                </a:lnTo>
                <a:lnTo>
                  <a:pt x="399" y="227"/>
                </a:lnTo>
                <a:lnTo>
                  <a:pt x="399" y="229"/>
                </a:lnTo>
                <a:lnTo>
                  <a:pt x="399" y="229"/>
                </a:lnTo>
                <a:lnTo>
                  <a:pt x="398" y="229"/>
                </a:lnTo>
                <a:lnTo>
                  <a:pt x="396" y="229"/>
                </a:lnTo>
                <a:lnTo>
                  <a:pt x="395" y="229"/>
                </a:lnTo>
                <a:lnTo>
                  <a:pt x="393" y="230"/>
                </a:lnTo>
                <a:lnTo>
                  <a:pt x="391" y="230"/>
                </a:lnTo>
                <a:lnTo>
                  <a:pt x="390" y="232"/>
                </a:lnTo>
                <a:lnTo>
                  <a:pt x="388" y="236"/>
                </a:lnTo>
                <a:lnTo>
                  <a:pt x="388" y="238"/>
                </a:lnTo>
                <a:lnTo>
                  <a:pt x="390" y="241"/>
                </a:lnTo>
                <a:lnTo>
                  <a:pt x="388" y="241"/>
                </a:lnTo>
                <a:lnTo>
                  <a:pt x="387" y="241"/>
                </a:lnTo>
                <a:lnTo>
                  <a:pt x="387" y="240"/>
                </a:lnTo>
                <a:lnTo>
                  <a:pt x="385" y="240"/>
                </a:lnTo>
                <a:lnTo>
                  <a:pt x="380" y="240"/>
                </a:lnTo>
                <a:lnTo>
                  <a:pt x="379" y="238"/>
                </a:lnTo>
                <a:lnTo>
                  <a:pt x="379" y="238"/>
                </a:lnTo>
                <a:lnTo>
                  <a:pt x="377" y="238"/>
                </a:lnTo>
                <a:lnTo>
                  <a:pt x="376" y="236"/>
                </a:lnTo>
                <a:lnTo>
                  <a:pt x="371" y="236"/>
                </a:lnTo>
                <a:lnTo>
                  <a:pt x="369" y="236"/>
                </a:lnTo>
                <a:lnTo>
                  <a:pt x="365" y="235"/>
                </a:lnTo>
                <a:lnTo>
                  <a:pt x="365" y="235"/>
                </a:lnTo>
                <a:lnTo>
                  <a:pt x="363" y="235"/>
                </a:lnTo>
                <a:lnTo>
                  <a:pt x="361" y="235"/>
                </a:lnTo>
                <a:lnTo>
                  <a:pt x="360" y="235"/>
                </a:lnTo>
                <a:lnTo>
                  <a:pt x="360" y="235"/>
                </a:lnTo>
                <a:lnTo>
                  <a:pt x="357" y="236"/>
                </a:lnTo>
                <a:lnTo>
                  <a:pt x="355" y="238"/>
                </a:lnTo>
                <a:lnTo>
                  <a:pt x="355" y="238"/>
                </a:lnTo>
                <a:lnTo>
                  <a:pt x="354" y="240"/>
                </a:lnTo>
                <a:lnTo>
                  <a:pt x="354" y="241"/>
                </a:lnTo>
                <a:lnTo>
                  <a:pt x="352" y="241"/>
                </a:lnTo>
                <a:lnTo>
                  <a:pt x="352" y="243"/>
                </a:lnTo>
                <a:lnTo>
                  <a:pt x="352" y="244"/>
                </a:lnTo>
                <a:lnTo>
                  <a:pt x="352" y="244"/>
                </a:lnTo>
                <a:lnTo>
                  <a:pt x="350" y="246"/>
                </a:lnTo>
                <a:lnTo>
                  <a:pt x="350" y="246"/>
                </a:lnTo>
                <a:lnTo>
                  <a:pt x="349" y="246"/>
                </a:lnTo>
                <a:lnTo>
                  <a:pt x="349" y="247"/>
                </a:lnTo>
                <a:lnTo>
                  <a:pt x="347" y="247"/>
                </a:lnTo>
                <a:lnTo>
                  <a:pt x="347" y="249"/>
                </a:lnTo>
                <a:lnTo>
                  <a:pt x="346" y="249"/>
                </a:lnTo>
                <a:lnTo>
                  <a:pt x="346" y="247"/>
                </a:lnTo>
                <a:lnTo>
                  <a:pt x="344" y="247"/>
                </a:lnTo>
                <a:lnTo>
                  <a:pt x="344" y="249"/>
                </a:lnTo>
                <a:lnTo>
                  <a:pt x="343" y="251"/>
                </a:lnTo>
                <a:lnTo>
                  <a:pt x="339" y="252"/>
                </a:lnTo>
                <a:lnTo>
                  <a:pt x="338" y="254"/>
                </a:lnTo>
                <a:lnTo>
                  <a:pt x="336" y="254"/>
                </a:lnTo>
                <a:lnTo>
                  <a:pt x="333" y="255"/>
                </a:lnTo>
                <a:lnTo>
                  <a:pt x="333" y="255"/>
                </a:lnTo>
                <a:lnTo>
                  <a:pt x="330" y="257"/>
                </a:lnTo>
                <a:lnTo>
                  <a:pt x="330" y="258"/>
                </a:lnTo>
                <a:lnTo>
                  <a:pt x="328" y="258"/>
                </a:lnTo>
                <a:lnTo>
                  <a:pt x="327" y="258"/>
                </a:lnTo>
                <a:lnTo>
                  <a:pt x="325" y="260"/>
                </a:lnTo>
                <a:lnTo>
                  <a:pt x="325" y="262"/>
                </a:lnTo>
                <a:lnTo>
                  <a:pt x="324" y="263"/>
                </a:lnTo>
                <a:lnTo>
                  <a:pt x="322" y="265"/>
                </a:lnTo>
                <a:lnTo>
                  <a:pt x="320" y="265"/>
                </a:lnTo>
                <a:lnTo>
                  <a:pt x="319" y="266"/>
                </a:lnTo>
                <a:lnTo>
                  <a:pt x="319" y="268"/>
                </a:lnTo>
                <a:lnTo>
                  <a:pt x="317" y="269"/>
                </a:lnTo>
                <a:lnTo>
                  <a:pt x="317" y="269"/>
                </a:lnTo>
                <a:lnTo>
                  <a:pt x="319" y="271"/>
                </a:lnTo>
                <a:lnTo>
                  <a:pt x="319" y="273"/>
                </a:lnTo>
                <a:lnTo>
                  <a:pt x="317" y="273"/>
                </a:lnTo>
                <a:lnTo>
                  <a:pt x="317" y="273"/>
                </a:lnTo>
                <a:lnTo>
                  <a:pt x="316" y="273"/>
                </a:lnTo>
                <a:lnTo>
                  <a:pt x="314" y="273"/>
                </a:lnTo>
                <a:lnTo>
                  <a:pt x="313" y="271"/>
                </a:lnTo>
                <a:lnTo>
                  <a:pt x="311" y="271"/>
                </a:lnTo>
                <a:lnTo>
                  <a:pt x="311" y="269"/>
                </a:lnTo>
                <a:lnTo>
                  <a:pt x="311" y="268"/>
                </a:lnTo>
                <a:lnTo>
                  <a:pt x="311" y="266"/>
                </a:lnTo>
                <a:lnTo>
                  <a:pt x="311" y="266"/>
                </a:lnTo>
                <a:lnTo>
                  <a:pt x="311" y="265"/>
                </a:lnTo>
                <a:lnTo>
                  <a:pt x="309" y="265"/>
                </a:lnTo>
                <a:lnTo>
                  <a:pt x="309" y="263"/>
                </a:lnTo>
                <a:lnTo>
                  <a:pt x="309" y="263"/>
                </a:lnTo>
                <a:lnTo>
                  <a:pt x="308" y="263"/>
                </a:lnTo>
                <a:lnTo>
                  <a:pt x="306" y="263"/>
                </a:lnTo>
                <a:lnTo>
                  <a:pt x="306" y="263"/>
                </a:lnTo>
                <a:lnTo>
                  <a:pt x="303" y="263"/>
                </a:lnTo>
                <a:lnTo>
                  <a:pt x="300" y="263"/>
                </a:lnTo>
                <a:lnTo>
                  <a:pt x="298" y="263"/>
                </a:lnTo>
                <a:lnTo>
                  <a:pt x="295" y="263"/>
                </a:lnTo>
                <a:lnTo>
                  <a:pt x="292" y="263"/>
                </a:lnTo>
                <a:lnTo>
                  <a:pt x="292" y="263"/>
                </a:lnTo>
                <a:lnTo>
                  <a:pt x="291" y="263"/>
                </a:lnTo>
                <a:lnTo>
                  <a:pt x="291" y="262"/>
                </a:lnTo>
                <a:lnTo>
                  <a:pt x="291" y="260"/>
                </a:lnTo>
                <a:lnTo>
                  <a:pt x="289" y="257"/>
                </a:lnTo>
                <a:lnTo>
                  <a:pt x="289" y="255"/>
                </a:lnTo>
                <a:lnTo>
                  <a:pt x="289" y="254"/>
                </a:lnTo>
                <a:lnTo>
                  <a:pt x="289" y="251"/>
                </a:lnTo>
                <a:lnTo>
                  <a:pt x="287" y="249"/>
                </a:lnTo>
                <a:lnTo>
                  <a:pt x="286" y="249"/>
                </a:lnTo>
                <a:lnTo>
                  <a:pt x="284" y="249"/>
                </a:lnTo>
                <a:lnTo>
                  <a:pt x="281" y="249"/>
                </a:lnTo>
                <a:lnTo>
                  <a:pt x="281" y="247"/>
                </a:lnTo>
                <a:lnTo>
                  <a:pt x="281" y="246"/>
                </a:lnTo>
                <a:lnTo>
                  <a:pt x="281" y="243"/>
                </a:lnTo>
                <a:lnTo>
                  <a:pt x="281" y="241"/>
                </a:lnTo>
                <a:lnTo>
                  <a:pt x="281" y="238"/>
                </a:lnTo>
                <a:lnTo>
                  <a:pt x="283" y="235"/>
                </a:lnTo>
                <a:lnTo>
                  <a:pt x="283" y="233"/>
                </a:lnTo>
                <a:lnTo>
                  <a:pt x="283" y="232"/>
                </a:lnTo>
                <a:lnTo>
                  <a:pt x="281" y="232"/>
                </a:lnTo>
                <a:lnTo>
                  <a:pt x="279" y="233"/>
                </a:lnTo>
                <a:lnTo>
                  <a:pt x="278" y="233"/>
                </a:lnTo>
                <a:lnTo>
                  <a:pt x="276" y="232"/>
                </a:lnTo>
                <a:lnTo>
                  <a:pt x="276" y="230"/>
                </a:lnTo>
                <a:lnTo>
                  <a:pt x="275" y="229"/>
                </a:lnTo>
                <a:lnTo>
                  <a:pt x="273" y="225"/>
                </a:lnTo>
                <a:lnTo>
                  <a:pt x="272" y="225"/>
                </a:lnTo>
                <a:lnTo>
                  <a:pt x="270" y="224"/>
                </a:lnTo>
                <a:lnTo>
                  <a:pt x="268" y="222"/>
                </a:lnTo>
                <a:lnTo>
                  <a:pt x="267" y="222"/>
                </a:lnTo>
                <a:lnTo>
                  <a:pt x="267" y="221"/>
                </a:lnTo>
                <a:lnTo>
                  <a:pt x="265" y="219"/>
                </a:lnTo>
                <a:lnTo>
                  <a:pt x="264" y="219"/>
                </a:lnTo>
                <a:lnTo>
                  <a:pt x="262" y="221"/>
                </a:lnTo>
                <a:lnTo>
                  <a:pt x="261" y="221"/>
                </a:lnTo>
                <a:lnTo>
                  <a:pt x="259" y="222"/>
                </a:lnTo>
                <a:lnTo>
                  <a:pt x="259" y="222"/>
                </a:lnTo>
                <a:lnTo>
                  <a:pt x="256" y="222"/>
                </a:lnTo>
                <a:lnTo>
                  <a:pt x="254" y="222"/>
                </a:lnTo>
                <a:lnTo>
                  <a:pt x="253" y="221"/>
                </a:lnTo>
                <a:lnTo>
                  <a:pt x="250" y="221"/>
                </a:lnTo>
                <a:lnTo>
                  <a:pt x="248" y="221"/>
                </a:lnTo>
                <a:lnTo>
                  <a:pt x="243" y="221"/>
                </a:lnTo>
                <a:lnTo>
                  <a:pt x="240" y="221"/>
                </a:lnTo>
                <a:lnTo>
                  <a:pt x="238" y="221"/>
                </a:lnTo>
                <a:lnTo>
                  <a:pt x="235" y="221"/>
                </a:lnTo>
                <a:lnTo>
                  <a:pt x="232" y="222"/>
                </a:lnTo>
                <a:lnTo>
                  <a:pt x="229" y="222"/>
                </a:lnTo>
                <a:lnTo>
                  <a:pt x="226" y="222"/>
                </a:lnTo>
                <a:lnTo>
                  <a:pt x="224" y="222"/>
                </a:lnTo>
                <a:lnTo>
                  <a:pt x="223" y="222"/>
                </a:lnTo>
                <a:lnTo>
                  <a:pt x="221" y="221"/>
                </a:lnTo>
                <a:lnTo>
                  <a:pt x="220" y="219"/>
                </a:lnTo>
                <a:lnTo>
                  <a:pt x="218" y="218"/>
                </a:lnTo>
                <a:lnTo>
                  <a:pt x="216" y="216"/>
                </a:lnTo>
                <a:lnTo>
                  <a:pt x="215" y="214"/>
                </a:lnTo>
                <a:lnTo>
                  <a:pt x="213" y="213"/>
                </a:lnTo>
                <a:lnTo>
                  <a:pt x="210" y="211"/>
                </a:lnTo>
                <a:lnTo>
                  <a:pt x="210" y="210"/>
                </a:lnTo>
                <a:lnTo>
                  <a:pt x="210" y="208"/>
                </a:lnTo>
                <a:lnTo>
                  <a:pt x="209" y="206"/>
                </a:lnTo>
                <a:lnTo>
                  <a:pt x="207" y="206"/>
                </a:lnTo>
                <a:lnTo>
                  <a:pt x="205" y="205"/>
                </a:lnTo>
                <a:lnTo>
                  <a:pt x="202" y="203"/>
                </a:lnTo>
                <a:lnTo>
                  <a:pt x="201" y="202"/>
                </a:lnTo>
                <a:lnTo>
                  <a:pt x="199" y="202"/>
                </a:lnTo>
                <a:lnTo>
                  <a:pt x="197" y="200"/>
                </a:lnTo>
                <a:lnTo>
                  <a:pt x="194" y="199"/>
                </a:lnTo>
                <a:lnTo>
                  <a:pt x="194" y="192"/>
                </a:lnTo>
                <a:lnTo>
                  <a:pt x="196" y="191"/>
                </a:lnTo>
                <a:lnTo>
                  <a:pt x="194" y="189"/>
                </a:lnTo>
                <a:lnTo>
                  <a:pt x="194" y="188"/>
                </a:lnTo>
                <a:lnTo>
                  <a:pt x="194" y="186"/>
                </a:lnTo>
                <a:lnTo>
                  <a:pt x="193" y="186"/>
                </a:lnTo>
                <a:lnTo>
                  <a:pt x="191" y="186"/>
                </a:lnTo>
                <a:lnTo>
                  <a:pt x="191" y="186"/>
                </a:lnTo>
                <a:lnTo>
                  <a:pt x="190" y="184"/>
                </a:lnTo>
                <a:lnTo>
                  <a:pt x="190" y="184"/>
                </a:lnTo>
                <a:lnTo>
                  <a:pt x="191" y="184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0"/>
                </a:lnTo>
                <a:lnTo>
                  <a:pt x="191" y="180"/>
                </a:lnTo>
                <a:lnTo>
                  <a:pt x="191" y="180"/>
                </a:lnTo>
                <a:lnTo>
                  <a:pt x="193" y="180"/>
                </a:lnTo>
                <a:lnTo>
                  <a:pt x="193" y="180"/>
                </a:lnTo>
                <a:lnTo>
                  <a:pt x="199" y="181"/>
                </a:lnTo>
                <a:lnTo>
                  <a:pt x="201" y="181"/>
                </a:lnTo>
                <a:lnTo>
                  <a:pt x="201" y="181"/>
                </a:lnTo>
                <a:lnTo>
                  <a:pt x="201" y="180"/>
                </a:lnTo>
                <a:lnTo>
                  <a:pt x="202" y="178"/>
                </a:lnTo>
                <a:lnTo>
                  <a:pt x="204" y="178"/>
                </a:lnTo>
                <a:lnTo>
                  <a:pt x="205" y="178"/>
                </a:lnTo>
                <a:lnTo>
                  <a:pt x="205" y="177"/>
                </a:lnTo>
                <a:lnTo>
                  <a:pt x="207" y="177"/>
                </a:lnTo>
                <a:lnTo>
                  <a:pt x="207" y="177"/>
                </a:lnTo>
                <a:lnTo>
                  <a:pt x="210" y="175"/>
                </a:lnTo>
                <a:lnTo>
                  <a:pt x="212" y="175"/>
                </a:lnTo>
                <a:lnTo>
                  <a:pt x="212" y="173"/>
                </a:lnTo>
                <a:lnTo>
                  <a:pt x="212" y="172"/>
                </a:lnTo>
                <a:lnTo>
                  <a:pt x="213" y="170"/>
                </a:ln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10" y="170"/>
                </a:lnTo>
                <a:lnTo>
                  <a:pt x="207" y="170"/>
                </a:lnTo>
                <a:lnTo>
                  <a:pt x="207" y="169"/>
                </a:lnTo>
                <a:lnTo>
                  <a:pt x="205" y="169"/>
                </a:lnTo>
                <a:lnTo>
                  <a:pt x="205" y="167"/>
                </a:lnTo>
                <a:lnTo>
                  <a:pt x="205" y="166"/>
                </a:lnTo>
                <a:lnTo>
                  <a:pt x="205" y="164"/>
                </a:lnTo>
                <a:lnTo>
                  <a:pt x="204" y="164"/>
                </a:lnTo>
                <a:lnTo>
                  <a:pt x="202" y="164"/>
                </a:lnTo>
                <a:lnTo>
                  <a:pt x="202" y="164"/>
                </a:lnTo>
                <a:lnTo>
                  <a:pt x="204" y="166"/>
                </a:lnTo>
                <a:lnTo>
                  <a:pt x="205" y="166"/>
                </a:lnTo>
                <a:lnTo>
                  <a:pt x="205" y="167"/>
                </a:lnTo>
                <a:lnTo>
                  <a:pt x="204" y="167"/>
                </a:lnTo>
                <a:lnTo>
                  <a:pt x="202" y="169"/>
                </a:lnTo>
                <a:lnTo>
                  <a:pt x="202" y="167"/>
                </a:lnTo>
                <a:lnTo>
                  <a:pt x="201" y="167"/>
                </a:lnTo>
                <a:lnTo>
                  <a:pt x="201" y="167"/>
                </a:lnTo>
                <a:lnTo>
                  <a:pt x="201" y="169"/>
                </a:lnTo>
                <a:lnTo>
                  <a:pt x="199" y="169"/>
                </a:lnTo>
                <a:lnTo>
                  <a:pt x="199" y="167"/>
                </a:lnTo>
                <a:lnTo>
                  <a:pt x="199" y="166"/>
                </a:lnTo>
                <a:lnTo>
                  <a:pt x="197" y="166"/>
                </a:lnTo>
                <a:lnTo>
                  <a:pt x="197" y="166"/>
                </a:lnTo>
                <a:lnTo>
                  <a:pt x="196" y="167"/>
                </a:lnTo>
                <a:lnTo>
                  <a:pt x="194" y="169"/>
                </a:lnTo>
                <a:lnTo>
                  <a:pt x="194" y="169"/>
                </a:lnTo>
                <a:lnTo>
                  <a:pt x="194" y="170"/>
                </a:lnTo>
                <a:lnTo>
                  <a:pt x="196" y="172"/>
                </a:lnTo>
                <a:lnTo>
                  <a:pt x="196" y="172"/>
                </a:lnTo>
                <a:lnTo>
                  <a:pt x="199" y="170"/>
                </a:lnTo>
                <a:lnTo>
                  <a:pt x="199" y="172"/>
                </a:lnTo>
                <a:lnTo>
                  <a:pt x="201" y="172"/>
                </a:lnTo>
                <a:lnTo>
                  <a:pt x="202" y="172"/>
                </a:lnTo>
                <a:lnTo>
                  <a:pt x="202" y="172"/>
                </a:lnTo>
                <a:lnTo>
                  <a:pt x="202" y="172"/>
                </a:lnTo>
                <a:lnTo>
                  <a:pt x="204" y="172"/>
                </a:lnTo>
                <a:lnTo>
                  <a:pt x="204" y="172"/>
                </a:lnTo>
                <a:lnTo>
                  <a:pt x="204" y="170"/>
                </a:lnTo>
                <a:lnTo>
                  <a:pt x="205" y="172"/>
                </a:lnTo>
                <a:lnTo>
                  <a:pt x="205" y="172"/>
                </a:lnTo>
                <a:lnTo>
                  <a:pt x="205" y="173"/>
                </a:lnTo>
                <a:lnTo>
                  <a:pt x="205" y="175"/>
                </a:lnTo>
                <a:lnTo>
                  <a:pt x="205" y="175"/>
                </a:lnTo>
                <a:lnTo>
                  <a:pt x="205" y="177"/>
                </a:lnTo>
                <a:lnTo>
                  <a:pt x="204" y="177"/>
                </a:lnTo>
                <a:lnTo>
                  <a:pt x="204" y="177"/>
                </a:lnTo>
                <a:lnTo>
                  <a:pt x="199" y="177"/>
                </a:lnTo>
                <a:lnTo>
                  <a:pt x="197" y="177"/>
                </a:lnTo>
                <a:lnTo>
                  <a:pt x="196" y="177"/>
                </a:lnTo>
                <a:lnTo>
                  <a:pt x="196" y="177"/>
                </a:lnTo>
                <a:lnTo>
                  <a:pt x="194" y="177"/>
                </a:lnTo>
                <a:lnTo>
                  <a:pt x="193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5"/>
                </a:lnTo>
                <a:lnTo>
                  <a:pt x="191" y="173"/>
                </a:lnTo>
                <a:lnTo>
                  <a:pt x="191" y="173"/>
                </a:lnTo>
                <a:lnTo>
                  <a:pt x="191" y="172"/>
                </a:lnTo>
                <a:lnTo>
                  <a:pt x="190" y="172"/>
                </a:lnTo>
                <a:lnTo>
                  <a:pt x="188" y="172"/>
                </a:lnTo>
                <a:lnTo>
                  <a:pt x="188" y="172"/>
                </a:lnTo>
                <a:lnTo>
                  <a:pt x="188" y="172"/>
                </a:lnTo>
                <a:lnTo>
                  <a:pt x="186" y="172"/>
                </a:lnTo>
                <a:lnTo>
                  <a:pt x="188" y="173"/>
                </a:lnTo>
                <a:lnTo>
                  <a:pt x="190" y="177"/>
                </a:lnTo>
                <a:lnTo>
                  <a:pt x="190" y="178"/>
                </a:lnTo>
                <a:lnTo>
                  <a:pt x="190" y="180"/>
                </a:lnTo>
                <a:lnTo>
                  <a:pt x="188" y="181"/>
                </a:lnTo>
                <a:lnTo>
                  <a:pt x="188" y="181"/>
                </a:lnTo>
                <a:lnTo>
                  <a:pt x="188" y="183"/>
                </a:lnTo>
                <a:lnTo>
                  <a:pt x="188" y="183"/>
                </a:lnTo>
                <a:lnTo>
                  <a:pt x="186" y="183"/>
                </a:lnTo>
                <a:lnTo>
                  <a:pt x="186" y="183"/>
                </a:lnTo>
                <a:lnTo>
                  <a:pt x="186" y="184"/>
                </a:lnTo>
                <a:lnTo>
                  <a:pt x="186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4"/>
                </a:lnTo>
                <a:lnTo>
                  <a:pt x="185" y="184"/>
                </a:lnTo>
                <a:lnTo>
                  <a:pt x="183" y="183"/>
                </a:lnTo>
                <a:lnTo>
                  <a:pt x="183" y="183"/>
                </a:lnTo>
                <a:lnTo>
                  <a:pt x="183" y="181"/>
                </a:lnTo>
                <a:lnTo>
                  <a:pt x="183" y="180"/>
                </a:lnTo>
                <a:lnTo>
                  <a:pt x="185" y="180"/>
                </a:lnTo>
                <a:lnTo>
                  <a:pt x="185" y="178"/>
                </a:lnTo>
                <a:lnTo>
                  <a:pt x="183" y="178"/>
                </a:lnTo>
                <a:lnTo>
                  <a:pt x="183" y="178"/>
                </a:lnTo>
                <a:lnTo>
                  <a:pt x="183" y="178"/>
                </a:lnTo>
                <a:lnTo>
                  <a:pt x="182" y="180"/>
                </a:lnTo>
                <a:lnTo>
                  <a:pt x="180" y="180"/>
                </a:lnTo>
                <a:lnTo>
                  <a:pt x="180" y="178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7" y="180"/>
                </a:lnTo>
                <a:lnTo>
                  <a:pt x="177" y="180"/>
                </a:lnTo>
                <a:lnTo>
                  <a:pt x="175" y="181"/>
                </a:lnTo>
                <a:lnTo>
                  <a:pt x="175" y="183"/>
                </a:lnTo>
                <a:lnTo>
                  <a:pt x="175" y="183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2" y="186"/>
                </a:lnTo>
                <a:lnTo>
                  <a:pt x="169" y="188"/>
                </a:lnTo>
                <a:lnTo>
                  <a:pt x="168" y="188"/>
                </a:lnTo>
                <a:lnTo>
                  <a:pt x="164" y="189"/>
                </a:lnTo>
                <a:lnTo>
                  <a:pt x="160" y="189"/>
                </a:lnTo>
                <a:lnTo>
                  <a:pt x="158" y="191"/>
                </a:lnTo>
                <a:lnTo>
                  <a:pt x="155" y="191"/>
                </a:lnTo>
                <a:lnTo>
                  <a:pt x="153" y="191"/>
                </a:lnTo>
                <a:lnTo>
                  <a:pt x="150" y="192"/>
                </a:lnTo>
                <a:lnTo>
                  <a:pt x="147" y="192"/>
                </a:lnTo>
                <a:lnTo>
                  <a:pt x="145" y="194"/>
                </a:lnTo>
                <a:lnTo>
                  <a:pt x="142" y="194"/>
                </a:lnTo>
                <a:lnTo>
                  <a:pt x="141" y="195"/>
                </a:lnTo>
                <a:lnTo>
                  <a:pt x="138" y="195"/>
                </a:lnTo>
                <a:lnTo>
                  <a:pt x="136" y="197"/>
                </a:lnTo>
                <a:lnTo>
                  <a:pt x="136" y="205"/>
                </a:lnTo>
                <a:lnTo>
                  <a:pt x="136" y="208"/>
                </a:lnTo>
                <a:lnTo>
                  <a:pt x="136" y="225"/>
                </a:lnTo>
                <a:lnTo>
                  <a:pt x="136" y="229"/>
                </a:lnTo>
                <a:lnTo>
                  <a:pt x="136" y="252"/>
                </a:lnTo>
                <a:lnTo>
                  <a:pt x="136" y="257"/>
                </a:lnTo>
                <a:lnTo>
                  <a:pt x="136" y="260"/>
                </a:lnTo>
                <a:lnTo>
                  <a:pt x="136" y="260"/>
                </a:lnTo>
                <a:lnTo>
                  <a:pt x="134" y="260"/>
                </a:lnTo>
                <a:lnTo>
                  <a:pt x="131" y="262"/>
                </a:lnTo>
                <a:lnTo>
                  <a:pt x="130" y="262"/>
                </a:lnTo>
                <a:lnTo>
                  <a:pt x="128" y="262"/>
                </a:lnTo>
                <a:lnTo>
                  <a:pt x="128" y="262"/>
                </a:lnTo>
                <a:lnTo>
                  <a:pt x="128" y="260"/>
                </a:lnTo>
                <a:lnTo>
                  <a:pt x="127" y="258"/>
                </a:lnTo>
                <a:lnTo>
                  <a:pt x="125" y="258"/>
                </a:lnTo>
                <a:lnTo>
                  <a:pt x="125" y="257"/>
                </a:lnTo>
                <a:lnTo>
                  <a:pt x="123" y="255"/>
                </a:lnTo>
                <a:lnTo>
                  <a:pt x="122" y="252"/>
                </a:lnTo>
                <a:lnTo>
                  <a:pt x="120" y="251"/>
                </a:lnTo>
                <a:lnTo>
                  <a:pt x="120" y="251"/>
                </a:lnTo>
                <a:lnTo>
                  <a:pt x="120" y="249"/>
                </a:lnTo>
                <a:lnTo>
                  <a:pt x="117" y="247"/>
                </a:lnTo>
                <a:lnTo>
                  <a:pt x="114" y="246"/>
                </a:lnTo>
                <a:lnTo>
                  <a:pt x="111" y="244"/>
                </a:lnTo>
                <a:lnTo>
                  <a:pt x="111" y="244"/>
                </a:lnTo>
                <a:lnTo>
                  <a:pt x="109" y="243"/>
                </a:lnTo>
                <a:lnTo>
                  <a:pt x="108" y="243"/>
                </a:lnTo>
                <a:lnTo>
                  <a:pt x="106" y="243"/>
                </a:lnTo>
                <a:lnTo>
                  <a:pt x="103" y="244"/>
                </a:lnTo>
                <a:lnTo>
                  <a:pt x="100" y="244"/>
                </a:lnTo>
                <a:lnTo>
                  <a:pt x="97" y="246"/>
                </a:lnTo>
                <a:lnTo>
                  <a:pt x="93" y="246"/>
                </a:lnTo>
                <a:lnTo>
                  <a:pt x="93" y="247"/>
                </a:lnTo>
                <a:lnTo>
                  <a:pt x="90" y="247"/>
                </a:lnTo>
                <a:lnTo>
                  <a:pt x="89" y="251"/>
                </a:lnTo>
                <a:lnTo>
                  <a:pt x="86" y="252"/>
                </a:lnTo>
                <a:lnTo>
                  <a:pt x="86" y="251"/>
                </a:lnTo>
                <a:lnTo>
                  <a:pt x="86" y="247"/>
                </a:lnTo>
                <a:lnTo>
                  <a:pt x="86" y="247"/>
                </a:lnTo>
                <a:lnTo>
                  <a:pt x="86" y="244"/>
                </a:lnTo>
                <a:lnTo>
                  <a:pt x="87" y="243"/>
                </a:lnTo>
                <a:lnTo>
                  <a:pt x="87" y="241"/>
                </a:lnTo>
                <a:lnTo>
                  <a:pt x="87" y="240"/>
                </a:lnTo>
                <a:lnTo>
                  <a:pt x="87" y="236"/>
                </a:lnTo>
                <a:lnTo>
                  <a:pt x="87" y="235"/>
                </a:lnTo>
                <a:lnTo>
                  <a:pt x="86" y="235"/>
                </a:lnTo>
                <a:lnTo>
                  <a:pt x="84" y="235"/>
                </a:lnTo>
                <a:lnTo>
                  <a:pt x="82" y="235"/>
                </a:lnTo>
                <a:lnTo>
                  <a:pt x="82" y="235"/>
                </a:lnTo>
                <a:lnTo>
                  <a:pt x="81" y="233"/>
                </a:lnTo>
                <a:lnTo>
                  <a:pt x="79" y="233"/>
                </a:lnTo>
                <a:lnTo>
                  <a:pt x="79" y="233"/>
                </a:lnTo>
                <a:lnTo>
                  <a:pt x="78" y="235"/>
                </a:lnTo>
                <a:lnTo>
                  <a:pt x="78" y="233"/>
                </a:lnTo>
                <a:lnTo>
                  <a:pt x="76" y="233"/>
                </a:lnTo>
                <a:lnTo>
                  <a:pt x="76" y="232"/>
                </a:lnTo>
                <a:lnTo>
                  <a:pt x="76" y="232"/>
                </a:lnTo>
                <a:lnTo>
                  <a:pt x="74" y="230"/>
                </a:lnTo>
                <a:lnTo>
                  <a:pt x="73" y="229"/>
                </a:lnTo>
                <a:lnTo>
                  <a:pt x="71" y="229"/>
                </a:lnTo>
                <a:lnTo>
                  <a:pt x="70" y="229"/>
                </a:lnTo>
                <a:lnTo>
                  <a:pt x="68" y="229"/>
                </a:lnTo>
                <a:lnTo>
                  <a:pt x="68" y="227"/>
                </a:lnTo>
                <a:lnTo>
                  <a:pt x="68" y="225"/>
                </a:lnTo>
                <a:lnTo>
                  <a:pt x="68" y="224"/>
                </a:lnTo>
                <a:lnTo>
                  <a:pt x="68" y="224"/>
                </a:lnTo>
                <a:lnTo>
                  <a:pt x="68" y="222"/>
                </a:lnTo>
                <a:lnTo>
                  <a:pt x="68" y="222"/>
                </a:lnTo>
                <a:lnTo>
                  <a:pt x="67" y="221"/>
                </a:lnTo>
                <a:lnTo>
                  <a:pt x="65" y="219"/>
                </a:lnTo>
                <a:lnTo>
                  <a:pt x="63" y="214"/>
                </a:lnTo>
                <a:lnTo>
                  <a:pt x="62" y="211"/>
                </a:lnTo>
                <a:lnTo>
                  <a:pt x="60" y="210"/>
                </a:lnTo>
                <a:lnTo>
                  <a:pt x="59" y="210"/>
                </a:lnTo>
                <a:lnTo>
                  <a:pt x="57" y="208"/>
                </a:lnTo>
                <a:lnTo>
                  <a:pt x="54" y="208"/>
                </a:lnTo>
                <a:lnTo>
                  <a:pt x="54" y="208"/>
                </a:lnTo>
                <a:lnTo>
                  <a:pt x="52" y="206"/>
                </a:lnTo>
                <a:lnTo>
                  <a:pt x="52" y="206"/>
                </a:lnTo>
                <a:lnTo>
                  <a:pt x="54" y="205"/>
                </a:lnTo>
                <a:lnTo>
                  <a:pt x="54" y="203"/>
                </a:lnTo>
                <a:lnTo>
                  <a:pt x="56" y="203"/>
                </a:lnTo>
                <a:lnTo>
                  <a:pt x="59" y="203"/>
                </a:lnTo>
                <a:lnTo>
                  <a:pt x="62" y="203"/>
                </a:lnTo>
                <a:lnTo>
                  <a:pt x="65" y="205"/>
                </a:lnTo>
                <a:lnTo>
                  <a:pt x="65" y="205"/>
                </a:lnTo>
                <a:lnTo>
                  <a:pt x="67" y="205"/>
                </a:lnTo>
                <a:lnTo>
                  <a:pt x="68" y="205"/>
                </a:lnTo>
                <a:lnTo>
                  <a:pt x="70" y="205"/>
                </a:lnTo>
                <a:lnTo>
                  <a:pt x="71" y="205"/>
                </a:lnTo>
                <a:lnTo>
                  <a:pt x="71" y="203"/>
                </a:lnTo>
                <a:lnTo>
                  <a:pt x="70" y="203"/>
                </a:lnTo>
                <a:lnTo>
                  <a:pt x="70" y="203"/>
                </a:lnTo>
                <a:lnTo>
                  <a:pt x="68" y="203"/>
                </a:lnTo>
                <a:lnTo>
                  <a:pt x="67" y="202"/>
                </a:lnTo>
                <a:lnTo>
                  <a:pt x="65" y="200"/>
                </a:lnTo>
                <a:lnTo>
                  <a:pt x="65" y="199"/>
                </a:lnTo>
                <a:lnTo>
                  <a:pt x="63" y="197"/>
                </a:lnTo>
                <a:lnTo>
                  <a:pt x="65" y="197"/>
                </a:lnTo>
                <a:lnTo>
                  <a:pt x="67" y="195"/>
                </a:lnTo>
                <a:lnTo>
                  <a:pt x="68" y="194"/>
                </a:lnTo>
                <a:lnTo>
                  <a:pt x="68" y="192"/>
                </a:lnTo>
                <a:lnTo>
                  <a:pt x="68" y="191"/>
                </a:lnTo>
                <a:lnTo>
                  <a:pt x="70" y="189"/>
                </a:lnTo>
                <a:lnTo>
                  <a:pt x="71" y="191"/>
                </a:lnTo>
                <a:lnTo>
                  <a:pt x="74" y="189"/>
                </a:lnTo>
                <a:lnTo>
                  <a:pt x="79" y="189"/>
                </a:lnTo>
                <a:lnTo>
                  <a:pt x="84" y="189"/>
                </a:lnTo>
                <a:lnTo>
                  <a:pt x="86" y="189"/>
                </a:lnTo>
                <a:lnTo>
                  <a:pt x="90" y="191"/>
                </a:lnTo>
                <a:lnTo>
                  <a:pt x="92" y="191"/>
                </a:lnTo>
                <a:lnTo>
                  <a:pt x="93" y="191"/>
                </a:lnTo>
                <a:lnTo>
                  <a:pt x="97" y="191"/>
                </a:lnTo>
                <a:lnTo>
                  <a:pt x="93" y="189"/>
                </a:lnTo>
                <a:lnTo>
                  <a:pt x="90" y="188"/>
                </a:lnTo>
                <a:lnTo>
                  <a:pt x="90" y="186"/>
                </a:lnTo>
                <a:lnTo>
                  <a:pt x="92" y="183"/>
                </a:lnTo>
                <a:lnTo>
                  <a:pt x="93" y="180"/>
                </a:lnTo>
                <a:lnTo>
                  <a:pt x="95" y="175"/>
                </a:lnTo>
                <a:lnTo>
                  <a:pt x="95" y="170"/>
                </a:lnTo>
                <a:lnTo>
                  <a:pt x="93" y="170"/>
                </a:lnTo>
                <a:lnTo>
                  <a:pt x="93" y="169"/>
                </a:lnTo>
                <a:lnTo>
                  <a:pt x="95" y="167"/>
                </a:lnTo>
                <a:lnTo>
                  <a:pt x="95" y="166"/>
                </a:lnTo>
                <a:lnTo>
                  <a:pt x="95" y="166"/>
                </a:lnTo>
                <a:lnTo>
                  <a:pt x="93" y="162"/>
                </a:lnTo>
                <a:lnTo>
                  <a:pt x="93" y="162"/>
                </a:lnTo>
                <a:lnTo>
                  <a:pt x="92" y="161"/>
                </a:lnTo>
                <a:lnTo>
                  <a:pt x="89" y="161"/>
                </a:lnTo>
                <a:lnTo>
                  <a:pt x="86" y="161"/>
                </a:lnTo>
                <a:lnTo>
                  <a:pt x="84" y="161"/>
                </a:lnTo>
                <a:lnTo>
                  <a:pt x="84" y="162"/>
                </a:lnTo>
                <a:lnTo>
                  <a:pt x="84" y="162"/>
                </a:lnTo>
                <a:lnTo>
                  <a:pt x="81" y="164"/>
                </a:lnTo>
                <a:lnTo>
                  <a:pt x="81" y="164"/>
                </a:lnTo>
                <a:lnTo>
                  <a:pt x="79" y="164"/>
                </a:lnTo>
                <a:lnTo>
                  <a:pt x="79" y="162"/>
                </a:lnTo>
                <a:lnTo>
                  <a:pt x="78" y="162"/>
                </a:lnTo>
                <a:lnTo>
                  <a:pt x="74" y="161"/>
                </a:lnTo>
                <a:lnTo>
                  <a:pt x="73" y="159"/>
                </a:lnTo>
                <a:lnTo>
                  <a:pt x="73" y="159"/>
                </a:lnTo>
                <a:lnTo>
                  <a:pt x="68" y="159"/>
                </a:lnTo>
                <a:lnTo>
                  <a:pt x="67" y="158"/>
                </a:lnTo>
                <a:lnTo>
                  <a:pt x="63" y="159"/>
                </a:lnTo>
                <a:lnTo>
                  <a:pt x="60" y="161"/>
                </a:lnTo>
                <a:lnTo>
                  <a:pt x="59" y="161"/>
                </a:lnTo>
                <a:lnTo>
                  <a:pt x="59" y="162"/>
                </a:lnTo>
                <a:lnTo>
                  <a:pt x="57" y="162"/>
                </a:lnTo>
                <a:lnTo>
                  <a:pt x="57" y="162"/>
                </a:lnTo>
                <a:lnTo>
                  <a:pt x="56" y="162"/>
                </a:lnTo>
                <a:lnTo>
                  <a:pt x="54" y="164"/>
                </a:lnTo>
                <a:lnTo>
                  <a:pt x="51" y="166"/>
                </a:lnTo>
                <a:lnTo>
                  <a:pt x="49" y="167"/>
                </a:lnTo>
                <a:lnTo>
                  <a:pt x="48" y="167"/>
                </a:lnTo>
                <a:lnTo>
                  <a:pt x="46" y="169"/>
                </a:lnTo>
                <a:lnTo>
                  <a:pt x="45" y="169"/>
                </a:lnTo>
                <a:lnTo>
                  <a:pt x="43" y="169"/>
                </a:lnTo>
                <a:lnTo>
                  <a:pt x="41" y="169"/>
                </a:lnTo>
                <a:lnTo>
                  <a:pt x="40" y="169"/>
                </a:lnTo>
                <a:lnTo>
                  <a:pt x="40" y="170"/>
                </a:lnTo>
                <a:lnTo>
                  <a:pt x="40" y="170"/>
                </a:lnTo>
                <a:lnTo>
                  <a:pt x="40" y="170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5" y="170"/>
                </a:lnTo>
                <a:lnTo>
                  <a:pt x="32" y="169"/>
                </a:lnTo>
                <a:lnTo>
                  <a:pt x="29" y="169"/>
                </a:lnTo>
                <a:lnTo>
                  <a:pt x="29" y="169"/>
                </a:lnTo>
                <a:lnTo>
                  <a:pt x="29" y="167"/>
                </a:lnTo>
                <a:lnTo>
                  <a:pt x="29" y="167"/>
                </a:lnTo>
                <a:lnTo>
                  <a:pt x="27" y="166"/>
                </a:lnTo>
                <a:lnTo>
                  <a:pt x="29" y="166"/>
                </a:lnTo>
                <a:lnTo>
                  <a:pt x="29" y="164"/>
                </a:lnTo>
                <a:lnTo>
                  <a:pt x="29" y="164"/>
                </a:lnTo>
                <a:lnTo>
                  <a:pt x="30" y="164"/>
                </a:lnTo>
                <a:lnTo>
                  <a:pt x="30" y="166"/>
                </a:lnTo>
                <a:lnTo>
                  <a:pt x="32" y="166"/>
                </a:lnTo>
                <a:lnTo>
                  <a:pt x="33" y="166"/>
                </a:lnTo>
                <a:lnTo>
                  <a:pt x="35" y="166"/>
                </a:lnTo>
                <a:lnTo>
                  <a:pt x="35" y="164"/>
                </a:lnTo>
                <a:lnTo>
                  <a:pt x="32" y="161"/>
                </a:lnTo>
                <a:lnTo>
                  <a:pt x="30" y="159"/>
                </a:lnTo>
                <a:lnTo>
                  <a:pt x="29" y="156"/>
                </a:lnTo>
                <a:lnTo>
                  <a:pt x="29" y="154"/>
                </a:lnTo>
                <a:lnTo>
                  <a:pt x="27" y="151"/>
                </a:lnTo>
                <a:lnTo>
                  <a:pt x="24" y="150"/>
                </a:lnTo>
                <a:lnTo>
                  <a:pt x="22" y="147"/>
                </a:lnTo>
                <a:lnTo>
                  <a:pt x="22" y="147"/>
                </a:lnTo>
                <a:lnTo>
                  <a:pt x="19" y="147"/>
                </a:lnTo>
                <a:lnTo>
                  <a:pt x="15" y="145"/>
                </a:lnTo>
                <a:lnTo>
                  <a:pt x="13" y="145"/>
                </a:lnTo>
                <a:lnTo>
                  <a:pt x="11" y="147"/>
                </a:lnTo>
                <a:lnTo>
                  <a:pt x="10" y="147"/>
                </a:lnTo>
                <a:lnTo>
                  <a:pt x="10" y="145"/>
                </a:lnTo>
                <a:lnTo>
                  <a:pt x="8" y="143"/>
                </a:lnTo>
                <a:lnTo>
                  <a:pt x="8" y="143"/>
                </a:lnTo>
                <a:lnTo>
                  <a:pt x="8" y="142"/>
                </a:lnTo>
                <a:lnTo>
                  <a:pt x="8" y="140"/>
                </a:lnTo>
                <a:lnTo>
                  <a:pt x="7" y="137"/>
                </a:lnTo>
                <a:lnTo>
                  <a:pt x="7" y="137"/>
                </a:lnTo>
                <a:lnTo>
                  <a:pt x="4" y="136"/>
                </a:lnTo>
                <a:lnTo>
                  <a:pt x="2" y="134"/>
                </a:lnTo>
                <a:lnTo>
                  <a:pt x="0" y="131"/>
                </a:lnTo>
                <a:lnTo>
                  <a:pt x="2" y="128"/>
                </a:lnTo>
                <a:lnTo>
                  <a:pt x="4" y="125"/>
                </a:lnTo>
                <a:lnTo>
                  <a:pt x="5" y="123"/>
                </a:lnTo>
                <a:lnTo>
                  <a:pt x="7" y="121"/>
                </a:lnTo>
                <a:lnTo>
                  <a:pt x="7" y="121"/>
                </a:lnTo>
                <a:lnTo>
                  <a:pt x="7" y="120"/>
                </a:lnTo>
                <a:lnTo>
                  <a:pt x="5" y="118"/>
                </a:lnTo>
                <a:lnTo>
                  <a:pt x="4" y="118"/>
                </a:lnTo>
                <a:lnTo>
                  <a:pt x="4" y="117"/>
                </a:lnTo>
                <a:lnTo>
                  <a:pt x="4" y="114"/>
                </a:lnTo>
                <a:lnTo>
                  <a:pt x="5" y="110"/>
                </a:lnTo>
                <a:lnTo>
                  <a:pt x="7" y="107"/>
                </a:lnTo>
                <a:lnTo>
                  <a:pt x="8" y="106"/>
                </a:lnTo>
                <a:lnTo>
                  <a:pt x="10" y="104"/>
                </a:lnTo>
                <a:lnTo>
                  <a:pt x="10" y="104"/>
                </a:lnTo>
                <a:lnTo>
                  <a:pt x="10" y="102"/>
                </a:lnTo>
                <a:lnTo>
                  <a:pt x="10" y="101"/>
                </a:lnTo>
                <a:lnTo>
                  <a:pt x="11" y="99"/>
                </a:lnTo>
                <a:lnTo>
                  <a:pt x="11" y="99"/>
                </a:lnTo>
                <a:lnTo>
                  <a:pt x="13" y="98"/>
                </a:lnTo>
                <a:lnTo>
                  <a:pt x="13" y="98"/>
                </a:lnTo>
                <a:lnTo>
                  <a:pt x="15" y="96"/>
                </a:lnTo>
                <a:lnTo>
                  <a:pt x="16" y="98"/>
                </a:lnTo>
                <a:lnTo>
                  <a:pt x="18" y="99"/>
                </a:lnTo>
                <a:lnTo>
                  <a:pt x="21" y="102"/>
                </a:lnTo>
                <a:lnTo>
                  <a:pt x="24" y="106"/>
                </a:lnTo>
                <a:lnTo>
                  <a:pt x="24" y="106"/>
                </a:lnTo>
                <a:lnTo>
                  <a:pt x="26" y="107"/>
                </a:lnTo>
                <a:lnTo>
                  <a:pt x="27" y="107"/>
                </a:lnTo>
                <a:lnTo>
                  <a:pt x="29" y="107"/>
                </a:lnTo>
                <a:lnTo>
                  <a:pt x="32" y="106"/>
                </a:lnTo>
                <a:lnTo>
                  <a:pt x="32" y="106"/>
                </a:lnTo>
                <a:lnTo>
                  <a:pt x="33" y="104"/>
                </a:lnTo>
                <a:lnTo>
                  <a:pt x="32" y="102"/>
                </a:lnTo>
                <a:lnTo>
                  <a:pt x="32" y="102"/>
                </a:lnTo>
                <a:lnTo>
                  <a:pt x="32" y="101"/>
                </a:lnTo>
                <a:lnTo>
                  <a:pt x="30" y="98"/>
                </a:lnTo>
                <a:lnTo>
                  <a:pt x="30" y="95"/>
                </a:lnTo>
                <a:lnTo>
                  <a:pt x="30" y="93"/>
                </a:lnTo>
                <a:lnTo>
                  <a:pt x="30" y="93"/>
                </a:lnTo>
                <a:lnTo>
                  <a:pt x="32" y="93"/>
                </a:lnTo>
                <a:lnTo>
                  <a:pt x="32" y="93"/>
                </a:lnTo>
                <a:lnTo>
                  <a:pt x="33" y="93"/>
                </a:lnTo>
                <a:lnTo>
                  <a:pt x="37" y="91"/>
                </a:lnTo>
                <a:lnTo>
                  <a:pt x="40" y="88"/>
                </a:lnTo>
                <a:lnTo>
                  <a:pt x="40" y="87"/>
                </a:lnTo>
                <a:lnTo>
                  <a:pt x="41" y="85"/>
                </a:lnTo>
                <a:lnTo>
                  <a:pt x="43" y="84"/>
                </a:lnTo>
                <a:lnTo>
                  <a:pt x="45" y="84"/>
                </a:lnTo>
                <a:lnTo>
                  <a:pt x="48" y="84"/>
                </a:lnTo>
                <a:lnTo>
                  <a:pt x="49" y="82"/>
                </a:lnTo>
                <a:lnTo>
                  <a:pt x="51" y="80"/>
                </a:lnTo>
                <a:lnTo>
                  <a:pt x="52" y="80"/>
                </a:lnTo>
                <a:lnTo>
                  <a:pt x="54" y="79"/>
                </a:lnTo>
                <a:lnTo>
                  <a:pt x="54" y="79"/>
                </a:lnTo>
                <a:lnTo>
                  <a:pt x="57" y="76"/>
                </a:lnTo>
                <a:lnTo>
                  <a:pt x="59" y="74"/>
                </a:lnTo>
                <a:lnTo>
                  <a:pt x="60" y="73"/>
                </a:lnTo>
                <a:lnTo>
                  <a:pt x="60" y="73"/>
                </a:lnTo>
                <a:lnTo>
                  <a:pt x="62" y="73"/>
                </a:lnTo>
                <a:lnTo>
                  <a:pt x="65" y="73"/>
                </a:lnTo>
                <a:lnTo>
                  <a:pt x="67" y="74"/>
                </a:lnTo>
                <a:lnTo>
                  <a:pt x="68" y="74"/>
                </a:lnTo>
                <a:lnTo>
                  <a:pt x="68" y="76"/>
                </a:lnTo>
                <a:lnTo>
                  <a:pt x="68" y="76"/>
                </a:lnTo>
                <a:lnTo>
                  <a:pt x="70" y="77"/>
                </a:lnTo>
                <a:lnTo>
                  <a:pt x="70" y="77"/>
                </a:lnTo>
                <a:lnTo>
                  <a:pt x="71" y="77"/>
                </a:lnTo>
                <a:lnTo>
                  <a:pt x="73" y="77"/>
                </a:lnTo>
                <a:lnTo>
                  <a:pt x="74" y="76"/>
                </a:lnTo>
                <a:lnTo>
                  <a:pt x="79" y="73"/>
                </a:lnTo>
                <a:lnTo>
                  <a:pt x="82" y="73"/>
                </a:lnTo>
                <a:lnTo>
                  <a:pt x="84" y="73"/>
                </a:lnTo>
                <a:lnTo>
                  <a:pt x="84" y="74"/>
                </a:lnTo>
                <a:lnTo>
                  <a:pt x="86" y="76"/>
                </a:lnTo>
                <a:lnTo>
                  <a:pt x="87" y="77"/>
                </a:lnTo>
                <a:lnTo>
                  <a:pt x="87" y="77"/>
                </a:lnTo>
                <a:lnTo>
                  <a:pt x="87" y="77"/>
                </a:lnTo>
                <a:lnTo>
                  <a:pt x="89" y="76"/>
                </a:lnTo>
                <a:lnTo>
                  <a:pt x="89" y="76"/>
                </a:lnTo>
                <a:lnTo>
                  <a:pt x="90" y="76"/>
                </a:lnTo>
                <a:lnTo>
                  <a:pt x="92" y="77"/>
                </a:lnTo>
                <a:lnTo>
                  <a:pt x="93" y="77"/>
                </a:lnTo>
                <a:lnTo>
                  <a:pt x="97" y="77"/>
                </a:lnTo>
                <a:lnTo>
                  <a:pt x="97" y="76"/>
                </a:lnTo>
                <a:lnTo>
                  <a:pt x="98" y="77"/>
                </a:lnTo>
                <a:lnTo>
                  <a:pt x="100" y="77"/>
                </a:lnTo>
                <a:lnTo>
                  <a:pt x="101" y="79"/>
                </a:lnTo>
                <a:lnTo>
                  <a:pt x="103" y="80"/>
                </a:lnTo>
                <a:lnTo>
                  <a:pt x="104" y="82"/>
                </a:lnTo>
                <a:lnTo>
                  <a:pt x="106" y="82"/>
                </a:lnTo>
                <a:lnTo>
                  <a:pt x="108" y="84"/>
                </a:lnTo>
                <a:lnTo>
                  <a:pt x="109" y="85"/>
                </a:lnTo>
                <a:lnTo>
                  <a:pt x="111" y="85"/>
                </a:lnTo>
                <a:lnTo>
                  <a:pt x="112" y="87"/>
                </a:lnTo>
                <a:lnTo>
                  <a:pt x="114" y="90"/>
                </a:lnTo>
                <a:lnTo>
                  <a:pt x="114" y="91"/>
                </a:lnTo>
                <a:lnTo>
                  <a:pt x="114" y="93"/>
                </a:lnTo>
                <a:lnTo>
                  <a:pt x="115" y="95"/>
                </a:lnTo>
                <a:lnTo>
                  <a:pt x="115" y="95"/>
                </a:lnTo>
                <a:lnTo>
                  <a:pt x="115" y="95"/>
                </a:lnTo>
                <a:lnTo>
                  <a:pt x="117" y="93"/>
                </a:lnTo>
                <a:lnTo>
                  <a:pt x="117" y="91"/>
                </a:lnTo>
                <a:lnTo>
                  <a:pt x="117" y="90"/>
                </a:lnTo>
                <a:lnTo>
                  <a:pt x="115" y="88"/>
                </a:lnTo>
                <a:lnTo>
                  <a:pt x="115" y="87"/>
                </a:lnTo>
                <a:lnTo>
                  <a:pt x="115" y="87"/>
                </a:lnTo>
                <a:lnTo>
                  <a:pt x="115" y="87"/>
                </a:lnTo>
                <a:lnTo>
                  <a:pt x="117" y="85"/>
                </a:lnTo>
                <a:lnTo>
                  <a:pt x="119" y="85"/>
                </a:lnTo>
                <a:lnTo>
                  <a:pt x="120" y="87"/>
                </a:lnTo>
                <a:lnTo>
                  <a:pt x="122" y="88"/>
                </a:lnTo>
                <a:lnTo>
                  <a:pt x="125" y="90"/>
                </a:lnTo>
                <a:lnTo>
                  <a:pt x="127" y="91"/>
                </a:lnTo>
                <a:lnTo>
                  <a:pt x="130" y="93"/>
                </a:lnTo>
                <a:lnTo>
                  <a:pt x="131" y="93"/>
                </a:lnTo>
                <a:lnTo>
                  <a:pt x="133" y="93"/>
                </a:lnTo>
                <a:lnTo>
                  <a:pt x="136" y="93"/>
                </a:lnTo>
                <a:lnTo>
                  <a:pt x="138" y="91"/>
                </a:lnTo>
                <a:lnTo>
                  <a:pt x="138" y="90"/>
                </a:lnTo>
                <a:lnTo>
                  <a:pt x="139" y="88"/>
                </a:lnTo>
                <a:lnTo>
                  <a:pt x="141" y="87"/>
                </a:lnTo>
                <a:lnTo>
                  <a:pt x="144" y="85"/>
                </a:lnTo>
                <a:lnTo>
                  <a:pt x="144" y="85"/>
                </a:lnTo>
                <a:lnTo>
                  <a:pt x="145" y="87"/>
                </a:lnTo>
                <a:lnTo>
                  <a:pt x="147" y="85"/>
                </a:lnTo>
                <a:lnTo>
                  <a:pt x="149" y="85"/>
                </a:lnTo>
                <a:lnTo>
                  <a:pt x="150" y="85"/>
                </a:lnTo>
                <a:lnTo>
                  <a:pt x="153" y="85"/>
                </a:lnTo>
                <a:lnTo>
                  <a:pt x="155" y="87"/>
                </a:lnTo>
                <a:lnTo>
                  <a:pt x="156" y="88"/>
                </a:lnTo>
                <a:lnTo>
                  <a:pt x="158" y="88"/>
                </a:lnTo>
                <a:lnTo>
                  <a:pt x="160" y="87"/>
                </a:lnTo>
                <a:lnTo>
                  <a:pt x="161" y="87"/>
                </a:lnTo>
                <a:lnTo>
                  <a:pt x="161" y="85"/>
                </a:lnTo>
                <a:lnTo>
                  <a:pt x="163" y="84"/>
                </a:lnTo>
                <a:lnTo>
                  <a:pt x="163" y="84"/>
                </a:lnTo>
                <a:lnTo>
                  <a:pt x="166" y="85"/>
                </a:lnTo>
                <a:lnTo>
                  <a:pt x="168" y="85"/>
                </a:lnTo>
                <a:lnTo>
                  <a:pt x="168" y="84"/>
                </a:lnTo>
                <a:lnTo>
                  <a:pt x="171" y="85"/>
                </a:lnTo>
                <a:lnTo>
                  <a:pt x="174" y="87"/>
                </a:lnTo>
                <a:lnTo>
                  <a:pt x="175" y="88"/>
                </a:lnTo>
                <a:lnTo>
                  <a:pt x="177" y="91"/>
                </a:lnTo>
                <a:lnTo>
                  <a:pt x="179" y="91"/>
                </a:lnTo>
                <a:lnTo>
                  <a:pt x="180" y="91"/>
                </a:lnTo>
                <a:lnTo>
                  <a:pt x="180" y="91"/>
                </a:lnTo>
                <a:lnTo>
                  <a:pt x="182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5"/>
                </a:lnTo>
                <a:lnTo>
                  <a:pt x="186" y="96"/>
                </a:lnTo>
                <a:lnTo>
                  <a:pt x="191" y="95"/>
                </a:lnTo>
                <a:lnTo>
                  <a:pt x="191" y="93"/>
                </a:lnTo>
                <a:lnTo>
                  <a:pt x="193" y="91"/>
                </a:lnTo>
                <a:lnTo>
                  <a:pt x="193" y="90"/>
                </a:lnTo>
                <a:lnTo>
                  <a:pt x="194" y="88"/>
                </a:lnTo>
                <a:lnTo>
                  <a:pt x="194" y="88"/>
                </a:lnTo>
                <a:lnTo>
                  <a:pt x="196" y="88"/>
                </a:lnTo>
                <a:lnTo>
                  <a:pt x="197" y="90"/>
                </a:lnTo>
                <a:lnTo>
                  <a:pt x="197" y="91"/>
                </a:lnTo>
                <a:lnTo>
                  <a:pt x="201" y="91"/>
                </a:lnTo>
                <a:lnTo>
                  <a:pt x="202" y="91"/>
                </a:lnTo>
                <a:lnTo>
                  <a:pt x="204" y="91"/>
                </a:lnTo>
                <a:lnTo>
                  <a:pt x="207" y="91"/>
                </a:lnTo>
                <a:lnTo>
                  <a:pt x="212" y="90"/>
                </a:lnTo>
                <a:lnTo>
                  <a:pt x="215" y="88"/>
                </a:lnTo>
                <a:lnTo>
                  <a:pt x="215" y="87"/>
                </a:lnTo>
                <a:lnTo>
                  <a:pt x="216" y="84"/>
                </a:lnTo>
                <a:lnTo>
                  <a:pt x="216" y="82"/>
                </a:lnTo>
                <a:lnTo>
                  <a:pt x="216" y="79"/>
                </a:lnTo>
                <a:lnTo>
                  <a:pt x="215" y="77"/>
                </a:lnTo>
                <a:lnTo>
                  <a:pt x="213" y="77"/>
                </a:lnTo>
                <a:lnTo>
                  <a:pt x="209" y="76"/>
                </a:lnTo>
                <a:lnTo>
                  <a:pt x="209" y="76"/>
                </a:lnTo>
                <a:lnTo>
                  <a:pt x="209" y="76"/>
                </a:lnTo>
                <a:lnTo>
                  <a:pt x="204" y="74"/>
                </a:lnTo>
                <a:lnTo>
                  <a:pt x="201" y="73"/>
                </a:lnTo>
                <a:lnTo>
                  <a:pt x="201" y="73"/>
                </a:lnTo>
                <a:lnTo>
                  <a:pt x="199" y="71"/>
                </a:lnTo>
                <a:lnTo>
                  <a:pt x="197" y="69"/>
                </a:lnTo>
                <a:lnTo>
                  <a:pt x="194" y="69"/>
                </a:lnTo>
                <a:lnTo>
                  <a:pt x="194" y="68"/>
                </a:lnTo>
                <a:lnTo>
                  <a:pt x="194" y="68"/>
                </a:lnTo>
                <a:lnTo>
                  <a:pt x="197" y="66"/>
                </a:lnTo>
                <a:lnTo>
                  <a:pt x="201" y="65"/>
                </a:lnTo>
                <a:lnTo>
                  <a:pt x="201" y="63"/>
                </a:lnTo>
                <a:lnTo>
                  <a:pt x="204" y="63"/>
                </a:lnTo>
                <a:lnTo>
                  <a:pt x="205" y="62"/>
                </a:lnTo>
                <a:lnTo>
                  <a:pt x="207" y="62"/>
                </a:lnTo>
                <a:lnTo>
                  <a:pt x="209" y="60"/>
                </a:lnTo>
                <a:lnTo>
                  <a:pt x="209" y="58"/>
                </a:lnTo>
                <a:lnTo>
                  <a:pt x="205" y="55"/>
                </a:lnTo>
                <a:lnTo>
                  <a:pt x="205" y="54"/>
                </a:lnTo>
                <a:lnTo>
                  <a:pt x="205" y="52"/>
                </a:lnTo>
                <a:lnTo>
                  <a:pt x="207" y="51"/>
                </a:lnTo>
                <a:lnTo>
                  <a:pt x="209" y="51"/>
                </a:lnTo>
                <a:lnTo>
                  <a:pt x="209" y="49"/>
                </a:lnTo>
                <a:lnTo>
                  <a:pt x="209" y="47"/>
                </a:lnTo>
                <a:lnTo>
                  <a:pt x="212" y="47"/>
                </a:lnTo>
                <a:lnTo>
                  <a:pt x="215" y="47"/>
                </a:lnTo>
                <a:lnTo>
                  <a:pt x="216" y="47"/>
                </a:lnTo>
                <a:lnTo>
                  <a:pt x="220" y="47"/>
                </a:lnTo>
                <a:lnTo>
                  <a:pt x="221" y="47"/>
                </a:lnTo>
                <a:lnTo>
                  <a:pt x="223" y="49"/>
                </a:lnTo>
                <a:lnTo>
                  <a:pt x="224" y="47"/>
                </a:lnTo>
                <a:lnTo>
                  <a:pt x="224" y="47"/>
                </a:lnTo>
                <a:lnTo>
                  <a:pt x="224" y="46"/>
                </a:lnTo>
                <a:lnTo>
                  <a:pt x="223" y="46"/>
                </a:lnTo>
                <a:lnTo>
                  <a:pt x="220" y="44"/>
                </a:lnTo>
                <a:lnTo>
                  <a:pt x="218" y="43"/>
                </a:lnTo>
                <a:lnTo>
                  <a:pt x="216" y="43"/>
                </a:lnTo>
                <a:lnTo>
                  <a:pt x="215" y="43"/>
                </a:lnTo>
                <a:lnTo>
                  <a:pt x="213" y="41"/>
                </a:lnTo>
                <a:lnTo>
                  <a:pt x="212" y="41"/>
                </a:lnTo>
                <a:lnTo>
                  <a:pt x="212" y="41"/>
                </a:lnTo>
                <a:lnTo>
                  <a:pt x="212" y="39"/>
                </a:lnTo>
                <a:lnTo>
                  <a:pt x="212" y="38"/>
                </a:lnTo>
                <a:lnTo>
                  <a:pt x="213" y="38"/>
                </a:lnTo>
                <a:lnTo>
                  <a:pt x="215" y="38"/>
                </a:lnTo>
                <a:lnTo>
                  <a:pt x="216" y="38"/>
                </a:lnTo>
                <a:lnTo>
                  <a:pt x="216" y="38"/>
                </a:lnTo>
                <a:lnTo>
                  <a:pt x="216" y="36"/>
                </a:lnTo>
                <a:lnTo>
                  <a:pt x="216" y="36"/>
                </a:lnTo>
                <a:lnTo>
                  <a:pt x="215" y="36"/>
                </a:lnTo>
                <a:lnTo>
                  <a:pt x="215" y="36"/>
                </a:lnTo>
                <a:lnTo>
                  <a:pt x="213" y="36"/>
                </a:lnTo>
                <a:lnTo>
                  <a:pt x="212" y="36"/>
                </a:lnTo>
                <a:lnTo>
                  <a:pt x="210" y="36"/>
                </a:lnTo>
                <a:lnTo>
                  <a:pt x="209" y="35"/>
                </a:lnTo>
                <a:lnTo>
                  <a:pt x="209" y="35"/>
                </a:lnTo>
                <a:lnTo>
                  <a:pt x="210" y="33"/>
                </a:lnTo>
                <a:lnTo>
                  <a:pt x="210" y="32"/>
                </a:lnTo>
                <a:lnTo>
                  <a:pt x="210" y="30"/>
                </a:lnTo>
                <a:lnTo>
                  <a:pt x="210" y="28"/>
                </a:lnTo>
                <a:lnTo>
                  <a:pt x="212" y="27"/>
                </a:lnTo>
                <a:lnTo>
                  <a:pt x="213" y="27"/>
                </a:lnTo>
                <a:lnTo>
                  <a:pt x="218" y="27"/>
                </a:lnTo>
                <a:lnTo>
                  <a:pt x="223" y="28"/>
                </a:lnTo>
                <a:lnTo>
                  <a:pt x="223" y="28"/>
                </a:lnTo>
                <a:lnTo>
                  <a:pt x="223" y="28"/>
                </a:lnTo>
                <a:lnTo>
                  <a:pt x="224" y="27"/>
                </a:lnTo>
                <a:lnTo>
                  <a:pt x="231" y="27"/>
                </a:lnTo>
                <a:lnTo>
                  <a:pt x="232" y="27"/>
                </a:lnTo>
                <a:lnTo>
                  <a:pt x="232" y="27"/>
                </a:lnTo>
                <a:lnTo>
                  <a:pt x="238" y="25"/>
                </a:lnTo>
                <a:lnTo>
                  <a:pt x="240" y="25"/>
                </a:lnTo>
                <a:lnTo>
                  <a:pt x="240" y="24"/>
                </a:lnTo>
                <a:lnTo>
                  <a:pt x="242" y="24"/>
                </a:lnTo>
                <a:lnTo>
                  <a:pt x="243" y="24"/>
                </a:lnTo>
                <a:lnTo>
                  <a:pt x="246" y="24"/>
                </a:lnTo>
                <a:lnTo>
                  <a:pt x="248" y="22"/>
                </a:lnTo>
                <a:lnTo>
                  <a:pt x="248" y="22"/>
                </a:lnTo>
                <a:lnTo>
                  <a:pt x="250" y="22"/>
                </a:lnTo>
                <a:lnTo>
                  <a:pt x="253" y="22"/>
                </a:lnTo>
                <a:lnTo>
                  <a:pt x="253" y="22"/>
                </a:lnTo>
                <a:lnTo>
                  <a:pt x="253" y="22"/>
                </a:lnTo>
                <a:lnTo>
                  <a:pt x="254" y="21"/>
                </a:lnTo>
                <a:lnTo>
                  <a:pt x="259" y="21"/>
                </a:lnTo>
                <a:lnTo>
                  <a:pt x="259" y="21"/>
                </a:lnTo>
                <a:lnTo>
                  <a:pt x="261" y="21"/>
                </a:lnTo>
                <a:lnTo>
                  <a:pt x="264" y="21"/>
                </a:lnTo>
                <a:lnTo>
                  <a:pt x="265" y="19"/>
                </a:lnTo>
                <a:lnTo>
                  <a:pt x="267" y="21"/>
                </a:lnTo>
                <a:lnTo>
                  <a:pt x="268" y="21"/>
                </a:lnTo>
                <a:lnTo>
                  <a:pt x="268" y="21"/>
                </a:lnTo>
                <a:lnTo>
                  <a:pt x="268" y="19"/>
                </a:lnTo>
                <a:lnTo>
                  <a:pt x="270" y="17"/>
                </a:lnTo>
                <a:lnTo>
                  <a:pt x="272" y="16"/>
                </a:lnTo>
                <a:lnTo>
                  <a:pt x="272" y="16"/>
                </a:lnTo>
                <a:lnTo>
                  <a:pt x="273" y="16"/>
                </a:lnTo>
                <a:lnTo>
                  <a:pt x="273" y="16"/>
                </a:lnTo>
                <a:lnTo>
                  <a:pt x="276" y="16"/>
                </a:lnTo>
                <a:lnTo>
                  <a:pt x="279" y="14"/>
                </a:lnTo>
                <a:lnTo>
                  <a:pt x="279" y="14"/>
                </a:lnTo>
                <a:lnTo>
                  <a:pt x="284" y="14"/>
                </a:lnTo>
                <a:lnTo>
                  <a:pt x="289" y="13"/>
                </a:lnTo>
                <a:lnTo>
                  <a:pt x="292" y="13"/>
                </a:lnTo>
                <a:lnTo>
                  <a:pt x="297" y="11"/>
                </a:lnTo>
                <a:lnTo>
                  <a:pt x="298" y="11"/>
                </a:lnTo>
                <a:lnTo>
                  <a:pt x="302" y="11"/>
                </a:lnTo>
                <a:lnTo>
                  <a:pt x="305" y="10"/>
                </a:lnTo>
                <a:lnTo>
                  <a:pt x="308" y="8"/>
                </a:lnTo>
                <a:lnTo>
                  <a:pt x="309" y="8"/>
                </a:lnTo>
                <a:lnTo>
                  <a:pt x="311" y="8"/>
                </a:lnTo>
                <a:lnTo>
                  <a:pt x="313" y="8"/>
                </a:lnTo>
                <a:lnTo>
                  <a:pt x="313" y="8"/>
                </a:lnTo>
                <a:lnTo>
                  <a:pt x="313" y="6"/>
                </a:lnTo>
                <a:lnTo>
                  <a:pt x="313" y="5"/>
                </a:lnTo>
                <a:lnTo>
                  <a:pt x="313" y="5"/>
                </a:lnTo>
                <a:lnTo>
                  <a:pt x="314" y="3"/>
                </a:lnTo>
                <a:lnTo>
                  <a:pt x="316" y="3"/>
                </a:lnTo>
                <a:lnTo>
                  <a:pt x="317" y="3"/>
                </a:lnTo>
                <a:lnTo>
                  <a:pt x="320" y="2"/>
                </a:lnTo>
                <a:lnTo>
                  <a:pt x="322" y="0"/>
                </a:lnTo>
                <a:lnTo>
                  <a:pt x="3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2" name="Freeform 232"/>
          <p:cNvSpPr>
            <a:spLocks noEditPoints="1"/>
          </p:cNvSpPr>
          <p:nvPr/>
        </p:nvSpPr>
        <p:spPr bwMode="auto">
          <a:xfrm>
            <a:off x="5254705" y="4495352"/>
            <a:ext cx="373521" cy="481706"/>
          </a:xfrm>
          <a:custGeom>
            <a:avLst/>
            <a:gdLst>
              <a:gd name="T0" fmla="*/ 13 w 71"/>
              <a:gd name="T1" fmla="*/ 88 h 90"/>
              <a:gd name="T2" fmla="*/ 3 w 71"/>
              <a:gd name="T3" fmla="*/ 90 h 90"/>
              <a:gd name="T4" fmla="*/ 5 w 71"/>
              <a:gd name="T5" fmla="*/ 85 h 90"/>
              <a:gd name="T6" fmla="*/ 11 w 71"/>
              <a:gd name="T7" fmla="*/ 72 h 90"/>
              <a:gd name="T8" fmla="*/ 3 w 71"/>
              <a:gd name="T9" fmla="*/ 67 h 90"/>
              <a:gd name="T10" fmla="*/ 2 w 71"/>
              <a:gd name="T11" fmla="*/ 71 h 90"/>
              <a:gd name="T12" fmla="*/ 3 w 71"/>
              <a:gd name="T13" fmla="*/ 67 h 90"/>
              <a:gd name="T14" fmla="*/ 26 w 71"/>
              <a:gd name="T15" fmla="*/ 66 h 90"/>
              <a:gd name="T16" fmla="*/ 2 w 71"/>
              <a:gd name="T17" fmla="*/ 64 h 90"/>
              <a:gd name="T18" fmla="*/ 27 w 71"/>
              <a:gd name="T19" fmla="*/ 61 h 90"/>
              <a:gd name="T20" fmla="*/ 29 w 71"/>
              <a:gd name="T21" fmla="*/ 66 h 90"/>
              <a:gd name="T22" fmla="*/ 27 w 71"/>
              <a:gd name="T23" fmla="*/ 63 h 90"/>
              <a:gd name="T24" fmla="*/ 37 w 71"/>
              <a:gd name="T25" fmla="*/ 63 h 90"/>
              <a:gd name="T26" fmla="*/ 5 w 71"/>
              <a:gd name="T27" fmla="*/ 34 h 90"/>
              <a:gd name="T28" fmla="*/ 5 w 71"/>
              <a:gd name="T29" fmla="*/ 34 h 90"/>
              <a:gd name="T30" fmla="*/ 70 w 71"/>
              <a:gd name="T31" fmla="*/ 20 h 90"/>
              <a:gd name="T32" fmla="*/ 7 w 71"/>
              <a:gd name="T33" fmla="*/ 14 h 90"/>
              <a:gd name="T34" fmla="*/ 7 w 71"/>
              <a:gd name="T35" fmla="*/ 17 h 90"/>
              <a:gd name="T36" fmla="*/ 41 w 71"/>
              <a:gd name="T37" fmla="*/ 12 h 90"/>
              <a:gd name="T38" fmla="*/ 51 w 71"/>
              <a:gd name="T39" fmla="*/ 31 h 90"/>
              <a:gd name="T40" fmla="*/ 49 w 71"/>
              <a:gd name="T41" fmla="*/ 41 h 90"/>
              <a:gd name="T42" fmla="*/ 51 w 71"/>
              <a:gd name="T43" fmla="*/ 44 h 90"/>
              <a:gd name="T44" fmla="*/ 48 w 71"/>
              <a:gd name="T45" fmla="*/ 55 h 90"/>
              <a:gd name="T46" fmla="*/ 38 w 71"/>
              <a:gd name="T47" fmla="*/ 58 h 90"/>
              <a:gd name="T48" fmla="*/ 35 w 71"/>
              <a:gd name="T49" fmla="*/ 63 h 90"/>
              <a:gd name="T50" fmla="*/ 30 w 71"/>
              <a:gd name="T51" fmla="*/ 60 h 90"/>
              <a:gd name="T52" fmla="*/ 24 w 71"/>
              <a:gd name="T53" fmla="*/ 63 h 90"/>
              <a:gd name="T54" fmla="*/ 22 w 71"/>
              <a:gd name="T55" fmla="*/ 64 h 90"/>
              <a:gd name="T56" fmla="*/ 21 w 71"/>
              <a:gd name="T57" fmla="*/ 66 h 90"/>
              <a:gd name="T58" fmla="*/ 18 w 71"/>
              <a:gd name="T59" fmla="*/ 67 h 90"/>
              <a:gd name="T60" fmla="*/ 15 w 71"/>
              <a:gd name="T61" fmla="*/ 67 h 90"/>
              <a:gd name="T62" fmla="*/ 10 w 71"/>
              <a:gd name="T63" fmla="*/ 71 h 90"/>
              <a:gd name="T64" fmla="*/ 7 w 71"/>
              <a:gd name="T65" fmla="*/ 69 h 90"/>
              <a:gd name="T66" fmla="*/ 8 w 71"/>
              <a:gd name="T67" fmla="*/ 66 h 90"/>
              <a:gd name="T68" fmla="*/ 8 w 71"/>
              <a:gd name="T69" fmla="*/ 63 h 90"/>
              <a:gd name="T70" fmla="*/ 5 w 71"/>
              <a:gd name="T71" fmla="*/ 58 h 90"/>
              <a:gd name="T72" fmla="*/ 8 w 71"/>
              <a:gd name="T73" fmla="*/ 52 h 90"/>
              <a:gd name="T74" fmla="*/ 8 w 71"/>
              <a:gd name="T75" fmla="*/ 50 h 90"/>
              <a:gd name="T76" fmla="*/ 10 w 71"/>
              <a:gd name="T77" fmla="*/ 45 h 90"/>
              <a:gd name="T78" fmla="*/ 8 w 71"/>
              <a:gd name="T79" fmla="*/ 41 h 90"/>
              <a:gd name="T80" fmla="*/ 8 w 71"/>
              <a:gd name="T81" fmla="*/ 34 h 90"/>
              <a:gd name="T82" fmla="*/ 3 w 71"/>
              <a:gd name="T83" fmla="*/ 33 h 90"/>
              <a:gd name="T84" fmla="*/ 7 w 71"/>
              <a:gd name="T85" fmla="*/ 28 h 90"/>
              <a:gd name="T86" fmla="*/ 13 w 71"/>
              <a:gd name="T87" fmla="*/ 30 h 90"/>
              <a:gd name="T88" fmla="*/ 13 w 71"/>
              <a:gd name="T89" fmla="*/ 28 h 90"/>
              <a:gd name="T90" fmla="*/ 10 w 71"/>
              <a:gd name="T91" fmla="*/ 20 h 90"/>
              <a:gd name="T92" fmla="*/ 8 w 71"/>
              <a:gd name="T93" fmla="*/ 15 h 90"/>
              <a:gd name="T94" fmla="*/ 10 w 71"/>
              <a:gd name="T95" fmla="*/ 14 h 90"/>
              <a:gd name="T96" fmla="*/ 15 w 71"/>
              <a:gd name="T97" fmla="*/ 8 h 90"/>
              <a:gd name="T98" fmla="*/ 22 w 71"/>
              <a:gd name="T99" fmla="*/ 6 h 90"/>
              <a:gd name="T100" fmla="*/ 30 w 71"/>
              <a:gd name="T101" fmla="*/ 6 h 90"/>
              <a:gd name="T102" fmla="*/ 35 w 71"/>
              <a:gd name="T10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90">
                <a:moveTo>
                  <a:pt x="11" y="83"/>
                </a:moveTo>
                <a:lnTo>
                  <a:pt x="13" y="85"/>
                </a:lnTo>
                <a:lnTo>
                  <a:pt x="13" y="85"/>
                </a:lnTo>
                <a:lnTo>
                  <a:pt x="13" y="86"/>
                </a:lnTo>
                <a:lnTo>
                  <a:pt x="13" y="88"/>
                </a:lnTo>
                <a:lnTo>
                  <a:pt x="10" y="88"/>
                </a:lnTo>
                <a:lnTo>
                  <a:pt x="8" y="90"/>
                </a:lnTo>
                <a:lnTo>
                  <a:pt x="5" y="90"/>
                </a:lnTo>
                <a:lnTo>
                  <a:pt x="5" y="90"/>
                </a:lnTo>
                <a:lnTo>
                  <a:pt x="3" y="90"/>
                </a:lnTo>
                <a:lnTo>
                  <a:pt x="3" y="90"/>
                </a:lnTo>
                <a:lnTo>
                  <a:pt x="3" y="88"/>
                </a:lnTo>
                <a:lnTo>
                  <a:pt x="2" y="88"/>
                </a:lnTo>
                <a:lnTo>
                  <a:pt x="3" y="86"/>
                </a:lnTo>
                <a:lnTo>
                  <a:pt x="5" y="85"/>
                </a:lnTo>
                <a:lnTo>
                  <a:pt x="10" y="83"/>
                </a:lnTo>
                <a:lnTo>
                  <a:pt x="11" y="83"/>
                </a:lnTo>
                <a:close/>
                <a:moveTo>
                  <a:pt x="10" y="71"/>
                </a:moveTo>
                <a:lnTo>
                  <a:pt x="11" y="71"/>
                </a:lnTo>
                <a:lnTo>
                  <a:pt x="11" y="72"/>
                </a:lnTo>
                <a:lnTo>
                  <a:pt x="10" y="72"/>
                </a:lnTo>
                <a:lnTo>
                  <a:pt x="10" y="71"/>
                </a:lnTo>
                <a:lnTo>
                  <a:pt x="10" y="71"/>
                </a:lnTo>
                <a:lnTo>
                  <a:pt x="10" y="71"/>
                </a:lnTo>
                <a:close/>
                <a:moveTo>
                  <a:pt x="3" y="67"/>
                </a:moveTo>
                <a:lnTo>
                  <a:pt x="5" y="67"/>
                </a:lnTo>
                <a:lnTo>
                  <a:pt x="5" y="69"/>
                </a:lnTo>
                <a:lnTo>
                  <a:pt x="5" y="69"/>
                </a:lnTo>
                <a:lnTo>
                  <a:pt x="3" y="71"/>
                </a:lnTo>
                <a:lnTo>
                  <a:pt x="2" y="71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3" y="67"/>
                </a:lnTo>
                <a:lnTo>
                  <a:pt x="3" y="67"/>
                </a:lnTo>
                <a:close/>
                <a:moveTo>
                  <a:pt x="26" y="66"/>
                </a:moveTo>
                <a:lnTo>
                  <a:pt x="26" y="66"/>
                </a:lnTo>
                <a:lnTo>
                  <a:pt x="26" y="67"/>
                </a:lnTo>
                <a:lnTo>
                  <a:pt x="26" y="66"/>
                </a:lnTo>
                <a:lnTo>
                  <a:pt x="26" y="66"/>
                </a:lnTo>
                <a:close/>
                <a:moveTo>
                  <a:pt x="2" y="61"/>
                </a:moveTo>
                <a:lnTo>
                  <a:pt x="2" y="63"/>
                </a:lnTo>
                <a:lnTo>
                  <a:pt x="2" y="64"/>
                </a:lnTo>
                <a:lnTo>
                  <a:pt x="2" y="66"/>
                </a:lnTo>
                <a:lnTo>
                  <a:pt x="2" y="64"/>
                </a:lnTo>
                <a:lnTo>
                  <a:pt x="2" y="64"/>
                </a:lnTo>
                <a:lnTo>
                  <a:pt x="0" y="63"/>
                </a:lnTo>
                <a:lnTo>
                  <a:pt x="0" y="63"/>
                </a:lnTo>
                <a:lnTo>
                  <a:pt x="2" y="61"/>
                </a:lnTo>
                <a:close/>
                <a:moveTo>
                  <a:pt x="27" y="61"/>
                </a:moveTo>
                <a:lnTo>
                  <a:pt x="29" y="63"/>
                </a:lnTo>
                <a:lnTo>
                  <a:pt x="30" y="63"/>
                </a:lnTo>
                <a:lnTo>
                  <a:pt x="30" y="63"/>
                </a:lnTo>
                <a:lnTo>
                  <a:pt x="30" y="64"/>
                </a:lnTo>
                <a:lnTo>
                  <a:pt x="29" y="66"/>
                </a:lnTo>
                <a:lnTo>
                  <a:pt x="29" y="64"/>
                </a:lnTo>
                <a:lnTo>
                  <a:pt x="27" y="64"/>
                </a:lnTo>
                <a:lnTo>
                  <a:pt x="27" y="64"/>
                </a:lnTo>
                <a:lnTo>
                  <a:pt x="27" y="63"/>
                </a:lnTo>
                <a:lnTo>
                  <a:pt x="27" y="63"/>
                </a:lnTo>
                <a:lnTo>
                  <a:pt x="27" y="61"/>
                </a:lnTo>
                <a:close/>
                <a:moveTo>
                  <a:pt x="40" y="60"/>
                </a:moveTo>
                <a:lnTo>
                  <a:pt x="40" y="64"/>
                </a:lnTo>
                <a:lnTo>
                  <a:pt x="38" y="64"/>
                </a:lnTo>
                <a:lnTo>
                  <a:pt x="37" y="63"/>
                </a:lnTo>
                <a:lnTo>
                  <a:pt x="37" y="63"/>
                </a:lnTo>
                <a:lnTo>
                  <a:pt x="38" y="61"/>
                </a:lnTo>
                <a:lnTo>
                  <a:pt x="38" y="60"/>
                </a:lnTo>
                <a:lnTo>
                  <a:pt x="40" y="60"/>
                </a:lnTo>
                <a:close/>
                <a:moveTo>
                  <a:pt x="5" y="34"/>
                </a:moveTo>
                <a:lnTo>
                  <a:pt x="5" y="34"/>
                </a:lnTo>
                <a:lnTo>
                  <a:pt x="7" y="36"/>
                </a:lnTo>
                <a:lnTo>
                  <a:pt x="7" y="38"/>
                </a:lnTo>
                <a:lnTo>
                  <a:pt x="5" y="36"/>
                </a:lnTo>
                <a:lnTo>
                  <a:pt x="5" y="34"/>
                </a:lnTo>
                <a:close/>
                <a:moveTo>
                  <a:pt x="71" y="19"/>
                </a:move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0" y="20"/>
                </a:lnTo>
                <a:lnTo>
                  <a:pt x="70" y="19"/>
                </a:lnTo>
                <a:lnTo>
                  <a:pt x="70" y="19"/>
                </a:lnTo>
                <a:lnTo>
                  <a:pt x="71" y="19"/>
                </a:lnTo>
                <a:close/>
                <a:moveTo>
                  <a:pt x="7" y="14"/>
                </a:moveTo>
                <a:lnTo>
                  <a:pt x="7" y="14"/>
                </a:lnTo>
                <a:lnTo>
                  <a:pt x="8" y="15"/>
                </a:lnTo>
                <a:lnTo>
                  <a:pt x="8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5" y="14"/>
                </a:lnTo>
                <a:lnTo>
                  <a:pt x="7" y="14"/>
                </a:lnTo>
                <a:close/>
                <a:moveTo>
                  <a:pt x="35" y="0"/>
                </a:moveTo>
                <a:lnTo>
                  <a:pt x="38" y="8"/>
                </a:lnTo>
                <a:lnTo>
                  <a:pt x="41" y="12"/>
                </a:lnTo>
                <a:lnTo>
                  <a:pt x="44" y="15"/>
                </a:lnTo>
                <a:lnTo>
                  <a:pt x="48" y="23"/>
                </a:lnTo>
                <a:lnTo>
                  <a:pt x="49" y="27"/>
                </a:lnTo>
                <a:lnTo>
                  <a:pt x="49" y="28"/>
                </a:lnTo>
                <a:lnTo>
                  <a:pt x="51" y="31"/>
                </a:lnTo>
                <a:lnTo>
                  <a:pt x="49" y="33"/>
                </a:lnTo>
                <a:lnTo>
                  <a:pt x="51" y="36"/>
                </a:lnTo>
                <a:lnTo>
                  <a:pt x="49" y="38"/>
                </a:lnTo>
                <a:lnTo>
                  <a:pt x="49" y="39"/>
                </a:lnTo>
                <a:lnTo>
                  <a:pt x="49" y="41"/>
                </a:lnTo>
                <a:lnTo>
                  <a:pt x="49" y="42"/>
                </a:lnTo>
                <a:lnTo>
                  <a:pt x="49" y="44"/>
                </a:lnTo>
                <a:lnTo>
                  <a:pt x="49" y="44"/>
                </a:lnTo>
                <a:lnTo>
                  <a:pt x="51" y="44"/>
                </a:lnTo>
                <a:lnTo>
                  <a:pt x="51" y="44"/>
                </a:lnTo>
                <a:lnTo>
                  <a:pt x="52" y="44"/>
                </a:lnTo>
                <a:lnTo>
                  <a:pt x="52" y="45"/>
                </a:lnTo>
                <a:lnTo>
                  <a:pt x="51" y="49"/>
                </a:lnTo>
                <a:lnTo>
                  <a:pt x="49" y="52"/>
                </a:lnTo>
                <a:lnTo>
                  <a:pt x="48" y="55"/>
                </a:lnTo>
                <a:lnTo>
                  <a:pt x="46" y="58"/>
                </a:lnTo>
                <a:lnTo>
                  <a:pt x="44" y="58"/>
                </a:lnTo>
                <a:lnTo>
                  <a:pt x="43" y="58"/>
                </a:lnTo>
                <a:lnTo>
                  <a:pt x="41" y="60"/>
                </a:lnTo>
                <a:lnTo>
                  <a:pt x="38" y="58"/>
                </a:lnTo>
                <a:lnTo>
                  <a:pt x="37" y="58"/>
                </a:lnTo>
                <a:lnTo>
                  <a:pt x="35" y="60"/>
                </a:lnTo>
                <a:lnTo>
                  <a:pt x="35" y="60"/>
                </a:lnTo>
                <a:lnTo>
                  <a:pt x="35" y="61"/>
                </a:lnTo>
                <a:lnTo>
                  <a:pt x="35" y="63"/>
                </a:lnTo>
                <a:lnTo>
                  <a:pt x="35" y="63"/>
                </a:lnTo>
                <a:lnTo>
                  <a:pt x="33" y="61"/>
                </a:lnTo>
                <a:lnTo>
                  <a:pt x="32" y="61"/>
                </a:lnTo>
                <a:lnTo>
                  <a:pt x="30" y="61"/>
                </a:lnTo>
                <a:lnTo>
                  <a:pt x="30" y="60"/>
                </a:lnTo>
                <a:lnTo>
                  <a:pt x="29" y="60"/>
                </a:lnTo>
                <a:lnTo>
                  <a:pt x="27" y="61"/>
                </a:lnTo>
                <a:lnTo>
                  <a:pt x="26" y="61"/>
                </a:lnTo>
                <a:lnTo>
                  <a:pt x="24" y="61"/>
                </a:lnTo>
                <a:lnTo>
                  <a:pt x="24" y="63"/>
                </a:lnTo>
                <a:lnTo>
                  <a:pt x="24" y="63"/>
                </a:lnTo>
                <a:lnTo>
                  <a:pt x="26" y="64"/>
                </a:lnTo>
                <a:lnTo>
                  <a:pt x="26" y="64"/>
                </a:lnTo>
                <a:lnTo>
                  <a:pt x="24" y="66"/>
                </a:lnTo>
                <a:lnTo>
                  <a:pt x="22" y="64"/>
                </a:lnTo>
                <a:lnTo>
                  <a:pt x="22" y="63"/>
                </a:lnTo>
                <a:lnTo>
                  <a:pt x="21" y="63"/>
                </a:lnTo>
                <a:lnTo>
                  <a:pt x="21" y="63"/>
                </a:lnTo>
                <a:lnTo>
                  <a:pt x="21" y="64"/>
                </a:lnTo>
                <a:lnTo>
                  <a:pt x="21" y="66"/>
                </a:lnTo>
                <a:lnTo>
                  <a:pt x="21" y="66"/>
                </a:lnTo>
                <a:lnTo>
                  <a:pt x="21" y="67"/>
                </a:lnTo>
                <a:lnTo>
                  <a:pt x="21" y="69"/>
                </a:lnTo>
                <a:lnTo>
                  <a:pt x="19" y="69"/>
                </a:lnTo>
                <a:lnTo>
                  <a:pt x="18" y="67"/>
                </a:lnTo>
                <a:lnTo>
                  <a:pt x="18" y="67"/>
                </a:lnTo>
                <a:lnTo>
                  <a:pt x="18" y="66"/>
                </a:lnTo>
                <a:lnTo>
                  <a:pt x="19" y="64"/>
                </a:lnTo>
                <a:lnTo>
                  <a:pt x="18" y="64"/>
                </a:lnTo>
                <a:lnTo>
                  <a:pt x="15" y="67"/>
                </a:lnTo>
                <a:lnTo>
                  <a:pt x="13" y="69"/>
                </a:lnTo>
                <a:lnTo>
                  <a:pt x="11" y="69"/>
                </a:lnTo>
                <a:lnTo>
                  <a:pt x="11" y="69"/>
                </a:lnTo>
                <a:lnTo>
                  <a:pt x="11" y="69"/>
                </a:lnTo>
                <a:lnTo>
                  <a:pt x="10" y="71"/>
                </a:lnTo>
                <a:lnTo>
                  <a:pt x="8" y="72"/>
                </a:lnTo>
                <a:lnTo>
                  <a:pt x="8" y="72"/>
                </a:lnTo>
                <a:lnTo>
                  <a:pt x="8" y="71"/>
                </a:lnTo>
                <a:lnTo>
                  <a:pt x="8" y="69"/>
                </a:lnTo>
                <a:lnTo>
                  <a:pt x="7" y="69"/>
                </a:lnTo>
                <a:lnTo>
                  <a:pt x="5" y="67"/>
                </a:lnTo>
                <a:lnTo>
                  <a:pt x="3" y="66"/>
                </a:lnTo>
                <a:lnTo>
                  <a:pt x="5" y="64"/>
                </a:lnTo>
                <a:lnTo>
                  <a:pt x="7" y="66"/>
                </a:lnTo>
                <a:lnTo>
                  <a:pt x="8" y="66"/>
                </a:lnTo>
                <a:lnTo>
                  <a:pt x="8" y="64"/>
                </a:lnTo>
                <a:lnTo>
                  <a:pt x="7" y="64"/>
                </a:lnTo>
                <a:lnTo>
                  <a:pt x="8" y="64"/>
                </a:lnTo>
                <a:lnTo>
                  <a:pt x="8" y="63"/>
                </a:lnTo>
                <a:lnTo>
                  <a:pt x="8" y="63"/>
                </a:lnTo>
                <a:lnTo>
                  <a:pt x="7" y="63"/>
                </a:lnTo>
                <a:lnTo>
                  <a:pt x="7" y="63"/>
                </a:lnTo>
                <a:lnTo>
                  <a:pt x="7" y="61"/>
                </a:lnTo>
                <a:lnTo>
                  <a:pt x="5" y="60"/>
                </a:lnTo>
                <a:lnTo>
                  <a:pt x="5" y="58"/>
                </a:lnTo>
                <a:lnTo>
                  <a:pt x="5" y="56"/>
                </a:lnTo>
                <a:lnTo>
                  <a:pt x="7" y="55"/>
                </a:lnTo>
                <a:lnTo>
                  <a:pt x="7" y="53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8" y="50"/>
                </a:lnTo>
                <a:lnTo>
                  <a:pt x="7" y="50"/>
                </a:lnTo>
                <a:lnTo>
                  <a:pt x="7" y="50"/>
                </a:lnTo>
                <a:lnTo>
                  <a:pt x="8" y="50"/>
                </a:lnTo>
                <a:lnTo>
                  <a:pt x="8" y="49"/>
                </a:lnTo>
                <a:lnTo>
                  <a:pt x="10" y="47"/>
                </a:lnTo>
                <a:lnTo>
                  <a:pt x="11" y="45"/>
                </a:lnTo>
                <a:lnTo>
                  <a:pt x="11" y="45"/>
                </a:lnTo>
                <a:lnTo>
                  <a:pt x="10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8" y="41"/>
                </a:lnTo>
                <a:lnTo>
                  <a:pt x="8" y="39"/>
                </a:lnTo>
                <a:lnTo>
                  <a:pt x="8" y="38"/>
                </a:lnTo>
                <a:lnTo>
                  <a:pt x="8" y="36"/>
                </a:lnTo>
                <a:lnTo>
                  <a:pt x="8" y="34"/>
                </a:lnTo>
                <a:lnTo>
                  <a:pt x="7" y="33"/>
                </a:lnTo>
                <a:lnTo>
                  <a:pt x="7" y="33"/>
                </a:lnTo>
                <a:lnTo>
                  <a:pt x="5" y="33"/>
                </a:lnTo>
                <a:lnTo>
                  <a:pt x="3" y="33"/>
                </a:lnTo>
                <a:lnTo>
                  <a:pt x="3" y="33"/>
                </a:lnTo>
                <a:lnTo>
                  <a:pt x="2" y="31"/>
                </a:lnTo>
                <a:lnTo>
                  <a:pt x="3" y="30"/>
                </a:lnTo>
                <a:lnTo>
                  <a:pt x="5" y="28"/>
                </a:lnTo>
                <a:lnTo>
                  <a:pt x="7" y="28"/>
                </a:lnTo>
                <a:lnTo>
                  <a:pt x="7" y="28"/>
                </a:lnTo>
                <a:lnTo>
                  <a:pt x="8" y="27"/>
                </a:lnTo>
                <a:lnTo>
                  <a:pt x="10" y="28"/>
                </a:lnTo>
                <a:lnTo>
                  <a:pt x="11" y="28"/>
                </a:lnTo>
                <a:lnTo>
                  <a:pt x="13" y="30"/>
                </a:lnTo>
                <a:lnTo>
                  <a:pt x="13" y="30"/>
                </a:lnTo>
                <a:lnTo>
                  <a:pt x="13" y="30"/>
                </a:lnTo>
                <a:lnTo>
                  <a:pt x="15" y="30"/>
                </a:lnTo>
                <a:lnTo>
                  <a:pt x="15" y="28"/>
                </a:lnTo>
                <a:lnTo>
                  <a:pt x="15" y="28"/>
                </a:lnTo>
                <a:lnTo>
                  <a:pt x="13" y="28"/>
                </a:lnTo>
                <a:lnTo>
                  <a:pt x="11" y="27"/>
                </a:lnTo>
                <a:lnTo>
                  <a:pt x="11" y="25"/>
                </a:lnTo>
                <a:lnTo>
                  <a:pt x="11" y="25"/>
                </a:lnTo>
                <a:lnTo>
                  <a:pt x="11" y="23"/>
                </a:lnTo>
                <a:lnTo>
                  <a:pt x="10" y="20"/>
                </a:lnTo>
                <a:lnTo>
                  <a:pt x="10" y="20"/>
                </a:lnTo>
                <a:lnTo>
                  <a:pt x="10" y="19"/>
                </a:lnTo>
                <a:lnTo>
                  <a:pt x="8" y="17"/>
                </a:lnTo>
                <a:lnTo>
                  <a:pt x="8" y="17"/>
                </a:lnTo>
                <a:lnTo>
                  <a:pt x="8" y="15"/>
                </a:lnTo>
                <a:lnTo>
                  <a:pt x="8" y="15"/>
                </a:lnTo>
                <a:lnTo>
                  <a:pt x="10" y="15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3" y="9"/>
                </a:lnTo>
                <a:lnTo>
                  <a:pt x="15" y="8"/>
                </a:lnTo>
                <a:lnTo>
                  <a:pt x="15" y="8"/>
                </a:lnTo>
                <a:lnTo>
                  <a:pt x="16" y="6"/>
                </a:lnTo>
                <a:lnTo>
                  <a:pt x="18" y="6"/>
                </a:lnTo>
                <a:lnTo>
                  <a:pt x="19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7" y="6"/>
                </a:lnTo>
                <a:lnTo>
                  <a:pt x="30" y="6"/>
                </a:lnTo>
                <a:lnTo>
                  <a:pt x="30" y="6"/>
                </a:lnTo>
                <a:lnTo>
                  <a:pt x="32" y="4"/>
                </a:lnTo>
                <a:lnTo>
                  <a:pt x="32" y="4"/>
                </a:lnTo>
                <a:lnTo>
                  <a:pt x="33" y="3"/>
                </a:lnTo>
                <a:lnTo>
                  <a:pt x="33" y="1"/>
                </a:lnTo>
                <a:lnTo>
                  <a:pt x="3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3" name="Freeform 233"/>
          <p:cNvSpPr>
            <a:spLocks noEditPoints="1"/>
          </p:cNvSpPr>
          <p:nvPr/>
        </p:nvSpPr>
        <p:spPr bwMode="auto">
          <a:xfrm>
            <a:off x="5133705" y="4099281"/>
            <a:ext cx="478739" cy="476354"/>
          </a:xfrm>
          <a:custGeom>
            <a:avLst/>
            <a:gdLst>
              <a:gd name="T0" fmla="*/ 8 w 91"/>
              <a:gd name="T1" fmla="*/ 58 h 89"/>
              <a:gd name="T2" fmla="*/ 82 w 91"/>
              <a:gd name="T3" fmla="*/ 0 h 89"/>
              <a:gd name="T4" fmla="*/ 85 w 91"/>
              <a:gd name="T5" fmla="*/ 1 h 89"/>
              <a:gd name="T6" fmla="*/ 88 w 91"/>
              <a:gd name="T7" fmla="*/ 8 h 89"/>
              <a:gd name="T8" fmla="*/ 91 w 91"/>
              <a:gd name="T9" fmla="*/ 11 h 89"/>
              <a:gd name="T10" fmla="*/ 85 w 91"/>
              <a:gd name="T11" fmla="*/ 14 h 89"/>
              <a:gd name="T12" fmla="*/ 80 w 91"/>
              <a:gd name="T13" fmla="*/ 19 h 89"/>
              <a:gd name="T14" fmla="*/ 77 w 91"/>
              <a:gd name="T15" fmla="*/ 28 h 89"/>
              <a:gd name="T16" fmla="*/ 72 w 91"/>
              <a:gd name="T17" fmla="*/ 39 h 89"/>
              <a:gd name="T18" fmla="*/ 63 w 91"/>
              <a:gd name="T19" fmla="*/ 45 h 89"/>
              <a:gd name="T20" fmla="*/ 53 w 91"/>
              <a:gd name="T21" fmla="*/ 50 h 89"/>
              <a:gd name="T22" fmla="*/ 45 w 91"/>
              <a:gd name="T23" fmla="*/ 58 h 89"/>
              <a:gd name="T24" fmla="*/ 44 w 91"/>
              <a:gd name="T25" fmla="*/ 63 h 89"/>
              <a:gd name="T26" fmla="*/ 49 w 91"/>
              <a:gd name="T27" fmla="*/ 67 h 89"/>
              <a:gd name="T28" fmla="*/ 56 w 91"/>
              <a:gd name="T29" fmla="*/ 74 h 89"/>
              <a:gd name="T30" fmla="*/ 55 w 91"/>
              <a:gd name="T31" fmla="*/ 78 h 89"/>
              <a:gd name="T32" fmla="*/ 49 w 91"/>
              <a:gd name="T33" fmla="*/ 80 h 89"/>
              <a:gd name="T34" fmla="*/ 39 w 91"/>
              <a:gd name="T35" fmla="*/ 80 h 89"/>
              <a:gd name="T36" fmla="*/ 33 w 91"/>
              <a:gd name="T37" fmla="*/ 86 h 89"/>
              <a:gd name="T38" fmla="*/ 31 w 91"/>
              <a:gd name="T39" fmla="*/ 88 h 89"/>
              <a:gd name="T40" fmla="*/ 23 w 91"/>
              <a:gd name="T41" fmla="*/ 86 h 89"/>
              <a:gd name="T42" fmla="*/ 17 w 91"/>
              <a:gd name="T43" fmla="*/ 88 h 89"/>
              <a:gd name="T44" fmla="*/ 14 w 91"/>
              <a:gd name="T45" fmla="*/ 88 h 89"/>
              <a:gd name="T46" fmla="*/ 12 w 91"/>
              <a:gd name="T47" fmla="*/ 83 h 89"/>
              <a:gd name="T48" fmla="*/ 6 w 91"/>
              <a:gd name="T49" fmla="*/ 83 h 89"/>
              <a:gd name="T50" fmla="*/ 9 w 91"/>
              <a:gd name="T51" fmla="*/ 77 h 89"/>
              <a:gd name="T52" fmla="*/ 17 w 91"/>
              <a:gd name="T53" fmla="*/ 74 h 89"/>
              <a:gd name="T54" fmla="*/ 11 w 91"/>
              <a:gd name="T55" fmla="*/ 71 h 89"/>
              <a:gd name="T56" fmla="*/ 11 w 91"/>
              <a:gd name="T57" fmla="*/ 58 h 89"/>
              <a:gd name="T58" fmla="*/ 4 w 91"/>
              <a:gd name="T59" fmla="*/ 56 h 89"/>
              <a:gd name="T60" fmla="*/ 0 w 91"/>
              <a:gd name="T61" fmla="*/ 53 h 89"/>
              <a:gd name="T62" fmla="*/ 1 w 91"/>
              <a:gd name="T63" fmla="*/ 49 h 89"/>
              <a:gd name="T64" fmla="*/ 9 w 91"/>
              <a:gd name="T65" fmla="*/ 44 h 89"/>
              <a:gd name="T66" fmla="*/ 14 w 91"/>
              <a:gd name="T67" fmla="*/ 41 h 89"/>
              <a:gd name="T68" fmla="*/ 19 w 91"/>
              <a:gd name="T69" fmla="*/ 37 h 89"/>
              <a:gd name="T70" fmla="*/ 23 w 91"/>
              <a:gd name="T71" fmla="*/ 36 h 89"/>
              <a:gd name="T72" fmla="*/ 28 w 91"/>
              <a:gd name="T73" fmla="*/ 30 h 89"/>
              <a:gd name="T74" fmla="*/ 31 w 91"/>
              <a:gd name="T75" fmla="*/ 25 h 89"/>
              <a:gd name="T76" fmla="*/ 34 w 91"/>
              <a:gd name="T77" fmla="*/ 22 h 89"/>
              <a:gd name="T78" fmla="*/ 38 w 91"/>
              <a:gd name="T79" fmla="*/ 22 h 89"/>
              <a:gd name="T80" fmla="*/ 41 w 91"/>
              <a:gd name="T81" fmla="*/ 25 h 89"/>
              <a:gd name="T82" fmla="*/ 47 w 91"/>
              <a:gd name="T83" fmla="*/ 26 h 89"/>
              <a:gd name="T84" fmla="*/ 55 w 91"/>
              <a:gd name="T85" fmla="*/ 28 h 89"/>
              <a:gd name="T86" fmla="*/ 56 w 91"/>
              <a:gd name="T87" fmla="*/ 23 h 89"/>
              <a:gd name="T88" fmla="*/ 53 w 91"/>
              <a:gd name="T89" fmla="*/ 19 h 89"/>
              <a:gd name="T90" fmla="*/ 58 w 91"/>
              <a:gd name="T91" fmla="*/ 17 h 89"/>
              <a:gd name="T92" fmla="*/ 66 w 91"/>
              <a:gd name="T93" fmla="*/ 15 h 89"/>
              <a:gd name="T94" fmla="*/ 69 w 91"/>
              <a:gd name="T95" fmla="*/ 12 h 89"/>
              <a:gd name="T96" fmla="*/ 74 w 91"/>
              <a:gd name="T97" fmla="*/ 9 h 89"/>
              <a:gd name="T98" fmla="*/ 77 w 91"/>
              <a:gd name="T99" fmla="*/ 9 h 89"/>
              <a:gd name="T100" fmla="*/ 79 w 91"/>
              <a:gd name="T101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1" h="89">
                <a:moveTo>
                  <a:pt x="8" y="58"/>
                </a:moveTo>
                <a:lnTo>
                  <a:pt x="8" y="60"/>
                </a:lnTo>
                <a:lnTo>
                  <a:pt x="6" y="60"/>
                </a:lnTo>
                <a:lnTo>
                  <a:pt x="6" y="58"/>
                </a:lnTo>
                <a:lnTo>
                  <a:pt x="8" y="58"/>
                </a:lnTo>
                <a:lnTo>
                  <a:pt x="8" y="58"/>
                </a:lnTo>
                <a:close/>
                <a:moveTo>
                  <a:pt x="80" y="0"/>
                </a:moveTo>
                <a:lnTo>
                  <a:pt x="80" y="0"/>
                </a:lnTo>
                <a:lnTo>
                  <a:pt x="80" y="0"/>
                </a:lnTo>
                <a:lnTo>
                  <a:pt x="82" y="0"/>
                </a:lnTo>
                <a:lnTo>
                  <a:pt x="82" y="0"/>
                </a:lnTo>
                <a:lnTo>
                  <a:pt x="83" y="0"/>
                </a:lnTo>
                <a:lnTo>
                  <a:pt x="83" y="1"/>
                </a:lnTo>
                <a:lnTo>
                  <a:pt x="85" y="1"/>
                </a:lnTo>
                <a:lnTo>
                  <a:pt x="85" y="1"/>
                </a:lnTo>
                <a:lnTo>
                  <a:pt x="85" y="4"/>
                </a:lnTo>
                <a:lnTo>
                  <a:pt x="85" y="4"/>
                </a:lnTo>
                <a:lnTo>
                  <a:pt x="86" y="6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5" y="14"/>
                </a:lnTo>
                <a:lnTo>
                  <a:pt x="85" y="14"/>
                </a:lnTo>
                <a:lnTo>
                  <a:pt x="83" y="15"/>
                </a:lnTo>
                <a:lnTo>
                  <a:pt x="82" y="15"/>
                </a:lnTo>
                <a:lnTo>
                  <a:pt x="82" y="17"/>
                </a:lnTo>
                <a:lnTo>
                  <a:pt x="80" y="19"/>
                </a:lnTo>
                <a:lnTo>
                  <a:pt x="79" y="20"/>
                </a:lnTo>
                <a:lnTo>
                  <a:pt x="77" y="22"/>
                </a:lnTo>
                <a:lnTo>
                  <a:pt x="77" y="23"/>
                </a:lnTo>
                <a:lnTo>
                  <a:pt x="77" y="25"/>
                </a:lnTo>
                <a:lnTo>
                  <a:pt x="77" y="28"/>
                </a:lnTo>
                <a:lnTo>
                  <a:pt x="77" y="30"/>
                </a:lnTo>
                <a:lnTo>
                  <a:pt x="77" y="33"/>
                </a:lnTo>
                <a:lnTo>
                  <a:pt x="77" y="36"/>
                </a:lnTo>
                <a:lnTo>
                  <a:pt x="77" y="36"/>
                </a:lnTo>
                <a:lnTo>
                  <a:pt x="72" y="39"/>
                </a:lnTo>
                <a:lnTo>
                  <a:pt x="71" y="41"/>
                </a:lnTo>
                <a:lnTo>
                  <a:pt x="67" y="42"/>
                </a:lnTo>
                <a:lnTo>
                  <a:pt x="66" y="44"/>
                </a:lnTo>
                <a:lnTo>
                  <a:pt x="64" y="45"/>
                </a:lnTo>
                <a:lnTo>
                  <a:pt x="63" y="45"/>
                </a:lnTo>
                <a:lnTo>
                  <a:pt x="61" y="49"/>
                </a:lnTo>
                <a:lnTo>
                  <a:pt x="60" y="49"/>
                </a:lnTo>
                <a:lnTo>
                  <a:pt x="58" y="50"/>
                </a:lnTo>
                <a:lnTo>
                  <a:pt x="56" y="50"/>
                </a:lnTo>
                <a:lnTo>
                  <a:pt x="53" y="50"/>
                </a:lnTo>
                <a:lnTo>
                  <a:pt x="52" y="52"/>
                </a:lnTo>
                <a:lnTo>
                  <a:pt x="50" y="53"/>
                </a:lnTo>
                <a:lnTo>
                  <a:pt x="45" y="55"/>
                </a:lnTo>
                <a:lnTo>
                  <a:pt x="45" y="56"/>
                </a:lnTo>
                <a:lnTo>
                  <a:pt x="45" y="58"/>
                </a:lnTo>
                <a:lnTo>
                  <a:pt x="45" y="60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4" y="63"/>
                </a:lnTo>
                <a:lnTo>
                  <a:pt x="44" y="64"/>
                </a:lnTo>
                <a:lnTo>
                  <a:pt x="45" y="66"/>
                </a:lnTo>
                <a:lnTo>
                  <a:pt x="45" y="66"/>
                </a:lnTo>
                <a:lnTo>
                  <a:pt x="47" y="66"/>
                </a:lnTo>
                <a:lnTo>
                  <a:pt x="49" y="67"/>
                </a:lnTo>
                <a:lnTo>
                  <a:pt x="52" y="71"/>
                </a:lnTo>
                <a:lnTo>
                  <a:pt x="53" y="71"/>
                </a:lnTo>
                <a:lnTo>
                  <a:pt x="55" y="72"/>
                </a:lnTo>
                <a:lnTo>
                  <a:pt x="56" y="72"/>
                </a:lnTo>
                <a:lnTo>
                  <a:pt x="56" y="74"/>
                </a:lnTo>
                <a:lnTo>
                  <a:pt x="58" y="74"/>
                </a:lnTo>
                <a:lnTo>
                  <a:pt x="56" y="75"/>
                </a:lnTo>
                <a:lnTo>
                  <a:pt x="56" y="77"/>
                </a:lnTo>
                <a:lnTo>
                  <a:pt x="55" y="78"/>
                </a:lnTo>
                <a:lnTo>
                  <a:pt x="55" y="78"/>
                </a:lnTo>
                <a:lnTo>
                  <a:pt x="53" y="80"/>
                </a:lnTo>
                <a:lnTo>
                  <a:pt x="53" y="80"/>
                </a:lnTo>
                <a:lnTo>
                  <a:pt x="50" y="80"/>
                </a:lnTo>
                <a:lnTo>
                  <a:pt x="49" y="80"/>
                </a:lnTo>
                <a:lnTo>
                  <a:pt x="49" y="80"/>
                </a:lnTo>
                <a:lnTo>
                  <a:pt x="45" y="80"/>
                </a:lnTo>
                <a:lnTo>
                  <a:pt x="45" y="80"/>
                </a:lnTo>
                <a:lnTo>
                  <a:pt x="42" y="80"/>
                </a:lnTo>
                <a:lnTo>
                  <a:pt x="41" y="80"/>
                </a:lnTo>
                <a:lnTo>
                  <a:pt x="39" y="80"/>
                </a:lnTo>
                <a:lnTo>
                  <a:pt x="38" y="82"/>
                </a:lnTo>
                <a:lnTo>
                  <a:pt x="38" y="82"/>
                </a:lnTo>
                <a:lnTo>
                  <a:pt x="36" y="83"/>
                </a:lnTo>
                <a:lnTo>
                  <a:pt x="34" y="85"/>
                </a:lnTo>
                <a:lnTo>
                  <a:pt x="33" y="86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1" y="88"/>
                </a:lnTo>
                <a:lnTo>
                  <a:pt x="28" y="86"/>
                </a:lnTo>
                <a:lnTo>
                  <a:pt x="26" y="88"/>
                </a:lnTo>
                <a:lnTo>
                  <a:pt x="25" y="89"/>
                </a:lnTo>
                <a:lnTo>
                  <a:pt x="25" y="89"/>
                </a:lnTo>
                <a:lnTo>
                  <a:pt x="23" y="86"/>
                </a:lnTo>
                <a:lnTo>
                  <a:pt x="22" y="86"/>
                </a:lnTo>
                <a:lnTo>
                  <a:pt x="20" y="85"/>
                </a:lnTo>
                <a:lnTo>
                  <a:pt x="19" y="85"/>
                </a:lnTo>
                <a:lnTo>
                  <a:pt x="19" y="86"/>
                </a:lnTo>
                <a:lnTo>
                  <a:pt x="17" y="88"/>
                </a:lnTo>
                <a:lnTo>
                  <a:pt x="15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8"/>
                </a:lnTo>
                <a:lnTo>
                  <a:pt x="11" y="86"/>
                </a:lnTo>
                <a:lnTo>
                  <a:pt x="9" y="86"/>
                </a:lnTo>
                <a:lnTo>
                  <a:pt x="9" y="86"/>
                </a:lnTo>
                <a:lnTo>
                  <a:pt x="12" y="85"/>
                </a:lnTo>
                <a:lnTo>
                  <a:pt x="12" y="83"/>
                </a:lnTo>
                <a:lnTo>
                  <a:pt x="12" y="83"/>
                </a:lnTo>
                <a:lnTo>
                  <a:pt x="11" y="83"/>
                </a:lnTo>
                <a:lnTo>
                  <a:pt x="9" y="83"/>
                </a:lnTo>
                <a:lnTo>
                  <a:pt x="8" y="83"/>
                </a:lnTo>
                <a:lnTo>
                  <a:pt x="6" y="83"/>
                </a:lnTo>
                <a:lnTo>
                  <a:pt x="4" y="83"/>
                </a:lnTo>
                <a:lnTo>
                  <a:pt x="8" y="82"/>
                </a:lnTo>
                <a:lnTo>
                  <a:pt x="8" y="80"/>
                </a:lnTo>
                <a:lnTo>
                  <a:pt x="8" y="78"/>
                </a:lnTo>
                <a:lnTo>
                  <a:pt x="9" y="77"/>
                </a:lnTo>
                <a:lnTo>
                  <a:pt x="9" y="75"/>
                </a:lnTo>
                <a:lnTo>
                  <a:pt x="14" y="74"/>
                </a:lnTo>
                <a:lnTo>
                  <a:pt x="15" y="74"/>
                </a:lnTo>
                <a:lnTo>
                  <a:pt x="15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2" y="72"/>
                </a:lnTo>
                <a:lnTo>
                  <a:pt x="11" y="72"/>
                </a:lnTo>
                <a:lnTo>
                  <a:pt x="11" y="71"/>
                </a:lnTo>
                <a:lnTo>
                  <a:pt x="15" y="63"/>
                </a:lnTo>
                <a:lnTo>
                  <a:pt x="15" y="63"/>
                </a:lnTo>
                <a:lnTo>
                  <a:pt x="14" y="61"/>
                </a:lnTo>
                <a:lnTo>
                  <a:pt x="14" y="60"/>
                </a:lnTo>
                <a:lnTo>
                  <a:pt x="11" y="58"/>
                </a:lnTo>
                <a:lnTo>
                  <a:pt x="11" y="58"/>
                </a:lnTo>
                <a:lnTo>
                  <a:pt x="8" y="56"/>
                </a:lnTo>
                <a:lnTo>
                  <a:pt x="6" y="55"/>
                </a:lnTo>
                <a:lnTo>
                  <a:pt x="4" y="55"/>
                </a:lnTo>
                <a:lnTo>
                  <a:pt x="4" y="56"/>
                </a:lnTo>
                <a:lnTo>
                  <a:pt x="4" y="58"/>
                </a:lnTo>
                <a:lnTo>
                  <a:pt x="3" y="58"/>
                </a:lnTo>
                <a:lnTo>
                  <a:pt x="3" y="56"/>
                </a:lnTo>
                <a:lnTo>
                  <a:pt x="3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lnTo>
                  <a:pt x="0" y="52"/>
                </a:lnTo>
                <a:lnTo>
                  <a:pt x="0" y="50"/>
                </a:lnTo>
                <a:lnTo>
                  <a:pt x="1" y="49"/>
                </a:lnTo>
                <a:lnTo>
                  <a:pt x="4" y="45"/>
                </a:lnTo>
                <a:lnTo>
                  <a:pt x="6" y="45"/>
                </a:lnTo>
                <a:lnTo>
                  <a:pt x="8" y="44"/>
                </a:lnTo>
                <a:lnTo>
                  <a:pt x="8" y="44"/>
                </a:lnTo>
                <a:lnTo>
                  <a:pt x="9" y="44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11" y="41"/>
                </a:lnTo>
                <a:lnTo>
                  <a:pt x="14" y="41"/>
                </a:lnTo>
                <a:lnTo>
                  <a:pt x="15" y="41"/>
                </a:lnTo>
                <a:lnTo>
                  <a:pt x="17" y="39"/>
                </a:lnTo>
                <a:lnTo>
                  <a:pt x="17" y="37"/>
                </a:lnTo>
                <a:lnTo>
                  <a:pt x="19" y="37"/>
                </a:lnTo>
                <a:lnTo>
                  <a:pt x="19" y="37"/>
                </a:lnTo>
                <a:lnTo>
                  <a:pt x="19" y="37"/>
                </a:lnTo>
                <a:lnTo>
                  <a:pt x="19" y="36"/>
                </a:lnTo>
                <a:lnTo>
                  <a:pt x="20" y="36"/>
                </a:lnTo>
                <a:lnTo>
                  <a:pt x="22" y="36"/>
                </a:lnTo>
                <a:lnTo>
                  <a:pt x="23" y="36"/>
                </a:lnTo>
                <a:lnTo>
                  <a:pt x="25" y="34"/>
                </a:lnTo>
                <a:lnTo>
                  <a:pt x="25" y="34"/>
                </a:lnTo>
                <a:lnTo>
                  <a:pt x="25" y="33"/>
                </a:lnTo>
                <a:lnTo>
                  <a:pt x="26" y="31"/>
                </a:lnTo>
                <a:lnTo>
                  <a:pt x="28" y="30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1" y="28"/>
                </a:lnTo>
                <a:lnTo>
                  <a:pt x="31" y="25"/>
                </a:lnTo>
                <a:lnTo>
                  <a:pt x="31" y="23"/>
                </a:lnTo>
                <a:lnTo>
                  <a:pt x="31" y="23"/>
                </a:lnTo>
                <a:lnTo>
                  <a:pt x="33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6" y="22"/>
                </a:lnTo>
                <a:lnTo>
                  <a:pt x="36" y="20"/>
                </a:lnTo>
                <a:lnTo>
                  <a:pt x="38" y="20"/>
                </a:lnTo>
                <a:lnTo>
                  <a:pt x="38" y="22"/>
                </a:lnTo>
                <a:lnTo>
                  <a:pt x="39" y="22"/>
                </a:lnTo>
                <a:lnTo>
                  <a:pt x="39" y="23"/>
                </a:lnTo>
                <a:lnTo>
                  <a:pt x="39" y="23"/>
                </a:lnTo>
                <a:lnTo>
                  <a:pt x="39" y="25"/>
                </a:lnTo>
                <a:lnTo>
                  <a:pt x="41" y="25"/>
                </a:lnTo>
                <a:lnTo>
                  <a:pt x="42" y="25"/>
                </a:lnTo>
                <a:lnTo>
                  <a:pt x="44" y="26"/>
                </a:lnTo>
                <a:lnTo>
                  <a:pt x="45" y="26"/>
                </a:lnTo>
                <a:lnTo>
                  <a:pt x="45" y="26"/>
                </a:lnTo>
                <a:lnTo>
                  <a:pt x="47" y="26"/>
                </a:lnTo>
                <a:lnTo>
                  <a:pt x="52" y="26"/>
                </a:lnTo>
                <a:lnTo>
                  <a:pt x="52" y="26"/>
                </a:lnTo>
                <a:lnTo>
                  <a:pt x="53" y="26"/>
                </a:lnTo>
                <a:lnTo>
                  <a:pt x="53" y="28"/>
                </a:lnTo>
                <a:lnTo>
                  <a:pt x="55" y="28"/>
                </a:lnTo>
                <a:lnTo>
                  <a:pt x="55" y="26"/>
                </a:lnTo>
                <a:lnTo>
                  <a:pt x="56" y="25"/>
                </a:lnTo>
                <a:lnTo>
                  <a:pt x="56" y="25"/>
                </a:lnTo>
                <a:lnTo>
                  <a:pt x="56" y="23"/>
                </a:lnTo>
                <a:lnTo>
                  <a:pt x="56" y="23"/>
                </a:lnTo>
                <a:lnTo>
                  <a:pt x="55" y="22"/>
                </a:lnTo>
                <a:lnTo>
                  <a:pt x="53" y="20"/>
                </a:lnTo>
                <a:lnTo>
                  <a:pt x="53" y="20"/>
                </a:lnTo>
                <a:lnTo>
                  <a:pt x="53" y="19"/>
                </a:lnTo>
                <a:lnTo>
                  <a:pt x="53" y="19"/>
                </a:lnTo>
                <a:lnTo>
                  <a:pt x="53" y="17"/>
                </a:lnTo>
                <a:lnTo>
                  <a:pt x="53" y="17"/>
                </a:lnTo>
                <a:lnTo>
                  <a:pt x="55" y="17"/>
                </a:lnTo>
                <a:lnTo>
                  <a:pt x="56" y="17"/>
                </a:lnTo>
                <a:lnTo>
                  <a:pt x="58" y="17"/>
                </a:lnTo>
                <a:lnTo>
                  <a:pt x="61" y="17"/>
                </a:lnTo>
                <a:lnTo>
                  <a:pt x="63" y="15"/>
                </a:lnTo>
                <a:lnTo>
                  <a:pt x="64" y="17"/>
                </a:lnTo>
                <a:lnTo>
                  <a:pt x="66" y="17"/>
                </a:lnTo>
                <a:lnTo>
                  <a:pt x="66" y="15"/>
                </a:lnTo>
                <a:lnTo>
                  <a:pt x="67" y="14"/>
                </a:lnTo>
                <a:lnTo>
                  <a:pt x="69" y="14"/>
                </a:lnTo>
                <a:lnTo>
                  <a:pt x="69" y="14"/>
                </a:lnTo>
                <a:lnTo>
                  <a:pt x="69" y="12"/>
                </a:lnTo>
                <a:lnTo>
                  <a:pt x="69" y="12"/>
                </a:lnTo>
                <a:lnTo>
                  <a:pt x="71" y="11"/>
                </a:lnTo>
                <a:lnTo>
                  <a:pt x="71" y="9"/>
                </a:lnTo>
                <a:lnTo>
                  <a:pt x="72" y="9"/>
                </a:lnTo>
                <a:lnTo>
                  <a:pt x="72" y="9"/>
                </a:lnTo>
                <a:lnTo>
                  <a:pt x="74" y="9"/>
                </a:lnTo>
                <a:lnTo>
                  <a:pt x="74" y="11"/>
                </a:lnTo>
                <a:lnTo>
                  <a:pt x="75" y="11"/>
                </a:lnTo>
                <a:lnTo>
                  <a:pt x="75" y="9"/>
                </a:lnTo>
                <a:lnTo>
                  <a:pt x="75" y="9"/>
                </a:lnTo>
                <a:lnTo>
                  <a:pt x="77" y="9"/>
                </a:lnTo>
                <a:lnTo>
                  <a:pt x="77" y="9"/>
                </a:lnTo>
                <a:lnTo>
                  <a:pt x="77" y="6"/>
                </a:lnTo>
                <a:lnTo>
                  <a:pt x="79" y="4"/>
                </a:lnTo>
                <a:lnTo>
                  <a:pt x="79" y="3"/>
                </a:lnTo>
                <a:lnTo>
                  <a:pt x="79" y="1"/>
                </a:lnTo>
                <a:lnTo>
                  <a:pt x="79" y="0"/>
                </a:lnTo>
                <a:lnTo>
                  <a:pt x="8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4" name="Freeform 237"/>
          <p:cNvSpPr>
            <a:spLocks noEditPoints="1"/>
          </p:cNvSpPr>
          <p:nvPr/>
        </p:nvSpPr>
        <p:spPr bwMode="auto">
          <a:xfrm>
            <a:off x="3455496" y="6486396"/>
            <a:ext cx="399824" cy="337196"/>
          </a:xfrm>
          <a:custGeom>
            <a:avLst/>
            <a:gdLst>
              <a:gd name="T0" fmla="*/ 13 w 76"/>
              <a:gd name="T1" fmla="*/ 58 h 63"/>
              <a:gd name="T2" fmla="*/ 10 w 76"/>
              <a:gd name="T3" fmla="*/ 50 h 63"/>
              <a:gd name="T4" fmla="*/ 10 w 76"/>
              <a:gd name="T5" fmla="*/ 48 h 63"/>
              <a:gd name="T6" fmla="*/ 74 w 76"/>
              <a:gd name="T7" fmla="*/ 3 h 63"/>
              <a:gd name="T8" fmla="*/ 73 w 76"/>
              <a:gd name="T9" fmla="*/ 9 h 63"/>
              <a:gd name="T10" fmla="*/ 74 w 76"/>
              <a:gd name="T11" fmla="*/ 12 h 63"/>
              <a:gd name="T12" fmla="*/ 76 w 76"/>
              <a:gd name="T13" fmla="*/ 22 h 63"/>
              <a:gd name="T14" fmla="*/ 76 w 76"/>
              <a:gd name="T15" fmla="*/ 29 h 63"/>
              <a:gd name="T16" fmla="*/ 74 w 76"/>
              <a:gd name="T17" fmla="*/ 36 h 63"/>
              <a:gd name="T18" fmla="*/ 71 w 76"/>
              <a:gd name="T19" fmla="*/ 34 h 63"/>
              <a:gd name="T20" fmla="*/ 65 w 76"/>
              <a:gd name="T21" fmla="*/ 39 h 63"/>
              <a:gd name="T22" fmla="*/ 58 w 76"/>
              <a:gd name="T23" fmla="*/ 41 h 63"/>
              <a:gd name="T24" fmla="*/ 58 w 76"/>
              <a:gd name="T25" fmla="*/ 44 h 63"/>
              <a:gd name="T26" fmla="*/ 54 w 76"/>
              <a:gd name="T27" fmla="*/ 42 h 63"/>
              <a:gd name="T28" fmla="*/ 51 w 76"/>
              <a:gd name="T29" fmla="*/ 45 h 63"/>
              <a:gd name="T30" fmla="*/ 51 w 76"/>
              <a:gd name="T31" fmla="*/ 48 h 63"/>
              <a:gd name="T32" fmla="*/ 55 w 76"/>
              <a:gd name="T33" fmla="*/ 53 h 63"/>
              <a:gd name="T34" fmla="*/ 54 w 76"/>
              <a:gd name="T35" fmla="*/ 56 h 63"/>
              <a:gd name="T36" fmla="*/ 51 w 76"/>
              <a:gd name="T37" fmla="*/ 56 h 63"/>
              <a:gd name="T38" fmla="*/ 47 w 76"/>
              <a:gd name="T39" fmla="*/ 55 h 63"/>
              <a:gd name="T40" fmla="*/ 43 w 76"/>
              <a:gd name="T41" fmla="*/ 56 h 63"/>
              <a:gd name="T42" fmla="*/ 40 w 76"/>
              <a:gd name="T43" fmla="*/ 56 h 63"/>
              <a:gd name="T44" fmla="*/ 38 w 76"/>
              <a:gd name="T45" fmla="*/ 59 h 63"/>
              <a:gd name="T46" fmla="*/ 35 w 76"/>
              <a:gd name="T47" fmla="*/ 61 h 63"/>
              <a:gd name="T48" fmla="*/ 30 w 76"/>
              <a:gd name="T49" fmla="*/ 63 h 63"/>
              <a:gd name="T50" fmla="*/ 22 w 76"/>
              <a:gd name="T51" fmla="*/ 59 h 63"/>
              <a:gd name="T52" fmla="*/ 17 w 76"/>
              <a:gd name="T53" fmla="*/ 59 h 63"/>
              <a:gd name="T54" fmla="*/ 21 w 76"/>
              <a:gd name="T55" fmla="*/ 55 h 63"/>
              <a:gd name="T56" fmla="*/ 16 w 76"/>
              <a:gd name="T57" fmla="*/ 53 h 63"/>
              <a:gd name="T58" fmla="*/ 11 w 76"/>
              <a:gd name="T59" fmla="*/ 55 h 63"/>
              <a:gd name="T60" fmla="*/ 11 w 76"/>
              <a:gd name="T61" fmla="*/ 47 h 63"/>
              <a:gd name="T62" fmla="*/ 8 w 76"/>
              <a:gd name="T63" fmla="*/ 44 h 63"/>
              <a:gd name="T64" fmla="*/ 5 w 76"/>
              <a:gd name="T65" fmla="*/ 36 h 63"/>
              <a:gd name="T66" fmla="*/ 5 w 76"/>
              <a:gd name="T67" fmla="*/ 31 h 63"/>
              <a:gd name="T68" fmla="*/ 2 w 76"/>
              <a:gd name="T69" fmla="*/ 23 h 63"/>
              <a:gd name="T70" fmla="*/ 0 w 76"/>
              <a:gd name="T71" fmla="*/ 17 h 63"/>
              <a:gd name="T72" fmla="*/ 3 w 76"/>
              <a:gd name="T73" fmla="*/ 15 h 63"/>
              <a:gd name="T74" fmla="*/ 8 w 76"/>
              <a:gd name="T75" fmla="*/ 9 h 63"/>
              <a:gd name="T76" fmla="*/ 14 w 76"/>
              <a:gd name="T77" fmla="*/ 4 h 63"/>
              <a:gd name="T78" fmla="*/ 21 w 76"/>
              <a:gd name="T79" fmla="*/ 4 h 63"/>
              <a:gd name="T80" fmla="*/ 25 w 76"/>
              <a:gd name="T81" fmla="*/ 4 h 63"/>
              <a:gd name="T82" fmla="*/ 35 w 76"/>
              <a:gd name="T83" fmla="*/ 4 h 63"/>
              <a:gd name="T84" fmla="*/ 38 w 76"/>
              <a:gd name="T85" fmla="*/ 6 h 63"/>
              <a:gd name="T86" fmla="*/ 41 w 76"/>
              <a:gd name="T87" fmla="*/ 6 h 63"/>
              <a:gd name="T88" fmla="*/ 43 w 76"/>
              <a:gd name="T89" fmla="*/ 7 h 63"/>
              <a:gd name="T90" fmla="*/ 46 w 76"/>
              <a:gd name="T91" fmla="*/ 7 h 63"/>
              <a:gd name="T92" fmla="*/ 52 w 76"/>
              <a:gd name="T93" fmla="*/ 11 h 63"/>
              <a:gd name="T94" fmla="*/ 54 w 76"/>
              <a:gd name="T95" fmla="*/ 6 h 63"/>
              <a:gd name="T96" fmla="*/ 55 w 76"/>
              <a:gd name="T97" fmla="*/ 4 h 63"/>
              <a:gd name="T98" fmla="*/ 60 w 76"/>
              <a:gd name="T99" fmla="*/ 3 h 63"/>
              <a:gd name="T100" fmla="*/ 62 w 76"/>
              <a:gd name="T101" fmla="*/ 3 h 63"/>
              <a:gd name="T102" fmla="*/ 65 w 76"/>
              <a:gd name="T103" fmla="*/ 6 h 63"/>
              <a:gd name="T104" fmla="*/ 68 w 76"/>
              <a:gd name="T105" fmla="*/ 4 h 63"/>
              <a:gd name="T106" fmla="*/ 71 w 76"/>
              <a:gd name="T107" fmla="*/ 1 h 63"/>
              <a:gd name="T108" fmla="*/ 74 w 76"/>
              <a:gd name="T109" fmla="*/ 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" h="63">
                <a:moveTo>
                  <a:pt x="13" y="56"/>
                </a:move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3" y="56"/>
                </a:lnTo>
                <a:close/>
                <a:moveTo>
                  <a:pt x="10" y="48"/>
                </a:move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close/>
                <a:moveTo>
                  <a:pt x="74" y="0"/>
                </a:moveTo>
                <a:lnTo>
                  <a:pt x="76" y="1"/>
                </a:lnTo>
                <a:lnTo>
                  <a:pt x="74" y="3"/>
                </a:lnTo>
                <a:lnTo>
                  <a:pt x="74" y="4"/>
                </a:lnTo>
                <a:lnTo>
                  <a:pt x="73" y="4"/>
                </a:lnTo>
                <a:lnTo>
                  <a:pt x="73" y="6"/>
                </a:lnTo>
                <a:lnTo>
                  <a:pt x="73" y="9"/>
                </a:lnTo>
                <a:lnTo>
                  <a:pt x="73" y="9"/>
                </a:lnTo>
                <a:lnTo>
                  <a:pt x="73" y="11"/>
                </a:lnTo>
                <a:lnTo>
                  <a:pt x="73" y="11"/>
                </a:lnTo>
                <a:lnTo>
                  <a:pt x="74" y="12"/>
                </a:lnTo>
                <a:lnTo>
                  <a:pt x="76" y="15"/>
                </a:lnTo>
                <a:lnTo>
                  <a:pt x="76" y="17"/>
                </a:lnTo>
                <a:lnTo>
                  <a:pt x="76" y="18"/>
                </a:lnTo>
                <a:lnTo>
                  <a:pt x="76" y="22"/>
                </a:lnTo>
                <a:lnTo>
                  <a:pt x="74" y="25"/>
                </a:lnTo>
                <a:lnTo>
                  <a:pt x="74" y="26"/>
                </a:lnTo>
                <a:lnTo>
                  <a:pt x="74" y="28"/>
                </a:lnTo>
                <a:lnTo>
                  <a:pt x="76" y="29"/>
                </a:lnTo>
                <a:lnTo>
                  <a:pt x="76" y="31"/>
                </a:lnTo>
                <a:lnTo>
                  <a:pt x="76" y="33"/>
                </a:lnTo>
                <a:lnTo>
                  <a:pt x="74" y="34"/>
                </a:lnTo>
                <a:lnTo>
                  <a:pt x="74" y="36"/>
                </a:lnTo>
                <a:lnTo>
                  <a:pt x="73" y="36"/>
                </a:lnTo>
                <a:lnTo>
                  <a:pt x="73" y="34"/>
                </a:lnTo>
                <a:lnTo>
                  <a:pt x="71" y="34"/>
                </a:lnTo>
                <a:lnTo>
                  <a:pt x="71" y="34"/>
                </a:lnTo>
                <a:lnTo>
                  <a:pt x="70" y="36"/>
                </a:lnTo>
                <a:lnTo>
                  <a:pt x="68" y="37"/>
                </a:lnTo>
                <a:lnTo>
                  <a:pt x="66" y="39"/>
                </a:lnTo>
                <a:lnTo>
                  <a:pt x="65" y="39"/>
                </a:lnTo>
                <a:lnTo>
                  <a:pt x="63" y="39"/>
                </a:lnTo>
                <a:lnTo>
                  <a:pt x="62" y="41"/>
                </a:lnTo>
                <a:lnTo>
                  <a:pt x="60" y="41"/>
                </a:lnTo>
                <a:lnTo>
                  <a:pt x="58" y="41"/>
                </a:lnTo>
                <a:lnTo>
                  <a:pt x="58" y="41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7" y="44"/>
                </a:lnTo>
                <a:lnTo>
                  <a:pt x="55" y="44"/>
                </a:lnTo>
                <a:lnTo>
                  <a:pt x="54" y="42"/>
                </a:lnTo>
                <a:lnTo>
                  <a:pt x="52" y="44"/>
                </a:lnTo>
                <a:lnTo>
                  <a:pt x="52" y="44"/>
                </a:lnTo>
                <a:lnTo>
                  <a:pt x="52" y="45"/>
                </a:lnTo>
                <a:lnTo>
                  <a:pt x="51" y="45"/>
                </a:lnTo>
                <a:lnTo>
                  <a:pt x="51" y="45"/>
                </a:lnTo>
                <a:lnTo>
                  <a:pt x="51" y="45"/>
                </a:lnTo>
                <a:lnTo>
                  <a:pt x="51" y="47"/>
                </a:lnTo>
                <a:lnTo>
                  <a:pt x="51" y="48"/>
                </a:lnTo>
                <a:lnTo>
                  <a:pt x="51" y="50"/>
                </a:lnTo>
                <a:lnTo>
                  <a:pt x="52" y="50"/>
                </a:lnTo>
                <a:lnTo>
                  <a:pt x="54" y="53"/>
                </a:lnTo>
                <a:lnTo>
                  <a:pt x="55" y="53"/>
                </a:lnTo>
                <a:lnTo>
                  <a:pt x="55" y="53"/>
                </a:lnTo>
                <a:lnTo>
                  <a:pt x="55" y="55"/>
                </a:lnTo>
                <a:lnTo>
                  <a:pt x="55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lnTo>
                  <a:pt x="51" y="56"/>
                </a:lnTo>
                <a:lnTo>
                  <a:pt x="51" y="56"/>
                </a:lnTo>
                <a:lnTo>
                  <a:pt x="51" y="55"/>
                </a:lnTo>
                <a:lnTo>
                  <a:pt x="49" y="55"/>
                </a:lnTo>
                <a:lnTo>
                  <a:pt x="49" y="55"/>
                </a:lnTo>
                <a:lnTo>
                  <a:pt x="47" y="55"/>
                </a:lnTo>
                <a:lnTo>
                  <a:pt x="46" y="55"/>
                </a:lnTo>
                <a:lnTo>
                  <a:pt x="44" y="55"/>
                </a:lnTo>
                <a:lnTo>
                  <a:pt x="44" y="55"/>
                </a:lnTo>
                <a:lnTo>
                  <a:pt x="43" y="56"/>
                </a:lnTo>
                <a:lnTo>
                  <a:pt x="43" y="56"/>
                </a:lnTo>
                <a:lnTo>
                  <a:pt x="41" y="55"/>
                </a:lnTo>
                <a:lnTo>
                  <a:pt x="40" y="55"/>
                </a:lnTo>
                <a:lnTo>
                  <a:pt x="40" y="56"/>
                </a:lnTo>
                <a:lnTo>
                  <a:pt x="40" y="56"/>
                </a:lnTo>
                <a:lnTo>
                  <a:pt x="40" y="58"/>
                </a:lnTo>
                <a:lnTo>
                  <a:pt x="40" y="58"/>
                </a:lnTo>
                <a:lnTo>
                  <a:pt x="38" y="59"/>
                </a:lnTo>
                <a:lnTo>
                  <a:pt x="36" y="59"/>
                </a:lnTo>
                <a:lnTo>
                  <a:pt x="36" y="61"/>
                </a:lnTo>
                <a:lnTo>
                  <a:pt x="36" y="61"/>
                </a:lnTo>
                <a:lnTo>
                  <a:pt x="35" y="61"/>
                </a:lnTo>
                <a:lnTo>
                  <a:pt x="32" y="61"/>
                </a:lnTo>
                <a:lnTo>
                  <a:pt x="32" y="61"/>
                </a:lnTo>
                <a:lnTo>
                  <a:pt x="32" y="63"/>
                </a:lnTo>
                <a:lnTo>
                  <a:pt x="30" y="63"/>
                </a:lnTo>
                <a:lnTo>
                  <a:pt x="29" y="61"/>
                </a:lnTo>
                <a:lnTo>
                  <a:pt x="24" y="59"/>
                </a:lnTo>
                <a:lnTo>
                  <a:pt x="22" y="59"/>
                </a:lnTo>
                <a:lnTo>
                  <a:pt x="22" y="59"/>
                </a:lnTo>
                <a:lnTo>
                  <a:pt x="22" y="59"/>
                </a:lnTo>
                <a:lnTo>
                  <a:pt x="19" y="61"/>
                </a:lnTo>
                <a:lnTo>
                  <a:pt x="17" y="61"/>
                </a:lnTo>
                <a:lnTo>
                  <a:pt x="17" y="59"/>
                </a:lnTo>
                <a:lnTo>
                  <a:pt x="17" y="59"/>
                </a:lnTo>
                <a:lnTo>
                  <a:pt x="17" y="58"/>
                </a:lnTo>
                <a:lnTo>
                  <a:pt x="19" y="58"/>
                </a:lnTo>
                <a:lnTo>
                  <a:pt x="21" y="55"/>
                </a:lnTo>
                <a:lnTo>
                  <a:pt x="19" y="53"/>
                </a:lnTo>
                <a:lnTo>
                  <a:pt x="19" y="52"/>
                </a:lnTo>
                <a:lnTo>
                  <a:pt x="17" y="52"/>
                </a:lnTo>
                <a:lnTo>
                  <a:pt x="16" y="53"/>
                </a:lnTo>
                <a:lnTo>
                  <a:pt x="16" y="55"/>
                </a:lnTo>
                <a:lnTo>
                  <a:pt x="14" y="55"/>
                </a:lnTo>
                <a:lnTo>
                  <a:pt x="14" y="55"/>
                </a:lnTo>
                <a:lnTo>
                  <a:pt x="11" y="55"/>
                </a:lnTo>
                <a:lnTo>
                  <a:pt x="11" y="53"/>
                </a:lnTo>
                <a:lnTo>
                  <a:pt x="11" y="52"/>
                </a:lnTo>
                <a:lnTo>
                  <a:pt x="11" y="48"/>
                </a:lnTo>
                <a:lnTo>
                  <a:pt x="11" y="47"/>
                </a:lnTo>
                <a:lnTo>
                  <a:pt x="10" y="45"/>
                </a:lnTo>
                <a:lnTo>
                  <a:pt x="10" y="44"/>
                </a:lnTo>
                <a:lnTo>
                  <a:pt x="10" y="42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6" y="37"/>
                </a:lnTo>
                <a:lnTo>
                  <a:pt x="5" y="36"/>
                </a:lnTo>
                <a:lnTo>
                  <a:pt x="6" y="34"/>
                </a:lnTo>
                <a:lnTo>
                  <a:pt x="6" y="33"/>
                </a:lnTo>
                <a:lnTo>
                  <a:pt x="5" y="33"/>
                </a:lnTo>
                <a:lnTo>
                  <a:pt x="5" y="31"/>
                </a:lnTo>
                <a:lnTo>
                  <a:pt x="2" y="29"/>
                </a:lnTo>
                <a:lnTo>
                  <a:pt x="2" y="28"/>
                </a:lnTo>
                <a:lnTo>
                  <a:pt x="2" y="25"/>
                </a:lnTo>
                <a:lnTo>
                  <a:pt x="2" y="23"/>
                </a:lnTo>
                <a:lnTo>
                  <a:pt x="0" y="22"/>
                </a:lnTo>
                <a:lnTo>
                  <a:pt x="0" y="20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lnTo>
                  <a:pt x="3" y="17"/>
                </a:lnTo>
                <a:lnTo>
                  <a:pt x="3" y="15"/>
                </a:lnTo>
                <a:lnTo>
                  <a:pt x="3" y="15"/>
                </a:lnTo>
                <a:lnTo>
                  <a:pt x="5" y="14"/>
                </a:lnTo>
                <a:lnTo>
                  <a:pt x="6" y="12"/>
                </a:lnTo>
                <a:lnTo>
                  <a:pt x="6" y="11"/>
                </a:lnTo>
                <a:lnTo>
                  <a:pt x="8" y="9"/>
                </a:lnTo>
                <a:lnTo>
                  <a:pt x="8" y="7"/>
                </a:lnTo>
                <a:lnTo>
                  <a:pt x="10" y="6"/>
                </a:lnTo>
                <a:lnTo>
                  <a:pt x="13" y="6"/>
                </a:lnTo>
                <a:lnTo>
                  <a:pt x="14" y="4"/>
                </a:lnTo>
                <a:lnTo>
                  <a:pt x="16" y="4"/>
                </a:lnTo>
                <a:lnTo>
                  <a:pt x="17" y="4"/>
                </a:lnTo>
                <a:lnTo>
                  <a:pt x="19" y="4"/>
                </a:lnTo>
                <a:lnTo>
                  <a:pt x="21" y="4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5" y="4"/>
                </a:lnTo>
                <a:lnTo>
                  <a:pt x="27" y="4"/>
                </a:lnTo>
                <a:lnTo>
                  <a:pt x="30" y="4"/>
                </a:lnTo>
                <a:lnTo>
                  <a:pt x="33" y="4"/>
                </a:lnTo>
                <a:lnTo>
                  <a:pt x="35" y="4"/>
                </a:lnTo>
                <a:lnTo>
                  <a:pt x="36" y="4"/>
                </a:lnTo>
                <a:lnTo>
                  <a:pt x="38" y="4"/>
                </a:lnTo>
                <a:lnTo>
                  <a:pt x="38" y="6"/>
                </a:lnTo>
                <a:lnTo>
                  <a:pt x="38" y="6"/>
                </a:lnTo>
                <a:lnTo>
                  <a:pt x="40" y="7"/>
                </a:lnTo>
                <a:lnTo>
                  <a:pt x="40" y="7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3" y="7"/>
                </a:lnTo>
                <a:lnTo>
                  <a:pt x="43" y="7"/>
                </a:lnTo>
                <a:lnTo>
                  <a:pt x="44" y="9"/>
                </a:lnTo>
                <a:lnTo>
                  <a:pt x="44" y="9"/>
                </a:lnTo>
                <a:lnTo>
                  <a:pt x="46" y="7"/>
                </a:lnTo>
                <a:lnTo>
                  <a:pt x="49" y="9"/>
                </a:lnTo>
                <a:lnTo>
                  <a:pt x="49" y="9"/>
                </a:lnTo>
                <a:lnTo>
                  <a:pt x="51" y="11"/>
                </a:lnTo>
                <a:lnTo>
                  <a:pt x="52" y="11"/>
                </a:lnTo>
                <a:lnTo>
                  <a:pt x="54" y="11"/>
                </a:lnTo>
                <a:lnTo>
                  <a:pt x="55" y="9"/>
                </a:lnTo>
                <a:lnTo>
                  <a:pt x="54" y="9"/>
                </a:lnTo>
                <a:lnTo>
                  <a:pt x="54" y="6"/>
                </a:lnTo>
                <a:lnTo>
                  <a:pt x="52" y="6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7" y="3"/>
                </a:lnTo>
                <a:lnTo>
                  <a:pt x="57" y="3"/>
                </a:lnTo>
                <a:lnTo>
                  <a:pt x="58" y="4"/>
                </a:lnTo>
                <a:lnTo>
                  <a:pt x="60" y="3"/>
                </a:lnTo>
                <a:lnTo>
                  <a:pt x="60" y="1"/>
                </a:lnTo>
                <a:lnTo>
                  <a:pt x="60" y="3"/>
                </a:lnTo>
                <a:lnTo>
                  <a:pt x="62" y="3"/>
                </a:lnTo>
                <a:lnTo>
                  <a:pt x="62" y="3"/>
                </a:lnTo>
                <a:lnTo>
                  <a:pt x="63" y="4"/>
                </a:lnTo>
                <a:lnTo>
                  <a:pt x="63" y="4"/>
                </a:lnTo>
                <a:lnTo>
                  <a:pt x="65" y="6"/>
                </a:lnTo>
                <a:lnTo>
                  <a:pt x="65" y="6"/>
                </a:lnTo>
                <a:lnTo>
                  <a:pt x="66" y="6"/>
                </a:lnTo>
                <a:lnTo>
                  <a:pt x="66" y="6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0" y="4"/>
                </a:lnTo>
                <a:lnTo>
                  <a:pt x="71" y="3"/>
                </a:lnTo>
                <a:lnTo>
                  <a:pt x="71" y="1"/>
                </a:lnTo>
                <a:lnTo>
                  <a:pt x="71" y="1"/>
                </a:lnTo>
                <a:lnTo>
                  <a:pt x="73" y="3"/>
                </a:lnTo>
                <a:lnTo>
                  <a:pt x="74" y="1"/>
                </a:lnTo>
                <a:lnTo>
                  <a:pt x="74" y="1"/>
                </a:lnTo>
                <a:lnTo>
                  <a:pt x="7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5" name="Freeform 238"/>
          <p:cNvSpPr>
            <a:spLocks noEditPoints="1"/>
          </p:cNvSpPr>
          <p:nvPr/>
        </p:nvSpPr>
        <p:spPr bwMode="auto">
          <a:xfrm>
            <a:off x="935554" y="4072519"/>
            <a:ext cx="836476" cy="369310"/>
          </a:xfrm>
          <a:custGeom>
            <a:avLst/>
            <a:gdLst>
              <a:gd name="T0" fmla="*/ 22 w 159"/>
              <a:gd name="T1" fmla="*/ 58 h 69"/>
              <a:gd name="T2" fmla="*/ 36 w 159"/>
              <a:gd name="T3" fmla="*/ 57 h 69"/>
              <a:gd name="T4" fmla="*/ 27 w 159"/>
              <a:gd name="T5" fmla="*/ 54 h 69"/>
              <a:gd name="T6" fmla="*/ 27 w 159"/>
              <a:gd name="T7" fmla="*/ 57 h 69"/>
              <a:gd name="T8" fmla="*/ 30 w 159"/>
              <a:gd name="T9" fmla="*/ 55 h 69"/>
              <a:gd name="T10" fmla="*/ 79 w 159"/>
              <a:gd name="T11" fmla="*/ 3 h 69"/>
              <a:gd name="T12" fmla="*/ 96 w 159"/>
              <a:gd name="T13" fmla="*/ 6 h 69"/>
              <a:gd name="T14" fmla="*/ 113 w 159"/>
              <a:gd name="T15" fmla="*/ 5 h 69"/>
              <a:gd name="T16" fmla="*/ 128 w 159"/>
              <a:gd name="T17" fmla="*/ 6 h 69"/>
              <a:gd name="T18" fmla="*/ 142 w 159"/>
              <a:gd name="T19" fmla="*/ 8 h 69"/>
              <a:gd name="T20" fmla="*/ 148 w 159"/>
              <a:gd name="T21" fmla="*/ 14 h 69"/>
              <a:gd name="T22" fmla="*/ 159 w 159"/>
              <a:gd name="T23" fmla="*/ 20 h 69"/>
              <a:gd name="T24" fmla="*/ 150 w 159"/>
              <a:gd name="T25" fmla="*/ 25 h 69"/>
              <a:gd name="T26" fmla="*/ 132 w 159"/>
              <a:gd name="T27" fmla="*/ 33 h 69"/>
              <a:gd name="T28" fmla="*/ 121 w 159"/>
              <a:gd name="T29" fmla="*/ 39 h 69"/>
              <a:gd name="T30" fmla="*/ 109 w 159"/>
              <a:gd name="T31" fmla="*/ 42 h 69"/>
              <a:gd name="T32" fmla="*/ 102 w 159"/>
              <a:gd name="T33" fmla="*/ 50 h 69"/>
              <a:gd name="T34" fmla="*/ 94 w 159"/>
              <a:gd name="T35" fmla="*/ 50 h 69"/>
              <a:gd name="T36" fmla="*/ 85 w 159"/>
              <a:gd name="T37" fmla="*/ 49 h 69"/>
              <a:gd name="T38" fmla="*/ 82 w 159"/>
              <a:gd name="T39" fmla="*/ 50 h 69"/>
              <a:gd name="T40" fmla="*/ 69 w 159"/>
              <a:gd name="T41" fmla="*/ 55 h 69"/>
              <a:gd name="T42" fmla="*/ 68 w 159"/>
              <a:gd name="T43" fmla="*/ 61 h 69"/>
              <a:gd name="T44" fmla="*/ 63 w 159"/>
              <a:gd name="T45" fmla="*/ 66 h 69"/>
              <a:gd name="T46" fmla="*/ 53 w 159"/>
              <a:gd name="T47" fmla="*/ 68 h 69"/>
              <a:gd name="T48" fmla="*/ 44 w 159"/>
              <a:gd name="T49" fmla="*/ 69 h 69"/>
              <a:gd name="T50" fmla="*/ 36 w 159"/>
              <a:gd name="T51" fmla="*/ 68 h 69"/>
              <a:gd name="T52" fmla="*/ 33 w 159"/>
              <a:gd name="T53" fmla="*/ 63 h 69"/>
              <a:gd name="T54" fmla="*/ 28 w 159"/>
              <a:gd name="T55" fmla="*/ 65 h 69"/>
              <a:gd name="T56" fmla="*/ 20 w 159"/>
              <a:gd name="T57" fmla="*/ 63 h 69"/>
              <a:gd name="T58" fmla="*/ 12 w 159"/>
              <a:gd name="T59" fmla="*/ 63 h 69"/>
              <a:gd name="T60" fmla="*/ 1 w 159"/>
              <a:gd name="T61" fmla="*/ 65 h 69"/>
              <a:gd name="T62" fmla="*/ 3 w 159"/>
              <a:gd name="T63" fmla="*/ 58 h 69"/>
              <a:gd name="T64" fmla="*/ 8 w 159"/>
              <a:gd name="T65" fmla="*/ 54 h 69"/>
              <a:gd name="T66" fmla="*/ 20 w 159"/>
              <a:gd name="T67" fmla="*/ 57 h 69"/>
              <a:gd name="T68" fmla="*/ 25 w 159"/>
              <a:gd name="T69" fmla="*/ 52 h 69"/>
              <a:gd name="T70" fmla="*/ 34 w 159"/>
              <a:gd name="T71" fmla="*/ 52 h 69"/>
              <a:gd name="T72" fmla="*/ 39 w 159"/>
              <a:gd name="T73" fmla="*/ 52 h 69"/>
              <a:gd name="T74" fmla="*/ 44 w 159"/>
              <a:gd name="T75" fmla="*/ 49 h 69"/>
              <a:gd name="T76" fmla="*/ 46 w 159"/>
              <a:gd name="T77" fmla="*/ 47 h 69"/>
              <a:gd name="T78" fmla="*/ 57 w 159"/>
              <a:gd name="T79" fmla="*/ 42 h 69"/>
              <a:gd name="T80" fmla="*/ 50 w 159"/>
              <a:gd name="T81" fmla="*/ 41 h 69"/>
              <a:gd name="T82" fmla="*/ 44 w 159"/>
              <a:gd name="T83" fmla="*/ 39 h 69"/>
              <a:gd name="T84" fmla="*/ 39 w 159"/>
              <a:gd name="T85" fmla="*/ 36 h 69"/>
              <a:gd name="T86" fmla="*/ 36 w 159"/>
              <a:gd name="T87" fmla="*/ 30 h 69"/>
              <a:gd name="T88" fmla="*/ 34 w 159"/>
              <a:gd name="T89" fmla="*/ 35 h 69"/>
              <a:gd name="T90" fmla="*/ 28 w 159"/>
              <a:gd name="T91" fmla="*/ 36 h 69"/>
              <a:gd name="T92" fmla="*/ 20 w 159"/>
              <a:gd name="T93" fmla="*/ 31 h 69"/>
              <a:gd name="T94" fmla="*/ 19 w 159"/>
              <a:gd name="T95" fmla="*/ 27 h 69"/>
              <a:gd name="T96" fmla="*/ 25 w 159"/>
              <a:gd name="T97" fmla="*/ 22 h 69"/>
              <a:gd name="T98" fmla="*/ 27 w 159"/>
              <a:gd name="T99" fmla="*/ 17 h 69"/>
              <a:gd name="T100" fmla="*/ 28 w 159"/>
              <a:gd name="T101" fmla="*/ 11 h 69"/>
              <a:gd name="T102" fmla="*/ 38 w 159"/>
              <a:gd name="T103" fmla="*/ 8 h 69"/>
              <a:gd name="T104" fmla="*/ 52 w 159"/>
              <a:gd name="T105" fmla="*/ 11 h 69"/>
              <a:gd name="T106" fmla="*/ 61 w 159"/>
              <a:gd name="T107" fmla="*/ 11 h 69"/>
              <a:gd name="T108" fmla="*/ 71 w 159"/>
              <a:gd name="T109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69">
                <a:moveTo>
                  <a:pt x="19" y="58"/>
                </a:moveTo>
                <a:lnTo>
                  <a:pt x="19" y="58"/>
                </a:lnTo>
                <a:lnTo>
                  <a:pt x="19" y="60"/>
                </a:lnTo>
                <a:lnTo>
                  <a:pt x="20" y="60"/>
                </a:lnTo>
                <a:lnTo>
                  <a:pt x="20" y="60"/>
                </a:lnTo>
                <a:lnTo>
                  <a:pt x="22" y="60"/>
                </a:lnTo>
                <a:lnTo>
                  <a:pt x="22" y="58"/>
                </a:lnTo>
                <a:lnTo>
                  <a:pt x="22" y="58"/>
                </a:lnTo>
                <a:lnTo>
                  <a:pt x="20" y="58"/>
                </a:lnTo>
                <a:lnTo>
                  <a:pt x="19" y="58"/>
                </a:lnTo>
                <a:lnTo>
                  <a:pt x="19" y="58"/>
                </a:lnTo>
                <a:close/>
                <a:moveTo>
                  <a:pt x="38" y="57"/>
                </a:moveTo>
                <a:lnTo>
                  <a:pt x="38" y="57"/>
                </a:lnTo>
                <a:lnTo>
                  <a:pt x="36" y="57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8" y="58"/>
                </a:lnTo>
                <a:lnTo>
                  <a:pt x="38" y="57"/>
                </a:lnTo>
                <a:lnTo>
                  <a:pt x="38" y="57"/>
                </a:lnTo>
                <a:close/>
                <a:moveTo>
                  <a:pt x="27" y="54"/>
                </a:move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8"/>
                </a:lnTo>
                <a:lnTo>
                  <a:pt x="27" y="58"/>
                </a:lnTo>
                <a:lnTo>
                  <a:pt x="28" y="58"/>
                </a:lnTo>
                <a:lnTo>
                  <a:pt x="30" y="58"/>
                </a:lnTo>
                <a:lnTo>
                  <a:pt x="30" y="58"/>
                </a:lnTo>
                <a:lnTo>
                  <a:pt x="28" y="57"/>
                </a:lnTo>
                <a:lnTo>
                  <a:pt x="30" y="55"/>
                </a:lnTo>
                <a:lnTo>
                  <a:pt x="28" y="55"/>
                </a:lnTo>
                <a:lnTo>
                  <a:pt x="27" y="55"/>
                </a:lnTo>
                <a:lnTo>
                  <a:pt x="27" y="54"/>
                </a:lnTo>
                <a:lnTo>
                  <a:pt x="27" y="54"/>
                </a:lnTo>
                <a:close/>
                <a:moveTo>
                  <a:pt x="72" y="0"/>
                </a:moveTo>
                <a:lnTo>
                  <a:pt x="75" y="2"/>
                </a:lnTo>
                <a:lnTo>
                  <a:pt x="79" y="3"/>
                </a:lnTo>
                <a:lnTo>
                  <a:pt x="82" y="5"/>
                </a:lnTo>
                <a:lnTo>
                  <a:pt x="85" y="6"/>
                </a:lnTo>
                <a:lnTo>
                  <a:pt x="90" y="8"/>
                </a:lnTo>
                <a:lnTo>
                  <a:pt x="93" y="8"/>
                </a:lnTo>
                <a:lnTo>
                  <a:pt x="94" y="8"/>
                </a:lnTo>
                <a:lnTo>
                  <a:pt x="96" y="6"/>
                </a:lnTo>
                <a:lnTo>
                  <a:pt x="96" y="6"/>
                </a:lnTo>
                <a:lnTo>
                  <a:pt x="98" y="6"/>
                </a:lnTo>
                <a:lnTo>
                  <a:pt x="102" y="6"/>
                </a:lnTo>
                <a:lnTo>
                  <a:pt x="105" y="6"/>
                </a:lnTo>
                <a:lnTo>
                  <a:pt x="107" y="6"/>
                </a:lnTo>
                <a:lnTo>
                  <a:pt x="112" y="5"/>
                </a:lnTo>
                <a:lnTo>
                  <a:pt x="113" y="5"/>
                </a:lnTo>
                <a:lnTo>
                  <a:pt x="113" y="5"/>
                </a:lnTo>
                <a:lnTo>
                  <a:pt x="116" y="6"/>
                </a:lnTo>
                <a:lnTo>
                  <a:pt x="118" y="6"/>
                </a:lnTo>
                <a:lnTo>
                  <a:pt x="120" y="6"/>
                </a:lnTo>
                <a:lnTo>
                  <a:pt x="120" y="6"/>
                </a:lnTo>
                <a:lnTo>
                  <a:pt x="121" y="6"/>
                </a:lnTo>
                <a:lnTo>
                  <a:pt x="124" y="6"/>
                </a:lnTo>
                <a:lnTo>
                  <a:pt x="128" y="6"/>
                </a:lnTo>
                <a:lnTo>
                  <a:pt x="132" y="6"/>
                </a:lnTo>
                <a:lnTo>
                  <a:pt x="132" y="6"/>
                </a:lnTo>
                <a:lnTo>
                  <a:pt x="135" y="6"/>
                </a:lnTo>
                <a:lnTo>
                  <a:pt x="137" y="8"/>
                </a:lnTo>
                <a:lnTo>
                  <a:pt x="139" y="8"/>
                </a:lnTo>
                <a:lnTo>
                  <a:pt x="140" y="8"/>
                </a:lnTo>
                <a:lnTo>
                  <a:pt x="142" y="8"/>
                </a:lnTo>
                <a:lnTo>
                  <a:pt x="143" y="9"/>
                </a:lnTo>
                <a:lnTo>
                  <a:pt x="143" y="8"/>
                </a:lnTo>
                <a:lnTo>
                  <a:pt x="145" y="9"/>
                </a:lnTo>
                <a:lnTo>
                  <a:pt x="145" y="11"/>
                </a:lnTo>
                <a:lnTo>
                  <a:pt x="146" y="11"/>
                </a:lnTo>
                <a:lnTo>
                  <a:pt x="146" y="13"/>
                </a:lnTo>
                <a:lnTo>
                  <a:pt x="148" y="14"/>
                </a:lnTo>
                <a:lnTo>
                  <a:pt x="150" y="14"/>
                </a:lnTo>
                <a:lnTo>
                  <a:pt x="151" y="14"/>
                </a:lnTo>
                <a:lnTo>
                  <a:pt x="153" y="14"/>
                </a:lnTo>
                <a:lnTo>
                  <a:pt x="154" y="14"/>
                </a:lnTo>
                <a:lnTo>
                  <a:pt x="157" y="17"/>
                </a:lnTo>
                <a:lnTo>
                  <a:pt x="159" y="19"/>
                </a:lnTo>
                <a:lnTo>
                  <a:pt x="159" y="20"/>
                </a:lnTo>
                <a:lnTo>
                  <a:pt x="159" y="20"/>
                </a:lnTo>
                <a:lnTo>
                  <a:pt x="159" y="20"/>
                </a:lnTo>
                <a:lnTo>
                  <a:pt x="159" y="22"/>
                </a:lnTo>
                <a:lnTo>
                  <a:pt x="154" y="22"/>
                </a:lnTo>
                <a:lnTo>
                  <a:pt x="154" y="22"/>
                </a:lnTo>
                <a:lnTo>
                  <a:pt x="153" y="24"/>
                </a:lnTo>
                <a:lnTo>
                  <a:pt x="150" y="25"/>
                </a:lnTo>
                <a:lnTo>
                  <a:pt x="146" y="25"/>
                </a:lnTo>
                <a:lnTo>
                  <a:pt x="146" y="25"/>
                </a:lnTo>
                <a:lnTo>
                  <a:pt x="143" y="27"/>
                </a:lnTo>
                <a:lnTo>
                  <a:pt x="139" y="30"/>
                </a:lnTo>
                <a:lnTo>
                  <a:pt x="135" y="31"/>
                </a:lnTo>
                <a:lnTo>
                  <a:pt x="134" y="31"/>
                </a:lnTo>
                <a:lnTo>
                  <a:pt x="132" y="33"/>
                </a:lnTo>
                <a:lnTo>
                  <a:pt x="132" y="33"/>
                </a:lnTo>
                <a:lnTo>
                  <a:pt x="132" y="35"/>
                </a:lnTo>
                <a:lnTo>
                  <a:pt x="129" y="38"/>
                </a:lnTo>
                <a:lnTo>
                  <a:pt x="126" y="38"/>
                </a:lnTo>
                <a:lnTo>
                  <a:pt x="124" y="38"/>
                </a:lnTo>
                <a:lnTo>
                  <a:pt x="123" y="39"/>
                </a:lnTo>
                <a:lnTo>
                  <a:pt x="121" y="39"/>
                </a:lnTo>
                <a:lnTo>
                  <a:pt x="116" y="39"/>
                </a:lnTo>
                <a:lnTo>
                  <a:pt x="115" y="39"/>
                </a:lnTo>
                <a:lnTo>
                  <a:pt x="113" y="38"/>
                </a:lnTo>
                <a:lnTo>
                  <a:pt x="112" y="39"/>
                </a:lnTo>
                <a:lnTo>
                  <a:pt x="110" y="39"/>
                </a:lnTo>
                <a:lnTo>
                  <a:pt x="109" y="42"/>
                </a:lnTo>
                <a:lnTo>
                  <a:pt x="109" y="42"/>
                </a:lnTo>
                <a:lnTo>
                  <a:pt x="107" y="44"/>
                </a:lnTo>
                <a:lnTo>
                  <a:pt x="107" y="46"/>
                </a:lnTo>
                <a:lnTo>
                  <a:pt x="107" y="46"/>
                </a:lnTo>
                <a:lnTo>
                  <a:pt x="105" y="47"/>
                </a:lnTo>
                <a:lnTo>
                  <a:pt x="105" y="49"/>
                </a:lnTo>
                <a:lnTo>
                  <a:pt x="104" y="49"/>
                </a:lnTo>
                <a:lnTo>
                  <a:pt x="102" y="50"/>
                </a:lnTo>
                <a:lnTo>
                  <a:pt x="102" y="49"/>
                </a:lnTo>
                <a:lnTo>
                  <a:pt x="101" y="49"/>
                </a:lnTo>
                <a:lnTo>
                  <a:pt x="101" y="50"/>
                </a:lnTo>
                <a:lnTo>
                  <a:pt x="99" y="50"/>
                </a:lnTo>
                <a:lnTo>
                  <a:pt x="99" y="50"/>
                </a:lnTo>
                <a:lnTo>
                  <a:pt x="96" y="50"/>
                </a:lnTo>
                <a:lnTo>
                  <a:pt x="94" y="50"/>
                </a:lnTo>
                <a:lnTo>
                  <a:pt x="93" y="50"/>
                </a:lnTo>
                <a:lnTo>
                  <a:pt x="93" y="47"/>
                </a:lnTo>
                <a:lnTo>
                  <a:pt x="93" y="46"/>
                </a:lnTo>
                <a:lnTo>
                  <a:pt x="91" y="46"/>
                </a:lnTo>
                <a:lnTo>
                  <a:pt x="91" y="46"/>
                </a:lnTo>
                <a:lnTo>
                  <a:pt x="88" y="49"/>
                </a:lnTo>
                <a:lnTo>
                  <a:pt x="85" y="49"/>
                </a:lnTo>
                <a:lnTo>
                  <a:pt x="83" y="49"/>
                </a:lnTo>
                <a:lnTo>
                  <a:pt x="82" y="47"/>
                </a:lnTo>
                <a:lnTo>
                  <a:pt x="82" y="47"/>
                </a:lnTo>
                <a:lnTo>
                  <a:pt x="82" y="49"/>
                </a:lnTo>
                <a:lnTo>
                  <a:pt x="82" y="49"/>
                </a:lnTo>
                <a:lnTo>
                  <a:pt x="82" y="50"/>
                </a:lnTo>
                <a:lnTo>
                  <a:pt x="82" y="50"/>
                </a:lnTo>
                <a:lnTo>
                  <a:pt x="80" y="50"/>
                </a:lnTo>
                <a:lnTo>
                  <a:pt x="79" y="50"/>
                </a:lnTo>
                <a:lnTo>
                  <a:pt x="79" y="52"/>
                </a:lnTo>
                <a:lnTo>
                  <a:pt x="75" y="54"/>
                </a:lnTo>
                <a:lnTo>
                  <a:pt x="72" y="55"/>
                </a:lnTo>
                <a:lnTo>
                  <a:pt x="71" y="55"/>
                </a:lnTo>
                <a:lnTo>
                  <a:pt x="69" y="55"/>
                </a:lnTo>
                <a:lnTo>
                  <a:pt x="69" y="55"/>
                </a:lnTo>
                <a:lnTo>
                  <a:pt x="69" y="57"/>
                </a:lnTo>
                <a:lnTo>
                  <a:pt x="68" y="5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1"/>
                </a:lnTo>
                <a:lnTo>
                  <a:pt x="68" y="63"/>
                </a:lnTo>
                <a:lnTo>
                  <a:pt x="68" y="63"/>
                </a:lnTo>
                <a:lnTo>
                  <a:pt x="68" y="65"/>
                </a:lnTo>
                <a:lnTo>
                  <a:pt x="68" y="65"/>
                </a:lnTo>
                <a:lnTo>
                  <a:pt x="66" y="65"/>
                </a:lnTo>
                <a:lnTo>
                  <a:pt x="64" y="66"/>
                </a:lnTo>
                <a:lnTo>
                  <a:pt x="63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58" y="66"/>
                </a:lnTo>
                <a:lnTo>
                  <a:pt x="57" y="68"/>
                </a:lnTo>
                <a:lnTo>
                  <a:pt x="55" y="68"/>
                </a:lnTo>
                <a:lnTo>
                  <a:pt x="53" y="68"/>
                </a:lnTo>
                <a:lnTo>
                  <a:pt x="50" y="66"/>
                </a:lnTo>
                <a:lnTo>
                  <a:pt x="49" y="66"/>
                </a:lnTo>
                <a:lnTo>
                  <a:pt x="47" y="68"/>
                </a:lnTo>
                <a:lnTo>
                  <a:pt x="46" y="68"/>
                </a:lnTo>
                <a:lnTo>
                  <a:pt x="44" y="69"/>
                </a:lnTo>
                <a:lnTo>
                  <a:pt x="44" y="69"/>
                </a:lnTo>
                <a:lnTo>
                  <a:pt x="44" y="69"/>
                </a:lnTo>
                <a:lnTo>
                  <a:pt x="42" y="69"/>
                </a:lnTo>
                <a:lnTo>
                  <a:pt x="42" y="68"/>
                </a:lnTo>
                <a:lnTo>
                  <a:pt x="41" y="68"/>
                </a:lnTo>
                <a:lnTo>
                  <a:pt x="41" y="68"/>
                </a:lnTo>
                <a:lnTo>
                  <a:pt x="38" y="68"/>
                </a:lnTo>
                <a:lnTo>
                  <a:pt x="38" y="68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4" y="66"/>
                </a:lnTo>
                <a:lnTo>
                  <a:pt x="33" y="65"/>
                </a:lnTo>
                <a:lnTo>
                  <a:pt x="33" y="65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1" y="63"/>
                </a:lnTo>
                <a:lnTo>
                  <a:pt x="31" y="63"/>
                </a:lnTo>
                <a:lnTo>
                  <a:pt x="30" y="65"/>
                </a:lnTo>
                <a:lnTo>
                  <a:pt x="30" y="65"/>
                </a:lnTo>
                <a:lnTo>
                  <a:pt x="28" y="65"/>
                </a:lnTo>
                <a:lnTo>
                  <a:pt x="27" y="65"/>
                </a:lnTo>
                <a:lnTo>
                  <a:pt x="27" y="66"/>
                </a:lnTo>
                <a:lnTo>
                  <a:pt x="23" y="66"/>
                </a:lnTo>
                <a:lnTo>
                  <a:pt x="22" y="66"/>
                </a:lnTo>
                <a:lnTo>
                  <a:pt x="22" y="65"/>
                </a:lnTo>
                <a:lnTo>
                  <a:pt x="20" y="63"/>
                </a:lnTo>
                <a:lnTo>
                  <a:pt x="20" y="63"/>
                </a:lnTo>
                <a:lnTo>
                  <a:pt x="19" y="63"/>
                </a:lnTo>
                <a:lnTo>
                  <a:pt x="17" y="63"/>
                </a:lnTo>
                <a:lnTo>
                  <a:pt x="16" y="65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2" y="63"/>
                </a:lnTo>
                <a:lnTo>
                  <a:pt x="11" y="65"/>
                </a:lnTo>
                <a:lnTo>
                  <a:pt x="8" y="63"/>
                </a:lnTo>
                <a:lnTo>
                  <a:pt x="6" y="63"/>
                </a:lnTo>
                <a:lnTo>
                  <a:pt x="6" y="63"/>
                </a:lnTo>
                <a:lnTo>
                  <a:pt x="5" y="65"/>
                </a:lnTo>
                <a:lnTo>
                  <a:pt x="3" y="65"/>
                </a:lnTo>
                <a:lnTo>
                  <a:pt x="1" y="65"/>
                </a:lnTo>
                <a:lnTo>
                  <a:pt x="1" y="61"/>
                </a:lnTo>
                <a:lnTo>
                  <a:pt x="0" y="60"/>
                </a:lnTo>
                <a:lnTo>
                  <a:pt x="1" y="60"/>
                </a:lnTo>
                <a:lnTo>
                  <a:pt x="1" y="58"/>
                </a:lnTo>
                <a:lnTo>
                  <a:pt x="1" y="57"/>
                </a:lnTo>
                <a:lnTo>
                  <a:pt x="3" y="57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5" y="57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8" y="54"/>
                </a:lnTo>
                <a:lnTo>
                  <a:pt x="11" y="54"/>
                </a:lnTo>
                <a:lnTo>
                  <a:pt x="12" y="54"/>
                </a:lnTo>
                <a:lnTo>
                  <a:pt x="16" y="55"/>
                </a:lnTo>
                <a:lnTo>
                  <a:pt x="17" y="55"/>
                </a:lnTo>
                <a:lnTo>
                  <a:pt x="19" y="55"/>
                </a:lnTo>
                <a:lnTo>
                  <a:pt x="19" y="57"/>
                </a:lnTo>
                <a:lnTo>
                  <a:pt x="20" y="57"/>
                </a:lnTo>
                <a:lnTo>
                  <a:pt x="20" y="57"/>
                </a:lnTo>
                <a:lnTo>
                  <a:pt x="20" y="57"/>
                </a:lnTo>
                <a:lnTo>
                  <a:pt x="20" y="55"/>
                </a:lnTo>
                <a:lnTo>
                  <a:pt x="22" y="54"/>
                </a:lnTo>
                <a:lnTo>
                  <a:pt x="25" y="54"/>
                </a:lnTo>
                <a:lnTo>
                  <a:pt x="25" y="52"/>
                </a:lnTo>
                <a:lnTo>
                  <a:pt x="25" y="52"/>
                </a:lnTo>
                <a:lnTo>
                  <a:pt x="27" y="52"/>
                </a:lnTo>
                <a:lnTo>
                  <a:pt x="28" y="52"/>
                </a:lnTo>
                <a:lnTo>
                  <a:pt x="30" y="52"/>
                </a:lnTo>
                <a:lnTo>
                  <a:pt x="31" y="52"/>
                </a:lnTo>
                <a:lnTo>
                  <a:pt x="33" y="52"/>
                </a:lnTo>
                <a:lnTo>
                  <a:pt x="33" y="52"/>
                </a:lnTo>
                <a:lnTo>
                  <a:pt x="34" y="52"/>
                </a:lnTo>
                <a:lnTo>
                  <a:pt x="34" y="52"/>
                </a:lnTo>
                <a:lnTo>
                  <a:pt x="36" y="52"/>
                </a:lnTo>
                <a:lnTo>
                  <a:pt x="36" y="54"/>
                </a:lnTo>
                <a:lnTo>
                  <a:pt x="36" y="54"/>
                </a:lnTo>
                <a:lnTo>
                  <a:pt x="38" y="54"/>
                </a:lnTo>
                <a:lnTo>
                  <a:pt x="38" y="52"/>
                </a:lnTo>
                <a:lnTo>
                  <a:pt x="39" y="52"/>
                </a:lnTo>
                <a:lnTo>
                  <a:pt x="39" y="52"/>
                </a:lnTo>
                <a:lnTo>
                  <a:pt x="41" y="52"/>
                </a:lnTo>
                <a:lnTo>
                  <a:pt x="41" y="50"/>
                </a:lnTo>
                <a:lnTo>
                  <a:pt x="42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6" y="49"/>
                </a:lnTo>
                <a:lnTo>
                  <a:pt x="46" y="49"/>
                </a:lnTo>
                <a:lnTo>
                  <a:pt x="47" y="49"/>
                </a:lnTo>
                <a:lnTo>
                  <a:pt x="46" y="47"/>
                </a:lnTo>
                <a:lnTo>
                  <a:pt x="46" y="47"/>
                </a:lnTo>
                <a:lnTo>
                  <a:pt x="46" y="47"/>
                </a:lnTo>
                <a:lnTo>
                  <a:pt x="47" y="46"/>
                </a:lnTo>
                <a:lnTo>
                  <a:pt x="49" y="47"/>
                </a:lnTo>
                <a:lnTo>
                  <a:pt x="49" y="47"/>
                </a:lnTo>
                <a:lnTo>
                  <a:pt x="50" y="47"/>
                </a:lnTo>
                <a:lnTo>
                  <a:pt x="52" y="46"/>
                </a:lnTo>
                <a:lnTo>
                  <a:pt x="52" y="46"/>
                </a:lnTo>
                <a:lnTo>
                  <a:pt x="57" y="42"/>
                </a:lnTo>
                <a:lnTo>
                  <a:pt x="57" y="42"/>
                </a:lnTo>
                <a:lnTo>
                  <a:pt x="57" y="42"/>
                </a:lnTo>
                <a:lnTo>
                  <a:pt x="55" y="41"/>
                </a:lnTo>
                <a:lnTo>
                  <a:pt x="53" y="42"/>
                </a:lnTo>
                <a:lnTo>
                  <a:pt x="53" y="42"/>
                </a:lnTo>
                <a:lnTo>
                  <a:pt x="52" y="41"/>
                </a:lnTo>
                <a:lnTo>
                  <a:pt x="50" y="41"/>
                </a:lnTo>
                <a:lnTo>
                  <a:pt x="50" y="41"/>
                </a:lnTo>
                <a:lnTo>
                  <a:pt x="49" y="39"/>
                </a:lnTo>
                <a:lnTo>
                  <a:pt x="47" y="39"/>
                </a:lnTo>
                <a:lnTo>
                  <a:pt x="46" y="38"/>
                </a:lnTo>
                <a:lnTo>
                  <a:pt x="46" y="38"/>
                </a:lnTo>
                <a:lnTo>
                  <a:pt x="44" y="39"/>
                </a:lnTo>
                <a:lnTo>
                  <a:pt x="44" y="39"/>
                </a:lnTo>
                <a:lnTo>
                  <a:pt x="44" y="38"/>
                </a:lnTo>
                <a:lnTo>
                  <a:pt x="44" y="38"/>
                </a:lnTo>
                <a:lnTo>
                  <a:pt x="42" y="36"/>
                </a:lnTo>
                <a:lnTo>
                  <a:pt x="42" y="36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9" y="33"/>
                </a:lnTo>
                <a:lnTo>
                  <a:pt x="38" y="33"/>
                </a:lnTo>
                <a:lnTo>
                  <a:pt x="38" y="31"/>
                </a:lnTo>
                <a:lnTo>
                  <a:pt x="38" y="31"/>
                </a:lnTo>
                <a:lnTo>
                  <a:pt x="36" y="31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4" y="30"/>
                </a:lnTo>
                <a:lnTo>
                  <a:pt x="34" y="31"/>
                </a:lnTo>
                <a:lnTo>
                  <a:pt x="34" y="33"/>
                </a:lnTo>
                <a:lnTo>
                  <a:pt x="34" y="33"/>
                </a:lnTo>
                <a:lnTo>
                  <a:pt x="34" y="35"/>
                </a:lnTo>
                <a:lnTo>
                  <a:pt x="33" y="35"/>
                </a:lnTo>
                <a:lnTo>
                  <a:pt x="33" y="33"/>
                </a:lnTo>
                <a:lnTo>
                  <a:pt x="31" y="36"/>
                </a:lnTo>
                <a:lnTo>
                  <a:pt x="31" y="38"/>
                </a:lnTo>
                <a:lnTo>
                  <a:pt x="30" y="36"/>
                </a:lnTo>
                <a:lnTo>
                  <a:pt x="30" y="36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3" y="35"/>
                </a:lnTo>
                <a:lnTo>
                  <a:pt x="23" y="35"/>
                </a:lnTo>
                <a:lnTo>
                  <a:pt x="22" y="33"/>
                </a:lnTo>
                <a:lnTo>
                  <a:pt x="22" y="31"/>
                </a:lnTo>
                <a:lnTo>
                  <a:pt x="20" y="31"/>
                </a:lnTo>
                <a:lnTo>
                  <a:pt x="19" y="31"/>
                </a:lnTo>
                <a:lnTo>
                  <a:pt x="17" y="31"/>
                </a:lnTo>
                <a:lnTo>
                  <a:pt x="16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2" y="24"/>
                </a:lnTo>
                <a:lnTo>
                  <a:pt x="23" y="24"/>
                </a:lnTo>
                <a:lnTo>
                  <a:pt x="23" y="22"/>
                </a:lnTo>
                <a:lnTo>
                  <a:pt x="23" y="22"/>
                </a:lnTo>
                <a:lnTo>
                  <a:pt x="25" y="22"/>
                </a:lnTo>
                <a:lnTo>
                  <a:pt x="27" y="20"/>
                </a:lnTo>
                <a:lnTo>
                  <a:pt x="30" y="19"/>
                </a:lnTo>
                <a:lnTo>
                  <a:pt x="30" y="19"/>
                </a:lnTo>
                <a:lnTo>
                  <a:pt x="30" y="19"/>
                </a:lnTo>
                <a:lnTo>
                  <a:pt x="28" y="17"/>
                </a:lnTo>
                <a:lnTo>
                  <a:pt x="27" y="17"/>
                </a:lnTo>
                <a:lnTo>
                  <a:pt x="27" y="17"/>
                </a:lnTo>
                <a:lnTo>
                  <a:pt x="25" y="17"/>
                </a:lnTo>
                <a:lnTo>
                  <a:pt x="25" y="17"/>
                </a:lnTo>
                <a:lnTo>
                  <a:pt x="25" y="16"/>
                </a:lnTo>
                <a:lnTo>
                  <a:pt x="25" y="14"/>
                </a:lnTo>
                <a:lnTo>
                  <a:pt x="27" y="14"/>
                </a:lnTo>
                <a:lnTo>
                  <a:pt x="27" y="13"/>
                </a:lnTo>
                <a:lnTo>
                  <a:pt x="28" y="11"/>
                </a:lnTo>
                <a:lnTo>
                  <a:pt x="28" y="11"/>
                </a:lnTo>
                <a:lnTo>
                  <a:pt x="30" y="9"/>
                </a:lnTo>
                <a:lnTo>
                  <a:pt x="33" y="8"/>
                </a:lnTo>
                <a:lnTo>
                  <a:pt x="33" y="8"/>
                </a:lnTo>
                <a:lnTo>
                  <a:pt x="34" y="8"/>
                </a:lnTo>
                <a:lnTo>
                  <a:pt x="36" y="8"/>
                </a:lnTo>
                <a:lnTo>
                  <a:pt x="38" y="8"/>
                </a:lnTo>
                <a:lnTo>
                  <a:pt x="38" y="8"/>
                </a:lnTo>
                <a:lnTo>
                  <a:pt x="42" y="9"/>
                </a:lnTo>
                <a:lnTo>
                  <a:pt x="44" y="9"/>
                </a:lnTo>
                <a:lnTo>
                  <a:pt x="49" y="9"/>
                </a:lnTo>
                <a:lnTo>
                  <a:pt x="50" y="11"/>
                </a:lnTo>
                <a:lnTo>
                  <a:pt x="52" y="11"/>
                </a:lnTo>
                <a:lnTo>
                  <a:pt x="52" y="11"/>
                </a:lnTo>
                <a:lnTo>
                  <a:pt x="53" y="13"/>
                </a:lnTo>
                <a:lnTo>
                  <a:pt x="58" y="13"/>
                </a:lnTo>
                <a:lnTo>
                  <a:pt x="60" y="13"/>
                </a:lnTo>
                <a:lnTo>
                  <a:pt x="60" y="14"/>
                </a:lnTo>
                <a:lnTo>
                  <a:pt x="61" y="14"/>
                </a:lnTo>
                <a:lnTo>
                  <a:pt x="63" y="14"/>
                </a:lnTo>
                <a:lnTo>
                  <a:pt x="61" y="11"/>
                </a:lnTo>
                <a:lnTo>
                  <a:pt x="61" y="9"/>
                </a:lnTo>
                <a:lnTo>
                  <a:pt x="63" y="5"/>
                </a:lnTo>
                <a:lnTo>
                  <a:pt x="64" y="3"/>
                </a:lnTo>
                <a:lnTo>
                  <a:pt x="66" y="3"/>
                </a:lnTo>
                <a:lnTo>
                  <a:pt x="68" y="2"/>
                </a:lnTo>
                <a:lnTo>
                  <a:pt x="69" y="2"/>
                </a:lnTo>
                <a:lnTo>
                  <a:pt x="71" y="2"/>
                </a:lnTo>
                <a:lnTo>
                  <a:pt x="72" y="2"/>
                </a:lnTo>
                <a:lnTo>
                  <a:pt x="72" y="2"/>
                </a:lnTo>
                <a:lnTo>
                  <a:pt x="7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6" name="Freeform 240"/>
          <p:cNvSpPr>
            <a:spLocks noEditPoints="1"/>
          </p:cNvSpPr>
          <p:nvPr/>
        </p:nvSpPr>
        <p:spPr bwMode="auto">
          <a:xfrm>
            <a:off x="5081097" y="3863782"/>
            <a:ext cx="1683471" cy="1862593"/>
          </a:xfrm>
          <a:custGeom>
            <a:avLst/>
            <a:gdLst>
              <a:gd name="T0" fmla="*/ 5 w 320"/>
              <a:gd name="T1" fmla="*/ 345 h 348"/>
              <a:gd name="T2" fmla="*/ 267 w 320"/>
              <a:gd name="T3" fmla="*/ 310 h 348"/>
              <a:gd name="T4" fmla="*/ 59 w 320"/>
              <a:gd name="T5" fmla="*/ 319 h 348"/>
              <a:gd name="T6" fmla="*/ 65 w 320"/>
              <a:gd name="T7" fmla="*/ 308 h 348"/>
              <a:gd name="T8" fmla="*/ 87 w 320"/>
              <a:gd name="T9" fmla="*/ 282 h 348"/>
              <a:gd name="T10" fmla="*/ 85 w 320"/>
              <a:gd name="T11" fmla="*/ 283 h 348"/>
              <a:gd name="T12" fmla="*/ 104 w 320"/>
              <a:gd name="T13" fmla="*/ 252 h 348"/>
              <a:gd name="T14" fmla="*/ 95 w 320"/>
              <a:gd name="T15" fmla="*/ 219 h 348"/>
              <a:gd name="T16" fmla="*/ 74 w 320"/>
              <a:gd name="T17" fmla="*/ 214 h 348"/>
              <a:gd name="T18" fmla="*/ 234 w 320"/>
              <a:gd name="T19" fmla="*/ 209 h 348"/>
              <a:gd name="T20" fmla="*/ 82 w 320"/>
              <a:gd name="T21" fmla="*/ 208 h 348"/>
              <a:gd name="T22" fmla="*/ 111 w 320"/>
              <a:gd name="T23" fmla="*/ 201 h 348"/>
              <a:gd name="T24" fmla="*/ 118 w 320"/>
              <a:gd name="T25" fmla="*/ 211 h 348"/>
              <a:gd name="T26" fmla="*/ 107 w 320"/>
              <a:gd name="T27" fmla="*/ 239 h 348"/>
              <a:gd name="T28" fmla="*/ 100 w 320"/>
              <a:gd name="T29" fmla="*/ 233 h 348"/>
              <a:gd name="T30" fmla="*/ 93 w 320"/>
              <a:gd name="T31" fmla="*/ 231 h 348"/>
              <a:gd name="T32" fmla="*/ 93 w 320"/>
              <a:gd name="T33" fmla="*/ 209 h 348"/>
              <a:gd name="T34" fmla="*/ 87 w 320"/>
              <a:gd name="T35" fmla="*/ 217 h 348"/>
              <a:gd name="T36" fmla="*/ 85 w 320"/>
              <a:gd name="T37" fmla="*/ 204 h 348"/>
              <a:gd name="T38" fmla="*/ 123 w 320"/>
              <a:gd name="T39" fmla="*/ 195 h 348"/>
              <a:gd name="T40" fmla="*/ 128 w 320"/>
              <a:gd name="T41" fmla="*/ 192 h 348"/>
              <a:gd name="T42" fmla="*/ 156 w 320"/>
              <a:gd name="T43" fmla="*/ 200 h 348"/>
              <a:gd name="T44" fmla="*/ 133 w 320"/>
              <a:gd name="T45" fmla="*/ 215 h 348"/>
              <a:gd name="T46" fmla="*/ 123 w 320"/>
              <a:gd name="T47" fmla="*/ 204 h 348"/>
              <a:gd name="T48" fmla="*/ 139 w 320"/>
              <a:gd name="T49" fmla="*/ 195 h 348"/>
              <a:gd name="T50" fmla="*/ 152 w 320"/>
              <a:gd name="T51" fmla="*/ 187 h 348"/>
              <a:gd name="T52" fmla="*/ 84 w 320"/>
              <a:gd name="T53" fmla="*/ 184 h 348"/>
              <a:gd name="T54" fmla="*/ 226 w 320"/>
              <a:gd name="T55" fmla="*/ 182 h 348"/>
              <a:gd name="T56" fmla="*/ 212 w 320"/>
              <a:gd name="T57" fmla="*/ 132 h 348"/>
              <a:gd name="T58" fmla="*/ 256 w 320"/>
              <a:gd name="T59" fmla="*/ 83 h 348"/>
              <a:gd name="T60" fmla="*/ 260 w 320"/>
              <a:gd name="T61" fmla="*/ 111 h 348"/>
              <a:gd name="T62" fmla="*/ 249 w 320"/>
              <a:gd name="T63" fmla="*/ 133 h 348"/>
              <a:gd name="T64" fmla="*/ 245 w 320"/>
              <a:gd name="T65" fmla="*/ 168 h 348"/>
              <a:gd name="T66" fmla="*/ 234 w 320"/>
              <a:gd name="T67" fmla="*/ 173 h 348"/>
              <a:gd name="T68" fmla="*/ 230 w 320"/>
              <a:gd name="T69" fmla="*/ 176 h 348"/>
              <a:gd name="T70" fmla="*/ 218 w 320"/>
              <a:gd name="T71" fmla="*/ 179 h 348"/>
              <a:gd name="T72" fmla="*/ 196 w 320"/>
              <a:gd name="T73" fmla="*/ 184 h 348"/>
              <a:gd name="T74" fmla="*/ 188 w 320"/>
              <a:gd name="T75" fmla="*/ 178 h 348"/>
              <a:gd name="T76" fmla="*/ 169 w 320"/>
              <a:gd name="T77" fmla="*/ 200 h 348"/>
              <a:gd name="T78" fmla="*/ 158 w 320"/>
              <a:gd name="T79" fmla="*/ 182 h 348"/>
              <a:gd name="T80" fmla="*/ 128 w 320"/>
              <a:gd name="T81" fmla="*/ 190 h 348"/>
              <a:gd name="T82" fmla="*/ 104 w 320"/>
              <a:gd name="T83" fmla="*/ 190 h 348"/>
              <a:gd name="T84" fmla="*/ 130 w 320"/>
              <a:gd name="T85" fmla="*/ 171 h 348"/>
              <a:gd name="T86" fmla="*/ 167 w 320"/>
              <a:gd name="T87" fmla="*/ 167 h 348"/>
              <a:gd name="T88" fmla="*/ 188 w 320"/>
              <a:gd name="T89" fmla="*/ 149 h 348"/>
              <a:gd name="T90" fmla="*/ 194 w 320"/>
              <a:gd name="T91" fmla="*/ 149 h 348"/>
              <a:gd name="T92" fmla="*/ 227 w 320"/>
              <a:gd name="T93" fmla="*/ 127 h 348"/>
              <a:gd name="T94" fmla="*/ 235 w 320"/>
              <a:gd name="T95" fmla="*/ 97 h 348"/>
              <a:gd name="T96" fmla="*/ 238 w 320"/>
              <a:gd name="T97" fmla="*/ 81 h 348"/>
              <a:gd name="T98" fmla="*/ 248 w 320"/>
              <a:gd name="T99" fmla="*/ 80 h 348"/>
              <a:gd name="T100" fmla="*/ 229 w 320"/>
              <a:gd name="T101" fmla="*/ 59 h 348"/>
              <a:gd name="T102" fmla="*/ 251 w 320"/>
              <a:gd name="T103" fmla="*/ 0 h 348"/>
              <a:gd name="T104" fmla="*/ 290 w 320"/>
              <a:gd name="T105" fmla="*/ 23 h 348"/>
              <a:gd name="T106" fmla="*/ 311 w 320"/>
              <a:gd name="T107" fmla="*/ 33 h 348"/>
              <a:gd name="T108" fmla="*/ 306 w 320"/>
              <a:gd name="T109" fmla="*/ 44 h 348"/>
              <a:gd name="T110" fmla="*/ 271 w 320"/>
              <a:gd name="T111" fmla="*/ 56 h 348"/>
              <a:gd name="T112" fmla="*/ 245 w 320"/>
              <a:gd name="T113" fmla="*/ 59 h 348"/>
              <a:gd name="T114" fmla="*/ 237 w 320"/>
              <a:gd name="T115" fmla="*/ 70 h 348"/>
              <a:gd name="T116" fmla="*/ 240 w 320"/>
              <a:gd name="T117" fmla="*/ 45 h 348"/>
              <a:gd name="T118" fmla="*/ 257 w 320"/>
              <a:gd name="T119" fmla="*/ 3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348">
                <a:moveTo>
                  <a:pt x="0" y="345"/>
                </a:moveTo>
                <a:lnTo>
                  <a:pt x="3" y="346"/>
                </a:lnTo>
                <a:lnTo>
                  <a:pt x="3" y="346"/>
                </a:lnTo>
                <a:lnTo>
                  <a:pt x="3" y="346"/>
                </a:lnTo>
                <a:lnTo>
                  <a:pt x="2" y="348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5"/>
                </a:lnTo>
                <a:lnTo>
                  <a:pt x="0" y="345"/>
                </a:lnTo>
                <a:close/>
                <a:moveTo>
                  <a:pt x="8" y="343"/>
                </a:moveTo>
                <a:lnTo>
                  <a:pt x="10" y="343"/>
                </a:lnTo>
                <a:lnTo>
                  <a:pt x="8" y="343"/>
                </a:lnTo>
                <a:lnTo>
                  <a:pt x="8" y="346"/>
                </a:lnTo>
                <a:lnTo>
                  <a:pt x="7" y="346"/>
                </a:lnTo>
                <a:lnTo>
                  <a:pt x="7" y="346"/>
                </a:lnTo>
                <a:lnTo>
                  <a:pt x="5" y="345"/>
                </a:lnTo>
                <a:lnTo>
                  <a:pt x="7" y="345"/>
                </a:lnTo>
                <a:lnTo>
                  <a:pt x="7" y="345"/>
                </a:lnTo>
                <a:lnTo>
                  <a:pt x="8" y="345"/>
                </a:lnTo>
                <a:lnTo>
                  <a:pt x="8" y="343"/>
                </a:lnTo>
                <a:close/>
                <a:moveTo>
                  <a:pt x="22" y="338"/>
                </a:moveTo>
                <a:lnTo>
                  <a:pt x="24" y="338"/>
                </a:lnTo>
                <a:lnTo>
                  <a:pt x="24" y="338"/>
                </a:lnTo>
                <a:lnTo>
                  <a:pt x="24" y="340"/>
                </a:lnTo>
                <a:lnTo>
                  <a:pt x="25" y="340"/>
                </a:lnTo>
                <a:lnTo>
                  <a:pt x="24" y="340"/>
                </a:lnTo>
                <a:lnTo>
                  <a:pt x="22" y="340"/>
                </a:lnTo>
                <a:lnTo>
                  <a:pt x="22" y="338"/>
                </a:lnTo>
                <a:close/>
                <a:moveTo>
                  <a:pt x="267" y="310"/>
                </a:moveTo>
                <a:lnTo>
                  <a:pt x="267" y="310"/>
                </a:lnTo>
                <a:lnTo>
                  <a:pt x="267" y="310"/>
                </a:lnTo>
                <a:lnTo>
                  <a:pt x="267" y="312"/>
                </a:lnTo>
                <a:lnTo>
                  <a:pt x="267" y="312"/>
                </a:lnTo>
                <a:lnTo>
                  <a:pt x="267" y="310"/>
                </a:lnTo>
                <a:lnTo>
                  <a:pt x="267" y="310"/>
                </a:lnTo>
                <a:close/>
                <a:moveTo>
                  <a:pt x="66" y="307"/>
                </a:moveTo>
                <a:lnTo>
                  <a:pt x="66" y="308"/>
                </a:lnTo>
                <a:lnTo>
                  <a:pt x="66" y="310"/>
                </a:lnTo>
                <a:lnTo>
                  <a:pt x="66" y="310"/>
                </a:lnTo>
                <a:lnTo>
                  <a:pt x="65" y="312"/>
                </a:lnTo>
                <a:lnTo>
                  <a:pt x="63" y="312"/>
                </a:lnTo>
                <a:lnTo>
                  <a:pt x="63" y="313"/>
                </a:lnTo>
                <a:lnTo>
                  <a:pt x="62" y="313"/>
                </a:lnTo>
                <a:lnTo>
                  <a:pt x="60" y="313"/>
                </a:lnTo>
                <a:lnTo>
                  <a:pt x="60" y="315"/>
                </a:lnTo>
                <a:lnTo>
                  <a:pt x="60" y="316"/>
                </a:lnTo>
                <a:lnTo>
                  <a:pt x="60" y="316"/>
                </a:lnTo>
                <a:lnTo>
                  <a:pt x="59" y="316"/>
                </a:lnTo>
                <a:lnTo>
                  <a:pt x="59" y="318"/>
                </a:lnTo>
                <a:lnTo>
                  <a:pt x="59" y="318"/>
                </a:lnTo>
                <a:lnTo>
                  <a:pt x="59" y="318"/>
                </a:lnTo>
                <a:lnTo>
                  <a:pt x="59" y="319"/>
                </a:lnTo>
                <a:lnTo>
                  <a:pt x="57" y="319"/>
                </a:lnTo>
                <a:lnTo>
                  <a:pt x="57" y="318"/>
                </a:lnTo>
                <a:lnTo>
                  <a:pt x="57" y="318"/>
                </a:lnTo>
                <a:lnTo>
                  <a:pt x="59" y="316"/>
                </a:lnTo>
                <a:lnTo>
                  <a:pt x="59" y="315"/>
                </a:lnTo>
                <a:lnTo>
                  <a:pt x="59" y="313"/>
                </a:lnTo>
                <a:lnTo>
                  <a:pt x="60" y="313"/>
                </a:lnTo>
                <a:lnTo>
                  <a:pt x="62" y="312"/>
                </a:lnTo>
                <a:lnTo>
                  <a:pt x="62" y="312"/>
                </a:lnTo>
                <a:lnTo>
                  <a:pt x="60" y="312"/>
                </a:lnTo>
                <a:lnTo>
                  <a:pt x="60" y="310"/>
                </a:lnTo>
                <a:lnTo>
                  <a:pt x="60" y="310"/>
                </a:lnTo>
                <a:lnTo>
                  <a:pt x="62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5" y="308"/>
                </a:lnTo>
                <a:lnTo>
                  <a:pt x="66" y="307"/>
                </a:lnTo>
                <a:close/>
                <a:moveTo>
                  <a:pt x="76" y="291"/>
                </a:moveTo>
                <a:lnTo>
                  <a:pt x="76" y="293"/>
                </a:lnTo>
                <a:lnTo>
                  <a:pt x="77" y="293"/>
                </a:lnTo>
                <a:lnTo>
                  <a:pt x="76" y="294"/>
                </a:lnTo>
                <a:lnTo>
                  <a:pt x="76" y="294"/>
                </a:lnTo>
                <a:lnTo>
                  <a:pt x="76" y="294"/>
                </a:lnTo>
                <a:lnTo>
                  <a:pt x="74" y="293"/>
                </a:lnTo>
                <a:lnTo>
                  <a:pt x="76" y="291"/>
                </a:lnTo>
                <a:lnTo>
                  <a:pt x="76" y="291"/>
                </a:lnTo>
                <a:close/>
                <a:moveTo>
                  <a:pt x="79" y="286"/>
                </a:moveTo>
                <a:lnTo>
                  <a:pt x="81" y="286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79" y="286"/>
                </a:lnTo>
                <a:close/>
                <a:moveTo>
                  <a:pt x="87" y="282"/>
                </a:moveTo>
                <a:lnTo>
                  <a:pt x="87" y="283"/>
                </a:lnTo>
                <a:lnTo>
                  <a:pt x="87" y="283"/>
                </a:lnTo>
                <a:lnTo>
                  <a:pt x="85" y="283"/>
                </a:lnTo>
                <a:lnTo>
                  <a:pt x="85" y="285"/>
                </a:lnTo>
                <a:lnTo>
                  <a:pt x="84" y="285"/>
                </a:lnTo>
                <a:lnTo>
                  <a:pt x="84" y="285"/>
                </a:lnTo>
                <a:lnTo>
                  <a:pt x="82" y="286"/>
                </a:lnTo>
                <a:lnTo>
                  <a:pt x="84" y="286"/>
                </a:lnTo>
                <a:lnTo>
                  <a:pt x="82" y="288"/>
                </a:lnTo>
                <a:lnTo>
                  <a:pt x="81" y="286"/>
                </a:lnTo>
                <a:lnTo>
                  <a:pt x="79" y="286"/>
                </a:lnTo>
                <a:lnTo>
                  <a:pt x="79" y="286"/>
                </a:lnTo>
                <a:lnTo>
                  <a:pt x="81" y="285"/>
                </a:lnTo>
                <a:lnTo>
                  <a:pt x="81" y="285"/>
                </a:lnTo>
                <a:lnTo>
                  <a:pt x="81" y="285"/>
                </a:lnTo>
                <a:lnTo>
                  <a:pt x="84" y="283"/>
                </a:lnTo>
                <a:lnTo>
                  <a:pt x="84" y="283"/>
                </a:lnTo>
                <a:lnTo>
                  <a:pt x="85" y="283"/>
                </a:lnTo>
                <a:lnTo>
                  <a:pt x="85" y="283"/>
                </a:lnTo>
                <a:lnTo>
                  <a:pt x="85" y="282"/>
                </a:lnTo>
                <a:lnTo>
                  <a:pt x="87" y="282"/>
                </a:lnTo>
                <a:close/>
                <a:moveTo>
                  <a:pt x="98" y="252"/>
                </a:moveTo>
                <a:lnTo>
                  <a:pt x="100" y="252"/>
                </a:lnTo>
                <a:lnTo>
                  <a:pt x="101" y="253"/>
                </a:lnTo>
                <a:lnTo>
                  <a:pt x="100" y="255"/>
                </a:lnTo>
                <a:lnTo>
                  <a:pt x="98" y="255"/>
                </a:lnTo>
                <a:lnTo>
                  <a:pt x="98" y="255"/>
                </a:lnTo>
                <a:lnTo>
                  <a:pt x="96" y="252"/>
                </a:lnTo>
                <a:lnTo>
                  <a:pt x="98" y="252"/>
                </a:lnTo>
                <a:close/>
                <a:moveTo>
                  <a:pt x="106" y="245"/>
                </a:moveTo>
                <a:lnTo>
                  <a:pt x="107" y="245"/>
                </a:lnTo>
                <a:lnTo>
                  <a:pt x="106" y="249"/>
                </a:lnTo>
                <a:lnTo>
                  <a:pt x="106" y="250"/>
                </a:lnTo>
                <a:lnTo>
                  <a:pt x="104" y="252"/>
                </a:lnTo>
                <a:lnTo>
                  <a:pt x="104" y="252"/>
                </a:lnTo>
                <a:lnTo>
                  <a:pt x="104" y="252"/>
                </a:lnTo>
                <a:lnTo>
                  <a:pt x="104" y="250"/>
                </a:lnTo>
                <a:lnTo>
                  <a:pt x="104" y="249"/>
                </a:lnTo>
                <a:lnTo>
                  <a:pt x="106" y="245"/>
                </a:lnTo>
                <a:lnTo>
                  <a:pt x="106" y="245"/>
                </a:lnTo>
                <a:lnTo>
                  <a:pt x="106" y="245"/>
                </a:lnTo>
                <a:close/>
                <a:moveTo>
                  <a:pt x="89" y="230"/>
                </a:moveTo>
                <a:lnTo>
                  <a:pt x="89" y="231"/>
                </a:lnTo>
                <a:lnTo>
                  <a:pt x="87" y="233"/>
                </a:lnTo>
                <a:lnTo>
                  <a:pt x="87" y="233"/>
                </a:lnTo>
                <a:lnTo>
                  <a:pt x="87" y="231"/>
                </a:lnTo>
                <a:lnTo>
                  <a:pt x="89" y="230"/>
                </a:lnTo>
                <a:close/>
                <a:moveTo>
                  <a:pt x="96" y="219"/>
                </a:moveTo>
                <a:lnTo>
                  <a:pt x="98" y="219"/>
                </a:lnTo>
                <a:lnTo>
                  <a:pt x="96" y="220"/>
                </a:lnTo>
                <a:lnTo>
                  <a:pt x="96" y="220"/>
                </a:lnTo>
                <a:lnTo>
                  <a:pt x="95" y="220"/>
                </a:lnTo>
                <a:lnTo>
                  <a:pt x="95" y="220"/>
                </a:lnTo>
                <a:lnTo>
                  <a:pt x="95" y="219"/>
                </a:lnTo>
                <a:lnTo>
                  <a:pt x="96" y="219"/>
                </a:lnTo>
                <a:close/>
                <a:moveTo>
                  <a:pt x="93" y="219"/>
                </a:moveTo>
                <a:lnTo>
                  <a:pt x="93" y="219"/>
                </a:lnTo>
                <a:lnTo>
                  <a:pt x="93" y="222"/>
                </a:lnTo>
                <a:lnTo>
                  <a:pt x="92" y="223"/>
                </a:lnTo>
                <a:lnTo>
                  <a:pt x="92" y="223"/>
                </a:lnTo>
                <a:lnTo>
                  <a:pt x="92" y="223"/>
                </a:lnTo>
                <a:lnTo>
                  <a:pt x="90" y="223"/>
                </a:lnTo>
                <a:lnTo>
                  <a:pt x="92" y="222"/>
                </a:lnTo>
                <a:lnTo>
                  <a:pt x="92" y="222"/>
                </a:lnTo>
                <a:lnTo>
                  <a:pt x="90" y="222"/>
                </a:lnTo>
                <a:lnTo>
                  <a:pt x="92" y="219"/>
                </a:lnTo>
                <a:lnTo>
                  <a:pt x="92" y="219"/>
                </a:lnTo>
                <a:lnTo>
                  <a:pt x="93" y="219"/>
                </a:lnTo>
                <a:close/>
                <a:moveTo>
                  <a:pt x="71" y="214"/>
                </a:moveTo>
                <a:lnTo>
                  <a:pt x="73" y="214"/>
                </a:lnTo>
                <a:lnTo>
                  <a:pt x="73" y="214"/>
                </a:lnTo>
                <a:lnTo>
                  <a:pt x="74" y="214"/>
                </a:lnTo>
                <a:lnTo>
                  <a:pt x="74" y="214"/>
                </a:lnTo>
                <a:lnTo>
                  <a:pt x="74" y="215"/>
                </a:lnTo>
                <a:lnTo>
                  <a:pt x="74" y="217"/>
                </a:lnTo>
                <a:lnTo>
                  <a:pt x="74" y="217"/>
                </a:lnTo>
                <a:lnTo>
                  <a:pt x="74" y="217"/>
                </a:lnTo>
                <a:lnTo>
                  <a:pt x="73" y="217"/>
                </a:lnTo>
                <a:lnTo>
                  <a:pt x="73" y="217"/>
                </a:lnTo>
                <a:lnTo>
                  <a:pt x="71" y="217"/>
                </a:lnTo>
                <a:lnTo>
                  <a:pt x="71" y="215"/>
                </a:lnTo>
                <a:lnTo>
                  <a:pt x="71" y="214"/>
                </a:lnTo>
                <a:close/>
                <a:moveTo>
                  <a:pt x="234" y="209"/>
                </a:moveTo>
                <a:lnTo>
                  <a:pt x="234" y="209"/>
                </a:lnTo>
                <a:lnTo>
                  <a:pt x="234" y="209"/>
                </a:lnTo>
                <a:lnTo>
                  <a:pt x="234" y="211"/>
                </a:lnTo>
                <a:lnTo>
                  <a:pt x="232" y="209"/>
                </a:lnTo>
                <a:lnTo>
                  <a:pt x="232" y="209"/>
                </a:lnTo>
                <a:lnTo>
                  <a:pt x="232" y="209"/>
                </a:lnTo>
                <a:lnTo>
                  <a:pt x="234" y="209"/>
                </a:lnTo>
                <a:close/>
                <a:moveTo>
                  <a:pt x="77" y="209"/>
                </a:moveTo>
                <a:lnTo>
                  <a:pt x="79" y="209"/>
                </a:lnTo>
                <a:lnTo>
                  <a:pt x="79" y="211"/>
                </a:lnTo>
                <a:lnTo>
                  <a:pt x="79" y="211"/>
                </a:lnTo>
                <a:lnTo>
                  <a:pt x="79" y="212"/>
                </a:lnTo>
                <a:lnTo>
                  <a:pt x="77" y="212"/>
                </a:lnTo>
                <a:lnTo>
                  <a:pt x="77" y="214"/>
                </a:lnTo>
                <a:lnTo>
                  <a:pt x="77" y="214"/>
                </a:lnTo>
                <a:lnTo>
                  <a:pt x="77" y="212"/>
                </a:lnTo>
                <a:lnTo>
                  <a:pt x="76" y="212"/>
                </a:lnTo>
                <a:lnTo>
                  <a:pt x="77" y="211"/>
                </a:lnTo>
                <a:lnTo>
                  <a:pt x="77" y="209"/>
                </a:lnTo>
                <a:close/>
                <a:moveTo>
                  <a:pt x="85" y="204"/>
                </a:moveTo>
                <a:lnTo>
                  <a:pt x="84" y="206"/>
                </a:lnTo>
                <a:lnTo>
                  <a:pt x="84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6"/>
                </a:lnTo>
                <a:lnTo>
                  <a:pt x="84" y="206"/>
                </a:lnTo>
                <a:lnTo>
                  <a:pt x="84" y="204"/>
                </a:lnTo>
                <a:lnTo>
                  <a:pt x="85" y="204"/>
                </a:lnTo>
                <a:close/>
                <a:moveTo>
                  <a:pt x="87" y="197"/>
                </a:moveTo>
                <a:lnTo>
                  <a:pt x="89" y="198"/>
                </a:lnTo>
                <a:lnTo>
                  <a:pt x="89" y="198"/>
                </a:lnTo>
                <a:lnTo>
                  <a:pt x="87" y="200"/>
                </a:lnTo>
                <a:lnTo>
                  <a:pt x="87" y="198"/>
                </a:lnTo>
                <a:lnTo>
                  <a:pt x="87" y="198"/>
                </a:lnTo>
                <a:lnTo>
                  <a:pt x="87" y="197"/>
                </a:lnTo>
                <a:close/>
                <a:moveTo>
                  <a:pt x="101" y="197"/>
                </a:moveTo>
                <a:lnTo>
                  <a:pt x="103" y="197"/>
                </a:lnTo>
                <a:lnTo>
                  <a:pt x="104" y="197"/>
                </a:lnTo>
                <a:lnTo>
                  <a:pt x="106" y="198"/>
                </a:lnTo>
                <a:lnTo>
                  <a:pt x="106" y="200"/>
                </a:lnTo>
                <a:lnTo>
                  <a:pt x="107" y="201"/>
                </a:lnTo>
                <a:lnTo>
                  <a:pt x="111" y="201"/>
                </a:lnTo>
                <a:lnTo>
                  <a:pt x="111" y="201"/>
                </a:lnTo>
                <a:lnTo>
                  <a:pt x="112" y="201"/>
                </a:lnTo>
                <a:lnTo>
                  <a:pt x="112" y="201"/>
                </a:lnTo>
                <a:lnTo>
                  <a:pt x="114" y="200"/>
                </a:lnTo>
                <a:lnTo>
                  <a:pt x="115" y="200"/>
                </a:lnTo>
                <a:lnTo>
                  <a:pt x="115" y="201"/>
                </a:lnTo>
                <a:lnTo>
                  <a:pt x="115" y="201"/>
                </a:lnTo>
                <a:lnTo>
                  <a:pt x="115" y="203"/>
                </a:lnTo>
                <a:lnTo>
                  <a:pt x="114" y="204"/>
                </a:lnTo>
                <a:lnTo>
                  <a:pt x="114" y="206"/>
                </a:lnTo>
                <a:lnTo>
                  <a:pt x="115" y="206"/>
                </a:lnTo>
                <a:lnTo>
                  <a:pt x="118" y="206"/>
                </a:lnTo>
                <a:lnTo>
                  <a:pt x="118" y="208"/>
                </a:lnTo>
                <a:lnTo>
                  <a:pt x="118" y="209"/>
                </a:lnTo>
                <a:lnTo>
                  <a:pt x="118" y="209"/>
                </a:lnTo>
                <a:lnTo>
                  <a:pt x="118" y="211"/>
                </a:lnTo>
                <a:lnTo>
                  <a:pt x="118" y="211"/>
                </a:lnTo>
                <a:lnTo>
                  <a:pt x="118" y="211"/>
                </a:lnTo>
                <a:lnTo>
                  <a:pt x="120" y="212"/>
                </a:lnTo>
                <a:lnTo>
                  <a:pt x="120" y="212"/>
                </a:lnTo>
                <a:lnTo>
                  <a:pt x="120" y="214"/>
                </a:lnTo>
                <a:lnTo>
                  <a:pt x="115" y="217"/>
                </a:lnTo>
                <a:lnTo>
                  <a:pt x="115" y="219"/>
                </a:lnTo>
                <a:lnTo>
                  <a:pt x="114" y="222"/>
                </a:lnTo>
                <a:lnTo>
                  <a:pt x="114" y="223"/>
                </a:lnTo>
                <a:lnTo>
                  <a:pt x="114" y="225"/>
                </a:lnTo>
                <a:lnTo>
                  <a:pt x="112" y="226"/>
                </a:lnTo>
                <a:lnTo>
                  <a:pt x="112" y="228"/>
                </a:lnTo>
                <a:lnTo>
                  <a:pt x="112" y="230"/>
                </a:lnTo>
                <a:lnTo>
                  <a:pt x="112" y="233"/>
                </a:lnTo>
                <a:lnTo>
                  <a:pt x="111" y="236"/>
                </a:lnTo>
                <a:lnTo>
                  <a:pt x="109" y="236"/>
                </a:lnTo>
                <a:lnTo>
                  <a:pt x="107" y="236"/>
                </a:lnTo>
                <a:lnTo>
                  <a:pt x="106" y="236"/>
                </a:lnTo>
                <a:lnTo>
                  <a:pt x="106" y="236"/>
                </a:lnTo>
                <a:lnTo>
                  <a:pt x="107" y="239"/>
                </a:lnTo>
                <a:lnTo>
                  <a:pt x="104" y="241"/>
                </a:lnTo>
                <a:lnTo>
                  <a:pt x="101" y="242"/>
                </a:lnTo>
                <a:lnTo>
                  <a:pt x="101" y="242"/>
                </a:lnTo>
                <a:lnTo>
                  <a:pt x="101" y="241"/>
                </a:lnTo>
                <a:lnTo>
                  <a:pt x="101" y="241"/>
                </a:lnTo>
                <a:lnTo>
                  <a:pt x="103" y="241"/>
                </a:lnTo>
                <a:lnTo>
                  <a:pt x="103" y="239"/>
                </a:lnTo>
                <a:lnTo>
                  <a:pt x="103" y="236"/>
                </a:lnTo>
                <a:lnTo>
                  <a:pt x="101" y="234"/>
                </a:lnTo>
                <a:lnTo>
                  <a:pt x="101" y="233"/>
                </a:lnTo>
                <a:lnTo>
                  <a:pt x="101" y="233"/>
                </a:lnTo>
                <a:lnTo>
                  <a:pt x="103" y="233"/>
                </a:lnTo>
                <a:lnTo>
                  <a:pt x="103" y="233"/>
                </a:lnTo>
                <a:lnTo>
                  <a:pt x="103" y="231"/>
                </a:lnTo>
                <a:lnTo>
                  <a:pt x="103" y="231"/>
                </a:lnTo>
                <a:lnTo>
                  <a:pt x="101" y="231"/>
                </a:lnTo>
                <a:lnTo>
                  <a:pt x="101" y="231"/>
                </a:lnTo>
                <a:lnTo>
                  <a:pt x="100" y="233"/>
                </a:lnTo>
                <a:lnTo>
                  <a:pt x="100" y="234"/>
                </a:lnTo>
                <a:lnTo>
                  <a:pt x="98" y="236"/>
                </a:lnTo>
                <a:lnTo>
                  <a:pt x="100" y="236"/>
                </a:lnTo>
                <a:lnTo>
                  <a:pt x="100" y="237"/>
                </a:lnTo>
                <a:lnTo>
                  <a:pt x="100" y="239"/>
                </a:lnTo>
                <a:lnTo>
                  <a:pt x="100" y="239"/>
                </a:lnTo>
                <a:lnTo>
                  <a:pt x="100" y="239"/>
                </a:lnTo>
                <a:lnTo>
                  <a:pt x="95" y="239"/>
                </a:lnTo>
                <a:lnTo>
                  <a:pt x="95" y="239"/>
                </a:lnTo>
                <a:lnTo>
                  <a:pt x="93" y="237"/>
                </a:lnTo>
                <a:lnTo>
                  <a:pt x="93" y="236"/>
                </a:lnTo>
                <a:lnTo>
                  <a:pt x="95" y="236"/>
                </a:lnTo>
                <a:lnTo>
                  <a:pt x="95" y="236"/>
                </a:lnTo>
                <a:lnTo>
                  <a:pt x="95" y="234"/>
                </a:lnTo>
                <a:lnTo>
                  <a:pt x="96" y="233"/>
                </a:lnTo>
                <a:lnTo>
                  <a:pt x="95" y="231"/>
                </a:lnTo>
                <a:lnTo>
                  <a:pt x="95" y="231"/>
                </a:lnTo>
                <a:lnTo>
                  <a:pt x="93" y="231"/>
                </a:lnTo>
                <a:lnTo>
                  <a:pt x="95" y="230"/>
                </a:lnTo>
                <a:lnTo>
                  <a:pt x="93" y="228"/>
                </a:lnTo>
                <a:lnTo>
                  <a:pt x="93" y="225"/>
                </a:lnTo>
                <a:lnTo>
                  <a:pt x="95" y="225"/>
                </a:lnTo>
                <a:lnTo>
                  <a:pt x="96" y="225"/>
                </a:lnTo>
                <a:lnTo>
                  <a:pt x="96" y="223"/>
                </a:lnTo>
                <a:lnTo>
                  <a:pt x="98" y="222"/>
                </a:lnTo>
                <a:lnTo>
                  <a:pt x="100" y="220"/>
                </a:lnTo>
                <a:lnTo>
                  <a:pt x="100" y="217"/>
                </a:lnTo>
                <a:lnTo>
                  <a:pt x="100" y="217"/>
                </a:lnTo>
                <a:lnTo>
                  <a:pt x="98" y="217"/>
                </a:lnTo>
                <a:lnTo>
                  <a:pt x="100" y="215"/>
                </a:lnTo>
                <a:lnTo>
                  <a:pt x="100" y="214"/>
                </a:lnTo>
                <a:lnTo>
                  <a:pt x="98" y="212"/>
                </a:lnTo>
                <a:lnTo>
                  <a:pt x="96" y="209"/>
                </a:lnTo>
                <a:lnTo>
                  <a:pt x="95" y="208"/>
                </a:lnTo>
                <a:lnTo>
                  <a:pt x="95" y="208"/>
                </a:lnTo>
                <a:lnTo>
                  <a:pt x="93" y="209"/>
                </a:lnTo>
                <a:lnTo>
                  <a:pt x="93" y="209"/>
                </a:lnTo>
                <a:lnTo>
                  <a:pt x="93" y="211"/>
                </a:lnTo>
                <a:lnTo>
                  <a:pt x="93" y="212"/>
                </a:lnTo>
                <a:lnTo>
                  <a:pt x="93" y="214"/>
                </a:lnTo>
                <a:lnTo>
                  <a:pt x="95" y="214"/>
                </a:lnTo>
                <a:lnTo>
                  <a:pt x="95" y="212"/>
                </a:lnTo>
                <a:lnTo>
                  <a:pt x="96" y="214"/>
                </a:lnTo>
                <a:lnTo>
                  <a:pt x="96" y="214"/>
                </a:lnTo>
                <a:lnTo>
                  <a:pt x="96" y="214"/>
                </a:lnTo>
                <a:lnTo>
                  <a:pt x="96" y="215"/>
                </a:lnTo>
                <a:lnTo>
                  <a:pt x="95" y="215"/>
                </a:lnTo>
                <a:lnTo>
                  <a:pt x="95" y="215"/>
                </a:lnTo>
                <a:lnTo>
                  <a:pt x="93" y="215"/>
                </a:lnTo>
                <a:lnTo>
                  <a:pt x="93" y="215"/>
                </a:lnTo>
                <a:lnTo>
                  <a:pt x="92" y="214"/>
                </a:lnTo>
                <a:lnTo>
                  <a:pt x="90" y="215"/>
                </a:lnTo>
                <a:lnTo>
                  <a:pt x="89" y="217"/>
                </a:lnTo>
                <a:lnTo>
                  <a:pt x="87" y="217"/>
                </a:lnTo>
                <a:lnTo>
                  <a:pt x="89" y="217"/>
                </a:lnTo>
                <a:lnTo>
                  <a:pt x="89" y="215"/>
                </a:lnTo>
                <a:lnTo>
                  <a:pt x="89" y="214"/>
                </a:lnTo>
                <a:lnTo>
                  <a:pt x="87" y="212"/>
                </a:lnTo>
                <a:lnTo>
                  <a:pt x="87" y="212"/>
                </a:lnTo>
                <a:lnTo>
                  <a:pt x="85" y="211"/>
                </a:lnTo>
                <a:lnTo>
                  <a:pt x="87" y="209"/>
                </a:lnTo>
                <a:lnTo>
                  <a:pt x="89" y="211"/>
                </a:lnTo>
                <a:lnTo>
                  <a:pt x="89" y="212"/>
                </a:lnTo>
                <a:lnTo>
                  <a:pt x="90" y="214"/>
                </a:lnTo>
                <a:lnTo>
                  <a:pt x="92" y="214"/>
                </a:lnTo>
                <a:lnTo>
                  <a:pt x="90" y="211"/>
                </a:lnTo>
                <a:lnTo>
                  <a:pt x="90" y="211"/>
                </a:lnTo>
                <a:lnTo>
                  <a:pt x="89" y="209"/>
                </a:lnTo>
                <a:lnTo>
                  <a:pt x="87" y="208"/>
                </a:lnTo>
                <a:lnTo>
                  <a:pt x="85" y="208"/>
                </a:lnTo>
                <a:lnTo>
                  <a:pt x="85" y="206"/>
                </a:lnTo>
                <a:lnTo>
                  <a:pt x="85" y="204"/>
                </a:lnTo>
                <a:lnTo>
                  <a:pt x="87" y="204"/>
                </a:lnTo>
                <a:lnTo>
                  <a:pt x="89" y="206"/>
                </a:lnTo>
                <a:lnTo>
                  <a:pt x="89" y="204"/>
                </a:lnTo>
                <a:lnTo>
                  <a:pt x="89" y="204"/>
                </a:lnTo>
                <a:lnTo>
                  <a:pt x="89" y="204"/>
                </a:lnTo>
                <a:lnTo>
                  <a:pt x="90" y="203"/>
                </a:lnTo>
                <a:lnTo>
                  <a:pt x="92" y="203"/>
                </a:lnTo>
                <a:lnTo>
                  <a:pt x="93" y="203"/>
                </a:lnTo>
                <a:lnTo>
                  <a:pt x="93" y="201"/>
                </a:lnTo>
                <a:lnTo>
                  <a:pt x="93" y="201"/>
                </a:lnTo>
                <a:lnTo>
                  <a:pt x="95" y="201"/>
                </a:lnTo>
                <a:lnTo>
                  <a:pt x="96" y="201"/>
                </a:lnTo>
                <a:lnTo>
                  <a:pt x="98" y="200"/>
                </a:lnTo>
                <a:lnTo>
                  <a:pt x="98" y="198"/>
                </a:lnTo>
                <a:lnTo>
                  <a:pt x="98" y="197"/>
                </a:lnTo>
                <a:lnTo>
                  <a:pt x="101" y="197"/>
                </a:lnTo>
                <a:lnTo>
                  <a:pt x="101" y="197"/>
                </a:lnTo>
                <a:close/>
                <a:moveTo>
                  <a:pt x="123" y="195"/>
                </a:moveTo>
                <a:lnTo>
                  <a:pt x="123" y="195"/>
                </a:lnTo>
                <a:lnTo>
                  <a:pt x="125" y="197"/>
                </a:lnTo>
                <a:lnTo>
                  <a:pt x="126" y="197"/>
                </a:lnTo>
                <a:lnTo>
                  <a:pt x="126" y="197"/>
                </a:lnTo>
                <a:lnTo>
                  <a:pt x="126" y="197"/>
                </a:lnTo>
                <a:lnTo>
                  <a:pt x="125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5"/>
                </a:lnTo>
                <a:close/>
                <a:moveTo>
                  <a:pt x="128" y="192"/>
                </a:moveTo>
                <a:lnTo>
                  <a:pt x="128" y="192"/>
                </a:lnTo>
                <a:lnTo>
                  <a:pt x="128" y="193"/>
                </a:lnTo>
                <a:lnTo>
                  <a:pt x="128" y="193"/>
                </a:lnTo>
                <a:lnTo>
                  <a:pt x="126" y="193"/>
                </a:lnTo>
                <a:lnTo>
                  <a:pt x="126" y="193"/>
                </a:lnTo>
                <a:lnTo>
                  <a:pt x="128" y="192"/>
                </a:lnTo>
                <a:lnTo>
                  <a:pt x="128" y="192"/>
                </a:lnTo>
                <a:close/>
                <a:moveTo>
                  <a:pt x="79" y="189"/>
                </a:moveTo>
                <a:lnTo>
                  <a:pt x="82" y="190"/>
                </a:lnTo>
                <a:lnTo>
                  <a:pt x="81" y="190"/>
                </a:lnTo>
                <a:lnTo>
                  <a:pt x="81" y="193"/>
                </a:lnTo>
                <a:lnTo>
                  <a:pt x="79" y="193"/>
                </a:lnTo>
                <a:lnTo>
                  <a:pt x="79" y="192"/>
                </a:lnTo>
                <a:lnTo>
                  <a:pt x="79" y="189"/>
                </a:lnTo>
                <a:close/>
                <a:moveTo>
                  <a:pt x="150" y="189"/>
                </a:moveTo>
                <a:lnTo>
                  <a:pt x="152" y="190"/>
                </a:lnTo>
                <a:lnTo>
                  <a:pt x="155" y="190"/>
                </a:lnTo>
                <a:lnTo>
                  <a:pt x="156" y="192"/>
                </a:lnTo>
                <a:lnTo>
                  <a:pt x="158" y="190"/>
                </a:lnTo>
                <a:lnTo>
                  <a:pt x="158" y="193"/>
                </a:lnTo>
                <a:lnTo>
                  <a:pt x="158" y="195"/>
                </a:lnTo>
                <a:lnTo>
                  <a:pt x="159" y="197"/>
                </a:lnTo>
                <a:lnTo>
                  <a:pt x="158" y="197"/>
                </a:lnTo>
                <a:lnTo>
                  <a:pt x="159" y="198"/>
                </a:lnTo>
                <a:lnTo>
                  <a:pt x="156" y="200"/>
                </a:lnTo>
                <a:lnTo>
                  <a:pt x="155" y="201"/>
                </a:lnTo>
                <a:lnTo>
                  <a:pt x="153" y="203"/>
                </a:lnTo>
                <a:lnTo>
                  <a:pt x="152" y="204"/>
                </a:lnTo>
                <a:lnTo>
                  <a:pt x="152" y="204"/>
                </a:lnTo>
                <a:lnTo>
                  <a:pt x="152" y="206"/>
                </a:lnTo>
                <a:lnTo>
                  <a:pt x="150" y="206"/>
                </a:lnTo>
                <a:lnTo>
                  <a:pt x="148" y="203"/>
                </a:lnTo>
                <a:lnTo>
                  <a:pt x="147" y="203"/>
                </a:lnTo>
                <a:lnTo>
                  <a:pt x="144" y="203"/>
                </a:lnTo>
                <a:lnTo>
                  <a:pt x="144" y="203"/>
                </a:lnTo>
                <a:lnTo>
                  <a:pt x="139" y="204"/>
                </a:lnTo>
                <a:lnTo>
                  <a:pt x="137" y="206"/>
                </a:lnTo>
                <a:lnTo>
                  <a:pt x="136" y="209"/>
                </a:lnTo>
                <a:lnTo>
                  <a:pt x="136" y="211"/>
                </a:lnTo>
                <a:lnTo>
                  <a:pt x="136" y="211"/>
                </a:lnTo>
                <a:lnTo>
                  <a:pt x="134" y="211"/>
                </a:lnTo>
                <a:lnTo>
                  <a:pt x="134" y="214"/>
                </a:lnTo>
                <a:lnTo>
                  <a:pt x="133" y="215"/>
                </a:lnTo>
                <a:lnTo>
                  <a:pt x="131" y="215"/>
                </a:lnTo>
                <a:lnTo>
                  <a:pt x="130" y="214"/>
                </a:lnTo>
                <a:lnTo>
                  <a:pt x="130" y="214"/>
                </a:lnTo>
                <a:lnTo>
                  <a:pt x="130" y="212"/>
                </a:lnTo>
                <a:lnTo>
                  <a:pt x="128" y="212"/>
                </a:lnTo>
                <a:lnTo>
                  <a:pt x="126" y="212"/>
                </a:lnTo>
                <a:lnTo>
                  <a:pt x="126" y="211"/>
                </a:lnTo>
                <a:lnTo>
                  <a:pt x="126" y="209"/>
                </a:lnTo>
                <a:lnTo>
                  <a:pt x="126" y="209"/>
                </a:lnTo>
                <a:lnTo>
                  <a:pt x="126" y="208"/>
                </a:lnTo>
                <a:lnTo>
                  <a:pt x="128" y="208"/>
                </a:lnTo>
                <a:lnTo>
                  <a:pt x="128" y="206"/>
                </a:lnTo>
                <a:lnTo>
                  <a:pt x="128" y="206"/>
                </a:lnTo>
                <a:lnTo>
                  <a:pt x="126" y="206"/>
                </a:lnTo>
                <a:lnTo>
                  <a:pt x="126" y="206"/>
                </a:lnTo>
                <a:lnTo>
                  <a:pt x="126" y="204"/>
                </a:lnTo>
                <a:lnTo>
                  <a:pt x="125" y="204"/>
                </a:lnTo>
                <a:lnTo>
                  <a:pt x="123" y="204"/>
                </a:lnTo>
                <a:lnTo>
                  <a:pt x="122" y="206"/>
                </a:lnTo>
                <a:lnTo>
                  <a:pt x="120" y="206"/>
                </a:lnTo>
                <a:lnTo>
                  <a:pt x="122" y="204"/>
                </a:lnTo>
                <a:lnTo>
                  <a:pt x="125" y="203"/>
                </a:lnTo>
                <a:lnTo>
                  <a:pt x="125" y="203"/>
                </a:lnTo>
                <a:lnTo>
                  <a:pt x="128" y="201"/>
                </a:lnTo>
                <a:lnTo>
                  <a:pt x="130" y="200"/>
                </a:lnTo>
                <a:lnTo>
                  <a:pt x="130" y="198"/>
                </a:lnTo>
                <a:lnTo>
                  <a:pt x="130" y="197"/>
                </a:lnTo>
                <a:lnTo>
                  <a:pt x="131" y="197"/>
                </a:lnTo>
                <a:lnTo>
                  <a:pt x="131" y="195"/>
                </a:lnTo>
                <a:lnTo>
                  <a:pt x="133" y="195"/>
                </a:lnTo>
                <a:lnTo>
                  <a:pt x="133" y="193"/>
                </a:lnTo>
                <a:lnTo>
                  <a:pt x="134" y="193"/>
                </a:lnTo>
                <a:lnTo>
                  <a:pt x="136" y="195"/>
                </a:lnTo>
                <a:lnTo>
                  <a:pt x="136" y="197"/>
                </a:lnTo>
                <a:lnTo>
                  <a:pt x="137" y="195"/>
                </a:lnTo>
                <a:lnTo>
                  <a:pt x="139" y="195"/>
                </a:lnTo>
                <a:lnTo>
                  <a:pt x="139" y="195"/>
                </a:lnTo>
                <a:lnTo>
                  <a:pt x="141" y="195"/>
                </a:lnTo>
                <a:lnTo>
                  <a:pt x="142" y="195"/>
                </a:lnTo>
                <a:lnTo>
                  <a:pt x="144" y="193"/>
                </a:lnTo>
                <a:lnTo>
                  <a:pt x="144" y="192"/>
                </a:lnTo>
                <a:lnTo>
                  <a:pt x="144" y="190"/>
                </a:lnTo>
                <a:lnTo>
                  <a:pt x="144" y="190"/>
                </a:lnTo>
                <a:lnTo>
                  <a:pt x="145" y="190"/>
                </a:lnTo>
                <a:lnTo>
                  <a:pt x="147" y="190"/>
                </a:lnTo>
                <a:lnTo>
                  <a:pt x="148" y="189"/>
                </a:lnTo>
                <a:lnTo>
                  <a:pt x="150" y="189"/>
                </a:lnTo>
                <a:close/>
                <a:moveTo>
                  <a:pt x="153" y="185"/>
                </a:moveTo>
                <a:lnTo>
                  <a:pt x="155" y="185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2" y="187"/>
                </a:lnTo>
                <a:lnTo>
                  <a:pt x="152" y="187"/>
                </a:lnTo>
                <a:lnTo>
                  <a:pt x="152" y="185"/>
                </a:lnTo>
                <a:lnTo>
                  <a:pt x="153" y="185"/>
                </a:lnTo>
                <a:close/>
                <a:moveTo>
                  <a:pt x="163" y="185"/>
                </a:moveTo>
                <a:lnTo>
                  <a:pt x="163" y="185"/>
                </a:lnTo>
                <a:lnTo>
                  <a:pt x="163" y="189"/>
                </a:lnTo>
                <a:lnTo>
                  <a:pt x="163" y="190"/>
                </a:lnTo>
                <a:lnTo>
                  <a:pt x="161" y="192"/>
                </a:lnTo>
                <a:lnTo>
                  <a:pt x="159" y="192"/>
                </a:lnTo>
                <a:lnTo>
                  <a:pt x="159" y="190"/>
                </a:lnTo>
                <a:lnTo>
                  <a:pt x="158" y="190"/>
                </a:lnTo>
                <a:lnTo>
                  <a:pt x="159" y="189"/>
                </a:lnTo>
                <a:lnTo>
                  <a:pt x="161" y="187"/>
                </a:lnTo>
                <a:lnTo>
                  <a:pt x="163" y="185"/>
                </a:lnTo>
                <a:lnTo>
                  <a:pt x="163" y="185"/>
                </a:lnTo>
                <a:close/>
                <a:moveTo>
                  <a:pt x="84" y="184"/>
                </a:move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5"/>
                </a:lnTo>
                <a:lnTo>
                  <a:pt x="82" y="189"/>
                </a:lnTo>
                <a:lnTo>
                  <a:pt x="82" y="189"/>
                </a:lnTo>
                <a:lnTo>
                  <a:pt x="82" y="190"/>
                </a:lnTo>
                <a:lnTo>
                  <a:pt x="81" y="189"/>
                </a:lnTo>
                <a:lnTo>
                  <a:pt x="81" y="189"/>
                </a:lnTo>
                <a:lnTo>
                  <a:pt x="81" y="185"/>
                </a:lnTo>
                <a:lnTo>
                  <a:pt x="81" y="185"/>
                </a:lnTo>
                <a:lnTo>
                  <a:pt x="81" y="185"/>
                </a:lnTo>
                <a:lnTo>
                  <a:pt x="84" y="184"/>
                </a:lnTo>
                <a:close/>
                <a:moveTo>
                  <a:pt x="226" y="182"/>
                </a:moveTo>
                <a:lnTo>
                  <a:pt x="227" y="182"/>
                </a:lnTo>
                <a:lnTo>
                  <a:pt x="227" y="182"/>
                </a:lnTo>
                <a:lnTo>
                  <a:pt x="227" y="184"/>
                </a:lnTo>
                <a:lnTo>
                  <a:pt x="227" y="184"/>
                </a:lnTo>
                <a:lnTo>
                  <a:pt x="226" y="182"/>
                </a:lnTo>
                <a:lnTo>
                  <a:pt x="226" y="182"/>
                </a:lnTo>
                <a:close/>
                <a:moveTo>
                  <a:pt x="139" y="157"/>
                </a:moveTo>
                <a:lnTo>
                  <a:pt x="141" y="159"/>
                </a:lnTo>
                <a:lnTo>
                  <a:pt x="139" y="159"/>
                </a:lnTo>
                <a:lnTo>
                  <a:pt x="139" y="159"/>
                </a:lnTo>
                <a:lnTo>
                  <a:pt x="137" y="159"/>
                </a:lnTo>
                <a:lnTo>
                  <a:pt x="137" y="159"/>
                </a:lnTo>
                <a:lnTo>
                  <a:pt x="137" y="157"/>
                </a:lnTo>
                <a:lnTo>
                  <a:pt x="139" y="157"/>
                </a:lnTo>
                <a:close/>
                <a:moveTo>
                  <a:pt x="215" y="124"/>
                </a:moveTo>
                <a:lnTo>
                  <a:pt x="215" y="124"/>
                </a:lnTo>
                <a:lnTo>
                  <a:pt x="213" y="127"/>
                </a:lnTo>
                <a:lnTo>
                  <a:pt x="213" y="127"/>
                </a:lnTo>
                <a:lnTo>
                  <a:pt x="215" y="127"/>
                </a:lnTo>
                <a:lnTo>
                  <a:pt x="213" y="130"/>
                </a:lnTo>
                <a:lnTo>
                  <a:pt x="212" y="132"/>
                </a:lnTo>
                <a:lnTo>
                  <a:pt x="210" y="132"/>
                </a:lnTo>
                <a:lnTo>
                  <a:pt x="210" y="132"/>
                </a:lnTo>
                <a:lnTo>
                  <a:pt x="212" y="132"/>
                </a:lnTo>
                <a:lnTo>
                  <a:pt x="212" y="130"/>
                </a:lnTo>
                <a:lnTo>
                  <a:pt x="212" y="129"/>
                </a:lnTo>
                <a:lnTo>
                  <a:pt x="212" y="129"/>
                </a:lnTo>
                <a:lnTo>
                  <a:pt x="210" y="129"/>
                </a:lnTo>
                <a:lnTo>
                  <a:pt x="210" y="127"/>
                </a:lnTo>
                <a:lnTo>
                  <a:pt x="212" y="126"/>
                </a:lnTo>
                <a:lnTo>
                  <a:pt x="213" y="124"/>
                </a:lnTo>
                <a:lnTo>
                  <a:pt x="215" y="124"/>
                </a:lnTo>
                <a:close/>
                <a:moveTo>
                  <a:pt x="249" y="69"/>
                </a:moveTo>
                <a:lnTo>
                  <a:pt x="251" y="70"/>
                </a:lnTo>
                <a:lnTo>
                  <a:pt x="251" y="70"/>
                </a:lnTo>
                <a:lnTo>
                  <a:pt x="254" y="72"/>
                </a:lnTo>
                <a:lnTo>
                  <a:pt x="254" y="72"/>
                </a:lnTo>
                <a:lnTo>
                  <a:pt x="257" y="70"/>
                </a:lnTo>
                <a:lnTo>
                  <a:pt x="256" y="74"/>
                </a:lnTo>
                <a:lnTo>
                  <a:pt x="256" y="77"/>
                </a:lnTo>
                <a:lnTo>
                  <a:pt x="256" y="81"/>
                </a:lnTo>
                <a:lnTo>
                  <a:pt x="256" y="83"/>
                </a:lnTo>
                <a:lnTo>
                  <a:pt x="257" y="85"/>
                </a:lnTo>
                <a:lnTo>
                  <a:pt x="257" y="86"/>
                </a:lnTo>
                <a:lnTo>
                  <a:pt x="259" y="88"/>
                </a:lnTo>
                <a:lnTo>
                  <a:pt x="262" y="91"/>
                </a:lnTo>
                <a:lnTo>
                  <a:pt x="262" y="94"/>
                </a:lnTo>
                <a:lnTo>
                  <a:pt x="264" y="96"/>
                </a:lnTo>
                <a:lnTo>
                  <a:pt x="264" y="97"/>
                </a:lnTo>
                <a:lnTo>
                  <a:pt x="265" y="99"/>
                </a:lnTo>
                <a:lnTo>
                  <a:pt x="265" y="100"/>
                </a:lnTo>
                <a:lnTo>
                  <a:pt x="264" y="100"/>
                </a:lnTo>
                <a:lnTo>
                  <a:pt x="265" y="102"/>
                </a:lnTo>
                <a:lnTo>
                  <a:pt x="264" y="105"/>
                </a:lnTo>
                <a:lnTo>
                  <a:pt x="264" y="108"/>
                </a:lnTo>
                <a:lnTo>
                  <a:pt x="264" y="110"/>
                </a:lnTo>
                <a:lnTo>
                  <a:pt x="262" y="110"/>
                </a:lnTo>
                <a:lnTo>
                  <a:pt x="262" y="111"/>
                </a:lnTo>
                <a:lnTo>
                  <a:pt x="262" y="111"/>
                </a:lnTo>
                <a:lnTo>
                  <a:pt x="260" y="111"/>
                </a:lnTo>
                <a:lnTo>
                  <a:pt x="260" y="111"/>
                </a:lnTo>
                <a:lnTo>
                  <a:pt x="259" y="113"/>
                </a:lnTo>
                <a:lnTo>
                  <a:pt x="259" y="113"/>
                </a:lnTo>
                <a:lnTo>
                  <a:pt x="259" y="115"/>
                </a:lnTo>
                <a:lnTo>
                  <a:pt x="259" y="115"/>
                </a:lnTo>
                <a:lnTo>
                  <a:pt x="257" y="116"/>
                </a:lnTo>
                <a:lnTo>
                  <a:pt x="257" y="118"/>
                </a:lnTo>
                <a:lnTo>
                  <a:pt x="257" y="121"/>
                </a:lnTo>
                <a:lnTo>
                  <a:pt x="257" y="122"/>
                </a:lnTo>
                <a:lnTo>
                  <a:pt x="256" y="122"/>
                </a:lnTo>
                <a:lnTo>
                  <a:pt x="254" y="122"/>
                </a:lnTo>
                <a:lnTo>
                  <a:pt x="251" y="122"/>
                </a:lnTo>
                <a:lnTo>
                  <a:pt x="251" y="124"/>
                </a:lnTo>
                <a:lnTo>
                  <a:pt x="249" y="126"/>
                </a:lnTo>
                <a:lnTo>
                  <a:pt x="249" y="129"/>
                </a:lnTo>
                <a:lnTo>
                  <a:pt x="249" y="130"/>
                </a:lnTo>
                <a:lnTo>
                  <a:pt x="249" y="132"/>
                </a:lnTo>
                <a:lnTo>
                  <a:pt x="249" y="133"/>
                </a:lnTo>
                <a:lnTo>
                  <a:pt x="251" y="138"/>
                </a:lnTo>
                <a:lnTo>
                  <a:pt x="249" y="143"/>
                </a:lnTo>
                <a:lnTo>
                  <a:pt x="249" y="146"/>
                </a:lnTo>
                <a:lnTo>
                  <a:pt x="248" y="146"/>
                </a:lnTo>
                <a:lnTo>
                  <a:pt x="248" y="148"/>
                </a:lnTo>
                <a:lnTo>
                  <a:pt x="248" y="148"/>
                </a:lnTo>
                <a:lnTo>
                  <a:pt x="246" y="149"/>
                </a:lnTo>
                <a:lnTo>
                  <a:pt x="245" y="154"/>
                </a:lnTo>
                <a:lnTo>
                  <a:pt x="245" y="154"/>
                </a:lnTo>
                <a:lnTo>
                  <a:pt x="245" y="156"/>
                </a:lnTo>
                <a:lnTo>
                  <a:pt x="245" y="157"/>
                </a:lnTo>
                <a:lnTo>
                  <a:pt x="245" y="159"/>
                </a:lnTo>
                <a:lnTo>
                  <a:pt x="245" y="160"/>
                </a:lnTo>
                <a:lnTo>
                  <a:pt x="245" y="160"/>
                </a:lnTo>
                <a:lnTo>
                  <a:pt x="246" y="165"/>
                </a:lnTo>
                <a:lnTo>
                  <a:pt x="248" y="165"/>
                </a:lnTo>
                <a:lnTo>
                  <a:pt x="248" y="167"/>
                </a:lnTo>
                <a:lnTo>
                  <a:pt x="245" y="168"/>
                </a:lnTo>
                <a:lnTo>
                  <a:pt x="245" y="168"/>
                </a:lnTo>
                <a:lnTo>
                  <a:pt x="241" y="170"/>
                </a:lnTo>
                <a:lnTo>
                  <a:pt x="241" y="171"/>
                </a:lnTo>
                <a:lnTo>
                  <a:pt x="241" y="174"/>
                </a:lnTo>
                <a:lnTo>
                  <a:pt x="241" y="174"/>
                </a:lnTo>
                <a:lnTo>
                  <a:pt x="241" y="176"/>
                </a:lnTo>
                <a:lnTo>
                  <a:pt x="240" y="176"/>
                </a:lnTo>
                <a:lnTo>
                  <a:pt x="238" y="176"/>
                </a:lnTo>
                <a:lnTo>
                  <a:pt x="237" y="178"/>
                </a:lnTo>
                <a:lnTo>
                  <a:pt x="235" y="179"/>
                </a:lnTo>
                <a:lnTo>
                  <a:pt x="235" y="181"/>
                </a:lnTo>
                <a:lnTo>
                  <a:pt x="234" y="179"/>
                </a:lnTo>
                <a:lnTo>
                  <a:pt x="232" y="179"/>
                </a:lnTo>
                <a:lnTo>
                  <a:pt x="234" y="178"/>
                </a:lnTo>
                <a:lnTo>
                  <a:pt x="234" y="178"/>
                </a:lnTo>
                <a:lnTo>
                  <a:pt x="234" y="174"/>
                </a:lnTo>
                <a:lnTo>
                  <a:pt x="234" y="173"/>
                </a:lnTo>
                <a:lnTo>
                  <a:pt x="234" y="173"/>
                </a:lnTo>
                <a:lnTo>
                  <a:pt x="235" y="171"/>
                </a:lnTo>
                <a:lnTo>
                  <a:pt x="237" y="170"/>
                </a:lnTo>
                <a:lnTo>
                  <a:pt x="237" y="170"/>
                </a:lnTo>
                <a:lnTo>
                  <a:pt x="237" y="168"/>
                </a:lnTo>
                <a:lnTo>
                  <a:pt x="237" y="168"/>
                </a:lnTo>
                <a:lnTo>
                  <a:pt x="235" y="168"/>
                </a:lnTo>
                <a:lnTo>
                  <a:pt x="234" y="168"/>
                </a:lnTo>
                <a:lnTo>
                  <a:pt x="234" y="168"/>
                </a:lnTo>
                <a:lnTo>
                  <a:pt x="232" y="168"/>
                </a:lnTo>
                <a:lnTo>
                  <a:pt x="232" y="170"/>
                </a:lnTo>
                <a:lnTo>
                  <a:pt x="232" y="170"/>
                </a:lnTo>
                <a:lnTo>
                  <a:pt x="232" y="170"/>
                </a:lnTo>
                <a:lnTo>
                  <a:pt x="230" y="171"/>
                </a:lnTo>
                <a:lnTo>
                  <a:pt x="230" y="173"/>
                </a:lnTo>
                <a:lnTo>
                  <a:pt x="232" y="174"/>
                </a:lnTo>
                <a:lnTo>
                  <a:pt x="232" y="174"/>
                </a:lnTo>
                <a:lnTo>
                  <a:pt x="232" y="174"/>
                </a:lnTo>
                <a:lnTo>
                  <a:pt x="230" y="176"/>
                </a:lnTo>
                <a:lnTo>
                  <a:pt x="230" y="176"/>
                </a:lnTo>
                <a:lnTo>
                  <a:pt x="229" y="174"/>
                </a:lnTo>
                <a:lnTo>
                  <a:pt x="227" y="173"/>
                </a:lnTo>
                <a:lnTo>
                  <a:pt x="226" y="173"/>
                </a:lnTo>
                <a:lnTo>
                  <a:pt x="224" y="174"/>
                </a:lnTo>
                <a:lnTo>
                  <a:pt x="224" y="174"/>
                </a:lnTo>
                <a:lnTo>
                  <a:pt x="223" y="176"/>
                </a:lnTo>
                <a:lnTo>
                  <a:pt x="223" y="176"/>
                </a:lnTo>
                <a:lnTo>
                  <a:pt x="223" y="179"/>
                </a:lnTo>
                <a:lnTo>
                  <a:pt x="223" y="181"/>
                </a:lnTo>
                <a:lnTo>
                  <a:pt x="221" y="182"/>
                </a:lnTo>
                <a:lnTo>
                  <a:pt x="221" y="184"/>
                </a:lnTo>
                <a:lnTo>
                  <a:pt x="219" y="184"/>
                </a:lnTo>
                <a:lnTo>
                  <a:pt x="219" y="184"/>
                </a:lnTo>
                <a:lnTo>
                  <a:pt x="218" y="184"/>
                </a:lnTo>
                <a:lnTo>
                  <a:pt x="218" y="184"/>
                </a:lnTo>
                <a:lnTo>
                  <a:pt x="218" y="181"/>
                </a:lnTo>
                <a:lnTo>
                  <a:pt x="218" y="179"/>
                </a:lnTo>
                <a:lnTo>
                  <a:pt x="219" y="178"/>
                </a:lnTo>
                <a:lnTo>
                  <a:pt x="218" y="176"/>
                </a:lnTo>
                <a:lnTo>
                  <a:pt x="218" y="176"/>
                </a:lnTo>
                <a:lnTo>
                  <a:pt x="215" y="178"/>
                </a:lnTo>
                <a:lnTo>
                  <a:pt x="215" y="178"/>
                </a:lnTo>
                <a:lnTo>
                  <a:pt x="215" y="179"/>
                </a:lnTo>
                <a:lnTo>
                  <a:pt x="213" y="179"/>
                </a:lnTo>
                <a:lnTo>
                  <a:pt x="212" y="181"/>
                </a:lnTo>
                <a:lnTo>
                  <a:pt x="210" y="182"/>
                </a:lnTo>
                <a:lnTo>
                  <a:pt x="210" y="185"/>
                </a:lnTo>
                <a:lnTo>
                  <a:pt x="207" y="184"/>
                </a:lnTo>
                <a:lnTo>
                  <a:pt x="205" y="184"/>
                </a:lnTo>
                <a:lnTo>
                  <a:pt x="204" y="184"/>
                </a:lnTo>
                <a:lnTo>
                  <a:pt x="200" y="184"/>
                </a:lnTo>
                <a:lnTo>
                  <a:pt x="197" y="184"/>
                </a:lnTo>
                <a:lnTo>
                  <a:pt x="193" y="185"/>
                </a:lnTo>
                <a:lnTo>
                  <a:pt x="193" y="184"/>
                </a:lnTo>
                <a:lnTo>
                  <a:pt x="196" y="184"/>
                </a:lnTo>
                <a:lnTo>
                  <a:pt x="196" y="182"/>
                </a:lnTo>
                <a:lnTo>
                  <a:pt x="196" y="182"/>
                </a:lnTo>
                <a:lnTo>
                  <a:pt x="196" y="182"/>
                </a:lnTo>
                <a:lnTo>
                  <a:pt x="194" y="182"/>
                </a:lnTo>
                <a:lnTo>
                  <a:pt x="193" y="182"/>
                </a:lnTo>
                <a:lnTo>
                  <a:pt x="193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2"/>
                </a:lnTo>
                <a:lnTo>
                  <a:pt x="191" y="182"/>
                </a:lnTo>
                <a:lnTo>
                  <a:pt x="191" y="182"/>
                </a:lnTo>
                <a:lnTo>
                  <a:pt x="191" y="181"/>
                </a:lnTo>
                <a:lnTo>
                  <a:pt x="189" y="179"/>
                </a:lnTo>
                <a:lnTo>
                  <a:pt x="189" y="179"/>
                </a:lnTo>
                <a:lnTo>
                  <a:pt x="191" y="178"/>
                </a:lnTo>
                <a:lnTo>
                  <a:pt x="189" y="178"/>
                </a:lnTo>
                <a:lnTo>
                  <a:pt x="189" y="178"/>
                </a:lnTo>
                <a:lnTo>
                  <a:pt x="188" y="178"/>
                </a:lnTo>
                <a:lnTo>
                  <a:pt x="188" y="179"/>
                </a:lnTo>
                <a:lnTo>
                  <a:pt x="186" y="182"/>
                </a:lnTo>
                <a:lnTo>
                  <a:pt x="185" y="184"/>
                </a:lnTo>
                <a:lnTo>
                  <a:pt x="186" y="185"/>
                </a:lnTo>
                <a:lnTo>
                  <a:pt x="189" y="187"/>
                </a:lnTo>
                <a:lnTo>
                  <a:pt x="191" y="187"/>
                </a:lnTo>
                <a:lnTo>
                  <a:pt x="191" y="189"/>
                </a:lnTo>
                <a:lnTo>
                  <a:pt x="189" y="189"/>
                </a:lnTo>
                <a:lnTo>
                  <a:pt x="189" y="190"/>
                </a:lnTo>
                <a:lnTo>
                  <a:pt x="186" y="190"/>
                </a:lnTo>
                <a:lnTo>
                  <a:pt x="183" y="192"/>
                </a:lnTo>
                <a:lnTo>
                  <a:pt x="182" y="193"/>
                </a:lnTo>
                <a:lnTo>
                  <a:pt x="178" y="198"/>
                </a:lnTo>
                <a:lnTo>
                  <a:pt x="177" y="201"/>
                </a:lnTo>
                <a:lnTo>
                  <a:pt x="174" y="203"/>
                </a:lnTo>
                <a:lnTo>
                  <a:pt x="171" y="201"/>
                </a:lnTo>
                <a:lnTo>
                  <a:pt x="169" y="201"/>
                </a:lnTo>
                <a:lnTo>
                  <a:pt x="169" y="200"/>
                </a:lnTo>
                <a:lnTo>
                  <a:pt x="167" y="198"/>
                </a:lnTo>
                <a:lnTo>
                  <a:pt x="166" y="197"/>
                </a:lnTo>
                <a:lnTo>
                  <a:pt x="166" y="195"/>
                </a:lnTo>
                <a:lnTo>
                  <a:pt x="166" y="192"/>
                </a:lnTo>
                <a:lnTo>
                  <a:pt x="164" y="190"/>
                </a:lnTo>
                <a:lnTo>
                  <a:pt x="166" y="190"/>
                </a:lnTo>
                <a:lnTo>
                  <a:pt x="167" y="189"/>
                </a:lnTo>
                <a:lnTo>
                  <a:pt x="167" y="187"/>
                </a:lnTo>
                <a:lnTo>
                  <a:pt x="169" y="187"/>
                </a:lnTo>
                <a:lnTo>
                  <a:pt x="169" y="185"/>
                </a:lnTo>
                <a:lnTo>
                  <a:pt x="169" y="184"/>
                </a:lnTo>
                <a:lnTo>
                  <a:pt x="169" y="184"/>
                </a:lnTo>
                <a:lnTo>
                  <a:pt x="166" y="184"/>
                </a:lnTo>
                <a:lnTo>
                  <a:pt x="164" y="184"/>
                </a:lnTo>
                <a:lnTo>
                  <a:pt x="163" y="184"/>
                </a:lnTo>
                <a:lnTo>
                  <a:pt x="159" y="182"/>
                </a:lnTo>
                <a:lnTo>
                  <a:pt x="159" y="182"/>
                </a:lnTo>
                <a:lnTo>
                  <a:pt x="158" y="182"/>
                </a:lnTo>
                <a:lnTo>
                  <a:pt x="156" y="182"/>
                </a:lnTo>
                <a:lnTo>
                  <a:pt x="155" y="182"/>
                </a:lnTo>
                <a:lnTo>
                  <a:pt x="153" y="182"/>
                </a:lnTo>
                <a:lnTo>
                  <a:pt x="152" y="184"/>
                </a:lnTo>
                <a:lnTo>
                  <a:pt x="150" y="185"/>
                </a:lnTo>
                <a:lnTo>
                  <a:pt x="148" y="185"/>
                </a:lnTo>
                <a:lnTo>
                  <a:pt x="147" y="187"/>
                </a:lnTo>
                <a:lnTo>
                  <a:pt x="144" y="187"/>
                </a:lnTo>
                <a:lnTo>
                  <a:pt x="142" y="187"/>
                </a:lnTo>
                <a:lnTo>
                  <a:pt x="141" y="187"/>
                </a:lnTo>
                <a:lnTo>
                  <a:pt x="141" y="187"/>
                </a:lnTo>
                <a:lnTo>
                  <a:pt x="139" y="189"/>
                </a:lnTo>
                <a:lnTo>
                  <a:pt x="137" y="189"/>
                </a:lnTo>
                <a:lnTo>
                  <a:pt x="136" y="190"/>
                </a:lnTo>
                <a:lnTo>
                  <a:pt x="134" y="189"/>
                </a:lnTo>
                <a:lnTo>
                  <a:pt x="131" y="190"/>
                </a:lnTo>
                <a:lnTo>
                  <a:pt x="130" y="190"/>
                </a:lnTo>
                <a:lnTo>
                  <a:pt x="128" y="190"/>
                </a:lnTo>
                <a:lnTo>
                  <a:pt x="126" y="189"/>
                </a:lnTo>
                <a:lnTo>
                  <a:pt x="125" y="189"/>
                </a:lnTo>
                <a:lnTo>
                  <a:pt x="123" y="190"/>
                </a:lnTo>
                <a:lnTo>
                  <a:pt x="123" y="193"/>
                </a:lnTo>
                <a:lnTo>
                  <a:pt x="122" y="195"/>
                </a:lnTo>
                <a:lnTo>
                  <a:pt x="122" y="197"/>
                </a:lnTo>
                <a:lnTo>
                  <a:pt x="122" y="197"/>
                </a:lnTo>
                <a:lnTo>
                  <a:pt x="117" y="193"/>
                </a:lnTo>
                <a:lnTo>
                  <a:pt x="117" y="193"/>
                </a:lnTo>
                <a:lnTo>
                  <a:pt x="112" y="195"/>
                </a:lnTo>
                <a:lnTo>
                  <a:pt x="111" y="195"/>
                </a:lnTo>
                <a:lnTo>
                  <a:pt x="111" y="195"/>
                </a:lnTo>
                <a:lnTo>
                  <a:pt x="109" y="195"/>
                </a:lnTo>
                <a:lnTo>
                  <a:pt x="107" y="195"/>
                </a:lnTo>
                <a:lnTo>
                  <a:pt x="106" y="195"/>
                </a:lnTo>
                <a:lnTo>
                  <a:pt x="106" y="195"/>
                </a:lnTo>
                <a:lnTo>
                  <a:pt x="104" y="195"/>
                </a:lnTo>
                <a:lnTo>
                  <a:pt x="104" y="190"/>
                </a:lnTo>
                <a:lnTo>
                  <a:pt x="104" y="190"/>
                </a:lnTo>
                <a:lnTo>
                  <a:pt x="104" y="189"/>
                </a:lnTo>
                <a:lnTo>
                  <a:pt x="106" y="189"/>
                </a:lnTo>
                <a:lnTo>
                  <a:pt x="107" y="189"/>
                </a:lnTo>
                <a:lnTo>
                  <a:pt x="109" y="189"/>
                </a:lnTo>
                <a:lnTo>
                  <a:pt x="111" y="189"/>
                </a:lnTo>
                <a:lnTo>
                  <a:pt x="112" y="187"/>
                </a:lnTo>
                <a:lnTo>
                  <a:pt x="112" y="185"/>
                </a:lnTo>
                <a:lnTo>
                  <a:pt x="114" y="184"/>
                </a:lnTo>
                <a:lnTo>
                  <a:pt x="115" y="184"/>
                </a:lnTo>
                <a:lnTo>
                  <a:pt x="118" y="182"/>
                </a:lnTo>
                <a:lnTo>
                  <a:pt x="120" y="181"/>
                </a:lnTo>
                <a:lnTo>
                  <a:pt x="122" y="181"/>
                </a:lnTo>
                <a:lnTo>
                  <a:pt x="122" y="179"/>
                </a:lnTo>
                <a:lnTo>
                  <a:pt x="123" y="178"/>
                </a:lnTo>
                <a:lnTo>
                  <a:pt x="126" y="176"/>
                </a:lnTo>
                <a:lnTo>
                  <a:pt x="130" y="173"/>
                </a:lnTo>
                <a:lnTo>
                  <a:pt x="130" y="171"/>
                </a:lnTo>
                <a:lnTo>
                  <a:pt x="131" y="171"/>
                </a:lnTo>
                <a:lnTo>
                  <a:pt x="133" y="170"/>
                </a:lnTo>
                <a:lnTo>
                  <a:pt x="137" y="170"/>
                </a:lnTo>
                <a:lnTo>
                  <a:pt x="139" y="170"/>
                </a:lnTo>
                <a:lnTo>
                  <a:pt x="141" y="171"/>
                </a:lnTo>
                <a:lnTo>
                  <a:pt x="141" y="171"/>
                </a:lnTo>
                <a:lnTo>
                  <a:pt x="142" y="170"/>
                </a:lnTo>
                <a:lnTo>
                  <a:pt x="144" y="170"/>
                </a:lnTo>
                <a:lnTo>
                  <a:pt x="145" y="170"/>
                </a:lnTo>
                <a:lnTo>
                  <a:pt x="147" y="170"/>
                </a:lnTo>
                <a:lnTo>
                  <a:pt x="148" y="170"/>
                </a:lnTo>
                <a:lnTo>
                  <a:pt x="152" y="170"/>
                </a:lnTo>
                <a:lnTo>
                  <a:pt x="153" y="168"/>
                </a:lnTo>
                <a:lnTo>
                  <a:pt x="155" y="168"/>
                </a:lnTo>
                <a:lnTo>
                  <a:pt x="161" y="168"/>
                </a:lnTo>
                <a:lnTo>
                  <a:pt x="166" y="167"/>
                </a:lnTo>
                <a:lnTo>
                  <a:pt x="166" y="167"/>
                </a:lnTo>
                <a:lnTo>
                  <a:pt x="167" y="167"/>
                </a:lnTo>
                <a:lnTo>
                  <a:pt x="167" y="168"/>
                </a:lnTo>
                <a:lnTo>
                  <a:pt x="167" y="168"/>
                </a:lnTo>
                <a:lnTo>
                  <a:pt x="167" y="170"/>
                </a:lnTo>
                <a:lnTo>
                  <a:pt x="167" y="170"/>
                </a:lnTo>
                <a:lnTo>
                  <a:pt x="172" y="170"/>
                </a:lnTo>
                <a:lnTo>
                  <a:pt x="174" y="170"/>
                </a:lnTo>
                <a:lnTo>
                  <a:pt x="175" y="170"/>
                </a:lnTo>
                <a:lnTo>
                  <a:pt x="177" y="168"/>
                </a:lnTo>
                <a:lnTo>
                  <a:pt x="178" y="167"/>
                </a:lnTo>
                <a:lnTo>
                  <a:pt x="178" y="167"/>
                </a:lnTo>
                <a:lnTo>
                  <a:pt x="178" y="163"/>
                </a:lnTo>
                <a:lnTo>
                  <a:pt x="178" y="162"/>
                </a:lnTo>
                <a:lnTo>
                  <a:pt x="178" y="160"/>
                </a:lnTo>
                <a:lnTo>
                  <a:pt x="180" y="159"/>
                </a:lnTo>
                <a:lnTo>
                  <a:pt x="182" y="157"/>
                </a:lnTo>
                <a:lnTo>
                  <a:pt x="183" y="156"/>
                </a:lnTo>
                <a:lnTo>
                  <a:pt x="186" y="152"/>
                </a:lnTo>
                <a:lnTo>
                  <a:pt x="188" y="149"/>
                </a:lnTo>
                <a:lnTo>
                  <a:pt x="188" y="146"/>
                </a:lnTo>
                <a:lnTo>
                  <a:pt x="188" y="143"/>
                </a:lnTo>
                <a:lnTo>
                  <a:pt x="189" y="140"/>
                </a:lnTo>
                <a:lnTo>
                  <a:pt x="191" y="138"/>
                </a:lnTo>
                <a:lnTo>
                  <a:pt x="196" y="137"/>
                </a:lnTo>
                <a:lnTo>
                  <a:pt x="197" y="137"/>
                </a:lnTo>
                <a:lnTo>
                  <a:pt x="197" y="138"/>
                </a:lnTo>
                <a:lnTo>
                  <a:pt x="197" y="138"/>
                </a:lnTo>
                <a:lnTo>
                  <a:pt x="194" y="141"/>
                </a:lnTo>
                <a:lnTo>
                  <a:pt x="193" y="141"/>
                </a:lnTo>
                <a:lnTo>
                  <a:pt x="193" y="143"/>
                </a:lnTo>
                <a:lnTo>
                  <a:pt x="191" y="143"/>
                </a:lnTo>
                <a:lnTo>
                  <a:pt x="191" y="143"/>
                </a:lnTo>
                <a:lnTo>
                  <a:pt x="193" y="145"/>
                </a:lnTo>
                <a:lnTo>
                  <a:pt x="193" y="146"/>
                </a:lnTo>
                <a:lnTo>
                  <a:pt x="193" y="148"/>
                </a:lnTo>
                <a:lnTo>
                  <a:pt x="193" y="148"/>
                </a:lnTo>
                <a:lnTo>
                  <a:pt x="194" y="149"/>
                </a:lnTo>
                <a:lnTo>
                  <a:pt x="196" y="149"/>
                </a:lnTo>
                <a:lnTo>
                  <a:pt x="196" y="149"/>
                </a:lnTo>
                <a:lnTo>
                  <a:pt x="197" y="149"/>
                </a:lnTo>
                <a:lnTo>
                  <a:pt x="199" y="146"/>
                </a:lnTo>
                <a:lnTo>
                  <a:pt x="199" y="146"/>
                </a:lnTo>
                <a:lnTo>
                  <a:pt x="205" y="145"/>
                </a:lnTo>
                <a:lnTo>
                  <a:pt x="208" y="143"/>
                </a:lnTo>
                <a:lnTo>
                  <a:pt x="210" y="143"/>
                </a:lnTo>
                <a:lnTo>
                  <a:pt x="212" y="141"/>
                </a:lnTo>
                <a:lnTo>
                  <a:pt x="215" y="138"/>
                </a:lnTo>
                <a:lnTo>
                  <a:pt x="216" y="138"/>
                </a:lnTo>
                <a:lnTo>
                  <a:pt x="216" y="137"/>
                </a:lnTo>
                <a:lnTo>
                  <a:pt x="218" y="135"/>
                </a:lnTo>
                <a:lnTo>
                  <a:pt x="218" y="132"/>
                </a:lnTo>
                <a:lnTo>
                  <a:pt x="219" y="132"/>
                </a:lnTo>
                <a:lnTo>
                  <a:pt x="224" y="129"/>
                </a:lnTo>
                <a:lnTo>
                  <a:pt x="226" y="127"/>
                </a:lnTo>
                <a:lnTo>
                  <a:pt x="227" y="127"/>
                </a:lnTo>
                <a:lnTo>
                  <a:pt x="227" y="124"/>
                </a:lnTo>
                <a:lnTo>
                  <a:pt x="227" y="122"/>
                </a:lnTo>
                <a:lnTo>
                  <a:pt x="229" y="121"/>
                </a:lnTo>
                <a:lnTo>
                  <a:pt x="229" y="119"/>
                </a:lnTo>
                <a:lnTo>
                  <a:pt x="230" y="118"/>
                </a:lnTo>
                <a:lnTo>
                  <a:pt x="232" y="116"/>
                </a:lnTo>
                <a:lnTo>
                  <a:pt x="232" y="115"/>
                </a:lnTo>
                <a:lnTo>
                  <a:pt x="234" y="110"/>
                </a:lnTo>
                <a:lnTo>
                  <a:pt x="234" y="108"/>
                </a:lnTo>
                <a:lnTo>
                  <a:pt x="235" y="108"/>
                </a:lnTo>
                <a:lnTo>
                  <a:pt x="235" y="107"/>
                </a:lnTo>
                <a:lnTo>
                  <a:pt x="235" y="107"/>
                </a:lnTo>
                <a:lnTo>
                  <a:pt x="237" y="105"/>
                </a:lnTo>
                <a:lnTo>
                  <a:pt x="237" y="104"/>
                </a:lnTo>
                <a:lnTo>
                  <a:pt x="237" y="102"/>
                </a:lnTo>
                <a:lnTo>
                  <a:pt x="237" y="99"/>
                </a:lnTo>
                <a:lnTo>
                  <a:pt x="235" y="97"/>
                </a:lnTo>
                <a:lnTo>
                  <a:pt x="235" y="97"/>
                </a:lnTo>
                <a:lnTo>
                  <a:pt x="234" y="97"/>
                </a:lnTo>
                <a:lnTo>
                  <a:pt x="234" y="97"/>
                </a:lnTo>
                <a:lnTo>
                  <a:pt x="232" y="97"/>
                </a:lnTo>
                <a:lnTo>
                  <a:pt x="232" y="96"/>
                </a:lnTo>
                <a:lnTo>
                  <a:pt x="234" y="96"/>
                </a:lnTo>
                <a:lnTo>
                  <a:pt x="234" y="96"/>
                </a:lnTo>
                <a:lnTo>
                  <a:pt x="234" y="94"/>
                </a:lnTo>
                <a:lnTo>
                  <a:pt x="235" y="93"/>
                </a:lnTo>
                <a:lnTo>
                  <a:pt x="235" y="91"/>
                </a:lnTo>
                <a:lnTo>
                  <a:pt x="235" y="89"/>
                </a:lnTo>
                <a:lnTo>
                  <a:pt x="235" y="88"/>
                </a:lnTo>
                <a:lnTo>
                  <a:pt x="235" y="86"/>
                </a:lnTo>
                <a:lnTo>
                  <a:pt x="235" y="85"/>
                </a:lnTo>
                <a:lnTo>
                  <a:pt x="235" y="83"/>
                </a:lnTo>
                <a:lnTo>
                  <a:pt x="237" y="83"/>
                </a:lnTo>
                <a:lnTo>
                  <a:pt x="237" y="83"/>
                </a:lnTo>
                <a:lnTo>
                  <a:pt x="238" y="83"/>
                </a:lnTo>
                <a:lnTo>
                  <a:pt x="238" y="81"/>
                </a:lnTo>
                <a:lnTo>
                  <a:pt x="240" y="81"/>
                </a:lnTo>
                <a:lnTo>
                  <a:pt x="240" y="81"/>
                </a:lnTo>
                <a:lnTo>
                  <a:pt x="240" y="78"/>
                </a:lnTo>
                <a:lnTo>
                  <a:pt x="240" y="78"/>
                </a:lnTo>
                <a:lnTo>
                  <a:pt x="240" y="75"/>
                </a:lnTo>
                <a:lnTo>
                  <a:pt x="240" y="75"/>
                </a:lnTo>
                <a:lnTo>
                  <a:pt x="241" y="74"/>
                </a:lnTo>
                <a:lnTo>
                  <a:pt x="241" y="75"/>
                </a:lnTo>
                <a:lnTo>
                  <a:pt x="243" y="75"/>
                </a:lnTo>
                <a:lnTo>
                  <a:pt x="243" y="75"/>
                </a:lnTo>
                <a:lnTo>
                  <a:pt x="245" y="75"/>
                </a:lnTo>
                <a:lnTo>
                  <a:pt x="245" y="75"/>
                </a:lnTo>
                <a:lnTo>
                  <a:pt x="245" y="80"/>
                </a:lnTo>
                <a:lnTo>
                  <a:pt x="246" y="80"/>
                </a:lnTo>
                <a:lnTo>
                  <a:pt x="246" y="81"/>
                </a:lnTo>
                <a:lnTo>
                  <a:pt x="248" y="81"/>
                </a:lnTo>
                <a:lnTo>
                  <a:pt x="248" y="80"/>
                </a:lnTo>
                <a:lnTo>
                  <a:pt x="248" y="80"/>
                </a:lnTo>
                <a:lnTo>
                  <a:pt x="249" y="80"/>
                </a:lnTo>
                <a:lnTo>
                  <a:pt x="252" y="80"/>
                </a:lnTo>
                <a:lnTo>
                  <a:pt x="252" y="80"/>
                </a:lnTo>
                <a:lnTo>
                  <a:pt x="252" y="78"/>
                </a:lnTo>
                <a:lnTo>
                  <a:pt x="254" y="77"/>
                </a:lnTo>
                <a:lnTo>
                  <a:pt x="254" y="75"/>
                </a:lnTo>
                <a:lnTo>
                  <a:pt x="252" y="74"/>
                </a:lnTo>
                <a:lnTo>
                  <a:pt x="252" y="74"/>
                </a:lnTo>
                <a:lnTo>
                  <a:pt x="251" y="75"/>
                </a:lnTo>
                <a:lnTo>
                  <a:pt x="251" y="75"/>
                </a:lnTo>
                <a:lnTo>
                  <a:pt x="248" y="75"/>
                </a:lnTo>
                <a:lnTo>
                  <a:pt x="248" y="74"/>
                </a:lnTo>
                <a:lnTo>
                  <a:pt x="248" y="70"/>
                </a:lnTo>
                <a:lnTo>
                  <a:pt x="248" y="70"/>
                </a:lnTo>
                <a:lnTo>
                  <a:pt x="249" y="69"/>
                </a:lnTo>
                <a:close/>
                <a:moveTo>
                  <a:pt x="229" y="56"/>
                </a:moveTo>
                <a:lnTo>
                  <a:pt x="229" y="59"/>
                </a:lnTo>
                <a:lnTo>
                  <a:pt x="229" y="59"/>
                </a:lnTo>
                <a:lnTo>
                  <a:pt x="227" y="59"/>
                </a:lnTo>
                <a:lnTo>
                  <a:pt x="227" y="59"/>
                </a:lnTo>
                <a:lnTo>
                  <a:pt x="227" y="58"/>
                </a:lnTo>
                <a:lnTo>
                  <a:pt x="227" y="58"/>
                </a:lnTo>
                <a:lnTo>
                  <a:pt x="229" y="56"/>
                </a:lnTo>
                <a:lnTo>
                  <a:pt x="229" y="56"/>
                </a:lnTo>
                <a:close/>
                <a:moveTo>
                  <a:pt x="252" y="4"/>
                </a:moveTo>
                <a:lnTo>
                  <a:pt x="254" y="4"/>
                </a:lnTo>
                <a:lnTo>
                  <a:pt x="254" y="4"/>
                </a:lnTo>
                <a:lnTo>
                  <a:pt x="254" y="6"/>
                </a:lnTo>
                <a:lnTo>
                  <a:pt x="254" y="6"/>
                </a:lnTo>
                <a:lnTo>
                  <a:pt x="254" y="6"/>
                </a:lnTo>
                <a:lnTo>
                  <a:pt x="252" y="6"/>
                </a:lnTo>
                <a:lnTo>
                  <a:pt x="252" y="4"/>
                </a:lnTo>
                <a:lnTo>
                  <a:pt x="252" y="4"/>
                </a:lnTo>
                <a:close/>
                <a:moveTo>
                  <a:pt x="249" y="0"/>
                </a:moveTo>
                <a:lnTo>
                  <a:pt x="249" y="0"/>
                </a:lnTo>
                <a:lnTo>
                  <a:pt x="251" y="0"/>
                </a:lnTo>
                <a:lnTo>
                  <a:pt x="251" y="1"/>
                </a:lnTo>
                <a:lnTo>
                  <a:pt x="251" y="3"/>
                </a:lnTo>
                <a:lnTo>
                  <a:pt x="251" y="3"/>
                </a:lnTo>
                <a:lnTo>
                  <a:pt x="249" y="1"/>
                </a:lnTo>
                <a:lnTo>
                  <a:pt x="249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5" y="1"/>
                </a:lnTo>
                <a:lnTo>
                  <a:pt x="267" y="3"/>
                </a:lnTo>
                <a:lnTo>
                  <a:pt x="270" y="6"/>
                </a:lnTo>
                <a:lnTo>
                  <a:pt x="275" y="12"/>
                </a:lnTo>
                <a:lnTo>
                  <a:pt x="278" y="14"/>
                </a:lnTo>
                <a:lnTo>
                  <a:pt x="279" y="17"/>
                </a:lnTo>
                <a:lnTo>
                  <a:pt x="282" y="18"/>
                </a:lnTo>
                <a:lnTo>
                  <a:pt x="286" y="22"/>
                </a:lnTo>
                <a:lnTo>
                  <a:pt x="289" y="22"/>
                </a:lnTo>
                <a:lnTo>
                  <a:pt x="290" y="23"/>
                </a:lnTo>
                <a:lnTo>
                  <a:pt x="290" y="23"/>
                </a:lnTo>
                <a:lnTo>
                  <a:pt x="292" y="25"/>
                </a:lnTo>
                <a:lnTo>
                  <a:pt x="293" y="23"/>
                </a:lnTo>
                <a:lnTo>
                  <a:pt x="295" y="25"/>
                </a:lnTo>
                <a:lnTo>
                  <a:pt x="300" y="26"/>
                </a:lnTo>
                <a:lnTo>
                  <a:pt x="301" y="28"/>
                </a:lnTo>
                <a:lnTo>
                  <a:pt x="303" y="28"/>
                </a:lnTo>
                <a:lnTo>
                  <a:pt x="305" y="26"/>
                </a:lnTo>
                <a:lnTo>
                  <a:pt x="306" y="26"/>
                </a:lnTo>
                <a:lnTo>
                  <a:pt x="309" y="23"/>
                </a:lnTo>
                <a:lnTo>
                  <a:pt x="312" y="20"/>
                </a:lnTo>
                <a:lnTo>
                  <a:pt x="312" y="20"/>
                </a:lnTo>
                <a:lnTo>
                  <a:pt x="312" y="22"/>
                </a:lnTo>
                <a:lnTo>
                  <a:pt x="312" y="22"/>
                </a:lnTo>
                <a:lnTo>
                  <a:pt x="311" y="25"/>
                </a:lnTo>
                <a:lnTo>
                  <a:pt x="309" y="28"/>
                </a:lnTo>
                <a:lnTo>
                  <a:pt x="309" y="30"/>
                </a:lnTo>
                <a:lnTo>
                  <a:pt x="309" y="33"/>
                </a:lnTo>
                <a:lnTo>
                  <a:pt x="311" y="33"/>
                </a:lnTo>
                <a:lnTo>
                  <a:pt x="312" y="36"/>
                </a:lnTo>
                <a:lnTo>
                  <a:pt x="312" y="39"/>
                </a:lnTo>
                <a:lnTo>
                  <a:pt x="314" y="39"/>
                </a:lnTo>
                <a:lnTo>
                  <a:pt x="316" y="39"/>
                </a:lnTo>
                <a:lnTo>
                  <a:pt x="316" y="37"/>
                </a:lnTo>
                <a:lnTo>
                  <a:pt x="317" y="37"/>
                </a:lnTo>
                <a:lnTo>
                  <a:pt x="319" y="37"/>
                </a:lnTo>
                <a:lnTo>
                  <a:pt x="320" y="37"/>
                </a:lnTo>
                <a:lnTo>
                  <a:pt x="319" y="37"/>
                </a:lnTo>
                <a:lnTo>
                  <a:pt x="317" y="39"/>
                </a:lnTo>
                <a:lnTo>
                  <a:pt x="316" y="41"/>
                </a:lnTo>
                <a:lnTo>
                  <a:pt x="316" y="41"/>
                </a:lnTo>
                <a:lnTo>
                  <a:pt x="314" y="41"/>
                </a:lnTo>
                <a:lnTo>
                  <a:pt x="312" y="41"/>
                </a:lnTo>
                <a:lnTo>
                  <a:pt x="311" y="41"/>
                </a:lnTo>
                <a:lnTo>
                  <a:pt x="309" y="42"/>
                </a:lnTo>
                <a:lnTo>
                  <a:pt x="308" y="44"/>
                </a:lnTo>
                <a:lnTo>
                  <a:pt x="306" y="44"/>
                </a:lnTo>
                <a:lnTo>
                  <a:pt x="305" y="44"/>
                </a:lnTo>
                <a:lnTo>
                  <a:pt x="303" y="45"/>
                </a:lnTo>
                <a:lnTo>
                  <a:pt x="301" y="45"/>
                </a:lnTo>
                <a:lnTo>
                  <a:pt x="298" y="44"/>
                </a:lnTo>
                <a:lnTo>
                  <a:pt x="297" y="44"/>
                </a:lnTo>
                <a:lnTo>
                  <a:pt x="293" y="45"/>
                </a:lnTo>
                <a:lnTo>
                  <a:pt x="290" y="48"/>
                </a:lnTo>
                <a:lnTo>
                  <a:pt x="287" y="50"/>
                </a:lnTo>
                <a:lnTo>
                  <a:pt x="286" y="53"/>
                </a:lnTo>
                <a:lnTo>
                  <a:pt x="284" y="55"/>
                </a:lnTo>
                <a:lnTo>
                  <a:pt x="284" y="58"/>
                </a:lnTo>
                <a:lnTo>
                  <a:pt x="284" y="58"/>
                </a:lnTo>
                <a:lnTo>
                  <a:pt x="284" y="59"/>
                </a:lnTo>
                <a:lnTo>
                  <a:pt x="282" y="61"/>
                </a:lnTo>
                <a:lnTo>
                  <a:pt x="282" y="61"/>
                </a:lnTo>
                <a:lnTo>
                  <a:pt x="281" y="61"/>
                </a:lnTo>
                <a:lnTo>
                  <a:pt x="278" y="59"/>
                </a:lnTo>
                <a:lnTo>
                  <a:pt x="271" y="56"/>
                </a:lnTo>
                <a:lnTo>
                  <a:pt x="265" y="53"/>
                </a:lnTo>
                <a:lnTo>
                  <a:pt x="262" y="52"/>
                </a:lnTo>
                <a:lnTo>
                  <a:pt x="256" y="52"/>
                </a:lnTo>
                <a:lnTo>
                  <a:pt x="249" y="55"/>
                </a:lnTo>
                <a:lnTo>
                  <a:pt x="249" y="55"/>
                </a:lnTo>
                <a:lnTo>
                  <a:pt x="246" y="52"/>
                </a:lnTo>
                <a:lnTo>
                  <a:pt x="246" y="52"/>
                </a:lnTo>
                <a:lnTo>
                  <a:pt x="245" y="52"/>
                </a:lnTo>
                <a:lnTo>
                  <a:pt x="243" y="52"/>
                </a:lnTo>
                <a:lnTo>
                  <a:pt x="243" y="52"/>
                </a:lnTo>
                <a:lnTo>
                  <a:pt x="241" y="53"/>
                </a:lnTo>
                <a:lnTo>
                  <a:pt x="240" y="53"/>
                </a:lnTo>
                <a:lnTo>
                  <a:pt x="240" y="55"/>
                </a:lnTo>
                <a:lnTo>
                  <a:pt x="240" y="55"/>
                </a:lnTo>
                <a:lnTo>
                  <a:pt x="240" y="56"/>
                </a:lnTo>
                <a:lnTo>
                  <a:pt x="241" y="58"/>
                </a:lnTo>
                <a:lnTo>
                  <a:pt x="243" y="58"/>
                </a:lnTo>
                <a:lnTo>
                  <a:pt x="245" y="59"/>
                </a:lnTo>
                <a:lnTo>
                  <a:pt x="246" y="59"/>
                </a:lnTo>
                <a:lnTo>
                  <a:pt x="246" y="59"/>
                </a:lnTo>
                <a:lnTo>
                  <a:pt x="249" y="61"/>
                </a:lnTo>
                <a:lnTo>
                  <a:pt x="251" y="64"/>
                </a:lnTo>
                <a:lnTo>
                  <a:pt x="252" y="64"/>
                </a:lnTo>
                <a:lnTo>
                  <a:pt x="251" y="66"/>
                </a:lnTo>
                <a:lnTo>
                  <a:pt x="249" y="66"/>
                </a:lnTo>
                <a:lnTo>
                  <a:pt x="249" y="66"/>
                </a:lnTo>
                <a:lnTo>
                  <a:pt x="248" y="66"/>
                </a:lnTo>
                <a:lnTo>
                  <a:pt x="245" y="64"/>
                </a:lnTo>
                <a:lnTo>
                  <a:pt x="245" y="64"/>
                </a:lnTo>
                <a:lnTo>
                  <a:pt x="243" y="67"/>
                </a:lnTo>
                <a:lnTo>
                  <a:pt x="241" y="69"/>
                </a:lnTo>
                <a:lnTo>
                  <a:pt x="241" y="69"/>
                </a:lnTo>
                <a:lnTo>
                  <a:pt x="240" y="70"/>
                </a:lnTo>
                <a:lnTo>
                  <a:pt x="238" y="70"/>
                </a:lnTo>
                <a:lnTo>
                  <a:pt x="237" y="70"/>
                </a:lnTo>
                <a:lnTo>
                  <a:pt x="237" y="70"/>
                </a:lnTo>
                <a:lnTo>
                  <a:pt x="235" y="69"/>
                </a:lnTo>
                <a:lnTo>
                  <a:pt x="235" y="69"/>
                </a:lnTo>
                <a:lnTo>
                  <a:pt x="235" y="66"/>
                </a:lnTo>
                <a:lnTo>
                  <a:pt x="237" y="64"/>
                </a:lnTo>
                <a:lnTo>
                  <a:pt x="237" y="63"/>
                </a:lnTo>
                <a:lnTo>
                  <a:pt x="237" y="59"/>
                </a:lnTo>
                <a:lnTo>
                  <a:pt x="235" y="59"/>
                </a:lnTo>
                <a:lnTo>
                  <a:pt x="234" y="58"/>
                </a:lnTo>
                <a:lnTo>
                  <a:pt x="234" y="56"/>
                </a:lnTo>
                <a:lnTo>
                  <a:pt x="234" y="55"/>
                </a:lnTo>
                <a:lnTo>
                  <a:pt x="234" y="53"/>
                </a:lnTo>
                <a:lnTo>
                  <a:pt x="234" y="52"/>
                </a:lnTo>
                <a:lnTo>
                  <a:pt x="234" y="50"/>
                </a:lnTo>
                <a:lnTo>
                  <a:pt x="235" y="50"/>
                </a:lnTo>
                <a:lnTo>
                  <a:pt x="235" y="48"/>
                </a:lnTo>
                <a:lnTo>
                  <a:pt x="237" y="48"/>
                </a:lnTo>
                <a:lnTo>
                  <a:pt x="238" y="47"/>
                </a:lnTo>
                <a:lnTo>
                  <a:pt x="240" y="45"/>
                </a:lnTo>
                <a:lnTo>
                  <a:pt x="241" y="44"/>
                </a:lnTo>
                <a:lnTo>
                  <a:pt x="243" y="42"/>
                </a:lnTo>
                <a:lnTo>
                  <a:pt x="241" y="41"/>
                </a:lnTo>
                <a:lnTo>
                  <a:pt x="241" y="39"/>
                </a:lnTo>
                <a:lnTo>
                  <a:pt x="241" y="39"/>
                </a:lnTo>
                <a:lnTo>
                  <a:pt x="243" y="37"/>
                </a:lnTo>
                <a:lnTo>
                  <a:pt x="245" y="37"/>
                </a:lnTo>
                <a:lnTo>
                  <a:pt x="246" y="41"/>
                </a:lnTo>
                <a:lnTo>
                  <a:pt x="248" y="41"/>
                </a:lnTo>
                <a:lnTo>
                  <a:pt x="249" y="41"/>
                </a:lnTo>
                <a:lnTo>
                  <a:pt x="252" y="41"/>
                </a:lnTo>
                <a:lnTo>
                  <a:pt x="254" y="41"/>
                </a:lnTo>
                <a:lnTo>
                  <a:pt x="254" y="41"/>
                </a:lnTo>
                <a:lnTo>
                  <a:pt x="256" y="39"/>
                </a:lnTo>
                <a:lnTo>
                  <a:pt x="256" y="37"/>
                </a:lnTo>
                <a:lnTo>
                  <a:pt x="256" y="34"/>
                </a:lnTo>
                <a:lnTo>
                  <a:pt x="256" y="33"/>
                </a:lnTo>
                <a:lnTo>
                  <a:pt x="257" y="31"/>
                </a:lnTo>
                <a:lnTo>
                  <a:pt x="259" y="28"/>
                </a:lnTo>
                <a:lnTo>
                  <a:pt x="259" y="26"/>
                </a:lnTo>
                <a:lnTo>
                  <a:pt x="259" y="22"/>
                </a:lnTo>
                <a:lnTo>
                  <a:pt x="260" y="20"/>
                </a:lnTo>
                <a:lnTo>
                  <a:pt x="260" y="17"/>
                </a:lnTo>
                <a:lnTo>
                  <a:pt x="262" y="14"/>
                </a:lnTo>
                <a:lnTo>
                  <a:pt x="260" y="9"/>
                </a:lnTo>
                <a:lnTo>
                  <a:pt x="259" y="7"/>
                </a:lnTo>
                <a:lnTo>
                  <a:pt x="259" y="6"/>
                </a:lnTo>
                <a:lnTo>
                  <a:pt x="259" y="4"/>
                </a:lnTo>
                <a:lnTo>
                  <a:pt x="259" y="3"/>
                </a:lnTo>
                <a:lnTo>
                  <a:pt x="259" y="1"/>
                </a:lnTo>
                <a:lnTo>
                  <a:pt x="260" y="1"/>
                </a:lnTo>
                <a:lnTo>
                  <a:pt x="262" y="1"/>
                </a:lnTo>
                <a:lnTo>
                  <a:pt x="262" y="1"/>
                </a:lnTo>
                <a:lnTo>
                  <a:pt x="262" y="0"/>
                </a:lnTo>
                <a:lnTo>
                  <a:pt x="2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7" name="Freeform 241"/>
          <p:cNvSpPr>
            <a:spLocks/>
          </p:cNvSpPr>
          <p:nvPr/>
        </p:nvSpPr>
        <p:spPr bwMode="auto">
          <a:xfrm>
            <a:off x="-1668568" y="4955646"/>
            <a:ext cx="331436" cy="358603"/>
          </a:xfrm>
          <a:custGeom>
            <a:avLst/>
            <a:gdLst>
              <a:gd name="T0" fmla="*/ 56 w 63"/>
              <a:gd name="T1" fmla="*/ 4 h 67"/>
              <a:gd name="T2" fmla="*/ 58 w 63"/>
              <a:gd name="T3" fmla="*/ 11 h 67"/>
              <a:gd name="T4" fmla="*/ 58 w 63"/>
              <a:gd name="T5" fmla="*/ 15 h 67"/>
              <a:gd name="T6" fmla="*/ 61 w 63"/>
              <a:gd name="T7" fmla="*/ 18 h 67"/>
              <a:gd name="T8" fmla="*/ 63 w 63"/>
              <a:gd name="T9" fmla="*/ 19 h 67"/>
              <a:gd name="T10" fmla="*/ 58 w 63"/>
              <a:gd name="T11" fmla="*/ 22 h 67"/>
              <a:gd name="T12" fmla="*/ 55 w 63"/>
              <a:gd name="T13" fmla="*/ 24 h 67"/>
              <a:gd name="T14" fmla="*/ 45 w 63"/>
              <a:gd name="T15" fmla="*/ 26 h 67"/>
              <a:gd name="T16" fmla="*/ 37 w 63"/>
              <a:gd name="T17" fmla="*/ 29 h 67"/>
              <a:gd name="T18" fmla="*/ 30 w 63"/>
              <a:gd name="T19" fmla="*/ 30 h 67"/>
              <a:gd name="T20" fmla="*/ 34 w 63"/>
              <a:gd name="T21" fmla="*/ 37 h 67"/>
              <a:gd name="T22" fmla="*/ 39 w 63"/>
              <a:gd name="T23" fmla="*/ 41 h 67"/>
              <a:gd name="T24" fmla="*/ 44 w 63"/>
              <a:gd name="T25" fmla="*/ 46 h 67"/>
              <a:gd name="T26" fmla="*/ 39 w 63"/>
              <a:gd name="T27" fmla="*/ 49 h 67"/>
              <a:gd name="T28" fmla="*/ 39 w 63"/>
              <a:gd name="T29" fmla="*/ 49 h 67"/>
              <a:gd name="T30" fmla="*/ 36 w 63"/>
              <a:gd name="T31" fmla="*/ 54 h 67"/>
              <a:gd name="T32" fmla="*/ 33 w 63"/>
              <a:gd name="T33" fmla="*/ 56 h 67"/>
              <a:gd name="T34" fmla="*/ 26 w 63"/>
              <a:gd name="T35" fmla="*/ 57 h 67"/>
              <a:gd name="T36" fmla="*/ 23 w 63"/>
              <a:gd name="T37" fmla="*/ 60 h 67"/>
              <a:gd name="T38" fmla="*/ 19 w 63"/>
              <a:gd name="T39" fmla="*/ 65 h 67"/>
              <a:gd name="T40" fmla="*/ 15 w 63"/>
              <a:gd name="T41" fmla="*/ 67 h 67"/>
              <a:gd name="T42" fmla="*/ 9 w 63"/>
              <a:gd name="T43" fmla="*/ 67 h 67"/>
              <a:gd name="T44" fmla="*/ 3 w 63"/>
              <a:gd name="T45" fmla="*/ 65 h 67"/>
              <a:gd name="T46" fmla="*/ 0 w 63"/>
              <a:gd name="T47" fmla="*/ 62 h 67"/>
              <a:gd name="T48" fmla="*/ 1 w 63"/>
              <a:gd name="T49" fmla="*/ 57 h 67"/>
              <a:gd name="T50" fmla="*/ 1 w 63"/>
              <a:gd name="T51" fmla="*/ 56 h 67"/>
              <a:gd name="T52" fmla="*/ 3 w 63"/>
              <a:gd name="T53" fmla="*/ 51 h 67"/>
              <a:gd name="T54" fmla="*/ 3 w 63"/>
              <a:gd name="T55" fmla="*/ 48 h 67"/>
              <a:gd name="T56" fmla="*/ 4 w 63"/>
              <a:gd name="T57" fmla="*/ 45 h 67"/>
              <a:gd name="T58" fmla="*/ 6 w 63"/>
              <a:gd name="T59" fmla="*/ 41 h 67"/>
              <a:gd name="T60" fmla="*/ 8 w 63"/>
              <a:gd name="T61" fmla="*/ 37 h 67"/>
              <a:gd name="T62" fmla="*/ 6 w 63"/>
              <a:gd name="T63" fmla="*/ 35 h 67"/>
              <a:gd name="T64" fmla="*/ 8 w 63"/>
              <a:gd name="T65" fmla="*/ 33 h 67"/>
              <a:gd name="T66" fmla="*/ 8 w 63"/>
              <a:gd name="T67" fmla="*/ 30 h 67"/>
              <a:gd name="T68" fmla="*/ 9 w 63"/>
              <a:gd name="T69" fmla="*/ 27 h 67"/>
              <a:gd name="T70" fmla="*/ 9 w 63"/>
              <a:gd name="T71" fmla="*/ 21 h 67"/>
              <a:gd name="T72" fmla="*/ 9 w 63"/>
              <a:gd name="T73" fmla="*/ 16 h 67"/>
              <a:gd name="T74" fmla="*/ 9 w 63"/>
              <a:gd name="T75" fmla="*/ 13 h 67"/>
              <a:gd name="T76" fmla="*/ 9 w 63"/>
              <a:gd name="T77" fmla="*/ 11 h 67"/>
              <a:gd name="T78" fmla="*/ 12 w 63"/>
              <a:gd name="T79" fmla="*/ 11 h 67"/>
              <a:gd name="T80" fmla="*/ 14 w 63"/>
              <a:gd name="T81" fmla="*/ 11 h 67"/>
              <a:gd name="T82" fmla="*/ 19 w 63"/>
              <a:gd name="T83" fmla="*/ 15 h 67"/>
              <a:gd name="T84" fmla="*/ 20 w 63"/>
              <a:gd name="T85" fmla="*/ 16 h 67"/>
              <a:gd name="T86" fmla="*/ 26 w 63"/>
              <a:gd name="T87" fmla="*/ 18 h 67"/>
              <a:gd name="T88" fmla="*/ 34 w 63"/>
              <a:gd name="T89" fmla="*/ 13 h 67"/>
              <a:gd name="T90" fmla="*/ 41 w 63"/>
              <a:gd name="T91" fmla="*/ 10 h 67"/>
              <a:gd name="T92" fmla="*/ 47 w 63"/>
              <a:gd name="T93" fmla="*/ 5 h 67"/>
              <a:gd name="T94" fmla="*/ 55 w 63"/>
              <a:gd name="T9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" h="67">
                <a:moveTo>
                  <a:pt x="55" y="0"/>
                </a:moveTo>
                <a:lnTo>
                  <a:pt x="56" y="4"/>
                </a:lnTo>
                <a:lnTo>
                  <a:pt x="58" y="8"/>
                </a:lnTo>
                <a:lnTo>
                  <a:pt x="58" y="11"/>
                </a:lnTo>
                <a:lnTo>
                  <a:pt x="60" y="15"/>
                </a:lnTo>
                <a:lnTo>
                  <a:pt x="58" y="15"/>
                </a:lnTo>
                <a:lnTo>
                  <a:pt x="60" y="18"/>
                </a:lnTo>
                <a:lnTo>
                  <a:pt x="61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58" y="22"/>
                </a:lnTo>
                <a:lnTo>
                  <a:pt x="58" y="22"/>
                </a:lnTo>
                <a:lnTo>
                  <a:pt x="55" y="24"/>
                </a:lnTo>
                <a:lnTo>
                  <a:pt x="50" y="26"/>
                </a:lnTo>
                <a:lnTo>
                  <a:pt x="45" y="26"/>
                </a:lnTo>
                <a:lnTo>
                  <a:pt x="41" y="27"/>
                </a:lnTo>
                <a:lnTo>
                  <a:pt x="37" y="29"/>
                </a:lnTo>
                <a:lnTo>
                  <a:pt x="33" y="30"/>
                </a:lnTo>
                <a:lnTo>
                  <a:pt x="30" y="30"/>
                </a:lnTo>
                <a:lnTo>
                  <a:pt x="31" y="33"/>
                </a:lnTo>
                <a:lnTo>
                  <a:pt x="34" y="37"/>
                </a:lnTo>
                <a:lnTo>
                  <a:pt x="36" y="38"/>
                </a:lnTo>
                <a:lnTo>
                  <a:pt x="39" y="41"/>
                </a:lnTo>
                <a:lnTo>
                  <a:pt x="41" y="45"/>
                </a:lnTo>
                <a:lnTo>
                  <a:pt x="44" y="46"/>
                </a:lnTo>
                <a:lnTo>
                  <a:pt x="42" y="48"/>
                </a:lnTo>
                <a:lnTo>
                  <a:pt x="39" y="49"/>
                </a:lnTo>
                <a:lnTo>
                  <a:pt x="39" y="49"/>
                </a:lnTo>
                <a:lnTo>
                  <a:pt x="39" y="49"/>
                </a:lnTo>
                <a:lnTo>
                  <a:pt x="37" y="52"/>
                </a:lnTo>
                <a:lnTo>
                  <a:pt x="36" y="54"/>
                </a:lnTo>
                <a:lnTo>
                  <a:pt x="36" y="54"/>
                </a:lnTo>
                <a:lnTo>
                  <a:pt x="33" y="56"/>
                </a:lnTo>
                <a:lnTo>
                  <a:pt x="28" y="56"/>
                </a:lnTo>
                <a:lnTo>
                  <a:pt x="26" y="57"/>
                </a:lnTo>
                <a:lnTo>
                  <a:pt x="25" y="57"/>
                </a:lnTo>
                <a:lnTo>
                  <a:pt x="23" y="60"/>
                </a:lnTo>
                <a:lnTo>
                  <a:pt x="22" y="62"/>
                </a:lnTo>
                <a:lnTo>
                  <a:pt x="19" y="65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9" y="67"/>
                </a:lnTo>
                <a:lnTo>
                  <a:pt x="6" y="65"/>
                </a:lnTo>
                <a:lnTo>
                  <a:pt x="3" y="65"/>
                </a:lnTo>
                <a:lnTo>
                  <a:pt x="0" y="65"/>
                </a:lnTo>
                <a:lnTo>
                  <a:pt x="0" y="62"/>
                </a:lnTo>
                <a:lnTo>
                  <a:pt x="0" y="62"/>
                </a:lnTo>
                <a:lnTo>
                  <a:pt x="1" y="57"/>
                </a:lnTo>
                <a:lnTo>
                  <a:pt x="1" y="56"/>
                </a:lnTo>
                <a:lnTo>
                  <a:pt x="1" y="56"/>
                </a:lnTo>
                <a:lnTo>
                  <a:pt x="3" y="52"/>
                </a:lnTo>
                <a:lnTo>
                  <a:pt x="3" y="51"/>
                </a:lnTo>
                <a:lnTo>
                  <a:pt x="3" y="48"/>
                </a:lnTo>
                <a:lnTo>
                  <a:pt x="3" y="48"/>
                </a:lnTo>
                <a:lnTo>
                  <a:pt x="3" y="46"/>
                </a:lnTo>
                <a:lnTo>
                  <a:pt x="4" y="45"/>
                </a:lnTo>
                <a:lnTo>
                  <a:pt x="4" y="41"/>
                </a:lnTo>
                <a:lnTo>
                  <a:pt x="6" y="41"/>
                </a:lnTo>
                <a:lnTo>
                  <a:pt x="6" y="38"/>
                </a:lnTo>
                <a:lnTo>
                  <a:pt x="8" y="37"/>
                </a:lnTo>
                <a:lnTo>
                  <a:pt x="6" y="35"/>
                </a:lnTo>
                <a:lnTo>
                  <a:pt x="6" y="35"/>
                </a:lnTo>
                <a:lnTo>
                  <a:pt x="8" y="33"/>
                </a:lnTo>
                <a:lnTo>
                  <a:pt x="8" y="33"/>
                </a:lnTo>
                <a:lnTo>
                  <a:pt x="8" y="30"/>
                </a:lnTo>
                <a:lnTo>
                  <a:pt x="8" y="30"/>
                </a:lnTo>
                <a:lnTo>
                  <a:pt x="8" y="27"/>
                </a:lnTo>
                <a:lnTo>
                  <a:pt x="9" y="27"/>
                </a:lnTo>
                <a:lnTo>
                  <a:pt x="9" y="22"/>
                </a:lnTo>
                <a:lnTo>
                  <a:pt x="9" y="21"/>
                </a:lnTo>
                <a:lnTo>
                  <a:pt x="9" y="19"/>
                </a:lnTo>
                <a:lnTo>
                  <a:pt x="9" y="16"/>
                </a:lnTo>
                <a:lnTo>
                  <a:pt x="9" y="13"/>
                </a:lnTo>
                <a:lnTo>
                  <a:pt x="9" y="13"/>
                </a:lnTo>
                <a:lnTo>
                  <a:pt x="9" y="11"/>
                </a:lnTo>
                <a:lnTo>
                  <a:pt x="9" y="11"/>
                </a:lnTo>
                <a:lnTo>
                  <a:pt x="11" y="11"/>
                </a:lnTo>
                <a:lnTo>
                  <a:pt x="12" y="11"/>
                </a:lnTo>
                <a:lnTo>
                  <a:pt x="14" y="11"/>
                </a:lnTo>
                <a:lnTo>
                  <a:pt x="14" y="11"/>
                </a:lnTo>
                <a:lnTo>
                  <a:pt x="15" y="15"/>
                </a:lnTo>
                <a:lnTo>
                  <a:pt x="19" y="15"/>
                </a:lnTo>
                <a:lnTo>
                  <a:pt x="19" y="16"/>
                </a:lnTo>
                <a:lnTo>
                  <a:pt x="20" y="16"/>
                </a:lnTo>
                <a:lnTo>
                  <a:pt x="22" y="18"/>
                </a:lnTo>
                <a:lnTo>
                  <a:pt x="26" y="18"/>
                </a:lnTo>
                <a:lnTo>
                  <a:pt x="31" y="15"/>
                </a:lnTo>
                <a:lnTo>
                  <a:pt x="34" y="13"/>
                </a:lnTo>
                <a:lnTo>
                  <a:pt x="37" y="11"/>
                </a:lnTo>
                <a:lnTo>
                  <a:pt x="41" y="10"/>
                </a:lnTo>
                <a:lnTo>
                  <a:pt x="45" y="7"/>
                </a:lnTo>
                <a:lnTo>
                  <a:pt x="47" y="5"/>
                </a:lnTo>
                <a:lnTo>
                  <a:pt x="52" y="4"/>
                </a:lnTo>
                <a:lnTo>
                  <a:pt x="5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8" name="Freeform 243"/>
          <p:cNvSpPr>
            <a:spLocks noEditPoints="1"/>
          </p:cNvSpPr>
          <p:nvPr/>
        </p:nvSpPr>
        <p:spPr bwMode="auto">
          <a:xfrm>
            <a:off x="-3820251" y="3708564"/>
            <a:ext cx="899604" cy="963411"/>
          </a:xfrm>
          <a:custGeom>
            <a:avLst/>
            <a:gdLst>
              <a:gd name="T0" fmla="*/ 130 w 171"/>
              <a:gd name="T1" fmla="*/ 153 h 180"/>
              <a:gd name="T2" fmla="*/ 122 w 171"/>
              <a:gd name="T3" fmla="*/ 169 h 180"/>
              <a:gd name="T4" fmla="*/ 123 w 171"/>
              <a:gd name="T5" fmla="*/ 175 h 180"/>
              <a:gd name="T6" fmla="*/ 114 w 171"/>
              <a:gd name="T7" fmla="*/ 178 h 180"/>
              <a:gd name="T8" fmla="*/ 95 w 171"/>
              <a:gd name="T9" fmla="*/ 167 h 180"/>
              <a:gd name="T10" fmla="*/ 84 w 171"/>
              <a:gd name="T11" fmla="*/ 161 h 180"/>
              <a:gd name="T12" fmla="*/ 92 w 171"/>
              <a:gd name="T13" fmla="*/ 158 h 180"/>
              <a:gd name="T14" fmla="*/ 103 w 171"/>
              <a:gd name="T15" fmla="*/ 158 h 180"/>
              <a:gd name="T16" fmla="*/ 119 w 171"/>
              <a:gd name="T17" fmla="*/ 155 h 180"/>
              <a:gd name="T18" fmla="*/ 25 w 171"/>
              <a:gd name="T19" fmla="*/ 139 h 180"/>
              <a:gd name="T20" fmla="*/ 104 w 171"/>
              <a:gd name="T21" fmla="*/ 112 h 180"/>
              <a:gd name="T22" fmla="*/ 22 w 171"/>
              <a:gd name="T23" fmla="*/ 107 h 180"/>
              <a:gd name="T24" fmla="*/ 43 w 171"/>
              <a:gd name="T25" fmla="*/ 107 h 180"/>
              <a:gd name="T26" fmla="*/ 44 w 171"/>
              <a:gd name="T27" fmla="*/ 117 h 180"/>
              <a:gd name="T28" fmla="*/ 40 w 171"/>
              <a:gd name="T29" fmla="*/ 139 h 180"/>
              <a:gd name="T30" fmla="*/ 30 w 171"/>
              <a:gd name="T31" fmla="*/ 142 h 180"/>
              <a:gd name="T32" fmla="*/ 25 w 171"/>
              <a:gd name="T33" fmla="*/ 129 h 180"/>
              <a:gd name="T34" fmla="*/ 25 w 171"/>
              <a:gd name="T35" fmla="*/ 123 h 180"/>
              <a:gd name="T36" fmla="*/ 22 w 171"/>
              <a:gd name="T37" fmla="*/ 110 h 180"/>
              <a:gd name="T38" fmla="*/ 33 w 171"/>
              <a:gd name="T39" fmla="*/ 106 h 180"/>
              <a:gd name="T40" fmla="*/ 54 w 171"/>
              <a:gd name="T41" fmla="*/ 77 h 180"/>
              <a:gd name="T42" fmla="*/ 84 w 171"/>
              <a:gd name="T43" fmla="*/ 55 h 180"/>
              <a:gd name="T44" fmla="*/ 79 w 171"/>
              <a:gd name="T45" fmla="*/ 2 h 180"/>
              <a:gd name="T46" fmla="*/ 96 w 171"/>
              <a:gd name="T47" fmla="*/ 10 h 180"/>
              <a:gd name="T48" fmla="*/ 98 w 171"/>
              <a:gd name="T49" fmla="*/ 16 h 180"/>
              <a:gd name="T50" fmla="*/ 98 w 171"/>
              <a:gd name="T51" fmla="*/ 19 h 180"/>
              <a:gd name="T52" fmla="*/ 104 w 171"/>
              <a:gd name="T53" fmla="*/ 27 h 180"/>
              <a:gd name="T54" fmla="*/ 92 w 171"/>
              <a:gd name="T55" fmla="*/ 25 h 180"/>
              <a:gd name="T56" fmla="*/ 81 w 171"/>
              <a:gd name="T57" fmla="*/ 30 h 180"/>
              <a:gd name="T58" fmla="*/ 81 w 171"/>
              <a:gd name="T59" fmla="*/ 43 h 180"/>
              <a:gd name="T60" fmla="*/ 103 w 171"/>
              <a:gd name="T61" fmla="*/ 70 h 180"/>
              <a:gd name="T62" fmla="*/ 137 w 171"/>
              <a:gd name="T63" fmla="*/ 92 h 180"/>
              <a:gd name="T64" fmla="*/ 156 w 171"/>
              <a:gd name="T65" fmla="*/ 110 h 180"/>
              <a:gd name="T66" fmla="*/ 166 w 171"/>
              <a:gd name="T67" fmla="*/ 125 h 180"/>
              <a:gd name="T68" fmla="*/ 147 w 171"/>
              <a:gd name="T69" fmla="*/ 118 h 180"/>
              <a:gd name="T70" fmla="*/ 152 w 171"/>
              <a:gd name="T71" fmla="*/ 142 h 180"/>
              <a:gd name="T72" fmla="*/ 136 w 171"/>
              <a:gd name="T73" fmla="*/ 159 h 180"/>
              <a:gd name="T74" fmla="*/ 136 w 171"/>
              <a:gd name="T75" fmla="*/ 145 h 180"/>
              <a:gd name="T76" fmla="*/ 126 w 171"/>
              <a:gd name="T77" fmla="*/ 123 h 180"/>
              <a:gd name="T78" fmla="*/ 115 w 171"/>
              <a:gd name="T79" fmla="*/ 114 h 180"/>
              <a:gd name="T80" fmla="*/ 107 w 171"/>
              <a:gd name="T81" fmla="*/ 110 h 180"/>
              <a:gd name="T82" fmla="*/ 93 w 171"/>
              <a:gd name="T83" fmla="*/ 103 h 180"/>
              <a:gd name="T84" fmla="*/ 66 w 171"/>
              <a:gd name="T85" fmla="*/ 82 h 180"/>
              <a:gd name="T86" fmla="*/ 59 w 171"/>
              <a:gd name="T87" fmla="*/ 76 h 180"/>
              <a:gd name="T88" fmla="*/ 52 w 171"/>
              <a:gd name="T89" fmla="*/ 63 h 180"/>
              <a:gd name="T90" fmla="*/ 24 w 171"/>
              <a:gd name="T91" fmla="*/ 52 h 180"/>
              <a:gd name="T92" fmla="*/ 14 w 171"/>
              <a:gd name="T93" fmla="*/ 54 h 180"/>
              <a:gd name="T94" fmla="*/ 3 w 171"/>
              <a:gd name="T95" fmla="*/ 47 h 180"/>
              <a:gd name="T96" fmla="*/ 3 w 171"/>
              <a:gd name="T97" fmla="*/ 40 h 180"/>
              <a:gd name="T98" fmla="*/ 3 w 171"/>
              <a:gd name="T99" fmla="*/ 35 h 180"/>
              <a:gd name="T100" fmla="*/ 3 w 171"/>
              <a:gd name="T101" fmla="*/ 25 h 180"/>
              <a:gd name="T102" fmla="*/ 11 w 171"/>
              <a:gd name="T103" fmla="*/ 21 h 180"/>
              <a:gd name="T104" fmla="*/ 21 w 171"/>
              <a:gd name="T105" fmla="*/ 14 h 180"/>
              <a:gd name="T106" fmla="*/ 29 w 171"/>
              <a:gd name="T107" fmla="*/ 18 h 180"/>
              <a:gd name="T108" fmla="*/ 33 w 171"/>
              <a:gd name="T109" fmla="*/ 19 h 180"/>
              <a:gd name="T110" fmla="*/ 40 w 171"/>
              <a:gd name="T111" fmla="*/ 11 h 180"/>
              <a:gd name="T112" fmla="*/ 49 w 171"/>
              <a:gd name="T113" fmla="*/ 14 h 180"/>
              <a:gd name="T114" fmla="*/ 49 w 171"/>
              <a:gd name="T115" fmla="*/ 8 h 180"/>
              <a:gd name="T116" fmla="*/ 55 w 171"/>
              <a:gd name="T117" fmla="*/ 3 h 180"/>
              <a:gd name="T118" fmla="*/ 65 w 171"/>
              <a:gd name="T119" fmla="*/ 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" h="180">
                <a:moveTo>
                  <a:pt x="76" y="177"/>
                </a:move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6" y="178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130" y="153"/>
                </a:moveTo>
                <a:lnTo>
                  <a:pt x="130" y="153"/>
                </a:lnTo>
                <a:lnTo>
                  <a:pt x="130" y="155"/>
                </a:lnTo>
                <a:lnTo>
                  <a:pt x="128" y="156"/>
                </a:lnTo>
                <a:lnTo>
                  <a:pt x="128" y="156"/>
                </a:lnTo>
                <a:lnTo>
                  <a:pt x="123" y="161"/>
                </a:lnTo>
                <a:lnTo>
                  <a:pt x="123" y="162"/>
                </a:lnTo>
                <a:lnTo>
                  <a:pt x="123" y="164"/>
                </a:lnTo>
                <a:lnTo>
                  <a:pt x="123" y="164"/>
                </a:lnTo>
                <a:lnTo>
                  <a:pt x="123" y="166"/>
                </a:lnTo>
                <a:lnTo>
                  <a:pt x="122" y="167"/>
                </a:lnTo>
                <a:lnTo>
                  <a:pt x="122" y="169"/>
                </a:lnTo>
                <a:lnTo>
                  <a:pt x="122" y="169"/>
                </a:lnTo>
                <a:lnTo>
                  <a:pt x="123" y="169"/>
                </a:lnTo>
                <a:lnTo>
                  <a:pt x="123" y="170"/>
                </a:lnTo>
                <a:lnTo>
                  <a:pt x="123" y="170"/>
                </a:lnTo>
                <a:lnTo>
                  <a:pt x="123" y="170"/>
                </a:lnTo>
                <a:lnTo>
                  <a:pt x="123" y="172"/>
                </a:lnTo>
                <a:lnTo>
                  <a:pt x="125" y="174"/>
                </a:lnTo>
                <a:lnTo>
                  <a:pt x="125" y="174"/>
                </a:lnTo>
                <a:lnTo>
                  <a:pt x="125" y="174"/>
                </a:lnTo>
                <a:lnTo>
                  <a:pt x="123" y="175"/>
                </a:lnTo>
                <a:lnTo>
                  <a:pt x="123" y="177"/>
                </a:lnTo>
                <a:lnTo>
                  <a:pt x="122" y="177"/>
                </a:lnTo>
                <a:lnTo>
                  <a:pt x="122" y="178"/>
                </a:lnTo>
                <a:lnTo>
                  <a:pt x="122" y="178"/>
                </a:lnTo>
                <a:lnTo>
                  <a:pt x="122" y="180"/>
                </a:lnTo>
                <a:lnTo>
                  <a:pt x="120" y="180"/>
                </a:lnTo>
                <a:lnTo>
                  <a:pt x="119" y="180"/>
                </a:lnTo>
                <a:lnTo>
                  <a:pt x="117" y="180"/>
                </a:lnTo>
                <a:lnTo>
                  <a:pt x="115" y="178"/>
                </a:lnTo>
                <a:lnTo>
                  <a:pt x="114" y="178"/>
                </a:lnTo>
                <a:lnTo>
                  <a:pt x="114" y="178"/>
                </a:lnTo>
                <a:lnTo>
                  <a:pt x="112" y="175"/>
                </a:lnTo>
                <a:lnTo>
                  <a:pt x="111" y="174"/>
                </a:lnTo>
                <a:lnTo>
                  <a:pt x="107" y="174"/>
                </a:lnTo>
                <a:lnTo>
                  <a:pt x="106" y="172"/>
                </a:lnTo>
                <a:lnTo>
                  <a:pt x="104" y="174"/>
                </a:lnTo>
                <a:lnTo>
                  <a:pt x="103" y="172"/>
                </a:lnTo>
                <a:lnTo>
                  <a:pt x="100" y="170"/>
                </a:lnTo>
                <a:lnTo>
                  <a:pt x="96" y="169"/>
                </a:lnTo>
                <a:lnTo>
                  <a:pt x="95" y="167"/>
                </a:lnTo>
                <a:lnTo>
                  <a:pt x="95" y="167"/>
                </a:lnTo>
                <a:lnTo>
                  <a:pt x="95" y="167"/>
                </a:lnTo>
                <a:lnTo>
                  <a:pt x="92" y="166"/>
                </a:lnTo>
                <a:lnTo>
                  <a:pt x="90" y="166"/>
                </a:lnTo>
                <a:lnTo>
                  <a:pt x="90" y="166"/>
                </a:lnTo>
                <a:lnTo>
                  <a:pt x="89" y="166"/>
                </a:lnTo>
                <a:lnTo>
                  <a:pt x="87" y="166"/>
                </a:lnTo>
                <a:lnTo>
                  <a:pt x="87" y="164"/>
                </a:lnTo>
                <a:lnTo>
                  <a:pt x="85" y="164"/>
                </a:lnTo>
                <a:lnTo>
                  <a:pt x="84" y="161"/>
                </a:lnTo>
                <a:lnTo>
                  <a:pt x="84" y="161"/>
                </a:lnTo>
                <a:lnTo>
                  <a:pt x="84" y="159"/>
                </a:lnTo>
                <a:lnTo>
                  <a:pt x="85" y="158"/>
                </a:lnTo>
                <a:lnTo>
                  <a:pt x="85" y="156"/>
                </a:lnTo>
                <a:lnTo>
                  <a:pt x="87" y="156"/>
                </a:lnTo>
                <a:lnTo>
                  <a:pt x="87" y="156"/>
                </a:lnTo>
                <a:lnTo>
                  <a:pt x="89" y="155"/>
                </a:lnTo>
                <a:lnTo>
                  <a:pt x="90" y="156"/>
                </a:lnTo>
                <a:lnTo>
                  <a:pt x="90" y="158"/>
                </a:lnTo>
                <a:lnTo>
                  <a:pt x="92" y="158"/>
                </a:lnTo>
                <a:lnTo>
                  <a:pt x="92" y="156"/>
                </a:lnTo>
                <a:lnTo>
                  <a:pt x="92" y="156"/>
                </a:lnTo>
                <a:lnTo>
                  <a:pt x="93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6"/>
                </a:lnTo>
                <a:lnTo>
                  <a:pt x="98" y="156"/>
                </a:lnTo>
                <a:lnTo>
                  <a:pt x="98" y="156"/>
                </a:lnTo>
                <a:lnTo>
                  <a:pt x="101" y="158"/>
                </a:lnTo>
                <a:lnTo>
                  <a:pt x="103" y="158"/>
                </a:lnTo>
                <a:lnTo>
                  <a:pt x="103" y="158"/>
                </a:lnTo>
                <a:lnTo>
                  <a:pt x="106" y="158"/>
                </a:lnTo>
                <a:lnTo>
                  <a:pt x="107" y="158"/>
                </a:lnTo>
                <a:lnTo>
                  <a:pt x="111" y="158"/>
                </a:lnTo>
                <a:lnTo>
                  <a:pt x="112" y="158"/>
                </a:lnTo>
                <a:lnTo>
                  <a:pt x="114" y="158"/>
                </a:lnTo>
                <a:lnTo>
                  <a:pt x="115" y="156"/>
                </a:lnTo>
                <a:lnTo>
                  <a:pt x="117" y="155"/>
                </a:lnTo>
                <a:lnTo>
                  <a:pt x="117" y="155"/>
                </a:lnTo>
                <a:lnTo>
                  <a:pt x="119" y="155"/>
                </a:lnTo>
                <a:lnTo>
                  <a:pt x="120" y="155"/>
                </a:lnTo>
                <a:lnTo>
                  <a:pt x="122" y="155"/>
                </a:lnTo>
                <a:lnTo>
                  <a:pt x="123" y="155"/>
                </a:lnTo>
                <a:lnTo>
                  <a:pt x="123" y="155"/>
                </a:lnTo>
                <a:lnTo>
                  <a:pt x="125" y="155"/>
                </a:lnTo>
                <a:lnTo>
                  <a:pt x="125" y="155"/>
                </a:lnTo>
                <a:lnTo>
                  <a:pt x="128" y="153"/>
                </a:lnTo>
                <a:lnTo>
                  <a:pt x="130" y="153"/>
                </a:lnTo>
                <a:close/>
                <a:moveTo>
                  <a:pt x="25" y="139"/>
                </a:moveTo>
                <a:lnTo>
                  <a:pt x="25" y="139"/>
                </a:lnTo>
                <a:lnTo>
                  <a:pt x="27" y="140"/>
                </a:lnTo>
                <a:lnTo>
                  <a:pt x="25" y="142"/>
                </a:lnTo>
                <a:lnTo>
                  <a:pt x="24" y="140"/>
                </a:lnTo>
                <a:lnTo>
                  <a:pt x="24" y="139"/>
                </a:lnTo>
                <a:lnTo>
                  <a:pt x="25" y="139"/>
                </a:lnTo>
                <a:close/>
                <a:moveTo>
                  <a:pt x="104" y="110"/>
                </a:moveTo>
                <a:lnTo>
                  <a:pt x="106" y="112"/>
                </a:lnTo>
                <a:lnTo>
                  <a:pt x="106" y="112"/>
                </a:lnTo>
                <a:lnTo>
                  <a:pt x="106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0"/>
                </a:lnTo>
                <a:close/>
                <a:moveTo>
                  <a:pt x="24" y="106"/>
                </a:move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37" y="103"/>
                </a:moveTo>
                <a:lnTo>
                  <a:pt x="38" y="104"/>
                </a:lnTo>
                <a:lnTo>
                  <a:pt x="40" y="104"/>
                </a:lnTo>
                <a:lnTo>
                  <a:pt x="40" y="104"/>
                </a:lnTo>
                <a:lnTo>
                  <a:pt x="41" y="106"/>
                </a:lnTo>
                <a:lnTo>
                  <a:pt x="41" y="106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1" y="109"/>
                </a:lnTo>
                <a:lnTo>
                  <a:pt x="43" y="109"/>
                </a:lnTo>
                <a:lnTo>
                  <a:pt x="43" y="109"/>
                </a:lnTo>
                <a:lnTo>
                  <a:pt x="44" y="110"/>
                </a:lnTo>
                <a:lnTo>
                  <a:pt x="46" y="115"/>
                </a:lnTo>
                <a:lnTo>
                  <a:pt x="46" y="115"/>
                </a:lnTo>
                <a:lnTo>
                  <a:pt x="44" y="117"/>
                </a:lnTo>
                <a:lnTo>
                  <a:pt x="44" y="117"/>
                </a:lnTo>
                <a:lnTo>
                  <a:pt x="43" y="120"/>
                </a:lnTo>
                <a:lnTo>
                  <a:pt x="43" y="122"/>
                </a:lnTo>
                <a:lnTo>
                  <a:pt x="44" y="123"/>
                </a:lnTo>
                <a:lnTo>
                  <a:pt x="44" y="125"/>
                </a:lnTo>
                <a:lnTo>
                  <a:pt x="44" y="126"/>
                </a:lnTo>
                <a:lnTo>
                  <a:pt x="43" y="136"/>
                </a:lnTo>
                <a:lnTo>
                  <a:pt x="43" y="137"/>
                </a:lnTo>
                <a:lnTo>
                  <a:pt x="41" y="139"/>
                </a:lnTo>
                <a:lnTo>
                  <a:pt x="41" y="139"/>
                </a:lnTo>
                <a:lnTo>
                  <a:pt x="40" y="139"/>
                </a:lnTo>
                <a:lnTo>
                  <a:pt x="38" y="137"/>
                </a:lnTo>
                <a:lnTo>
                  <a:pt x="37" y="137"/>
                </a:lnTo>
                <a:lnTo>
                  <a:pt x="37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40"/>
                </a:lnTo>
                <a:lnTo>
                  <a:pt x="33" y="142"/>
                </a:lnTo>
                <a:lnTo>
                  <a:pt x="32" y="142"/>
                </a:lnTo>
                <a:lnTo>
                  <a:pt x="30" y="142"/>
                </a:lnTo>
                <a:lnTo>
                  <a:pt x="30" y="142"/>
                </a:lnTo>
                <a:lnTo>
                  <a:pt x="29" y="142"/>
                </a:lnTo>
                <a:lnTo>
                  <a:pt x="29" y="142"/>
                </a:lnTo>
                <a:lnTo>
                  <a:pt x="27" y="140"/>
                </a:lnTo>
                <a:lnTo>
                  <a:pt x="27" y="139"/>
                </a:lnTo>
                <a:lnTo>
                  <a:pt x="25" y="137"/>
                </a:lnTo>
                <a:lnTo>
                  <a:pt x="25" y="136"/>
                </a:lnTo>
                <a:lnTo>
                  <a:pt x="25" y="133"/>
                </a:lnTo>
                <a:lnTo>
                  <a:pt x="25" y="133"/>
                </a:lnTo>
                <a:lnTo>
                  <a:pt x="25" y="131"/>
                </a:lnTo>
                <a:lnTo>
                  <a:pt x="25" y="129"/>
                </a:lnTo>
                <a:lnTo>
                  <a:pt x="25" y="129"/>
                </a:lnTo>
                <a:lnTo>
                  <a:pt x="25" y="128"/>
                </a:lnTo>
                <a:lnTo>
                  <a:pt x="27" y="129"/>
                </a:lnTo>
                <a:lnTo>
                  <a:pt x="27" y="129"/>
                </a:lnTo>
                <a:lnTo>
                  <a:pt x="27" y="128"/>
                </a:lnTo>
                <a:lnTo>
                  <a:pt x="27" y="126"/>
                </a:lnTo>
                <a:lnTo>
                  <a:pt x="27" y="126"/>
                </a:lnTo>
                <a:lnTo>
                  <a:pt x="25" y="126"/>
                </a:lnTo>
                <a:lnTo>
                  <a:pt x="25" y="125"/>
                </a:lnTo>
                <a:lnTo>
                  <a:pt x="25" y="123"/>
                </a:lnTo>
                <a:lnTo>
                  <a:pt x="25" y="123"/>
                </a:lnTo>
                <a:lnTo>
                  <a:pt x="25" y="122"/>
                </a:lnTo>
                <a:lnTo>
                  <a:pt x="25" y="120"/>
                </a:lnTo>
                <a:lnTo>
                  <a:pt x="25" y="118"/>
                </a:lnTo>
                <a:lnTo>
                  <a:pt x="25" y="117"/>
                </a:lnTo>
                <a:lnTo>
                  <a:pt x="24" y="115"/>
                </a:lnTo>
                <a:lnTo>
                  <a:pt x="24" y="115"/>
                </a:lnTo>
                <a:lnTo>
                  <a:pt x="22" y="114"/>
                </a:lnTo>
                <a:lnTo>
                  <a:pt x="22" y="114"/>
                </a:lnTo>
                <a:lnTo>
                  <a:pt x="22" y="110"/>
                </a:lnTo>
                <a:lnTo>
                  <a:pt x="22" y="109"/>
                </a:lnTo>
                <a:lnTo>
                  <a:pt x="22" y="109"/>
                </a:lnTo>
                <a:lnTo>
                  <a:pt x="22" y="109"/>
                </a:lnTo>
                <a:lnTo>
                  <a:pt x="24" y="109"/>
                </a:lnTo>
                <a:lnTo>
                  <a:pt x="24" y="110"/>
                </a:lnTo>
                <a:lnTo>
                  <a:pt x="25" y="110"/>
                </a:lnTo>
                <a:lnTo>
                  <a:pt x="27" y="110"/>
                </a:lnTo>
                <a:lnTo>
                  <a:pt x="30" y="109"/>
                </a:lnTo>
                <a:lnTo>
                  <a:pt x="32" y="107"/>
                </a:lnTo>
                <a:lnTo>
                  <a:pt x="33" y="106"/>
                </a:lnTo>
                <a:lnTo>
                  <a:pt x="35" y="104"/>
                </a:lnTo>
                <a:lnTo>
                  <a:pt x="37" y="104"/>
                </a:lnTo>
                <a:lnTo>
                  <a:pt x="37" y="103"/>
                </a:lnTo>
                <a:lnTo>
                  <a:pt x="37" y="103"/>
                </a:lnTo>
                <a:close/>
                <a:moveTo>
                  <a:pt x="54" y="74"/>
                </a:moveTo>
                <a:lnTo>
                  <a:pt x="54" y="76"/>
                </a:lnTo>
                <a:lnTo>
                  <a:pt x="54" y="76"/>
                </a:lnTo>
                <a:lnTo>
                  <a:pt x="54" y="76"/>
                </a:lnTo>
                <a:lnTo>
                  <a:pt x="54" y="77"/>
                </a:lnTo>
                <a:lnTo>
                  <a:pt x="54" y="77"/>
                </a:lnTo>
                <a:lnTo>
                  <a:pt x="51" y="77"/>
                </a:lnTo>
                <a:lnTo>
                  <a:pt x="51" y="77"/>
                </a:lnTo>
                <a:lnTo>
                  <a:pt x="49" y="76"/>
                </a:lnTo>
                <a:lnTo>
                  <a:pt x="51" y="76"/>
                </a:lnTo>
                <a:lnTo>
                  <a:pt x="52" y="76"/>
                </a:lnTo>
                <a:lnTo>
                  <a:pt x="52" y="76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84" y="55"/>
                </a:moveTo>
                <a:lnTo>
                  <a:pt x="84" y="55"/>
                </a:lnTo>
                <a:lnTo>
                  <a:pt x="82" y="57"/>
                </a:lnTo>
                <a:lnTo>
                  <a:pt x="84" y="57"/>
                </a:lnTo>
                <a:lnTo>
                  <a:pt x="84" y="57"/>
                </a:lnTo>
                <a:lnTo>
                  <a:pt x="85" y="55"/>
                </a:lnTo>
                <a:lnTo>
                  <a:pt x="84" y="55"/>
                </a:lnTo>
                <a:close/>
                <a:moveTo>
                  <a:pt x="79" y="0"/>
                </a:moveTo>
                <a:lnTo>
                  <a:pt x="81" y="0"/>
                </a:lnTo>
                <a:lnTo>
                  <a:pt x="81" y="0"/>
                </a:lnTo>
                <a:lnTo>
                  <a:pt x="79" y="0"/>
                </a:lnTo>
                <a:lnTo>
                  <a:pt x="79" y="2"/>
                </a:lnTo>
                <a:lnTo>
                  <a:pt x="79" y="2"/>
                </a:lnTo>
                <a:lnTo>
                  <a:pt x="81" y="5"/>
                </a:lnTo>
                <a:lnTo>
                  <a:pt x="82" y="5"/>
                </a:lnTo>
                <a:lnTo>
                  <a:pt x="82" y="7"/>
                </a:lnTo>
                <a:lnTo>
                  <a:pt x="84" y="7"/>
                </a:lnTo>
                <a:lnTo>
                  <a:pt x="85" y="8"/>
                </a:lnTo>
                <a:lnTo>
                  <a:pt x="87" y="8"/>
                </a:lnTo>
                <a:lnTo>
                  <a:pt x="89" y="8"/>
                </a:lnTo>
                <a:lnTo>
                  <a:pt x="95" y="10"/>
                </a:lnTo>
                <a:lnTo>
                  <a:pt x="96" y="10"/>
                </a:lnTo>
                <a:lnTo>
                  <a:pt x="98" y="10"/>
                </a:lnTo>
                <a:lnTo>
                  <a:pt x="101" y="10"/>
                </a:lnTo>
                <a:lnTo>
                  <a:pt x="101" y="11"/>
                </a:lnTo>
                <a:lnTo>
                  <a:pt x="101" y="11"/>
                </a:lnTo>
                <a:lnTo>
                  <a:pt x="100" y="11"/>
                </a:lnTo>
                <a:lnTo>
                  <a:pt x="98" y="13"/>
                </a:lnTo>
                <a:lnTo>
                  <a:pt x="98" y="14"/>
                </a:lnTo>
                <a:lnTo>
                  <a:pt x="96" y="14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100" y="16"/>
                </a:lnTo>
                <a:lnTo>
                  <a:pt x="101" y="16"/>
                </a:lnTo>
                <a:lnTo>
                  <a:pt x="101" y="16"/>
                </a:lnTo>
                <a:lnTo>
                  <a:pt x="101" y="18"/>
                </a:lnTo>
                <a:lnTo>
                  <a:pt x="100" y="18"/>
                </a:lnTo>
                <a:lnTo>
                  <a:pt x="98" y="19"/>
                </a:lnTo>
                <a:lnTo>
                  <a:pt x="98" y="19"/>
                </a:lnTo>
                <a:lnTo>
                  <a:pt x="98" y="19"/>
                </a:lnTo>
                <a:lnTo>
                  <a:pt x="100" y="19"/>
                </a:lnTo>
                <a:lnTo>
                  <a:pt x="100" y="19"/>
                </a:lnTo>
                <a:lnTo>
                  <a:pt x="101" y="21"/>
                </a:lnTo>
                <a:lnTo>
                  <a:pt x="100" y="22"/>
                </a:lnTo>
                <a:lnTo>
                  <a:pt x="100" y="22"/>
                </a:lnTo>
                <a:lnTo>
                  <a:pt x="101" y="24"/>
                </a:lnTo>
                <a:lnTo>
                  <a:pt x="103" y="24"/>
                </a:lnTo>
                <a:lnTo>
                  <a:pt x="104" y="25"/>
                </a:lnTo>
                <a:lnTo>
                  <a:pt x="104" y="27"/>
                </a:lnTo>
                <a:lnTo>
                  <a:pt x="104" y="27"/>
                </a:lnTo>
                <a:lnTo>
                  <a:pt x="103" y="27"/>
                </a:lnTo>
                <a:lnTo>
                  <a:pt x="103" y="27"/>
                </a:lnTo>
                <a:lnTo>
                  <a:pt x="103" y="25"/>
                </a:lnTo>
                <a:lnTo>
                  <a:pt x="101" y="24"/>
                </a:lnTo>
                <a:lnTo>
                  <a:pt x="100" y="24"/>
                </a:lnTo>
                <a:lnTo>
                  <a:pt x="98" y="24"/>
                </a:lnTo>
                <a:lnTo>
                  <a:pt x="95" y="24"/>
                </a:lnTo>
                <a:lnTo>
                  <a:pt x="93" y="24"/>
                </a:lnTo>
                <a:lnTo>
                  <a:pt x="93" y="25"/>
                </a:lnTo>
                <a:lnTo>
                  <a:pt x="92" y="25"/>
                </a:lnTo>
                <a:lnTo>
                  <a:pt x="90" y="27"/>
                </a:lnTo>
                <a:lnTo>
                  <a:pt x="89" y="27"/>
                </a:lnTo>
                <a:lnTo>
                  <a:pt x="85" y="29"/>
                </a:lnTo>
                <a:lnTo>
                  <a:pt x="84" y="29"/>
                </a:lnTo>
                <a:lnTo>
                  <a:pt x="84" y="29"/>
                </a:lnTo>
                <a:lnTo>
                  <a:pt x="85" y="27"/>
                </a:lnTo>
                <a:lnTo>
                  <a:pt x="84" y="27"/>
                </a:lnTo>
                <a:lnTo>
                  <a:pt x="82" y="29"/>
                </a:lnTo>
                <a:lnTo>
                  <a:pt x="81" y="29"/>
                </a:lnTo>
                <a:lnTo>
                  <a:pt x="81" y="30"/>
                </a:lnTo>
                <a:lnTo>
                  <a:pt x="81" y="33"/>
                </a:lnTo>
                <a:lnTo>
                  <a:pt x="81" y="33"/>
                </a:lnTo>
                <a:lnTo>
                  <a:pt x="82" y="36"/>
                </a:lnTo>
                <a:lnTo>
                  <a:pt x="85" y="38"/>
                </a:lnTo>
                <a:lnTo>
                  <a:pt x="84" y="40"/>
                </a:lnTo>
                <a:lnTo>
                  <a:pt x="84" y="40"/>
                </a:lnTo>
                <a:lnTo>
                  <a:pt x="82" y="41"/>
                </a:lnTo>
                <a:lnTo>
                  <a:pt x="82" y="40"/>
                </a:lnTo>
                <a:lnTo>
                  <a:pt x="81" y="40"/>
                </a:lnTo>
                <a:lnTo>
                  <a:pt x="81" y="43"/>
                </a:lnTo>
                <a:lnTo>
                  <a:pt x="82" y="47"/>
                </a:lnTo>
                <a:lnTo>
                  <a:pt x="82" y="51"/>
                </a:lnTo>
                <a:lnTo>
                  <a:pt x="84" y="52"/>
                </a:lnTo>
                <a:lnTo>
                  <a:pt x="87" y="55"/>
                </a:lnTo>
                <a:lnTo>
                  <a:pt x="90" y="57"/>
                </a:lnTo>
                <a:lnTo>
                  <a:pt x="96" y="60"/>
                </a:lnTo>
                <a:lnTo>
                  <a:pt x="100" y="62"/>
                </a:lnTo>
                <a:lnTo>
                  <a:pt x="100" y="63"/>
                </a:lnTo>
                <a:lnTo>
                  <a:pt x="101" y="66"/>
                </a:lnTo>
                <a:lnTo>
                  <a:pt x="103" y="70"/>
                </a:lnTo>
                <a:lnTo>
                  <a:pt x="104" y="76"/>
                </a:lnTo>
                <a:lnTo>
                  <a:pt x="106" y="77"/>
                </a:lnTo>
                <a:lnTo>
                  <a:pt x="109" y="81"/>
                </a:lnTo>
                <a:lnTo>
                  <a:pt x="114" y="85"/>
                </a:lnTo>
                <a:lnTo>
                  <a:pt x="119" y="88"/>
                </a:lnTo>
                <a:lnTo>
                  <a:pt x="123" y="92"/>
                </a:lnTo>
                <a:lnTo>
                  <a:pt x="126" y="92"/>
                </a:lnTo>
                <a:lnTo>
                  <a:pt x="134" y="92"/>
                </a:lnTo>
                <a:lnTo>
                  <a:pt x="136" y="92"/>
                </a:lnTo>
                <a:lnTo>
                  <a:pt x="137" y="92"/>
                </a:lnTo>
                <a:lnTo>
                  <a:pt x="137" y="93"/>
                </a:lnTo>
                <a:lnTo>
                  <a:pt x="137" y="95"/>
                </a:lnTo>
                <a:lnTo>
                  <a:pt x="136" y="95"/>
                </a:lnTo>
                <a:lnTo>
                  <a:pt x="134" y="96"/>
                </a:lnTo>
                <a:lnTo>
                  <a:pt x="134" y="98"/>
                </a:lnTo>
                <a:lnTo>
                  <a:pt x="136" y="99"/>
                </a:lnTo>
                <a:lnTo>
                  <a:pt x="144" y="103"/>
                </a:lnTo>
                <a:lnTo>
                  <a:pt x="152" y="106"/>
                </a:lnTo>
                <a:lnTo>
                  <a:pt x="153" y="107"/>
                </a:lnTo>
                <a:lnTo>
                  <a:pt x="156" y="110"/>
                </a:lnTo>
                <a:lnTo>
                  <a:pt x="163" y="114"/>
                </a:lnTo>
                <a:lnTo>
                  <a:pt x="164" y="115"/>
                </a:lnTo>
                <a:lnTo>
                  <a:pt x="169" y="118"/>
                </a:lnTo>
                <a:lnTo>
                  <a:pt x="171" y="120"/>
                </a:lnTo>
                <a:lnTo>
                  <a:pt x="171" y="123"/>
                </a:lnTo>
                <a:lnTo>
                  <a:pt x="171" y="125"/>
                </a:lnTo>
                <a:lnTo>
                  <a:pt x="169" y="126"/>
                </a:lnTo>
                <a:lnTo>
                  <a:pt x="169" y="128"/>
                </a:lnTo>
                <a:lnTo>
                  <a:pt x="167" y="126"/>
                </a:lnTo>
                <a:lnTo>
                  <a:pt x="166" y="125"/>
                </a:lnTo>
                <a:lnTo>
                  <a:pt x="163" y="120"/>
                </a:lnTo>
                <a:lnTo>
                  <a:pt x="156" y="118"/>
                </a:lnTo>
                <a:lnTo>
                  <a:pt x="155" y="118"/>
                </a:lnTo>
                <a:lnTo>
                  <a:pt x="153" y="117"/>
                </a:lnTo>
                <a:lnTo>
                  <a:pt x="153" y="117"/>
                </a:lnTo>
                <a:lnTo>
                  <a:pt x="153" y="115"/>
                </a:lnTo>
                <a:lnTo>
                  <a:pt x="152" y="115"/>
                </a:lnTo>
                <a:lnTo>
                  <a:pt x="150" y="115"/>
                </a:lnTo>
                <a:lnTo>
                  <a:pt x="148" y="117"/>
                </a:lnTo>
                <a:lnTo>
                  <a:pt x="147" y="118"/>
                </a:lnTo>
                <a:lnTo>
                  <a:pt x="145" y="122"/>
                </a:lnTo>
                <a:lnTo>
                  <a:pt x="142" y="126"/>
                </a:lnTo>
                <a:lnTo>
                  <a:pt x="142" y="128"/>
                </a:lnTo>
                <a:lnTo>
                  <a:pt x="144" y="131"/>
                </a:lnTo>
                <a:lnTo>
                  <a:pt x="147" y="131"/>
                </a:lnTo>
                <a:lnTo>
                  <a:pt x="150" y="133"/>
                </a:lnTo>
                <a:lnTo>
                  <a:pt x="152" y="134"/>
                </a:lnTo>
                <a:lnTo>
                  <a:pt x="152" y="139"/>
                </a:lnTo>
                <a:lnTo>
                  <a:pt x="152" y="140"/>
                </a:lnTo>
                <a:lnTo>
                  <a:pt x="152" y="142"/>
                </a:lnTo>
                <a:lnTo>
                  <a:pt x="148" y="142"/>
                </a:lnTo>
                <a:lnTo>
                  <a:pt x="145" y="144"/>
                </a:lnTo>
                <a:lnTo>
                  <a:pt x="144" y="145"/>
                </a:lnTo>
                <a:lnTo>
                  <a:pt x="144" y="145"/>
                </a:lnTo>
                <a:lnTo>
                  <a:pt x="144" y="150"/>
                </a:lnTo>
                <a:lnTo>
                  <a:pt x="142" y="151"/>
                </a:lnTo>
                <a:lnTo>
                  <a:pt x="139" y="153"/>
                </a:lnTo>
                <a:lnTo>
                  <a:pt x="137" y="156"/>
                </a:lnTo>
                <a:lnTo>
                  <a:pt x="136" y="158"/>
                </a:lnTo>
                <a:lnTo>
                  <a:pt x="136" y="159"/>
                </a:lnTo>
                <a:lnTo>
                  <a:pt x="131" y="159"/>
                </a:lnTo>
                <a:lnTo>
                  <a:pt x="130" y="158"/>
                </a:lnTo>
                <a:lnTo>
                  <a:pt x="130" y="155"/>
                </a:lnTo>
                <a:lnTo>
                  <a:pt x="131" y="153"/>
                </a:lnTo>
                <a:lnTo>
                  <a:pt x="133" y="153"/>
                </a:lnTo>
                <a:lnTo>
                  <a:pt x="134" y="150"/>
                </a:lnTo>
                <a:lnTo>
                  <a:pt x="133" y="148"/>
                </a:lnTo>
                <a:lnTo>
                  <a:pt x="134" y="147"/>
                </a:lnTo>
                <a:lnTo>
                  <a:pt x="134" y="145"/>
                </a:lnTo>
                <a:lnTo>
                  <a:pt x="136" y="145"/>
                </a:lnTo>
                <a:lnTo>
                  <a:pt x="137" y="145"/>
                </a:lnTo>
                <a:lnTo>
                  <a:pt x="137" y="142"/>
                </a:lnTo>
                <a:lnTo>
                  <a:pt x="136" y="140"/>
                </a:lnTo>
                <a:lnTo>
                  <a:pt x="136" y="139"/>
                </a:lnTo>
                <a:lnTo>
                  <a:pt x="136" y="136"/>
                </a:lnTo>
                <a:lnTo>
                  <a:pt x="133" y="131"/>
                </a:lnTo>
                <a:lnTo>
                  <a:pt x="131" y="126"/>
                </a:lnTo>
                <a:lnTo>
                  <a:pt x="131" y="125"/>
                </a:lnTo>
                <a:lnTo>
                  <a:pt x="130" y="123"/>
                </a:lnTo>
                <a:lnTo>
                  <a:pt x="126" y="123"/>
                </a:lnTo>
                <a:lnTo>
                  <a:pt x="125" y="123"/>
                </a:lnTo>
                <a:lnTo>
                  <a:pt x="120" y="120"/>
                </a:lnTo>
                <a:lnTo>
                  <a:pt x="120" y="120"/>
                </a:lnTo>
                <a:lnTo>
                  <a:pt x="120" y="118"/>
                </a:lnTo>
                <a:lnTo>
                  <a:pt x="120" y="118"/>
                </a:lnTo>
                <a:lnTo>
                  <a:pt x="120" y="117"/>
                </a:lnTo>
                <a:lnTo>
                  <a:pt x="119" y="115"/>
                </a:lnTo>
                <a:lnTo>
                  <a:pt x="119" y="114"/>
                </a:lnTo>
                <a:lnTo>
                  <a:pt x="117" y="112"/>
                </a:lnTo>
                <a:lnTo>
                  <a:pt x="115" y="114"/>
                </a:lnTo>
                <a:lnTo>
                  <a:pt x="114" y="114"/>
                </a:lnTo>
                <a:lnTo>
                  <a:pt x="112" y="114"/>
                </a:lnTo>
                <a:lnTo>
                  <a:pt x="112" y="114"/>
                </a:lnTo>
                <a:lnTo>
                  <a:pt x="111" y="114"/>
                </a:lnTo>
                <a:lnTo>
                  <a:pt x="112" y="112"/>
                </a:lnTo>
                <a:lnTo>
                  <a:pt x="112" y="110"/>
                </a:lnTo>
                <a:lnTo>
                  <a:pt x="111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09"/>
                </a:lnTo>
                <a:lnTo>
                  <a:pt x="104" y="104"/>
                </a:lnTo>
                <a:lnTo>
                  <a:pt x="103" y="103"/>
                </a:lnTo>
                <a:lnTo>
                  <a:pt x="101" y="103"/>
                </a:lnTo>
                <a:lnTo>
                  <a:pt x="100" y="103"/>
                </a:lnTo>
                <a:lnTo>
                  <a:pt x="96" y="103"/>
                </a:lnTo>
                <a:lnTo>
                  <a:pt x="95" y="103"/>
                </a:lnTo>
                <a:lnTo>
                  <a:pt x="95" y="103"/>
                </a:lnTo>
                <a:lnTo>
                  <a:pt x="93" y="103"/>
                </a:lnTo>
                <a:lnTo>
                  <a:pt x="92" y="103"/>
                </a:lnTo>
                <a:lnTo>
                  <a:pt x="92" y="103"/>
                </a:lnTo>
                <a:lnTo>
                  <a:pt x="90" y="99"/>
                </a:lnTo>
                <a:lnTo>
                  <a:pt x="87" y="99"/>
                </a:lnTo>
                <a:lnTo>
                  <a:pt x="81" y="93"/>
                </a:lnTo>
                <a:lnTo>
                  <a:pt x="78" y="92"/>
                </a:lnTo>
                <a:lnTo>
                  <a:pt x="74" y="88"/>
                </a:lnTo>
                <a:lnTo>
                  <a:pt x="71" y="85"/>
                </a:lnTo>
                <a:lnTo>
                  <a:pt x="70" y="84"/>
                </a:lnTo>
                <a:lnTo>
                  <a:pt x="66" y="82"/>
                </a:lnTo>
                <a:lnTo>
                  <a:pt x="66" y="82"/>
                </a:lnTo>
                <a:lnTo>
                  <a:pt x="65" y="84"/>
                </a:lnTo>
                <a:lnTo>
                  <a:pt x="65" y="84"/>
                </a:lnTo>
                <a:lnTo>
                  <a:pt x="65" y="82"/>
                </a:lnTo>
                <a:lnTo>
                  <a:pt x="65" y="82"/>
                </a:lnTo>
                <a:lnTo>
                  <a:pt x="65" y="82"/>
                </a:lnTo>
                <a:lnTo>
                  <a:pt x="65" y="81"/>
                </a:lnTo>
                <a:lnTo>
                  <a:pt x="62" y="77"/>
                </a:lnTo>
                <a:lnTo>
                  <a:pt x="60" y="76"/>
                </a:lnTo>
                <a:lnTo>
                  <a:pt x="59" y="76"/>
                </a:lnTo>
                <a:lnTo>
                  <a:pt x="59" y="74"/>
                </a:lnTo>
                <a:lnTo>
                  <a:pt x="59" y="74"/>
                </a:lnTo>
                <a:lnTo>
                  <a:pt x="57" y="73"/>
                </a:lnTo>
                <a:lnTo>
                  <a:pt x="57" y="73"/>
                </a:lnTo>
                <a:lnTo>
                  <a:pt x="55" y="73"/>
                </a:lnTo>
                <a:lnTo>
                  <a:pt x="55" y="71"/>
                </a:lnTo>
                <a:lnTo>
                  <a:pt x="55" y="70"/>
                </a:lnTo>
                <a:lnTo>
                  <a:pt x="55" y="70"/>
                </a:lnTo>
                <a:lnTo>
                  <a:pt x="55" y="66"/>
                </a:lnTo>
                <a:lnTo>
                  <a:pt x="52" y="63"/>
                </a:lnTo>
                <a:lnTo>
                  <a:pt x="52" y="57"/>
                </a:lnTo>
                <a:lnTo>
                  <a:pt x="51" y="55"/>
                </a:lnTo>
                <a:lnTo>
                  <a:pt x="49" y="55"/>
                </a:lnTo>
                <a:lnTo>
                  <a:pt x="44" y="54"/>
                </a:lnTo>
                <a:lnTo>
                  <a:pt x="38" y="49"/>
                </a:lnTo>
                <a:lnTo>
                  <a:pt x="37" y="49"/>
                </a:lnTo>
                <a:lnTo>
                  <a:pt x="33" y="47"/>
                </a:lnTo>
                <a:lnTo>
                  <a:pt x="30" y="47"/>
                </a:lnTo>
                <a:lnTo>
                  <a:pt x="27" y="49"/>
                </a:lnTo>
                <a:lnTo>
                  <a:pt x="24" y="52"/>
                </a:lnTo>
                <a:lnTo>
                  <a:pt x="21" y="57"/>
                </a:lnTo>
                <a:lnTo>
                  <a:pt x="19" y="57"/>
                </a:lnTo>
                <a:lnTo>
                  <a:pt x="16" y="59"/>
                </a:lnTo>
                <a:lnTo>
                  <a:pt x="11" y="59"/>
                </a:lnTo>
                <a:lnTo>
                  <a:pt x="11" y="59"/>
                </a:lnTo>
                <a:lnTo>
                  <a:pt x="11" y="57"/>
                </a:lnTo>
                <a:lnTo>
                  <a:pt x="13" y="57"/>
                </a:lnTo>
                <a:lnTo>
                  <a:pt x="13" y="55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3" y="52"/>
                </a:lnTo>
                <a:lnTo>
                  <a:pt x="10" y="52"/>
                </a:lnTo>
                <a:lnTo>
                  <a:pt x="10" y="52"/>
                </a:lnTo>
                <a:lnTo>
                  <a:pt x="7" y="52"/>
                </a:lnTo>
                <a:lnTo>
                  <a:pt x="5" y="51"/>
                </a:lnTo>
                <a:lnTo>
                  <a:pt x="3" y="49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3" y="44"/>
                </a:lnTo>
                <a:lnTo>
                  <a:pt x="3" y="44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5" y="40"/>
                </a:lnTo>
                <a:lnTo>
                  <a:pt x="5" y="40"/>
                </a:lnTo>
                <a:lnTo>
                  <a:pt x="3" y="40"/>
                </a:lnTo>
                <a:lnTo>
                  <a:pt x="3" y="40"/>
                </a:lnTo>
                <a:lnTo>
                  <a:pt x="2" y="40"/>
                </a:lnTo>
                <a:lnTo>
                  <a:pt x="2" y="38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3" y="35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2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5" y="29"/>
                </a:lnTo>
                <a:lnTo>
                  <a:pt x="5" y="27"/>
                </a:lnTo>
                <a:lnTo>
                  <a:pt x="3" y="25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2"/>
                </a:lnTo>
                <a:lnTo>
                  <a:pt x="3" y="22"/>
                </a:lnTo>
                <a:lnTo>
                  <a:pt x="5" y="21"/>
                </a:lnTo>
                <a:lnTo>
                  <a:pt x="5" y="21"/>
                </a:lnTo>
                <a:lnTo>
                  <a:pt x="7" y="22"/>
                </a:lnTo>
                <a:lnTo>
                  <a:pt x="10" y="21"/>
                </a:lnTo>
                <a:lnTo>
                  <a:pt x="11" y="21"/>
                </a:lnTo>
                <a:lnTo>
                  <a:pt x="13" y="19"/>
                </a:lnTo>
                <a:lnTo>
                  <a:pt x="13" y="19"/>
                </a:lnTo>
                <a:lnTo>
                  <a:pt x="16" y="21"/>
                </a:lnTo>
                <a:lnTo>
                  <a:pt x="18" y="21"/>
                </a:lnTo>
                <a:lnTo>
                  <a:pt x="19" y="19"/>
                </a:lnTo>
                <a:lnTo>
                  <a:pt x="19" y="19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1" y="14"/>
                </a:lnTo>
                <a:lnTo>
                  <a:pt x="22" y="13"/>
                </a:lnTo>
                <a:lnTo>
                  <a:pt x="24" y="13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3"/>
                </a:lnTo>
                <a:lnTo>
                  <a:pt x="25" y="14"/>
                </a:lnTo>
                <a:lnTo>
                  <a:pt x="25" y="14"/>
                </a:lnTo>
                <a:lnTo>
                  <a:pt x="27" y="16"/>
                </a:lnTo>
                <a:lnTo>
                  <a:pt x="29" y="18"/>
                </a:lnTo>
                <a:lnTo>
                  <a:pt x="32" y="18"/>
                </a:lnTo>
                <a:lnTo>
                  <a:pt x="32" y="18"/>
                </a:lnTo>
                <a:lnTo>
                  <a:pt x="30" y="19"/>
                </a:lnTo>
                <a:lnTo>
                  <a:pt x="32" y="21"/>
                </a:lnTo>
                <a:lnTo>
                  <a:pt x="32" y="22"/>
                </a:lnTo>
                <a:lnTo>
                  <a:pt x="33" y="22"/>
                </a:lnTo>
                <a:lnTo>
                  <a:pt x="35" y="22"/>
                </a:lnTo>
                <a:lnTo>
                  <a:pt x="35" y="22"/>
                </a:lnTo>
                <a:lnTo>
                  <a:pt x="33" y="21"/>
                </a:lnTo>
                <a:lnTo>
                  <a:pt x="33" y="19"/>
                </a:lnTo>
                <a:lnTo>
                  <a:pt x="33" y="19"/>
                </a:lnTo>
                <a:lnTo>
                  <a:pt x="35" y="19"/>
                </a:lnTo>
                <a:lnTo>
                  <a:pt x="35" y="18"/>
                </a:lnTo>
                <a:lnTo>
                  <a:pt x="37" y="16"/>
                </a:lnTo>
                <a:lnTo>
                  <a:pt x="38" y="14"/>
                </a:lnTo>
                <a:lnTo>
                  <a:pt x="38" y="13"/>
                </a:lnTo>
                <a:lnTo>
                  <a:pt x="38" y="11"/>
                </a:lnTo>
                <a:lnTo>
                  <a:pt x="38" y="10"/>
                </a:lnTo>
                <a:lnTo>
                  <a:pt x="40" y="11"/>
                </a:lnTo>
                <a:lnTo>
                  <a:pt x="40" y="11"/>
                </a:lnTo>
                <a:lnTo>
                  <a:pt x="40" y="11"/>
                </a:lnTo>
                <a:lnTo>
                  <a:pt x="41" y="13"/>
                </a:lnTo>
                <a:lnTo>
                  <a:pt x="41" y="14"/>
                </a:lnTo>
                <a:lnTo>
                  <a:pt x="43" y="14"/>
                </a:lnTo>
                <a:lnTo>
                  <a:pt x="43" y="14"/>
                </a:lnTo>
                <a:lnTo>
                  <a:pt x="46" y="13"/>
                </a:lnTo>
                <a:lnTo>
                  <a:pt x="46" y="13"/>
                </a:lnTo>
                <a:lnTo>
                  <a:pt x="48" y="13"/>
                </a:lnTo>
                <a:lnTo>
                  <a:pt x="48" y="13"/>
                </a:lnTo>
                <a:lnTo>
                  <a:pt x="49" y="14"/>
                </a:lnTo>
                <a:lnTo>
                  <a:pt x="49" y="16"/>
                </a:lnTo>
                <a:lnTo>
                  <a:pt x="51" y="14"/>
                </a:lnTo>
                <a:lnTo>
                  <a:pt x="51" y="14"/>
                </a:lnTo>
                <a:lnTo>
                  <a:pt x="51" y="14"/>
                </a:lnTo>
                <a:lnTo>
                  <a:pt x="49" y="13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9" y="10"/>
                </a:lnTo>
                <a:lnTo>
                  <a:pt x="49" y="8"/>
                </a:lnTo>
                <a:lnTo>
                  <a:pt x="51" y="8"/>
                </a:lnTo>
                <a:lnTo>
                  <a:pt x="51" y="8"/>
                </a:lnTo>
                <a:lnTo>
                  <a:pt x="52" y="10"/>
                </a:lnTo>
                <a:lnTo>
                  <a:pt x="54" y="10"/>
                </a:lnTo>
                <a:lnTo>
                  <a:pt x="54" y="10"/>
                </a:lnTo>
                <a:lnTo>
                  <a:pt x="55" y="8"/>
                </a:lnTo>
                <a:lnTo>
                  <a:pt x="54" y="8"/>
                </a:lnTo>
                <a:lnTo>
                  <a:pt x="54" y="8"/>
                </a:lnTo>
                <a:lnTo>
                  <a:pt x="54" y="7"/>
                </a:lnTo>
                <a:lnTo>
                  <a:pt x="55" y="3"/>
                </a:lnTo>
                <a:lnTo>
                  <a:pt x="55" y="3"/>
                </a:lnTo>
                <a:lnTo>
                  <a:pt x="57" y="3"/>
                </a:lnTo>
                <a:lnTo>
                  <a:pt x="59" y="3"/>
                </a:lnTo>
                <a:lnTo>
                  <a:pt x="59" y="5"/>
                </a:lnTo>
                <a:lnTo>
                  <a:pt x="60" y="5"/>
                </a:lnTo>
                <a:lnTo>
                  <a:pt x="62" y="5"/>
                </a:lnTo>
                <a:lnTo>
                  <a:pt x="63" y="5"/>
                </a:lnTo>
                <a:lnTo>
                  <a:pt x="63" y="5"/>
                </a:lnTo>
                <a:lnTo>
                  <a:pt x="63" y="3"/>
                </a:lnTo>
                <a:lnTo>
                  <a:pt x="65" y="2"/>
                </a:lnTo>
                <a:lnTo>
                  <a:pt x="66" y="2"/>
                </a:lnTo>
                <a:lnTo>
                  <a:pt x="70" y="2"/>
                </a:lnTo>
                <a:lnTo>
                  <a:pt x="70" y="2"/>
                </a:lnTo>
                <a:lnTo>
                  <a:pt x="71" y="2"/>
                </a:lnTo>
                <a:lnTo>
                  <a:pt x="73" y="2"/>
                </a:lnTo>
                <a:lnTo>
                  <a:pt x="74" y="2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9" name="Freeform 245"/>
          <p:cNvSpPr>
            <a:spLocks noEditPoints="1"/>
          </p:cNvSpPr>
          <p:nvPr/>
        </p:nvSpPr>
        <p:spPr bwMode="auto">
          <a:xfrm>
            <a:off x="-979395" y="4393655"/>
            <a:ext cx="1467776" cy="1263137"/>
          </a:xfrm>
          <a:custGeom>
            <a:avLst/>
            <a:gdLst>
              <a:gd name="T0" fmla="*/ 167 w 279"/>
              <a:gd name="T1" fmla="*/ 213 h 236"/>
              <a:gd name="T2" fmla="*/ 170 w 279"/>
              <a:gd name="T3" fmla="*/ 208 h 236"/>
              <a:gd name="T4" fmla="*/ 14 w 279"/>
              <a:gd name="T5" fmla="*/ 6 h 236"/>
              <a:gd name="T6" fmla="*/ 28 w 279"/>
              <a:gd name="T7" fmla="*/ 14 h 236"/>
              <a:gd name="T8" fmla="*/ 45 w 279"/>
              <a:gd name="T9" fmla="*/ 8 h 236"/>
              <a:gd name="T10" fmla="*/ 61 w 279"/>
              <a:gd name="T11" fmla="*/ 8 h 236"/>
              <a:gd name="T12" fmla="*/ 61 w 279"/>
              <a:gd name="T13" fmla="*/ 14 h 236"/>
              <a:gd name="T14" fmla="*/ 63 w 279"/>
              <a:gd name="T15" fmla="*/ 20 h 236"/>
              <a:gd name="T16" fmla="*/ 72 w 279"/>
              <a:gd name="T17" fmla="*/ 31 h 236"/>
              <a:gd name="T18" fmla="*/ 89 w 279"/>
              <a:gd name="T19" fmla="*/ 41 h 236"/>
              <a:gd name="T20" fmla="*/ 141 w 279"/>
              <a:gd name="T21" fmla="*/ 49 h 236"/>
              <a:gd name="T22" fmla="*/ 148 w 279"/>
              <a:gd name="T23" fmla="*/ 41 h 236"/>
              <a:gd name="T24" fmla="*/ 162 w 279"/>
              <a:gd name="T25" fmla="*/ 30 h 236"/>
              <a:gd name="T26" fmla="*/ 179 w 279"/>
              <a:gd name="T27" fmla="*/ 27 h 236"/>
              <a:gd name="T28" fmla="*/ 192 w 279"/>
              <a:gd name="T29" fmla="*/ 28 h 236"/>
              <a:gd name="T30" fmla="*/ 206 w 279"/>
              <a:gd name="T31" fmla="*/ 36 h 236"/>
              <a:gd name="T32" fmla="*/ 220 w 279"/>
              <a:gd name="T33" fmla="*/ 38 h 236"/>
              <a:gd name="T34" fmla="*/ 233 w 279"/>
              <a:gd name="T35" fmla="*/ 49 h 236"/>
              <a:gd name="T36" fmla="*/ 249 w 279"/>
              <a:gd name="T37" fmla="*/ 63 h 236"/>
              <a:gd name="T38" fmla="*/ 250 w 279"/>
              <a:gd name="T39" fmla="*/ 71 h 236"/>
              <a:gd name="T40" fmla="*/ 247 w 279"/>
              <a:gd name="T41" fmla="*/ 79 h 236"/>
              <a:gd name="T42" fmla="*/ 242 w 279"/>
              <a:gd name="T43" fmla="*/ 86 h 236"/>
              <a:gd name="T44" fmla="*/ 239 w 279"/>
              <a:gd name="T45" fmla="*/ 98 h 236"/>
              <a:gd name="T46" fmla="*/ 241 w 279"/>
              <a:gd name="T47" fmla="*/ 107 h 236"/>
              <a:gd name="T48" fmla="*/ 242 w 279"/>
              <a:gd name="T49" fmla="*/ 132 h 236"/>
              <a:gd name="T50" fmla="*/ 257 w 279"/>
              <a:gd name="T51" fmla="*/ 146 h 236"/>
              <a:gd name="T52" fmla="*/ 250 w 279"/>
              <a:gd name="T53" fmla="*/ 172 h 236"/>
              <a:gd name="T54" fmla="*/ 268 w 279"/>
              <a:gd name="T55" fmla="*/ 187 h 236"/>
              <a:gd name="T56" fmla="*/ 271 w 279"/>
              <a:gd name="T57" fmla="*/ 201 h 236"/>
              <a:gd name="T58" fmla="*/ 279 w 279"/>
              <a:gd name="T59" fmla="*/ 205 h 236"/>
              <a:gd name="T60" fmla="*/ 269 w 279"/>
              <a:gd name="T61" fmla="*/ 213 h 236"/>
              <a:gd name="T62" fmla="*/ 258 w 279"/>
              <a:gd name="T63" fmla="*/ 219 h 236"/>
              <a:gd name="T64" fmla="*/ 253 w 279"/>
              <a:gd name="T65" fmla="*/ 235 h 236"/>
              <a:gd name="T66" fmla="*/ 238 w 279"/>
              <a:gd name="T67" fmla="*/ 231 h 236"/>
              <a:gd name="T68" fmla="*/ 206 w 279"/>
              <a:gd name="T69" fmla="*/ 228 h 236"/>
              <a:gd name="T70" fmla="*/ 189 w 279"/>
              <a:gd name="T71" fmla="*/ 216 h 236"/>
              <a:gd name="T72" fmla="*/ 173 w 279"/>
              <a:gd name="T73" fmla="*/ 206 h 236"/>
              <a:gd name="T74" fmla="*/ 152 w 279"/>
              <a:gd name="T75" fmla="*/ 213 h 236"/>
              <a:gd name="T76" fmla="*/ 124 w 279"/>
              <a:gd name="T77" fmla="*/ 200 h 236"/>
              <a:gd name="T78" fmla="*/ 105 w 279"/>
              <a:gd name="T79" fmla="*/ 187 h 236"/>
              <a:gd name="T80" fmla="*/ 96 w 279"/>
              <a:gd name="T81" fmla="*/ 173 h 236"/>
              <a:gd name="T82" fmla="*/ 86 w 279"/>
              <a:gd name="T83" fmla="*/ 156 h 236"/>
              <a:gd name="T84" fmla="*/ 75 w 279"/>
              <a:gd name="T85" fmla="*/ 153 h 236"/>
              <a:gd name="T86" fmla="*/ 67 w 279"/>
              <a:gd name="T87" fmla="*/ 159 h 236"/>
              <a:gd name="T88" fmla="*/ 61 w 279"/>
              <a:gd name="T89" fmla="*/ 154 h 236"/>
              <a:gd name="T90" fmla="*/ 53 w 279"/>
              <a:gd name="T91" fmla="*/ 143 h 236"/>
              <a:gd name="T92" fmla="*/ 47 w 279"/>
              <a:gd name="T93" fmla="*/ 120 h 236"/>
              <a:gd name="T94" fmla="*/ 29 w 279"/>
              <a:gd name="T95" fmla="*/ 110 h 236"/>
              <a:gd name="T96" fmla="*/ 26 w 279"/>
              <a:gd name="T97" fmla="*/ 102 h 236"/>
              <a:gd name="T98" fmla="*/ 20 w 279"/>
              <a:gd name="T99" fmla="*/ 90 h 236"/>
              <a:gd name="T100" fmla="*/ 29 w 279"/>
              <a:gd name="T101" fmla="*/ 79 h 236"/>
              <a:gd name="T102" fmla="*/ 29 w 279"/>
              <a:gd name="T103" fmla="*/ 68 h 236"/>
              <a:gd name="T104" fmla="*/ 22 w 279"/>
              <a:gd name="T105" fmla="*/ 63 h 236"/>
              <a:gd name="T106" fmla="*/ 15 w 279"/>
              <a:gd name="T107" fmla="*/ 55 h 236"/>
              <a:gd name="T108" fmla="*/ 11 w 279"/>
              <a:gd name="T109" fmla="*/ 44 h 236"/>
              <a:gd name="T110" fmla="*/ 7 w 279"/>
              <a:gd name="T111" fmla="*/ 36 h 236"/>
              <a:gd name="T112" fmla="*/ 4 w 279"/>
              <a:gd name="T113" fmla="*/ 28 h 236"/>
              <a:gd name="T114" fmla="*/ 4 w 279"/>
              <a:gd name="T115" fmla="*/ 23 h 236"/>
              <a:gd name="T116" fmla="*/ 3 w 279"/>
              <a:gd name="T117" fmla="*/ 11 h 236"/>
              <a:gd name="T118" fmla="*/ 3 w 279"/>
              <a:gd name="T119" fmla="*/ 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" h="236">
                <a:moveTo>
                  <a:pt x="176" y="206"/>
                </a:moveTo>
                <a:lnTo>
                  <a:pt x="178" y="206"/>
                </a:lnTo>
                <a:lnTo>
                  <a:pt x="176" y="208"/>
                </a:lnTo>
                <a:lnTo>
                  <a:pt x="175" y="209"/>
                </a:lnTo>
                <a:lnTo>
                  <a:pt x="173" y="211"/>
                </a:lnTo>
                <a:lnTo>
                  <a:pt x="171" y="211"/>
                </a:lnTo>
                <a:lnTo>
                  <a:pt x="171" y="211"/>
                </a:lnTo>
                <a:lnTo>
                  <a:pt x="170" y="211"/>
                </a:lnTo>
                <a:lnTo>
                  <a:pt x="168" y="211"/>
                </a:lnTo>
                <a:lnTo>
                  <a:pt x="167" y="213"/>
                </a:lnTo>
                <a:lnTo>
                  <a:pt x="165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1"/>
                </a:lnTo>
                <a:lnTo>
                  <a:pt x="164" y="211"/>
                </a:lnTo>
                <a:lnTo>
                  <a:pt x="167" y="211"/>
                </a:lnTo>
                <a:lnTo>
                  <a:pt x="170" y="209"/>
                </a:lnTo>
                <a:lnTo>
                  <a:pt x="170" y="208"/>
                </a:lnTo>
                <a:lnTo>
                  <a:pt x="170" y="208"/>
                </a:lnTo>
                <a:lnTo>
                  <a:pt x="170" y="206"/>
                </a:lnTo>
                <a:lnTo>
                  <a:pt x="171" y="208"/>
                </a:lnTo>
                <a:lnTo>
                  <a:pt x="175" y="206"/>
                </a:lnTo>
                <a:lnTo>
                  <a:pt x="176" y="206"/>
                </a:lnTo>
                <a:close/>
                <a:moveTo>
                  <a:pt x="9" y="0"/>
                </a:move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2" y="3"/>
                </a:lnTo>
                <a:lnTo>
                  <a:pt x="14" y="6"/>
                </a:lnTo>
                <a:lnTo>
                  <a:pt x="15" y="8"/>
                </a:lnTo>
                <a:lnTo>
                  <a:pt x="15" y="8"/>
                </a:lnTo>
                <a:lnTo>
                  <a:pt x="17" y="9"/>
                </a:lnTo>
                <a:lnTo>
                  <a:pt x="17" y="9"/>
                </a:lnTo>
                <a:lnTo>
                  <a:pt x="18" y="9"/>
                </a:lnTo>
                <a:lnTo>
                  <a:pt x="18" y="11"/>
                </a:lnTo>
                <a:lnTo>
                  <a:pt x="20" y="11"/>
                </a:lnTo>
                <a:lnTo>
                  <a:pt x="22" y="12"/>
                </a:lnTo>
                <a:lnTo>
                  <a:pt x="23" y="14"/>
                </a:lnTo>
                <a:lnTo>
                  <a:pt x="28" y="14"/>
                </a:lnTo>
                <a:lnTo>
                  <a:pt x="31" y="16"/>
                </a:lnTo>
                <a:lnTo>
                  <a:pt x="31" y="16"/>
                </a:lnTo>
                <a:lnTo>
                  <a:pt x="33" y="14"/>
                </a:lnTo>
                <a:lnTo>
                  <a:pt x="36" y="14"/>
                </a:lnTo>
                <a:lnTo>
                  <a:pt x="37" y="14"/>
                </a:lnTo>
                <a:lnTo>
                  <a:pt x="41" y="11"/>
                </a:lnTo>
                <a:lnTo>
                  <a:pt x="41" y="11"/>
                </a:lnTo>
                <a:lnTo>
                  <a:pt x="44" y="11"/>
                </a:lnTo>
                <a:lnTo>
                  <a:pt x="44" y="9"/>
                </a:lnTo>
                <a:lnTo>
                  <a:pt x="45" y="8"/>
                </a:lnTo>
                <a:lnTo>
                  <a:pt x="48" y="6"/>
                </a:lnTo>
                <a:lnTo>
                  <a:pt x="50" y="5"/>
                </a:lnTo>
                <a:lnTo>
                  <a:pt x="52" y="5"/>
                </a:lnTo>
                <a:lnTo>
                  <a:pt x="55" y="1"/>
                </a:lnTo>
                <a:lnTo>
                  <a:pt x="56" y="1"/>
                </a:lnTo>
                <a:lnTo>
                  <a:pt x="58" y="1"/>
                </a:lnTo>
                <a:lnTo>
                  <a:pt x="59" y="3"/>
                </a:lnTo>
                <a:lnTo>
                  <a:pt x="61" y="6"/>
                </a:lnTo>
                <a:lnTo>
                  <a:pt x="63" y="6"/>
                </a:lnTo>
                <a:lnTo>
                  <a:pt x="61" y="8"/>
                </a:lnTo>
                <a:lnTo>
                  <a:pt x="59" y="8"/>
                </a:lnTo>
                <a:lnTo>
                  <a:pt x="59" y="8"/>
                </a:lnTo>
                <a:lnTo>
                  <a:pt x="59" y="9"/>
                </a:lnTo>
                <a:lnTo>
                  <a:pt x="59" y="9"/>
                </a:lnTo>
                <a:lnTo>
                  <a:pt x="59" y="11"/>
                </a:lnTo>
                <a:lnTo>
                  <a:pt x="61" y="11"/>
                </a:lnTo>
                <a:lnTo>
                  <a:pt x="63" y="12"/>
                </a:lnTo>
                <a:lnTo>
                  <a:pt x="63" y="12"/>
                </a:lnTo>
                <a:lnTo>
                  <a:pt x="61" y="14"/>
                </a:lnTo>
                <a:lnTo>
                  <a:pt x="61" y="14"/>
                </a:lnTo>
                <a:lnTo>
                  <a:pt x="59" y="14"/>
                </a:lnTo>
                <a:lnTo>
                  <a:pt x="58" y="14"/>
                </a:lnTo>
                <a:lnTo>
                  <a:pt x="58" y="14"/>
                </a:lnTo>
                <a:lnTo>
                  <a:pt x="58" y="16"/>
                </a:lnTo>
                <a:lnTo>
                  <a:pt x="58" y="16"/>
                </a:lnTo>
                <a:lnTo>
                  <a:pt x="58" y="16"/>
                </a:lnTo>
                <a:lnTo>
                  <a:pt x="61" y="17"/>
                </a:lnTo>
                <a:lnTo>
                  <a:pt x="61" y="19"/>
                </a:lnTo>
                <a:lnTo>
                  <a:pt x="61" y="19"/>
                </a:lnTo>
                <a:lnTo>
                  <a:pt x="63" y="20"/>
                </a:lnTo>
                <a:lnTo>
                  <a:pt x="63" y="20"/>
                </a:lnTo>
                <a:lnTo>
                  <a:pt x="64" y="20"/>
                </a:lnTo>
                <a:lnTo>
                  <a:pt x="66" y="23"/>
                </a:lnTo>
                <a:lnTo>
                  <a:pt x="67" y="23"/>
                </a:lnTo>
                <a:lnTo>
                  <a:pt x="70" y="22"/>
                </a:lnTo>
                <a:lnTo>
                  <a:pt x="70" y="22"/>
                </a:lnTo>
                <a:lnTo>
                  <a:pt x="70" y="23"/>
                </a:lnTo>
                <a:lnTo>
                  <a:pt x="70" y="28"/>
                </a:lnTo>
                <a:lnTo>
                  <a:pt x="70" y="30"/>
                </a:lnTo>
                <a:lnTo>
                  <a:pt x="72" y="31"/>
                </a:lnTo>
                <a:lnTo>
                  <a:pt x="72" y="33"/>
                </a:lnTo>
                <a:lnTo>
                  <a:pt x="74" y="36"/>
                </a:lnTo>
                <a:lnTo>
                  <a:pt x="75" y="36"/>
                </a:lnTo>
                <a:lnTo>
                  <a:pt x="77" y="38"/>
                </a:lnTo>
                <a:lnTo>
                  <a:pt x="78" y="38"/>
                </a:lnTo>
                <a:lnTo>
                  <a:pt x="83" y="39"/>
                </a:lnTo>
                <a:lnTo>
                  <a:pt x="86" y="39"/>
                </a:lnTo>
                <a:lnTo>
                  <a:pt x="88" y="39"/>
                </a:lnTo>
                <a:lnTo>
                  <a:pt x="89" y="41"/>
                </a:lnTo>
                <a:lnTo>
                  <a:pt x="89" y="41"/>
                </a:lnTo>
                <a:lnTo>
                  <a:pt x="91" y="44"/>
                </a:lnTo>
                <a:lnTo>
                  <a:pt x="94" y="46"/>
                </a:lnTo>
                <a:lnTo>
                  <a:pt x="100" y="50"/>
                </a:lnTo>
                <a:lnTo>
                  <a:pt x="102" y="50"/>
                </a:lnTo>
                <a:lnTo>
                  <a:pt x="111" y="53"/>
                </a:lnTo>
                <a:lnTo>
                  <a:pt x="118" y="53"/>
                </a:lnTo>
                <a:lnTo>
                  <a:pt x="135" y="49"/>
                </a:lnTo>
                <a:lnTo>
                  <a:pt x="141" y="47"/>
                </a:lnTo>
                <a:lnTo>
                  <a:pt x="143" y="47"/>
                </a:lnTo>
                <a:lnTo>
                  <a:pt x="141" y="49"/>
                </a:lnTo>
                <a:lnTo>
                  <a:pt x="140" y="49"/>
                </a:lnTo>
                <a:lnTo>
                  <a:pt x="141" y="50"/>
                </a:lnTo>
                <a:lnTo>
                  <a:pt x="143" y="50"/>
                </a:lnTo>
                <a:lnTo>
                  <a:pt x="145" y="50"/>
                </a:lnTo>
                <a:lnTo>
                  <a:pt x="145" y="49"/>
                </a:lnTo>
                <a:lnTo>
                  <a:pt x="145" y="49"/>
                </a:lnTo>
                <a:lnTo>
                  <a:pt x="145" y="47"/>
                </a:lnTo>
                <a:lnTo>
                  <a:pt x="143" y="44"/>
                </a:lnTo>
                <a:lnTo>
                  <a:pt x="143" y="41"/>
                </a:lnTo>
                <a:lnTo>
                  <a:pt x="148" y="41"/>
                </a:lnTo>
                <a:lnTo>
                  <a:pt x="149" y="41"/>
                </a:lnTo>
                <a:lnTo>
                  <a:pt x="151" y="39"/>
                </a:lnTo>
                <a:lnTo>
                  <a:pt x="152" y="39"/>
                </a:lnTo>
                <a:lnTo>
                  <a:pt x="154" y="39"/>
                </a:lnTo>
                <a:lnTo>
                  <a:pt x="154" y="39"/>
                </a:lnTo>
                <a:lnTo>
                  <a:pt x="156" y="38"/>
                </a:lnTo>
                <a:lnTo>
                  <a:pt x="157" y="34"/>
                </a:lnTo>
                <a:lnTo>
                  <a:pt x="157" y="33"/>
                </a:lnTo>
                <a:lnTo>
                  <a:pt x="160" y="31"/>
                </a:lnTo>
                <a:lnTo>
                  <a:pt x="162" y="30"/>
                </a:lnTo>
                <a:lnTo>
                  <a:pt x="165" y="30"/>
                </a:lnTo>
                <a:lnTo>
                  <a:pt x="167" y="28"/>
                </a:lnTo>
                <a:lnTo>
                  <a:pt x="171" y="28"/>
                </a:lnTo>
                <a:lnTo>
                  <a:pt x="175" y="28"/>
                </a:lnTo>
                <a:lnTo>
                  <a:pt x="176" y="28"/>
                </a:lnTo>
                <a:lnTo>
                  <a:pt x="176" y="28"/>
                </a:lnTo>
                <a:lnTo>
                  <a:pt x="178" y="28"/>
                </a:lnTo>
                <a:lnTo>
                  <a:pt x="178" y="28"/>
                </a:lnTo>
                <a:lnTo>
                  <a:pt x="178" y="27"/>
                </a:lnTo>
                <a:lnTo>
                  <a:pt x="179" y="27"/>
                </a:lnTo>
                <a:lnTo>
                  <a:pt x="179" y="25"/>
                </a:lnTo>
                <a:lnTo>
                  <a:pt x="181" y="25"/>
                </a:lnTo>
                <a:lnTo>
                  <a:pt x="182" y="25"/>
                </a:lnTo>
                <a:lnTo>
                  <a:pt x="184" y="25"/>
                </a:lnTo>
                <a:lnTo>
                  <a:pt x="186" y="27"/>
                </a:lnTo>
                <a:lnTo>
                  <a:pt x="189" y="27"/>
                </a:lnTo>
                <a:lnTo>
                  <a:pt x="190" y="27"/>
                </a:lnTo>
                <a:lnTo>
                  <a:pt x="192" y="27"/>
                </a:lnTo>
                <a:lnTo>
                  <a:pt x="192" y="28"/>
                </a:lnTo>
                <a:lnTo>
                  <a:pt x="192" y="28"/>
                </a:lnTo>
                <a:lnTo>
                  <a:pt x="192" y="30"/>
                </a:lnTo>
                <a:lnTo>
                  <a:pt x="192" y="30"/>
                </a:lnTo>
                <a:lnTo>
                  <a:pt x="193" y="30"/>
                </a:lnTo>
                <a:lnTo>
                  <a:pt x="193" y="31"/>
                </a:lnTo>
                <a:lnTo>
                  <a:pt x="195" y="31"/>
                </a:lnTo>
                <a:lnTo>
                  <a:pt x="198" y="31"/>
                </a:lnTo>
                <a:lnTo>
                  <a:pt x="200" y="33"/>
                </a:lnTo>
                <a:lnTo>
                  <a:pt x="201" y="33"/>
                </a:lnTo>
                <a:lnTo>
                  <a:pt x="205" y="33"/>
                </a:lnTo>
                <a:lnTo>
                  <a:pt x="206" y="36"/>
                </a:lnTo>
                <a:lnTo>
                  <a:pt x="206" y="36"/>
                </a:lnTo>
                <a:lnTo>
                  <a:pt x="208" y="36"/>
                </a:lnTo>
                <a:lnTo>
                  <a:pt x="209" y="36"/>
                </a:lnTo>
                <a:lnTo>
                  <a:pt x="211" y="34"/>
                </a:lnTo>
                <a:lnTo>
                  <a:pt x="211" y="36"/>
                </a:lnTo>
                <a:lnTo>
                  <a:pt x="212" y="36"/>
                </a:lnTo>
                <a:lnTo>
                  <a:pt x="214" y="34"/>
                </a:lnTo>
                <a:lnTo>
                  <a:pt x="216" y="36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2" y="39"/>
                </a:lnTo>
                <a:lnTo>
                  <a:pt x="222" y="39"/>
                </a:lnTo>
                <a:lnTo>
                  <a:pt x="222" y="41"/>
                </a:lnTo>
                <a:lnTo>
                  <a:pt x="223" y="42"/>
                </a:lnTo>
                <a:lnTo>
                  <a:pt x="225" y="44"/>
                </a:lnTo>
                <a:lnTo>
                  <a:pt x="227" y="44"/>
                </a:lnTo>
                <a:lnTo>
                  <a:pt x="230" y="46"/>
                </a:lnTo>
                <a:lnTo>
                  <a:pt x="231" y="47"/>
                </a:lnTo>
                <a:lnTo>
                  <a:pt x="233" y="49"/>
                </a:lnTo>
                <a:lnTo>
                  <a:pt x="236" y="52"/>
                </a:lnTo>
                <a:lnTo>
                  <a:pt x="236" y="52"/>
                </a:lnTo>
                <a:lnTo>
                  <a:pt x="241" y="52"/>
                </a:lnTo>
                <a:lnTo>
                  <a:pt x="247" y="52"/>
                </a:lnTo>
                <a:lnTo>
                  <a:pt x="249" y="53"/>
                </a:lnTo>
                <a:lnTo>
                  <a:pt x="247" y="57"/>
                </a:lnTo>
                <a:lnTo>
                  <a:pt x="249" y="58"/>
                </a:lnTo>
                <a:lnTo>
                  <a:pt x="249" y="60"/>
                </a:lnTo>
                <a:lnTo>
                  <a:pt x="249" y="61"/>
                </a:lnTo>
                <a:lnTo>
                  <a:pt x="249" y="63"/>
                </a:lnTo>
                <a:lnTo>
                  <a:pt x="247" y="63"/>
                </a:lnTo>
                <a:lnTo>
                  <a:pt x="247" y="63"/>
                </a:lnTo>
                <a:lnTo>
                  <a:pt x="249" y="64"/>
                </a:lnTo>
                <a:lnTo>
                  <a:pt x="249" y="64"/>
                </a:lnTo>
                <a:lnTo>
                  <a:pt x="249" y="68"/>
                </a:lnTo>
                <a:lnTo>
                  <a:pt x="249" y="68"/>
                </a:lnTo>
                <a:lnTo>
                  <a:pt x="249" y="69"/>
                </a:lnTo>
                <a:lnTo>
                  <a:pt x="249" y="69"/>
                </a:lnTo>
                <a:lnTo>
                  <a:pt x="250" y="71"/>
                </a:lnTo>
                <a:lnTo>
                  <a:pt x="250" y="71"/>
                </a:lnTo>
                <a:lnTo>
                  <a:pt x="249" y="72"/>
                </a:lnTo>
                <a:lnTo>
                  <a:pt x="249" y="72"/>
                </a:lnTo>
                <a:lnTo>
                  <a:pt x="249" y="74"/>
                </a:lnTo>
                <a:lnTo>
                  <a:pt x="249" y="74"/>
                </a:lnTo>
                <a:lnTo>
                  <a:pt x="247" y="74"/>
                </a:lnTo>
                <a:lnTo>
                  <a:pt x="247" y="75"/>
                </a:lnTo>
                <a:lnTo>
                  <a:pt x="247" y="75"/>
                </a:lnTo>
                <a:lnTo>
                  <a:pt x="247" y="77"/>
                </a:lnTo>
                <a:lnTo>
                  <a:pt x="247" y="79"/>
                </a:lnTo>
                <a:lnTo>
                  <a:pt x="247" y="79"/>
                </a:lnTo>
                <a:lnTo>
                  <a:pt x="247" y="79"/>
                </a:lnTo>
                <a:lnTo>
                  <a:pt x="247" y="80"/>
                </a:lnTo>
                <a:lnTo>
                  <a:pt x="247" y="82"/>
                </a:lnTo>
                <a:lnTo>
                  <a:pt x="246" y="83"/>
                </a:lnTo>
                <a:lnTo>
                  <a:pt x="246" y="83"/>
                </a:lnTo>
                <a:lnTo>
                  <a:pt x="246" y="83"/>
                </a:lnTo>
                <a:lnTo>
                  <a:pt x="246" y="85"/>
                </a:lnTo>
                <a:lnTo>
                  <a:pt x="244" y="85"/>
                </a:lnTo>
                <a:lnTo>
                  <a:pt x="244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8"/>
                </a:lnTo>
                <a:lnTo>
                  <a:pt x="242" y="88"/>
                </a:lnTo>
                <a:lnTo>
                  <a:pt x="242" y="88"/>
                </a:lnTo>
                <a:lnTo>
                  <a:pt x="244" y="91"/>
                </a:lnTo>
                <a:lnTo>
                  <a:pt x="241" y="91"/>
                </a:lnTo>
                <a:lnTo>
                  <a:pt x="239" y="93"/>
                </a:lnTo>
                <a:lnTo>
                  <a:pt x="238" y="94"/>
                </a:lnTo>
                <a:lnTo>
                  <a:pt x="239" y="98"/>
                </a:lnTo>
                <a:lnTo>
                  <a:pt x="238" y="101"/>
                </a:lnTo>
                <a:lnTo>
                  <a:pt x="239" y="101"/>
                </a:lnTo>
                <a:lnTo>
                  <a:pt x="239" y="102"/>
                </a:lnTo>
                <a:lnTo>
                  <a:pt x="241" y="102"/>
                </a:lnTo>
                <a:lnTo>
                  <a:pt x="242" y="102"/>
                </a:lnTo>
                <a:lnTo>
                  <a:pt x="244" y="104"/>
                </a:lnTo>
                <a:lnTo>
                  <a:pt x="244" y="104"/>
                </a:lnTo>
                <a:lnTo>
                  <a:pt x="244" y="104"/>
                </a:lnTo>
                <a:lnTo>
                  <a:pt x="242" y="105"/>
                </a:lnTo>
                <a:lnTo>
                  <a:pt x="241" y="107"/>
                </a:lnTo>
                <a:lnTo>
                  <a:pt x="239" y="110"/>
                </a:lnTo>
                <a:lnTo>
                  <a:pt x="239" y="110"/>
                </a:lnTo>
                <a:lnTo>
                  <a:pt x="239" y="112"/>
                </a:lnTo>
                <a:lnTo>
                  <a:pt x="241" y="115"/>
                </a:lnTo>
                <a:lnTo>
                  <a:pt x="241" y="118"/>
                </a:lnTo>
                <a:lnTo>
                  <a:pt x="242" y="124"/>
                </a:lnTo>
                <a:lnTo>
                  <a:pt x="242" y="124"/>
                </a:lnTo>
                <a:lnTo>
                  <a:pt x="242" y="127"/>
                </a:lnTo>
                <a:lnTo>
                  <a:pt x="242" y="129"/>
                </a:lnTo>
                <a:lnTo>
                  <a:pt x="242" y="132"/>
                </a:lnTo>
                <a:lnTo>
                  <a:pt x="242" y="134"/>
                </a:lnTo>
                <a:lnTo>
                  <a:pt x="242" y="135"/>
                </a:lnTo>
                <a:lnTo>
                  <a:pt x="244" y="135"/>
                </a:lnTo>
                <a:lnTo>
                  <a:pt x="247" y="137"/>
                </a:lnTo>
                <a:lnTo>
                  <a:pt x="250" y="137"/>
                </a:lnTo>
                <a:lnTo>
                  <a:pt x="255" y="137"/>
                </a:lnTo>
                <a:lnTo>
                  <a:pt x="257" y="138"/>
                </a:lnTo>
                <a:lnTo>
                  <a:pt x="257" y="143"/>
                </a:lnTo>
                <a:lnTo>
                  <a:pt x="257" y="145"/>
                </a:lnTo>
                <a:lnTo>
                  <a:pt x="257" y="146"/>
                </a:lnTo>
                <a:lnTo>
                  <a:pt x="253" y="150"/>
                </a:lnTo>
                <a:lnTo>
                  <a:pt x="250" y="154"/>
                </a:lnTo>
                <a:lnTo>
                  <a:pt x="247" y="157"/>
                </a:lnTo>
                <a:lnTo>
                  <a:pt x="244" y="161"/>
                </a:lnTo>
                <a:lnTo>
                  <a:pt x="244" y="162"/>
                </a:lnTo>
                <a:lnTo>
                  <a:pt x="246" y="165"/>
                </a:lnTo>
                <a:lnTo>
                  <a:pt x="247" y="167"/>
                </a:lnTo>
                <a:lnTo>
                  <a:pt x="250" y="170"/>
                </a:lnTo>
                <a:lnTo>
                  <a:pt x="250" y="170"/>
                </a:lnTo>
                <a:lnTo>
                  <a:pt x="250" y="172"/>
                </a:lnTo>
                <a:lnTo>
                  <a:pt x="253" y="175"/>
                </a:lnTo>
                <a:lnTo>
                  <a:pt x="253" y="178"/>
                </a:lnTo>
                <a:lnTo>
                  <a:pt x="255" y="178"/>
                </a:lnTo>
                <a:lnTo>
                  <a:pt x="257" y="181"/>
                </a:lnTo>
                <a:lnTo>
                  <a:pt x="258" y="183"/>
                </a:lnTo>
                <a:lnTo>
                  <a:pt x="260" y="183"/>
                </a:lnTo>
                <a:lnTo>
                  <a:pt x="261" y="183"/>
                </a:lnTo>
                <a:lnTo>
                  <a:pt x="264" y="184"/>
                </a:lnTo>
                <a:lnTo>
                  <a:pt x="266" y="186"/>
                </a:lnTo>
                <a:lnTo>
                  <a:pt x="268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90"/>
                </a:lnTo>
                <a:lnTo>
                  <a:pt x="271" y="194"/>
                </a:lnTo>
                <a:lnTo>
                  <a:pt x="272" y="198"/>
                </a:lnTo>
                <a:lnTo>
                  <a:pt x="272" y="200"/>
                </a:lnTo>
                <a:lnTo>
                  <a:pt x="271" y="200"/>
                </a:lnTo>
                <a:lnTo>
                  <a:pt x="271" y="201"/>
                </a:lnTo>
                <a:lnTo>
                  <a:pt x="271" y="201"/>
                </a:lnTo>
                <a:lnTo>
                  <a:pt x="271" y="203"/>
                </a:lnTo>
                <a:lnTo>
                  <a:pt x="272" y="203"/>
                </a:lnTo>
                <a:lnTo>
                  <a:pt x="274" y="203"/>
                </a:lnTo>
                <a:lnTo>
                  <a:pt x="277" y="203"/>
                </a:lnTo>
                <a:lnTo>
                  <a:pt x="277" y="203"/>
                </a:lnTo>
                <a:lnTo>
                  <a:pt x="279" y="203"/>
                </a:lnTo>
                <a:lnTo>
                  <a:pt x="279" y="203"/>
                </a:lnTo>
                <a:lnTo>
                  <a:pt x="279" y="205"/>
                </a:lnTo>
                <a:lnTo>
                  <a:pt x="279" y="205"/>
                </a:lnTo>
                <a:lnTo>
                  <a:pt x="277" y="206"/>
                </a:lnTo>
                <a:lnTo>
                  <a:pt x="279" y="208"/>
                </a:lnTo>
                <a:lnTo>
                  <a:pt x="279" y="208"/>
                </a:lnTo>
                <a:lnTo>
                  <a:pt x="277" y="209"/>
                </a:lnTo>
                <a:lnTo>
                  <a:pt x="277" y="211"/>
                </a:lnTo>
                <a:lnTo>
                  <a:pt x="277" y="211"/>
                </a:lnTo>
                <a:lnTo>
                  <a:pt x="275" y="213"/>
                </a:lnTo>
                <a:lnTo>
                  <a:pt x="271" y="211"/>
                </a:lnTo>
                <a:lnTo>
                  <a:pt x="271" y="213"/>
                </a:lnTo>
                <a:lnTo>
                  <a:pt x="269" y="213"/>
                </a:lnTo>
                <a:lnTo>
                  <a:pt x="266" y="213"/>
                </a:lnTo>
                <a:lnTo>
                  <a:pt x="266" y="213"/>
                </a:lnTo>
                <a:lnTo>
                  <a:pt x="264" y="214"/>
                </a:lnTo>
                <a:lnTo>
                  <a:pt x="264" y="216"/>
                </a:lnTo>
                <a:lnTo>
                  <a:pt x="263" y="216"/>
                </a:lnTo>
                <a:lnTo>
                  <a:pt x="263" y="216"/>
                </a:lnTo>
                <a:lnTo>
                  <a:pt x="261" y="216"/>
                </a:lnTo>
                <a:lnTo>
                  <a:pt x="261" y="217"/>
                </a:lnTo>
                <a:lnTo>
                  <a:pt x="258" y="217"/>
                </a:lnTo>
                <a:lnTo>
                  <a:pt x="258" y="219"/>
                </a:lnTo>
                <a:lnTo>
                  <a:pt x="257" y="219"/>
                </a:lnTo>
                <a:lnTo>
                  <a:pt x="257" y="222"/>
                </a:lnTo>
                <a:lnTo>
                  <a:pt x="257" y="224"/>
                </a:lnTo>
                <a:lnTo>
                  <a:pt x="257" y="225"/>
                </a:lnTo>
                <a:lnTo>
                  <a:pt x="255" y="225"/>
                </a:lnTo>
                <a:lnTo>
                  <a:pt x="255" y="225"/>
                </a:lnTo>
                <a:lnTo>
                  <a:pt x="255" y="227"/>
                </a:lnTo>
                <a:lnTo>
                  <a:pt x="255" y="228"/>
                </a:lnTo>
                <a:lnTo>
                  <a:pt x="255" y="233"/>
                </a:lnTo>
                <a:lnTo>
                  <a:pt x="253" y="235"/>
                </a:lnTo>
                <a:lnTo>
                  <a:pt x="253" y="235"/>
                </a:lnTo>
                <a:lnTo>
                  <a:pt x="253" y="235"/>
                </a:lnTo>
                <a:lnTo>
                  <a:pt x="252" y="236"/>
                </a:lnTo>
                <a:lnTo>
                  <a:pt x="249" y="235"/>
                </a:lnTo>
                <a:lnTo>
                  <a:pt x="247" y="235"/>
                </a:lnTo>
                <a:lnTo>
                  <a:pt x="241" y="233"/>
                </a:lnTo>
                <a:lnTo>
                  <a:pt x="239" y="231"/>
                </a:lnTo>
                <a:lnTo>
                  <a:pt x="239" y="230"/>
                </a:lnTo>
                <a:lnTo>
                  <a:pt x="239" y="230"/>
                </a:lnTo>
                <a:lnTo>
                  <a:pt x="238" y="231"/>
                </a:lnTo>
                <a:lnTo>
                  <a:pt x="231" y="231"/>
                </a:lnTo>
                <a:lnTo>
                  <a:pt x="230" y="231"/>
                </a:lnTo>
                <a:lnTo>
                  <a:pt x="228" y="231"/>
                </a:lnTo>
                <a:lnTo>
                  <a:pt x="225" y="231"/>
                </a:lnTo>
                <a:lnTo>
                  <a:pt x="223" y="230"/>
                </a:lnTo>
                <a:lnTo>
                  <a:pt x="220" y="230"/>
                </a:lnTo>
                <a:lnTo>
                  <a:pt x="217" y="230"/>
                </a:lnTo>
                <a:lnTo>
                  <a:pt x="214" y="228"/>
                </a:lnTo>
                <a:lnTo>
                  <a:pt x="209" y="228"/>
                </a:lnTo>
                <a:lnTo>
                  <a:pt x="206" y="228"/>
                </a:lnTo>
                <a:lnTo>
                  <a:pt x="205" y="228"/>
                </a:lnTo>
                <a:lnTo>
                  <a:pt x="203" y="227"/>
                </a:lnTo>
                <a:lnTo>
                  <a:pt x="201" y="227"/>
                </a:lnTo>
                <a:lnTo>
                  <a:pt x="200" y="227"/>
                </a:lnTo>
                <a:lnTo>
                  <a:pt x="198" y="225"/>
                </a:lnTo>
                <a:lnTo>
                  <a:pt x="192" y="225"/>
                </a:lnTo>
                <a:lnTo>
                  <a:pt x="192" y="224"/>
                </a:lnTo>
                <a:lnTo>
                  <a:pt x="190" y="220"/>
                </a:lnTo>
                <a:lnTo>
                  <a:pt x="190" y="219"/>
                </a:lnTo>
                <a:lnTo>
                  <a:pt x="189" y="216"/>
                </a:lnTo>
                <a:lnTo>
                  <a:pt x="189" y="211"/>
                </a:lnTo>
                <a:lnTo>
                  <a:pt x="189" y="209"/>
                </a:lnTo>
                <a:lnTo>
                  <a:pt x="187" y="208"/>
                </a:lnTo>
                <a:lnTo>
                  <a:pt x="187" y="206"/>
                </a:lnTo>
                <a:lnTo>
                  <a:pt x="186" y="205"/>
                </a:lnTo>
                <a:lnTo>
                  <a:pt x="184" y="205"/>
                </a:lnTo>
                <a:lnTo>
                  <a:pt x="178" y="203"/>
                </a:lnTo>
                <a:lnTo>
                  <a:pt x="178" y="203"/>
                </a:lnTo>
                <a:lnTo>
                  <a:pt x="175" y="205"/>
                </a:lnTo>
                <a:lnTo>
                  <a:pt x="173" y="206"/>
                </a:lnTo>
                <a:lnTo>
                  <a:pt x="168" y="206"/>
                </a:lnTo>
                <a:lnTo>
                  <a:pt x="167" y="208"/>
                </a:lnTo>
                <a:lnTo>
                  <a:pt x="167" y="209"/>
                </a:lnTo>
                <a:lnTo>
                  <a:pt x="165" y="209"/>
                </a:lnTo>
                <a:lnTo>
                  <a:pt x="164" y="209"/>
                </a:lnTo>
                <a:lnTo>
                  <a:pt x="160" y="211"/>
                </a:lnTo>
                <a:lnTo>
                  <a:pt x="157" y="213"/>
                </a:lnTo>
                <a:lnTo>
                  <a:pt x="156" y="214"/>
                </a:lnTo>
                <a:lnTo>
                  <a:pt x="154" y="214"/>
                </a:lnTo>
                <a:lnTo>
                  <a:pt x="152" y="213"/>
                </a:lnTo>
                <a:lnTo>
                  <a:pt x="148" y="211"/>
                </a:lnTo>
                <a:lnTo>
                  <a:pt x="145" y="211"/>
                </a:lnTo>
                <a:lnTo>
                  <a:pt x="141" y="211"/>
                </a:lnTo>
                <a:lnTo>
                  <a:pt x="140" y="211"/>
                </a:lnTo>
                <a:lnTo>
                  <a:pt x="137" y="208"/>
                </a:lnTo>
                <a:lnTo>
                  <a:pt x="137" y="208"/>
                </a:lnTo>
                <a:lnTo>
                  <a:pt x="135" y="206"/>
                </a:lnTo>
                <a:lnTo>
                  <a:pt x="130" y="205"/>
                </a:lnTo>
                <a:lnTo>
                  <a:pt x="126" y="201"/>
                </a:lnTo>
                <a:lnTo>
                  <a:pt x="124" y="200"/>
                </a:lnTo>
                <a:lnTo>
                  <a:pt x="124" y="198"/>
                </a:lnTo>
                <a:lnTo>
                  <a:pt x="123" y="197"/>
                </a:lnTo>
                <a:lnTo>
                  <a:pt x="118" y="195"/>
                </a:lnTo>
                <a:lnTo>
                  <a:pt x="116" y="194"/>
                </a:lnTo>
                <a:lnTo>
                  <a:pt x="113" y="194"/>
                </a:lnTo>
                <a:lnTo>
                  <a:pt x="110" y="194"/>
                </a:lnTo>
                <a:lnTo>
                  <a:pt x="110" y="192"/>
                </a:lnTo>
                <a:lnTo>
                  <a:pt x="108" y="192"/>
                </a:lnTo>
                <a:lnTo>
                  <a:pt x="105" y="189"/>
                </a:lnTo>
                <a:lnTo>
                  <a:pt x="105" y="187"/>
                </a:lnTo>
                <a:lnTo>
                  <a:pt x="104" y="184"/>
                </a:lnTo>
                <a:lnTo>
                  <a:pt x="102" y="183"/>
                </a:lnTo>
                <a:lnTo>
                  <a:pt x="102" y="179"/>
                </a:lnTo>
                <a:lnTo>
                  <a:pt x="102" y="178"/>
                </a:lnTo>
                <a:lnTo>
                  <a:pt x="99" y="178"/>
                </a:lnTo>
                <a:lnTo>
                  <a:pt x="99" y="176"/>
                </a:lnTo>
                <a:lnTo>
                  <a:pt x="99" y="175"/>
                </a:lnTo>
                <a:lnTo>
                  <a:pt x="99" y="175"/>
                </a:lnTo>
                <a:lnTo>
                  <a:pt x="97" y="173"/>
                </a:lnTo>
                <a:lnTo>
                  <a:pt x="96" y="173"/>
                </a:lnTo>
                <a:lnTo>
                  <a:pt x="96" y="172"/>
                </a:lnTo>
                <a:lnTo>
                  <a:pt x="96" y="170"/>
                </a:lnTo>
                <a:lnTo>
                  <a:pt x="96" y="168"/>
                </a:lnTo>
                <a:lnTo>
                  <a:pt x="94" y="167"/>
                </a:lnTo>
                <a:lnTo>
                  <a:pt x="93" y="164"/>
                </a:lnTo>
                <a:lnTo>
                  <a:pt x="89" y="162"/>
                </a:lnTo>
                <a:lnTo>
                  <a:pt x="89" y="161"/>
                </a:lnTo>
                <a:lnTo>
                  <a:pt x="88" y="159"/>
                </a:lnTo>
                <a:lnTo>
                  <a:pt x="88" y="156"/>
                </a:lnTo>
                <a:lnTo>
                  <a:pt x="86" y="156"/>
                </a:lnTo>
                <a:lnTo>
                  <a:pt x="80" y="159"/>
                </a:lnTo>
                <a:lnTo>
                  <a:pt x="78" y="157"/>
                </a:lnTo>
                <a:lnTo>
                  <a:pt x="74" y="154"/>
                </a:lnTo>
                <a:lnTo>
                  <a:pt x="72" y="154"/>
                </a:lnTo>
                <a:lnTo>
                  <a:pt x="72" y="154"/>
                </a:lnTo>
                <a:lnTo>
                  <a:pt x="72" y="153"/>
                </a:lnTo>
                <a:lnTo>
                  <a:pt x="74" y="153"/>
                </a:lnTo>
                <a:lnTo>
                  <a:pt x="75" y="154"/>
                </a:lnTo>
                <a:lnTo>
                  <a:pt x="75" y="153"/>
                </a:lnTo>
                <a:lnTo>
                  <a:pt x="75" y="153"/>
                </a:lnTo>
                <a:lnTo>
                  <a:pt x="74" y="151"/>
                </a:lnTo>
                <a:lnTo>
                  <a:pt x="72" y="151"/>
                </a:lnTo>
                <a:lnTo>
                  <a:pt x="72" y="153"/>
                </a:lnTo>
                <a:lnTo>
                  <a:pt x="70" y="153"/>
                </a:lnTo>
                <a:lnTo>
                  <a:pt x="70" y="154"/>
                </a:lnTo>
                <a:lnTo>
                  <a:pt x="70" y="156"/>
                </a:lnTo>
                <a:lnTo>
                  <a:pt x="70" y="157"/>
                </a:lnTo>
                <a:lnTo>
                  <a:pt x="70" y="159"/>
                </a:lnTo>
                <a:lnTo>
                  <a:pt x="69" y="159"/>
                </a:lnTo>
                <a:lnTo>
                  <a:pt x="67" y="159"/>
                </a:lnTo>
                <a:lnTo>
                  <a:pt x="66" y="161"/>
                </a:lnTo>
                <a:lnTo>
                  <a:pt x="66" y="161"/>
                </a:lnTo>
                <a:lnTo>
                  <a:pt x="64" y="159"/>
                </a:lnTo>
                <a:lnTo>
                  <a:pt x="64" y="159"/>
                </a:lnTo>
                <a:lnTo>
                  <a:pt x="63" y="157"/>
                </a:lnTo>
                <a:lnTo>
                  <a:pt x="63" y="157"/>
                </a:lnTo>
                <a:lnTo>
                  <a:pt x="64" y="156"/>
                </a:lnTo>
                <a:lnTo>
                  <a:pt x="63" y="156"/>
                </a:lnTo>
                <a:lnTo>
                  <a:pt x="63" y="154"/>
                </a:lnTo>
                <a:lnTo>
                  <a:pt x="61" y="154"/>
                </a:lnTo>
                <a:lnTo>
                  <a:pt x="61" y="154"/>
                </a:lnTo>
                <a:lnTo>
                  <a:pt x="61" y="154"/>
                </a:lnTo>
                <a:lnTo>
                  <a:pt x="59" y="153"/>
                </a:lnTo>
                <a:lnTo>
                  <a:pt x="58" y="153"/>
                </a:lnTo>
                <a:lnTo>
                  <a:pt x="58" y="153"/>
                </a:lnTo>
                <a:lnTo>
                  <a:pt x="58" y="150"/>
                </a:lnTo>
                <a:lnTo>
                  <a:pt x="58" y="146"/>
                </a:lnTo>
                <a:lnTo>
                  <a:pt x="58" y="143"/>
                </a:lnTo>
                <a:lnTo>
                  <a:pt x="55" y="143"/>
                </a:lnTo>
                <a:lnTo>
                  <a:pt x="53" y="143"/>
                </a:lnTo>
                <a:lnTo>
                  <a:pt x="53" y="137"/>
                </a:lnTo>
                <a:lnTo>
                  <a:pt x="55" y="134"/>
                </a:lnTo>
                <a:lnTo>
                  <a:pt x="55" y="131"/>
                </a:lnTo>
                <a:lnTo>
                  <a:pt x="53" y="129"/>
                </a:lnTo>
                <a:lnTo>
                  <a:pt x="52" y="126"/>
                </a:lnTo>
                <a:lnTo>
                  <a:pt x="50" y="126"/>
                </a:lnTo>
                <a:lnTo>
                  <a:pt x="50" y="123"/>
                </a:lnTo>
                <a:lnTo>
                  <a:pt x="48" y="121"/>
                </a:lnTo>
                <a:lnTo>
                  <a:pt x="48" y="121"/>
                </a:lnTo>
                <a:lnTo>
                  <a:pt x="47" y="120"/>
                </a:lnTo>
                <a:lnTo>
                  <a:pt x="45" y="120"/>
                </a:lnTo>
                <a:lnTo>
                  <a:pt x="42" y="118"/>
                </a:lnTo>
                <a:lnTo>
                  <a:pt x="41" y="116"/>
                </a:lnTo>
                <a:lnTo>
                  <a:pt x="37" y="115"/>
                </a:lnTo>
                <a:lnTo>
                  <a:pt x="34" y="113"/>
                </a:lnTo>
                <a:lnTo>
                  <a:pt x="33" y="113"/>
                </a:lnTo>
                <a:lnTo>
                  <a:pt x="31" y="112"/>
                </a:lnTo>
                <a:lnTo>
                  <a:pt x="29" y="112"/>
                </a:lnTo>
                <a:lnTo>
                  <a:pt x="29" y="112"/>
                </a:lnTo>
                <a:lnTo>
                  <a:pt x="29" y="110"/>
                </a:lnTo>
                <a:lnTo>
                  <a:pt x="31" y="109"/>
                </a:lnTo>
                <a:lnTo>
                  <a:pt x="31" y="109"/>
                </a:lnTo>
                <a:lnTo>
                  <a:pt x="29" y="105"/>
                </a:lnTo>
                <a:lnTo>
                  <a:pt x="28" y="104"/>
                </a:lnTo>
                <a:lnTo>
                  <a:pt x="26" y="104"/>
                </a:lnTo>
                <a:lnTo>
                  <a:pt x="28" y="102"/>
                </a:lnTo>
                <a:lnTo>
                  <a:pt x="28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5" y="102"/>
                </a:lnTo>
                <a:lnTo>
                  <a:pt x="25" y="101"/>
                </a:lnTo>
                <a:lnTo>
                  <a:pt x="22" y="98"/>
                </a:lnTo>
                <a:lnTo>
                  <a:pt x="20" y="96"/>
                </a:lnTo>
                <a:lnTo>
                  <a:pt x="20" y="96"/>
                </a:lnTo>
                <a:lnTo>
                  <a:pt x="20" y="94"/>
                </a:lnTo>
                <a:lnTo>
                  <a:pt x="22" y="93"/>
                </a:lnTo>
                <a:lnTo>
                  <a:pt x="22" y="93"/>
                </a:lnTo>
                <a:lnTo>
                  <a:pt x="22" y="91"/>
                </a:lnTo>
                <a:lnTo>
                  <a:pt x="20" y="90"/>
                </a:lnTo>
                <a:lnTo>
                  <a:pt x="22" y="88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23" y="86"/>
                </a:lnTo>
                <a:lnTo>
                  <a:pt x="23" y="85"/>
                </a:lnTo>
                <a:lnTo>
                  <a:pt x="23" y="83"/>
                </a:lnTo>
                <a:lnTo>
                  <a:pt x="25" y="83"/>
                </a:lnTo>
                <a:lnTo>
                  <a:pt x="28" y="79"/>
                </a:lnTo>
                <a:lnTo>
                  <a:pt x="29" y="79"/>
                </a:lnTo>
                <a:lnTo>
                  <a:pt x="31" y="77"/>
                </a:lnTo>
                <a:lnTo>
                  <a:pt x="31" y="75"/>
                </a:lnTo>
                <a:lnTo>
                  <a:pt x="31" y="75"/>
                </a:lnTo>
                <a:lnTo>
                  <a:pt x="31" y="75"/>
                </a:lnTo>
                <a:lnTo>
                  <a:pt x="31" y="74"/>
                </a:lnTo>
                <a:lnTo>
                  <a:pt x="29" y="72"/>
                </a:lnTo>
                <a:lnTo>
                  <a:pt x="28" y="72"/>
                </a:lnTo>
                <a:lnTo>
                  <a:pt x="28" y="71"/>
                </a:lnTo>
                <a:lnTo>
                  <a:pt x="28" y="69"/>
                </a:lnTo>
                <a:lnTo>
                  <a:pt x="29" y="68"/>
                </a:lnTo>
                <a:lnTo>
                  <a:pt x="31" y="68"/>
                </a:lnTo>
                <a:lnTo>
                  <a:pt x="33" y="68"/>
                </a:lnTo>
                <a:lnTo>
                  <a:pt x="33" y="66"/>
                </a:lnTo>
                <a:lnTo>
                  <a:pt x="31" y="66"/>
                </a:lnTo>
                <a:lnTo>
                  <a:pt x="28" y="66"/>
                </a:lnTo>
                <a:lnTo>
                  <a:pt x="25" y="66"/>
                </a:lnTo>
                <a:lnTo>
                  <a:pt x="25" y="66"/>
                </a:lnTo>
                <a:lnTo>
                  <a:pt x="23" y="64"/>
                </a:lnTo>
                <a:lnTo>
                  <a:pt x="22" y="63"/>
                </a:lnTo>
                <a:lnTo>
                  <a:pt x="22" y="63"/>
                </a:lnTo>
                <a:lnTo>
                  <a:pt x="20" y="63"/>
                </a:lnTo>
                <a:lnTo>
                  <a:pt x="20" y="63"/>
                </a:lnTo>
                <a:lnTo>
                  <a:pt x="20" y="63"/>
                </a:lnTo>
                <a:lnTo>
                  <a:pt x="18" y="57"/>
                </a:lnTo>
                <a:lnTo>
                  <a:pt x="17" y="57"/>
                </a:lnTo>
                <a:lnTo>
                  <a:pt x="17" y="57"/>
                </a:lnTo>
                <a:lnTo>
                  <a:pt x="15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5" y="53"/>
                </a:lnTo>
                <a:lnTo>
                  <a:pt x="15" y="52"/>
                </a:lnTo>
                <a:lnTo>
                  <a:pt x="15" y="52"/>
                </a:lnTo>
                <a:lnTo>
                  <a:pt x="14" y="50"/>
                </a:lnTo>
                <a:lnTo>
                  <a:pt x="14" y="50"/>
                </a:lnTo>
                <a:lnTo>
                  <a:pt x="12" y="50"/>
                </a:lnTo>
                <a:lnTo>
                  <a:pt x="11" y="46"/>
                </a:lnTo>
                <a:lnTo>
                  <a:pt x="11" y="44"/>
                </a:lnTo>
                <a:lnTo>
                  <a:pt x="11" y="44"/>
                </a:lnTo>
                <a:lnTo>
                  <a:pt x="11" y="44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1"/>
                </a:lnTo>
                <a:lnTo>
                  <a:pt x="9" y="39"/>
                </a:lnTo>
                <a:lnTo>
                  <a:pt x="7" y="39"/>
                </a:lnTo>
                <a:lnTo>
                  <a:pt x="7" y="38"/>
                </a:lnTo>
                <a:lnTo>
                  <a:pt x="7" y="38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9" y="34"/>
                </a:lnTo>
                <a:lnTo>
                  <a:pt x="7" y="34"/>
                </a:lnTo>
                <a:lnTo>
                  <a:pt x="6" y="33"/>
                </a:lnTo>
                <a:lnTo>
                  <a:pt x="4" y="31"/>
                </a:lnTo>
                <a:lnTo>
                  <a:pt x="3" y="31"/>
                </a:lnTo>
                <a:lnTo>
                  <a:pt x="3" y="31"/>
                </a:lnTo>
                <a:lnTo>
                  <a:pt x="3" y="30"/>
                </a:lnTo>
                <a:lnTo>
                  <a:pt x="4" y="30"/>
                </a:lnTo>
                <a:lnTo>
                  <a:pt x="4" y="28"/>
                </a:lnTo>
                <a:lnTo>
                  <a:pt x="4" y="28"/>
                </a:lnTo>
                <a:lnTo>
                  <a:pt x="6" y="27"/>
                </a:lnTo>
                <a:lnTo>
                  <a:pt x="6" y="25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0"/>
                </a:lnTo>
                <a:lnTo>
                  <a:pt x="4" y="19"/>
                </a:lnTo>
                <a:lnTo>
                  <a:pt x="4" y="19"/>
                </a:lnTo>
                <a:lnTo>
                  <a:pt x="4" y="16"/>
                </a:lnTo>
                <a:lnTo>
                  <a:pt x="3" y="16"/>
                </a:lnTo>
                <a:lnTo>
                  <a:pt x="3" y="14"/>
                </a:lnTo>
                <a:lnTo>
                  <a:pt x="1" y="12"/>
                </a:lnTo>
                <a:lnTo>
                  <a:pt x="3" y="12"/>
                </a:lnTo>
                <a:lnTo>
                  <a:pt x="3" y="12"/>
                </a:lnTo>
                <a:lnTo>
                  <a:pt x="3" y="11"/>
                </a:lnTo>
                <a:lnTo>
                  <a:pt x="3" y="11"/>
                </a:lnTo>
                <a:lnTo>
                  <a:pt x="1" y="11"/>
                </a:lnTo>
                <a:lnTo>
                  <a:pt x="1" y="9"/>
                </a:lnTo>
                <a:lnTo>
                  <a:pt x="1" y="9"/>
                </a:lnTo>
                <a:lnTo>
                  <a:pt x="1" y="8"/>
                </a:lnTo>
                <a:lnTo>
                  <a:pt x="0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3" y="6"/>
                </a:lnTo>
                <a:lnTo>
                  <a:pt x="4" y="6"/>
                </a:lnTo>
                <a:lnTo>
                  <a:pt x="6" y="6"/>
                </a:lnTo>
                <a:lnTo>
                  <a:pt x="6" y="1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0" name="Freeform 246"/>
          <p:cNvSpPr>
            <a:spLocks/>
          </p:cNvSpPr>
          <p:nvPr/>
        </p:nvSpPr>
        <p:spPr bwMode="auto">
          <a:xfrm>
            <a:off x="-1379219" y="4613101"/>
            <a:ext cx="747038" cy="717207"/>
          </a:xfrm>
          <a:custGeom>
            <a:avLst/>
            <a:gdLst>
              <a:gd name="T0" fmla="*/ 63 w 142"/>
              <a:gd name="T1" fmla="*/ 0 h 134"/>
              <a:gd name="T2" fmla="*/ 69 w 142"/>
              <a:gd name="T3" fmla="*/ 1 h 134"/>
              <a:gd name="T4" fmla="*/ 76 w 142"/>
              <a:gd name="T5" fmla="*/ 1 h 134"/>
              <a:gd name="T6" fmla="*/ 79 w 142"/>
              <a:gd name="T7" fmla="*/ 1 h 134"/>
              <a:gd name="T8" fmla="*/ 79 w 142"/>
              <a:gd name="T9" fmla="*/ 6 h 134"/>
              <a:gd name="T10" fmla="*/ 82 w 142"/>
              <a:gd name="T11" fmla="*/ 5 h 134"/>
              <a:gd name="T12" fmla="*/ 85 w 142"/>
              <a:gd name="T13" fmla="*/ 3 h 134"/>
              <a:gd name="T14" fmla="*/ 87 w 142"/>
              <a:gd name="T15" fmla="*/ 5 h 134"/>
              <a:gd name="T16" fmla="*/ 91 w 142"/>
              <a:gd name="T17" fmla="*/ 11 h 134"/>
              <a:gd name="T18" fmla="*/ 91 w 142"/>
              <a:gd name="T19" fmla="*/ 14 h 134"/>
              <a:gd name="T20" fmla="*/ 93 w 142"/>
              <a:gd name="T21" fmla="*/ 16 h 134"/>
              <a:gd name="T22" fmla="*/ 96 w 142"/>
              <a:gd name="T23" fmla="*/ 22 h 134"/>
              <a:gd name="T24" fmla="*/ 101 w 142"/>
              <a:gd name="T25" fmla="*/ 25 h 134"/>
              <a:gd name="T26" fmla="*/ 109 w 142"/>
              <a:gd name="T27" fmla="*/ 25 h 134"/>
              <a:gd name="T28" fmla="*/ 104 w 142"/>
              <a:gd name="T29" fmla="*/ 28 h 134"/>
              <a:gd name="T30" fmla="*/ 107 w 142"/>
              <a:gd name="T31" fmla="*/ 33 h 134"/>
              <a:gd name="T32" fmla="*/ 107 w 142"/>
              <a:gd name="T33" fmla="*/ 36 h 134"/>
              <a:gd name="T34" fmla="*/ 99 w 142"/>
              <a:gd name="T35" fmla="*/ 42 h 134"/>
              <a:gd name="T36" fmla="*/ 98 w 142"/>
              <a:gd name="T37" fmla="*/ 45 h 134"/>
              <a:gd name="T38" fmla="*/ 98 w 142"/>
              <a:gd name="T39" fmla="*/ 50 h 134"/>
              <a:gd name="T40" fmla="*/ 96 w 142"/>
              <a:gd name="T41" fmla="*/ 55 h 134"/>
              <a:gd name="T42" fmla="*/ 101 w 142"/>
              <a:gd name="T43" fmla="*/ 61 h 134"/>
              <a:gd name="T44" fmla="*/ 104 w 142"/>
              <a:gd name="T45" fmla="*/ 61 h 134"/>
              <a:gd name="T46" fmla="*/ 105 w 142"/>
              <a:gd name="T47" fmla="*/ 64 h 134"/>
              <a:gd name="T48" fmla="*/ 105 w 142"/>
              <a:gd name="T49" fmla="*/ 71 h 134"/>
              <a:gd name="T50" fmla="*/ 110 w 142"/>
              <a:gd name="T51" fmla="*/ 72 h 134"/>
              <a:gd name="T52" fmla="*/ 121 w 142"/>
              <a:gd name="T53" fmla="*/ 79 h 134"/>
              <a:gd name="T54" fmla="*/ 126 w 142"/>
              <a:gd name="T55" fmla="*/ 82 h 134"/>
              <a:gd name="T56" fmla="*/ 131 w 142"/>
              <a:gd name="T57" fmla="*/ 90 h 134"/>
              <a:gd name="T58" fmla="*/ 131 w 142"/>
              <a:gd name="T59" fmla="*/ 102 h 134"/>
              <a:gd name="T60" fmla="*/ 134 w 142"/>
              <a:gd name="T61" fmla="*/ 112 h 134"/>
              <a:gd name="T62" fmla="*/ 137 w 142"/>
              <a:gd name="T63" fmla="*/ 113 h 134"/>
              <a:gd name="T64" fmla="*/ 140 w 142"/>
              <a:gd name="T65" fmla="*/ 115 h 134"/>
              <a:gd name="T66" fmla="*/ 140 w 142"/>
              <a:gd name="T67" fmla="*/ 118 h 134"/>
              <a:gd name="T68" fmla="*/ 135 w 142"/>
              <a:gd name="T69" fmla="*/ 118 h 134"/>
              <a:gd name="T70" fmla="*/ 131 w 142"/>
              <a:gd name="T71" fmla="*/ 118 h 134"/>
              <a:gd name="T72" fmla="*/ 124 w 142"/>
              <a:gd name="T73" fmla="*/ 116 h 134"/>
              <a:gd name="T74" fmla="*/ 121 w 142"/>
              <a:gd name="T75" fmla="*/ 120 h 134"/>
              <a:gd name="T76" fmla="*/ 117 w 142"/>
              <a:gd name="T77" fmla="*/ 129 h 134"/>
              <a:gd name="T78" fmla="*/ 104 w 142"/>
              <a:gd name="T79" fmla="*/ 132 h 134"/>
              <a:gd name="T80" fmla="*/ 87 w 142"/>
              <a:gd name="T81" fmla="*/ 131 h 134"/>
              <a:gd name="T82" fmla="*/ 68 w 142"/>
              <a:gd name="T83" fmla="*/ 116 h 134"/>
              <a:gd name="T84" fmla="*/ 50 w 142"/>
              <a:gd name="T85" fmla="*/ 104 h 134"/>
              <a:gd name="T86" fmla="*/ 36 w 142"/>
              <a:gd name="T87" fmla="*/ 94 h 134"/>
              <a:gd name="T88" fmla="*/ 23 w 142"/>
              <a:gd name="T89" fmla="*/ 88 h 134"/>
              <a:gd name="T90" fmla="*/ 6 w 142"/>
              <a:gd name="T91" fmla="*/ 85 h 134"/>
              <a:gd name="T92" fmla="*/ 5 w 142"/>
              <a:gd name="T93" fmla="*/ 82 h 134"/>
              <a:gd name="T94" fmla="*/ 3 w 142"/>
              <a:gd name="T95" fmla="*/ 72 h 134"/>
              <a:gd name="T96" fmla="*/ 8 w 142"/>
              <a:gd name="T97" fmla="*/ 61 h 134"/>
              <a:gd name="T98" fmla="*/ 23 w 142"/>
              <a:gd name="T99" fmla="*/ 52 h 134"/>
              <a:gd name="T100" fmla="*/ 35 w 142"/>
              <a:gd name="T101" fmla="*/ 44 h 134"/>
              <a:gd name="T102" fmla="*/ 36 w 142"/>
              <a:gd name="T103" fmla="*/ 33 h 134"/>
              <a:gd name="T104" fmla="*/ 38 w 142"/>
              <a:gd name="T105" fmla="*/ 27 h 134"/>
              <a:gd name="T106" fmla="*/ 36 w 142"/>
              <a:gd name="T107" fmla="*/ 19 h 134"/>
              <a:gd name="T108" fmla="*/ 38 w 142"/>
              <a:gd name="T109" fmla="*/ 14 h 134"/>
              <a:gd name="T110" fmla="*/ 49 w 142"/>
              <a:gd name="T111" fmla="*/ 8 h 134"/>
              <a:gd name="T112" fmla="*/ 52 w 142"/>
              <a:gd name="T113" fmla="*/ 3 h 134"/>
              <a:gd name="T114" fmla="*/ 58 w 142"/>
              <a:gd name="T11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34">
                <a:moveTo>
                  <a:pt x="58" y="0"/>
                </a:moveTo>
                <a:lnTo>
                  <a:pt x="60" y="0"/>
                </a:lnTo>
                <a:lnTo>
                  <a:pt x="60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6" y="0"/>
                </a:lnTo>
                <a:lnTo>
                  <a:pt x="69" y="1"/>
                </a:lnTo>
                <a:lnTo>
                  <a:pt x="69" y="1"/>
                </a:lnTo>
                <a:lnTo>
                  <a:pt x="71" y="1"/>
                </a:lnTo>
                <a:lnTo>
                  <a:pt x="74" y="1"/>
                </a:lnTo>
                <a:lnTo>
                  <a:pt x="76" y="1"/>
                </a:lnTo>
                <a:lnTo>
                  <a:pt x="76" y="0"/>
                </a:lnTo>
                <a:lnTo>
                  <a:pt x="77" y="0"/>
                </a:lnTo>
                <a:lnTo>
                  <a:pt x="77" y="0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5"/>
                </a:lnTo>
                <a:lnTo>
                  <a:pt x="79" y="6"/>
                </a:lnTo>
                <a:lnTo>
                  <a:pt x="79" y="6"/>
                </a:lnTo>
                <a:lnTo>
                  <a:pt x="80" y="6"/>
                </a:lnTo>
                <a:lnTo>
                  <a:pt x="80" y="6"/>
                </a:lnTo>
                <a:lnTo>
                  <a:pt x="82" y="5"/>
                </a:lnTo>
                <a:lnTo>
                  <a:pt x="83" y="3"/>
                </a:lnTo>
                <a:lnTo>
                  <a:pt x="83" y="3"/>
                </a:lnTo>
                <a:lnTo>
                  <a:pt x="85" y="3"/>
                </a:lnTo>
                <a:lnTo>
                  <a:pt x="85" y="3"/>
                </a:lnTo>
                <a:lnTo>
                  <a:pt x="87" y="3"/>
                </a:lnTo>
                <a:lnTo>
                  <a:pt x="87" y="3"/>
                </a:lnTo>
                <a:lnTo>
                  <a:pt x="87" y="3"/>
                </a:lnTo>
                <a:lnTo>
                  <a:pt x="87" y="5"/>
                </a:lnTo>
                <a:lnTo>
                  <a:pt x="88" y="9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1" y="14"/>
                </a:lnTo>
                <a:lnTo>
                  <a:pt x="91" y="14"/>
                </a:lnTo>
                <a:lnTo>
                  <a:pt x="91" y="16"/>
                </a:lnTo>
                <a:lnTo>
                  <a:pt x="91" y="16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8" y="22"/>
                </a:lnTo>
                <a:lnTo>
                  <a:pt x="98" y="22"/>
                </a:lnTo>
                <a:lnTo>
                  <a:pt x="99" y="23"/>
                </a:lnTo>
                <a:lnTo>
                  <a:pt x="101" y="25"/>
                </a:lnTo>
                <a:lnTo>
                  <a:pt x="101" y="25"/>
                </a:lnTo>
                <a:lnTo>
                  <a:pt x="104" y="25"/>
                </a:lnTo>
                <a:lnTo>
                  <a:pt x="107" y="25"/>
                </a:lnTo>
                <a:lnTo>
                  <a:pt x="109" y="25"/>
                </a:lnTo>
                <a:lnTo>
                  <a:pt x="109" y="27"/>
                </a:lnTo>
                <a:lnTo>
                  <a:pt x="107" y="27"/>
                </a:lnTo>
                <a:lnTo>
                  <a:pt x="105" y="27"/>
                </a:lnTo>
                <a:lnTo>
                  <a:pt x="104" y="28"/>
                </a:lnTo>
                <a:lnTo>
                  <a:pt x="104" y="30"/>
                </a:lnTo>
                <a:lnTo>
                  <a:pt x="104" y="31"/>
                </a:lnTo>
                <a:lnTo>
                  <a:pt x="105" y="31"/>
                </a:lnTo>
                <a:lnTo>
                  <a:pt x="107" y="33"/>
                </a:lnTo>
                <a:lnTo>
                  <a:pt x="107" y="34"/>
                </a:lnTo>
                <a:lnTo>
                  <a:pt x="107" y="34"/>
                </a:lnTo>
                <a:lnTo>
                  <a:pt x="107" y="34"/>
                </a:lnTo>
                <a:lnTo>
                  <a:pt x="107" y="36"/>
                </a:lnTo>
                <a:lnTo>
                  <a:pt x="105" y="38"/>
                </a:lnTo>
                <a:lnTo>
                  <a:pt x="104" y="38"/>
                </a:lnTo>
                <a:lnTo>
                  <a:pt x="101" y="42"/>
                </a:lnTo>
                <a:lnTo>
                  <a:pt x="99" y="42"/>
                </a:lnTo>
                <a:lnTo>
                  <a:pt x="99" y="44"/>
                </a:lnTo>
                <a:lnTo>
                  <a:pt x="99" y="45"/>
                </a:lnTo>
                <a:lnTo>
                  <a:pt x="98" y="45"/>
                </a:lnTo>
                <a:lnTo>
                  <a:pt x="98" y="45"/>
                </a:lnTo>
                <a:lnTo>
                  <a:pt x="98" y="45"/>
                </a:lnTo>
                <a:lnTo>
                  <a:pt x="98" y="47"/>
                </a:lnTo>
                <a:lnTo>
                  <a:pt x="96" y="49"/>
                </a:lnTo>
                <a:lnTo>
                  <a:pt x="98" y="50"/>
                </a:lnTo>
                <a:lnTo>
                  <a:pt x="98" y="52"/>
                </a:lnTo>
                <a:lnTo>
                  <a:pt x="98" y="52"/>
                </a:lnTo>
                <a:lnTo>
                  <a:pt x="96" y="53"/>
                </a:lnTo>
                <a:lnTo>
                  <a:pt x="96" y="55"/>
                </a:lnTo>
                <a:lnTo>
                  <a:pt x="96" y="55"/>
                </a:lnTo>
                <a:lnTo>
                  <a:pt x="98" y="57"/>
                </a:lnTo>
                <a:lnTo>
                  <a:pt x="101" y="60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4" y="61"/>
                </a:lnTo>
                <a:lnTo>
                  <a:pt x="104" y="61"/>
                </a:lnTo>
                <a:lnTo>
                  <a:pt x="102" y="63"/>
                </a:lnTo>
                <a:lnTo>
                  <a:pt x="104" y="63"/>
                </a:lnTo>
                <a:lnTo>
                  <a:pt x="105" y="64"/>
                </a:lnTo>
                <a:lnTo>
                  <a:pt x="107" y="68"/>
                </a:lnTo>
                <a:lnTo>
                  <a:pt x="107" y="68"/>
                </a:lnTo>
                <a:lnTo>
                  <a:pt x="105" y="69"/>
                </a:lnTo>
                <a:lnTo>
                  <a:pt x="105" y="71"/>
                </a:lnTo>
                <a:lnTo>
                  <a:pt x="105" y="71"/>
                </a:lnTo>
                <a:lnTo>
                  <a:pt x="107" y="71"/>
                </a:lnTo>
                <a:lnTo>
                  <a:pt x="109" y="72"/>
                </a:lnTo>
                <a:lnTo>
                  <a:pt x="110" y="72"/>
                </a:lnTo>
                <a:lnTo>
                  <a:pt x="113" y="74"/>
                </a:lnTo>
                <a:lnTo>
                  <a:pt x="117" y="75"/>
                </a:lnTo>
                <a:lnTo>
                  <a:pt x="118" y="77"/>
                </a:lnTo>
                <a:lnTo>
                  <a:pt x="121" y="79"/>
                </a:lnTo>
                <a:lnTo>
                  <a:pt x="123" y="79"/>
                </a:lnTo>
                <a:lnTo>
                  <a:pt x="124" y="80"/>
                </a:lnTo>
                <a:lnTo>
                  <a:pt x="124" y="80"/>
                </a:lnTo>
                <a:lnTo>
                  <a:pt x="126" y="82"/>
                </a:lnTo>
                <a:lnTo>
                  <a:pt x="126" y="85"/>
                </a:lnTo>
                <a:lnTo>
                  <a:pt x="128" y="85"/>
                </a:lnTo>
                <a:lnTo>
                  <a:pt x="129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6"/>
                </a:lnTo>
                <a:lnTo>
                  <a:pt x="129" y="102"/>
                </a:lnTo>
                <a:lnTo>
                  <a:pt x="131" y="102"/>
                </a:lnTo>
                <a:lnTo>
                  <a:pt x="134" y="102"/>
                </a:lnTo>
                <a:lnTo>
                  <a:pt x="134" y="105"/>
                </a:lnTo>
                <a:lnTo>
                  <a:pt x="134" y="109"/>
                </a:lnTo>
                <a:lnTo>
                  <a:pt x="134" y="112"/>
                </a:lnTo>
                <a:lnTo>
                  <a:pt x="134" y="112"/>
                </a:lnTo>
                <a:lnTo>
                  <a:pt x="135" y="112"/>
                </a:lnTo>
                <a:lnTo>
                  <a:pt x="137" y="113"/>
                </a:lnTo>
                <a:lnTo>
                  <a:pt x="137" y="113"/>
                </a:lnTo>
                <a:lnTo>
                  <a:pt x="137" y="113"/>
                </a:lnTo>
                <a:lnTo>
                  <a:pt x="139" y="113"/>
                </a:lnTo>
                <a:lnTo>
                  <a:pt x="139" y="115"/>
                </a:lnTo>
                <a:lnTo>
                  <a:pt x="140" y="115"/>
                </a:lnTo>
                <a:lnTo>
                  <a:pt x="139" y="116"/>
                </a:lnTo>
                <a:lnTo>
                  <a:pt x="139" y="116"/>
                </a:lnTo>
                <a:lnTo>
                  <a:pt x="140" y="118"/>
                </a:lnTo>
                <a:lnTo>
                  <a:pt x="140" y="118"/>
                </a:lnTo>
                <a:lnTo>
                  <a:pt x="142" y="120"/>
                </a:lnTo>
                <a:lnTo>
                  <a:pt x="140" y="120"/>
                </a:lnTo>
                <a:lnTo>
                  <a:pt x="139" y="120"/>
                </a:lnTo>
                <a:lnTo>
                  <a:pt x="135" y="118"/>
                </a:lnTo>
                <a:lnTo>
                  <a:pt x="135" y="118"/>
                </a:lnTo>
                <a:lnTo>
                  <a:pt x="134" y="118"/>
                </a:lnTo>
                <a:lnTo>
                  <a:pt x="134" y="118"/>
                </a:lnTo>
                <a:lnTo>
                  <a:pt x="131" y="118"/>
                </a:lnTo>
                <a:lnTo>
                  <a:pt x="129" y="116"/>
                </a:lnTo>
                <a:lnTo>
                  <a:pt x="129" y="116"/>
                </a:lnTo>
                <a:lnTo>
                  <a:pt x="126" y="116"/>
                </a:lnTo>
                <a:lnTo>
                  <a:pt x="124" y="116"/>
                </a:lnTo>
                <a:lnTo>
                  <a:pt x="123" y="118"/>
                </a:lnTo>
                <a:lnTo>
                  <a:pt x="121" y="118"/>
                </a:lnTo>
                <a:lnTo>
                  <a:pt x="121" y="120"/>
                </a:lnTo>
                <a:lnTo>
                  <a:pt x="121" y="120"/>
                </a:lnTo>
                <a:lnTo>
                  <a:pt x="120" y="121"/>
                </a:lnTo>
                <a:lnTo>
                  <a:pt x="118" y="124"/>
                </a:lnTo>
                <a:lnTo>
                  <a:pt x="118" y="126"/>
                </a:lnTo>
                <a:lnTo>
                  <a:pt x="117" y="129"/>
                </a:lnTo>
                <a:lnTo>
                  <a:pt x="115" y="131"/>
                </a:lnTo>
                <a:lnTo>
                  <a:pt x="112" y="132"/>
                </a:lnTo>
                <a:lnTo>
                  <a:pt x="110" y="134"/>
                </a:lnTo>
                <a:lnTo>
                  <a:pt x="104" y="132"/>
                </a:lnTo>
                <a:lnTo>
                  <a:pt x="98" y="132"/>
                </a:lnTo>
                <a:lnTo>
                  <a:pt x="91" y="132"/>
                </a:lnTo>
                <a:lnTo>
                  <a:pt x="87" y="131"/>
                </a:lnTo>
                <a:lnTo>
                  <a:pt x="87" y="131"/>
                </a:lnTo>
                <a:lnTo>
                  <a:pt x="80" y="127"/>
                </a:lnTo>
                <a:lnTo>
                  <a:pt x="77" y="124"/>
                </a:lnTo>
                <a:lnTo>
                  <a:pt x="72" y="121"/>
                </a:lnTo>
                <a:lnTo>
                  <a:pt x="68" y="116"/>
                </a:lnTo>
                <a:lnTo>
                  <a:pt x="63" y="113"/>
                </a:lnTo>
                <a:lnTo>
                  <a:pt x="60" y="110"/>
                </a:lnTo>
                <a:lnTo>
                  <a:pt x="55" y="107"/>
                </a:lnTo>
                <a:lnTo>
                  <a:pt x="50" y="104"/>
                </a:lnTo>
                <a:lnTo>
                  <a:pt x="49" y="101"/>
                </a:lnTo>
                <a:lnTo>
                  <a:pt x="44" y="99"/>
                </a:lnTo>
                <a:lnTo>
                  <a:pt x="41" y="97"/>
                </a:lnTo>
                <a:lnTo>
                  <a:pt x="36" y="94"/>
                </a:lnTo>
                <a:lnTo>
                  <a:pt x="33" y="93"/>
                </a:lnTo>
                <a:lnTo>
                  <a:pt x="30" y="91"/>
                </a:lnTo>
                <a:lnTo>
                  <a:pt x="25" y="88"/>
                </a:lnTo>
                <a:lnTo>
                  <a:pt x="23" y="88"/>
                </a:lnTo>
                <a:lnTo>
                  <a:pt x="19" y="86"/>
                </a:lnTo>
                <a:lnTo>
                  <a:pt x="14" y="86"/>
                </a:lnTo>
                <a:lnTo>
                  <a:pt x="9" y="85"/>
                </a:lnTo>
                <a:lnTo>
                  <a:pt x="6" y="85"/>
                </a:lnTo>
                <a:lnTo>
                  <a:pt x="8" y="83"/>
                </a:lnTo>
                <a:lnTo>
                  <a:pt x="8" y="82"/>
                </a:lnTo>
                <a:lnTo>
                  <a:pt x="6" y="82"/>
                </a:lnTo>
                <a:lnTo>
                  <a:pt x="5" y="82"/>
                </a:lnTo>
                <a:lnTo>
                  <a:pt x="3" y="79"/>
                </a:lnTo>
                <a:lnTo>
                  <a:pt x="5" y="79"/>
                </a:lnTo>
                <a:lnTo>
                  <a:pt x="3" y="75"/>
                </a:lnTo>
                <a:lnTo>
                  <a:pt x="3" y="72"/>
                </a:lnTo>
                <a:lnTo>
                  <a:pt x="1" y="68"/>
                </a:lnTo>
                <a:lnTo>
                  <a:pt x="0" y="64"/>
                </a:lnTo>
                <a:lnTo>
                  <a:pt x="5" y="63"/>
                </a:lnTo>
                <a:lnTo>
                  <a:pt x="8" y="61"/>
                </a:lnTo>
                <a:lnTo>
                  <a:pt x="12" y="58"/>
                </a:lnTo>
                <a:lnTo>
                  <a:pt x="16" y="57"/>
                </a:lnTo>
                <a:lnTo>
                  <a:pt x="20" y="53"/>
                </a:lnTo>
                <a:lnTo>
                  <a:pt x="23" y="52"/>
                </a:lnTo>
                <a:lnTo>
                  <a:pt x="28" y="49"/>
                </a:lnTo>
                <a:lnTo>
                  <a:pt x="31" y="49"/>
                </a:lnTo>
                <a:lnTo>
                  <a:pt x="33" y="47"/>
                </a:lnTo>
                <a:lnTo>
                  <a:pt x="35" y="44"/>
                </a:lnTo>
                <a:lnTo>
                  <a:pt x="35" y="42"/>
                </a:lnTo>
                <a:lnTo>
                  <a:pt x="35" y="41"/>
                </a:lnTo>
                <a:lnTo>
                  <a:pt x="35" y="38"/>
                </a:lnTo>
                <a:lnTo>
                  <a:pt x="36" y="33"/>
                </a:lnTo>
                <a:lnTo>
                  <a:pt x="36" y="31"/>
                </a:lnTo>
                <a:lnTo>
                  <a:pt x="36" y="30"/>
                </a:lnTo>
                <a:lnTo>
                  <a:pt x="38" y="28"/>
                </a:lnTo>
                <a:lnTo>
                  <a:pt x="38" y="27"/>
                </a:lnTo>
                <a:lnTo>
                  <a:pt x="38" y="25"/>
                </a:lnTo>
                <a:lnTo>
                  <a:pt x="36" y="23"/>
                </a:lnTo>
                <a:lnTo>
                  <a:pt x="36" y="20"/>
                </a:lnTo>
                <a:lnTo>
                  <a:pt x="36" y="19"/>
                </a:lnTo>
                <a:lnTo>
                  <a:pt x="36" y="17"/>
                </a:lnTo>
                <a:lnTo>
                  <a:pt x="36" y="16"/>
                </a:lnTo>
                <a:lnTo>
                  <a:pt x="38" y="14"/>
                </a:lnTo>
                <a:lnTo>
                  <a:pt x="38" y="14"/>
                </a:lnTo>
                <a:lnTo>
                  <a:pt x="42" y="12"/>
                </a:lnTo>
                <a:lnTo>
                  <a:pt x="44" y="12"/>
                </a:lnTo>
                <a:lnTo>
                  <a:pt x="47" y="9"/>
                </a:lnTo>
                <a:lnTo>
                  <a:pt x="49" y="8"/>
                </a:lnTo>
                <a:lnTo>
                  <a:pt x="50" y="6"/>
                </a:lnTo>
                <a:lnTo>
                  <a:pt x="52" y="5"/>
                </a:lnTo>
                <a:lnTo>
                  <a:pt x="52" y="5"/>
                </a:lnTo>
                <a:lnTo>
                  <a:pt x="52" y="3"/>
                </a:lnTo>
                <a:lnTo>
                  <a:pt x="53" y="3"/>
                </a:lnTo>
                <a:lnTo>
                  <a:pt x="57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2" name="Freeform 248"/>
          <p:cNvSpPr>
            <a:spLocks noEditPoints="1"/>
          </p:cNvSpPr>
          <p:nvPr/>
        </p:nvSpPr>
        <p:spPr bwMode="auto">
          <a:xfrm>
            <a:off x="861899" y="4773668"/>
            <a:ext cx="2214818" cy="2333594"/>
          </a:xfrm>
          <a:custGeom>
            <a:avLst/>
            <a:gdLst>
              <a:gd name="T0" fmla="*/ 362 w 421"/>
              <a:gd name="T1" fmla="*/ 417 h 436"/>
              <a:gd name="T2" fmla="*/ 71 w 421"/>
              <a:gd name="T3" fmla="*/ 414 h 436"/>
              <a:gd name="T4" fmla="*/ 350 w 421"/>
              <a:gd name="T5" fmla="*/ 381 h 436"/>
              <a:gd name="T6" fmla="*/ 359 w 421"/>
              <a:gd name="T7" fmla="*/ 361 h 436"/>
              <a:gd name="T8" fmla="*/ 358 w 421"/>
              <a:gd name="T9" fmla="*/ 351 h 436"/>
              <a:gd name="T10" fmla="*/ 354 w 421"/>
              <a:gd name="T11" fmla="*/ 356 h 436"/>
              <a:gd name="T12" fmla="*/ 142 w 421"/>
              <a:gd name="T13" fmla="*/ 0 h 436"/>
              <a:gd name="T14" fmla="*/ 153 w 421"/>
              <a:gd name="T15" fmla="*/ 30 h 436"/>
              <a:gd name="T16" fmla="*/ 154 w 421"/>
              <a:gd name="T17" fmla="*/ 52 h 436"/>
              <a:gd name="T18" fmla="*/ 153 w 421"/>
              <a:gd name="T19" fmla="*/ 64 h 436"/>
              <a:gd name="T20" fmla="*/ 168 w 421"/>
              <a:gd name="T21" fmla="*/ 74 h 436"/>
              <a:gd name="T22" fmla="*/ 176 w 421"/>
              <a:gd name="T23" fmla="*/ 93 h 436"/>
              <a:gd name="T24" fmla="*/ 187 w 421"/>
              <a:gd name="T25" fmla="*/ 115 h 436"/>
              <a:gd name="T26" fmla="*/ 220 w 421"/>
              <a:gd name="T27" fmla="*/ 127 h 436"/>
              <a:gd name="T28" fmla="*/ 250 w 421"/>
              <a:gd name="T29" fmla="*/ 138 h 436"/>
              <a:gd name="T30" fmla="*/ 283 w 421"/>
              <a:gd name="T31" fmla="*/ 145 h 436"/>
              <a:gd name="T32" fmla="*/ 294 w 421"/>
              <a:gd name="T33" fmla="*/ 118 h 436"/>
              <a:gd name="T34" fmla="*/ 309 w 421"/>
              <a:gd name="T35" fmla="*/ 138 h 436"/>
              <a:gd name="T36" fmla="*/ 342 w 421"/>
              <a:gd name="T37" fmla="*/ 137 h 436"/>
              <a:gd name="T38" fmla="*/ 340 w 421"/>
              <a:gd name="T39" fmla="*/ 124 h 436"/>
              <a:gd name="T40" fmla="*/ 361 w 421"/>
              <a:gd name="T41" fmla="*/ 110 h 436"/>
              <a:gd name="T42" fmla="*/ 394 w 421"/>
              <a:gd name="T43" fmla="*/ 104 h 436"/>
              <a:gd name="T44" fmla="*/ 408 w 421"/>
              <a:gd name="T45" fmla="*/ 105 h 436"/>
              <a:gd name="T46" fmla="*/ 421 w 421"/>
              <a:gd name="T47" fmla="*/ 119 h 436"/>
              <a:gd name="T48" fmla="*/ 400 w 421"/>
              <a:gd name="T49" fmla="*/ 135 h 436"/>
              <a:gd name="T50" fmla="*/ 381 w 421"/>
              <a:gd name="T51" fmla="*/ 162 h 436"/>
              <a:gd name="T52" fmla="*/ 365 w 421"/>
              <a:gd name="T53" fmla="*/ 181 h 436"/>
              <a:gd name="T54" fmla="*/ 359 w 421"/>
              <a:gd name="T55" fmla="*/ 208 h 436"/>
              <a:gd name="T56" fmla="*/ 348 w 421"/>
              <a:gd name="T57" fmla="*/ 189 h 436"/>
              <a:gd name="T58" fmla="*/ 334 w 421"/>
              <a:gd name="T59" fmla="*/ 195 h 436"/>
              <a:gd name="T60" fmla="*/ 343 w 421"/>
              <a:gd name="T61" fmla="*/ 176 h 436"/>
              <a:gd name="T62" fmla="*/ 326 w 421"/>
              <a:gd name="T63" fmla="*/ 164 h 436"/>
              <a:gd name="T64" fmla="*/ 304 w 421"/>
              <a:gd name="T65" fmla="*/ 149 h 436"/>
              <a:gd name="T66" fmla="*/ 291 w 421"/>
              <a:gd name="T67" fmla="*/ 143 h 436"/>
              <a:gd name="T68" fmla="*/ 299 w 421"/>
              <a:gd name="T69" fmla="*/ 162 h 436"/>
              <a:gd name="T70" fmla="*/ 296 w 421"/>
              <a:gd name="T71" fmla="*/ 178 h 436"/>
              <a:gd name="T72" fmla="*/ 301 w 421"/>
              <a:gd name="T73" fmla="*/ 208 h 436"/>
              <a:gd name="T74" fmla="*/ 293 w 421"/>
              <a:gd name="T75" fmla="*/ 217 h 436"/>
              <a:gd name="T76" fmla="*/ 271 w 421"/>
              <a:gd name="T77" fmla="*/ 220 h 436"/>
              <a:gd name="T78" fmla="*/ 250 w 421"/>
              <a:gd name="T79" fmla="*/ 246 h 436"/>
              <a:gd name="T80" fmla="*/ 208 w 421"/>
              <a:gd name="T81" fmla="*/ 282 h 436"/>
              <a:gd name="T82" fmla="*/ 181 w 421"/>
              <a:gd name="T83" fmla="*/ 302 h 436"/>
              <a:gd name="T84" fmla="*/ 173 w 421"/>
              <a:gd name="T85" fmla="*/ 349 h 436"/>
              <a:gd name="T86" fmla="*/ 154 w 421"/>
              <a:gd name="T87" fmla="*/ 395 h 436"/>
              <a:gd name="T88" fmla="*/ 119 w 421"/>
              <a:gd name="T89" fmla="*/ 401 h 436"/>
              <a:gd name="T90" fmla="*/ 108 w 421"/>
              <a:gd name="T91" fmla="*/ 368 h 436"/>
              <a:gd name="T92" fmla="*/ 85 w 421"/>
              <a:gd name="T93" fmla="*/ 316 h 436"/>
              <a:gd name="T94" fmla="*/ 67 w 421"/>
              <a:gd name="T95" fmla="*/ 261 h 436"/>
              <a:gd name="T96" fmla="*/ 67 w 421"/>
              <a:gd name="T97" fmla="*/ 227 h 436"/>
              <a:gd name="T98" fmla="*/ 64 w 421"/>
              <a:gd name="T99" fmla="*/ 208 h 436"/>
              <a:gd name="T100" fmla="*/ 41 w 421"/>
              <a:gd name="T101" fmla="*/ 230 h 436"/>
              <a:gd name="T102" fmla="*/ 28 w 421"/>
              <a:gd name="T103" fmla="*/ 203 h 436"/>
              <a:gd name="T104" fmla="*/ 6 w 421"/>
              <a:gd name="T105" fmla="*/ 184 h 436"/>
              <a:gd name="T106" fmla="*/ 15 w 421"/>
              <a:gd name="T107" fmla="*/ 178 h 436"/>
              <a:gd name="T108" fmla="*/ 41 w 421"/>
              <a:gd name="T109" fmla="*/ 175 h 436"/>
              <a:gd name="T110" fmla="*/ 26 w 421"/>
              <a:gd name="T111" fmla="*/ 149 h 436"/>
              <a:gd name="T112" fmla="*/ 30 w 421"/>
              <a:gd name="T113" fmla="*/ 119 h 436"/>
              <a:gd name="T114" fmla="*/ 69 w 421"/>
              <a:gd name="T115" fmla="*/ 102 h 436"/>
              <a:gd name="T116" fmla="*/ 91 w 421"/>
              <a:gd name="T117" fmla="*/ 69 h 436"/>
              <a:gd name="T118" fmla="*/ 93 w 421"/>
              <a:gd name="T119" fmla="*/ 45 h 436"/>
              <a:gd name="T120" fmla="*/ 85 w 421"/>
              <a:gd name="T121" fmla="*/ 27 h 436"/>
              <a:gd name="T122" fmla="*/ 93 w 421"/>
              <a:gd name="T123" fmla="*/ 12 h 436"/>
              <a:gd name="T124" fmla="*/ 129 w 421"/>
              <a:gd name="T125" fmla="*/ 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1" h="436">
                <a:moveTo>
                  <a:pt x="370" y="428"/>
                </a:moveTo>
                <a:lnTo>
                  <a:pt x="370" y="428"/>
                </a:lnTo>
                <a:lnTo>
                  <a:pt x="372" y="431"/>
                </a:lnTo>
                <a:lnTo>
                  <a:pt x="372" y="435"/>
                </a:lnTo>
                <a:lnTo>
                  <a:pt x="370" y="436"/>
                </a:lnTo>
                <a:lnTo>
                  <a:pt x="369" y="431"/>
                </a:lnTo>
                <a:lnTo>
                  <a:pt x="367" y="431"/>
                </a:lnTo>
                <a:lnTo>
                  <a:pt x="367" y="430"/>
                </a:lnTo>
                <a:lnTo>
                  <a:pt x="369" y="430"/>
                </a:lnTo>
                <a:lnTo>
                  <a:pt x="370" y="428"/>
                </a:lnTo>
                <a:close/>
                <a:moveTo>
                  <a:pt x="369" y="425"/>
                </a:moveTo>
                <a:lnTo>
                  <a:pt x="369" y="427"/>
                </a:lnTo>
                <a:lnTo>
                  <a:pt x="367" y="428"/>
                </a:lnTo>
                <a:lnTo>
                  <a:pt x="367" y="427"/>
                </a:lnTo>
                <a:lnTo>
                  <a:pt x="367" y="427"/>
                </a:lnTo>
                <a:lnTo>
                  <a:pt x="367" y="427"/>
                </a:lnTo>
                <a:lnTo>
                  <a:pt x="369" y="425"/>
                </a:lnTo>
                <a:close/>
                <a:moveTo>
                  <a:pt x="364" y="417"/>
                </a:move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2" y="417"/>
                </a:lnTo>
                <a:lnTo>
                  <a:pt x="362" y="417"/>
                </a:lnTo>
                <a:lnTo>
                  <a:pt x="364" y="417"/>
                </a:lnTo>
                <a:close/>
                <a:moveTo>
                  <a:pt x="365" y="414"/>
                </a:moveTo>
                <a:lnTo>
                  <a:pt x="365" y="414"/>
                </a:lnTo>
                <a:lnTo>
                  <a:pt x="365" y="416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6"/>
                </a:lnTo>
                <a:lnTo>
                  <a:pt x="365" y="416"/>
                </a:lnTo>
                <a:lnTo>
                  <a:pt x="365" y="414"/>
                </a:lnTo>
                <a:lnTo>
                  <a:pt x="365" y="414"/>
                </a:lnTo>
                <a:close/>
                <a:moveTo>
                  <a:pt x="71" y="413"/>
                </a:moveTo>
                <a:lnTo>
                  <a:pt x="71" y="413"/>
                </a:lnTo>
                <a:lnTo>
                  <a:pt x="71" y="413"/>
                </a:lnTo>
                <a:lnTo>
                  <a:pt x="71" y="414"/>
                </a:lnTo>
                <a:lnTo>
                  <a:pt x="71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71" y="414"/>
                </a:lnTo>
                <a:lnTo>
                  <a:pt x="71" y="413"/>
                </a:lnTo>
                <a:lnTo>
                  <a:pt x="71" y="413"/>
                </a:lnTo>
                <a:close/>
                <a:moveTo>
                  <a:pt x="359" y="413"/>
                </a:moveTo>
                <a:lnTo>
                  <a:pt x="361" y="414"/>
                </a:lnTo>
                <a:lnTo>
                  <a:pt x="361" y="414"/>
                </a:lnTo>
                <a:lnTo>
                  <a:pt x="359" y="414"/>
                </a:lnTo>
                <a:lnTo>
                  <a:pt x="359" y="414"/>
                </a:lnTo>
                <a:lnTo>
                  <a:pt x="359" y="413"/>
                </a:lnTo>
                <a:lnTo>
                  <a:pt x="359" y="413"/>
                </a:lnTo>
                <a:close/>
                <a:moveTo>
                  <a:pt x="354" y="400"/>
                </a:moveTo>
                <a:lnTo>
                  <a:pt x="354" y="400"/>
                </a:lnTo>
                <a:lnTo>
                  <a:pt x="356" y="400"/>
                </a:lnTo>
                <a:lnTo>
                  <a:pt x="354" y="401"/>
                </a:lnTo>
                <a:lnTo>
                  <a:pt x="354" y="401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close/>
                <a:moveTo>
                  <a:pt x="351" y="375"/>
                </a:moveTo>
                <a:lnTo>
                  <a:pt x="351" y="376"/>
                </a:lnTo>
                <a:lnTo>
                  <a:pt x="351" y="378"/>
                </a:lnTo>
                <a:lnTo>
                  <a:pt x="351" y="381"/>
                </a:lnTo>
                <a:lnTo>
                  <a:pt x="351" y="381"/>
                </a:lnTo>
                <a:lnTo>
                  <a:pt x="350" y="381"/>
                </a:lnTo>
                <a:lnTo>
                  <a:pt x="350" y="379"/>
                </a:lnTo>
                <a:lnTo>
                  <a:pt x="348" y="378"/>
                </a:lnTo>
                <a:lnTo>
                  <a:pt x="350" y="376"/>
                </a:lnTo>
                <a:lnTo>
                  <a:pt x="350" y="376"/>
                </a:lnTo>
                <a:lnTo>
                  <a:pt x="351" y="375"/>
                </a:lnTo>
                <a:close/>
                <a:moveTo>
                  <a:pt x="66" y="370"/>
                </a:moveTo>
                <a:lnTo>
                  <a:pt x="66" y="370"/>
                </a:lnTo>
                <a:lnTo>
                  <a:pt x="66" y="370"/>
                </a:lnTo>
                <a:lnTo>
                  <a:pt x="66" y="370"/>
                </a:lnTo>
                <a:lnTo>
                  <a:pt x="66" y="372"/>
                </a:lnTo>
                <a:lnTo>
                  <a:pt x="66" y="372"/>
                </a:lnTo>
                <a:lnTo>
                  <a:pt x="66" y="372"/>
                </a:lnTo>
                <a:lnTo>
                  <a:pt x="66" y="370"/>
                </a:lnTo>
                <a:lnTo>
                  <a:pt x="66" y="370"/>
                </a:lnTo>
                <a:close/>
                <a:moveTo>
                  <a:pt x="353" y="367"/>
                </a:moveTo>
                <a:lnTo>
                  <a:pt x="354" y="367"/>
                </a:lnTo>
                <a:lnTo>
                  <a:pt x="354" y="368"/>
                </a:lnTo>
                <a:lnTo>
                  <a:pt x="354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7"/>
                </a:lnTo>
                <a:close/>
                <a:moveTo>
                  <a:pt x="359" y="359"/>
                </a:moveTo>
                <a:lnTo>
                  <a:pt x="359" y="361"/>
                </a:lnTo>
                <a:lnTo>
                  <a:pt x="358" y="361"/>
                </a:lnTo>
                <a:lnTo>
                  <a:pt x="358" y="359"/>
                </a:lnTo>
                <a:lnTo>
                  <a:pt x="358" y="359"/>
                </a:lnTo>
                <a:lnTo>
                  <a:pt x="359" y="359"/>
                </a:lnTo>
                <a:close/>
                <a:moveTo>
                  <a:pt x="354" y="345"/>
                </a:moveTo>
                <a:lnTo>
                  <a:pt x="354" y="345"/>
                </a:lnTo>
                <a:lnTo>
                  <a:pt x="354" y="346"/>
                </a:lnTo>
                <a:lnTo>
                  <a:pt x="354" y="348"/>
                </a:lnTo>
                <a:lnTo>
                  <a:pt x="353" y="346"/>
                </a:lnTo>
                <a:lnTo>
                  <a:pt x="354" y="345"/>
                </a:lnTo>
                <a:lnTo>
                  <a:pt x="354" y="345"/>
                </a:lnTo>
                <a:close/>
                <a:moveTo>
                  <a:pt x="359" y="337"/>
                </a:moveTo>
                <a:lnTo>
                  <a:pt x="359" y="338"/>
                </a:lnTo>
                <a:lnTo>
                  <a:pt x="359" y="338"/>
                </a:lnTo>
                <a:lnTo>
                  <a:pt x="359" y="340"/>
                </a:lnTo>
                <a:lnTo>
                  <a:pt x="359" y="342"/>
                </a:lnTo>
                <a:lnTo>
                  <a:pt x="359" y="342"/>
                </a:lnTo>
                <a:lnTo>
                  <a:pt x="359" y="343"/>
                </a:lnTo>
                <a:lnTo>
                  <a:pt x="358" y="343"/>
                </a:lnTo>
                <a:lnTo>
                  <a:pt x="358" y="343"/>
                </a:lnTo>
                <a:lnTo>
                  <a:pt x="358" y="345"/>
                </a:lnTo>
                <a:lnTo>
                  <a:pt x="356" y="346"/>
                </a:lnTo>
                <a:lnTo>
                  <a:pt x="358" y="346"/>
                </a:lnTo>
                <a:lnTo>
                  <a:pt x="358" y="351"/>
                </a:lnTo>
                <a:lnTo>
                  <a:pt x="358" y="353"/>
                </a:lnTo>
                <a:lnTo>
                  <a:pt x="356" y="353"/>
                </a:lnTo>
                <a:lnTo>
                  <a:pt x="356" y="356"/>
                </a:lnTo>
                <a:lnTo>
                  <a:pt x="356" y="357"/>
                </a:lnTo>
                <a:lnTo>
                  <a:pt x="356" y="359"/>
                </a:lnTo>
                <a:lnTo>
                  <a:pt x="354" y="359"/>
                </a:lnTo>
                <a:lnTo>
                  <a:pt x="354" y="359"/>
                </a:lnTo>
                <a:lnTo>
                  <a:pt x="354" y="361"/>
                </a:lnTo>
                <a:lnTo>
                  <a:pt x="356" y="361"/>
                </a:lnTo>
                <a:lnTo>
                  <a:pt x="356" y="361"/>
                </a:lnTo>
                <a:lnTo>
                  <a:pt x="354" y="362"/>
                </a:lnTo>
                <a:lnTo>
                  <a:pt x="354" y="365"/>
                </a:lnTo>
                <a:lnTo>
                  <a:pt x="354" y="367"/>
                </a:lnTo>
                <a:lnTo>
                  <a:pt x="354" y="367"/>
                </a:lnTo>
                <a:lnTo>
                  <a:pt x="353" y="367"/>
                </a:lnTo>
                <a:lnTo>
                  <a:pt x="351" y="364"/>
                </a:lnTo>
                <a:lnTo>
                  <a:pt x="351" y="362"/>
                </a:lnTo>
                <a:lnTo>
                  <a:pt x="351" y="361"/>
                </a:lnTo>
                <a:lnTo>
                  <a:pt x="351" y="361"/>
                </a:lnTo>
                <a:lnTo>
                  <a:pt x="353" y="361"/>
                </a:lnTo>
                <a:lnTo>
                  <a:pt x="353" y="359"/>
                </a:lnTo>
                <a:lnTo>
                  <a:pt x="353" y="357"/>
                </a:lnTo>
                <a:lnTo>
                  <a:pt x="353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4"/>
                </a:lnTo>
                <a:lnTo>
                  <a:pt x="354" y="354"/>
                </a:lnTo>
                <a:lnTo>
                  <a:pt x="354" y="354"/>
                </a:lnTo>
                <a:lnTo>
                  <a:pt x="354" y="351"/>
                </a:lnTo>
                <a:lnTo>
                  <a:pt x="354" y="351"/>
                </a:lnTo>
                <a:lnTo>
                  <a:pt x="354" y="349"/>
                </a:lnTo>
                <a:lnTo>
                  <a:pt x="354" y="348"/>
                </a:lnTo>
                <a:lnTo>
                  <a:pt x="354" y="348"/>
                </a:lnTo>
                <a:lnTo>
                  <a:pt x="356" y="346"/>
                </a:lnTo>
                <a:lnTo>
                  <a:pt x="356" y="345"/>
                </a:lnTo>
                <a:lnTo>
                  <a:pt x="356" y="345"/>
                </a:lnTo>
                <a:lnTo>
                  <a:pt x="356" y="342"/>
                </a:lnTo>
                <a:lnTo>
                  <a:pt x="356" y="340"/>
                </a:lnTo>
                <a:lnTo>
                  <a:pt x="358" y="338"/>
                </a:lnTo>
                <a:lnTo>
                  <a:pt x="359" y="337"/>
                </a:lnTo>
                <a:lnTo>
                  <a:pt x="359" y="337"/>
                </a:lnTo>
                <a:close/>
                <a:moveTo>
                  <a:pt x="138" y="0"/>
                </a:moveTo>
                <a:lnTo>
                  <a:pt x="138" y="0"/>
                </a:ln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0"/>
                </a:lnTo>
                <a:lnTo>
                  <a:pt x="142" y="1"/>
                </a:lnTo>
                <a:lnTo>
                  <a:pt x="142" y="1"/>
                </a:lnTo>
                <a:lnTo>
                  <a:pt x="142" y="3"/>
                </a:lnTo>
                <a:lnTo>
                  <a:pt x="142" y="4"/>
                </a:lnTo>
                <a:lnTo>
                  <a:pt x="143" y="6"/>
                </a:lnTo>
                <a:lnTo>
                  <a:pt x="143" y="9"/>
                </a:lnTo>
                <a:lnTo>
                  <a:pt x="145" y="12"/>
                </a:lnTo>
                <a:lnTo>
                  <a:pt x="145" y="14"/>
                </a:lnTo>
                <a:lnTo>
                  <a:pt x="146" y="15"/>
                </a:lnTo>
                <a:lnTo>
                  <a:pt x="149" y="15"/>
                </a:lnTo>
                <a:lnTo>
                  <a:pt x="151" y="15"/>
                </a:lnTo>
                <a:lnTo>
                  <a:pt x="153" y="17"/>
                </a:lnTo>
                <a:lnTo>
                  <a:pt x="154" y="19"/>
                </a:lnTo>
                <a:lnTo>
                  <a:pt x="154" y="19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54" y="22"/>
                </a:lnTo>
                <a:lnTo>
                  <a:pt x="153" y="23"/>
                </a:lnTo>
                <a:lnTo>
                  <a:pt x="153" y="23"/>
                </a:lnTo>
                <a:lnTo>
                  <a:pt x="153" y="25"/>
                </a:lnTo>
                <a:lnTo>
                  <a:pt x="153" y="27"/>
                </a:lnTo>
                <a:lnTo>
                  <a:pt x="153" y="28"/>
                </a:lnTo>
                <a:lnTo>
                  <a:pt x="153" y="30"/>
                </a:lnTo>
                <a:lnTo>
                  <a:pt x="153" y="33"/>
                </a:lnTo>
                <a:lnTo>
                  <a:pt x="154" y="34"/>
                </a:lnTo>
                <a:lnTo>
                  <a:pt x="154" y="34"/>
                </a:lnTo>
                <a:lnTo>
                  <a:pt x="156" y="34"/>
                </a:lnTo>
                <a:lnTo>
                  <a:pt x="156" y="36"/>
                </a:lnTo>
                <a:lnTo>
                  <a:pt x="157" y="36"/>
                </a:lnTo>
                <a:lnTo>
                  <a:pt x="157" y="38"/>
                </a:lnTo>
                <a:lnTo>
                  <a:pt x="157" y="38"/>
                </a:lnTo>
                <a:lnTo>
                  <a:pt x="157" y="39"/>
                </a:lnTo>
                <a:lnTo>
                  <a:pt x="157" y="39"/>
                </a:lnTo>
                <a:lnTo>
                  <a:pt x="157" y="41"/>
                </a:lnTo>
                <a:lnTo>
                  <a:pt x="157" y="41"/>
                </a:lnTo>
                <a:lnTo>
                  <a:pt x="159" y="42"/>
                </a:lnTo>
                <a:lnTo>
                  <a:pt x="159" y="42"/>
                </a:lnTo>
                <a:lnTo>
                  <a:pt x="159" y="44"/>
                </a:lnTo>
                <a:lnTo>
                  <a:pt x="159" y="44"/>
                </a:lnTo>
                <a:lnTo>
                  <a:pt x="159" y="45"/>
                </a:lnTo>
                <a:lnTo>
                  <a:pt x="159" y="47"/>
                </a:lnTo>
                <a:lnTo>
                  <a:pt x="159" y="49"/>
                </a:lnTo>
                <a:lnTo>
                  <a:pt x="159" y="49"/>
                </a:lnTo>
                <a:lnTo>
                  <a:pt x="157" y="49"/>
                </a:lnTo>
                <a:lnTo>
                  <a:pt x="157" y="50"/>
                </a:lnTo>
                <a:lnTo>
                  <a:pt x="156" y="50"/>
                </a:lnTo>
                <a:lnTo>
                  <a:pt x="154" y="52"/>
                </a:lnTo>
                <a:lnTo>
                  <a:pt x="154" y="50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1" y="47"/>
                </a:lnTo>
                <a:lnTo>
                  <a:pt x="151" y="47"/>
                </a:lnTo>
                <a:lnTo>
                  <a:pt x="149" y="47"/>
                </a:lnTo>
                <a:lnTo>
                  <a:pt x="148" y="49"/>
                </a:lnTo>
                <a:lnTo>
                  <a:pt x="146" y="49"/>
                </a:lnTo>
                <a:lnTo>
                  <a:pt x="146" y="49"/>
                </a:lnTo>
                <a:lnTo>
                  <a:pt x="148" y="49"/>
                </a:lnTo>
                <a:lnTo>
                  <a:pt x="148" y="50"/>
                </a:lnTo>
                <a:lnTo>
                  <a:pt x="148" y="52"/>
                </a:lnTo>
                <a:lnTo>
                  <a:pt x="148" y="53"/>
                </a:lnTo>
                <a:lnTo>
                  <a:pt x="148" y="53"/>
                </a:lnTo>
                <a:lnTo>
                  <a:pt x="151" y="56"/>
                </a:lnTo>
                <a:lnTo>
                  <a:pt x="153" y="56"/>
                </a:lnTo>
                <a:lnTo>
                  <a:pt x="153" y="58"/>
                </a:lnTo>
                <a:lnTo>
                  <a:pt x="151" y="58"/>
                </a:lnTo>
                <a:lnTo>
                  <a:pt x="151" y="60"/>
                </a:lnTo>
                <a:lnTo>
                  <a:pt x="151" y="61"/>
                </a:lnTo>
                <a:lnTo>
                  <a:pt x="153" y="63"/>
                </a:lnTo>
                <a:lnTo>
                  <a:pt x="153" y="63"/>
                </a:lnTo>
                <a:lnTo>
                  <a:pt x="153" y="64"/>
                </a:lnTo>
                <a:lnTo>
                  <a:pt x="153" y="66"/>
                </a:lnTo>
                <a:lnTo>
                  <a:pt x="153" y="66"/>
                </a:lnTo>
                <a:lnTo>
                  <a:pt x="153" y="67"/>
                </a:lnTo>
                <a:lnTo>
                  <a:pt x="153" y="67"/>
                </a:lnTo>
                <a:lnTo>
                  <a:pt x="153" y="67"/>
                </a:lnTo>
                <a:lnTo>
                  <a:pt x="154" y="67"/>
                </a:lnTo>
                <a:lnTo>
                  <a:pt x="154" y="67"/>
                </a:lnTo>
                <a:lnTo>
                  <a:pt x="156" y="67"/>
                </a:lnTo>
                <a:lnTo>
                  <a:pt x="156" y="67"/>
                </a:lnTo>
                <a:lnTo>
                  <a:pt x="156" y="66"/>
                </a:lnTo>
                <a:lnTo>
                  <a:pt x="156" y="66"/>
                </a:lnTo>
                <a:lnTo>
                  <a:pt x="157" y="66"/>
                </a:lnTo>
                <a:lnTo>
                  <a:pt x="159" y="69"/>
                </a:lnTo>
                <a:lnTo>
                  <a:pt x="160" y="71"/>
                </a:lnTo>
                <a:lnTo>
                  <a:pt x="160" y="71"/>
                </a:lnTo>
                <a:lnTo>
                  <a:pt x="160" y="71"/>
                </a:lnTo>
                <a:lnTo>
                  <a:pt x="162" y="72"/>
                </a:lnTo>
                <a:lnTo>
                  <a:pt x="164" y="72"/>
                </a:lnTo>
                <a:lnTo>
                  <a:pt x="164" y="74"/>
                </a:lnTo>
                <a:lnTo>
                  <a:pt x="165" y="74"/>
                </a:lnTo>
                <a:lnTo>
                  <a:pt x="167" y="74"/>
                </a:lnTo>
                <a:lnTo>
                  <a:pt x="168" y="74"/>
                </a:lnTo>
                <a:lnTo>
                  <a:pt x="168" y="74"/>
                </a:lnTo>
                <a:lnTo>
                  <a:pt x="168" y="74"/>
                </a:lnTo>
                <a:lnTo>
                  <a:pt x="170" y="74"/>
                </a:lnTo>
                <a:lnTo>
                  <a:pt x="171" y="75"/>
                </a:lnTo>
                <a:lnTo>
                  <a:pt x="173" y="75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3" y="80"/>
                </a:lnTo>
                <a:lnTo>
                  <a:pt x="175" y="80"/>
                </a:lnTo>
                <a:lnTo>
                  <a:pt x="176" y="80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1" y="83"/>
                </a:lnTo>
                <a:lnTo>
                  <a:pt x="183" y="83"/>
                </a:lnTo>
                <a:lnTo>
                  <a:pt x="184" y="85"/>
                </a:lnTo>
                <a:lnTo>
                  <a:pt x="184" y="86"/>
                </a:lnTo>
                <a:lnTo>
                  <a:pt x="184" y="85"/>
                </a:lnTo>
                <a:lnTo>
                  <a:pt x="184" y="86"/>
                </a:lnTo>
                <a:lnTo>
                  <a:pt x="183" y="86"/>
                </a:lnTo>
                <a:lnTo>
                  <a:pt x="183" y="86"/>
                </a:lnTo>
                <a:lnTo>
                  <a:pt x="179" y="88"/>
                </a:lnTo>
                <a:lnTo>
                  <a:pt x="179" y="90"/>
                </a:lnTo>
                <a:lnTo>
                  <a:pt x="178" y="90"/>
                </a:lnTo>
                <a:lnTo>
                  <a:pt x="176" y="93"/>
                </a:lnTo>
                <a:lnTo>
                  <a:pt x="175" y="96"/>
                </a:lnTo>
                <a:lnTo>
                  <a:pt x="175" y="97"/>
                </a:lnTo>
                <a:lnTo>
                  <a:pt x="175" y="99"/>
                </a:lnTo>
                <a:lnTo>
                  <a:pt x="173" y="101"/>
                </a:lnTo>
                <a:lnTo>
                  <a:pt x="173" y="102"/>
                </a:lnTo>
                <a:lnTo>
                  <a:pt x="171" y="102"/>
                </a:lnTo>
                <a:lnTo>
                  <a:pt x="171" y="104"/>
                </a:lnTo>
                <a:lnTo>
                  <a:pt x="171" y="107"/>
                </a:lnTo>
                <a:lnTo>
                  <a:pt x="171" y="107"/>
                </a:lnTo>
                <a:lnTo>
                  <a:pt x="173" y="107"/>
                </a:lnTo>
                <a:lnTo>
                  <a:pt x="173" y="108"/>
                </a:lnTo>
                <a:lnTo>
                  <a:pt x="175" y="110"/>
                </a:lnTo>
                <a:lnTo>
                  <a:pt x="176" y="110"/>
                </a:lnTo>
                <a:lnTo>
                  <a:pt x="178" y="110"/>
                </a:lnTo>
                <a:lnTo>
                  <a:pt x="178" y="110"/>
                </a:lnTo>
                <a:lnTo>
                  <a:pt x="178" y="110"/>
                </a:lnTo>
                <a:lnTo>
                  <a:pt x="179" y="110"/>
                </a:lnTo>
                <a:lnTo>
                  <a:pt x="179" y="110"/>
                </a:lnTo>
                <a:lnTo>
                  <a:pt x="181" y="112"/>
                </a:lnTo>
                <a:lnTo>
                  <a:pt x="181" y="112"/>
                </a:lnTo>
                <a:lnTo>
                  <a:pt x="183" y="113"/>
                </a:lnTo>
                <a:lnTo>
                  <a:pt x="186" y="113"/>
                </a:lnTo>
                <a:lnTo>
                  <a:pt x="187" y="115"/>
                </a:lnTo>
                <a:lnTo>
                  <a:pt x="187" y="115"/>
                </a:lnTo>
                <a:lnTo>
                  <a:pt x="189" y="116"/>
                </a:lnTo>
                <a:lnTo>
                  <a:pt x="189" y="116"/>
                </a:lnTo>
                <a:lnTo>
                  <a:pt x="192" y="119"/>
                </a:lnTo>
                <a:lnTo>
                  <a:pt x="194" y="119"/>
                </a:lnTo>
                <a:lnTo>
                  <a:pt x="195" y="121"/>
                </a:lnTo>
                <a:lnTo>
                  <a:pt x="197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200" y="121"/>
                </a:lnTo>
                <a:lnTo>
                  <a:pt x="201" y="121"/>
                </a:lnTo>
                <a:lnTo>
                  <a:pt x="203" y="124"/>
                </a:lnTo>
                <a:lnTo>
                  <a:pt x="206" y="124"/>
                </a:lnTo>
                <a:lnTo>
                  <a:pt x="208" y="124"/>
                </a:lnTo>
                <a:lnTo>
                  <a:pt x="209" y="124"/>
                </a:lnTo>
                <a:lnTo>
                  <a:pt x="209" y="126"/>
                </a:lnTo>
                <a:lnTo>
                  <a:pt x="209" y="127"/>
                </a:lnTo>
                <a:lnTo>
                  <a:pt x="212" y="127"/>
                </a:lnTo>
                <a:lnTo>
                  <a:pt x="214" y="129"/>
                </a:lnTo>
                <a:lnTo>
                  <a:pt x="217" y="129"/>
                </a:lnTo>
                <a:lnTo>
                  <a:pt x="217" y="129"/>
                </a:lnTo>
                <a:lnTo>
                  <a:pt x="219" y="129"/>
                </a:lnTo>
                <a:lnTo>
                  <a:pt x="219" y="129"/>
                </a:lnTo>
                <a:lnTo>
                  <a:pt x="220" y="127"/>
                </a:lnTo>
                <a:lnTo>
                  <a:pt x="222" y="129"/>
                </a:lnTo>
                <a:lnTo>
                  <a:pt x="225" y="129"/>
                </a:lnTo>
                <a:lnTo>
                  <a:pt x="225" y="129"/>
                </a:lnTo>
                <a:lnTo>
                  <a:pt x="227" y="129"/>
                </a:lnTo>
                <a:lnTo>
                  <a:pt x="228" y="127"/>
                </a:lnTo>
                <a:lnTo>
                  <a:pt x="230" y="127"/>
                </a:lnTo>
                <a:lnTo>
                  <a:pt x="231" y="129"/>
                </a:lnTo>
                <a:lnTo>
                  <a:pt x="235" y="130"/>
                </a:lnTo>
                <a:lnTo>
                  <a:pt x="236" y="130"/>
                </a:lnTo>
                <a:lnTo>
                  <a:pt x="238" y="132"/>
                </a:lnTo>
                <a:lnTo>
                  <a:pt x="238" y="132"/>
                </a:lnTo>
                <a:lnTo>
                  <a:pt x="238" y="134"/>
                </a:lnTo>
                <a:lnTo>
                  <a:pt x="238" y="135"/>
                </a:lnTo>
                <a:lnTo>
                  <a:pt x="241" y="137"/>
                </a:lnTo>
                <a:lnTo>
                  <a:pt x="242" y="137"/>
                </a:lnTo>
                <a:lnTo>
                  <a:pt x="244" y="137"/>
                </a:lnTo>
                <a:lnTo>
                  <a:pt x="244" y="137"/>
                </a:lnTo>
                <a:lnTo>
                  <a:pt x="244" y="137"/>
                </a:lnTo>
                <a:lnTo>
                  <a:pt x="246" y="138"/>
                </a:lnTo>
                <a:lnTo>
                  <a:pt x="246" y="138"/>
                </a:lnTo>
                <a:lnTo>
                  <a:pt x="246" y="138"/>
                </a:lnTo>
                <a:lnTo>
                  <a:pt x="247" y="140"/>
                </a:lnTo>
                <a:lnTo>
                  <a:pt x="249" y="138"/>
                </a:lnTo>
                <a:lnTo>
                  <a:pt x="250" y="138"/>
                </a:lnTo>
                <a:lnTo>
                  <a:pt x="252" y="138"/>
                </a:lnTo>
                <a:lnTo>
                  <a:pt x="252" y="138"/>
                </a:lnTo>
                <a:lnTo>
                  <a:pt x="253" y="140"/>
                </a:lnTo>
                <a:lnTo>
                  <a:pt x="253" y="142"/>
                </a:lnTo>
                <a:lnTo>
                  <a:pt x="253" y="142"/>
                </a:lnTo>
                <a:lnTo>
                  <a:pt x="255" y="142"/>
                </a:lnTo>
                <a:lnTo>
                  <a:pt x="257" y="140"/>
                </a:lnTo>
                <a:lnTo>
                  <a:pt x="258" y="142"/>
                </a:lnTo>
                <a:lnTo>
                  <a:pt x="260" y="142"/>
                </a:lnTo>
                <a:lnTo>
                  <a:pt x="263" y="142"/>
                </a:lnTo>
                <a:lnTo>
                  <a:pt x="263" y="142"/>
                </a:lnTo>
                <a:lnTo>
                  <a:pt x="265" y="143"/>
                </a:lnTo>
                <a:lnTo>
                  <a:pt x="268" y="145"/>
                </a:lnTo>
                <a:lnTo>
                  <a:pt x="268" y="143"/>
                </a:lnTo>
                <a:lnTo>
                  <a:pt x="272" y="142"/>
                </a:lnTo>
                <a:lnTo>
                  <a:pt x="272" y="142"/>
                </a:lnTo>
                <a:lnTo>
                  <a:pt x="272" y="145"/>
                </a:lnTo>
                <a:lnTo>
                  <a:pt x="274" y="145"/>
                </a:lnTo>
                <a:lnTo>
                  <a:pt x="276" y="145"/>
                </a:lnTo>
                <a:lnTo>
                  <a:pt x="277" y="145"/>
                </a:lnTo>
                <a:lnTo>
                  <a:pt x="279" y="145"/>
                </a:lnTo>
                <a:lnTo>
                  <a:pt x="280" y="145"/>
                </a:lnTo>
                <a:lnTo>
                  <a:pt x="282" y="145"/>
                </a:lnTo>
                <a:lnTo>
                  <a:pt x="283" y="145"/>
                </a:lnTo>
                <a:lnTo>
                  <a:pt x="287" y="145"/>
                </a:lnTo>
                <a:lnTo>
                  <a:pt x="287" y="145"/>
                </a:lnTo>
                <a:lnTo>
                  <a:pt x="287" y="145"/>
                </a:lnTo>
                <a:lnTo>
                  <a:pt x="288" y="142"/>
                </a:lnTo>
                <a:lnTo>
                  <a:pt x="288" y="140"/>
                </a:lnTo>
                <a:lnTo>
                  <a:pt x="288" y="138"/>
                </a:lnTo>
                <a:lnTo>
                  <a:pt x="288" y="137"/>
                </a:lnTo>
                <a:lnTo>
                  <a:pt x="285" y="134"/>
                </a:lnTo>
                <a:lnTo>
                  <a:pt x="285" y="134"/>
                </a:lnTo>
                <a:lnTo>
                  <a:pt x="287" y="129"/>
                </a:lnTo>
                <a:lnTo>
                  <a:pt x="287" y="126"/>
                </a:lnTo>
                <a:lnTo>
                  <a:pt x="288" y="126"/>
                </a:lnTo>
                <a:lnTo>
                  <a:pt x="288" y="124"/>
                </a:lnTo>
                <a:lnTo>
                  <a:pt x="288" y="123"/>
                </a:lnTo>
                <a:lnTo>
                  <a:pt x="288" y="123"/>
                </a:lnTo>
                <a:lnTo>
                  <a:pt x="288" y="121"/>
                </a:lnTo>
                <a:lnTo>
                  <a:pt x="287" y="121"/>
                </a:lnTo>
                <a:lnTo>
                  <a:pt x="288" y="121"/>
                </a:lnTo>
                <a:lnTo>
                  <a:pt x="288" y="121"/>
                </a:lnTo>
                <a:lnTo>
                  <a:pt x="290" y="119"/>
                </a:lnTo>
                <a:lnTo>
                  <a:pt x="291" y="119"/>
                </a:lnTo>
                <a:lnTo>
                  <a:pt x="293" y="119"/>
                </a:lnTo>
                <a:lnTo>
                  <a:pt x="293" y="119"/>
                </a:lnTo>
                <a:lnTo>
                  <a:pt x="294" y="118"/>
                </a:lnTo>
                <a:lnTo>
                  <a:pt x="294" y="118"/>
                </a:lnTo>
                <a:lnTo>
                  <a:pt x="296" y="119"/>
                </a:lnTo>
                <a:lnTo>
                  <a:pt x="298" y="119"/>
                </a:lnTo>
                <a:lnTo>
                  <a:pt x="298" y="121"/>
                </a:lnTo>
                <a:lnTo>
                  <a:pt x="298" y="121"/>
                </a:lnTo>
                <a:lnTo>
                  <a:pt x="298" y="123"/>
                </a:lnTo>
                <a:lnTo>
                  <a:pt x="296" y="127"/>
                </a:lnTo>
                <a:lnTo>
                  <a:pt x="298" y="129"/>
                </a:lnTo>
                <a:lnTo>
                  <a:pt x="298" y="129"/>
                </a:lnTo>
                <a:lnTo>
                  <a:pt x="299" y="130"/>
                </a:lnTo>
                <a:lnTo>
                  <a:pt x="299" y="130"/>
                </a:lnTo>
                <a:lnTo>
                  <a:pt x="298" y="132"/>
                </a:lnTo>
                <a:lnTo>
                  <a:pt x="296" y="132"/>
                </a:lnTo>
                <a:lnTo>
                  <a:pt x="298" y="134"/>
                </a:lnTo>
                <a:lnTo>
                  <a:pt x="298" y="134"/>
                </a:lnTo>
                <a:lnTo>
                  <a:pt x="298" y="134"/>
                </a:lnTo>
                <a:lnTo>
                  <a:pt x="298" y="135"/>
                </a:lnTo>
                <a:lnTo>
                  <a:pt x="299" y="137"/>
                </a:lnTo>
                <a:lnTo>
                  <a:pt x="301" y="137"/>
                </a:lnTo>
                <a:lnTo>
                  <a:pt x="302" y="138"/>
                </a:lnTo>
                <a:lnTo>
                  <a:pt x="305" y="137"/>
                </a:lnTo>
                <a:lnTo>
                  <a:pt x="305" y="138"/>
                </a:lnTo>
                <a:lnTo>
                  <a:pt x="307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40"/>
                </a:lnTo>
                <a:lnTo>
                  <a:pt x="309" y="140"/>
                </a:lnTo>
                <a:lnTo>
                  <a:pt x="310" y="140"/>
                </a:lnTo>
                <a:lnTo>
                  <a:pt x="312" y="140"/>
                </a:lnTo>
                <a:lnTo>
                  <a:pt x="313" y="140"/>
                </a:lnTo>
                <a:lnTo>
                  <a:pt x="317" y="138"/>
                </a:lnTo>
                <a:lnTo>
                  <a:pt x="318" y="137"/>
                </a:lnTo>
                <a:lnTo>
                  <a:pt x="318" y="137"/>
                </a:lnTo>
                <a:lnTo>
                  <a:pt x="320" y="137"/>
                </a:lnTo>
                <a:lnTo>
                  <a:pt x="321" y="137"/>
                </a:lnTo>
                <a:lnTo>
                  <a:pt x="323" y="138"/>
                </a:lnTo>
                <a:lnTo>
                  <a:pt x="324" y="138"/>
                </a:lnTo>
                <a:lnTo>
                  <a:pt x="326" y="138"/>
                </a:lnTo>
                <a:lnTo>
                  <a:pt x="328" y="138"/>
                </a:lnTo>
                <a:lnTo>
                  <a:pt x="331" y="138"/>
                </a:lnTo>
                <a:lnTo>
                  <a:pt x="334" y="138"/>
                </a:lnTo>
                <a:lnTo>
                  <a:pt x="335" y="137"/>
                </a:lnTo>
                <a:lnTo>
                  <a:pt x="335" y="137"/>
                </a:lnTo>
                <a:lnTo>
                  <a:pt x="337" y="138"/>
                </a:lnTo>
                <a:lnTo>
                  <a:pt x="339" y="138"/>
                </a:lnTo>
                <a:lnTo>
                  <a:pt x="340" y="138"/>
                </a:lnTo>
                <a:lnTo>
                  <a:pt x="342" y="137"/>
                </a:lnTo>
                <a:lnTo>
                  <a:pt x="342" y="137"/>
                </a:lnTo>
                <a:lnTo>
                  <a:pt x="343" y="137"/>
                </a:lnTo>
                <a:lnTo>
                  <a:pt x="343" y="137"/>
                </a:lnTo>
                <a:lnTo>
                  <a:pt x="345" y="137"/>
                </a:lnTo>
                <a:lnTo>
                  <a:pt x="345" y="137"/>
                </a:lnTo>
                <a:lnTo>
                  <a:pt x="345" y="135"/>
                </a:lnTo>
                <a:lnTo>
                  <a:pt x="343" y="135"/>
                </a:lnTo>
                <a:lnTo>
                  <a:pt x="343" y="134"/>
                </a:lnTo>
                <a:lnTo>
                  <a:pt x="343" y="134"/>
                </a:lnTo>
                <a:lnTo>
                  <a:pt x="343" y="134"/>
                </a:lnTo>
                <a:lnTo>
                  <a:pt x="345" y="132"/>
                </a:lnTo>
                <a:lnTo>
                  <a:pt x="345" y="130"/>
                </a:lnTo>
                <a:lnTo>
                  <a:pt x="345" y="129"/>
                </a:lnTo>
                <a:lnTo>
                  <a:pt x="343" y="129"/>
                </a:lnTo>
                <a:lnTo>
                  <a:pt x="343" y="127"/>
                </a:lnTo>
                <a:lnTo>
                  <a:pt x="342" y="129"/>
                </a:lnTo>
                <a:lnTo>
                  <a:pt x="340" y="129"/>
                </a:lnTo>
                <a:lnTo>
                  <a:pt x="339" y="127"/>
                </a:lnTo>
                <a:lnTo>
                  <a:pt x="339" y="127"/>
                </a:lnTo>
                <a:lnTo>
                  <a:pt x="337" y="126"/>
                </a:lnTo>
                <a:lnTo>
                  <a:pt x="339" y="124"/>
                </a:lnTo>
                <a:lnTo>
                  <a:pt x="339" y="124"/>
                </a:lnTo>
                <a:lnTo>
                  <a:pt x="339" y="124"/>
                </a:lnTo>
                <a:lnTo>
                  <a:pt x="340" y="124"/>
                </a:lnTo>
                <a:lnTo>
                  <a:pt x="342" y="124"/>
                </a:lnTo>
                <a:lnTo>
                  <a:pt x="342" y="124"/>
                </a:lnTo>
                <a:lnTo>
                  <a:pt x="343" y="124"/>
                </a:lnTo>
                <a:lnTo>
                  <a:pt x="345" y="123"/>
                </a:lnTo>
                <a:lnTo>
                  <a:pt x="346" y="123"/>
                </a:lnTo>
                <a:lnTo>
                  <a:pt x="346" y="123"/>
                </a:lnTo>
                <a:lnTo>
                  <a:pt x="348" y="123"/>
                </a:lnTo>
                <a:lnTo>
                  <a:pt x="348" y="123"/>
                </a:lnTo>
                <a:lnTo>
                  <a:pt x="348" y="123"/>
                </a:lnTo>
                <a:lnTo>
                  <a:pt x="350" y="123"/>
                </a:lnTo>
                <a:lnTo>
                  <a:pt x="351" y="123"/>
                </a:lnTo>
                <a:lnTo>
                  <a:pt x="351" y="121"/>
                </a:lnTo>
                <a:lnTo>
                  <a:pt x="353" y="121"/>
                </a:lnTo>
                <a:lnTo>
                  <a:pt x="354" y="119"/>
                </a:lnTo>
                <a:lnTo>
                  <a:pt x="354" y="119"/>
                </a:lnTo>
                <a:lnTo>
                  <a:pt x="353" y="119"/>
                </a:lnTo>
                <a:lnTo>
                  <a:pt x="353" y="119"/>
                </a:lnTo>
                <a:lnTo>
                  <a:pt x="353" y="118"/>
                </a:lnTo>
                <a:lnTo>
                  <a:pt x="354" y="118"/>
                </a:lnTo>
                <a:lnTo>
                  <a:pt x="356" y="116"/>
                </a:lnTo>
                <a:lnTo>
                  <a:pt x="359" y="115"/>
                </a:lnTo>
                <a:lnTo>
                  <a:pt x="359" y="113"/>
                </a:lnTo>
                <a:lnTo>
                  <a:pt x="361" y="112"/>
                </a:lnTo>
                <a:lnTo>
                  <a:pt x="361" y="110"/>
                </a:lnTo>
                <a:lnTo>
                  <a:pt x="362" y="110"/>
                </a:lnTo>
                <a:lnTo>
                  <a:pt x="364" y="110"/>
                </a:lnTo>
                <a:lnTo>
                  <a:pt x="367" y="108"/>
                </a:lnTo>
                <a:lnTo>
                  <a:pt x="369" y="108"/>
                </a:lnTo>
                <a:lnTo>
                  <a:pt x="372" y="107"/>
                </a:lnTo>
                <a:lnTo>
                  <a:pt x="372" y="107"/>
                </a:lnTo>
                <a:lnTo>
                  <a:pt x="373" y="105"/>
                </a:lnTo>
                <a:lnTo>
                  <a:pt x="373" y="105"/>
                </a:lnTo>
                <a:lnTo>
                  <a:pt x="375" y="104"/>
                </a:lnTo>
                <a:lnTo>
                  <a:pt x="375" y="104"/>
                </a:lnTo>
                <a:lnTo>
                  <a:pt x="376" y="102"/>
                </a:lnTo>
                <a:lnTo>
                  <a:pt x="380" y="101"/>
                </a:lnTo>
                <a:lnTo>
                  <a:pt x="381" y="99"/>
                </a:lnTo>
                <a:lnTo>
                  <a:pt x="383" y="99"/>
                </a:lnTo>
                <a:lnTo>
                  <a:pt x="383" y="101"/>
                </a:lnTo>
                <a:lnTo>
                  <a:pt x="384" y="101"/>
                </a:lnTo>
                <a:lnTo>
                  <a:pt x="384" y="101"/>
                </a:lnTo>
                <a:lnTo>
                  <a:pt x="386" y="102"/>
                </a:lnTo>
                <a:lnTo>
                  <a:pt x="387" y="102"/>
                </a:lnTo>
                <a:lnTo>
                  <a:pt x="389" y="102"/>
                </a:lnTo>
                <a:lnTo>
                  <a:pt x="391" y="104"/>
                </a:lnTo>
                <a:lnTo>
                  <a:pt x="392" y="104"/>
                </a:lnTo>
                <a:lnTo>
                  <a:pt x="392" y="104"/>
                </a:lnTo>
                <a:lnTo>
                  <a:pt x="394" y="104"/>
                </a:lnTo>
                <a:lnTo>
                  <a:pt x="394" y="102"/>
                </a:lnTo>
                <a:lnTo>
                  <a:pt x="394" y="102"/>
                </a:lnTo>
                <a:lnTo>
                  <a:pt x="394" y="102"/>
                </a:lnTo>
                <a:lnTo>
                  <a:pt x="394" y="101"/>
                </a:lnTo>
                <a:lnTo>
                  <a:pt x="397" y="99"/>
                </a:lnTo>
                <a:lnTo>
                  <a:pt x="400" y="97"/>
                </a:lnTo>
                <a:lnTo>
                  <a:pt x="402" y="97"/>
                </a:lnTo>
                <a:lnTo>
                  <a:pt x="403" y="97"/>
                </a:lnTo>
                <a:lnTo>
                  <a:pt x="403" y="97"/>
                </a:lnTo>
                <a:lnTo>
                  <a:pt x="405" y="101"/>
                </a:lnTo>
                <a:lnTo>
                  <a:pt x="405" y="101"/>
                </a:lnTo>
                <a:lnTo>
                  <a:pt x="406" y="101"/>
                </a:lnTo>
                <a:lnTo>
                  <a:pt x="406" y="101"/>
                </a:lnTo>
                <a:lnTo>
                  <a:pt x="406" y="101"/>
                </a:lnTo>
                <a:lnTo>
                  <a:pt x="405" y="102"/>
                </a:lnTo>
                <a:lnTo>
                  <a:pt x="405" y="102"/>
                </a:lnTo>
                <a:lnTo>
                  <a:pt x="403" y="102"/>
                </a:lnTo>
                <a:lnTo>
                  <a:pt x="403" y="105"/>
                </a:lnTo>
                <a:lnTo>
                  <a:pt x="403" y="105"/>
                </a:lnTo>
                <a:lnTo>
                  <a:pt x="403" y="105"/>
                </a:lnTo>
                <a:lnTo>
                  <a:pt x="406" y="104"/>
                </a:lnTo>
                <a:lnTo>
                  <a:pt x="408" y="104"/>
                </a:lnTo>
                <a:lnTo>
                  <a:pt x="408" y="104"/>
                </a:lnTo>
                <a:lnTo>
                  <a:pt x="408" y="105"/>
                </a:lnTo>
                <a:lnTo>
                  <a:pt x="410" y="107"/>
                </a:lnTo>
                <a:lnTo>
                  <a:pt x="410" y="108"/>
                </a:lnTo>
                <a:lnTo>
                  <a:pt x="408" y="110"/>
                </a:lnTo>
                <a:lnTo>
                  <a:pt x="406" y="112"/>
                </a:lnTo>
                <a:lnTo>
                  <a:pt x="406" y="112"/>
                </a:lnTo>
                <a:lnTo>
                  <a:pt x="406" y="113"/>
                </a:lnTo>
                <a:lnTo>
                  <a:pt x="405" y="113"/>
                </a:lnTo>
                <a:lnTo>
                  <a:pt x="405" y="113"/>
                </a:lnTo>
                <a:lnTo>
                  <a:pt x="406" y="113"/>
                </a:lnTo>
                <a:lnTo>
                  <a:pt x="406" y="115"/>
                </a:lnTo>
                <a:lnTo>
                  <a:pt x="406" y="115"/>
                </a:lnTo>
                <a:lnTo>
                  <a:pt x="408" y="113"/>
                </a:lnTo>
                <a:lnTo>
                  <a:pt x="410" y="113"/>
                </a:lnTo>
                <a:lnTo>
                  <a:pt x="411" y="113"/>
                </a:lnTo>
                <a:lnTo>
                  <a:pt x="413" y="115"/>
                </a:lnTo>
                <a:lnTo>
                  <a:pt x="414" y="115"/>
                </a:lnTo>
                <a:lnTo>
                  <a:pt x="416" y="115"/>
                </a:lnTo>
                <a:lnTo>
                  <a:pt x="417" y="115"/>
                </a:lnTo>
                <a:lnTo>
                  <a:pt x="417" y="115"/>
                </a:lnTo>
                <a:lnTo>
                  <a:pt x="421" y="116"/>
                </a:lnTo>
                <a:lnTo>
                  <a:pt x="421" y="116"/>
                </a:lnTo>
                <a:lnTo>
                  <a:pt x="421" y="118"/>
                </a:lnTo>
                <a:lnTo>
                  <a:pt x="421" y="118"/>
                </a:lnTo>
                <a:lnTo>
                  <a:pt x="421" y="119"/>
                </a:lnTo>
                <a:lnTo>
                  <a:pt x="421" y="119"/>
                </a:lnTo>
                <a:lnTo>
                  <a:pt x="421" y="121"/>
                </a:lnTo>
                <a:lnTo>
                  <a:pt x="421" y="121"/>
                </a:lnTo>
                <a:lnTo>
                  <a:pt x="419" y="121"/>
                </a:lnTo>
                <a:lnTo>
                  <a:pt x="419" y="123"/>
                </a:lnTo>
                <a:lnTo>
                  <a:pt x="417" y="124"/>
                </a:lnTo>
                <a:lnTo>
                  <a:pt x="416" y="124"/>
                </a:lnTo>
                <a:lnTo>
                  <a:pt x="414" y="126"/>
                </a:lnTo>
                <a:lnTo>
                  <a:pt x="414" y="126"/>
                </a:lnTo>
                <a:lnTo>
                  <a:pt x="414" y="127"/>
                </a:lnTo>
                <a:lnTo>
                  <a:pt x="414" y="129"/>
                </a:lnTo>
                <a:lnTo>
                  <a:pt x="417" y="132"/>
                </a:lnTo>
                <a:lnTo>
                  <a:pt x="417" y="134"/>
                </a:lnTo>
                <a:lnTo>
                  <a:pt x="416" y="134"/>
                </a:lnTo>
                <a:lnTo>
                  <a:pt x="416" y="134"/>
                </a:lnTo>
                <a:lnTo>
                  <a:pt x="414" y="132"/>
                </a:lnTo>
                <a:lnTo>
                  <a:pt x="413" y="130"/>
                </a:lnTo>
                <a:lnTo>
                  <a:pt x="413" y="130"/>
                </a:lnTo>
                <a:lnTo>
                  <a:pt x="411" y="130"/>
                </a:lnTo>
                <a:lnTo>
                  <a:pt x="405" y="130"/>
                </a:lnTo>
                <a:lnTo>
                  <a:pt x="405" y="130"/>
                </a:lnTo>
                <a:lnTo>
                  <a:pt x="402" y="132"/>
                </a:lnTo>
                <a:lnTo>
                  <a:pt x="402" y="134"/>
                </a:lnTo>
                <a:lnTo>
                  <a:pt x="400" y="135"/>
                </a:lnTo>
                <a:lnTo>
                  <a:pt x="399" y="135"/>
                </a:lnTo>
                <a:lnTo>
                  <a:pt x="397" y="135"/>
                </a:lnTo>
                <a:lnTo>
                  <a:pt x="394" y="138"/>
                </a:lnTo>
                <a:lnTo>
                  <a:pt x="392" y="140"/>
                </a:lnTo>
                <a:lnTo>
                  <a:pt x="391" y="140"/>
                </a:lnTo>
                <a:lnTo>
                  <a:pt x="389" y="142"/>
                </a:lnTo>
                <a:lnTo>
                  <a:pt x="389" y="143"/>
                </a:lnTo>
                <a:lnTo>
                  <a:pt x="387" y="143"/>
                </a:lnTo>
                <a:lnTo>
                  <a:pt x="387" y="145"/>
                </a:lnTo>
                <a:lnTo>
                  <a:pt x="387" y="148"/>
                </a:lnTo>
                <a:lnTo>
                  <a:pt x="389" y="149"/>
                </a:lnTo>
                <a:lnTo>
                  <a:pt x="389" y="149"/>
                </a:lnTo>
                <a:lnTo>
                  <a:pt x="389" y="149"/>
                </a:lnTo>
                <a:lnTo>
                  <a:pt x="389" y="151"/>
                </a:lnTo>
                <a:lnTo>
                  <a:pt x="387" y="151"/>
                </a:lnTo>
                <a:lnTo>
                  <a:pt x="387" y="153"/>
                </a:lnTo>
                <a:lnTo>
                  <a:pt x="387" y="154"/>
                </a:lnTo>
                <a:lnTo>
                  <a:pt x="386" y="156"/>
                </a:lnTo>
                <a:lnTo>
                  <a:pt x="384" y="157"/>
                </a:lnTo>
                <a:lnTo>
                  <a:pt x="384" y="157"/>
                </a:lnTo>
                <a:lnTo>
                  <a:pt x="383" y="159"/>
                </a:lnTo>
                <a:lnTo>
                  <a:pt x="381" y="160"/>
                </a:lnTo>
                <a:lnTo>
                  <a:pt x="381" y="160"/>
                </a:lnTo>
                <a:lnTo>
                  <a:pt x="381" y="162"/>
                </a:lnTo>
                <a:lnTo>
                  <a:pt x="381" y="162"/>
                </a:lnTo>
                <a:lnTo>
                  <a:pt x="381" y="164"/>
                </a:lnTo>
                <a:lnTo>
                  <a:pt x="381" y="164"/>
                </a:lnTo>
                <a:lnTo>
                  <a:pt x="383" y="164"/>
                </a:lnTo>
                <a:lnTo>
                  <a:pt x="383" y="165"/>
                </a:lnTo>
                <a:lnTo>
                  <a:pt x="383" y="165"/>
                </a:lnTo>
                <a:lnTo>
                  <a:pt x="383" y="167"/>
                </a:lnTo>
                <a:lnTo>
                  <a:pt x="381" y="170"/>
                </a:lnTo>
                <a:lnTo>
                  <a:pt x="380" y="171"/>
                </a:lnTo>
                <a:lnTo>
                  <a:pt x="378" y="173"/>
                </a:lnTo>
                <a:lnTo>
                  <a:pt x="378" y="175"/>
                </a:lnTo>
                <a:lnTo>
                  <a:pt x="376" y="176"/>
                </a:lnTo>
                <a:lnTo>
                  <a:pt x="376" y="179"/>
                </a:lnTo>
                <a:lnTo>
                  <a:pt x="375" y="181"/>
                </a:lnTo>
                <a:lnTo>
                  <a:pt x="375" y="182"/>
                </a:lnTo>
                <a:lnTo>
                  <a:pt x="373" y="182"/>
                </a:lnTo>
                <a:lnTo>
                  <a:pt x="373" y="182"/>
                </a:lnTo>
                <a:lnTo>
                  <a:pt x="370" y="182"/>
                </a:lnTo>
                <a:lnTo>
                  <a:pt x="369" y="181"/>
                </a:lnTo>
                <a:lnTo>
                  <a:pt x="369" y="181"/>
                </a:lnTo>
                <a:lnTo>
                  <a:pt x="367" y="181"/>
                </a:lnTo>
                <a:lnTo>
                  <a:pt x="367" y="181"/>
                </a:lnTo>
                <a:lnTo>
                  <a:pt x="365" y="181"/>
                </a:lnTo>
                <a:lnTo>
                  <a:pt x="365" y="181"/>
                </a:lnTo>
                <a:lnTo>
                  <a:pt x="364" y="179"/>
                </a:lnTo>
                <a:lnTo>
                  <a:pt x="362" y="181"/>
                </a:lnTo>
                <a:lnTo>
                  <a:pt x="362" y="181"/>
                </a:lnTo>
                <a:lnTo>
                  <a:pt x="364" y="184"/>
                </a:lnTo>
                <a:lnTo>
                  <a:pt x="364" y="186"/>
                </a:lnTo>
                <a:lnTo>
                  <a:pt x="364" y="189"/>
                </a:lnTo>
                <a:lnTo>
                  <a:pt x="364" y="192"/>
                </a:lnTo>
                <a:lnTo>
                  <a:pt x="364" y="195"/>
                </a:lnTo>
                <a:lnTo>
                  <a:pt x="364" y="195"/>
                </a:lnTo>
                <a:lnTo>
                  <a:pt x="362" y="197"/>
                </a:lnTo>
                <a:lnTo>
                  <a:pt x="362" y="197"/>
                </a:lnTo>
                <a:lnTo>
                  <a:pt x="361" y="195"/>
                </a:lnTo>
                <a:lnTo>
                  <a:pt x="361" y="197"/>
                </a:lnTo>
                <a:lnTo>
                  <a:pt x="361" y="197"/>
                </a:lnTo>
                <a:lnTo>
                  <a:pt x="361" y="198"/>
                </a:lnTo>
                <a:lnTo>
                  <a:pt x="359" y="200"/>
                </a:lnTo>
                <a:lnTo>
                  <a:pt x="359" y="201"/>
                </a:lnTo>
                <a:lnTo>
                  <a:pt x="359" y="201"/>
                </a:lnTo>
                <a:lnTo>
                  <a:pt x="359" y="203"/>
                </a:lnTo>
                <a:lnTo>
                  <a:pt x="361" y="206"/>
                </a:lnTo>
                <a:lnTo>
                  <a:pt x="361" y="208"/>
                </a:lnTo>
                <a:lnTo>
                  <a:pt x="361" y="208"/>
                </a:lnTo>
                <a:lnTo>
                  <a:pt x="361" y="208"/>
                </a:lnTo>
                <a:lnTo>
                  <a:pt x="359" y="208"/>
                </a:lnTo>
                <a:lnTo>
                  <a:pt x="359" y="209"/>
                </a:lnTo>
                <a:lnTo>
                  <a:pt x="359" y="209"/>
                </a:lnTo>
                <a:lnTo>
                  <a:pt x="358" y="211"/>
                </a:lnTo>
                <a:lnTo>
                  <a:pt x="358" y="212"/>
                </a:lnTo>
                <a:lnTo>
                  <a:pt x="356" y="211"/>
                </a:lnTo>
                <a:lnTo>
                  <a:pt x="354" y="209"/>
                </a:lnTo>
                <a:lnTo>
                  <a:pt x="354" y="209"/>
                </a:lnTo>
                <a:lnTo>
                  <a:pt x="354" y="209"/>
                </a:lnTo>
                <a:lnTo>
                  <a:pt x="353" y="209"/>
                </a:lnTo>
                <a:lnTo>
                  <a:pt x="353" y="211"/>
                </a:lnTo>
                <a:lnTo>
                  <a:pt x="353" y="211"/>
                </a:lnTo>
                <a:lnTo>
                  <a:pt x="351" y="212"/>
                </a:lnTo>
                <a:lnTo>
                  <a:pt x="351" y="211"/>
                </a:lnTo>
                <a:lnTo>
                  <a:pt x="351" y="205"/>
                </a:lnTo>
                <a:lnTo>
                  <a:pt x="351" y="203"/>
                </a:lnTo>
                <a:lnTo>
                  <a:pt x="351" y="201"/>
                </a:lnTo>
                <a:lnTo>
                  <a:pt x="350" y="200"/>
                </a:lnTo>
                <a:lnTo>
                  <a:pt x="350" y="200"/>
                </a:lnTo>
                <a:lnTo>
                  <a:pt x="350" y="198"/>
                </a:lnTo>
                <a:lnTo>
                  <a:pt x="350" y="197"/>
                </a:lnTo>
                <a:lnTo>
                  <a:pt x="348" y="195"/>
                </a:lnTo>
                <a:lnTo>
                  <a:pt x="348" y="192"/>
                </a:lnTo>
                <a:lnTo>
                  <a:pt x="348" y="192"/>
                </a:lnTo>
                <a:lnTo>
                  <a:pt x="348" y="189"/>
                </a:lnTo>
                <a:lnTo>
                  <a:pt x="346" y="186"/>
                </a:lnTo>
                <a:lnTo>
                  <a:pt x="346" y="186"/>
                </a:lnTo>
                <a:lnTo>
                  <a:pt x="346" y="186"/>
                </a:lnTo>
                <a:lnTo>
                  <a:pt x="345" y="186"/>
                </a:lnTo>
                <a:lnTo>
                  <a:pt x="345" y="186"/>
                </a:lnTo>
                <a:lnTo>
                  <a:pt x="343" y="186"/>
                </a:lnTo>
                <a:lnTo>
                  <a:pt x="343" y="186"/>
                </a:lnTo>
                <a:lnTo>
                  <a:pt x="343" y="187"/>
                </a:lnTo>
                <a:lnTo>
                  <a:pt x="343" y="189"/>
                </a:lnTo>
                <a:lnTo>
                  <a:pt x="342" y="189"/>
                </a:lnTo>
                <a:lnTo>
                  <a:pt x="340" y="190"/>
                </a:lnTo>
                <a:lnTo>
                  <a:pt x="340" y="192"/>
                </a:lnTo>
                <a:lnTo>
                  <a:pt x="340" y="194"/>
                </a:lnTo>
                <a:lnTo>
                  <a:pt x="340" y="195"/>
                </a:lnTo>
                <a:lnTo>
                  <a:pt x="340" y="195"/>
                </a:lnTo>
                <a:lnTo>
                  <a:pt x="339" y="197"/>
                </a:lnTo>
                <a:lnTo>
                  <a:pt x="339" y="197"/>
                </a:lnTo>
                <a:lnTo>
                  <a:pt x="337" y="197"/>
                </a:lnTo>
                <a:lnTo>
                  <a:pt x="337" y="195"/>
                </a:lnTo>
                <a:lnTo>
                  <a:pt x="335" y="194"/>
                </a:lnTo>
                <a:lnTo>
                  <a:pt x="335" y="194"/>
                </a:lnTo>
                <a:lnTo>
                  <a:pt x="335" y="194"/>
                </a:lnTo>
                <a:lnTo>
                  <a:pt x="334" y="194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2" y="190"/>
                </a:lnTo>
                <a:lnTo>
                  <a:pt x="332" y="187"/>
                </a:lnTo>
                <a:lnTo>
                  <a:pt x="332" y="186"/>
                </a:lnTo>
                <a:lnTo>
                  <a:pt x="332" y="184"/>
                </a:lnTo>
                <a:lnTo>
                  <a:pt x="332" y="182"/>
                </a:lnTo>
                <a:lnTo>
                  <a:pt x="334" y="181"/>
                </a:lnTo>
                <a:lnTo>
                  <a:pt x="334" y="181"/>
                </a:lnTo>
                <a:lnTo>
                  <a:pt x="334" y="179"/>
                </a:lnTo>
                <a:lnTo>
                  <a:pt x="335" y="179"/>
                </a:lnTo>
                <a:lnTo>
                  <a:pt x="337" y="179"/>
                </a:lnTo>
                <a:lnTo>
                  <a:pt x="337" y="179"/>
                </a:lnTo>
                <a:lnTo>
                  <a:pt x="339" y="179"/>
                </a:lnTo>
                <a:lnTo>
                  <a:pt x="339" y="178"/>
                </a:lnTo>
                <a:lnTo>
                  <a:pt x="340" y="178"/>
                </a:lnTo>
                <a:lnTo>
                  <a:pt x="340" y="178"/>
                </a:lnTo>
                <a:lnTo>
                  <a:pt x="342" y="178"/>
                </a:lnTo>
                <a:lnTo>
                  <a:pt x="342" y="178"/>
                </a:lnTo>
                <a:lnTo>
                  <a:pt x="342" y="178"/>
                </a:lnTo>
                <a:lnTo>
                  <a:pt x="343" y="176"/>
                </a:lnTo>
                <a:lnTo>
                  <a:pt x="343" y="176"/>
                </a:lnTo>
                <a:lnTo>
                  <a:pt x="343" y="176"/>
                </a:lnTo>
                <a:lnTo>
                  <a:pt x="345" y="176"/>
                </a:lnTo>
                <a:lnTo>
                  <a:pt x="345" y="175"/>
                </a:lnTo>
                <a:lnTo>
                  <a:pt x="345" y="175"/>
                </a:lnTo>
                <a:lnTo>
                  <a:pt x="345" y="173"/>
                </a:lnTo>
                <a:lnTo>
                  <a:pt x="346" y="171"/>
                </a:lnTo>
                <a:lnTo>
                  <a:pt x="346" y="170"/>
                </a:lnTo>
                <a:lnTo>
                  <a:pt x="346" y="170"/>
                </a:lnTo>
                <a:lnTo>
                  <a:pt x="346" y="168"/>
                </a:lnTo>
                <a:lnTo>
                  <a:pt x="348" y="168"/>
                </a:lnTo>
                <a:lnTo>
                  <a:pt x="350" y="168"/>
                </a:lnTo>
                <a:lnTo>
                  <a:pt x="350" y="168"/>
                </a:lnTo>
                <a:lnTo>
                  <a:pt x="351" y="168"/>
                </a:lnTo>
                <a:lnTo>
                  <a:pt x="351" y="167"/>
                </a:lnTo>
                <a:lnTo>
                  <a:pt x="351" y="167"/>
                </a:lnTo>
                <a:lnTo>
                  <a:pt x="350" y="165"/>
                </a:lnTo>
                <a:lnTo>
                  <a:pt x="346" y="164"/>
                </a:lnTo>
                <a:lnTo>
                  <a:pt x="345" y="164"/>
                </a:lnTo>
                <a:lnTo>
                  <a:pt x="340" y="164"/>
                </a:lnTo>
                <a:lnTo>
                  <a:pt x="335" y="164"/>
                </a:lnTo>
                <a:lnTo>
                  <a:pt x="335" y="164"/>
                </a:lnTo>
                <a:lnTo>
                  <a:pt x="334" y="164"/>
                </a:lnTo>
                <a:lnTo>
                  <a:pt x="329" y="164"/>
                </a:lnTo>
                <a:lnTo>
                  <a:pt x="326" y="164"/>
                </a:lnTo>
                <a:lnTo>
                  <a:pt x="324" y="164"/>
                </a:lnTo>
                <a:lnTo>
                  <a:pt x="323" y="164"/>
                </a:lnTo>
                <a:lnTo>
                  <a:pt x="321" y="164"/>
                </a:lnTo>
                <a:lnTo>
                  <a:pt x="318" y="164"/>
                </a:lnTo>
                <a:lnTo>
                  <a:pt x="317" y="162"/>
                </a:lnTo>
                <a:lnTo>
                  <a:pt x="315" y="162"/>
                </a:lnTo>
                <a:lnTo>
                  <a:pt x="313" y="162"/>
                </a:lnTo>
                <a:lnTo>
                  <a:pt x="312" y="162"/>
                </a:lnTo>
                <a:lnTo>
                  <a:pt x="312" y="162"/>
                </a:lnTo>
                <a:lnTo>
                  <a:pt x="312" y="160"/>
                </a:lnTo>
                <a:lnTo>
                  <a:pt x="312" y="160"/>
                </a:lnTo>
                <a:lnTo>
                  <a:pt x="312" y="157"/>
                </a:lnTo>
                <a:lnTo>
                  <a:pt x="312" y="153"/>
                </a:lnTo>
                <a:lnTo>
                  <a:pt x="312" y="151"/>
                </a:lnTo>
                <a:lnTo>
                  <a:pt x="310" y="148"/>
                </a:lnTo>
                <a:lnTo>
                  <a:pt x="310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9"/>
                </a:lnTo>
                <a:lnTo>
                  <a:pt x="309" y="151"/>
                </a:lnTo>
                <a:lnTo>
                  <a:pt x="307" y="151"/>
                </a:lnTo>
                <a:lnTo>
                  <a:pt x="305" y="151"/>
                </a:lnTo>
                <a:lnTo>
                  <a:pt x="304" y="149"/>
                </a:lnTo>
                <a:lnTo>
                  <a:pt x="302" y="149"/>
                </a:lnTo>
                <a:lnTo>
                  <a:pt x="302" y="148"/>
                </a:lnTo>
                <a:lnTo>
                  <a:pt x="302" y="146"/>
                </a:lnTo>
                <a:lnTo>
                  <a:pt x="301" y="145"/>
                </a:lnTo>
                <a:lnTo>
                  <a:pt x="301" y="145"/>
                </a:lnTo>
                <a:lnTo>
                  <a:pt x="301" y="145"/>
                </a:lnTo>
                <a:lnTo>
                  <a:pt x="299" y="145"/>
                </a:lnTo>
                <a:lnTo>
                  <a:pt x="299" y="145"/>
                </a:lnTo>
                <a:lnTo>
                  <a:pt x="299" y="145"/>
                </a:lnTo>
                <a:lnTo>
                  <a:pt x="301" y="146"/>
                </a:lnTo>
                <a:lnTo>
                  <a:pt x="299" y="146"/>
                </a:lnTo>
                <a:lnTo>
                  <a:pt x="299" y="146"/>
                </a:lnTo>
                <a:lnTo>
                  <a:pt x="299" y="146"/>
                </a:lnTo>
                <a:lnTo>
                  <a:pt x="298" y="146"/>
                </a:lnTo>
                <a:lnTo>
                  <a:pt x="298" y="146"/>
                </a:lnTo>
                <a:lnTo>
                  <a:pt x="296" y="146"/>
                </a:lnTo>
                <a:lnTo>
                  <a:pt x="296" y="146"/>
                </a:lnTo>
                <a:lnTo>
                  <a:pt x="296" y="145"/>
                </a:lnTo>
                <a:lnTo>
                  <a:pt x="294" y="145"/>
                </a:lnTo>
                <a:lnTo>
                  <a:pt x="293" y="143"/>
                </a:lnTo>
                <a:lnTo>
                  <a:pt x="291" y="142"/>
                </a:lnTo>
                <a:lnTo>
                  <a:pt x="291" y="142"/>
                </a:lnTo>
                <a:lnTo>
                  <a:pt x="291" y="143"/>
                </a:lnTo>
                <a:lnTo>
                  <a:pt x="291" y="143"/>
                </a:lnTo>
                <a:lnTo>
                  <a:pt x="291" y="143"/>
                </a:lnTo>
                <a:lnTo>
                  <a:pt x="293" y="143"/>
                </a:lnTo>
                <a:lnTo>
                  <a:pt x="293" y="145"/>
                </a:lnTo>
                <a:lnTo>
                  <a:pt x="293" y="145"/>
                </a:lnTo>
                <a:lnTo>
                  <a:pt x="291" y="146"/>
                </a:lnTo>
                <a:lnTo>
                  <a:pt x="291" y="146"/>
                </a:lnTo>
                <a:lnTo>
                  <a:pt x="290" y="148"/>
                </a:lnTo>
                <a:lnTo>
                  <a:pt x="288" y="149"/>
                </a:lnTo>
                <a:lnTo>
                  <a:pt x="288" y="151"/>
                </a:lnTo>
                <a:lnTo>
                  <a:pt x="287" y="151"/>
                </a:lnTo>
                <a:lnTo>
                  <a:pt x="287" y="153"/>
                </a:lnTo>
                <a:lnTo>
                  <a:pt x="288" y="153"/>
                </a:lnTo>
                <a:lnTo>
                  <a:pt x="288" y="154"/>
                </a:lnTo>
                <a:lnTo>
                  <a:pt x="290" y="154"/>
                </a:lnTo>
                <a:lnTo>
                  <a:pt x="291" y="156"/>
                </a:lnTo>
                <a:lnTo>
                  <a:pt x="293" y="157"/>
                </a:lnTo>
                <a:lnTo>
                  <a:pt x="293" y="157"/>
                </a:lnTo>
                <a:lnTo>
                  <a:pt x="294" y="159"/>
                </a:lnTo>
                <a:lnTo>
                  <a:pt x="298" y="159"/>
                </a:lnTo>
                <a:lnTo>
                  <a:pt x="298" y="159"/>
                </a:lnTo>
                <a:lnTo>
                  <a:pt x="298" y="160"/>
                </a:lnTo>
                <a:lnTo>
                  <a:pt x="298" y="160"/>
                </a:lnTo>
                <a:lnTo>
                  <a:pt x="299" y="162"/>
                </a:lnTo>
                <a:lnTo>
                  <a:pt x="299" y="162"/>
                </a:lnTo>
                <a:lnTo>
                  <a:pt x="299" y="162"/>
                </a:lnTo>
                <a:lnTo>
                  <a:pt x="299" y="164"/>
                </a:lnTo>
                <a:lnTo>
                  <a:pt x="298" y="164"/>
                </a:lnTo>
                <a:lnTo>
                  <a:pt x="296" y="164"/>
                </a:lnTo>
                <a:lnTo>
                  <a:pt x="296" y="164"/>
                </a:lnTo>
                <a:lnTo>
                  <a:pt x="294" y="164"/>
                </a:lnTo>
                <a:lnTo>
                  <a:pt x="293" y="164"/>
                </a:lnTo>
                <a:lnTo>
                  <a:pt x="291" y="167"/>
                </a:lnTo>
                <a:lnTo>
                  <a:pt x="290" y="168"/>
                </a:lnTo>
                <a:lnTo>
                  <a:pt x="290" y="168"/>
                </a:lnTo>
                <a:lnTo>
                  <a:pt x="288" y="167"/>
                </a:lnTo>
                <a:lnTo>
                  <a:pt x="288" y="167"/>
                </a:lnTo>
                <a:lnTo>
                  <a:pt x="287" y="170"/>
                </a:lnTo>
                <a:lnTo>
                  <a:pt x="287" y="171"/>
                </a:lnTo>
                <a:lnTo>
                  <a:pt x="287" y="171"/>
                </a:lnTo>
                <a:lnTo>
                  <a:pt x="287" y="173"/>
                </a:lnTo>
                <a:lnTo>
                  <a:pt x="288" y="173"/>
                </a:lnTo>
                <a:lnTo>
                  <a:pt x="290" y="175"/>
                </a:lnTo>
                <a:lnTo>
                  <a:pt x="290" y="175"/>
                </a:lnTo>
                <a:lnTo>
                  <a:pt x="291" y="175"/>
                </a:lnTo>
                <a:lnTo>
                  <a:pt x="291" y="175"/>
                </a:lnTo>
                <a:lnTo>
                  <a:pt x="293" y="176"/>
                </a:lnTo>
                <a:lnTo>
                  <a:pt x="294" y="176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81"/>
                </a:lnTo>
                <a:lnTo>
                  <a:pt x="296" y="181"/>
                </a:lnTo>
                <a:lnTo>
                  <a:pt x="294" y="184"/>
                </a:lnTo>
                <a:lnTo>
                  <a:pt x="294" y="186"/>
                </a:lnTo>
                <a:lnTo>
                  <a:pt x="294" y="187"/>
                </a:lnTo>
                <a:lnTo>
                  <a:pt x="294" y="187"/>
                </a:lnTo>
                <a:lnTo>
                  <a:pt x="294" y="189"/>
                </a:lnTo>
                <a:lnTo>
                  <a:pt x="296" y="189"/>
                </a:lnTo>
                <a:lnTo>
                  <a:pt x="296" y="190"/>
                </a:lnTo>
                <a:lnTo>
                  <a:pt x="296" y="192"/>
                </a:lnTo>
                <a:lnTo>
                  <a:pt x="296" y="192"/>
                </a:lnTo>
                <a:lnTo>
                  <a:pt x="298" y="194"/>
                </a:lnTo>
                <a:lnTo>
                  <a:pt x="299" y="194"/>
                </a:lnTo>
                <a:lnTo>
                  <a:pt x="299" y="194"/>
                </a:lnTo>
                <a:lnTo>
                  <a:pt x="298" y="195"/>
                </a:lnTo>
                <a:lnTo>
                  <a:pt x="298" y="197"/>
                </a:lnTo>
                <a:lnTo>
                  <a:pt x="299" y="198"/>
                </a:lnTo>
                <a:lnTo>
                  <a:pt x="299" y="201"/>
                </a:lnTo>
                <a:lnTo>
                  <a:pt x="299" y="201"/>
                </a:lnTo>
                <a:lnTo>
                  <a:pt x="299" y="201"/>
                </a:lnTo>
                <a:lnTo>
                  <a:pt x="299" y="205"/>
                </a:lnTo>
                <a:lnTo>
                  <a:pt x="301" y="208"/>
                </a:lnTo>
                <a:lnTo>
                  <a:pt x="301" y="209"/>
                </a:lnTo>
                <a:lnTo>
                  <a:pt x="301" y="211"/>
                </a:lnTo>
                <a:lnTo>
                  <a:pt x="301" y="212"/>
                </a:lnTo>
                <a:lnTo>
                  <a:pt x="299" y="212"/>
                </a:lnTo>
                <a:lnTo>
                  <a:pt x="301" y="214"/>
                </a:lnTo>
                <a:lnTo>
                  <a:pt x="301" y="216"/>
                </a:lnTo>
                <a:lnTo>
                  <a:pt x="301" y="217"/>
                </a:lnTo>
                <a:lnTo>
                  <a:pt x="299" y="217"/>
                </a:lnTo>
                <a:lnTo>
                  <a:pt x="299" y="217"/>
                </a:lnTo>
                <a:lnTo>
                  <a:pt x="298" y="216"/>
                </a:lnTo>
                <a:lnTo>
                  <a:pt x="298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6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4" y="209"/>
                </a:lnTo>
                <a:lnTo>
                  <a:pt x="294" y="214"/>
                </a:lnTo>
                <a:lnTo>
                  <a:pt x="294" y="216"/>
                </a:lnTo>
                <a:lnTo>
                  <a:pt x="294" y="217"/>
                </a:lnTo>
                <a:lnTo>
                  <a:pt x="293" y="217"/>
                </a:lnTo>
                <a:lnTo>
                  <a:pt x="290" y="216"/>
                </a:lnTo>
                <a:lnTo>
                  <a:pt x="290" y="216"/>
                </a:lnTo>
                <a:lnTo>
                  <a:pt x="290" y="216"/>
                </a:lnTo>
                <a:lnTo>
                  <a:pt x="290" y="217"/>
                </a:lnTo>
                <a:lnTo>
                  <a:pt x="288" y="217"/>
                </a:lnTo>
                <a:lnTo>
                  <a:pt x="287" y="216"/>
                </a:lnTo>
                <a:lnTo>
                  <a:pt x="287" y="214"/>
                </a:lnTo>
                <a:lnTo>
                  <a:pt x="288" y="211"/>
                </a:lnTo>
                <a:lnTo>
                  <a:pt x="288" y="209"/>
                </a:lnTo>
                <a:lnTo>
                  <a:pt x="287" y="208"/>
                </a:lnTo>
                <a:lnTo>
                  <a:pt x="285" y="208"/>
                </a:lnTo>
                <a:lnTo>
                  <a:pt x="285" y="206"/>
                </a:lnTo>
                <a:lnTo>
                  <a:pt x="285" y="208"/>
                </a:lnTo>
                <a:lnTo>
                  <a:pt x="287" y="208"/>
                </a:lnTo>
                <a:lnTo>
                  <a:pt x="287" y="209"/>
                </a:lnTo>
                <a:lnTo>
                  <a:pt x="288" y="209"/>
                </a:lnTo>
                <a:lnTo>
                  <a:pt x="288" y="211"/>
                </a:lnTo>
                <a:lnTo>
                  <a:pt x="287" y="211"/>
                </a:lnTo>
                <a:lnTo>
                  <a:pt x="285" y="214"/>
                </a:lnTo>
                <a:lnTo>
                  <a:pt x="283" y="216"/>
                </a:lnTo>
                <a:lnTo>
                  <a:pt x="282" y="217"/>
                </a:lnTo>
                <a:lnTo>
                  <a:pt x="274" y="219"/>
                </a:lnTo>
                <a:lnTo>
                  <a:pt x="272" y="219"/>
                </a:lnTo>
                <a:lnTo>
                  <a:pt x="271" y="220"/>
                </a:lnTo>
                <a:lnTo>
                  <a:pt x="269" y="223"/>
                </a:lnTo>
                <a:lnTo>
                  <a:pt x="269" y="225"/>
                </a:lnTo>
                <a:lnTo>
                  <a:pt x="269" y="227"/>
                </a:lnTo>
                <a:lnTo>
                  <a:pt x="271" y="230"/>
                </a:lnTo>
                <a:lnTo>
                  <a:pt x="271" y="231"/>
                </a:lnTo>
                <a:lnTo>
                  <a:pt x="271" y="233"/>
                </a:lnTo>
                <a:lnTo>
                  <a:pt x="269" y="233"/>
                </a:lnTo>
                <a:lnTo>
                  <a:pt x="268" y="234"/>
                </a:lnTo>
                <a:lnTo>
                  <a:pt x="268" y="236"/>
                </a:lnTo>
                <a:lnTo>
                  <a:pt x="268" y="236"/>
                </a:lnTo>
                <a:lnTo>
                  <a:pt x="265" y="239"/>
                </a:lnTo>
                <a:lnTo>
                  <a:pt x="263" y="241"/>
                </a:lnTo>
                <a:lnTo>
                  <a:pt x="263" y="241"/>
                </a:lnTo>
                <a:lnTo>
                  <a:pt x="261" y="241"/>
                </a:lnTo>
                <a:lnTo>
                  <a:pt x="260" y="241"/>
                </a:lnTo>
                <a:lnTo>
                  <a:pt x="261" y="242"/>
                </a:lnTo>
                <a:lnTo>
                  <a:pt x="261" y="242"/>
                </a:lnTo>
                <a:lnTo>
                  <a:pt x="261" y="242"/>
                </a:lnTo>
                <a:lnTo>
                  <a:pt x="260" y="242"/>
                </a:lnTo>
                <a:lnTo>
                  <a:pt x="255" y="244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4"/>
                </a:lnTo>
                <a:lnTo>
                  <a:pt x="250" y="244"/>
                </a:lnTo>
                <a:lnTo>
                  <a:pt x="249" y="242"/>
                </a:lnTo>
                <a:lnTo>
                  <a:pt x="246" y="246"/>
                </a:lnTo>
                <a:lnTo>
                  <a:pt x="246" y="247"/>
                </a:lnTo>
                <a:lnTo>
                  <a:pt x="246" y="247"/>
                </a:lnTo>
                <a:lnTo>
                  <a:pt x="246" y="247"/>
                </a:lnTo>
                <a:lnTo>
                  <a:pt x="247" y="246"/>
                </a:lnTo>
                <a:lnTo>
                  <a:pt x="249" y="247"/>
                </a:lnTo>
                <a:lnTo>
                  <a:pt x="249" y="247"/>
                </a:lnTo>
                <a:lnTo>
                  <a:pt x="246" y="249"/>
                </a:lnTo>
                <a:lnTo>
                  <a:pt x="239" y="255"/>
                </a:lnTo>
                <a:lnTo>
                  <a:pt x="239" y="255"/>
                </a:lnTo>
                <a:lnTo>
                  <a:pt x="238" y="257"/>
                </a:lnTo>
                <a:lnTo>
                  <a:pt x="236" y="258"/>
                </a:lnTo>
                <a:lnTo>
                  <a:pt x="235" y="261"/>
                </a:lnTo>
                <a:lnTo>
                  <a:pt x="231" y="266"/>
                </a:lnTo>
                <a:lnTo>
                  <a:pt x="230" y="268"/>
                </a:lnTo>
                <a:lnTo>
                  <a:pt x="224" y="271"/>
                </a:lnTo>
                <a:lnTo>
                  <a:pt x="222" y="271"/>
                </a:lnTo>
                <a:lnTo>
                  <a:pt x="219" y="274"/>
                </a:lnTo>
                <a:lnTo>
                  <a:pt x="217" y="277"/>
                </a:lnTo>
                <a:lnTo>
                  <a:pt x="212" y="279"/>
                </a:lnTo>
                <a:lnTo>
                  <a:pt x="208" y="282"/>
                </a:lnTo>
                <a:lnTo>
                  <a:pt x="205" y="285"/>
                </a:lnTo>
                <a:lnTo>
                  <a:pt x="203" y="286"/>
                </a:lnTo>
                <a:lnTo>
                  <a:pt x="203" y="286"/>
                </a:lnTo>
                <a:lnTo>
                  <a:pt x="203" y="288"/>
                </a:lnTo>
                <a:lnTo>
                  <a:pt x="205" y="288"/>
                </a:lnTo>
                <a:lnTo>
                  <a:pt x="205" y="290"/>
                </a:lnTo>
                <a:lnTo>
                  <a:pt x="205" y="290"/>
                </a:lnTo>
                <a:lnTo>
                  <a:pt x="205" y="291"/>
                </a:lnTo>
                <a:lnTo>
                  <a:pt x="203" y="293"/>
                </a:lnTo>
                <a:lnTo>
                  <a:pt x="201" y="294"/>
                </a:lnTo>
                <a:lnTo>
                  <a:pt x="195" y="296"/>
                </a:lnTo>
                <a:lnTo>
                  <a:pt x="195" y="296"/>
                </a:lnTo>
                <a:lnTo>
                  <a:pt x="190" y="296"/>
                </a:lnTo>
                <a:lnTo>
                  <a:pt x="189" y="296"/>
                </a:lnTo>
                <a:lnTo>
                  <a:pt x="189" y="297"/>
                </a:lnTo>
                <a:lnTo>
                  <a:pt x="187" y="301"/>
                </a:lnTo>
                <a:lnTo>
                  <a:pt x="186" y="302"/>
                </a:lnTo>
                <a:lnTo>
                  <a:pt x="184" y="304"/>
                </a:lnTo>
                <a:lnTo>
                  <a:pt x="184" y="304"/>
                </a:lnTo>
                <a:lnTo>
                  <a:pt x="184" y="304"/>
                </a:lnTo>
                <a:lnTo>
                  <a:pt x="183" y="304"/>
                </a:lnTo>
                <a:lnTo>
                  <a:pt x="183" y="304"/>
                </a:lnTo>
                <a:lnTo>
                  <a:pt x="181" y="302"/>
                </a:lnTo>
                <a:lnTo>
                  <a:pt x="181" y="302"/>
                </a:lnTo>
                <a:lnTo>
                  <a:pt x="179" y="302"/>
                </a:lnTo>
                <a:lnTo>
                  <a:pt x="176" y="304"/>
                </a:lnTo>
                <a:lnTo>
                  <a:pt x="175" y="305"/>
                </a:lnTo>
                <a:lnTo>
                  <a:pt x="171" y="310"/>
                </a:lnTo>
                <a:lnTo>
                  <a:pt x="171" y="315"/>
                </a:lnTo>
                <a:lnTo>
                  <a:pt x="171" y="318"/>
                </a:lnTo>
                <a:lnTo>
                  <a:pt x="173" y="321"/>
                </a:lnTo>
                <a:lnTo>
                  <a:pt x="173" y="323"/>
                </a:lnTo>
                <a:lnTo>
                  <a:pt x="173" y="324"/>
                </a:lnTo>
                <a:lnTo>
                  <a:pt x="171" y="326"/>
                </a:lnTo>
                <a:lnTo>
                  <a:pt x="171" y="327"/>
                </a:lnTo>
                <a:lnTo>
                  <a:pt x="173" y="329"/>
                </a:lnTo>
                <a:lnTo>
                  <a:pt x="173" y="332"/>
                </a:lnTo>
                <a:lnTo>
                  <a:pt x="173" y="334"/>
                </a:lnTo>
                <a:lnTo>
                  <a:pt x="173" y="335"/>
                </a:lnTo>
                <a:lnTo>
                  <a:pt x="175" y="338"/>
                </a:lnTo>
                <a:lnTo>
                  <a:pt x="175" y="337"/>
                </a:lnTo>
                <a:lnTo>
                  <a:pt x="173" y="335"/>
                </a:lnTo>
                <a:lnTo>
                  <a:pt x="173" y="334"/>
                </a:lnTo>
                <a:lnTo>
                  <a:pt x="171" y="335"/>
                </a:lnTo>
                <a:lnTo>
                  <a:pt x="171" y="337"/>
                </a:lnTo>
                <a:lnTo>
                  <a:pt x="175" y="338"/>
                </a:lnTo>
                <a:lnTo>
                  <a:pt x="175" y="340"/>
                </a:lnTo>
                <a:lnTo>
                  <a:pt x="173" y="349"/>
                </a:lnTo>
                <a:lnTo>
                  <a:pt x="173" y="353"/>
                </a:lnTo>
                <a:lnTo>
                  <a:pt x="171" y="356"/>
                </a:lnTo>
                <a:lnTo>
                  <a:pt x="170" y="356"/>
                </a:lnTo>
                <a:lnTo>
                  <a:pt x="168" y="359"/>
                </a:lnTo>
                <a:lnTo>
                  <a:pt x="167" y="364"/>
                </a:lnTo>
                <a:lnTo>
                  <a:pt x="167" y="365"/>
                </a:lnTo>
                <a:lnTo>
                  <a:pt x="167" y="367"/>
                </a:lnTo>
                <a:lnTo>
                  <a:pt x="167" y="368"/>
                </a:lnTo>
                <a:lnTo>
                  <a:pt x="165" y="370"/>
                </a:lnTo>
                <a:lnTo>
                  <a:pt x="167" y="368"/>
                </a:lnTo>
                <a:lnTo>
                  <a:pt x="168" y="370"/>
                </a:lnTo>
                <a:lnTo>
                  <a:pt x="168" y="372"/>
                </a:lnTo>
                <a:lnTo>
                  <a:pt x="168" y="378"/>
                </a:lnTo>
                <a:lnTo>
                  <a:pt x="168" y="384"/>
                </a:lnTo>
                <a:lnTo>
                  <a:pt x="167" y="384"/>
                </a:lnTo>
                <a:lnTo>
                  <a:pt x="165" y="384"/>
                </a:lnTo>
                <a:lnTo>
                  <a:pt x="164" y="384"/>
                </a:lnTo>
                <a:lnTo>
                  <a:pt x="164" y="384"/>
                </a:lnTo>
                <a:lnTo>
                  <a:pt x="162" y="384"/>
                </a:lnTo>
                <a:lnTo>
                  <a:pt x="160" y="384"/>
                </a:lnTo>
                <a:lnTo>
                  <a:pt x="159" y="386"/>
                </a:lnTo>
                <a:lnTo>
                  <a:pt x="159" y="387"/>
                </a:lnTo>
                <a:lnTo>
                  <a:pt x="156" y="394"/>
                </a:lnTo>
                <a:lnTo>
                  <a:pt x="154" y="395"/>
                </a:lnTo>
                <a:lnTo>
                  <a:pt x="154" y="397"/>
                </a:lnTo>
                <a:lnTo>
                  <a:pt x="156" y="397"/>
                </a:lnTo>
                <a:lnTo>
                  <a:pt x="156" y="398"/>
                </a:lnTo>
                <a:lnTo>
                  <a:pt x="157" y="398"/>
                </a:lnTo>
                <a:lnTo>
                  <a:pt x="160" y="398"/>
                </a:lnTo>
                <a:lnTo>
                  <a:pt x="160" y="400"/>
                </a:lnTo>
                <a:lnTo>
                  <a:pt x="162" y="400"/>
                </a:lnTo>
                <a:lnTo>
                  <a:pt x="159" y="400"/>
                </a:lnTo>
                <a:lnTo>
                  <a:pt x="156" y="398"/>
                </a:lnTo>
                <a:lnTo>
                  <a:pt x="148" y="401"/>
                </a:lnTo>
                <a:lnTo>
                  <a:pt x="145" y="403"/>
                </a:lnTo>
                <a:lnTo>
                  <a:pt x="145" y="405"/>
                </a:lnTo>
                <a:lnTo>
                  <a:pt x="143" y="408"/>
                </a:lnTo>
                <a:lnTo>
                  <a:pt x="143" y="409"/>
                </a:lnTo>
                <a:lnTo>
                  <a:pt x="142" y="413"/>
                </a:lnTo>
                <a:lnTo>
                  <a:pt x="138" y="414"/>
                </a:lnTo>
                <a:lnTo>
                  <a:pt x="135" y="416"/>
                </a:lnTo>
                <a:lnTo>
                  <a:pt x="134" y="416"/>
                </a:lnTo>
                <a:lnTo>
                  <a:pt x="130" y="416"/>
                </a:lnTo>
                <a:lnTo>
                  <a:pt x="127" y="413"/>
                </a:lnTo>
                <a:lnTo>
                  <a:pt x="126" y="411"/>
                </a:lnTo>
                <a:lnTo>
                  <a:pt x="121" y="405"/>
                </a:lnTo>
                <a:lnTo>
                  <a:pt x="121" y="405"/>
                </a:lnTo>
                <a:lnTo>
                  <a:pt x="119" y="401"/>
                </a:lnTo>
                <a:lnTo>
                  <a:pt x="119" y="400"/>
                </a:lnTo>
                <a:lnTo>
                  <a:pt x="119" y="400"/>
                </a:lnTo>
                <a:lnTo>
                  <a:pt x="118" y="400"/>
                </a:lnTo>
                <a:lnTo>
                  <a:pt x="118" y="400"/>
                </a:lnTo>
                <a:lnTo>
                  <a:pt x="118" y="397"/>
                </a:lnTo>
                <a:lnTo>
                  <a:pt x="116" y="394"/>
                </a:lnTo>
                <a:lnTo>
                  <a:pt x="116" y="389"/>
                </a:lnTo>
                <a:lnTo>
                  <a:pt x="116" y="390"/>
                </a:lnTo>
                <a:lnTo>
                  <a:pt x="118" y="390"/>
                </a:lnTo>
                <a:lnTo>
                  <a:pt x="118" y="392"/>
                </a:lnTo>
                <a:lnTo>
                  <a:pt x="118" y="395"/>
                </a:lnTo>
                <a:lnTo>
                  <a:pt x="118" y="395"/>
                </a:lnTo>
                <a:lnTo>
                  <a:pt x="119" y="395"/>
                </a:lnTo>
                <a:lnTo>
                  <a:pt x="118" y="389"/>
                </a:lnTo>
                <a:lnTo>
                  <a:pt x="116" y="389"/>
                </a:lnTo>
                <a:lnTo>
                  <a:pt x="116" y="387"/>
                </a:lnTo>
                <a:lnTo>
                  <a:pt x="115" y="387"/>
                </a:lnTo>
                <a:lnTo>
                  <a:pt x="115" y="386"/>
                </a:lnTo>
                <a:lnTo>
                  <a:pt x="115" y="386"/>
                </a:lnTo>
                <a:lnTo>
                  <a:pt x="115" y="384"/>
                </a:lnTo>
                <a:lnTo>
                  <a:pt x="113" y="383"/>
                </a:lnTo>
                <a:lnTo>
                  <a:pt x="112" y="376"/>
                </a:lnTo>
                <a:lnTo>
                  <a:pt x="110" y="373"/>
                </a:lnTo>
                <a:lnTo>
                  <a:pt x="108" y="368"/>
                </a:lnTo>
                <a:lnTo>
                  <a:pt x="107" y="367"/>
                </a:lnTo>
                <a:lnTo>
                  <a:pt x="105" y="364"/>
                </a:lnTo>
                <a:lnTo>
                  <a:pt x="104" y="362"/>
                </a:lnTo>
                <a:lnTo>
                  <a:pt x="102" y="361"/>
                </a:lnTo>
                <a:lnTo>
                  <a:pt x="101" y="359"/>
                </a:lnTo>
                <a:lnTo>
                  <a:pt x="101" y="359"/>
                </a:lnTo>
                <a:lnTo>
                  <a:pt x="97" y="351"/>
                </a:lnTo>
                <a:lnTo>
                  <a:pt x="96" y="346"/>
                </a:lnTo>
                <a:lnTo>
                  <a:pt x="96" y="345"/>
                </a:lnTo>
                <a:lnTo>
                  <a:pt x="94" y="343"/>
                </a:lnTo>
                <a:lnTo>
                  <a:pt x="93" y="337"/>
                </a:lnTo>
                <a:lnTo>
                  <a:pt x="93" y="337"/>
                </a:lnTo>
                <a:lnTo>
                  <a:pt x="93" y="335"/>
                </a:lnTo>
                <a:lnTo>
                  <a:pt x="93" y="332"/>
                </a:lnTo>
                <a:lnTo>
                  <a:pt x="91" y="329"/>
                </a:lnTo>
                <a:lnTo>
                  <a:pt x="89" y="327"/>
                </a:lnTo>
                <a:lnTo>
                  <a:pt x="89" y="327"/>
                </a:lnTo>
                <a:lnTo>
                  <a:pt x="89" y="324"/>
                </a:lnTo>
                <a:lnTo>
                  <a:pt x="89" y="323"/>
                </a:lnTo>
                <a:lnTo>
                  <a:pt x="88" y="321"/>
                </a:lnTo>
                <a:lnTo>
                  <a:pt x="88" y="321"/>
                </a:lnTo>
                <a:lnTo>
                  <a:pt x="86" y="320"/>
                </a:lnTo>
                <a:lnTo>
                  <a:pt x="85" y="316"/>
                </a:lnTo>
                <a:lnTo>
                  <a:pt x="85" y="316"/>
                </a:lnTo>
                <a:lnTo>
                  <a:pt x="83" y="315"/>
                </a:lnTo>
                <a:lnTo>
                  <a:pt x="82" y="312"/>
                </a:lnTo>
                <a:lnTo>
                  <a:pt x="80" y="310"/>
                </a:lnTo>
                <a:lnTo>
                  <a:pt x="83" y="310"/>
                </a:lnTo>
                <a:lnTo>
                  <a:pt x="82" y="309"/>
                </a:lnTo>
                <a:lnTo>
                  <a:pt x="80" y="307"/>
                </a:lnTo>
                <a:lnTo>
                  <a:pt x="80" y="307"/>
                </a:lnTo>
                <a:lnTo>
                  <a:pt x="82" y="305"/>
                </a:lnTo>
                <a:lnTo>
                  <a:pt x="80" y="305"/>
                </a:lnTo>
                <a:lnTo>
                  <a:pt x="78" y="305"/>
                </a:lnTo>
                <a:lnTo>
                  <a:pt x="78" y="302"/>
                </a:lnTo>
                <a:lnTo>
                  <a:pt x="75" y="301"/>
                </a:lnTo>
                <a:lnTo>
                  <a:pt x="75" y="299"/>
                </a:lnTo>
                <a:lnTo>
                  <a:pt x="74" y="294"/>
                </a:lnTo>
                <a:lnTo>
                  <a:pt x="72" y="283"/>
                </a:lnTo>
                <a:lnTo>
                  <a:pt x="71" y="279"/>
                </a:lnTo>
                <a:lnTo>
                  <a:pt x="71" y="277"/>
                </a:lnTo>
                <a:lnTo>
                  <a:pt x="69" y="272"/>
                </a:lnTo>
                <a:lnTo>
                  <a:pt x="69" y="269"/>
                </a:lnTo>
                <a:lnTo>
                  <a:pt x="69" y="268"/>
                </a:lnTo>
                <a:lnTo>
                  <a:pt x="69" y="266"/>
                </a:lnTo>
                <a:lnTo>
                  <a:pt x="67" y="263"/>
                </a:lnTo>
                <a:lnTo>
                  <a:pt x="67" y="261"/>
                </a:lnTo>
                <a:lnTo>
                  <a:pt x="67" y="261"/>
                </a:lnTo>
                <a:lnTo>
                  <a:pt x="67" y="260"/>
                </a:lnTo>
                <a:lnTo>
                  <a:pt x="69" y="258"/>
                </a:lnTo>
                <a:lnTo>
                  <a:pt x="69" y="257"/>
                </a:lnTo>
                <a:lnTo>
                  <a:pt x="69" y="253"/>
                </a:lnTo>
                <a:lnTo>
                  <a:pt x="67" y="257"/>
                </a:lnTo>
                <a:lnTo>
                  <a:pt x="67" y="257"/>
                </a:lnTo>
                <a:lnTo>
                  <a:pt x="66" y="255"/>
                </a:lnTo>
                <a:lnTo>
                  <a:pt x="66" y="253"/>
                </a:lnTo>
                <a:lnTo>
                  <a:pt x="66" y="253"/>
                </a:lnTo>
                <a:lnTo>
                  <a:pt x="66" y="252"/>
                </a:lnTo>
                <a:lnTo>
                  <a:pt x="69" y="252"/>
                </a:lnTo>
                <a:lnTo>
                  <a:pt x="66" y="250"/>
                </a:lnTo>
                <a:lnTo>
                  <a:pt x="66" y="250"/>
                </a:lnTo>
                <a:lnTo>
                  <a:pt x="66" y="250"/>
                </a:lnTo>
                <a:lnTo>
                  <a:pt x="66" y="249"/>
                </a:lnTo>
                <a:lnTo>
                  <a:pt x="66" y="247"/>
                </a:lnTo>
                <a:lnTo>
                  <a:pt x="64" y="246"/>
                </a:lnTo>
                <a:lnTo>
                  <a:pt x="64" y="244"/>
                </a:lnTo>
                <a:lnTo>
                  <a:pt x="64" y="244"/>
                </a:lnTo>
                <a:lnTo>
                  <a:pt x="64" y="241"/>
                </a:lnTo>
                <a:lnTo>
                  <a:pt x="67" y="233"/>
                </a:lnTo>
                <a:lnTo>
                  <a:pt x="67" y="231"/>
                </a:lnTo>
                <a:lnTo>
                  <a:pt x="67" y="230"/>
                </a:lnTo>
                <a:lnTo>
                  <a:pt x="67" y="227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4" y="223"/>
                </a:lnTo>
                <a:lnTo>
                  <a:pt x="64" y="220"/>
                </a:lnTo>
                <a:lnTo>
                  <a:pt x="64" y="220"/>
                </a:lnTo>
                <a:lnTo>
                  <a:pt x="66" y="219"/>
                </a:lnTo>
                <a:lnTo>
                  <a:pt x="64" y="220"/>
                </a:lnTo>
                <a:lnTo>
                  <a:pt x="63" y="220"/>
                </a:lnTo>
                <a:lnTo>
                  <a:pt x="64" y="219"/>
                </a:lnTo>
                <a:lnTo>
                  <a:pt x="66" y="217"/>
                </a:lnTo>
                <a:lnTo>
                  <a:pt x="69" y="216"/>
                </a:lnTo>
                <a:lnTo>
                  <a:pt x="71" y="216"/>
                </a:lnTo>
                <a:lnTo>
                  <a:pt x="69" y="216"/>
                </a:lnTo>
                <a:lnTo>
                  <a:pt x="67" y="216"/>
                </a:lnTo>
                <a:lnTo>
                  <a:pt x="63" y="216"/>
                </a:lnTo>
                <a:lnTo>
                  <a:pt x="63" y="214"/>
                </a:lnTo>
                <a:lnTo>
                  <a:pt x="64" y="212"/>
                </a:lnTo>
                <a:lnTo>
                  <a:pt x="64" y="212"/>
                </a:lnTo>
                <a:lnTo>
                  <a:pt x="64" y="212"/>
                </a:lnTo>
                <a:lnTo>
                  <a:pt x="63" y="212"/>
                </a:lnTo>
                <a:lnTo>
                  <a:pt x="63" y="209"/>
                </a:lnTo>
                <a:lnTo>
                  <a:pt x="64" y="208"/>
                </a:lnTo>
                <a:lnTo>
                  <a:pt x="64" y="208"/>
                </a:lnTo>
                <a:lnTo>
                  <a:pt x="66" y="208"/>
                </a:lnTo>
                <a:lnTo>
                  <a:pt x="64" y="208"/>
                </a:lnTo>
                <a:lnTo>
                  <a:pt x="63" y="208"/>
                </a:lnTo>
                <a:lnTo>
                  <a:pt x="61" y="208"/>
                </a:lnTo>
                <a:lnTo>
                  <a:pt x="60" y="208"/>
                </a:lnTo>
                <a:lnTo>
                  <a:pt x="58" y="208"/>
                </a:lnTo>
                <a:lnTo>
                  <a:pt x="58" y="208"/>
                </a:lnTo>
                <a:lnTo>
                  <a:pt x="60" y="209"/>
                </a:lnTo>
                <a:lnTo>
                  <a:pt x="58" y="211"/>
                </a:lnTo>
                <a:lnTo>
                  <a:pt x="58" y="211"/>
                </a:lnTo>
                <a:lnTo>
                  <a:pt x="56" y="212"/>
                </a:lnTo>
                <a:lnTo>
                  <a:pt x="56" y="212"/>
                </a:lnTo>
                <a:lnTo>
                  <a:pt x="56" y="214"/>
                </a:lnTo>
                <a:lnTo>
                  <a:pt x="55" y="214"/>
                </a:lnTo>
                <a:lnTo>
                  <a:pt x="56" y="214"/>
                </a:lnTo>
                <a:lnTo>
                  <a:pt x="56" y="216"/>
                </a:lnTo>
                <a:lnTo>
                  <a:pt x="58" y="216"/>
                </a:lnTo>
                <a:lnTo>
                  <a:pt x="58" y="217"/>
                </a:lnTo>
                <a:lnTo>
                  <a:pt x="58" y="219"/>
                </a:lnTo>
                <a:lnTo>
                  <a:pt x="56" y="223"/>
                </a:lnTo>
                <a:lnTo>
                  <a:pt x="55" y="223"/>
                </a:lnTo>
                <a:lnTo>
                  <a:pt x="48" y="227"/>
                </a:lnTo>
                <a:lnTo>
                  <a:pt x="45" y="228"/>
                </a:lnTo>
                <a:lnTo>
                  <a:pt x="41" y="230"/>
                </a:lnTo>
                <a:lnTo>
                  <a:pt x="39" y="231"/>
                </a:lnTo>
                <a:lnTo>
                  <a:pt x="36" y="230"/>
                </a:lnTo>
                <a:lnTo>
                  <a:pt x="33" y="228"/>
                </a:lnTo>
                <a:lnTo>
                  <a:pt x="28" y="225"/>
                </a:lnTo>
                <a:lnTo>
                  <a:pt x="26" y="223"/>
                </a:lnTo>
                <a:lnTo>
                  <a:pt x="22" y="219"/>
                </a:lnTo>
                <a:lnTo>
                  <a:pt x="19" y="216"/>
                </a:lnTo>
                <a:lnTo>
                  <a:pt x="17" y="214"/>
                </a:lnTo>
                <a:lnTo>
                  <a:pt x="14" y="211"/>
                </a:lnTo>
                <a:lnTo>
                  <a:pt x="11" y="209"/>
                </a:lnTo>
                <a:lnTo>
                  <a:pt x="11" y="208"/>
                </a:lnTo>
                <a:lnTo>
                  <a:pt x="11" y="206"/>
                </a:lnTo>
                <a:lnTo>
                  <a:pt x="12" y="205"/>
                </a:lnTo>
                <a:lnTo>
                  <a:pt x="14" y="205"/>
                </a:lnTo>
                <a:lnTo>
                  <a:pt x="14" y="206"/>
                </a:lnTo>
                <a:lnTo>
                  <a:pt x="15" y="208"/>
                </a:lnTo>
                <a:lnTo>
                  <a:pt x="15" y="208"/>
                </a:lnTo>
                <a:lnTo>
                  <a:pt x="19" y="205"/>
                </a:lnTo>
                <a:lnTo>
                  <a:pt x="20" y="206"/>
                </a:lnTo>
                <a:lnTo>
                  <a:pt x="22" y="205"/>
                </a:lnTo>
                <a:lnTo>
                  <a:pt x="23" y="205"/>
                </a:lnTo>
                <a:lnTo>
                  <a:pt x="26" y="203"/>
                </a:lnTo>
                <a:lnTo>
                  <a:pt x="26" y="203"/>
                </a:lnTo>
                <a:lnTo>
                  <a:pt x="28" y="203"/>
                </a:lnTo>
                <a:lnTo>
                  <a:pt x="31" y="200"/>
                </a:lnTo>
                <a:lnTo>
                  <a:pt x="33" y="197"/>
                </a:lnTo>
                <a:lnTo>
                  <a:pt x="33" y="197"/>
                </a:lnTo>
                <a:lnTo>
                  <a:pt x="33" y="195"/>
                </a:lnTo>
                <a:lnTo>
                  <a:pt x="33" y="195"/>
                </a:lnTo>
                <a:lnTo>
                  <a:pt x="33" y="195"/>
                </a:lnTo>
                <a:lnTo>
                  <a:pt x="31" y="197"/>
                </a:lnTo>
                <a:lnTo>
                  <a:pt x="31" y="197"/>
                </a:lnTo>
                <a:lnTo>
                  <a:pt x="31" y="197"/>
                </a:lnTo>
                <a:lnTo>
                  <a:pt x="30" y="197"/>
                </a:lnTo>
                <a:lnTo>
                  <a:pt x="28" y="197"/>
                </a:lnTo>
                <a:lnTo>
                  <a:pt x="28" y="197"/>
                </a:lnTo>
                <a:lnTo>
                  <a:pt x="23" y="198"/>
                </a:lnTo>
                <a:lnTo>
                  <a:pt x="22" y="200"/>
                </a:lnTo>
                <a:lnTo>
                  <a:pt x="20" y="200"/>
                </a:lnTo>
                <a:lnTo>
                  <a:pt x="15" y="198"/>
                </a:lnTo>
                <a:lnTo>
                  <a:pt x="9" y="195"/>
                </a:lnTo>
                <a:lnTo>
                  <a:pt x="6" y="194"/>
                </a:lnTo>
                <a:lnTo>
                  <a:pt x="4" y="190"/>
                </a:lnTo>
                <a:lnTo>
                  <a:pt x="3" y="187"/>
                </a:lnTo>
                <a:lnTo>
                  <a:pt x="3" y="186"/>
                </a:lnTo>
                <a:lnTo>
                  <a:pt x="6" y="186"/>
                </a:lnTo>
                <a:lnTo>
                  <a:pt x="7" y="184"/>
                </a:lnTo>
                <a:lnTo>
                  <a:pt x="6" y="184"/>
                </a:lnTo>
                <a:lnTo>
                  <a:pt x="4" y="186"/>
                </a:lnTo>
                <a:lnTo>
                  <a:pt x="3" y="186"/>
                </a:lnTo>
                <a:lnTo>
                  <a:pt x="1" y="186"/>
                </a:lnTo>
                <a:lnTo>
                  <a:pt x="0" y="187"/>
                </a:lnTo>
                <a:lnTo>
                  <a:pt x="0" y="186"/>
                </a:lnTo>
                <a:lnTo>
                  <a:pt x="0" y="184"/>
                </a:lnTo>
                <a:lnTo>
                  <a:pt x="0" y="182"/>
                </a:lnTo>
                <a:lnTo>
                  <a:pt x="1" y="182"/>
                </a:lnTo>
                <a:lnTo>
                  <a:pt x="3" y="182"/>
                </a:lnTo>
                <a:lnTo>
                  <a:pt x="4" y="182"/>
                </a:lnTo>
                <a:lnTo>
                  <a:pt x="6" y="182"/>
                </a:lnTo>
                <a:lnTo>
                  <a:pt x="7" y="182"/>
                </a:lnTo>
                <a:lnTo>
                  <a:pt x="7" y="178"/>
                </a:lnTo>
                <a:lnTo>
                  <a:pt x="7" y="176"/>
                </a:lnTo>
                <a:lnTo>
                  <a:pt x="7" y="176"/>
                </a:lnTo>
                <a:lnTo>
                  <a:pt x="7" y="176"/>
                </a:lnTo>
                <a:lnTo>
                  <a:pt x="9" y="176"/>
                </a:lnTo>
                <a:lnTo>
                  <a:pt x="9" y="178"/>
                </a:lnTo>
                <a:lnTo>
                  <a:pt x="9" y="178"/>
                </a:lnTo>
                <a:lnTo>
                  <a:pt x="9" y="176"/>
                </a:lnTo>
                <a:lnTo>
                  <a:pt x="11" y="178"/>
                </a:lnTo>
                <a:lnTo>
                  <a:pt x="12" y="176"/>
                </a:lnTo>
                <a:lnTo>
                  <a:pt x="12" y="178"/>
                </a:lnTo>
                <a:lnTo>
                  <a:pt x="15" y="178"/>
                </a:lnTo>
                <a:lnTo>
                  <a:pt x="17" y="178"/>
                </a:lnTo>
                <a:lnTo>
                  <a:pt x="19" y="178"/>
                </a:lnTo>
                <a:lnTo>
                  <a:pt x="20" y="178"/>
                </a:lnTo>
                <a:lnTo>
                  <a:pt x="22" y="179"/>
                </a:lnTo>
                <a:lnTo>
                  <a:pt x="23" y="179"/>
                </a:lnTo>
                <a:lnTo>
                  <a:pt x="25" y="179"/>
                </a:lnTo>
                <a:lnTo>
                  <a:pt x="26" y="178"/>
                </a:lnTo>
                <a:lnTo>
                  <a:pt x="26" y="178"/>
                </a:lnTo>
                <a:lnTo>
                  <a:pt x="26" y="176"/>
                </a:lnTo>
                <a:lnTo>
                  <a:pt x="30" y="176"/>
                </a:lnTo>
                <a:lnTo>
                  <a:pt x="33" y="175"/>
                </a:lnTo>
                <a:lnTo>
                  <a:pt x="34" y="175"/>
                </a:lnTo>
                <a:lnTo>
                  <a:pt x="34" y="175"/>
                </a:lnTo>
                <a:lnTo>
                  <a:pt x="34" y="176"/>
                </a:lnTo>
                <a:lnTo>
                  <a:pt x="34" y="176"/>
                </a:lnTo>
                <a:lnTo>
                  <a:pt x="36" y="178"/>
                </a:lnTo>
                <a:lnTo>
                  <a:pt x="36" y="178"/>
                </a:lnTo>
                <a:lnTo>
                  <a:pt x="37" y="178"/>
                </a:lnTo>
                <a:lnTo>
                  <a:pt x="37" y="178"/>
                </a:lnTo>
                <a:lnTo>
                  <a:pt x="39" y="176"/>
                </a:lnTo>
                <a:lnTo>
                  <a:pt x="39" y="176"/>
                </a:lnTo>
                <a:lnTo>
                  <a:pt x="41" y="176"/>
                </a:lnTo>
                <a:lnTo>
                  <a:pt x="41" y="175"/>
                </a:lnTo>
                <a:lnTo>
                  <a:pt x="41" y="175"/>
                </a:lnTo>
                <a:lnTo>
                  <a:pt x="41" y="175"/>
                </a:lnTo>
                <a:lnTo>
                  <a:pt x="39" y="173"/>
                </a:lnTo>
                <a:lnTo>
                  <a:pt x="41" y="173"/>
                </a:lnTo>
                <a:lnTo>
                  <a:pt x="39" y="173"/>
                </a:lnTo>
                <a:lnTo>
                  <a:pt x="39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0"/>
                </a:lnTo>
                <a:lnTo>
                  <a:pt x="39" y="168"/>
                </a:lnTo>
                <a:lnTo>
                  <a:pt x="39" y="165"/>
                </a:lnTo>
                <a:lnTo>
                  <a:pt x="37" y="164"/>
                </a:lnTo>
                <a:lnTo>
                  <a:pt x="36" y="160"/>
                </a:lnTo>
                <a:lnTo>
                  <a:pt x="36" y="159"/>
                </a:lnTo>
                <a:lnTo>
                  <a:pt x="36" y="156"/>
                </a:lnTo>
                <a:lnTo>
                  <a:pt x="34" y="156"/>
                </a:lnTo>
                <a:lnTo>
                  <a:pt x="34" y="156"/>
                </a:lnTo>
                <a:lnTo>
                  <a:pt x="34" y="156"/>
                </a:lnTo>
                <a:lnTo>
                  <a:pt x="33" y="156"/>
                </a:lnTo>
                <a:lnTo>
                  <a:pt x="33" y="156"/>
                </a:lnTo>
                <a:lnTo>
                  <a:pt x="31" y="156"/>
                </a:lnTo>
                <a:lnTo>
                  <a:pt x="30" y="156"/>
                </a:lnTo>
                <a:lnTo>
                  <a:pt x="26" y="153"/>
                </a:lnTo>
                <a:lnTo>
                  <a:pt x="26" y="151"/>
                </a:lnTo>
                <a:lnTo>
                  <a:pt x="26" y="149"/>
                </a:lnTo>
                <a:lnTo>
                  <a:pt x="28" y="148"/>
                </a:lnTo>
                <a:lnTo>
                  <a:pt x="28" y="145"/>
                </a:lnTo>
                <a:lnTo>
                  <a:pt x="28" y="143"/>
                </a:lnTo>
                <a:lnTo>
                  <a:pt x="28" y="143"/>
                </a:lnTo>
                <a:lnTo>
                  <a:pt x="28" y="142"/>
                </a:lnTo>
                <a:lnTo>
                  <a:pt x="26" y="142"/>
                </a:lnTo>
                <a:lnTo>
                  <a:pt x="25" y="142"/>
                </a:lnTo>
                <a:lnTo>
                  <a:pt x="22" y="142"/>
                </a:lnTo>
                <a:lnTo>
                  <a:pt x="20" y="140"/>
                </a:lnTo>
                <a:lnTo>
                  <a:pt x="19" y="140"/>
                </a:lnTo>
                <a:lnTo>
                  <a:pt x="19" y="138"/>
                </a:lnTo>
                <a:lnTo>
                  <a:pt x="19" y="138"/>
                </a:lnTo>
                <a:lnTo>
                  <a:pt x="19" y="135"/>
                </a:lnTo>
                <a:lnTo>
                  <a:pt x="19" y="134"/>
                </a:lnTo>
                <a:lnTo>
                  <a:pt x="20" y="132"/>
                </a:lnTo>
                <a:lnTo>
                  <a:pt x="20" y="132"/>
                </a:lnTo>
                <a:lnTo>
                  <a:pt x="20" y="130"/>
                </a:lnTo>
                <a:lnTo>
                  <a:pt x="22" y="130"/>
                </a:lnTo>
                <a:lnTo>
                  <a:pt x="25" y="127"/>
                </a:lnTo>
                <a:lnTo>
                  <a:pt x="26" y="124"/>
                </a:lnTo>
                <a:lnTo>
                  <a:pt x="28" y="123"/>
                </a:lnTo>
                <a:lnTo>
                  <a:pt x="28" y="121"/>
                </a:lnTo>
                <a:lnTo>
                  <a:pt x="30" y="121"/>
                </a:lnTo>
                <a:lnTo>
                  <a:pt x="30" y="119"/>
                </a:lnTo>
                <a:lnTo>
                  <a:pt x="31" y="119"/>
                </a:lnTo>
                <a:lnTo>
                  <a:pt x="33" y="119"/>
                </a:lnTo>
                <a:lnTo>
                  <a:pt x="34" y="119"/>
                </a:lnTo>
                <a:lnTo>
                  <a:pt x="34" y="121"/>
                </a:lnTo>
                <a:lnTo>
                  <a:pt x="34" y="123"/>
                </a:lnTo>
                <a:lnTo>
                  <a:pt x="36" y="123"/>
                </a:lnTo>
                <a:lnTo>
                  <a:pt x="36" y="124"/>
                </a:lnTo>
                <a:lnTo>
                  <a:pt x="37" y="124"/>
                </a:lnTo>
                <a:lnTo>
                  <a:pt x="39" y="124"/>
                </a:lnTo>
                <a:lnTo>
                  <a:pt x="42" y="123"/>
                </a:lnTo>
                <a:lnTo>
                  <a:pt x="44" y="123"/>
                </a:lnTo>
                <a:lnTo>
                  <a:pt x="48" y="121"/>
                </a:lnTo>
                <a:lnTo>
                  <a:pt x="50" y="121"/>
                </a:lnTo>
                <a:lnTo>
                  <a:pt x="53" y="121"/>
                </a:lnTo>
                <a:lnTo>
                  <a:pt x="53" y="119"/>
                </a:lnTo>
                <a:lnTo>
                  <a:pt x="53" y="116"/>
                </a:lnTo>
                <a:lnTo>
                  <a:pt x="56" y="115"/>
                </a:lnTo>
                <a:lnTo>
                  <a:pt x="58" y="113"/>
                </a:lnTo>
                <a:lnTo>
                  <a:pt x="58" y="112"/>
                </a:lnTo>
                <a:lnTo>
                  <a:pt x="60" y="108"/>
                </a:lnTo>
                <a:lnTo>
                  <a:pt x="60" y="108"/>
                </a:lnTo>
                <a:lnTo>
                  <a:pt x="64" y="105"/>
                </a:lnTo>
                <a:lnTo>
                  <a:pt x="67" y="104"/>
                </a:lnTo>
                <a:lnTo>
                  <a:pt x="69" y="102"/>
                </a:lnTo>
                <a:lnTo>
                  <a:pt x="71" y="99"/>
                </a:lnTo>
                <a:lnTo>
                  <a:pt x="72" y="96"/>
                </a:lnTo>
                <a:lnTo>
                  <a:pt x="72" y="94"/>
                </a:lnTo>
                <a:lnTo>
                  <a:pt x="74" y="93"/>
                </a:lnTo>
                <a:lnTo>
                  <a:pt x="75" y="90"/>
                </a:lnTo>
                <a:lnTo>
                  <a:pt x="75" y="90"/>
                </a:lnTo>
                <a:lnTo>
                  <a:pt x="78" y="88"/>
                </a:lnTo>
                <a:lnTo>
                  <a:pt x="80" y="86"/>
                </a:lnTo>
                <a:lnTo>
                  <a:pt x="82" y="86"/>
                </a:lnTo>
                <a:lnTo>
                  <a:pt x="83" y="85"/>
                </a:lnTo>
                <a:lnTo>
                  <a:pt x="83" y="83"/>
                </a:lnTo>
                <a:lnTo>
                  <a:pt x="82" y="83"/>
                </a:lnTo>
                <a:lnTo>
                  <a:pt x="82" y="82"/>
                </a:lnTo>
                <a:lnTo>
                  <a:pt x="82" y="82"/>
                </a:lnTo>
                <a:lnTo>
                  <a:pt x="83" y="80"/>
                </a:lnTo>
                <a:lnTo>
                  <a:pt x="86" y="77"/>
                </a:lnTo>
                <a:lnTo>
                  <a:pt x="88" y="74"/>
                </a:lnTo>
                <a:lnTo>
                  <a:pt x="89" y="74"/>
                </a:lnTo>
                <a:lnTo>
                  <a:pt x="91" y="74"/>
                </a:lnTo>
                <a:lnTo>
                  <a:pt x="93" y="72"/>
                </a:lnTo>
                <a:lnTo>
                  <a:pt x="93" y="72"/>
                </a:lnTo>
                <a:lnTo>
                  <a:pt x="93" y="71"/>
                </a:lnTo>
                <a:lnTo>
                  <a:pt x="91" y="71"/>
                </a:lnTo>
                <a:lnTo>
                  <a:pt x="91" y="69"/>
                </a:lnTo>
                <a:lnTo>
                  <a:pt x="91" y="69"/>
                </a:lnTo>
                <a:lnTo>
                  <a:pt x="93" y="66"/>
                </a:lnTo>
                <a:lnTo>
                  <a:pt x="93" y="64"/>
                </a:lnTo>
                <a:lnTo>
                  <a:pt x="91" y="61"/>
                </a:lnTo>
                <a:lnTo>
                  <a:pt x="91" y="61"/>
                </a:lnTo>
                <a:lnTo>
                  <a:pt x="91" y="60"/>
                </a:lnTo>
                <a:lnTo>
                  <a:pt x="93" y="58"/>
                </a:lnTo>
                <a:lnTo>
                  <a:pt x="94" y="58"/>
                </a:lnTo>
                <a:lnTo>
                  <a:pt x="99" y="55"/>
                </a:lnTo>
                <a:lnTo>
                  <a:pt x="101" y="55"/>
                </a:lnTo>
                <a:lnTo>
                  <a:pt x="102" y="55"/>
                </a:lnTo>
                <a:lnTo>
                  <a:pt x="102" y="53"/>
                </a:lnTo>
                <a:lnTo>
                  <a:pt x="102" y="52"/>
                </a:lnTo>
                <a:lnTo>
                  <a:pt x="102" y="52"/>
                </a:lnTo>
                <a:lnTo>
                  <a:pt x="102" y="50"/>
                </a:lnTo>
                <a:lnTo>
                  <a:pt x="99" y="50"/>
                </a:lnTo>
                <a:lnTo>
                  <a:pt x="97" y="49"/>
                </a:lnTo>
                <a:lnTo>
                  <a:pt x="94" y="50"/>
                </a:lnTo>
                <a:lnTo>
                  <a:pt x="93" y="49"/>
                </a:lnTo>
                <a:lnTo>
                  <a:pt x="93" y="49"/>
                </a:lnTo>
                <a:lnTo>
                  <a:pt x="93" y="47"/>
                </a:lnTo>
                <a:lnTo>
                  <a:pt x="93" y="44"/>
                </a:lnTo>
                <a:lnTo>
                  <a:pt x="93" y="44"/>
                </a:lnTo>
                <a:lnTo>
                  <a:pt x="93" y="45"/>
                </a:lnTo>
                <a:lnTo>
                  <a:pt x="91" y="44"/>
                </a:lnTo>
                <a:lnTo>
                  <a:pt x="88" y="44"/>
                </a:lnTo>
                <a:lnTo>
                  <a:pt x="88" y="44"/>
                </a:lnTo>
                <a:lnTo>
                  <a:pt x="88" y="42"/>
                </a:lnTo>
                <a:lnTo>
                  <a:pt x="88" y="42"/>
                </a:lnTo>
                <a:lnTo>
                  <a:pt x="88" y="41"/>
                </a:lnTo>
                <a:lnTo>
                  <a:pt x="88" y="41"/>
                </a:lnTo>
                <a:lnTo>
                  <a:pt x="86" y="41"/>
                </a:lnTo>
                <a:lnTo>
                  <a:pt x="85" y="39"/>
                </a:lnTo>
                <a:lnTo>
                  <a:pt x="85" y="39"/>
                </a:lnTo>
                <a:lnTo>
                  <a:pt x="83" y="38"/>
                </a:lnTo>
                <a:lnTo>
                  <a:pt x="83" y="38"/>
                </a:lnTo>
                <a:lnTo>
                  <a:pt x="83" y="38"/>
                </a:lnTo>
                <a:lnTo>
                  <a:pt x="85" y="36"/>
                </a:lnTo>
                <a:lnTo>
                  <a:pt x="85" y="34"/>
                </a:lnTo>
                <a:lnTo>
                  <a:pt x="86" y="33"/>
                </a:lnTo>
                <a:lnTo>
                  <a:pt x="86" y="33"/>
                </a:lnTo>
                <a:lnTo>
                  <a:pt x="85" y="31"/>
                </a:lnTo>
                <a:lnTo>
                  <a:pt x="85" y="31"/>
                </a:lnTo>
                <a:lnTo>
                  <a:pt x="83" y="31"/>
                </a:lnTo>
                <a:lnTo>
                  <a:pt x="83" y="30"/>
                </a:lnTo>
                <a:lnTo>
                  <a:pt x="83" y="30"/>
                </a:lnTo>
                <a:lnTo>
                  <a:pt x="83" y="28"/>
                </a:lnTo>
                <a:lnTo>
                  <a:pt x="85" y="27"/>
                </a:lnTo>
                <a:lnTo>
                  <a:pt x="86" y="27"/>
                </a:lnTo>
                <a:lnTo>
                  <a:pt x="86" y="25"/>
                </a:lnTo>
                <a:lnTo>
                  <a:pt x="86" y="25"/>
                </a:lnTo>
                <a:lnTo>
                  <a:pt x="86" y="25"/>
                </a:lnTo>
                <a:lnTo>
                  <a:pt x="85" y="25"/>
                </a:lnTo>
                <a:lnTo>
                  <a:pt x="83" y="25"/>
                </a:lnTo>
                <a:lnTo>
                  <a:pt x="82" y="23"/>
                </a:lnTo>
                <a:lnTo>
                  <a:pt x="82" y="23"/>
                </a:lnTo>
                <a:lnTo>
                  <a:pt x="82" y="23"/>
                </a:lnTo>
                <a:lnTo>
                  <a:pt x="83" y="22"/>
                </a:lnTo>
                <a:lnTo>
                  <a:pt x="83" y="22"/>
                </a:lnTo>
                <a:lnTo>
                  <a:pt x="83" y="20"/>
                </a:lnTo>
                <a:lnTo>
                  <a:pt x="83" y="20"/>
                </a:lnTo>
                <a:lnTo>
                  <a:pt x="80" y="19"/>
                </a:lnTo>
                <a:lnTo>
                  <a:pt x="80" y="19"/>
                </a:lnTo>
                <a:lnTo>
                  <a:pt x="80" y="17"/>
                </a:lnTo>
                <a:lnTo>
                  <a:pt x="82" y="17"/>
                </a:lnTo>
                <a:lnTo>
                  <a:pt x="82" y="15"/>
                </a:lnTo>
                <a:lnTo>
                  <a:pt x="83" y="14"/>
                </a:lnTo>
                <a:lnTo>
                  <a:pt x="85" y="14"/>
                </a:lnTo>
                <a:lnTo>
                  <a:pt x="86" y="12"/>
                </a:lnTo>
                <a:lnTo>
                  <a:pt x="88" y="12"/>
                </a:lnTo>
                <a:lnTo>
                  <a:pt x="91" y="12"/>
                </a:lnTo>
                <a:lnTo>
                  <a:pt x="93" y="12"/>
                </a:lnTo>
                <a:lnTo>
                  <a:pt x="94" y="14"/>
                </a:lnTo>
                <a:lnTo>
                  <a:pt x="97" y="14"/>
                </a:lnTo>
                <a:lnTo>
                  <a:pt x="99" y="14"/>
                </a:lnTo>
                <a:lnTo>
                  <a:pt x="101" y="14"/>
                </a:lnTo>
                <a:lnTo>
                  <a:pt x="102" y="15"/>
                </a:lnTo>
                <a:lnTo>
                  <a:pt x="105" y="15"/>
                </a:lnTo>
                <a:lnTo>
                  <a:pt x="107" y="17"/>
                </a:lnTo>
                <a:lnTo>
                  <a:pt x="108" y="17"/>
                </a:lnTo>
                <a:lnTo>
                  <a:pt x="110" y="15"/>
                </a:lnTo>
                <a:lnTo>
                  <a:pt x="112" y="14"/>
                </a:lnTo>
                <a:lnTo>
                  <a:pt x="113" y="14"/>
                </a:lnTo>
                <a:lnTo>
                  <a:pt x="115" y="14"/>
                </a:lnTo>
                <a:lnTo>
                  <a:pt x="119" y="12"/>
                </a:lnTo>
                <a:lnTo>
                  <a:pt x="119" y="12"/>
                </a:lnTo>
                <a:lnTo>
                  <a:pt x="121" y="12"/>
                </a:lnTo>
                <a:lnTo>
                  <a:pt x="123" y="12"/>
                </a:lnTo>
                <a:lnTo>
                  <a:pt x="123" y="11"/>
                </a:lnTo>
                <a:lnTo>
                  <a:pt x="123" y="11"/>
                </a:lnTo>
                <a:lnTo>
                  <a:pt x="124" y="11"/>
                </a:lnTo>
                <a:lnTo>
                  <a:pt x="126" y="9"/>
                </a:lnTo>
                <a:lnTo>
                  <a:pt x="127" y="9"/>
                </a:lnTo>
                <a:lnTo>
                  <a:pt x="127" y="8"/>
                </a:lnTo>
                <a:lnTo>
                  <a:pt x="127" y="6"/>
                </a:lnTo>
                <a:lnTo>
                  <a:pt x="129" y="6"/>
                </a:lnTo>
                <a:lnTo>
                  <a:pt x="130" y="4"/>
                </a:lnTo>
                <a:lnTo>
                  <a:pt x="134" y="3"/>
                </a:lnTo>
                <a:lnTo>
                  <a:pt x="135" y="3"/>
                </a:lnTo>
                <a:lnTo>
                  <a:pt x="137" y="1"/>
                </a:lnTo>
                <a:lnTo>
                  <a:pt x="1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3" name="Freeform 249"/>
          <p:cNvSpPr>
            <a:spLocks/>
          </p:cNvSpPr>
          <p:nvPr/>
        </p:nvSpPr>
        <p:spPr bwMode="auto">
          <a:xfrm>
            <a:off x="-1721175" y="4955646"/>
            <a:ext cx="126260" cy="331843"/>
          </a:xfrm>
          <a:custGeom>
            <a:avLst/>
            <a:gdLst>
              <a:gd name="T0" fmla="*/ 22 w 24"/>
              <a:gd name="T1" fmla="*/ 0 h 62"/>
              <a:gd name="T2" fmla="*/ 22 w 24"/>
              <a:gd name="T3" fmla="*/ 2 h 62"/>
              <a:gd name="T4" fmla="*/ 24 w 24"/>
              <a:gd name="T5" fmla="*/ 4 h 62"/>
              <a:gd name="T6" fmla="*/ 24 w 24"/>
              <a:gd name="T7" fmla="*/ 5 h 62"/>
              <a:gd name="T8" fmla="*/ 24 w 24"/>
              <a:gd name="T9" fmla="*/ 7 h 62"/>
              <a:gd name="T10" fmla="*/ 24 w 24"/>
              <a:gd name="T11" fmla="*/ 8 h 62"/>
              <a:gd name="T12" fmla="*/ 22 w 24"/>
              <a:gd name="T13" fmla="*/ 11 h 62"/>
              <a:gd name="T14" fmla="*/ 19 w 24"/>
              <a:gd name="T15" fmla="*/ 11 h 62"/>
              <a:gd name="T16" fmla="*/ 19 w 24"/>
              <a:gd name="T17" fmla="*/ 13 h 62"/>
              <a:gd name="T18" fmla="*/ 19 w 24"/>
              <a:gd name="T19" fmla="*/ 16 h 62"/>
              <a:gd name="T20" fmla="*/ 16 w 24"/>
              <a:gd name="T21" fmla="*/ 16 h 62"/>
              <a:gd name="T22" fmla="*/ 16 w 24"/>
              <a:gd name="T23" fmla="*/ 15 h 62"/>
              <a:gd name="T24" fmla="*/ 13 w 24"/>
              <a:gd name="T25" fmla="*/ 15 h 62"/>
              <a:gd name="T26" fmla="*/ 11 w 24"/>
              <a:gd name="T27" fmla="*/ 18 h 62"/>
              <a:gd name="T28" fmla="*/ 10 w 24"/>
              <a:gd name="T29" fmla="*/ 21 h 62"/>
              <a:gd name="T30" fmla="*/ 10 w 24"/>
              <a:gd name="T31" fmla="*/ 22 h 62"/>
              <a:gd name="T32" fmla="*/ 10 w 24"/>
              <a:gd name="T33" fmla="*/ 26 h 62"/>
              <a:gd name="T34" fmla="*/ 10 w 24"/>
              <a:gd name="T35" fmla="*/ 26 h 62"/>
              <a:gd name="T36" fmla="*/ 11 w 24"/>
              <a:gd name="T37" fmla="*/ 26 h 62"/>
              <a:gd name="T38" fmla="*/ 13 w 24"/>
              <a:gd name="T39" fmla="*/ 26 h 62"/>
              <a:gd name="T40" fmla="*/ 13 w 24"/>
              <a:gd name="T41" fmla="*/ 27 h 62"/>
              <a:gd name="T42" fmla="*/ 10 w 24"/>
              <a:gd name="T43" fmla="*/ 29 h 62"/>
              <a:gd name="T44" fmla="*/ 8 w 24"/>
              <a:gd name="T45" fmla="*/ 32 h 62"/>
              <a:gd name="T46" fmla="*/ 10 w 24"/>
              <a:gd name="T47" fmla="*/ 33 h 62"/>
              <a:gd name="T48" fmla="*/ 14 w 24"/>
              <a:gd name="T49" fmla="*/ 32 h 62"/>
              <a:gd name="T50" fmla="*/ 18 w 24"/>
              <a:gd name="T51" fmla="*/ 30 h 62"/>
              <a:gd name="T52" fmla="*/ 18 w 24"/>
              <a:gd name="T53" fmla="*/ 33 h 62"/>
              <a:gd name="T54" fmla="*/ 16 w 24"/>
              <a:gd name="T55" fmla="*/ 35 h 62"/>
              <a:gd name="T56" fmla="*/ 16 w 24"/>
              <a:gd name="T57" fmla="*/ 38 h 62"/>
              <a:gd name="T58" fmla="*/ 14 w 24"/>
              <a:gd name="T59" fmla="*/ 41 h 62"/>
              <a:gd name="T60" fmla="*/ 13 w 24"/>
              <a:gd name="T61" fmla="*/ 46 h 62"/>
              <a:gd name="T62" fmla="*/ 13 w 24"/>
              <a:gd name="T63" fmla="*/ 48 h 62"/>
              <a:gd name="T64" fmla="*/ 13 w 24"/>
              <a:gd name="T65" fmla="*/ 52 h 62"/>
              <a:gd name="T66" fmla="*/ 11 w 24"/>
              <a:gd name="T67" fmla="*/ 56 h 62"/>
              <a:gd name="T68" fmla="*/ 10 w 24"/>
              <a:gd name="T69" fmla="*/ 62 h 62"/>
              <a:gd name="T70" fmla="*/ 8 w 24"/>
              <a:gd name="T71" fmla="*/ 62 h 62"/>
              <a:gd name="T72" fmla="*/ 7 w 24"/>
              <a:gd name="T73" fmla="*/ 54 h 62"/>
              <a:gd name="T74" fmla="*/ 3 w 24"/>
              <a:gd name="T75" fmla="*/ 48 h 62"/>
              <a:gd name="T76" fmla="*/ 3 w 24"/>
              <a:gd name="T77" fmla="*/ 45 h 62"/>
              <a:gd name="T78" fmla="*/ 2 w 24"/>
              <a:gd name="T79" fmla="*/ 38 h 62"/>
              <a:gd name="T80" fmla="*/ 2 w 24"/>
              <a:gd name="T81" fmla="*/ 33 h 62"/>
              <a:gd name="T82" fmla="*/ 3 w 24"/>
              <a:gd name="T83" fmla="*/ 30 h 62"/>
              <a:gd name="T84" fmla="*/ 3 w 24"/>
              <a:gd name="T85" fmla="*/ 29 h 62"/>
              <a:gd name="T86" fmla="*/ 7 w 24"/>
              <a:gd name="T87" fmla="*/ 24 h 62"/>
              <a:gd name="T88" fmla="*/ 10 w 24"/>
              <a:gd name="T89" fmla="*/ 13 h 62"/>
              <a:gd name="T90" fmla="*/ 11 w 24"/>
              <a:gd name="T91" fmla="*/ 7 h 62"/>
              <a:gd name="T92" fmla="*/ 14 w 24"/>
              <a:gd name="T93" fmla="*/ 5 h 62"/>
              <a:gd name="T94" fmla="*/ 16 w 24"/>
              <a:gd name="T95" fmla="*/ 5 h 62"/>
              <a:gd name="T96" fmla="*/ 19 w 24"/>
              <a:gd name="T97" fmla="*/ 2 h 62"/>
              <a:gd name="T98" fmla="*/ 19 w 24"/>
              <a:gd name="T99" fmla="*/ 4 h 62"/>
              <a:gd name="T100" fmla="*/ 21 w 24"/>
              <a:gd name="T101" fmla="*/ 2 h 62"/>
              <a:gd name="T102" fmla="*/ 22 w 24"/>
              <a:gd name="T10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" h="62">
                <a:moveTo>
                  <a:pt x="24" y="0"/>
                </a:moveTo>
                <a:lnTo>
                  <a:pt x="22" y="0"/>
                </a:lnTo>
                <a:lnTo>
                  <a:pt x="22" y="2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4" y="5"/>
                </a:lnTo>
                <a:lnTo>
                  <a:pt x="24" y="5"/>
                </a:lnTo>
                <a:lnTo>
                  <a:pt x="24" y="7"/>
                </a:lnTo>
                <a:lnTo>
                  <a:pt x="24" y="7"/>
                </a:lnTo>
                <a:lnTo>
                  <a:pt x="24" y="8"/>
                </a:lnTo>
                <a:lnTo>
                  <a:pt x="24" y="8"/>
                </a:lnTo>
                <a:lnTo>
                  <a:pt x="22" y="10"/>
                </a:lnTo>
                <a:lnTo>
                  <a:pt x="22" y="11"/>
                </a:lnTo>
                <a:lnTo>
                  <a:pt x="21" y="11"/>
                </a:lnTo>
                <a:lnTo>
                  <a:pt x="19" y="11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19" y="16"/>
                </a:lnTo>
                <a:lnTo>
                  <a:pt x="18" y="16"/>
                </a:lnTo>
                <a:lnTo>
                  <a:pt x="16" y="16"/>
                </a:lnTo>
                <a:lnTo>
                  <a:pt x="16" y="15"/>
                </a:lnTo>
                <a:lnTo>
                  <a:pt x="16" y="15"/>
                </a:lnTo>
                <a:lnTo>
                  <a:pt x="14" y="15"/>
                </a:lnTo>
                <a:lnTo>
                  <a:pt x="13" y="15"/>
                </a:lnTo>
                <a:lnTo>
                  <a:pt x="11" y="16"/>
                </a:lnTo>
                <a:lnTo>
                  <a:pt x="11" y="18"/>
                </a:lnTo>
                <a:lnTo>
                  <a:pt x="11" y="18"/>
                </a:lnTo>
                <a:lnTo>
                  <a:pt x="10" y="21"/>
                </a:lnTo>
                <a:lnTo>
                  <a:pt x="10" y="21"/>
                </a:lnTo>
                <a:lnTo>
                  <a:pt x="10" y="22"/>
                </a:lnTo>
                <a:lnTo>
                  <a:pt x="11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1" y="26"/>
                </a:lnTo>
                <a:lnTo>
                  <a:pt x="11" y="26"/>
                </a:lnTo>
                <a:lnTo>
                  <a:pt x="13" y="26"/>
                </a:lnTo>
                <a:lnTo>
                  <a:pt x="13" y="26"/>
                </a:lnTo>
                <a:lnTo>
                  <a:pt x="14" y="27"/>
                </a:lnTo>
                <a:lnTo>
                  <a:pt x="13" y="27"/>
                </a:lnTo>
                <a:lnTo>
                  <a:pt x="11" y="27"/>
                </a:lnTo>
                <a:lnTo>
                  <a:pt x="10" y="29"/>
                </a:lnTo>
                <a:lnTo>
                  <a:pt x="10" y="30"/>
                </a:lnTo>
                <a:lnTo>
                  <a:pt x="8" y="32"/>
                </a:lnTo>
                <a:lnTo>
                  <a:pt x="10" y="33"/>
                </a:lnTo>
                <a:lnTo>
                  <a:pt x="10" y="33"/>
                </a:lnTo>
                <a:lnTo>
                  <a:pt x="13" y="33"/>
                </a:lnTo>
                <a:lnTo>
                  <a:pt x="14" y="32"/>
                </a:lnTo>
                <a:lnTo>
                  <a:pt x="16" y="30"/>
                </a:lnTo>
                <a:lnTo>
                  <a:pt x="18" y="30"/>
                </a:lnTo>
                <a:lnTo>
                  <a:pt x="18" y="33"/>
                </a:lnTo>
                <a:lnTo>
                  <a:pt x="18" y="33"/>
                </a:lnTo>
                <a:lnTo>
                  <a:pt x="16" y="35"/>
                </a:lnTo>
                <a:lnTo>
                  <a:pt x="16" y="35"/>
                </a:lnTo>
                <a:lnTo>
                  <a:pt x="18" y="37"/>
                </a:lnTo>
                <a:lnTo>
                  <a:pt x="16" y="38"/>
                </a:lnTo>
                <a:lnTo>
                  <a:pt x="16" y="41"/>
                </a:lnTo>
                <a:lnTo>
                  <a:pt x="14" y="41"/>
                </a:lnTo>
                <a:lnTo>
                  <a:pt x="14" y="45"/>
                </a:lnTo>
                <a:lnTo>
                  <a:pt x="13" y="46"/>
                </a:lnTo>
                <a:lnTo>
                  <a:pt x="13" y="48"/>
                </a:lnTo>
                <a:lnTo>
                  <a:pt x="13" y="48"/>
                </a:lnTo>
                <a:lnTo>
                  <a:pt x="13" y="51"/>
                </a:lnTo>
                <a:lnTo>
                  <a:pt x="13" y="52"/>
                </a:lnTo>
                <a:lnTo>
                  <a:pt x="11" y="56"/>
                </a:lnTo>
                <a:lnTo>
                  <a:pt x="11" y="56"/>
                </a:lnTo>
                <a:lnTo>
                  <a:pt x="11" y="57"/>
                </a:lnTo>
                <a:lnTo>
                  <a:pt x="10" y="62"/>
                </a:lnTo>
                <a:lnTo>
                  <a:pt x="10" y="62"/>
                </a:lnTo>
                <a:lnTo>
                  <a:pt x="8" y="62"/>
                </a:lnTo>
                <a:lnTo>
                  <a:pt x="8" y="57"/>
                </a:lnTo>
                <a:lnTo>
                  <a:pt x="7" y="54"/>
                </a:lnTo>
                <a:lnTo>
                  <a:pt x="7" y="51"/>
                </a:lnTo>
                <a:lnTo>
                  <a:pt x="3" y="48"/>
                </a:lnTo>
                <a:lnTo>
                  <a:pt x="3" y="46"/>
                </a:lnTo>
                <a:lnTo>
                  <a:pt x="3" y="45"/>
                </a:lnTo>
                <a:lnTo>
                  <a:pt x="2" y="41"/>
                </a:lnTo>
                <a:lnTo>
                  <a:pt x="2" y="38"/>
                </a:lnTo>
                <a:lnTo>
                  <a:pt x="0" y="35"/>
                </a:lnTo>
                <a:lnTo>
                  <a:pt x="2" y="33"/>
                </a:lnTo>
                <a:lnTo>
                  <a:pt x="2" y="33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3" y="29"/>
                </a:lnTo>
                <a:lnTo>
                  <a:pt x="7" y="24"/>
                </a:lnTo>
                <a:lnTo>
                  <a:pt x="8" y="19"/>
                </a:lnTo>
                <a:lnTo>
                  <a:pt x="10" y="13"/>
                </a:lnTo>
                <a:lnTo>
                  <a:pt x="11" y="10"/>
                </a:lnTo>
                <a:lnTo>
                  <a:pt x="11" y="7"/>
                </a:lnTo>
                <a:lnTo>
                  <a:pt x="13" y="5"/>
                </a:lnTo>
                <a:lnTo>
                  <a:pt x="14" y="5"/>
                </a:lnTo>
                <a:lnTo>
                  <a:pt x="14" y="5"/>
                </a:lnTo>
                <a:lnTo>
                  <a:pt x="16" y="5"/>
                </a:lnTo>
                <a:lnTo>
                  <a:pt x="18" y="5"/>
                </a:lnTo>
                <a:lnTo>
                  <a:pt x="19" y="2"/>
                </a:lnTo>
                <a:lnTo>
                  <a:pt x="19" y="2"/>
                </a:lnTo>
                <a:lnTo>
                  <a:pt x="19" y="4"/>
                </a:lnTo>
                <a:lnTo>
                  <a:pt x="19" y="2"/>
                </a:lnTo>
                <a:lnTo>
                  <a:pt x="21" y="2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4" name="Freeform 253"/>
          <p:cNvSpPr>
            <a:spLocks/>
          </p:cNvSpPr>
          <p:nvPr/>
        </p:nvSpPr>
        <p:spPr bwMode="auto">
          <a:xfrm>
            <a:off x="-3104775" y="3564053"/>
            <a:ext cx="520827" cy="272968"/>
          </a:xfrm>
          <a:custGeom>
            <a:avLst/>
            <a:gdLst>
              <a:gd name="T0" fmla="*/ 79 w 99"/>
              <a:gd name="T1" fmla="*/ 0 h 51"/>
              <a:gd name="T2" fmla="*/ 82 w 99"/>
              <a:gd name="T3" fmla="*/ 4 h 51"/>
              <a:gd name="T4" fmla="*/ 88 w 99"/>
              <a:gd name="T5" fmla="*/ 2 h 51"/>
              <a:gd name="T6" fmla="*/ 90 w 99"/>
              <a:gd name="T7" fmla="*/ 4 h 51"/>
              <a:gd name="T8" fmla="*/ 91 w 99"/>
              <a:gd name="T9" fmla="*/ 5 h 51"/>
              <a:gd name="T10" fmla="*/ 96 w 99"/>
              <a:gd name="T11" fmla="*/ 8 h 51"/>
              <a:gd name="T12" fmla="*/ 98 w 99"/>
              <a:gd name="T13" fmla="*/ 8 h 51"/>
              <a:gd name="T14" fmla="*/ 98 w 99"/>
              <a:gd name="T15" fmla="*/ 11 h 51"/>
              <a:gd name="T16" fmla="*/ 94 w 99"/>
              <a:gd name="T17" fmla="*/ 15 h 51"/>
              <a:gd name="T18" fmla="*/ 91 w 99"/>
              <a:gd name="T19" fmla="*/ 15 h 51"/>
              <a:gd name="T20" fmla="*/ 88 w 99"/>
              <a:gd name="T21" fmla="*/ 18 h 51"/>
              <a:gd name="T22" fmla="*/ 85 w 99"/>
              <a:gd name="T23" fmla="*/ 21 h 51"/>
              <a:gd name="T24" fmla="*/ 82 w 99"/>
              <a:gd name="T25" fmla="*/ 27 h 51"/>
              <a:gd name="T26" fmla="*/ 80 w 99"/>
              <a:gd name="T27" fmla="*/ 30 h 51"/>
              <a:gd name="T28" fmla="*/ 77 w 99"/>
              <a:gd name="T29" fmla="*/ 35 h 51"/>
              <a:gd name="T30" fmla="*/ 76 w 99"/>
              <a:gd name="T31" fmla="*/ 38 h 51"/>
              <a:gd name="T32" fmla="*/ 74 w 99"/>
              <a:gd name="T33" fmla="*/ 40 h 51"/>
              <a:gd name="T34" fmla="*/ 69 w 99"/>
              <a:gd name="T35" fmla="*/ 41 h 51"/>
              <a:gd name="T36" fmla="*/ 68 w 99"/>
              <a:gd name="T37" fmla="*/ 43 h 51"/>
              <a:gd name="T38" fmla="*/ 61 w 99"/>
              <a:gd name="T39" fmla="*/ 45 h 51"/>
              <a:gd name="T40" fmla="*/ 57 w 99"/>
              <a:gd name="T41" fmla="*/ 43 h 51"/>
              <a:gd name="T42" fmla="*/ 50 w 99"/>
              <a:gd name="T43" fmla="*/ 43 h 51"/>
              <a:gd name="T44" fmla="*/ 47 w 99"/>
              <a:gd name="T45" fmla="*/ 46 h 51"/>
              <a:gd name="T46" fmla="*/ 44 w 99"/>
              <a:gd name="T47" fmla="*/ 46 h 51"/>
              <a:gd name="T48" fmla="*/ 41 w 99"/>
              <a:gd name="T49" fmla="*/ 48 h 51"/>
              <a:gd name="T50" fmla="*/ 38 w 99"/>
              <a:gd name="T51" fmla="*/ 48 h 51"/>
              <a:gd name="T52" fmla="*/ 35 w 99"/>
              <a:gd name="T53" fmla="*/ 51 h 51"/>
              <a:gd name="T54" fmla="*/ 27 w 99"/>
              <a:gd name="T55" fmla="*/ 51 h 51"/>
              <a:gd name="T56" fmla="*/ 22 w 99"/>
              <a:gd name="T57" fmla="*/ 48 h 51"/>
              <a:gd name="T58" fmla="*/ 17 w 99"/>
              <a:gd name="T59" fmla="*/ 45 h 51"/>
              <a:gd name="T60" fmla="*/ 11 w 99"/>
              <a:gd name="T61" fmla="*/ 40 h 51"/>
              <a:gd name="T62" fmla="*/ 6 w 99"/>
              <a:gd name="T63" fmla="*/ 37 h 51"/>
              <a:gd name="T64" fmla="*/ 5 w 99"/>
              <a:gd name="T65" fmla="*/ 34 h 51"/>
              <a:gd name="T66" fmla="*/ 3 w 99"/>
              <a:gd name="T67" fmla="*/ 30 h 51"/>
              <a:gd name="T68" fmla="*/ 5 w 99"/>
              <a:gd name="T69" fmla="*/ 29 h 51"/>
              <a:gd name="T70" fmla="*/ 6 w 99"/>
              <a:gd name="T71" fmla="*/ 27 h 51"/>
              <a:gd name="T72" fmla="*/ 5 w 99"/>
              <a:gd name="T73" fmla="*/ 24 h 51"/>
              <a:gd name="T74" fmla="*/ 6 w 99"/>
              <a:gd name="T75" fmla="*/ 21 h 51"/>
              <a:gd name="T76" fmla="*/ 8 w 99"/>
              <a:gd name="T77" fmla="*/ 19 h 51"/>
              <a:gd name="T78" fmla="*/ 5 w 99"/>
              <a:gd name="T79" fmla="*/ 16 h 51"/>
              <a:gd name="T80" fmla="*/ 8 w 99"/>
              <a:gd name="T81" fmla="*/ 15 h 51"/>
              <a:gd name="T82" fmla="*/ 11 w 99"/>
              <a:gd name="T83" fmla="*/ 16 h 51"/>
              <a:gd name="T84" fmla="*/ 14 w 99"/>
              <a:gd name="T85" fmla="*/ 15 h 51"/>
              <a:gd name="T86" fmla="*/ 14 w 99"/>
              <a:gd name="T87" fmla="*/ 11 h 51"/>
              <a:gd name="T88" fmla="*/ 17 w 99"/>
              <a:gd name="T89" fmla="*/ 10 h 51"/>
              <a:gd name="T90" fmla="*/ 22 w 99"/>
              <a:gd name="T91" fmla="*/ 13 h 51"/>
              <a:gd name="T92" fmla="*/ 35 w 99"/>
              <a:gd name="T93" fmla="*/ 15 h 51"/>
              <a:gd name="T94" fmla="*/ 39 w 99"/>
              <a:gd name="T95" fmla="*/ 11 h 51"/>
              <a:gd name="T96" fmla="*/ 46 w 99"/>
              <a:gd name="T97" fmla="*/ 8 h 51"/>
              <a:gd name="T98" fmla="*/ 52 w 99"/>
              <a:gd name="T99" fmla="*/ 5 h 51"/>
              <a:gd name="T100" fmla="*/ 57 w 99"/>
              <a:gd name="T101" fmla="*/ 7 h 51"/>
              <a:gd name="T102" fmla="*/ 65 w 99"/>
              <a:gd name="T103" fmla="*/ 0 h 51"/>
              <a:gd name="T104" fmla="*/ 72 w 99"/>
              <a:gd name="T10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51">
                <a:moveTo>
                  <a:pt x="77" y="0"/>
                </a:moveTo>
                <a:lnTo>
                  <a:pt x="77" y="0"/>
                </a:lnTo>
                <a:lnTo>
                  <a:pt x="79" y="0"/>
                </a:lnTo>
                <a:lnTo>
                  <a:pt x="79" y="0"/>
                </a:lnTo>
                <a:lnTo>
                  <a:pt x="80" y="2"/>
                </a:lnTo>
                <a:lnTo>
                  <a:pt x="80" y="2"/>
                </a:lnTo>
                <a:lnTo>
                  <a:pt x="80" y="2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8" y="2"/>
                </a:lnTo>
                <a:lnTo>
                  <a:pt x="88" y="2"/>
                </a:lnTo>
                <a:lnTo>
                  <a:pt x="90" y="2"/>
                </a:lnTo>
                <a:lnTo>
                  <a:pt x="90" y="2"/>
                </a:lnTo>
                <a:lnTo>
                  <a:pt x="90" y="2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90" y="5"/>
                </a:lnTo>
                <a:lnTo>
                  <a:pt x="91" y="5"/>
                </a:lnTo>
                <a:lnTo>
                  <a:pt x="91" y="5"/>
                </a:lnTo>
                <a:lnTo>
                  <a:pt x="93" y="7"/>
                </a:lnTo>
                <a:lnTo>
                  <a:pt x="94" y="7"/>
                </a:lnTo>
                <a:lnTo>
                  <a:pt x="96" y="8"/>
                </a:lnTo>
                <a:lnTo>
                  <a:pt x="96" y="8"/>
                </a:lnTo>
                <a:lnTo>
                  <a:pt x="96" y="8"/>
                </a:lnTo>
                <a:lnTo>
                  <a:pt x="98" y="8"/>
                </a:lnTo>
                <a:lnTo>
                  <a:pt x="98" y="8"/>
                </a:lnTo>
                <a:lnTo>
                  <a:pt x="98" y="8"/>
                </a:lnTo>
                <a:lnTo>
                  <a:pt x="98" y="10"/>
                </a:lnTo>
                <a:lnTo>
                  <a:pt x="98" y="10"/>
                </a:lnTo>
                <a:lnTo>
                  <a:pt x="98" y="11"/>
                </a:lnTo>
                <a:lnTo>
                  <a:pt x="99" y="11"/>
                </a:lnTo>
                <a:lnTo>
                  <a:pt x="98" y="11"/>
                </a:lnTo>
                <a:lnTo>
                  <a:pt x="96" y="13"/>
                </a:lnTo>
                <a:lnTo>
                  <a:pt x="94" y="15"/>
                </a:lnTo>
                <a:lnTo>
                  <a:pt x="94" y="15"/>
                </a:lnTo>
                <a:lnTo>
                  <a:pt x="93" y="15"/>
                </a:lnTo>
                <a:lnTo>
                  <a:pt x="91" y="15"/>
                </a:lnTo>
                <a:lnTo>
                  <a:pt x="91" y="15"/>
                </a:lnTo>
                <a:lnTo>
                  <a:pt x="90" y="15"/>
                </a:lnTo>
                <a:lnTo>
                  <a:pt x="90" y="16"/>
                </a:lnTo>
                <a:lnTo>
                  <a:pt x="88" y="16"/>
                </a:lnTo>
                <a:lnTo>
                  <a:pt x="88" y="18"/>
                </a:lnTo>
                <a:lnTo>
                  <a:pt x="87" y="18"/>
                </a:lnTo>
                <a:lnTo>
                  <a:pt x="85" y="19"/>
                </a:lnTo>
                <a:lnTo>
                  <a:pt x="85" y="21"/>
                </a:lnTo>
                <a:lnTo>
                  <a:pt x="85" y="21"/>
                </a:lnTo>
                <a:lnTo>
                  <a:pt x="85" y="22"/>
                </a:lnTo>
                <a:lnTo>
                  <a:pt x="83" y="22"/>
                </a:lnTo>
                <a:lnTo>
                  <a:pt x="83" y="26"/>
                </a:lnTo>
                <a:lnTo>
                  <a:pt x="82" y="27"/>
                </a:lnTo>
                <a:lnTo>
                  <a:pt x="80" y="27"/>
                </a:lnTo>
                <a:lnTo>
                  <a:pt x="80" y="29"/>
                </a:lnTo>
                <a:lnTo>
                  <a:pt x="80" y="29"/>
                </a:lnTo>
                <a:lnTo>
                  <a:pt x="80" y="30"/>
                </a:lnTo>
                <a:lnTo>
                  <a:pt x="79" y="32"/>
                </a:lnTo>
                <a:lnTo>
                  <a:pt x="79" y="34"/>
                </a:lnTo>
                <a:lnTo>
                  <a:pt x="79" y="34"/>
                </a:lnTo>
                <a:lnTo>
                  <a:pt x="77" y="35"/>
                </a:lnTo>
                <a:lnTo>
                  <a:pt x="77" y="35"/>
                </a:lnTo>
                <a:lnTo>
                  <a:pt x="76" y="35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2" y="41"/>
                </a:lnTo>
                <a:lnTo>
                  <a:pt x="72" y="41"/>
                </a:lnTo>
                <a:lnTo>
                  <a:pt x="69" y="41"/>
                </a:lnTo>
                <a:lnTo>
                  <a:pt x="68" y="41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6" y="43"/>
                </a:lnTo>
                <a:lnTo>
                  <a:pt x="66" y="45"/>
                </a:lnTo>
                <a:lnTo>
                  <a:pt x="65" y="43"/>
                </a:lnTo>
                <a:lnTo>
                  <a:pt x="61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57" y="43"/>
                </a:lnTo>
                <a:lnTo>
                  <a:pt x="55" y="43"/>
                </a:lnTo>
                <a:lnTo>
                  <a:pt x="53" y="43"/>
                </a:lnTo>
                <a:lnTo>
                  <a:pt x="52" y="43"/>
                </a:lnTo>
                <a:lnTo>
                  <a:pt x="50" y="43"/>
                </a:lnTo>
                <a:lnTo>
                  <a:pt x="49" y="45"/>
                </a:lnTo>
                <a:lnTo>
                  <a:pt x="49" y="45"/>
                </a:lnTo>
                <a:lnTo>
                  <a:pt x="49" y="46"/>
                </a:lnTo>
                <a:lnTo>
                  <a:pt x="47" y="46"/>
                </a:lnTo>
                <a:lnTo>
                  <a:pt x="47" y="46"/>
                </a:lnTo>
                <a:lnTo>
                  <a:pt x="46" y="46"/>
                </a:lnTo>
                <a:lnTo>
                  <a:pt x="44" y="46"/>
                </a:lnTo>
                <a:lnTo>
                  <a:pt x="44" y="46"/>
                </a:lnTo>
                <a:lnTo>
                  <a:pt x="44" y="46"/>
                </a:lnTo>
                <a:lnTo>
                  <a:pt x="42" y="46"/>
                </a:lnTo>
                <a:lnTo>
                  <a:pt x="42" y="48"/>
                </a:lnTo>
                <a:lnTo>
                  <a:pt x="41" y="48"/>
                </a:lnTo>
                <a:lnTo>
                  <a:pt x="41" y="48"/>
                </a:lnTo>
                <a:lnTo>
                  <a:pt x="41" y="48"/>
                </a:lnTo>
                <a:lnTo>
                  <a:pt x="39" y="48"/>
                </a:lnTo>
                <a:lnTo>
                  <a:pt x="38" y="48"/>
                </a:lnTo>
                <a:lnTo>
                  <a:pt x="38" y="48"/>
                </a:lnTo>
                <a:lnTo>
                  <a:pt x="36" y="49"/>
                </a:lnTo>
                <a:lnTo>
                  <a:pt x="36" y="49"/>
                </a:lnTo>
                <a:lnTo>
                  <a:pt x="35" y="51"/>
                </a:lnTo>
                <a:lnTo>
                  <a:pt x="33" y="51"/>
                </a:lnTo>
                <a:lnTo>
                  <a:pt x="31" y="51"/>
                </a:lnTo>
                <a:lnTo>
                  <a:pt x="31" y="51"/>
                </a:lnTo>
                <a:lnTo>
                  <a:pt x="27" y="51"/>
                </a:lnTo>
                <a:lnTo>
                  <a:pt x="25" y="51"/>
                </a:lnTo>
                <a:lnTo>
                  <a:pt x="24" y="49"/>
                </a:lnTo>
                <a:lnTo>
                  <a:pt x="24" y="49"/>
                </a:lnTo>
                <a:lnTo>
                  <a:pt x="22" y="48"/>
                </a:lnTo>
                <a:lnTo>
                  <a:pt x="20" y="48"/>
                </a:lnTo>
                <a:lnTo>
                  <a:pt x="19" y="48"/>
                </a:lnTo>
                <a:lnTo>
                  <a:pt x="17" y="46"/>
                </a:lnTo>
                <a:lnTo>
                  <a:pt x="17" y="45"/>
                </a:lnTo>
                <a:lnTo>
                  <a:pt x="16" y="45"/>
                </a:lnTo>
                <a:lnTo>
                  <a:pt x="14" y="43"/>
                </a:lnTo>
                <a:lnTo>
                  <a:pt x="12" y="41"/>
                </a:lnTo>
                <a:lnTo>
                  <a:pt x="11" y="40"/>
                </a:lnTo>
                <a:lnTo>
                  <a:pt x="9" y="38"/>
                </a:lnTo>
                <a:lnTo>
                  <a:pt x="8" y="38"/>
                </a:lnTo>
                <a:lnTo>
                  <a:pt x="6" y="37"/>
                </a:lnTo>
                <a:lnTo>
                  <a:pt x="6" y="37"/>
                </a:lnTo>
                <a:lnTo>
                  <a:pt x="5" y="35"/>
                </a:lnTo>
                <a:lnTo>
                  <a:pt x="5" y="35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3" y="32"/>
                </a:lnTo>
                <a:lnTo>
                  <a:pt x="3" y="32"/>
                </a:lnTo>
                <a:lnTo>
                  <a:pt x="3" y="30"/>
                </a:lnTo>
                <a:lnTo>
                  <a:pt x="0" y="30"/>
                </a:lnTo>
                <a:lnTo>
                  <a:pt x="3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7"/>
                </a:lnTo>
                <a:lnTo>
                  <a:pt x="6" y="27"/>
                </a:lnTo>
                <a:lnTo>
                  <a:pt x="6" y="27"/>
                </a:lnTo>
                <a:lnTo>
                  <a:pt x="6" y="26"/>
                </a:lnTo>
                <a:lnTo>
                  <a:pt x="6" y="26"/>
                </a:lnTo>
                <a:lnTo>
                  <a:pt x="5" y="26"/>
                </a:lnTo>
                <a:lnTo>
                  <a:pt x="5" y="24"/>
                </a:lnTo>
                <a:lnTo>
                  <a:pt x="6" y="24"/>
                </a:lnTo>
                <a:lnTo>
                  <a:pt x="6" y="24"/>
                </a:lnTo>
                <a:lnTo>
                  <a:pt x="5" y="21"/>
                </a:lnTo>
                <a:lnTo>
                  <a:pt x="6" y="21"/>
                </a:lnTo>
                <a:lnTo>
                  <a:pt x="6" y="21"/>
                </a:lnTo>
                <a:lnTo>
                  <a:pt x="8" y="21"/>
                </a:lnTo>
                <a:lnTo>
                  <a:pt x="8" y="19"/>
                </a:lnTo>
                <a:lnTo>
                  <a:pt x="8" y="19"/>
                </a:lnTo>
                <a:lnTo>
                  <a:pt x="9" y="18"/>
                </a:lnTo>
                <a:lnTo>
                  <a:pt x="8" y="18"/>
                </a:lnTo>
                <a:lnTo>
                  <a:pt x="5" y="16"/>
                </a:lnTo>
                <a:lnTo>
                  <a:pt x="5" y="16"/>
                </a:lnTo>
                <a:lnTo>
                  <a:pt x="6" y="16"/>
                </a:lnTo>
                <a:lnTo>
                  <a:pt x="6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9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2" y="16"/>
                </a:lnTo>
                <a:lnTo>
                  <a:pt x="14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17" y="10"/>
                </a:lnTo>
                <a:lnTo>
                  <a:pt x="17" y="10"/>
                </a:lnTo>
                <a:lnTo>
                  <a:pt x="19" y="10"/>
                </a:lnTo>
                <a:lnTo>
                  <a:pt x="20" y="11"/>
                </a:lnTo>
                <a:lnTo>
                  <a:pt x="22" y="13"/>
                </a:lnTo>
                <a:lnTo>
                  <a:pt x="25" y="15"/>
                </a:lnTo>
                <a:lnTo>
                  <a:pt x="27" y="15"/>
                </a:lnTo>
                <a:lnTo>
                  <a:pt x="30" y="15"/>
                </a:lnTo>
                <a:lnTo>
                  <a:pt x="35" y="15"/>
                </a:lnTo>
                <a:lnTo>
                  <a:pt x="38" y="15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39" y="11"/>
                </a:lnTo>
                <a:lnTo>
                  <a:pt x="39" y="10"/>
                </a:lnTo>
                <a:lnTo>
                  <a:pt x="41" y="8"/>
                </a:lnTo>
                <a:lnTo>
                  <a:pt x="46" y="8"/>
                </a:lnTo>
                <a:lnTo>
                  <a:pt x="49" y="8"/>
                </a:lnTo>
                <a:lnTo>
                  <a:pt x="50" y="7"/>
                </a:lnTo>
                <a:lnTo>
                  <a:pt x="50" y="7"/>
                </a:lnTo>
                <a:lnTo>
                  <a:pt x="52" y="5"/>
                </a:lnTo>
                <a:lnTo>
                  <a:pt x="52" y="7"/>
                </a:lnTo>
                <a:lnTo>
                  <a:pt x="53" y="7"/>
                </a:lnTo>
                <a:lnTo>
                  <a:pt x="55" y="8"/>
                </a:lnTo>
                <a:lnTo>
                  <a:pt x="57" y="7"/>
                </a:lnTo>
                <a:lnTo>
                  <a:pt x="58" y="5"/>
                </a:lnTo>
                <a:lnTo>
                  <a:pt x="61" y="5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9" y="0"/>
                </a:lnTo>
                <a:lnTo>
                  <a:pt x="71" y="0"/>
                </a:lnTo>
                <a:lnTo>
                  <a:pt x="72" y="0"/>
                </a:lnTo>
                <a:lnTo>
                  <a:pt x="74" y="0"/>
                </a:lnTo>
                <a:lnTo>
                  <a:pt x="7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5" name="Freeform 255"/>
          <p:cNvSpPr>
            <a:spLocks noEditPoints="1"/>
          </p:cNvSpPr>
          <p:nvPr/>
        </p:nvSpPr>
        <p:spPr bwMode="auto">
          <a:xfrm>
            <a:off x="-3294164" y="3762087"/>
            <a:ext cx="447172" cy="385364"/>
          </a:xfrm>
          <a:custGeom>
            <a:avLst/>
            <a:gdLst>
              <a:gd name="T0" fmla="*/ 56 w 85"/>
              <a:gd name="T1" fmla="*/ 66 h 72"/>
              <a:gd name="T2" fmla="*/ 52 w 85"/>
              <a:gd name="T3" fmla="*/ 64 h 72"/>
              <a:gd name="T4" fmla="*/ 45 w 85"/>
              <a:gd name="T5" fmla="*/ 63 h 72"/>
              <a:gd name="T6" fmla="*/ 61 w 85"/>
              <a:gd name="T7" fmla="*/ 64 h 72"/>
              <a:gd name="T8" fmla="*/ 69 w 85"/>
              <a:gd name="T9" fmla="*/ 69 h 72"/>
              <a:gd name="T10" fmla="*/ 66 w 85"/>
              <a:gd name="T11" fmla="*/ 69 h 72"/>
              <a:gd name="T12" fmla="*/ 53 w 85"/>
              <a:gd name="T13" fmla="*/ 63 h 72"/>
              <a:gd name="T14" fmla="*/ 52 w 85"/>
              <a:gd name="T15" fmla="*/ 61 h 72"/>
              <a:gd name="T16" fmla="*/ 42 w 85"/>
              <a:gd name="T17" fmla="*/ 56 h 72"/>
              <a:gd name="T18" fmla="*/ 44 w 85"/>
              <a:gd name="T19" fmla="*/ 58 h 72"/>
              <a:gd name="T20" fmla="*/ 26 w 85"/>
              <a:gd name="T21" fmla="*/ 45 h 72"/>
              <a:gd name="T22" fmla="*/ 23 w 85"/>
              <a:gd name="T23" fmla="*/ 44 h 72"/>
              <a:gd name="T24" fmla="*/ 20 w 85"/>
              <a:gd name="T25" fmla="*/ 42 h 72"/>
              <a:gd name="T26" fmla="*/ 19 w 85"/>
              <a:gd name="T27" fmla="*/ 42 h 72"/>
              <a:gd name="T28" fmla="*/ 20 w 85"/>
              <a:gd name="T29" fmla="*/ 36 h 72"/>
              <a:gd name="T30" fmla="*/ 22 w 85"/>
              <a:gd name="T31" fmla="*/ 39 h 72"/>
              <a:gd name="T32" fmla="*/ 17 w 85"/>
              <a:gd name="T33" fmla="*/ 33 h 72"/>
              <a:gd name="T34" fmla="*/ 17 w 85"/>
              <a:gd name="T35" fmla="*/ 31 h 72"/>
              <a:gd name="T36" fmla="*/ 12 w 85"/>
              <a:gd name="T37" fmla="*/ 26 h 72"/>
              <a:gd name="T38" fmla="*/ 14 w 85"/>
              <a:gd name="T39" fmla="*/ 33 h 72"/>
              <a:gd name="T40" fmla="*/ 11 w 85"/>
              <a:gd name="T41" fmla="*/ 28 h 72"/>
              <a:gd name="T42" fmla="*/ 15 w 85"/>
              <a:gd name="T43" fmla="*/ 25 h 72"/>
              <a:gd name="T44" fmla="*/ 15 w 85"/>
              <a:gd name="T45" fmla="*/ 26 h 72"/>
              <a:gd name="T46" fmla="*/ 39 w 85"/>
              <a:gd name="T47" fmla="*/ 0 h 72"/>
              <a:gd name="T48" fmla="*/ 48 w 85"/>
              <a:gd name="T49" fmla="*/ 4 h 72"/>
              <a:gd name="T50" fmla="*/ 56 w 85"/>
              <a:gd name="T51" fmla="*/ 11 h 72"/>
              <a:gd name="T52" fmla="*/ 67 w 85"/>
              <a:gd name="T53" fmla="*/ 14 h 72"/>
              <a:gd name="T54" fmla="*/ 74 w 85"/>
              <a:gd name="T55" fmla="*/ 11 h 72"/>
              <a:gd name="T56" fmla="*/ 77 w 85"/>
              <a:gd name="T57" fmla="*/ 12 h 72"/>
              <a:gd name="T58" fmla="*/ 78 w 85"/>
              <a:gd name="T59" fmla="*/ 19 h 72"/>
              <a:gd name="T60" fmla="*/ 82 w 85"/>
              <a:gd name="T61" fmla="*/ 22 h 72"/>
              <a:gd name="T62" fmla="*/ 85 w 85"/>
              <a:gd name="T63" fmla="*/ 25 h 72"/>
              <a:gd name="T64" fmla="*/ 80 w 85"/>
              <a:gd name="T65" fmla="*/ 25 h 72"/>
              <a:gd name="T66" fmla="*/ 78 w 85"/>
              <a:gd name="T67" fmla="*/ 30 h 72"/>
              <a:gd name="T68" fmla="*/ 75 w 85"/>
              <a:gd name="T69" fmla="*/ 28 h 72"/>
              <a:gd name="T70" fmla="*/ 67 w 85"/>
              <a:gd name="T71" fmla="*/ 25 h 72"/>
              <a:gd name="T72" fmla="*/ 61 w 85"/>
              <a:gd name="T73" fmla="*/ 26 h 72"/>
              <a:gd name="T74" fmla="*/ 55 w 85"/>
              <a:gd name="T75" fmla="*/ 25 h 72"/>
              <a:gd name="T76" fmla="*/ 42 w 85"/>
              <a:gd name="T77" fmla="*/ 23 h 72"/>
              <a:gd name="T78" fmla="*/ 36 w 85"/>
              <a:gd name="T79" fmla="*/ 23 h 72"/>
              <a:gd name="T80" fmla="*/ 31 w 85"/>
              <a:gd name="T81" fmla="*/ 30 h 72"/>
              <a:gd name="T82" fmla="*/ 37 w 85"/>
              <a:gd name="T83" fmla="*/ 39 h 72"/>
              <a:gd name="T84" fmla="*/ 45 w 85"/>
              <a:gd name="T85" fmla="*/ 49 h 72"/>
              <a:gd name="T86" fmla="*/ 53 w 85"/>
              <a:gd name="T87" fmla="*/ 56 h 72"/>
              <a:gd name="T88" fmla="*/ 60 w 85"/>
              <a:gd name="T89" fmla="*/ 63 h 72"/>
              <a:gd name="T90" fmla="*/ 44 w 85"/>
              <a:gd name="T91" fmla="*/ 55 h 72"/>
              <a:gd name="T92" fmla="*/ 34 w 85"/>
              <a:gd name="T93" fmla="*/ 53 h 72"/>
              <a:gd name="T94" fmla="*/ 23 w 85"/>
              <a:gd name="T95" fmla="*/ 42 h 72"/>
              <a:gd name="T96" fmla="*/ 28 w 85"/>
              <a:gd name="T97" fmla="*/ 41 h 72"/>
              <a:gd name="T98" fmla="*/ 19 w 85"/>
              <a:gd name="T99" fmla="*/ 28 h 72"/>
              <a:gd name="T100" fmla="*/ 11 w 85"/>
              <a:gd name="T101" fmla="*/ 22 h 72"/>
              <a:gd name="T102" fmla="*/ 4 w 85"/>
              <a:gd name="T103" fmla="*/ 30 h 72"/>
              <a:gd name="T104" fmla="*/ 0 w 85"/>
              <a:gd name="T105" fmla="*/ 19 h 72"/>
              <a:gd name="T106" fmla="*/ 6 w 85"/>
              <a:gd name="T107" fmla="*/ 19 h 72"/>
              <a:gd name="T108" fmla="*/ 14 w 85"/>
              <a:gd name="T109" fmla="*/ 17 h 72"/>
              <a:gd name="T110" fmla="*/ 17 w 85"/>
              <a:gd name="T111" fmla="*/ 19 h 72"/>
              <a:gd name="T112" fmla="*/ 25 w 85"/>
              <a:gd name="T113" fmla="*/ 20 h 72"/>
              <a:gd name="T114" fmla="*/ 26 w 85"/>
              <a:gd name="T115" fmla="*/ 15 h 72"/>
              <a:gd name="T116" fmla="*/ 30 w 85"/>
              <a:gd name="T117" fmla="*/ 12 h 72"/>
              <a:gd name="T118" fmla="*/ 30 w 85"/>
              <a:gd name="T119" fmla="*/ 6 h 72"/>
              <a:gd name="T120" fmla="*/ 34 w 85"/>
              <a:gd name="T121" fmla="*/ 4 h 72"/>
              <a:gd name="T122" fmla="*/ 39 w 85"/>
              <a:gd name="T12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72">
                <a:moveTo>
                  <a:pt x="56" y="66"/>
                </a:moveTo>
                <a:lnTo>
                  <a:pt x="58" y="66"/>
                </a:lnTo>
                <a:lnTo>
                  <a:pt x="60" y="67"/>
                </a:lnTo>
                <a:lnTo>
                  <a:pt x="55" y="66"/>
                </a:lnTo>
                <a:lnTo>
                  <a:pt x="55" y="66"/>
                </a:lnTo>
                <a:lnTo>
                  <a:pt x="56" y="66"/>
                </a:lnTo>
                <a:close/>
                <a:moveTo>
                  <a:pt x="44" y="63"/>
                </a:moveTo>
                <a:lnTo>
                  <a:pt x="47" y="63"/>
                </a:lnTo>
                <a:lnTo>
                  <a:pt x="48" y="63"/>
                </a:lnTo>
                <a:lnTo>
                  <a:pt x="52" y="63"/>
                </a:lnTo>
                <a:lnTo>
                  <a:pt x="52" y="64"/>
                </a:lnTo>
                <a:lnTo>
                  <a:pt x="52" y="64"/>
                </a:lnTo>
                <a:lnTo>
                  <a:pt x="50" y="64"/>
                </a:lnTo>
                <a:lnTo>
                  <a:pt x="48" y="64"/>
                </a:lnTo>
                <a:lnTo>
                  <a:pt x="47" y="64"/>
                </a:lnTo>
                <a:lnTo>
                  <a:pt x="45" y="64"/>
                </a:lnTo>
                <a:lnTo>
                  <a:pt x="45" y="64"/>
                </a:lnTo>
                <a:lnTo>
                  <a:pt x="45" y="63"/>
                </a:lnTo>
                <a:lnTo>
                  <a:pt x="44" y="63"/>
                </a:lnTo>
                <a:close/>
                <a:moveTo>
                  <a:pt x="53" y="63"/>
                </a:moveTo>
                <a:lnTo>
                  <a:pt x="60" y="66"/>
                </a:lnTo>
                <a:lnTo>
                  <a:pt x="60" y="64"/>
                </a:lnTo>
                <a:lnTo>
                  <a:pt x="60" y="64"/>
                </a:lnTo>
                <a:lnTo>
                  <a:pt x="61" y="64"/>
                </a:lnTo>
                <a:lnTo>
                  <a:pt x="61" y="66"/>
                </a:lnTo>
                <a:lnTo>
                  <a:pt x="63" y="66"/>
                </a:lnTo>
                <a:lnTo>
                  <a:pt x="64" y="67"/>
                </a:lnTo>
                <a:lnTo>
                  <a:pt x="66" y="67"/>
                </a:lnTo>
                <a:lnTo>
                  <a:pt x="69" y="69"/>
                </a:lnTo>
                <a:lnTo>
                  <a:pt x="69" y="69"/>
                </a:lnTo>
                <a:lnTo>
                  <a:pt x="71" y="71"/>
                </a:lnTo>
                <a:lnTo>
                  <a:pt x="71" y="71"/>
                </a:lnTo>
                <a:lnTo>
                  <a:pt x="71" y="72"/>
                </a:lnTo>
                <a:lnTo>
                  <a:pt x="72" y="72"/>
                </a:lnTo>
                <a:lnTo>
                  <a:pt x="69" y="71"/>
                </a:lnTo>
                <a:lnTo>
                  <a:pt x="66" y="69"/>
                </a:lnTo>
                <a:lnTo>
                  <a:pt x="61" y="66"/>
                </a:lnTo>
                <a:lnTo>
                  <a:pt x="58" y="66"/>
                </a:lnTo>
                <a:lnTo>
                  <a:pt x="53" y="63"/>
                </a:lnTo>
                <a:lnTo>
                  <a:pt x="50" y="63"/>
                </a:lnTo>
                <a:lnTo>
                  <a:pt x="52" y="63"/>
                </a:lnTo>
                <a:lnTo>
                  <a:pt x="53" y="63"/>
                </a:lnTo>
                <a:close/>
                <a:moveTo>
                  <a:pt x="42" y="58"/>
                </a:moveTo>
                <a:lnTo>
                  <a:pt x="44" y="60"/>
                </a:lnTo>
                <a:lnTo>
                  <a:pt x="45" y="60"/>
                </a:lnTo>
                <a:lnTo>
                  <a:pt x="50" y="60"/>
                </a:lnTo>
                <a:lnTo>
                  <a:pt x="52" y="61"/>
                </a:lnTo>
                <a:lnTo>
                  <a:pt x="52" y="61"/>
                </a:lnTo>
                <a:lnTo>
                  <a:pt x="45" y="61"/>
                </a:lnTo>
                <a:lnTo>
                  <a:pt x="44" y="60"/>
                </a:lnTo>
                <a:lnTo>
                  <a:pt x="41" y="60"/>
                </a:lnTo>
                <a:lnTo>
                  <a:pt x="41" y="60"/>
                </a:lnTo>
                <a:lnTo>
                  <a:pt x="42" y="58"/>
                </a:lnTo>
                <a:close/>
                <a:moveTo>
                  <a:pt x="42" y="56"/>
                </a:moveTo>
                <a:lnTo>
                  <a:pt x="44" y="56"/>
                </a:lnTo>
                <a:lnTo>
                  <a:pt x="47" y="56"/>
                </a:lnTo>
                <a:lnTo>
                  <a:pt x="48" y="56"/>
                </a:lnTo>
                <a:lnTo>
                  <a:pt x="47" y="58"/>
                </a:lnTo>
                <a:lnTo>
                  <a:pt x="47" y="58"/>
                </a:lnTo>
                <a:lnTo>
                  <a:pt x="44" y="58"/>
                </a:lnTo>
                <a:lnTo>
                  <a:pt x="42" y="58"/>
                </a:lnTo>
                <a:lnTo>
                  <a:pt x="41" y="56"/>
                </a:lnTo>
                <a:lnTo>
                  <a:pt x="41" y="56"/>
                </a:lnTo>
                <a:lnTo>
                  <a:pt x="42" y="56"/>
                </a:lnTo>
                <a:close/>
                <a:moveTo>
                  <a:pt x="25" y="45"/>
                </a:moveTo>
                <a:lnTo>
                  <a:pt x="26" y="45"/>
                </a:lnTo>
                <a:lnTo>
                  <a:pt x="26" y="47"/>
                </a:lnTo>
                <a:lnTo>
                  <a:pt x="26" y="47"/>
                </a:lnTo>
                <a:lnTo>
                  <a:pt x="25" y="45"/>
                </a:lnTo>
                <a:lnTo>
                  <a:pt x="25" y="45"/>
                </a:lnTo>
                <a:close/>
                <a:moveTo>
                  <a:pt x="22" y="42"/>
                </a:moveTo>
                <a:lnTo>
                  <a:pt x="23" y="44"/>
                </a:lnTo>
                <a:lnTo>
                  <a:pt x="25" y="44"/>
                </a:lnTo>
                <a:lnTo>
                  <a:pt x="22" y="44"/>
                </a:lnTo>
                <a:lnTo>
                  <a:pt x="22" y="42"/>
                </a:lnTo>
                <a:lnTo>
                  <a:pt x="22" y="42"/>
                </a:lnTo>
                <a:close/>
                <a:moveTo>
                  <a:pt x="19" y="42"/>
                </a:moveTo>
                <a:lnTo>
                  <a:pt x="20" y="42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19" y="42"/>
                </a:lnTo>
                <a:lnTo>
                  <a:pt x="19" y="42"/>
                </a:lnTo>
                <a:close/>
                <a:moveTo>
                  <a:pt x="17" y="33"/>
                </a:moveTo>
                <a:lnTo>
                  <a:pt x="19" y="33"/>
                </a:lnTo>
                <a:lnTo>
                  <a:pt x="19" y="34"/>
                </a:lnTo>
                <a:lnTo>
                  <a:pt x="19" y="34"/>
                </a:lnTo>
                <a:lnTo>
                  <a:pt x="20" y="36"/>
                </a:lnTo>
                <a:lnTo>
                  <a:pt x="22" y="37"/>
                </a:lnTo>
                <a:lnTo>
                  <a:pt x="25" y="39"/>
                </a:lnTo>
                <a:lnTo>
                  <a:pt x="23" y="39"/>
                </a:lnTo>
                <a:lnTo>
                  <a:pt x="23" y="39"/>
                </a:lnTo>
                <a:lnTo>
                  <a:pt x="23" y="39"/>
                </a:lnTo>
                <a:lnTo>
                  <a:pt x="22" y="39"/>
                </a:lnTo>
                <a:lnTo>
                  <a:pt x="22" y="37"/>
                </a:lnTo>
                <a:lnTo>
                  <a:pt x="20" y="37"/>
                </a:lnTo>
                <a:lnTo>
                  <a:pt x="20" y="36"/>
                </a:lnTo>
                <a:lnTo>
                  <a:pt x="19" y="36"/>
                </a:lnTo>
                <a:lnTo>
                  <a:pt x="17" y="33"/>
                </a:lnTo>
                <a:lnTo>
                  <a:pt x="17" y="33"/>
                </a:lnTo>
                <a:close/>
                <a:moveTo>
                  <a:pt x="15" y="30"/>
                </a:moveTo>
                <a:lnTo>
                  <a:pt x="17" y="30"/>
                </a:lnTo>
                <a:lnTo>
                  <a:pt x="17" y="31"/>
                </a:lnTo>
                <a:lnTo>
                  <a:pt x="19" y="31"/>
                </a:lnTo>
                <a:lnTo>
                  <a:pt x="19" y="33"/>
                </a:lnTo>
                <a:lnTo>
                  <a:pt x="17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0"/>
                </a:lnTo>
                <a:close/>
                <a:moveTo>
                  <a:pt x="11" y="25"/>
                </a:moveTo>
                <a:lnTo>
                  <a:pt x="12" y="26"/>
                </a:lnTo>
                <a:lnTo>
                  <a:pt x="12" y="26"/>
                </a:lnTo>
                <a:lnTo>
                  <a:pt x="12" y="28"/>
                </a:lnTo>
                <a:lnTo>
                  <a:pt x="12" y="30"/>
                </a:lnTo>
                <a:lnTo>
                  <a:pt x="12" y="33"/>
                </a:lnTo>
                <a:lnTo>
                  <a:pt x="14" y="33"/>
                </a:lnTo>
                <a:lnTo>
                  <a:pt x="14" y="33"/>
                </a:lnTo>
                <a:lnTo>
                  <a:pt x="14" y="34"/>
                </a:lnTo>
                <a:lnTo>
                  <a:pt x="12" y="33"/>
                </a:lnTo>
                <a:lnTo>
                  <a:pt x="12" y="31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1" y="26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close/>
                <a:moveTo>
                  <a:pt x="14" y="23"/>
                </a:moveTo>
                <a:lnTo>
                  <a:pt x="15" y="25"/>
                </a:lnTo>
                <a:lnTo>
                  <a:pt x="17" y="26"/>
                </a:lnTo>
                <a:lnTo>
                  <a:pt x="17" y="26"/>
                </a:lnTo>
                <a:lnTo>
                  <a:pt x="19" y="28"/>
                </a:lnTo>
                <a:lnTo>
                  <a:pt x="15" y="28"/>
                </a:lnTo>
                <a:lnTo>
                  <a:pt x="15" y="28"/>
                </a:lnTo>
                <a:lnTo>
                  <a:pt x="15" y="26"/>
                </a:lnTo>
                <a:lnTo>
                  <a:pt x="14" y="26"/>
                </a:lnTo>
                <a:lnTo>
                  <a:pt x="12" y="26"/>
                </a:lnTo>
                <a:lnTo>
                  <a:pt x="12" y="25"/>
                </a:lnTo>
                <a:lnTo>
                  <a:pt x="14" y="25"/>
                </a:lnTo>
                <a:lnTo>
                  <a:pt x="14" y="23"/>
                </a:lnTo>
                <a:close/>
                <a:moveTo>
                  <a:pt x="39" y="0"/>
                </a:moveTo>
                <a:lnTo>
                  <a:pt x="41" y="0"/>
                </a:lnTo>
                <a:lnTo>
                  <a:pt x="42" y="0"/>
                </a:lnTo>
                <a:lnTo>
                  <a:pt x="44" y="1"/>
                </a:lnTo>
                <a:lnTo>
                  <a:pt x="45" y="1"/>
                </a:lnTo>
                <a:lnTo>
                  <a:pt x="47" y="3"/>
                </a:lnTo>
                <a:lnTo>
                  <a:pt x="48" y="4"/>
                </a:lnTo>
                <a:lnTo>
                  <a:pt x="50" y="6"/>
                </a:lnTo>
                <a:lnTo>
                  <a:pt x="52" y="8"/>
                </a:lnTo>
                <a:lnTo>
                  <a:pt x="53" y="8"/>
                </a:lnTo>
                <a:lnTo>
                  <a:pt x="53" y="9"/>
                </a:lnTo>
                <a:lnTo>
                  <a:pt x="55" y="11"/>
                </a:lnTo>
                <a:lnTo>
                  <a:pt x="56" y="11"/>
                </a:lnTo>
                <a:lnTo>
                  <a:pt x="58" y="11"/>
                </a:lnTo>
                <a:lnTo>
                  <a:pt x="60" y="12"/>
                </a:lnTo>
                <a:lnTo>
                  <a:pt x="60" y="12"/>
                </a:lnTo>
                <a:lnTo>
                  <a:pt x="61" y="14"/>
                </a:lnTo>
                <a:lnTo>
                  <a:pt x="63" y="14"/>
                </a:lnTo>
                <a:lnTo>
                  <a:pt x="67" y="14"/>
                </a:lnTo>
                <a:lnTo>
                  <a:pt x="67" y="14"/>
                </a:lnTo>
                <a:lnTo>
                  <a:pt x="69" y="14"/>
                </a:lnTo>
                <a:lnTo>
                  <a:pt x="71" y="14"/>
                </a:lnTo>
                <a:lnTo>
                  <a:pt x="72" y="12"/>
                </a:lnTo>
                <a:lnTo>
                  <a:pt x="72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11"/>
                </a:lnTo>
                <a:lnTo>
                  <a:pt x="77" y="11"/>
                </a:lnTo>
                <a:lnTo>
                  <a:pt x="77" y="12"/>
                </a:lnTo>
                <a:lnTo>
                  <a:pt x="77" y="12"/>
                </a:lnTo>
                <a:lnTo>
                  <a:pt x="77" y="14"/>
                </a:lnTo>
                <a:lnTo>
                  <a:pt x="77" y="15"/>
                </a:lnTo>
                <a:lnTo>
                  <a:pt x="77" y="17"/>
                </a:lnTo>
                <a:lnTo>
                  <a:pt x="78" y="17"/>
                </a:lnTo>
                <a:lnTo>
                  <a:pt x="78" y="19"/>
                </a:lnTo>
                <a:lnTo>
                  <a:pt x="80" y="19"/>
                </a:lnTo>
                <a:lnTo>
                  <a:pt x="78" y="19"/>
                </a:lnTo>
                <a:lnTo>
                  <a:pt x="78" y="19"/>
                </a:lnTo>
                <a:lnTo>
                  <a:pt x="78" y="20"/>
                </a:lnTo>
                <a:lnTo>
                  <a:pt x="80" y="22"/>
                </a:lnTo>
                <a:lnTo>
                  <a:pt x="82" y="22"/>
                </a:lnTo>
                <a:lnTo>
                  <a:pt x="83" y="22"/>
                </a:lnTo>
                <a:lnTo>
                  <a:pt x="83" y="23"/>
                </a:lnTo>
                <a:lnTo>
                  <a:pt x="83" y="23"/>
                </a:lnTo>
                <a:lnTo>
                  <a:pt x="85" y="23"/>
                </a:lnTo>
                <a:lnTo>
                  <a:pt x="85" y="23"/>
                </a:lnTo>
                <a:lnTo>
                  <a:pt x="85" y="25"/>
                </a:lnTo>
                <a:lnTo>
                  <a:pt x="83" y="25"/>
                </a:lnTo>
                <a:lnTo>
                  <a:pt x="82" y="25"/>
                </a:lnTo>
                <a:lnTo>
                  <a:pt x="80" y="23"/>
                </a:lnTo>
                <a:lnTo>
                  <a:pt x="80" y="25"/>
                </a:lnTo>
                <a:lnTo>
                  <a:pt x="80" y="25"/>
                </a:lnTo>
                <a:lnTo>
                  <a:pt x="80" y="25"/>
                </a:lnTo>
                <a:lnTo>
                  <a:pt x="80" y="28"/>
                </a:lnTo>
                <a:lnTo>
                  <a:pt x="80" y="28"/>
                </a:lnTo>
                <a:lnTo>
                  <a:pt x="80" y="30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77" y="30"/>
                </a:lnTo>
                <a:lnTo>
                  <a:pt x="75" y="30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6"/>
                </a:lnTo>
                <a:lnTo>
                  <a:pt x="74" y="26"/>
                </a:lnTo>
                <a:lnTo>
                  <a:pt x="71" y="26"/>
                </a:lnTo>
                <a:lnTo>
                  <a:pt x="71" y="25"/>
                </a:lnTo>
                <a:lnTo>
                  <a:pt x="69" y="25"/>
                </a:lnTo>
                <a:lnTo>
                  <a:pt x="67" y="25"/>
                </a:lnTo>
                <a:lnTo>
                  <a:pt x="67" y="25"/>
                </a:lnTo>
                <a:lnTo>
                  <a:pt x="66" y="25"/>
                </a:lnTo>
                <a:lnTo>
                  <a:pt x="64" y="25"/>
                </a:lnTo>
                <a:lnTo>
                  <a:pt x="63" y="25"/>
                </a:lnTo>
                <a:lnTo>
                  <a:pt x="63" y="26"/>
                </a:lnTo>
                <a:lnTo>
                  <a:pt x="61" y="26"/>
                </a:lnTo>
                <a:lnTo>
                  <a:pt x="60" y="25"/>
                </a:lnTo>
                <a:lnTo>
                  <a:pt x="60" y="25"/>
                </a:lnTo>
                <a:lnTo>
                  <a:pt x="58" y="25"/>
                </a:lnTo>
                <a:lnTo>
                  <a:pt x="56" y="25"/>
                </a:lnTo>
                <a:lnTo>
                  <a:pt x="56" y="25"/>
                </a:lnTo>
                <a:lnTo>
                  <a:pt x="55" y="25"/>
                </a:lnTo>
                <a:lnTo>
                  <a:pt x="53" y="25"/>
                </a:lnTo>
                <a:lnTo>
                  <a:pt x="53" y="25"/>
                </a:lnTo>
                <a:lnTo>
                  <a:pt x="52" y="25"/>
                </a:lnTo>
                <a:lnTo>
                  <a:pt x="48" y="22"/>
                </a:lnTo>
                <a:lnTo>
                  <a:pt x="47" y="23"/>
                </a:lnTo>
                <a:lnTo>
                  <a:pt x="42" y="23"/>
                </a:lnTo>
                <a:lnTo>
                  <a:pt x="42" y="25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7" y="26"/>
                </a:lnTo>
                <a:lnTo>
                  <a:pt x="36" y="23"/>
                </a:lnTo>
                <a:lnTo>
                  <a:pt x="34" y="23"/>
                </a:lnTo>
                <a:lnTo>
                  <a:pt x="33" y="23"/>
                </a:lnTo>
                <a:lnTo>
                  <a:pt x="33" y="23"/>
                </a:lnTo>
                <a:lnTo>
                  <a:pt x="33" y="23"/>
                </a:lnTo>
                <a:lnTo>
                  <a:pt x="31" y="26"/>
                </a:lnTo>
                <a:lnTo>
                  <a:pt x="31" y="30"/>
                </a:lnTo>
                <a:lnTo>
                  <a:pt x="31" y="31"/>
                </a:lnTo>
                <a:lnTo>
                  <a:pt x="33" y="33"/>
                </a:lnTo>
                <a:lnTo>
                  <a:pt x="36" y="36"/>
                </a:lnTo>
                <a:lnTo>
                  <a:pt x="36" y="36"/>
                </a:lnTo>
                <a:lnTo>
                  <a:pt x="37" y="36"/>
                </a:lnTo>
                <a:lnTo>
                  <a:pt x="37" y="39"/>
                </a:lnTo>
                <a:lnTo>
                  <a:pt x="37" y="41"/>
                </a:lnTo>
                <a:lnTo>
                  <a:pt x="39" y="42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9"/>
                </a:lnTo>
                <a:lnTo>
                  <a:pt x="45" y="49"/>
                </a:lnTo>
                <a:lnTo>
                  <a:pt x="48" y="52"/>
                </a:lnTo>
                <a:lnTo>
                  <a:pt x="50" y="53"/>
                </a:lnTo>
                <a:lnTo>
                  <a:pt x="53" y="55"/>
                </a:lnTo>
                <a:lnTo>
                  <a:pt x="53" y="55"/>
                </a:lnTo>
                <a:lnTo>
                  <a:pt x="53" y="56"/>
                </a:lnTo>
                <a:lnTo>
                  <a:pt x="53" y="58"/>
                </a:lnTo>
                <a:lnTo>
                  <a:pt x="55" y="60"/>
                </a:lnTo>
                <a:lnTo>
                  <a:pt x="58" y="61"/>
                </a:lnTo>
                <a:lnTo>
                  <a:pt x="60" y="63"/>
                </a:lnTo>
                <a:lnTo>
                  <a:pt x="60" y="63"/>
                </a:lnTo>
                <a:lnTo>
                  <a:pt x="60" y="63"/>
                </a:lnTo>
                <a:lnTo>
                  <a:pt x="58" y="64"/>
                </a:lnTo>
                <a:lnTo>
                  <a:pt x="58" y="63"/>
                </a:lnTo>
                <a:lnTo>
                  <a:pt x="55" y="61"/>
                </a:lnTo>
                <a:lnTo>
                  <a:pt x="52" y="60"/>
                </a:lnTo>
                <a:lnTo>
                  <a:pt x="48" y="56"/>
                </a:lnTo>
                <a:lnTo>
                  <a:pt x="44" y="55"/>
                </a:lnTo>
                <a:lnTo>
                  <a:pt x="41" y="53"/>
                </a:lnTo>
                <a:lnTo>
                  <a:pt x="39" y="53"/>
                </a:lnTo>
                <a:lnTo>
                  <a:pt x="37" y="53"/>
                </a:lnTo>
                <a:lnTo>
                  <a:pt x="36" y="53"/>
                </a:lnTo>
                <a:lnTo>
                  <a:pt x="34" y="53"/>
                </a:lnTo>
                <a:lnTo>
                  <a:pt x="34" y="53"/>
                </a:lnTo>
                <a:lnTo>
                  <a:pt x="34" y="52"/>
                </a:lnTo>
                <a:lnTo>
                  <a:pt x="34" y="52"/>
                </a:lnTo>
                <a:lnTo>
                  <a:pt x="33" y="50"/>
                </a:lnTo>
                <a:lnTo>
                  <a:pt x="30" y="49"/>
                </a:lnTo>
                <a:lnTo>
                  <a:pt x="28" y="47"/>
                </a:lnTo>
                <a:lnTo>
                  <a:pt x="23" y="42"/>
                </a:lnTo>
                <a:lnTo>
                  <a:pt x="22" y="41"/>
                </a:lnTo>
                <a:lnTo>
                  <a:pt x="23" y="41"/>
                </a:lnTo>
                <a:lnTo>
                  <a:pt x="23" y="41"/>
                </a:lnTo>
                <a:lnTo>
                  <a:pt x="25" y="41"/>
                </a:lnTo>
                <a:lnTo>
                  <a:pt x="26" y="41"/>
                </a:lnTo>
                <a:lnTo>
                  <a:pt x="28" y="41"/>
                </a:lnTo>
                <a:lnTo>
                  <a:pt x="26" y="39"/>
                </a:lnTo>
                <a:lnTo>
                  <a:pt x="25" y="37"/>
                </a:lnTo>
                <a:lnTo>
                  <a:pt x="20" y="34"/>
                </a:lnTo>
                <a:lnTo>
                  <a:pt x="19" y="33"/>
                </a:lnTo>
                <a:lnTo>
                  <a:pt x="19" y="31"/>
                </a:lnTo>
                <a:lnTo>
                  <a:pt x="19" y="28"/>
                </a:lnTo>
                <a:lnTo>
                  <a:pt x="19" y="26"/>
                </a:lnTo>
                <a:lnTo>
                  <a:pt x="15" y="23"/>
                </a:lnTo>
                <a:lnTo>
                  <a:pt x="14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9" y="25"/>
                </a:lnTo>
                <a:lnTo>
                  <a:pt x="7" y="28"/>
                </a:lnTo>
                <a:lnTo>
                  <a:pt x="7" y="28"/>
                </a:lnTo>
                <a:lnTo>
                  <a:pt x="6" y="30"/>
                </a:lnTo>
                <a:lnTo>
                  <a:pt x="4" y="30"/>
                </a:lnTo>
                <a:lnTo>
                  <a:pt x="4" y="30"/>
                </a:lnTo>
                <a:lnTo>
                  <a:pt x="3" y="28"/>
                </a:lnTo>
                <a:lnTo>
                  <a:pt x="1" y="25"/>
                </a:lnTo>
                <a:lnTo>
                  <a:pt x="1" y="25"/>
                </a:lnTo>
                <a:lnTo>
                  <a:pt x="1" y="23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4" y="20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7" y="19"/>
                </a:lnTo>
                <a:lnTo>
                  <a:pt x="9" y="19"/>
                </a:lnTo>
                <a:lnTo>
                  <a:pt x="11" y="19"/>
                </a:lnTo>
                <a:lnTo>
                  <a:pt x="12" y="19"/>
                </a:lnTo>
                <a:lnTo>
                  <a:pt x="12" y="19"/>
                </a:lnTo>
                <a:lnTo>
                  <a:pt x="14" y="17"/>
                </a:lnTo>
                <a:lnTo>
                  <a:pt x="14" y="15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7" y="19"/>
                </a:lnTo>
                <a:lnTo>
                  <a:pt x="17" y="19"/>
                </a:lnTo>
                <a:lnTo>
                  <a:pt x="19" y="19"/>
                </a:lnTo>
                <a:lnTo>
                  <a:pt x="19" y="19"/>
                </a:lnTo>
                <a:lnTo>
                  <a:pt x="20" y="19"/>
                </a:lnTo>
                <a:lnTo>
                  <a:pt x="22" y="19"/>
                </a:lnTo>
                <a:lnTo>
                  <a:pt x="25" y="20"/>
                </a:lnTo>
                <a:lnTo>
                  <a:pt x="25" y="19"/>
                </a:lnTo>
                <a:lnTo>
                  <a:pt x="25" y="19"/>
                </a:lnTo>
                <a:lnTo>
                  <a:pt x="25" y="17"/>
                </a:lnTo>
                <a:lnTo>
                  <a:pt x="25" y="17"/>
                </a:lnTo>
                <a:lnTo>
                  <a:pt x="25" y="17"/>
                </a:lnTo>
                <a:lnTo>
                  <a:pt x="26" y="15"/>
                </a:lnTo>
                <a:lnTo>
                  <a:pt x="26" y="15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30" y="12"/>
                </a:lnTo>
                <a:lnTo>
                  <a:pt x="30" y="12"/>
                </a:lnTo>
                <a:lnTo>
                  <a:pt x="30" y="11"/>
                </a:lnTo>
                <a:lnTo>
                  <a:pt x="31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6"/>
                </a:lnTo>
                <a:lnTo>
                  <a:pt x="30" y="6"/>
                </a:lnTo>
                <a:lnTo>
                  <a:pt x="31" y="6"/>
                </a:lnTo>
                <a:lnTo>
                  <a:pt x="33" y="4"/>
                </a:lnTo>
                <a:lnTo>
                  <a:pt x="33" y="4"/>
                </a:lnTo>
                <a:lnTo>
                  <a:pt x="34" y="4"/>
                </a:lnTo>
                <a:lnTo>
                  <a:pt x="34" y="4"/>
                </a:lnTo>
                <a:lnTo>
                  <a:pt x="36" y="3"/>
                </a:lnTo>
                <a:lnTo>
                  <a:pt x="36" y="3"/>
                </a:lnTo>
                <a:lnTo>
                  <a:pt x="39" y="3"/>
                </a:lnTo>
                <a:lnTo>
                  <a:pt x="39" y="3"/>
                </a:lnTo>
                <a:lnTo>
                  <a:pt x="39" y="1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6" name="Freeform 258"/>
          <p:cNvSpPr>
            <a:spLocks noEditPoints="1"/>
          </p:cNvSpPr>
          <p:nvPr/>
        </p:nvSpPr>
        <p:spPr bwMode="auto">
          <a:xfrm>
            <a:off x="4328796" y="5860181"/>
            <a:ext cx="42088" cy="32112"/>
          </a:xfrm>
          <a:custGeom>
            <a:avLst/>
            <a:gdLst>
              <a:gd name="T0" fmla="*/ 6 w 8"/>
              <a:gd name="T1" fmla="*/ 5 h 6"/>
              <a:gd name="T2" fmla="*/ 6 w 8"/>
              <a:gd name="T3" fmla="*/ 5 h 6"/>
              <a:gd name="T4" fmla="*/ 6 w 8"/>
              <a:gd name="T5" fmla="*/ 5 h 6"/>
              <a:gd name="T6" fmla="*/ 6 w 8"/>
              <a:gd name="T7" fmla="*/ 5 h 6"/>
              <a:gd name="T8" fmla="*/ 6 w 8"/>
              <a:gd name="T9" fmla="*/ 6 h 6"/>
              <a:gd name="T10" fmla="*/ 4 w 8"/>
              <a:gd name="T11" fmla="*/ 5 h 6"/>
              <a:gd name="T12" fmla="*/ 4 w 8"/>
              <a:gd name="T13" fmla="*/ 5 h 6"/>
              <a:gd name="T14" fmla="*/ 6 w 8"/>
              <a:gd name="T15" fmla="*/ 5 h 6"/>
              <a:gd name="T16" fmla="*/ 3 w 8"/>
              <a:gd name="T17" fmla="*/ 3 h 6"/>
              <a:gd name="T18" fmla="*/ 3 w 8"/>
              <a:gd name="T19" fmla="*/ 5 h 6"/>
              <a:gd name="T20" fmla="*/ 3 w 8"/>
              <a:gd name="T21" fmla="*/ 5 h 6"/>
              <a:gd name="T22" fmla="*/ 1 w 8"/>
              <a:gd name="T23" fmla="*/ 5 h 6"/>
              <a:gd name="T24" fmla="*/ 1 w 8"/>
              <a:gd name="T25" fmla="*/ 5 h 6"/>
              <a:gd name="T26" fmla="*/ 0 w 8"/>
              <a:gd name="T27" fmla="*/ 5 h 6"/>
              <a:gd name="T28" fmla="*/ 1 w 8"/>
              <a:gd name="T29" fmla="*/ 5 h 6"/>
              <a:gd name="T30" fmla="*/ 3 w 8"/>
              <a:gd name="T31" fmla="*/ 3 h 6"/>
              <a:gd name="T32" fmla="*/ 4 w 8"/>
              <a:gd name="T33" fmla="*/ 0 h 6"/>
              <a:gd name="T34" fmla="*/ 6 w 8"/>
              <a:gd name="T35" fmla="*/ 0 h 6"/>
              <a:gd name="T36" fmla="*/ 6 w 8"/>
              <a:gd name="T37" fmla="*/ 0 h 6"/>
              <a:gd name="T38" fmla="*/ 6 w 8"/>
              <a:gd name="T39" fmla="*/ 0 h 6"/>
              <a:gd name="T40" fmla="*/ 6 w 8"/>
              <a:gd name="T41" fmla="*/ 0 h 6"/>
              <a:gd name="T42" fmla="*/ 8 w 8"/>
              <a:gd name="T43" fmla="*/ 2 h 6"/>
              <a:gd name="T44" fmla="*/ 8 w 8"/>
              <a:gd name="T45" fmla="*/ 2 h 6"/>
              <a:gd name="T46" fmla="*/ 8 w 8"/>
              <a:gd name="T47" fmla="*/ 2 h 6"/>
              <a:gd name="T48" fmla="*/ 8 w 8"/>
              <a:gd name="T49" fmla="*/ 3 h 6"/>
              <a:gd name="T50" fmla="*/ 8 w 8"/>
              <a:gd name="T51" fmla="*/ 3 h 6"/>
              <a:gd name="T52" fmla="*/ 8 w 8"/>
              <a:gd name="T53" fmla="*/ 3 h 6"/>
              <a:gd name="T54" fmla="*/ 6 w 8"/>
              <a:gd name="T55" fmla="*/ 5 h 6"/>
              <a:gd name="T56" fmla="*/ 4 w 8"/>
              <a:gd name="T57" fmla="*/ 3 h 6"/>
              <a:gd name="T58" fmla="*/ 3 w 8"/>
              <a:gd name="T59" fmla="*/ 3 h 6"/>
              <a:gd name="T60" fmla="*/ 1 w 8"/>
              <a:gd name="T61" fmla="*/ 3 h 6"/>
              <a:gd name="T62" fmla="*/ 1 w 8"/>
              <a:gd name="T63" fmla="*/ 3 h 6"/>
              <a:gd name="T64" fmla="*/ 1 w 8"/>
              <a:gd name="T65" fmla="*/ 2 h 6"/>
              <a:gd name="T66" fmla="*/ 3 w 8"/>
              <a:gd name="T67" fmla="*/ 2 h 6"/>
              <a:gd name="T68" fmla="*/ 3 w 8"/>
              <a:gd name="T69" fmla="*/ 2 h 6"/>
              <a:gd name="T70" fmla="*/ 3 w 8"/>
              <a:gd name="T71" fmla="*/ 0 h 6"/>
              <a:gd name="T72" fmla="*/ 3 w 8"/>
              <a:gd name="T73" fmla="*/ 0 h 6"/>
              <a:gd name="T74" fmla="*/ 4 w 8"/>
              <a:gd name="T75" fmla="*/ 0 h 6"/>
              <a:gd name="T76" fmla="*/ 4 w 8"/>
              <a:gd name="T7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" h="6">
                <a:moveTo>
                  <a:pt x="6" y="5"/>
                </a:move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6" y="6"/>
                </a:lnTo>
                <a:lnTo>
                  <a:pt x="4" y="5"/>
                </a:lnTo>
                <a:lnTo>
                  <a:pt x="4" y="5"/>
                </a:lnTo>
                <a:lnTo>
                  <a:pt x="6" y="5"/>
                </a:lnTo>
                <a:close/>
                <a:moveTo>
                  <a:pt x="3" y="3"/>
                </a:moveTo>
                <a:lnTo>
                  <a:pt x="3" y="5"/>
                </a:lnTo>
                <a:lnTo>
                  <a:pt x="3" y="5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1" y="5"/>
                </a:lnTo>
                <a:lnTo>
                  <a:pt x="3" y="3"/>
                </a:lnTo>
                <a:close/>
                <a:moveTo>
                  <a:pt x="4" y="0"/>
                </a:move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7" name="Freeform 264"/>
          <p:cNvSpPr>
            <a:spLocks noEditPoints="1"/>
          </p:cNvSpPr>
          <p:nvPr/>
        </p:nvSpPr>
        <p:spPr bwMode="auto">
          <a:xfrm>
            <a:off x="-2831212" y="4217030"/>
            <a:ext cx="652343" cy="604811"/>
          </a:xfrm>
          <a:custGeom>
            <a:avLst/>
            <a:gdLst>
              <a:gd name="T0" fmla="*/ 66 w 124"/>
              <a:gd name="T1" fmla="*/ 105 h 113"/>
              <a:gd name="T2" fmla="*/ 88 w 124"/>
              <a:gd name="T3" fmla="*/ 107 h 113"/>
              <a:gd name="T4" fmla="*/ 93 w 124"/>
              <a:gd name="T5" fmla="*/ 112 h 113"/>
              <a:gd name="T6" fmla="*/ 57 w 124"/>
              <a:gd name="T7" fmla="*/ 108 h 113"/>
              <a:gd name="T8" fmla="*/ 109 w 124"/>
              <a:gd name="T9" fmla="*/ 105 h 113"/>
              <a:gd name="T10" fmla="*/ 47 w 124"/>
              <a:gd name="T11" fmla="*/ 91 h 113"/>
              <a:gd name="T12" fmla="*/ 117 w 124"/>
              <a:gd name="T13" fmla="*/ 93 h 113"/>
              <a:gd name="T14" fmla="*/ 83 w 124"/>
              <a:gd name="T15" fmla="*/ 88 h 113"/>
              <a:gd name="T16" fmla="*/ 118 w 124"/>
              <a:gd name="T17" fmla="*/ 86 h 113"/>
              <a:gd name="T18" fmla="*/ 82 w 124"/>
              <a:gd name="T19" fmla="*/ 83 h 113"/>
              <a:gd name="T20" fmla="*/ 107 w 124"/>
              <a:gd name="T21" fmla="*/ 82 h 113"/>
              <a:gd name="T22" fmla="*/ 74 w 124"/>
              <a:gd name="T23" fmla="*/ 80 h 113"/>
              <a:gd name="T24" fmla="*/ 104 w 124"/>
              <a:gd name="T25" fmla="*/ 79 h 113"/>
              <a:gd name="T26" fmla="*/ 83 w 124"/>
              <a:gd name="T27" fmla="*/ 80 h 113"/>
              <a:gd name="T28" fmla="*/ 69 w 124"/>
              <a:gd name="T29" fmla="*/ 74 h 113"/>
              <a:gd name="T30" fmla="*/ 83 w 124"/>
              <a:gd name="T31" fmla="*/ 72 h 113"/>
              <a:gd name="T32" fmla="*/ 77 w 124"/>
              <a:gd name="T33" fmla="*/ 67 h 113"/>
              <a:gd name="T34" fmla="*/ 68 w 124"/>
              <a:gd name="T35" fmla="*/ 67 h 113"/>
              <a:gd name="T36" fmla="*/ 104 w 124"/>
              <a:gd name="T37" fmla="*/ 66 h 113"/>
              <a:gd name="T38" fmla="*/ 77 w 124"/>
              <a:gd name="T39" fmla="*/ 66 h 113"/>
              <a:gd name="T40" fmla="*/ 55 w 124"/>
              <a:gd name="T41" fmla="*/ 64 h 113"/>
              <a:gd name="T42" fmla="*/ 13 w 124"/>
              <a:gd name="T43" fmla="*/ 61 h 113"/>
              <a:gd name="T44" fmla="*/ 13 w 124"/>
              <a:gd name="T45" fmla="*/ 55 h 113"/>
              <a:gd name="T46" fmla="*/ 93 w 124"/>
              <a:gd name="T47" fmla="*/ 55 h 113"/>
              <a:gd name="T48" fmla="*/ 16 w 124"/>
              <a:gd name="T49" fmla="*/ 49 h 113"/>
              <a:gd name="T50" fmla="*/ 72 w 124"/>
              <a:gd name="T51" fmla="*/ 49 h 113"/>
              <a:gd name="T52" fmla="*/ 65 w 124"/>
              <a:gd name="T53" fmla="*/ 52 h 113"/>
              <a:gd name="T54" fmla="*/ 69 w 124"/>
              <a:gd name="T55" fmla="*/ 63 h 113"/>
              <a:gd name="T56" fmla="*/ 58 w 124"/>
              <a:gd name="T57" fmla="*/ 55 h 113"/>
              <a:gd name="T58" fmla="*/ 54 w 124"/>
              <a:gd name="T59" fmla="*/ 45 h 113"/>
              <a:gd name="T60" fmla="*/ 99 w 124"/>
              <a:gd name="T61" fmla="*/ 44 h 113"/>
              <a:gd name="T62" fmla="*/ 93 w 124"/>
              <a:gd name="T63" fmla="*/ 44 h 113"/>
              <a:gd name="T64" fmla="*/ 3 w 124"/>
              <a:gd name="T65" fmla="*/ 34 h 113"/>
              <a:gd name="T66" fmla="*/ 83 w 124"/>
              <a:gd name="T67" fmla="*/ 28 h 113"/>
              <a:gd name="T68" fmla="*/ 77 w 124"/>
              <a:gd name="T69" fmla="*/ 30 h 113"/>
              <a:gd name="T70" fmla="*/ 72 w 124"/>
              <a:gd name="T71" fmla="*/ 15 h 113"/>
              <a:gd name="T72" fmla="*/ 99 w 124"/>
              <a:gd name="T73" fmla="*/ 1 h 113"/>
              <a:gd name="T74" fmla="*/ 93 w 124"/>
              <a:gd name="T75" fmla="*/ 17 h 113"/>
              <a:gd name="T76" fmla="*/ 66 w 124"/>
              <a:gd name="T77" fmla="*/ 15 h 113"/>
              <a:gd name="T78" fmla="*/ 65 w 124"/>
              <a:gd name="T79" fmla="*/ 25 h 113"/>
              <a:gd name="T80" fmla="*/ 54 w 124"/>
              <a:gd name="T81" fmla="*/ 25 h 113"/>
              <a:gd name="T82" fmla="*/ 44 w 124"/>
              <a:gd name="T83" fmla="*/ 20 h 113"/>
              <a:gd name="T84" fmla="*/ 50 w 124"/>
              <a:gd name="T85" fmla="*/ 44 h 113"/>
              <a:gd name="T86" fmla="*/ 42 w 124"/>
              <a:gd name="T87" fmla="*/ 49 h 113"/>
              <a:gd name="T88" fmla="*/ 63 w 124"/>
              <a:gd name="T89" fmla="*/ 66 h 113"/>
              <a:gd name="T90" fmla="*/ 49 w 124"/>
              <a:gd name="T91" fmla="*/ 66 h 113"/>
              <a:gd name="T92" fmla="*/ 50 w 124"/>
              <a:gd name="T93" fmla="*/ 72 h 113"/>
              <a:gd name="T94" fmla="*/ 49 w 124"/>
              <a:gd name="T95" fmla="*/ 88 h 113"/>
              <a:gd name="T96" fmla="*/ 35 w 124"/>
              <a:gd name="T97" fmla="*/ 79 h 113"/>
              <a:gd name="T98" fmla="*/ 22 w 124"/>
              <a:gd name="T99" fmla="*/ 66 h 113"/>
              <a:gd name="T100" fmla="*/ 46 w 124"/>
              <a:gd name="T101" fmla="*/ 63 h 113"/>
              <a:gd name="T102" fmla="*/ 46 w 124"/>
              <a:gd name="T103" fmla="*/ 58 h 113"/>
              <a:gd name="T104" fmla="*/ 24 w 124"/>
              <a:gd name="T105" fmla="*/ 55 h 113"/>
              <a:gd name="T106" fmla="*/ 22 w 124"/>
              <a:gd name="T107" fmla="*/ 47 h 113"/>
              <a:gd name="T108" fmla="*/ 6 w 124"/>
              <a:gd name="T109" fmla="*/ 34 h 113"/>
              <a:gd name="T110" fmla="*/ 11 w 124"/>
              <a:gd name="T111" fmla="*/ 30 h 113"/>
              <a:gd name="T112" fmla="*/ 20 w 124"/>
              <a:gd name="T113" fmla="*/ 19 h 113"/>
              <a:gd name="T114" fmla="*/ 36 w 124"/>
              <a:gd name="T115" fmla="*/ 9 h 113"/>
              <a:gd name="T116" fmla="*/ 55 w 124"/>
              <a:gd name="T117" fmla="*/ 6 h 113"/>
              <a:gd name="T118" fmla="*/ 71 w 124"/>
              <a:gd name="T119" fmla="*/ 4 h 113"/>
              <a:gd name="T120" fmla="*/ 93 w 124"/>
              <a:gd name="T121" fmla="*/ 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4" h="113">
                <a:moveTo>
                  <a:pt x="58" y="102"/>
                </a:moveTo>
                <a:lnTo>
                  <a:pt x="60" y="102"/>
                </a:lnTo>
                <a:lnTo>
                  <a:pt x="60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4"/>
                </a:lnTo>
                <a:lnTo>
                  <a:pt x="63" y="104"/>
                </a:lnTo>
                <a:lnTo>
                  <a:pt x="65" y="102"/>
                </a:lnTo>
                <a:lnTo>
                  <a:pt x="65" y="102"/>
                </a:lnTo>
                <a:lnTo>
                  <a:pt x="66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5"/>
                </a:lnTo>
                <a:lnTo>
                  <a:pt x="66" y="105"/>
                </a:lnTo>
                <a:lnTo>
                  <a:pt x="66" y="105"/>
                </a:lnTo>
                <a:lnTo>
                  <a:pt x="66" y="105"/>
                </a:lnTo>
                <a:lnTo>
                  <a:pt x="68" y="107"/>
                </a:lnTo>
                <a:lnTo>
                  <a:pt x="68" y="107"/>
                </a:lnTo>
                <a:lnTo>
                  <a:pt x="69" y="107"/>
                </a:lnTo>
                <a:lnTo>
                  <a:pt x="71" y="107"/>
                </a:lnTo>
                <a:lnTo>
                  <a:pt x="72" y="105"/>
                </a:lnTo>
                <a:lnTo>
                  <a:pt x="72" y="105"/>
                </a:lnTo>
                <a:lnTo>
                  <a:pt x="77" y="105"/>
                </a:lnTo>
                <a:lnTo>
                  <a:pt x="79" y="107"/>
                </a:lnTo>
                <a:lnTo>
                  <a:pt x="82" y="107"/>
                </a:lnTo>
                <a:lnTo>
                  <a:pt x="83" y="107"/>
                </a:lnTo>
                <a:lnTo>
                  <a:pt x="85" y="107"/>
                </a:lnTo>
                <a:lnTo>
                  <a:pt x="88" y="107"/>
                </a:lnTo>
                <a:lnTo>
                  <a:pt x="88" y="107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90" y="110"/>
                </a:lnTo>
                <a:lnTo>
                  <a:pt x="90" y="110"/>
                </a:lnTo>
                <a:lnTo>
                  <a:pt x="91" y="108"/>
                </a:lnTo>
                <a:lnTo>
                  <a:pt x="95" y="108"/>
                </a:lnTo>
                <a:lnTo>
                  <a:pt x="96" y="107"/>
                </a:lnTo>
                <a:lnTo>
                  <a:pt x="96" y="107"/>
                </a:lnTo>
                <a:lnTo>
                  <a:pt x="96" y="108"/>
                </a:lnTo>
                <a:lnTo>
                  <a:pt x="96" y="110"/>
                </a:lnTo>
                <a:lnTo>
                  <a:pt x="95" y="110"/>
                </a:lnTo>
                <a:lnTo>
                  <a:pt x="95" y="112"/>
                </a:lnTo>
                <a:lnTo>
                  <a:pt x="95" y="112"/>
                </a:lnTo>
                <a:lnTo>
                  <a:pt x="93" y="112"/>
                </a:lnTo>
                <a:lnTo>
                  <a:pt x="90" y="112"/>
                </a:lnTo>
                <a:lnTo>
                  <a:pt x="87" y="112"/>
                </a:lnTo>
                <a:lnTo>
                  <a:pt x="80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1" y="110"/>
                </a:lnTo>
                <a:lnTo>
                  <a:pt x="69" y="110"/>
                </a:lnTo>
                <a:lnTo>
                  <a:pt x="63" y="108"/>
                </a:lnTo>
                <a:lnTo>
                  <a:pt x="61" y="108"/>
                </a:lnTo>
                <a:lnTo>
                  <a:pt x="58" y="108"/>
                </a:lnTo>
                <a:lnTo>
                  <a:pt x="58" y="108"/>
                </a:lnTo>
                <a:lnTo>
                  <a:pt x="57" y="108"/>
                </a:lnTo>
                <a:lnTo>
                  <a:pt x="57" y="107"/>
                </a:lnTo>
                <a:lnTo>
                  <a:pt x="57" y="105"/>
                </a:lnTo>
                <a:lnTo>
                  <a:pt x="57" y="104"/>
                </a:lnTo>
                <a:lnTo>
                  <a:pt x="57" y="104"/>
                </a:lnTo>
                <a:lnTo>
                  <a:pt x="57" y="104"/>
                </a:lnTo>
                <a:lnTo>
                  <a:pt x="58" y="104"/>
                </a:lnTo>
                <a:lnTo>
                  <a:pt x="58" y="104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9" y="99"/>
                </a:moveTo>
                <a:lnTo>
                  <a:pt x="109" y="101"/>
                </a:lnTo>
                <a:lnTo>
                  <a:pt x="109" y="102"/>
                </a:lnTo>
                <a:lnTo>
                  <a:pt x="109" y="104"/>
                </a:lnTo>
                <a:lnTo>
                  <a:pt x="109" y="105"/>
                </a:lnTo>
                <a:lnTo>
                  <a:pt x="109" y="105"/>
                </a:lnTo>
                <a:lnTo>
                  <a:pt x="109" y="105"/>
                </a:lnTo>
                <a:lnTo>
                  <a:pt x="107" y="105"/>
                </a:lnTo>
                <a:lnTo>
                  <a:pt x="107" y="104"/>
                </a:lnTo>
                <a:lnTo>
                  <a:pt x="107" y="102"/>
                </a:lnTo>
                <a:lnTo>
                  <a:pt x="109" y="101"/>
                </a:lnTo>
                <a:lnTo>
                  <a:pt x="109" y="99"/>
                </a:lnTo>
                <a:lnTo>
                  <a:pt x="109" y="99"/>
                </a:lnTo>
                <a:close/>
                <a:moveTo>
                  <a:pt x="47" y="90"/>
                </a:moveTo>
                <a:lnTo>
                  <a:pt x="49" y="91"/>
                </a:lnTo>
                <a:lnTo>
                  <a:pt x="50" y="93"/>
                </a:lnTo>
                <a:lnTo>
                  <a:pt x="49" y="93"/>
                </a:lnTo>
                <a:lnTo>
                  <a:pt x="49" y="94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7" y="90"/>
                </a:lnTo>
                <a:close/>
                <a:moveTo>
                  <a:pt x="124" y="90"/>
                </a:moveTo>
                <a:lnTo>
                  <a:pt x="124" y="90"/>
                </a:lnTo>
                <a:lnTo>
                  <a:pt x="123" y="93"/>
                </a:lnTo>
                <a:lnTo>
                  <a:pt x="121" y="94"/>
                </a:lnTo>
                <a:lnTo>
                  <a:pt x="121" y="94"/>
                </a:lnTo>
                <a:lnTo>
                  <a:pt x="120" y="96"/>
                </a:lnTo>
                <a:lnTo>
                  <a:pt x="118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4"/>
                </a:lnTo>
                <a:lnTo>
                  <a:pt x="117" y="94"/>
                </a:lnTo>
                <a:lnTo>
                  <a:pt x="117" y="93"/>
                </a:lnTo>
                <a:lnTo>
                  <a:pt x="117" y="93"/>
                </a:lnTo>
                <a:lnTo>
                  <a:pt x="118" y="91"/>
                </a:lnTo>
                <a:lnTo>
                  <a:pt x="120" y="90"/>
                </a:lnTo>
                <a:lnTo>
                  <a:pt x="123" y="90"/>
                </a:lnTo>
                <a:lnTo>
                  <a:pt x="124" y="90"/>
                </a:lnTo>
                <a:close/>
                <a:moveTo>
                  <a:pt x="83" y="88"/>
                </a:moveTo>
                <a:lnTo>
                  <a:pt x="83" y="90"/>
                </a:lnTo>
                <a:lnTo>
                  <a:pt x="83" y="90"/>
                </a:lnTo>
                <a:lnTo>
                  <a:pt x="83" y="91"/>
                </a:lnTo>
                <a:lnTo>
                  <a:pt x="82" y="90"/>
                </a:lnTo>
                <a:lnTo>
                  <a:pt x="83" y="90"/>
                </a:lnTo>
                <a:lnTo>
                  <a:pt x="83" y="90"/>
                </a:lnTo>
                <a:lnTo>
                  <a:pt x="83" y="88"/>
                </a:lnTo>
                <a:lnTo>
                  <a:pt x="83" y="88"/>
                </a:lnTo>
                <a:lnTo>
                  <a:pt x="83" y="88"/>
                </a:lnTo>
                <a:close/>
                <a:moveTo>
                  <a:pt x="98" y="85"/>
                </a:move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6" y="88"/>
                </a:lnTo>
                <a:lnTo>
                  <a:pt x="96" y="86"/>
                </a:lnTo>
                <a:lnTo>
                  <a:pt x="96" y="86"/>
                </a:lnTo>
                <a:lnTo>
                  <a:pt x="96" y="86"/>
                </a:lnTo>
                <a:lnTo>
                  <a:pt x="98" y="86"/>
                </a:lnTo>
                <a:lnTo>
                  <a:pt x="98" y="85"/>
                </a:lnTo>
                <a:close/>
                <a:moveTo>
                  <a:pt x="118" y="85"/>
                </a:move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5"/>
                </a:lnTo>
                <a:lnTo>
                  <a:pt x="118" y="85"/>
                </a:lnTo>
                <a:close/>
                <a:moveTo>
                  <a:pt x="71" y="83"/>
                </a:moveTo>
                <a:lnTo>
                  <a:pt x="71" y="85"/>
                </a:lnTo>
                <a:lnTo>
                  <a:pt x="71" y="85"/>
                </a:lnTo>
                <a:lnTo>
                  <a:pt x="68" y="85"/>
                </a:lnTo>
                <a:lnTo>
                  <a:pt x="68" y="85"/>
                </a:lnTo>
                <a:lnTo>
                  <a:pt x="68" y="83"/>
                </a:lnTo>
                <a:lnTo>
                  <a:pt x="69" y="85"/>
                </a:lnTo>
                <a:lnTo>
                  <a:pt x="69" y="83"/>
                </a:lnTo>
                <a:lnTo>
                  <a:pt x="69" y="83"/>
                </a:lnTo>
                <a:lnTo>
                  <a:pt x="71" y="83"/>
                </a:lnTo>
                <a:close/>
                <a:moveTo>
                  <a:pt x="82" y="83"/>
                </a:moveTo>
                <a:lnTo>
                  <a:pt x="83" y="85"/>
                </a:lnTo>
                <a:lnTo>
                  <a:pt x="82" y="85"/>
                </a:lnTo>
                <a:lnTo>
                  <a:pt x="82" y="85"/>
                </a:lnTo>
                <a:lnTo>
                  <a:pt x="82" y="85"/>
                </a:lnTo>
                <a:lnTo>
                  <a:pt x="80" y="83"/>
                </a:lnTo>
                <a:lnTo>
                  <a:pt x="82" y="83"/>
                </a:lnTo>
                <a:close/>
                <a:moveTo>
                  <a:pt x="110" y="82"/>
                </a:moveTo>
                <a:lnTo>
                  <a:pt x="112" y="82"/>
                </a:lnTo>
                <a:lnTo>
                  <a:pt x="109" y="83"/>
                </a:lnTo>
                <a:lnTo>
                  <a:pt x="109" y="83"/>
                </a:lnTo>
                <a:lnTo>
                  <a:pt x="107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3"/>
                </a:lnTo>
                <a:lnTo>
                  <a:pt x="107" y="82"/>
                </a:lnTo>
                <a:lnTo>
                  <a:pt x="109" y="82"/>
                </a:lnTo>
                <a:lnTo>
                  <a:pt x="110" y="82"/>
                </a:lnTo>
                <a:close/>
                <a:moveTo>
                  <a:pt x="91" y="80"/>
                </a:moveTo>
                <a:lnTo>
                  <a:pt x="93" y="82"/>
                </a:lnTo>
                <a:lnTo>
                  <a:pt x="91" y="82"/>
                </a:lnTo>
                <a:lnTo>
                  <a:pt x="90" y="83"/>
                </a:lnTo>
                <a:lnTo>
                  <a:pt x="88" y="83"/>
                </a:lnTo>
                <a:lnTo>
                  <a:pt x="88" y="83"/>
                </a:lnTo>
                <a:lnTo>
                  <a:pt x="88" y="83"/>
                </a:lnTo>
                <a:lnTo>
                  <a:pt x="90" y="82"/>
                </a:lnTo>
                <a:lnTo>
                  <a:pt x="90" y="82"/>
                </a:lnTo>
                <a:lnTo>
                  <a:pt x="91" y="82"/>
                </a:lnTo>
                <a:lnTo>
                  <a:pt x="91" y="80"/>
                </a:lnTo>
                <a:close/>
                <a:moveTo>
                  <a:pt x="72" y="79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79"/>
                </a:lnTo>
                <a:lnTo>
                  <a:pt x="72" y="79"/>
                </a:lnTo>
                <a:close/>
                <a:moveTo>
                  <a:pt x="104" y="79"/>
                </a:moveTo>
                <a:lnTo>
                  <a:pt x="106" y="79"/>
                </a:lnTo>
                <a:lnTo>
                  <a:pt x="106" y="80"/>
                </a:lnTo>
                <a:lnTo>
                  <a:pt x="107" y="80"/>
                </a:lnTo>
                <a:lnTo>
                  <a:pt x="107" y="80"/>
                </a:lnTo>
                <a:lnTo>
                  <a:pt x="107" y="80"/>
                </a:lnTo>
                <a:lnTo>
                  <a:pt x="106" y="80"/>
                </a:lnTo>
                <a:lnTo>
                  <a:pt x="106" y="79"/>
                </a:lnTo>
                <a:lnTo>
                  <a:pt x="104" y="79"/>
                </a:lnTo>
                <a:close/>
                <a:moveTo>
                  <a:pt x="80" y="77"/>
                </a:moveTo>
                <a:lnTo>
                  <a:pt x="82" y="77"/>
                </a:lnTo>
                <a:lnTo>
                  <a:pt x="80" y="79"/>
                </a:lnTo>
                <a:lnTo>
                  <a:pt x="82" y="79"/>
                </a:lnTo>
                <a:lnTo>
                  <a:pt x="80" y="80"/>
                </a:lnTo>
                <a:lnTo>
                  <a:pt x="79" y="80"/>
                </a:lnTo>
                <a:lnTo>
                  <a:pt x="79" y="79"/>
                </a:lnTo>
                <a:lnTo>
                  <a:pt x="79" y="77"/>
                </a:lnTo>
                <a:lnTo>
                  <a:pt x="80" y="77"/>
                </a:lnTo>
                <a:close/>
                <a:moveTo>
                  <a:pt x="85" y="77"/>
                </a:moveTo>
                <a:lnTo>
                  <a:pt x="85" y="77"/>
                </a:lnTo>
                <a:lnTo>
                  <a:pt x="85" y="77"/>
                </a:lnTo>
                <a:lnTo>
                  <a:pt x="85" y="79"/>
                </a:lnTo>
                <a:lnTo>
                  <a:pt x="85" y="80"/>
                </a:lnTo>
                <a:lnTo>
                  <a:pt x="83" y="80"/>
                </a:lnTo>
                <a:lnTo>
                  <a:pt x="83" y="80"/>
                </a:lnTo>
                <a:lnTo>
                  <a:pt x="82" y="79"/>
                </a:lnTo>
                <a:lnTo>
                  <a:pt x="85" y="77"/>
                </a:lnTo>
                <a:close/>
                <a:moveTo>
                  <a:pt x="69" y="75"/>
                </a:moveTo>
                <a:lnTo>
                  <a:pt x="71" y="77"/>
                </a:lnTo>
                <a:lnTo>
                  <a:pt x="71" y="77"/>
                </a:lnTo>
                <a:lnTo>
                  <a:pt x="71" y="77"/>
                </a:lnTo>
                <a:lnTo>
                  <a:pt x="69" y="77"/>
                </a:lnTo>
                <a:lnTo>
                  <a:pt x="69" y="77"/>
                </a:lnTo>
                <a:lnTo>
                  <a:pt x="69" y="77"/>
                </a:lnTo>
                <a:lnTo>
                  <a:pt x="69" y="75"/>
                </a:lnTo>
                <a:close/>
                <a:moveTo>
                  <a:pt x="69" y="72"/>
                </a:moveTo>
                <a:lnTo>
                  <a:pt x="69" y="72"/>
                </a:lnTo>
                <a:lnTo>
                  <a:pt x="69" y="72"/>
                </a:lnTo>
                <a:lnTo>
                  <a:pt x="69" y="74"/>
                </a:lnTo>
                <a:lnTo>
                  <a:pt x="68" y="74"/>
                </a:lnTo>
                <a:lnTo>
                  <a:pt x="68" y="74"/>
                </a:lnTo>
                <a:lnTo>
                  <a:pt x="68" y="72"/>
                </a:lnTo>
                <a:lnTo>
                  <a:pt x="68" y="72"/>
                </a:lnTo>
                <a:lnTo>
                  <a:pt x="69" y="72"/>
                </a:lnTo>
                <a:close/>
                <a:moveTo>
                  <a:pt x="76" y="71"/>
                </a:moveTo>
                <a:lnTo>
                  <a:pt x="76" y="71"/>
                </a:lnTo>
                <a:lnTo>
                  <a:pt x="76" y="74"/>
                </a:lnTo>
                <a:lnTo>
                  <a:pt x="76" y="74"/>
                </a:lnTo>
                <a:lnTo>
                  <a:pt x="76" y="72"/>
                </a:lnTo>
                <a:lnTo>
                  <a:pt x="76" y="72"/>
                </a:lnTo>
                <a:lnTo>
                  <a:pt x="76" y="71"/>
                </a:lnTo>
                <a:close/>
                <a:moveTo>
                  <a:pt x="82" y="71"/>
                </a:moveTo>
                <a:lnTo>
                  <a:pt x="83" y="72"/>
                </a:lnTo>
                <a:lnTo>
                  <a:pt x="83" y="72"/>
                </a:lnTo>
                <a:lnTo>
                  <a:pt x="83" y="72"/>
                </a:lnTo>
                <a:lnTo>
                  <a:pt x="82" y="72"/>
                </a:lnTo>
                <a:lnTo>
                  <a:pt x="82" y="71"/>
                </a:lnTo>
                <a:lnTo>
                  <a:pt x="82" y="71"/>
                </a:lnTo>
                <a:close/>
                <a:moveTo>
                  <a:pt x="96" y="69"/>
                </a:moveTo>
                <a:lnTo>
                  <a:pt x="96" y="69"/>
                </a:lnTo>
                <a:lnTo>
                  <a:pt x="95" y="71"/>
                </a:lnTo>
                <a:lnTo>
                  <a:pt x="91" y="71"/>
                </a:lnTo>
                <a:lnTo>
                  <a:pt x="91" y="71"/>
                </a:lnTo>
                <a:lnTo>
                  <a:pt x="91" y="71"/>
                </a:lnTo>
                <a:lnTo>
                  <a:pt x="93" y="69"/>
                </a:lnTo>
                <a:lnTo>
                  <a:pt x="95" y="69"/>
                </a:lnTo>
                <a:lnTo>
                  <a:pt x="96" y="69"/>
                </a:lnTo>
                <a:lnTo>
                  <a:pt x="96" y="69"/>
                </a:lnTo>
                <a:close/>
                <a:moveTo>
                  <a:pt x="77" y="67"/>
                </a:moveTo>
                <a:lnTo>
                  <a:pt x="79" y="69"/>
                </a:lnTo>
                <a:lnTo>
                  <a:pt x="80" y="69"/>
                </a:lnTo>
                <a:lnTo>
                  <a:pt x="80" y="69"/>
                </a:lnTo>
                <a:lnTo>
                  <a:pt x="80" y="71"/>
                </a:lnTo>
                <a:lnTo>
                  <a:pt x="79" y="71"/>
                </a:lnTo>
                <a:lnTo>
                  <a:pt x="77" y="69"/>
                </a:lnTo>
                <a:lnTo>
                  <a:pt x="77" y="69"/>
                </a:lnTo>
                <a:lnTo>
                  <a:pt x="77" y="67"/>
                </a:lnTo>
                <a:lnTo>
                  <a:pt x="77" y="67"/>
                </a:lnTo>
                <a:close/>
                <a:moveTo>
                  <a:pt x="68" y="67"/>
                </a:moveTo>
                <a:lnTo>
                  <a:pt x="68" y="69"/>
                </a:lnTo>
                <a:lnTo>
                  <a:pt x="68" y="71"/>
                </a:lnTo>
                <a:lnTo>
                  <a:pt x="66" y="71"/>
                </a:lnTo>
                <a:lnTo>
                  <a:pt x="66" y="69"/>
                </a:lnTo>
                <a:lnTo>
                  <a:pt x="68" y="67"/>
                </a:lnTo>
                <a:lnTo>
                  <a:pt x="68" y="67"/>
                </a:lnTo>
                <a:close/>
                <a:moveTo>
                  <a:pt x="104" y="66"/>
                </a:moveTo>
                <a:lnTo>
                  <a:pt x="106" y="66"/>
                </a:lnTo>
                <a:lnTo>
                  <a:pt x="106" y="66"/>
                </a:lnTo>
                <a:lnTo>
                  <a:pt x="107" y="67"/>
                </a:lnTo>
                <a:lnTo>
                  <a:pt x="107" y="67"/>
                </a:lnTo>
                <a:lnTo>
                  <a:pt x="106" y="67"/>
                </a:lnTo>
                <a:lnTo>
                  <a:pt x="104" y="69"/>
                </a:lnTo>
                <a:lnTo>
                  <a:pt x="102" y="69"/>
                </a:lnTo>
                <a:lnTo>
                  <a:pt x="102" y="67"/>
                </a:lnTo>
                <a:lnTo>
                  <a:pt x="101" y="67"/>
                </a:lnTo>
                <a:lnTo>
                  <a:pt x="99" y="67"/>
                </a:lnTo>
                <a:lnTo>
                  <a:pt x="101" y="66"/>
                </a:lnTo>
                <a:lnTo>
                  <a:pt x="102" y="66"/>
                </a:lnTo>
                <a:lnTo>
                  <a:pt x="104" y="66"/>
                </a:lnTo>
                <a:close/>
                <a:moveTo>
                  <a:pt x="14" y="64"/>
                </a:moveTo>
                <a:lnTo>
                  <a:pt x="16" y="66"/>
                </a:lnTo>
                <a:lnTo>
                  <a:pt x="17" y="66"/>
                </a:lnTo>
                <a:lnTo>
                  <a:pt x="17" y="66"/>
                </a:lnTo>
                <a:lnTo>
                  <a:pt x="19" y="67"/>
                </a:lnTo>
                <a:lnTo>
                  <a:pt x="17" y="67"/>
                </a:lnTo>
                <a:lnTo>
                  <a:pt x="17" y="69"/>
                </a:lnTo>
                <a:lnTo>
                  <a:pt x="16" y="67"/>
                </a:lnTo>
                <a:lnTo>
                  <a:pt x="14" y="66"/>
                </a:lnTo>
                <a:lnTo>
                  <a:pt x="14" y="66"/>
                </a:lnTo>
                <a:lnTo>
                  <a:pt x="14" y="64"/>
                </a:lnTo>
                <a:close/>
                <a:moveTo>
                  <a:pt x="74" y="63"/>
                </a:moveTo>
                <a:lnTo>
                  <a:pt x="76" y="64"/>
                </a:lnTo>
                <a:lnTo>
                  <a:pt x="77" y="64"/>
                </a:lnTo>
                <a:lnTo>
                  <a:pt x="77" y="66"/>
                </a:lnTo>
                <a:lnTo>
                  <a:pt x="77" y="66"/>
                </a:lnTo>
                <a:lnTo>
                  <a:pt x="77" y="67"/>
                </a:lnTo>
                <a:lnTo>
                  <a:pt x="77" y="67"/>
                </a:lnTo>
                <a:lnTo>
                  <a:pt x="76" y="67"/>
                </a:lnTo>
                <a:lnTo>
                  <a:pt x="74" y="66"/>
                </a:lnTo>
                <a:lnTo>
                  <a:pt x="74" y="64"/>
                </a:lnTo>
                <a:lnTo>
                  <a:pt x="72" y="64"/>
                </a:lnTo>
                <a:lnTo>
                  <a:pt x="72" y="63"/>
                </a:lnTo>
                <a:lnTo>
                  <a:pt x="74" y="63"/>
                </a:lnTo>
                <a:lnTo>
                  <a:pt x="74" y="63"/>
                </a:lnTo>
                <a:close/>
                <a:moveTo>
                  <a:pt x="55" y="63"/>
                </a:moveTo>
                <a:lnTo>
                  <a:pt x="55" y="63"/>
                </a:lnTo>
                <a:lnTo>
                  <a:pt x="57" y="63"/>
                </a:lnTo>
                <a:lnTo>
                  <a:pt x="57" y="64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4" y="64"/>
                </a:lnTo>
                <a:lnTo>
                  <a:pt x="55" y="64"/>
                </a:lnTo>
                <a:lnTo>
                  <a:pt x="55" y="63"/>
                </a:lnTo>
                <a:lnTo>
                  <a:pt x="55" y="63"/>
                </a:lnTo>
                <a:close/>
                <a:moveTo>
                  <a:pt x="13" y="55"/>
                </a:moveTo>
                <a:lnTo>
                  <a:pt x="14" y="56"/>
                </a:lnTo>
                <a:lnTo>
                  <a:pt x="14" y="58"/>
                </a:lnTo>
                <a:lnTo>
                  <a:pt x="16" y="58"/>
                </a:lnTo>
                <a:lnTo>
                  <a:pt x="16" y="61"/>
                </a:lnTo>
                <a:lnTo>
                  <a:pt x="16" y="61"/>
                </a:lnTo>
                <a:lnTo>
                  <a:pt x="16" y="61"/>
                </a:lnTo>
                <a:lnTo>
                  <a:pt x="14" y="61"/>
                </a:lnTo>
                <a:lnTo>
                  <a:pt x="13" y="61"/>
                </a:lnTo>
                <a:lnTo>
                  <a:pt x="13" y="61"/>
                </a:lnTo>
                <a:lnTo>
                  <a:pt x="13" y="60"/>
                </a:lnTo>
                <a:lnTo>
                  <a:pt x="13" y="60"/>
                </a:lnTo>
                <a:lnTo>
                  <a:pt x="11" y="60"/>
                </a:lnTo>
                <a:lnTo>
                  <a:pt x="11" y="60"/>
                </a:lnTo>
                <a:lnTo>
                  <a:pt x="11" y="60"/>
                </a:lnTo>
                <a:lnTo>
                  <a:pt x="9" y="60"/>
                </a:lnTo>
                <a:lnTo>
                  <a:pt x="9" y="60"/>
                </a:lnTo>
                <a:lnTo>
                  <a:pt x="11" y="58"/>
                </a:lnTo>
                <a:lnTo>
                  <a:pt x="11" y="56"/>
                </a:lnTo>
                <a:lnTo>
                  <a:pt x="13" y="58"/>
                </a:lnTo>
                <a:lnTo>
                  <a:pt x="13" y="58"/>
                </a:lnTo>
                <a:lnTo>
                  <a:pt x="13" y="56"/>
                </a:lnTo>
                <a:lnTo>
                  <a:pt x="13" y="55"/>
                </a:lnTo>
                <a:lnTo>
                  <a:pt x="13" y="55"/>
                </a:lnTo>
                <a:close/>
                <a:moveTo>
                  <a:pt x="14" y="55"/>
                </a:moveTo>
                <a:lnTo>
                  <a:pt x="14" y="55"/>
                </a:lnTo>
                <a:lnTo>
                  <a:pt x="16" y="55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8"/>
                </a:lnTo>
                <a:lnTo>
                  <a:pt x="16" y="58"/>
                </a:lnTo>
                <a:lnTo>
                  <a:pt x="14" y="56"/>
                </a:lnTo>
                <a:lnTo>
                  <a:pt x="14" y="55"/>
                </a:lnTo>
                <a:lnTo>
                  <a:pt x="14" y="55"/>
                </a:lnTo>
                <a:close/>
                <a:moveTo>
                  <a:pt x="91" y="53"/>
                </a:moveTo>
                <a:lnTo>
                  <a:pt x="93" y="53"/>
                </a:lnTo>
                <a:lnTo>
                  <a:pt x="95" y="53"/>
                </a:lnTo>
                <a:lnTo>
                  <a:pt x="93" y="55"/>
                </a:lnTo>
                <a:lnTo>
                  <a:pt x="95" y="55"/>
                </a:lnTo>
                <a:lnTo>
                  <a:pt x="95" y="58"/>
                </a:lnTo>
                <a:lnTo>
                  <a:pt x="93" y="58"/>
                </a:lnTo>
                <a:lnTo>
                  <a:pt x="93" y="60"/>
                </a:lnTo>
                <a:lnTo>
                  <a:pt x="93" y="60"/>
                </a:lnTo>
                <a:lnTo>
                  <a:pt x="91" y="60"/>
                </a:lnTo>
                <a:lnTo>
                  <a:pt x="90" y="58"/>
                </a:lnTo>
                <a:lnTo>
                  <a:pt x="90" y="58"/>
                </a:lnTo>
                <a:lnTo>
                  <a:pt x="91" y="58"/>
                </a:lnTo>
                <a:lnTo>
                  <a:pt x="91" y="56"/>
                </a:lnTo>
                <a:lnTo>
                  <a:pt x="91" y="56"/>
                </a:lnTo>
                <a:lnTo>
                  <a:pt x="90" y="55"/>
                </a:lnTo>
                <a:lnTo>
                  <a:pt x="90" y="53"/>
                </a:lnTo>
                <a:lnTo>
                  <a:pt x="91" y="53"/>
                </a:lnTo>
                <a:close/>
                <a:moveTo>
                  <a:pt x="16" y="49"/>
                </a:moveTo>
                <a:lnTo>
                  <a:pt x="16" y="50"/>
                </a:lnTo>
                <a:lnTo>
                  <a:pt x="16" y="52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3" y="53"/>
                </a:lnTo>
                <a:lnTo>
                  <a:pt x="13" y="52"/>
                </a:lnTo>
                <a:lnTo>
                  <a:pt x="14" y="50"/>
                </a:lnTo>
                <a:lnTo>
                  <a:pt x="14" y="49"/>
                </a:lnTo>
                <a:lnTo>
                  <a:pt x="16" y="49"/>
                </a:lnTo>
                <a:close/>
                <a:moveTo>
                  <a:pt x="69" y="47"/>
                </a:moveTo>
                <a:lnTo>
                  <a:pt x="71" y="47"/>
                </a:lnTo>
                <a:lnTo>
                  <a:pt x="71" y="49"/>
                </a:lnTo>
                <a:lnTo>
                  <a:pt x="72" y="49"/>
                </a:lnTo>
                <a:lnTo>
                  <a:pt x="71" y="50"/>
                </a:lnTo>
                <a:lnTo>
                  <a:pt x="71" y="50"/>
                </a:lnTo>
                <a:lnTo>
                  <a:pt x="71" y="49"/>
                </a:lnTo>
                <a:lnTo>
                  <a:pt x="71" y="49"/>
                </a:lnTo>
                <a:lnTo>
                  <a:pt x="69" y="49"/>
                </a:lnTo>
                <a:lnTo>
                  <a:pt x="69" y="47"/>
                </a:lnTo>
                <a:lnTo>
                  <a:pt x="69" y="47"/>
                </a:lnTo>
                <a:close/>
                <a:moveTo>
                  <a:pt x="54" y="45"/>
                </a:moveTo>
                <a:lnTo>
                  <a:pt x="54" y="47"/>
                </a:lnTo>
                <a:lnTo>
                  <a:pt x="55" y="49"/>
                </a:lnTo>
                <a:lnTo>
                  <a:pt x="55" y="49"/>
                </a:lnTo>
                <a:lnTo>
                  <a:pt x="57" y="50"/>
                </a:lnTo>
                <a:lnTo>
                  <a:pt x="58" y="50"/>
                </a:lnTo>
                <a:lnTo>
                  <a:pt x="61" y="52"/>
                </a:lnTo>
                <a:lnTo>
                  <a:pt x="65" y="52"/>
                </a:lnTo>
                <a:lnTo>
                  <a:pt x="65" y="52"/>
                </a:lnTo>
                <a:lnTo>
                  <a:pt x="65" y="53"/>
                </a:lnTo>
                <a:lnTo>
                  <a:pt x="66" y="53"/>
                </a:lnTo>
                <a:lnTo>
                  <a:pt x="66" y="55"/>
                </a:lnTo>
                <a:lnTo>
                  <a:pt x="66" y="55"/>
                </a:lnTo>
                <a:lnTo>
                  <a:pt x="66" y="56"/>
                </a:lnTo>
                <a:lnTo>
                  <a:pt x="66" y="60"/>
                </a:lnTo>
                <a:lnTo>
                  <a:pt x="68" y="60"/>
                </a:lnTo>
                <a:lnTo>
                  <a:pt x="69" y="61"/>
                </a:lnTo>
                <a:lnTo>
                  <a:pt x="71" y="61"/>
                </a:lnTo>
                <a:lnTo>
                  <a:pt x="71" y="61"/>
                </a:lnTo>
                <a:lnTo>
                  <a:pt x="71" y="63"/>
                </a:lnTo>
                <a:lnTo>
                  <a:pt x="71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8" y="63"/>
                </a:lnTo>
                <a:lnTo>
                  <a:pt x="68" y="61"/>
                </a:lnTo>
                <a:lnTo>
                  <a:pt x="66" y="61"/>
                </a:lnTo>
                <a:lnTo>
                  <a:pt x="66" y="60"/>
                </a:lnTo>
                <a:lnTo>
                  <a:pt x="66" y="60"/>
                </a:lnTo>
                <a:lnTo>
                  <a:pt x="65" y="58"/>
                </a:lnTo>
                <a:lnTo>
                  <a:pt x="65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1" y="56"/>
                </a:lnTo>
                <a:lnTo>
                  <a:pt x="60" y="56"/>
                </a:lnTo>
                <a:lnTo>
                  <a:pt x="58" y="55"/>
                </a:lnTo>
                <a:lnTo>
                  <a:pt x="57" y="53"/>
                </a:lnTo>
                <a:lnTo>
                  <a:pt x="57" y="53"/>
                </a:lnTo>
                <a:lnTo>
                  <a:pt x="55" y="53"/>
                </a:lnTo>
                <a:lnTo>
                  <a:pt x="55" y="52"/>
                </a:lnTo>
                <a:lnTo>
                  <a:pt x="54" y="50"/>
                </a:lnTo>
                <a:lnTo>
                  <a:pt x="52" y="50"/>
                </a:lnTo>
                <a:lnTo>
                  <a:pt x="50" y="49"/>
                </a:lnTo>
                <a:lnTo>
                  <a:pt x="49" y="49"/>
                </a:lnTo>
                <a:lnTo>
                  <a:pt x="47" y="49"/>
                </a:lnTo>
                <a:lnTo>
                  <a:pt x="47" y="49"/>
                </a:lnTo>
                <a:lnTo>
                  <a:pt x="46" y="49"/>
                </a:lnTo>
                <a:lnTo>
                  <a:pt x="49" y="47"/>
                </a:lnTo>
                <a:lnTo>
                  <a:pt x="50" y="45"/>
                </a:lnTo>
                <a:lnTo>
                  <a:pt x="52" y="45"/>
                </a:lnTo>
                <a:lnTo>
                  <a:pt x="54" y="45"/>
                </a:lnTo>
                <a:close/>
                <a:moveTo>
                  <a:pt x="57" y="42"/>
                </a:moveTo>
                <a:lnTo>
                  <a:pt x="60" y="44"/>
                </a:lnTo>
                <a:lnTo>
                  <a:pt x="58" y="45"/>
                </a:lnTo>
                <a:lnTo>
                  <a:pt x="58" y="44"/>
                </a:lnTo>
                <a:lnTo>
                  <a:pt x="57" y="42"/>
                </a:lnTo>
                <a:close/>
                <a:moveTo>
                  <a:pt x="63" y="42"/>
                </a:moveTo>
                <a:lnTo>
                  <a:pt x="61" y="42"/>
                </a:lnTo>
                <a:lnTo>
                  <a:pt x="61" y="44"/>
                </a:lnTo>
                <a:lnTo>
                  <a:pt x="60" y="44"/>
                </a:lnTo>
                <a:lnTo>
                  <a:pt x="61" y="42"/>
                </a:lnTo>
                <a:lnTo>
                  <a:pt x="63" y="42"/>
                </a:lnTo>
                <a:close/>
                <a:moveTo>
                  <a:pt x="96" y="39"/>
                </a:moveTo>
                <a:lnTo>
                  <a:pt x="98" y="41"/>
                </a:lnTo>
                <a:lnTo>
                  <a:pt x="98" y="42"/>
                </a:lnTo>
                <a:lnTo>
                  <a:pt x="99" y="44"/>
                </a:lnTo>
                <a:lnTo>
                  <a:pt x="99" y="44"/>
                </a:lnTo>
                <a:lnTo>
                  <a:pt x="101" y="45"/>
                </a:lnTo>
                <a:lnTo>
                  <a:pt x="101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8" y="47"/>
                </a:lnTo>
                <a:lnTo>
                  <a:pt x="98" y="47"/>
                </a:lnTo>
                <a:lnTo>
                  <a:pt x="95" y="45"/>
                </a:lnTo>
                <a:lnTo>
                  <a:pt x="93" y="45"/>
                </a:lnTo>
                <a:lnTo>
                  <a:pt x="95" y="44"/>
                </a:lnTo>
                <a:lnTo>
                  <a:pt x="96" y="42"/>
                </a:lnTo>
                <a:lnTo>
                  <a:pt x="95" y="42"/>
                </a:lnTo>
                <a:lnTo>
                  <a:pt x="93" y="44"/>
                </a:lnTo>
                <a:lnTo>
                  <a:pt x="90" y="44"/>
                </a:lnTo>
                <a:lnTo>
                  <a:pt x="90" y="44"/>
                </a:lnTo>
                <a:lnTo>
                  <a:pt x="90" y="42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5" y="41"/>
                </a:lnTo>
                <a:lnTo>
                  <a:pt x="95" y="39"/>
                </a:lnTo>
                <a:lnTo>
                  <a:pt x="96" y="39"/>
                </a:lnTo>
                <a:close/>
                <a:moveTo>
                  <a:pt x="3" y="33"/>
                </a:moveTo>
                <a:lnTo>
                  <a:pt x="3" y="33"/>
                </a:lnTo>
                <a:lnTo>
                  <a:pt x="3" y="33"/>
                </a:lnTo>
                <a:lnTo>
                  <a:pt x="5" y="33"/>
                </a:lnTo>
                <a:lnTo>
                  <a:pt x="3" y="34"/>
                </a:lnTo>
                <a:lnTo>
                  <a:pt x="3" y="34"/>
                </a:lnTo>
                <a:lnTo>
                  <a:pt x="3" y="36"/>
                </a:lnTo>
                <a:lnTo>
                  <a:pt x="3" y="36"/>
                </a:lnTo>
                <a:lnTo>
                  <a:pt x="3" y="38"/>
                </a:lnTo>
                <a:lnTo>
                  <a:pt x="5" y="38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5" y="39"/>
                </a:lnTo>
                <a:lnTo>
                  <a:pt x="3" y="38"/>
                </a:lnTo>
                <a:lnTo>
                  <a:pt x="1" y="36"/>
                </a:lnTo>
                <a:lnTo>
                  <a:pt x="0" y="34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close/>
                <a:moveTo>
                  <a:pt x="83" y="28"/>
                </a:moveTo>
                <a:lnTo>
                  <a:pt x="83" y="30"/>
                </a:lnTo>
                <a:lnTo>
                  <a:pt x="83" y="30"/>
                </a:lnTo>
                <a:lnTo>
                  <a:pt x="82" y="31"/>
                </a:lnTo>
                <a:lnTo>
                  <a:pt x="82" y="33"/>
                </a:lnTo>
                <a:lnTo>
                  <a:pt x="82" y="33"/>
                </a:lnTo>
                <a:lnTo>
                  <a:pt x="80" y="33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3"/>
                </a:lnTo>
                <a:lnTo>
                  <a:pt x="79" y="33"/>
                </a:lnTo>
                <a:lnTo>
                  <a:pt x="79" y="31"/>
                </a:lnTo>
                <a:lnTo>
                  <a:pt x="79" y="31"/>
                </a:lnTo>
                <a:lnTo>
                  <a:pt x="77" y="30"/>
                </a:lnTo>
                <a:lnTo>
                  <a:pt x="79" y="30"/>
                </a:lnTo>
                <a:lnTo>
                  <a:pt x="80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3" y="28"/>
                </a:lnTo>
                <a:close/>
                <a:moveTo>
                  <a:pt x="85" y="20"/>
                </a:moveTo>
                <a:lnTo>
                  <a:pt x="87" y="20"/>
                </a:lnTo>
                <a:lnTo>
                  <a:pt x="87" y="22"/>
                </a:lnTo>
                <a:lnTo>
                  <a:pt x="87" y="22"/>
                </a:lnTo>
                <a:lnTo>
                  <a:pt x="85" y="22"/>
                </a:lnTo>
                <a:lnTo>
                  <a:pt x="83" y="20"/>
                </a:lnTo>
                <a:lnTo>
                  <a:pt x="85" y="20"/>
                </a:lnTo>
                <a:close/>
                <a:moveTo>
                  <a:pt x="72" y="15"/>
                </a:moveTo>
                <a:lnTo>
                  <a:pt x="72" y="15"/>
                </a:lnTo>
                <a:lnTo>
                  <a:pt x="74" y="17"/>
                </a:lnTo>
                <a:lnTo>
                  <a:pt x="74" y="17"/>
                </a:lnTo>
                <a:lnTo>
                  <a:pt x="74" y="19"/>
                </a:lnTo>
                <a:lnTo>
                  <a:pt x="74" y="19"/>
                </a:lnTo>
                <a:lnTo>
                  <a:pt x="72" y="19"/>
                </a:lnTo>
                <a:lnTo>
                  <a:pt x="71" y="19"/>
                </a:lnTo>
                <a:lnTo>
                  <a:pt x="71" y="17"/>
                </a:lnTo>
                <a:lnTo>
                  <a:pt x="71" y="15"/>
                </a:lnTo>
                <a:lnTo>
                  <a:pt x="72" y="15"/>
                </a:lnTo>
                <a:close/>
                <a:moveTo>
                  <a:pt x="95" y="0"/>
                </a:moveTo>
                <a:lnTo>
                  <a:pt x="96" y="0"/>
                </a:lnTo>
                <a:lnTo>
                  <a:pt x="98" y="0"/>
                </a:lnTo>
                <a:lnTo>
                  <a:pt x="98" y="1"/>
                </a:lnTo>
                <a:lnTo>
                  <a:pt x="99" y="1"/>
                </a:lnTo>
                <a:lnTo>
                  <a:pt x="99" y="1"/>
                </a:lnTo>
                <a:lnTo>
                  <a:pt x="99" y="1"/>
                </a:lnTo>
                <a:lnTo>
                  <a:pt x="101" y="3"/>
                </a:lnTo>
                <a:lnTo>
                  <a:pt x="101" y="4"/>
                </a:lnTo>
                <a:lnTo>
                  <a:pt x="101" y="6"/>
                </a:lnTo>
                <a:lnTo>
                  <a:pt x="99" y="6"/>
                </a:lnTo>
                <a:lnTo>
                  <a:pt x="96" y="8"/>
                </a:lnTo>
                <a:lnTo>
                  <a:pt x="96" y="9"/>
                </a:lnTo>
                <a:lnTo>
                  <a:pt x="96" y="11"/>
                </a:lnTo>
                <a:lnTo>
                  <a:pt x="96" y="11"/>
                </a:lnTo>
                <a:lnTo>
                  <a:pt x="96" y="11"/>
                </a:lnTo>
                <a:lnTo>
                  <a:pt x="96" y="12"/>
                </a:lnTo>
                <a:lnTo>
                  <a:pt x="96" y="12"/>
                </a:lnTo>
                <a:lnTo>
                  <a:pt x="95" y="14"/>
                </a:lnTo>
                <a:lnTo>
                  <a:pt x="95" y="15"/>
                </a:lnTo>
                <a:lnTo>
                  <a:pt x="93" y="17"/>
                </a:lnTo>
                <a:lnTo>
                  <a:pt x="93" y="17"/>
                </a:lnTo>
                <a:lnTo>
                  <a:pt x="93" y="17"/>
                </a:lnTo>
                <a:lnTo>
                  <a:pt x="91" y="15"/>
                </a:lnTo>
                <a:lnTo>
                  <a:pt x="90" y="15"/>
                </a:lnTo>
                <a:lnTo>
                  <a:pt x="85" y="14"/>
                </a:lnTo>
                <a:lnTo>
                  <a:pt x="82" y="12"/>
                </a:lnTo>
                <a:lnTo>
                  <a:pt x="80" y="14"/>
                </a:lnTo>
                <a:lnTo>
                  <a:pt x="79" y="12"/>
                </a:lnTo>
                <a:lnTo>
                  <a:pt x="77" y="12"/>
                </a:lnTo>
                <a:lnTo>
                  <a:pt x="74" y="14"/>
                </a:lnTo>
                <a:lnTo>
                  <a:pt x="72" y="14"/>
                </a:lnTo>
                <a:lnTo>
                  <a:pt x="71" y="14"/>
                </a:lnTo>
                <a:lnTo>
                  <a:pt x="69" y="12"/>
                </a:lnTo>
                <a:lnTo>
                  <a:pt x="68" y="14"/>
                </a:lnTo>
                <a:lnTo>
                  <a:pt x="66" y="15"/>
                </a:lnTo>
                <a:lnTo>
                  <a:pt x="65" y="17"/>
                </a:lnTo>
                <a:lnTo>
                  <a:pt x="61" y="17"/>
                </a:lnTo>
                <a:lnTo>
                  <a:pt x="60" y="17"/>
                </a:lnTo>
                <a:lnTo>
                  <a:pt x="58" y="17"/>
                </a:lnTo>
                <a:lnTo>
                  <a:pt x="60" y="19"/>
                </a:lnTo>
                <a:lnTo>
                  <a:pt x="61" y="20"/>
                </a:lnTo>
                <a:lnTo>
                  <a:pt x="60" y="20"/>
                </a:lnTo>
                <a:lnTo>
                  <a:pt x="61" y="22"/>
                </a:lnTo>
                <a:lnTo>
                  <a:pt x="61" y="22"/>
                </a:lnTo>
                <a:lnTo>
                  <a:pt x="63" y="22"/>
                </a:lnTo>
                <a:lnTo>
                  <a:pt x="66" y="23"/>
                </a:lnTo>
                <a:lnTo>
                  <a:pt x="66" y="25"/>
                </a:lnTo>
                <a:lnTo>
                  <a:pt x="68" y="27"/>
                </a:lnTo>
                <a:lnTo>
                  <a:pt x="66" y="25"/>
                </a:lnTo>
                <a:lnTo>
                  <a:pt x="65" y="25"/>
                </a:lnTo>
                <a:lnTo>
                  <a:pt x="63" y="23"/>
                </a:lnTo>
                <a:lnTo>
                  <a:pt x="61" y="23"/>
                </a:lnTo>
                <a:lnTo>
                  <a:pt x="60" y="23"/>
                </a:lnTo>
                <a:lnTo>
                  <a:pt x="58" y="23"/>
                </a:lnTo>
                <a:lnTo>
                  <a:pt x="58" y="25"/>
                </a:lnTo>
                <a:lnTo>
                  <a:pt x="60" y="25"/>
                </a:lnTo>
                <a:lnTo>
                  <a:pt x="61" y="27"/>
                </a:lnTo>
                <a:lnTo>
                  <a:pt x="63" y="27"/>
                </a:lnTo>
                <a:lnTo>
                  <a:pt x="63" y="28"/>
                </a:lnTo>
                <a:lnTo>
                  <a:pt x="63" y="30"/>
                </a:lnTo>
                <a:lnTo>
                  <a:pt x="61" y="30"/>
                </a:lnTo>
                <a:lnTo>
                  <a:pt x="60" y="28"/>
                </a:lnTo>
                <a:lnTo>
                  <a:pt x="58" y="25"/>
                </a:lnTo>
                <a:lnTo>
                  <a:pt x="55" y="25"/>
                </a:lnTo>
                <a:lnTo>
                  <a:pt x="54" y="25"/>
                </a:lnTo>
                <a:lnTo>
                  <a:pt x="55" y="27"/>
                </a:lnTo>
                <a:lnTo>
                  <a:pt x="55" y="28"/>
                </a:lnTo>
                <a:lnTo>
                  <a:pt x="58" y="30"/>
                </a:lnTo>
                <a:lnTo>
                  <a:pt x="58" y="30"/>
                </a:lnTo>
                <a:lnTo>
                  <a:pt x="57" y="31"/>
                </a:lnTo>
                <a:lnTo>
                  <a:pt x="54" y="30"/>
                </a:lnTo>
                <a:lnTo>
                  <a:pt x="54" y="28"/>
                </a:lnTo>
                <a:lnTo>
                  <a:pt x="54" y="25"/>
                </a:lnTo>
                <a:lnTo>
                  <a:pt x="50" y="23"/>
                </a:lnTo>
                <a:lnTo>
                  <a:pt x="47" y="22"/>
                </a:lnTo>
                <a:lnTo>
                  <a:pt x="46" y="20"/>
                </a:lnTo>
                <a:lnTo>
                  <a:pt x="47" y="20"/>
                </a:lnTo>
                <a:lnTo>
                  <a:pt x="47" y="19"/>
                </a:lnTo>
                <a:lnTo>
                  <a:pt x="46" y="19"/>
                </a:lnTo>
                <a:lnTo>
                  <a:pt x="44" y="20"/>
                </a:lnTo>
                <a:lnTo>
                  <a:pt x="42" y="20"/>
                </a:lnTo>
                <a:lnTo>
                  <a:pt x="42" y="22"/>
                </a:lnTo>
                <a:lnTo>
                  <a:pt x="42" y="23"/>
                </a:lnTo>
                <a:lnTo>
                  <a:pt x="42" y="25"/>
                </a:lnTo>
                <a:lnTo>
                  <a:pt x="42" y="27"/>
                </a:lnTo>
                <a:lnTo>
                  <a:pt x="42" y="28"/>
                </a:lnTo>
                <a:lnTo>
                  <a:pt x="46" y="33"/>
                </a:lnTo>
                <a:lnTo>
                  <a:pt x="47" y="36"/>
                </a:lnTo>
                <a:lnTo>
                  <a:pt x="47" y="36"/>
                </a:lnTo>
                <a:lnTo>
                  <a:pt x="50" y="38"/>
                </a:lnTo>
                <a:lnTo>
                  <a:pt x="52" y="41"/>
                </a:lnTo>
                <a:lnTo>
                  <a:pt x="52" y="41"/>
                </a:lnTo>
                <a:lnTo>
                  <a:pt x="54" y="44"/>
                </a:lnTo>
                <a:lnTo>
                  <a:pt x="52" y="44"/>
                </a:lnTo>
                <a:lnTo>
                  <a:pt x="50" y="44"/>
                </a:lnTo>
                <a:lnTo>
                  <a:pt x="50" y="44"/>
                </a:lnTo>
                <a:lnTo>
                  <a:pt x="50" y="42"/>
                </a:lnTo>
                <a:lnTo>
                  <a:pt x="50" y="42"/>
                </a:lnTo>
                <a:lnTo>
                  <a:pt x="49" y="41"/>
                </a:lnTo>
                <a:lnTo>
                  <a:pt x="47" y="41"/>
                </a:lnTo>
                <a:lnTo>
                  <a:pt x="46" y="42"/>
                </a:lnTo>
                <a:lnTo>
                  <a:pt x="47" y="44"/>
                </a:lnTo>
                <a:lnTo>
                  <a:pt x="47" y="44"/>
                </a:lnTo>
                <a:lnTo>
                  <a:pt x="47" y="45"/>
                </a:lnTo>
                <a:lnTo>
                  <a:pt x="49" y="45"/>
                </a:lnTo>
                <a:lnTo>
                  <a:pt x="47" y="47"/>
                </a:lnTo>
                <a:lnTo>
                  <a:pt x="46" y="47"/>
                </a:lnTo>
                <a:lnTo>
                  <a:pt x="44" y="49"/>
                </a:lnTo>
                <a:lnTo>
                  <a:pt x="42" y="49"/>
                </a:lnTo>
                <a:lnTo>
                  <a:pt x="42" y="49"/>
                </a:lnTo>
                <a:lnTo>
                  <a:pt x="42" y="49"/>
                </a:lnTo>
                <a:lnTo>
                  <a:pt x="44" y="49"/>
                </a:lnTo>
                <a:lnTo>
                  <a:pt x="46" y="50"/>
                </a:lnTo>
                <a:lnTo>
                  <a:pt x="49" y="50"/>
                </a:lnTo>
                <a:lnTo>
                  <a:pt x="50" y="52"/>
                </a:lnTo>
                <a:lnTo>
                  <a:pt x="52" y="52"/>
                </a:lnTo>
                <a:lnTo>
                  <a:pt x="54" y="53"/>
                </a:lnTo>
                <a:lnTo>
                  <a:pt x="57" y="55"/>
                </a:lnTo>
                <a:lnTo>
                  <a:pt x="58" y="56"/>
                </a:lnTo>
                <a:lnTo>
                  <a:pt x="60" y="58"/>
                </a:lnTo>
                <a:lnTo>
                  <a:pt x="63" y="58"/>
                </a:lnTo>
                <a:lnTo>
                  <a:pt x="63" y="60"/>
                </a:lnTo>
                <a:lnTo>
                  <a:pt x="63" y="61"/>
                </a:lnTo>
                <a:lnTo>
                  <a:pt x="63" y="64"/>
                </a:lnTo>
                <a:lnTo>
                  <a:pt x="63" y="66"/>
                </a:lnTo>
                <a:lnTo>
                  <a:pt x="63" y="66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1" y="66"/>
                </a:lnTo>
                <a:lnTo>
                  <a:pt x="58" y="64"/>
                </a:lnTo>
                <a:lnTo>
                  <a:pt x="57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0" y="64"/>
                </a:lnTo>
                <a:lnTo>
                  <a:pt x="49" y="64"/>
                </a:lnTo>
                <a:lnTo>
                  <a:pt x="49" y="64"/>
                </a:lnTo>
                <a:lnTo>
                  <a:pt x="49" y="64"/>
                </a:lnTo>
                <a:lnTo>
                  <a:pt x="49" y="66"/>
                </a:lnTo>
                <a:lnTo>
                  <a:pt x="50" y="66"/>
                </a:lnTo>
                <a:lnTo>
                  <a:pt x="50" y="67"/>
                </a:lnTo>
                <a:lnTo>
                  <a:pt x="50" y="69"/>
                </a:lnTo>
                <a:lnTo>
                  <a:pt x="52" y="69"/>
                </a:lnTo>
                <a:lnTo>
                  <a:pt x="54" y="69"/>
                </a:lnTo>
                <a:lnTo>
                  <a:pt x="54" y="71"/>
                </a:lnTo>
                <a:lnTo>
                  <a:pt x="54" y="71"/>
                </a:lnTo>
                <a:lnTo>
                  <a:pt x="55" y="71"/>
                </a:lnTo>
                <a:lnTo>
                  <a:pt x="55" y="72"/>
                </a:lnTo>
                <a:lnTo>
                  <a:pt x="55" y="72"/>
                </a:lnTo>
                <a:lnTo>
                  <a:pt x="52" y="74"/>
                </a:lnTo>
                <a:lnTo>
                  <a:pt x="52" y="74"/>
                </a:lnTo>
                <a:lnTo>
                  <a:pt x="50" y="74"/>
                </a:lnTo>
                <a:lnTo>
                  <a:pt x="50" y="74"/>
                </a:lnTo>
                <a:lnTo>
                  <a:pt x="50" y="72"/>
                </a:lnTo>
                <a:lnTo>
                  <a:pt x="49" y="72"/>
                </a:lnTo>
                <a:lnTo>
                  <a:pt x="47" y="71"/>
                </a:lnTo>
                <a:lnTo>
                  <a:pt x="46" y="71"/>
                </a:lnTo>
                <a:lnTo>
                  <a:pt x="46" y="69"/>
                </a:lnTo>
                <a:lnTo>
                  <a:pt x="44" y="71"/>
                </a:lnTo>
                <a:lnTo>
                  <a:pt x="44" y="72"/>
                </a:lnTo>
                <a:lnTo>
                  <a:pt x="46" y="75"/>
                </a:lnTo>
                <a:lnTo>
                  <a:pt x="49" y="79"/>
                </a:lnTo>
                <a:lnTo>
                  <a:pt x="49" y="82"/>
                </a:lnTo>
                <a:lnTo>
                  <a:pt x="49" y="83"/>
                </a:lnTo>
                <a:lnTo>
                  <a:pt x="49" y="85"/>
                </a:lnTo>
                <a:lnTo>
                  <a:pt x="50" y="86"/>
                </a:lnTo>
                <a:lnTo>
                  <a:pt x="50" y="88"/>
                </a:lnTo>
                <a:lnTo>
                  <a:pt x="50" y="88"/>
                </a:lnTo>
                <a:lnTo>
                  <a:pt x="49" y="88"/>
                </a:lnTo>
                <a:lnTo>
                  <a:pt x="47" y="88"/>
                </a:lnTo>
                <a:lnTo>
                  <a:pt x="46" y="85"/>
                </a:lnTo>
                <a:lnTo>
                  <a:pt x="46" y="83"/>
                </a:lnTo>
                <a:lnTo>
                  <a:pt x="44" y="83"/>
                </a:lnTo>
                <a:lnTo>
                  <a:pt x="42" y="83"/>
                </a:lnTo>
                <a:lnTo>
                  <a:pt x="41" y="86"/>
                </a:lnTo>
                <a:lnTo>
                  <a:pt x="41" y="88"/>
                </a:lnTo>
                <a:lnTo>
                  <a:pt x="39" y="88"/>
                </a:lnTo>
                <a:lnTo>
                  <a:pt x="39" y="88"/>
                </a:lnTo>
                <a:lnTo>
                  <a:pt x="39" y="85"/>
                </a:lnTo>
                <a:lnTo>
                  <a:pt x="39" y="85"/>
                </a:lnTo>
                <a:lnTo>
                  <a:pt x="38" y="82"/>
                </a:lnTo>
                <a:lnTo>
                  <a:pt x="36" y="82"/>
                </a:lnTo>
                <a:lnTo>
                  <a:pt x="36" y="80"/>
                </a:lnTo>
                <a:lnTo>
                  <a:pt x="35" y="79"/>
                </a:lnTo>
                <a:lnTo>
                  <a:pt x="35" y="79"/>
                </a:lnTo>
                <a:lnTo>
                  <a:pt x="33" y="80"/>
                </a:lnTo>
                <a:lnTo>
                  <a:pt x="33" y="82"/>
                </a:lnTo>
                <a:lnTo>
                  <a:pt x="33" y="83"/>
                </a:lnTo>
                <a:lnTo>
                  <a:pt x="31" y="83"/>
                </a:lnTo>
                <a:lnTo>
                  <a:pt x="30" y="82"/>
                </a:lnTo>
                <a:lnTo>
                  <a:pt x="28" y="79"/>
                </a:lnTo>
                <a:lnTo>
                  <a:pt x="28" y="77"/>
                </a:lnTo>
                <a:lnTo>
                  <a:pt x="30" y="74"/>
                </a:lnTo>
                <a:lnTo>
                  <a:pt x="30" y="74"/>
                </a:lnTo>
                <a:lnTo>
                  <a:pt x="28" y="71"/>
                </a:lnTo>
                <a:lnTo>
                  <a:pt x="25" y="69"/>
                </a:lnTo>
                <a:lnTo>
                  <a:pt x="24" y="69"/>
                </a:lnTo>
                <a:lnTo>
                  <a:pt x="24" y="66"/>
                </a:lnTo>
                <a:lnTo>
                  <a:pt x="22" y="66"/>
                </a:lnTo>
                <a:lnTo>
                  <a:pt x="22" y="66"/>
                </a:lnTo>
                <a:lnTo>
                  <a:pt x="20" y="64"/>
                </a:lnTo>
                <a:lnTo>
                  <a:pt x="22" y="64"/>
                </a:lnTo>
                <a:lnTo>
                  <a:pt x="24" y="63"/>
                </a:lnTo>
                <a:lnTo>
                  <a:pt x="25" y="60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58"/>
                </a:lnTo>
                <a:lnTo>
                  <a:pt x="31" y="58"/>
                </a:lnTo>
                <a:lnTo>
                  <a:pt x="33" y="58"/>
                </a:lnTo>
                <a:lnTo>
                  <a:pt x="38" y="60"/>
                </a:lnTo>
                <a:lnTo>
                  <a:pt x="42" y="61"/>
                </a:lnTo>
                <a:lnTo>
                  <a:pt x="44" y="63"/>
                </a:lnTo>
                <a:lnTo>
                  <a:pt x="46" y="63"/>
                </a:lnTo>
                <a:lnTo>
                  <a:pt x="46" y="63"/>
                </a:lnTo>
                <a:lnTo>
                  <a:pt x="47" y="64"/>
                </a:lnTo>
                <a:lnTo>
                  <a:pt x="47" y="63"/>
                </a:lnTo>
                <a:lnTo>
                  <a:pt x="47" y="63"/>
                </a:lnTo>
                <a:lnTo>
                  <a:pt x="47" y="61"/>
                </a:lnTo>
                <a:lnTo>
                  <a:pt x="50" y="61"/>
                </a:lnTo>
                <a:lnTo>
                  <a:pt x="50" y="61"/>
                </a:lnTo>
                <a:lnTo>
                  <a:pt x="50" y="61"/>
                </a:lnTo>
                <a:lnTo>
                  <a:pt x="50" y="60"/>
                </a:lnTo>
                <a:lnTo>
                  <a:pt x="50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4" y="58"/>
                </a:lnTo>
                <a:lnTo>
                  <a:pt x="42" y="56"/>
                </a:lnTo>
                <a:lnTo>
                  <a:pt x="39" y="55"/>
                </a:lnTo>
                <a:lnTo>
                  <a:pt x="39" y="56"/>
                </a:lnTo>
                <a:lnTo>
                  <a:pt x="38" y="56"/>
                </a:lnTo>
                <a:lnTo>
                  <a:pt x="38" y="56"/>
                </a:lnTo>
                <a:lnTo>
                  <a:pt x="33" y="56"/>
                </a:lnTo>
                <a:lnTo>
                  <a:pt x="31" y="56"/>
                </a:lnTo>
                <a:lnTo>
                  <a:pt x="30" y="56"/>
                </a:lnTo>
                <a:lnTo>
                  <a:pt x="28" y="56"/>
                </a:lnTo>
                <a:lnTo>
                  <a:pt x="28" y="58"/>
                </a:lnTo>
                <a:lnTo>
                  <a:pt x="27" y="58"/>
                </a:lnTo>
                <a:lnTo>
                  <a:pt x="25" y="56"/>
                </a:lnTo>
                <a:lnTo>
                  <a:pt x="25" y="55"/>
                </a:lnTo>
                <a:lnTo>
                  <a:pt x="24" y="55"/>
                </a:lnTo>
                <a:lnTo>
                  <a:pt x="24" y="56"/>
                </a:lnTo>
                <a:lnTo>
                  <a:pt x="24" y="56"/>
                </a:lnTo>
                <a:lnTo>
                  <a:pt x="22" y="56"/>
                </a:lnTo>
                <a:lnTo>
                  <a:pt x="20" y="56"/>
                </a:lnTo>
                <a:lnTo>
                  <a:pt x="20" y="55"/>
                </a:lnTo>
                <a:lnTo>
                  <a:pt x="19" y="52"/>
                </a:lnTo>
                <a:lnTo>
                  <a:pt x="17" y="50"/>
                </a:lnTo>
                <a:lnTo>
                  <a:pt x="16" y="49"/>
                </a:lnTo>
                <a:lnTo>
                  <a:pt x="16" y="49"/>
                </a:lnTo>
                <a:lnTo>
                  <a:pt x="16" y="47"/>
                </a:lnTo>
                <a:lnTo>
                  <a:pt x="17" y="47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0" y="45"/>
                </a:lnTo>
                <a:lnTo>
                  <a:pt x="20" y="45"/>
                </a:lnTo>
                <a:lnTo>
                  <a:pt x="20" y="45"/>
                </a:lnTo>
                <a:lnTo>
                  <a:pt x="19" y="45"/>
                </a:lnTo>
                <a:lnTo>
                  <a:pt x="16" y="45"/>
                </a:lnTo>
                <a:lnTo>
                  <a:pt x="16" y="45"/>
                </a:lnTo>
                <a:lnTo>
                  <a:pt x="14" y="45"/>
                </a:lnTo>
                <a:lnTo>
                  <a:pt x="13" y="44"/>
                </a:lnTo>
                <a:lnTo>
                  <a:pt x="11" y="42"/>
                </a:lnTo>
                <a:lnTo>
                  <a:pt x="9" y="41"/>
                </a:lnTo>
                <a:lnTo>
                  <a:pt x="8" y="38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6" y="34"/>
                </a:lnTo>
                <a:lnTo>
                  <a:pt x="6" y="34"/>
                </a:lnTo>
                <a:lnTo>
                  <a:pt x="8" y="34"/>
                </a:lnTo>
                <a:lnTo>
                  <a:pt x="8" y="34"/>
                </a:lnTo>
                <a:lnTo>
                  <a:pt x="9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11" y="33"/>
                </a:lnTo>
                <a:lnTo>
                  <a:pt x="11" y="31"/>
                </a:lnTo>
                <a:lnTo>
                  <a:pt x="9" y="31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3" y="28"/>
                </a:lnTo>
                <a:lnTo>
                  <a:pt x="14" y="28"/>
                </a:lnTo>
                <a:lnTo>
                  <a:pt x="14" y="27"/>
                </a:lnTo>
                <a:lnTo>
                  <a:pt x="14" y="27"/>
                </a:lnTo>
                <a:lnTo>
                  <a:pt x="16" y="25"/>
                </a:lnTo>
                <a:lnTo>
                  <a:pt x="16" y="25"/>
                </a:lnTo>
                <a:lnTo>
                  <a:pt x="16" y="23"/>
                </a:lnTo>
                <a:lnTo>
                  <a:pt x="16" y="22"/>
                </a:lnTo>
                <a:lnTo>
                  <a:pt x="17" y="22"/>
                </a:lnTo>
                <a:lnTo>
                  <a:pt x="17" y="22"/>
                </a:lnTo>
                <a:lnTo>
                  <a:pt x="19" y="20"/>
                </a:lnTo>
                <a:lnTo>
                  <a:pt x="19" y="20"/>
                </a:lnTo>
                <a:lnTo>
                  <a:pt x="20" y="19"/>
                </a:lnTo>
                <a:lnTo>
                  <a:pt x="20" y="19"/>
                </a:lnTo>
                <a:lnTo>
                  <a:pt x="19" y="17"/>
                </a:lnTo>
                <a:lnTo>
                  <a:pt x="19" y="15"/>
                </a:lnTo>
                <a:lnTo>
                  <a:pt x="19" y="15"/>
                </a:lnTo>
                <a:lnTo>
                  <a:pt x="20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8" y="14"/>
                </a:lnTo>
                <a:lnTo>
                  <a:pt x="30" y="12"/>
                </a:lnTo>
                <a:lnTo>
                  <a:pt x="33" y="11"/>
                </a:lnTo>
                <a:lnTo>
                  <a:pt x="33" y="9"/>
                </a:lnTo>
                <a:lnTo>
                  <a:pt x="36" y="9"/>
                </a:lnTo>
                <a:lnTo>
                  <a:pt x="36" y="9"/>
                </a:lnTo>
                <a:lnTo>
                  <a:pt x="38" y="9"/>
                </a:lnTo>
                <a:lnTo>
                  <a:pt x="39" y="11"/>
                </a:lnTo>
                <a:lnTo>
                  <a:pt x="41" y="11"/>
                </a:lnTo>
                <a:lnTo>
                  <a:pt x="42" y="9"/>
                </a:lnTo>
                <a:lnTo>
                  <a:pt x="44" y="9"/>
                </a:lnTo>
                <a:lnTo>
                  <a:pt x="44" y="6"/>
                </a:lnTo>
                <a:lnTo>
                  <a:pt x="46" y="6"/>
                </a:lnTo>
                <a:lnTo>
                  <a:pt x="46" y="6"/>
                </a:lnTo>
                <a:lnTo>
                  <a:pt x="47" y="6"/>
                </a:lnTo>
                <a:lnTo>
                  <a:pt x="49" y="6"/>
                </a:lnTo>
                <a:lnTo>
                  <a:pt x="50" y="6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7" y="6"/>
                </a:lnTo>
                <a:lnTo>
                  <a:pt x="57" y="6"/>
                </a:lnTo>
                <a:lnTo>
                  <a:pt x="60" y="4"/>
                </a:lnTo>
                <a:lnTo>
                  <a:pt x="61" y="4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3" y="3"/>
                </a:lnTo>
                <a:lnTo>
                  <a:pt x="66" y="3"/>
                </a:lnTo>
                <a:lnTo>
                  <a:pt x="66" y="3"/>
                </a:lnTo>
                <a:lnTo>
                  <a:pt x="68" y="3"/>
                </a:lnTo>
                <a:lnTo>
                  <a:pt x="69" y="3"/>
                </a:lnTo>
                <a:lnTo>
                  <a:pt x="71" y="3"/>
                </a:lnTo>
                <a:lnTo>
                  <a:pt x="71" y="4"/>
                </a:lnTo>
                <a:lnTo>
                  <a:pt x="71" y="4"/>
                </a:lnTo>
                <a:lnTo>
                  <a:pt x="72" y="4"/>
                </a:lnTo>
                <a:lnTo>
                  <a:pt x="74" y="6"/>
                </a:lnTo>
                <a:lnTo>
                  <a:pt x="74" y="6"/>
                </a:lnTo>
                <a:lnTo>
                  <a:pt x="76" y="6"/>
                </a:lnTo>
                <a:lnTo>
                  <a:pt x="77" y="6"/>
                </a:lnTo>
                <a:lnTo>
                  <a:pt x="79" y="6"/>
                </a:lnTo>
                <a:lnTo>
                  <a:pt x="80" y="8"/>
                </a:lnTo>
                <a:lnTo>
                  <a:pt x="82" y="8"/>
                </a:lnTo>
                <a:lnTo>
                  <a:pt x="85" y="8"/>
                </a:lnTo>
                <a:lnTo>
                  <a:pt x="87" y="6"/>
                </a:lnTo>
                <a:lnTo>
                  <a:pt x="88" y="6"/>
                </a:lnTo>
                <a:lnTo>
                  <a:pt x="88" y="6"/>
                </a:lnTo>
                <a:lnTo>
                  <a:pt x="90" y="6"/>
                </a:lnTo>
                <a:lnTo>
                  <a:pt x="93" y="6"/>
                </a:lnTo>
                <a:lnTo>
                  <a:pt x="93" y="6"/>
                </a:lnTo>
                <a:lnTo>
                  <a:pt x="95" y="4"/>
                </a:lnTo>
                <a:lnTo>
                  <a:pt x="93" y="3"/>
                </a:lnTo>
                <a:lnTo>
                  <a:pt x="93" y="1"/>
                </a:lnTo>
                <a:lnTo>
                  <a:pt x="93" y="1"/>
                </a:lnTo>
                <a:lnTo>
                  <a:pt x="93" y="1"/>
                </a:lnTo>
                <a:lnTo>
                  <a:pt x="93" y="0"/>
                </a:lnTo>
                <a:lnTo>
                  <a:pt x="93" y="0"/>
                </a:lnTo>
                <a:lnTo>
                  <a:pt x="9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8" name="Freeform 272"/>
          <p:cNvSpPr>
            <a:spLocks/>
          </p:cNvSpPr>
          <p:nvPr/>
        </p:nvSpPr>
        <p:spPr bwMode="auto">
          <a:xfrm>
            <a:off x="-1289787" y="4045758"/>
            <a:ext cx="515564" cy="230150"/>
          </a:xfrm>
          <a:custGeom>
            <a:avLst/>
            <a:gdLst>
              <a:gd name="T0" fmla="*/ 8 w 98"/>
              <a:gd name="T1" fmla="*/ 0 h 43"/>
              <a:gd name="T2" fmla="*/ 14 w 98"/>
              <a:gd name="T3" fmla="*/ 2 h 43"/>
              <a:gd name="T4" fmla="*/ 22 w 98"/>
              <a:gd name="T5" fmla="*/ 5 h 43"/>
              <a:gd name="T6" fmla="*/ 32 w 98"/>
              <a:gd name="T7" fmla="*/ 7 h 43"/>
              <a:gd name="T8" fmla="*/ 36 w 98"/>
              <a:gd name="T9" fmla="*/ 5 h 43"/>
              <a:gd name="T10" fmla="*/ 41 w 98"/>
              <a:gd name="T11" fmla="*/ 7 h 43"/>
              <a:gd name="T12" fmla="*/ 44 w 98"/>
              <a:gd name="T13" fmla="*/ 8 h 43"/>
              <a:gd name="T14" fmla="*/ 52 w 98"/>
              <a:gd name="T15" fmla="*/ 13 h 43"/>
              <a:gd name="T16" fmla="*/ 55 w 98"/>
              <a:gd name="T17" fmla="*/ 14 h 43"/>
              <a:gd name="T18" fmla="*/ 55 w 98"/>
              <a:gd name="T19" fmla="*/ 16 h 43"/>
              <a:gd name="T20" fmla="*/ 59 w 98"/>
              <a:gd name="T21" fmla="*/ 18 h 43"/>
              <a:gd name="T22" fmla="*/ 62 w 98"/>
              <a:gd name="T23" fmla="*/ 16 h 43"/>
              <a:gd name="T24" fmla="*/ 66 w 98"/>
              <a:gd name="T25" fmla="*/ 14 h 43"/>
              <a:gd name="T26" fmla="*/ 70 w 98"/>
              <a:gd name="T27" fmla="*/ 16 h 43"/>
              <a:gd name="T28" fmla="*/ 73 w 98"/>
              <a:gd name="T29" fmla="*/ 14 h 43"/>
              <a:gd name="T30" fmla="*/ 76 w 98"/>
              <a:gd name="T31" fmla="*/ 16 h 43"/>
              <a:gd name="T32" fmla="*/ 82 w 98"/>
              <a:gd name="T33" fmla="*/ 18 h 43"/>
              <a:gd name="T34" fmla="*/ 84 w 98"/>
              <a:gd name="T35" fmla="*/ 21 h 43"/>
              <a:gd name="T36" fmla="*/ 84 w 98"/>
              <a:gd name="T37" fmla="*/ 24 h 43"/>
              <a:gd name="T38" fmla="*/ 87 w 98"/>
              <a:gd name="T39" fmla="*/ 27 h 43"/>
              <a:gd name="T40" fmla="*/ 90 w 98"/>
              <a:gd name="T41" fmla="*/ 27 h 43"/>
              <a:gd name="T42" fmla="*/ 93 w 98"/>
              <a:gd name="T43" fmla="*/ 29 h 43"/>
              <a:gd name="T44" fmla="*/ 92 w 98"/>
              <a:gd name="T45" fmla="*/ 32 h 43"/>
              <a:gd name="T46" fmla="*/ 90 w 98"/>
              <a:gd name="T47" fmla="*/ 32 h 43"/>
              <a:gd name="T48" fmla="*/ 90 w 98"/>
              <a:gd name="T49" fmla="*/ 33 h 43"/>
              <a:gd name="T50" fmla="*/ 93 w 98"/>
              <a:gd name="T51" fmla="*/ 36 h 43"/>
              <a:gd name="T52" fmla="*/ 98 w 98"/>
              <a:gd name="T53" fmla="*/ 40 h 43"/>
              <a:gd name="T54" fmla="*/ 95 w 98"/>
              <a:gd name="T55" fmla="*/ 43 h 43"/>
              <a:gd name="T56" fmla="*/ 93 w 98"/>
              <a:gd name="T57" fmla="*/ 43 h 43"/>
              <a:gd name="T58" fmla="*/ 88 w 98"/>
              <a:gd name="T59" fmla="*/ 41 h 43"/>
              <a:gd name="T60" fmla="*/ 85 w 98"/>
              <a:gd name="T61" fmla="*/ 40 h 43"/>
              <a:gd name="T62" fmla="*/ 84 w 98"/>
              <a:gd name="T63" fmla="*/ 38 h 43"/>
              <a:gd name="T64" fmla="*/ 76 w 98"/>
              <a:gd name="T65" fmla="*/ 36 h 43"/>
              <a:gd name="T66" fmla="*/ 71 w 98"/>
              <a:gd name="T67" fmla="*/ 40 h 43"/>
              <a:gd name="T68" fmla="*/ 71 w 98"/>
              <a:gd name="T69" fmla="*/ 41 h 43"/>
              <a:gd name="T70" fmla="*/ 62 w 98"/>
              <a:gd name="T71" fmla="*/ 41 h 43"/>
              <a:gd name="T72" fmla="*/ 57 w 98"/>
              <a:gd name="T73" fmla="*/ 41 h 43"/>
              <a:gd name="T74" fmla="*/ 52 w 98"/>
              <a:gd name="T75" fmla="*/ 43 h 43"/>
              <a:gd name="T76" fmla="*/ 51 w 98"/>
              <a:gd name="T77" fmla="*/ 41 h 43"/>
              <a:gd name="T78" fmla="*/ 49 w 98"/>
              <a:gd name="T79" fmla="*/ 41 h 43"/>
              <a:gd name="T80" fmla="*/ 46 w 98"/>
              <a:gd name="T81" fmla="*/ 40 h 43"/>
              <a:gd name="T82" fmla="*/ 46 w 98"/>
              <a:gd name="T83" fmla="*/ 38 h 43"/>
              <a:gd name="T84" fmla="*/ 41 w 98"/>
              <a:gd name="T85" fmla="*/ 35 h 43"/>
              <a:gd name="T86" fmla="*/ 38 w 98"/>
              <a:gd name="T87" fmla="*/ 35 h 43"/>
              <a:gd name="T88" fmla="*/ 36 w 98"/>
              <a:gd name="T89" fmla="*/ 36 h 43"/>
              <a:gd name="T90" fmla="*/ 33 w 98"/>
              <a:gd name="T91" fmla="*/ 36 h 43"/>
              <a:gd name="T92" fmla="*/ 29 w 98"/>
              <a:gd name="T93" fmla="*/ 35 h 43"/>
              <a:gd name="T94" fmla="*/ 25 w 98"/>
              <a:gd name="T95" fmla="*/ 36 h 43"/>
              <a:gd name="T96" fmla="*/ 25 w 98"/>
              <a:gd name="T97" fmla="*/ 32 h 43"/>
              <a:gd name="T98" fmla="*/ 27 w 98"/>
              <a:gd name="T99" fmla="*/ 27 h 43"/>
              <a:gd name="T100" fmla="*/ 22 w 98"/>
              <a:gd name="T101" fmla="*/ 16 h 43"/>
              <a:gd name="T102" fmla="*/ 16 w 98"/>
              <a:gd name="T103" fmla="*/ 11 h 43"/>
              <a:gd name="T104" fmla="*/ 8 w 98"/>
              <a:gd name="T105" fmla="*/ 7 h 43"/>
              <a:gd name="T106" fmla="*/ 2 w 98"/>
              <a:gd name="T107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43">
                <a:moveTo>
                  <a:pt x="3" y="0"/>
                </a:move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3" y="2"/>
                </a:lnTo>
                <a:lnTo>
                  <a:pt x="14" y="2"/>
                </a:lnTo>
                <a:lnTo>
                  <a:pt x="16" y="3"/>
                </a:lnTo>
                <a:lnTo>
                  <a:pt x="21" y="3"/>
                </a:lnTo>
                <a:lnTo>
                  <a:pt x="22" y="5"/>
                </a:lnTo>
                <a:lnTo>
                  <a:pt x="24" y="5"/>
                </a:lnTo>
                <a:lnTo>
                  <a:pt x="30" y="7"/>
                </a:lnTo>
                <a:lnTo>
                  <a:pt x="32" y="7"/>
                </a:lnTo>
                <a:lnTo>
                  <a:pt x="32" y="7"/>
                </a:lnTo>
                <a:lnTo>
                  <a:pt x="33" y="5"/>
                </a:lnTo>
                <a:lnTo>
                  <a:pt x="36" y="5"/>
                </a:lnTo>
                <a:lnTo>
                  <a:pt x="38" y="7"/>
                </a:lnTo>
                <a:lnTo>
                  <a:pt x="40" y="7"/>
                </a:lnTo>
                <a:lnTo>
                  <a:pt x="41" y="7"/>
                </a:lnTo>
                <a:lnTo>
                  <a:pt x="43" y="7"/>
                </a:lnTo>
                <a:lnTo>
                  <a:pt x="44" y="8"/>
                </a:lnTo>
                <a:lnTo>
                  <a:pt x="44" y="8"/>
                </a:lnTo>
                <a:lnTo>
                  <a:pt x="46" y="10"/>
                </a:lnTo>
                <a:lnTo>
                  <a:pt x="49" y="11"/>
                </a:lnTo>
                <a:lnTo>
                  <a:pt x="52" y="13"/>
                </a:lnTo>
                <a:lnTo>
                  <a:pt x="54" y="13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6"/>
                </a:lnTo>
                <a:lnTo>
                  <a:pt x="55" y="16"/>
                </a:lnTo>
                <a:lnTo>
                  <a:pt x="55" y="16"/>
                </a:lnTo>
                <a:lnTo>
                  <a:pt x="57" y="18"/>
                </a:lnTo>
                <a:lnTo>
                  <a:pt x="59" y="18"/>
                </a:lnTo>
                <a:lnTo>
                  <a:pt x="59" y="16"/>
                </a:lnTo>
                <a:lnTo>
                  <a:pt x="60" y="16"/>
                </a:lnTo>
                <a:lnTo>
                  <a:pt x="62" y="16"/>
                </a:lnTo>
                <a:lnTo>
                  <a:pt x="63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70" y="14"/>
                </a:lnTo>
                <a:lnTo>
                  <a:pt x="70" y="16"/>
                </a:lnTo>
                <a:lnTo>
                  <a:pt x="71" y="14"/>
                </a:lnTo>
                <a:lnTo>
                  <a:pt x="71" y="14"/>
                </a:lnTo>
                <a:lnTo>
                  <a:pt x="73" y="14"/>
                </a:lnTo>
                <a:lnTo>
                  <a:pt x="74" y="14"/>
                </a:lnTo>
                <a:lnTo>
                  <a:pt x="76" y="16"/>
                </a:lnTo>
                <a:lnTo>
                  <a:pt x="76" y="16"/>
                </a:lnTo>
                <a:lnTo>
                  <a:pt x="77" y="18"/>
                </a:lnTo>
                <a:lnTo>
                  <a:pt x="81" y="18"/>
                </a:lnTo>
                <a:lnTo>
                  <a:pt x="82" y="18"/>
                </a:lnTo>
                <a:lnTo>
                  <a:pt x="84" y="18"/>
                </a:lnTo>
                <a:lnTo>
                  <a:pt x="84" y="19"/>
                </a:lnTo>
                <a:lnTo>
                  <a:pt x="84" y="21"/>
                </a:lnTo>
                <a:lnTo>
                  <a:pt x="82" y="22"/>
                </a:lnTo>
                <a:lnTo>
                  <a:pt x="82" y="24"/>
                </a:lnTo>
                <a:lnTo>
                  <a:pt x="84" y="24"/>
                </a:lnTo>
                <a:lnTo>
                  <a:pt x="85" y="25"/>
                </a:lnTo>
                <a:lnTo>
                  <a:pt x="87" y="25"/>
                </a:lnTo>
                <a:lnTo>
                  <a:pt x="87" y="27"/>
                </a:lnTo>
                <a:lnTo>
                  <a:pt x="88" y="27"/>
                </a:lnTo>
                <a:lnTo>
                  <a:pt x="90" y="27"/>
                </a:lnTo>
                <a:lnTo>
                  <a:pt x="90" y="27"/>
                </a:lnTo>
                <a:lnTo>
                  <a:pt x="92" y="27"/>
                </a:lnTo>
                <a:lnTo>
                  <a:pt x="93" y="29"/>
                </a:lnTo>
                <a:lnTo>
                  <a:pt x="93" y="29"/>
                </a:lnTo>
                <a:lnTo>
                  <a:pt x="93" y="30"/>
                </a:lnTo>
                <a:lnTo>
                  <a:pt x="93" y="30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90" y="33"/>
                </a:lnTo>
                <a:lnTo>
                  <a:pt x="90" y="33"/>
                </a:lnTo>
                <a:lnTo>
                  <a:pt x="90" y="33"/>
                </a:lnTo>
                <a:lnTo>
                  <a:pt x="92" y="33"/>
                </a:lnTo>
                <a:lnTo>
                  <a:pt x="92" y="35"/>
                </a:lnTo>
                <a:lnTo>
                  <a:pt x="93" y="36"/>
                </a:lnTo>
                <a:lnTo>
                  <a:pt x="95" y="36"/>
                </a:lnTo>
                <a:lnTo>
                  <a:pt x="96" y="38"/>
                </a:lnTo>
                <a:lnTo>
                  <a:pt x="98" y="40"/>
                </a:lnTo>
                <a:lnTo>
                  <a:pt x="98" y="40"/>
                </a:lnTo>
                <a:lnTo>
                  <a:pt x="96" y="41"/>
                </a:lnTo>
                <a:lnTo>
                  <a:pt x="95" y="43"/>
                </a:lnTo>
                <a:lnTo>
                  <a:pt x="95" y="43"/>
                </a:lnTo>
                <a:lnTo>
                  <a:pt x="93" y="43"/>
                </a:lnTo>
                <a:lnTo>
                  <a:pt x="93" y="43"/>
                </a:lnTo>
                <a:lnTo>
                  <a:pt x="92" y="41"/>
                </a:lnTo>
                <a:lnTo>
                  <a:pt x="90" y="41"/>
                </a:lnTo>
                <a:lnTo>
                  <a:pt x="88" y="41"/>
                </a:lnTo>
                <a:lnTo>
                  <a:pt x="88" y="41"/>
                </a:lnTo>
                <a:lnTo>
                  <a:pt x="87" y="41"/>
                </a:lnTo>
                <a:lnTo>
                  <a:pt x="85" y="40"/>
                </a:lnTo>
                <a:lnTo>
                  <a:pt x="84" y="40"/>
                </a:lnTo>
                <a:lnTo>
                  <a:pt x="84" y="40"/>
                </a:lnTo>
                <a:lnTo>
                  <a:pt x="84" y="38"/>
                </a:lnTo>
                <a:lnTo>
                  <a:pt x="79" y="36"/>
                </a:lnTo>
                <a:lnTo>
                  <a:pt x="77" y="36"/>
                </a:lnTo>
                <a:lnTo>
                  <a:pt x="76" y="36"/>
                </a:lnTo>
                <a:lnTo>
                  <a:pt x="73" y="40"/>
                </a:lnTo>
                <a:lnTo>
                  <a:pt x="73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1"/>
                </a:lnTo>
                <a:lnTo>
                  <a:pt x="66" y="41"/>
                </a:lnTo>
                <a:lnTo>
                  <a:pt x="66" y="41"/>
                </a:lnTo>
                <a:lnTo>
                  <a:pt x="62" y="41"/>
                </a:lnTo>
                <a:lnTo>
                  <a:pt x="62" y="41"/>
                </a:lnTo>
                <a:lnTo>
                  <a:pt x="60" y="41"/>
                </a:lnTo>
                <a:lnTo>
                  <a:pt x="57" y="41"/>
                </a:lnTo>
                <a:lnTo>
                  <a:pt x="55" y="41"/>
                </a:lnTo>
                <a:lnTo>
                  <a:pt x="54" y="43"/>
                </a:lnTo>
                <a:lnTo>
                  <a:pt x="52" y="43"/>
                </a:lnTo>
                <a:lnTo>
                  <a:pt x="51" y="43"/>
                </a:lnTo>
                <a:lnTo>
                  <a:pt x="51" y="43"/>
                </a:lnTo>
                <a:lnTo>
                  <a:pt x="51" y="41"/>
                </a:lnTo>
                <a:lnTo>
                  <a:pt x="51" y="41"/>
                </a:lnTo>
                <a:lnTo>
                  <a:pt x="49" y="41"/>
                </a:lnTo>
                <a:lnTo>
                  <a:pt x="49" y="41"/>
                </a:lnTo>
                <a:lnTo>
                  <a:pt x="47" y="41"/>
                </a:lnTo>
                <a:lnTo>
                  <a:pt x="46" y="40"/>
                </a:lnTo>
                <a:lnTo>
                  <a:pt x="46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3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0" y="33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6" y="36"/>
                </a:lnTo>
                <a:lnTo>
                  <a:pt x="36" y="36"/>
                </a:lnTo>
                <a:lnTo>
                  <a:pt x="35" y="36"/>
                </a:lnTo>
                <a:lnTo>
                  <a:pt x="33" y="36"/>
                </a:lnTo>
                <a:lnTo>
                  <a:pt x="33" y="36"/>
                </a:lnTo>
                <a:lnTo>
                  <a:pt x="32" y="35"/>
                </a:lnTo>
                <a:lnTo>
                  <a:pt x="29" y="35"/>
                </a:lnTo>
                <a:lnTo>
                  <a:pt x="27" y="36"/>
                </a:lnTo>
                <a:lnTo>
                  <a:pt x="27" y="36"/>
                </a:lnTo>
                <a:lnTo>
                  <a:pt x="25" y="36"/>
                </a:lnTo>
                <a:lnTo>
                  <a:pt x="24" y="35"/>
                </a:lnTo>
                <a:lnTo>
                  <a:pt x="22" y="35"/>
                </a:lnTo>
                <a:lnTo>
                  <a:pt x="25" y="32"/>
                </a:lnTo>
                <a:lnTo>
                  <a:pt x="27" y="30"/>
                </a:lnTo>
                <a:lnTo>
                  <a:pt x="27" y="29"/>
                </a:lnTo>
                <a:lnTo>
                  <a:pt x="27" y="27"/>
                </a:lnTo>
                <a:lnTo>
                  <a:pt x="25" y="24"/>
                </a:lnTo>
                <a:lnTo>
                  <a:pt x="24" y="21"/>
                </a:lnTo>
                <a:lnTo>
                  <a:pt x="22" y="16"/>
                </a:lnTo>
                <a:lnTo>
                  <a:pt x="22" y="14"/>
                </a:lnTo>
                <a:lnTo>
                  <a:pt x="18" y="13"/>
                </a:lnTo>
                <a:lnTo>
                  <a:pt x="16" y="11"/>
                </a:lnTo>
                <a:lnTo>
                  <a:pt x="13" y="8"/>
                </a:lnTo>
                <a:lnTo>
                  <a:pt x="8" y="8"/>
                </a:lnTo>
                <a:lnTo>
                  <a:pt x="8" y="7"/>
                </a:lnTo>
                <a:lnTo>
                  <a:pt x="3" y="3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9" name="Freeform 280"/>
          <p:cNvSpPr>
            <a:spLocks noEditPoints="1"/>
          </p:cNvSpPr>
          <p:nvPr/>
        </p:nvSpPr>
        <p:spPr bwMode="auto">
          <a:xfrm>
            <a:off x="-2841732" y="1069892"/>
            <a:ext cx="915388" cy="1289901"/>
          </a:xfrm>
          <a:custGeom>
            <a:avLst/>
            <a:gdLst>
              <a:gd name="T0" fmla="*/ 13 w 174"/>
              <a:gd name="T1" fmla="*/ 236 h 241"/>
              <a:gd name="T2" fmla="*/ 30 w 174"/>
              <a:gd name="T3" fmla="*/ 233 h 241"/>
              <a:gd name="T4" fmla="*/ 2 w 174"/>
              <a:gd name="T5" fmla="*/ 233 h 241"/>
              <a:gd name="T6" fmla="*/ 38 w 174"/>
              <a:gd name="T7" fmla="*/ 230 h 241"/>
              <a:gd name="T8" fmla="*/ 38 w 174"/>
              <a:gd name="T9" fmla="*/ 233 h 241"/>
              <a:gd name="T10" fmla="*/ 7 w 174"/>
              <a:gd name="T11" fmla="*/ 230 h 241"/>
              <a:gd name="T12" fmla="*/ 10 w 174"/>
              <a:gd name="T13" fmla="*/ 233 h 241"/>
              <a:gd name="T14" fmla="*/ 2 w 174"/>
              <a:gd name="T15" fmla="*/ 232 h 241"/>
              <a:gd name="T16" fmla="*/ 3 w 174"/>
              <a:gd name="T17" fmla="*/ 230 h 241"/>
              <a:gd name="T18" fmla="*/ 35 w 174"/>
              <a:gd name="T19" fmla="*/ 230 h 241"/>
              <a:gd name="T20" fmla="*/ 27 w 174"/>
              <a:gd name="T21" fmla="*/ 227 h 241"/>
              <a:gd name="T22" fmla="*/ 24 w 174"/>
              <a:gd name="T23" fmla="*/ 166 h 241"/>
              <a:gd name="T24" fmla="*/ 26 w 174"/>
              <a:gd name="T25" fmla="*/ 167 h 241"/>
              <a:gd name="T26" fmla="*/ 78 w 174"/>
              <a:gd name="T27" fmla="*/ 125 h 241"/>
              <a:gd name="T28" fmla="*/ 126 w 174"/>
              <a:gd name="T29" fmla="*/ 5 h 241"/>
              <a:gd name="T30" fmla="*/ 134 w 174"/>
              <a:gd name="T31" fmla="*/ 24 h 241"/>
              <a:gd name="T32" fmla="*/ 133 w 174"/>
              <a:gd name="T33" fmla="*/ 32 h 241"/>
              <a:gd name="T34" fmla="*/ 142 w 174"/>
              <a:gd name="T35" fmla="*/ 50 h 241"/>
              <a:gd name="T36" fmla="*/ 141 w 174"/>
              <a:gd name="T37" fmla="*/ 74 h 241"/>
              <a:gd name="T38" fmla="*/ 145 w 174"/>
              <a:gd name="T39" fmla="*/ 93 h 241"/>
              <a:gd name="T40" fmla="*/ 152 w 174"/>
              <a:gd name="T41" fmla="*/ 109 h 241"/>
              <a:gd name="T42" fmla="*/ 145 w 174"/>
              <a:gd name="T43" fmla="*/ 120 h 241"/>
              <a:gd name="T44" fmla="*/ 145 w 174"/>
              <a:gd name="T45" fmla="*/ 126 h 241"/>
              <a:gd name="T46" fmla="*/ 152 w 174"/>
              <a:gd name="T47" fmla="*/ 136 h 241"/>
              <a:gd name="T48" fmla="*/ 158 w 174"/>
              <a:gd name="T49" fmla="*/ 150 h 241"/>
              <a:gd name="T50" fmla="*/ 169 w 174"/>
              <a:gd name="T51" fmla="*/ 167 h 241"/>
              <a:gd name="T52" fmla="*/ 169 w 174"/>
              <a:gd name="T53" fmla="*/ 183 h 241"/>
              <a:gd name="T54" fmla="*/ 144 w 174"/>
              <a:gd name="T55" fmla="*/ 206 h 241"/>
              <a:gd name="T56" fmla="*/ 120 w 174"/>
              <a:gd name="T57" fmla="*/ 225 h 241"/>
              <a:gd name="T58" fmla="*/ 104 w 174"/>
              <a:gd name="T59" fmla="*/ 227 h 241"/>
              <a:gd name="T60" fmla="*/ 100 w 174"/>
              <a:gd name="T61" fmla="*/ 227 h 241"/>
              <a:gd name="T62" fmla="*/ 92 w 174"/>
              <a:gd name="T63" fmla="*/ 230 h 241"/>
              <a:gd name="T64" fmla="*/ 78 w 174"/>
              <a:gd name="T65" fmla="*/ 235 h 241"/>
              <a:gd name="T66" fmla="*/ 56 w 174"/>
              <a:gd name="T67" fmla="*/ 240 h 241"/>
              <a:gd name="T68" fmla="*/ 51 w 174"/>
              <a:gd name="T69" fmla="*/ 236 h 241"/>
              <a:gd name="T70" fmla="*/ 44 w 174"/>
              <a:gd name="T71" fmla="*/ 236 h 241"/>
              <a:gd name="T72" fmla="*/ 44 w 174"/>
              <a:gd name="T73" fmla="*/ 233 h 241"/>
              <a:gd name="T74" fmla="*/ 35 w 174"/>
              <a:gd name="T75" fmla="*/ 227 h 241"/>
              <a:gd name="T76" fmla="*/ 27 w 174"/>
              <a:gd name="T77" fmla="*/ 221 h 241"/>
              <a:gd name="T78" fmla="*/ 29 w 174"/>
              <a:gd name="T79" fmla="*/ 205 h 241"/>
              <a:gd name="T80" fmla="*/ 29 w 174"/>
              <a:gd name="T81" fmla="*/ 202 h 241"/>
              <a:gd name="T82" fmla="*/ 24 w 174"/>
              <a:gd name="T83" fmla="*/ 184 h 241"/>
              <a:gd name="T84" fmla="*/ 30 w 174"/>
              <a:gd name="T85" fmla="*/ 169 h 241"/>
              <a:gd name="T86" fmla="*/ 40 w 174"/>
              <a:gd name="T87" fmla="*/ 161 h 241"/>
              <a:gd name="T88" fmla="*/ 51 w 174"/>
              <a:gd name="T89" fmla="*/ 153 h 241"/>
              <a:gd name="T90" fmla="*/ 68 w 174"/>
              <a:gd name="T91" fmla="*/ 136 h 241"/>
              <a:gd name="T92" fmla="*/ 84 w 174"/>
              <a:gd name="T93" fmla="*/ 128 h 241"/>
              <a:gd name="T94" fmla="*/ 84 w 174"/>
              <a:gd name="T95" fmla="*/ 117 h 241"/>
              <a:gd name="T96" fmla="*/ 73 w 174"/>
              <a:gd name="T97" fmla="*/ 104 h 241"/>
              <a:gd name="T98" fmla="*/ 60 w 174"/>
              <a:gd name="T99" fmla="*/ 96 h 241"/>
              <a:gd name="T100" fmla="*/ 63 w 174"/>
              <a:gd name="T101" fmla="*/ 84 h 241"/>
              <a:gd name="T102" fmla="*/ 59 w 174"/>
              <a:gd name="T103" fmla="*/ 73 h 241"/>
              <a:gd name="T104" fmla="*/ 57 w 174"/>
              <a:gd name="T105" fmla="*/ 66 h 241"/>
              <a:gd name="T106" fmla="*/ 59 w 174"/>
              <a:gd name="T107" fmla="*/ 54 h 241"/>
              <a:gd name="T108" fmla="*/ 48 w 174"/>
              <a:gd name="T109" fmla="*/ 43 h 241"/>
              <a:gd name="T110" fmla="*/ 26 w 174"/>
              <a:gd name="T111" fmla="*/ 33 h 241"/>
              <a:gd name="T112" fmla="*/ 22 w 174"/>
              <a:gd name="T113" fmla="*/ 27 h 241"/>
              <a:gd name="T114" fmla="*/ 30 w 174"/>
              <a:gd name="T115" fmla="*/ 21 h 241"/>
              <a:gd name="T116" fmla="*/ 51 w 174"/>
              <a:gd name="T117" fmla="*/ 36 h 241"/>
              <a:gd name="T118" fmla="*/ 70 w 174"/>
              <a:gd name="T119" fmla="*/ 35 h 241"/>
              <a:gd name="T120" fmla="*/ 85 w 174"/>
              <a:gd name="T121" fmla="*/ 30 h 241"/>
              <a:gd name="T122" fmla="*/ 93 w 174"/>
              <a:gd name="T123" fmla="*/ 11 h 241"/>
              <a:gd name="T124" fmla="*/ 109 w 174"/>
              <a:gd name="T125" fmla="*/ 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241">
                <a:moveTo>
                  <a:pt x="15" y="236"/>
                </a:moveTo>
                <a:lnTo>
                  <a:pt x="15" y="236"/>
                </a:lnTo>
                <a:lnTo>
                  <a:pt x="16" y="236"/>
                </a:lnTo>
                <a:lnTo>
                  <a:pt x="16" y="236"/>
                </a:lnTo>
                <a:lnTo>
                  <a:pt x="15" y="238"/>
                </a:lnTo>
                <a:lnTo>
                  <a:pt x="15" y="236"/>
                </a:lnTo>
                <a:lnTo>
                  <a:pt x="13" y="236"/>
                </a:lnTo>
                <a:lnTo>
                  <a:pt x="13" y="236"/>
                </a:lnTo>
                <a:lnTo>
                  <a:pt x="13" y="236"/>
                </a:lnTo>
                <a:lnTo>
                  <a:pt x="15" y="236"/>
                </a:lnTo>
                <a:close/>
                <a:moveTo>
                  <a:pt x="30" y="233"/>
                </a:moveTo>
                <a:lnTo>
                  <a:pt x="30" y="233"/>
                </a:lnTo>
                <a:lnTo>
                  <a:pt x="30" y="235"/>
                </a:lnTo>
                <a:lnTo>
                  <a:pt x="30" y="235"/>
                </a:lnTo>
                <a:lnTo>
                  <a:pt x="29" y="235"/>
                </a:lnTo>
                <a:lnTo>
                  <a:pt x="29" y="235"/>
                </a:lnTo>
                <a:lnTo>
                  <a:pt x="29" y="235"/>
                </a:lnTo>
                <a:lnTo>
                  <a:pt x="30" y="233"/>
                </a:lnTo>
                <a:close/>
                <a:moveTo>
                  <a:pt x="33" y="233"/>
                </a:moveTo>
                <a:lnTo>
                  <a:pt x="33" y="235"/>
                </a:lnTo>
                <a:lnTo>
                  <a:pt x="32" y="235"/>
                </a:lnTo>
                <a:lnTo>
                  <a:pt x="32" y="235"/>
                </a:lnTo>
                <a:lnTo>
                  <a:pt x="32" y="233"/>
                </a:lnTo>
                <a:lnTo>
                  <a:pt x="32" y="233"/>
                </a:lnTo>
                <a:lnTo>
                  <a:pt x="33" y="233"/>
                </a:lnTo>
                <a:close/>
                <a:moveTo>
                  <a:pt x="2" y="232"/>
                </a:moveTo>
                <a:lnTo>
                  <a:pt x="2" y="233"/>
                </a:lnTo>
                <a:lnTo>
                  <a:pt x="2" y="233"/>
                </a:lnTo>
                <a:lnTo>
                  <a:pt x="2" y="233"/>
                </a:lnTo>
                <a:lnTo>
                  <a:pt x="0" y="233"/>
                </a:lnTo>
                <a:lnTo>
                  <a:pt x="0" y="235"/>
                </a:lnTo>
                <a:lnTo>
                  <a:pt x="0" y="235"/>
                </a:lnTo>
                <a:lnTo>
                  <a:pt x="0" y="233"/>
                </a:lnTo>
                <a:lnTo>
                  <a:pt x="0" y="232"/>
                </a:lnTo>
                <a:lnTo>
                  <a:pt x="2" y="232"/>
                </a:lnTo>
                <a:close/>
                <a:moveTo>
                  <a:pt x="38" y="230"/>
                </a:moveTo>
                <a:lnTo>
                  <a:pt x="40" y="230"/>
                </a:lnTo>
                <a:lnTo>
                  <a:pt x="41" y="230"/>
                </a:lnTo>
                <a:lnTo>
                  <a:pt x="41" y="232"/>
                </a:lnTo>
                <a:lnTo>
                  <a:pt x="40" y="232"/>
                </a:lnTo>
                <a:lnTo>
                  <a:pt x="40" y="233"/>
                </a:lnTo>
                <a:lnTo>
                  <a:pt x="41" y="233"/>
                </a:lnTo>
                <a:lnTo>
                  <a:pt x="41" y="233"/>
                </a:lnTo>
                <a:lnTo>
                  <a:pt x="40" y="233"/>
                </a:lnTo>
                <a:lnTo>
                  <a:pt x="38" y="233"/>
                </a:lnTo>
                <a:lnTo>
                  <a:pt x="38" y="232"/>
                </a:lnTo>
                <a:lnTo>
                  <a:pt x="38" y="232"/>
                </a:lnTo>
                <a:lnTo>
                  <a:pt x="37" y="232"/>
                </a:lnTo>
                <a:lnTo>
                  <a:pt x="37" y="230"/>
                </a:lnTo>
                <a:lnTo>
                  <a:pt x="38" y="230"/>
                </a:lnTo>
                <a:lnTo>
                  <a:pt x="38" y="230"/>
                </a:lnTo>
                <a:close/>
                <a:moveTo>
                  <a:pt x="5" y="229"/>
                </a:move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8" y="230"/>
                </a:lnTo>
                <a:lnTo>
                  <a:pt x="10" y="230"/>
                </a:lnTo>
                <a:lnTo>
                  <a:pt x="10" y="232"/>
                </a:lnTo>
                <a:lnTo>
                  <a:pt x="10" y="232"/>
                </a:lnTo>
                <a:lnTo>
                  <a:pt x="11" y="232"/>
                </a:lnTo>
                <a:lnTo>
                  <a:pt x="10" y="233"/>
                </a:lnTo>
                <a:lnTo>
                  <a:pt x="10" y="233"/>
                </a:lnTo>
                <a:lnTo>
                  <a:pt x="8" y="233"/>
                </a:lnTo>
                <a:lnTo>
                  <a:pt x="8" y="233"/>
                </a:lnTo>
                <a:lnTo>
                  <a:pt x="8" y="233"/>
                </a:lnTo>
                <a:lnTo>
                  <a:pt x="7" y="235"/>
                </a:lnTo>
                <a:lnTo>
                  <a:pt x="7" y="235"/>
                </a:lnTo>
                <a:lnTo>
                  <a:pt x="3" y="236"/>
                </a:lnTo>
                <a:lnTo>
                  <a:pt x="3" y="235"/>
                </a:lnTo>
                <a:lnTo>
                  <a:pt x="2" y="232"/>
                </a:lnTo>
                <a:lnTo>
                  <a:pt x="2" y="232"/>
                </a:lnTo>
                <a:lnTo>
                  <a:pt x="3" y="232"/>
                </a:lnTo>
                <a:lnTo>
                  <a:pt x="3" y="232"/>
                </a:lnTo>
                <a:lnTo>
                  <a:pt x="3" y="233"/>
                </a:lnTo>
                <a:lnTo>
                  <a:pt x="5" y="233"/>
                </a:lnTo>
                <a:lnTo>
                  <a:pt x="5" y="232"/>
                </a:lnTo>
                <a:lnTo>
                  <a:pt x="5" y="232"/>
                </a:lnTo>
                <a:lnTo>
                  <a:pt x="5" y="230"/>
                </a:lnTo>
                <a:lnTo>
                  <a:pt x="3" y="230"/>
                </a:lnTo>
                <a:lnTo>
                  <a:pt x="3" y="230"/>
                </a:lnTo>
                <a:lnTo>
                  <a:pt x="5" y="229"/>
                </a:lnTo>
                <a:lnTo>
                  <a:pt x="5" y="229"/>
                </a:lnTo>
                <a:close/>
                <a:moveTo>
                  <a:pt x="33" y="227"/>
                </a:moveTo>
                <a:lnTo>
                  <a:pt x="35" y="229"/>
                </a:lnTo>
                <a:lnTo>
                  <a:pt x="35" y="229"/>
                </a:lnTo>
                <a:lnTo>
                  <a:pt x="35" y="229"/>
                </a:lnTo>
                <a:lnTo>
                  <a:pt x="35" y="230"/>
                </a:lnTo>
                <a:lnTo>
                  <a:pt x="35" y="230"/>
                </a:lnTo>
                <a:lnTo>
                  <a:pt x="35" y="230"/>
                </a:lnTo>
                <a:lnTo>
                  <a:pt x="33" y="229"/>
                </a:lnTo>
                <a:lnTo>
                  <a:pt x="33" y="229"/>
                </a:lnTo>
                <a:lnTo>
                  <a:pt x="33" y="229"/>
                </a:lnTo>
                <a:lnTo>
                  <a:pt x="33" y="227"/>
                </a:lnTo>
                <a:lnTo>
                  <a:pt x="33" y="227"/>
                </a:lnTo>
                <a:close/>
                <a:moveTo>
                  <a:pt x="26" y="224"/>
                </a:moveTo>
                <a:lnTo>
                  <a:pt x="26" y="224"/>
                </a:lnTo>
                <a:lnTo>
                  <a:pt x="27" y="225"/>
                </a:lnTo>
                <a:lnTo>
                  <a:pt x="27" y="227"/>
                </a:lnTo>
                <a:lnTo>
                  <a:pt x="27" y="227"/>
                </a:lnTo>
                <a:lnTo>
                  <a:pt x="26" y="227"/>
                </a:lnTo>
                <a:lnTo>
                  <a:pt x="26" y="225"/>
                </a:lnTo>
                <a:lnTo>
                  <a:pt x="24" y="224"/>
                </a:lnTo>
                <a:lnTo>
                  <a:pt x="24" y="224"/>
                </a:lnTo>
                <a:lnTo>
                  <a:pt x="26" y="224"/>
                </a:lnTo>
                <a:close/>
                <a:moveTo>
                  <a:pt x="24" y="166"/>
                </a:moveTo>
                <a:lnTo>
                  <a:pt x="24" y="166"/>
                </a:lnTo>
                <a:lnTo>
                  <a:pt x="24" y="166"/>
                </a:lnTo>
                <a:lnTo>
                  <a:pt x="24" y="166"/>
                </a:lnTo>
                <a:lnTo>
                  <a:pt x="26" y="166"/>
                </a:lnTo>
                <a:lnTo>
                  <a:pt x="27" y="166"/>
                </a:lnTo>
                <a:lnTo>
                  <a:pt x="27" y="166"/>
                </a:lnTo>
                <a:lnTo>
                  <a:pt x="27" y="167"/>
                </a:lnTo>
                <a:lnTo>
                  <a:pt x="27" y="167"/>
                </a:lnTo>
                <a:lnTo>
                  <a:pt x="27" y="167"/>
                </a:lnTo>
                <a:lnTo>
                  <a:pt x="26" y="167"/>
                </a:lnTo>
                <a:lnTo>
                  <a:pt x="26" y="167"/>
                </a:lnTo>
                <a:lnTo>
                  <a:pt x="26" y="167"/>
                </a:lnTo>
                <a:lnTo>
                  <a:pt x="24" y="167"/>
                </a:lnTo>
                <a:lnTo>
                  <a:pt x="22" y="166"/>
                </a:lnTo>
                <a:lnTo>
                  <a:pt x="24" y="166"/>
                </a:lnTo>
                <a:close/>
                <a:moveTo>
                  <a:pt x="76" y="123"/>
                </a:moveTo>
                <a:lnTo>
                  <a:pt x="79" y="123"/>
                </a:lnTo>
                <a:lnTo>
                  <a:pt x="79" y="125"/>
                </a:lnTo>
                <a:lnTo>
                  <a:pt x="78" y="125"/>
                </a:lnTo>
                <a:lnTo>
                  <a:pt x="78" y="125"/>
                </a:lnTo>
                <a:lnTo>
                  <a:pt x="74" y="126"/>
                </a:lnTo>
                <a:lnTo>
                  <a:pt x="73" y="126"/>
                </a:lnTo>
                <a:lnTo>
                  <a:pt x="73" y="125"/>
                </a:lnTo>
                <a:lnTo>
                  <a:pt x="74" y="123"/>
                </a:lnTo>
                <a:lnTo>
                  <a:pt x="76" y="123"/>
                </a:lnTo>
                <a:close/>
                <a:moveTo>
                  <a:pt x="119" y="0"/>
                </a:moveTo>
                <a:lnTo>
                  <a:pt x="120" y="0"/>
                </a:lnTo>
                <a:lnTo>
                  <a:pt x="123" y="2"/>
                </a:lnTo>
                <a:lnTo>
                  <a:pt x="126" y="5"/>
                </a:lnTo>
                <a:lnTo>
                  <a:pt x="128" y="6"/>
                </a:lnTo>
                <a:lnTo>
                  <a:pt x="134" y="8"/>
                </a:lnTo>
                <a:lnTo>
                  <a:pt x="139" y="10"/>
                </a:lnTo>
                <a:lnTo>
                  <a:pt x="142" y="16"/>
                </a:lnTo>
                <a:lnTo>
                  <a:pt x="141" y="17"/>
                </a:lnTo>
                <a:lnTo>
                  <a:pt x="139" y="17"/>
                </a:lnTo>
                <a:lnTo>
                  <a:pt x="138" y="21"/>
                </a:lnTo>
                <a:lnTo>
                  <a:pt x="134" y="22"/>
                </a:lnTo>
                <a:lnTo>
                  <a:pt x="134" y="24"/>
                </a:lnTo>
                <a:lnTo>
                  <a:pt x="136" y="25"/>
                </a:lnTo>
                <a:lnTo>
                  <a:pt x="136" y="27"/>
                </a:lnTo>
                <a:lnTo>
                  <a:pt x="136" y="27"/>
                </a:lnTo>
                <a:lnTo>
                  <a:pt x="133" y="28"/>
                </a:lnTo>
                <a:lnTo>
                  <a:pt x="131" y="28"/>
                </a:lnTo>
                <a:lnTo>
                  <a:pt x="128" y="30"/>
                </a:lnTo>
                <a:lnTo>
                  <a:pt x="130" y="30"/>
                </a:lnTo>
                <a:lnTo>
                  <a:pt x="133" y="30"/>
                </a:lnTo>
                <a:lnTo>
                  <a:pt x="133" y="32"/>
                </a:lnTo>
                <a:lnTo>
                  <a:pt x="134" y="32"/>
                </a:lnTo>
                <a:lnTo>
                  <a:pt x="134" y="32"/>
                </a:lnTo>
                <a:lnTo>
                  <a:pt x="133" y="33"/>
                </a:lnTo>
                <a:lnTo>
                  <a:pt x="130" y="39"/>
                </a:lnTo>
                <a:lnTo>
                  <a:pt x="130" y="39"/>
                </a:lnTo>
                <a:lnTo>
                  <a:pt x="131" y="44"/>
                </a:lnTo>
                <a:lnTo>
                  <a:pt x="133" y="47"/>
                </a:lnTo>
                <a:lnTo>
                  <a:pt x="138" y="49"/>
                </a:lnTo>
                <a:lnTo>
                  <a:pt x="142" y="50"/>
                </a:lnTo>
                <a:lnTo>
                  <a:pt x="144" y="54"/>
                </a:lnTo>
                <a:lnTo>
                  <a:pt x="149" y="58"/>
                </a:lnTo>
                <a:lnTo>
                  <a:pt x="152" y="60"/>
                </a:lnTo>
                <a:lnTo>
                  <a:pt x="152" y="60"/>
                </a:lnTo>
                <a:lnTo>
                  <a:pt x="150" y="63"/>
                </a:lnTo>
                <a:lnTo>
                  <a:pt x="149" y="66"/>
                </a:lnTo>
                <a:lnTo>
                  <a:pt x="145" y="69"/>
                </a:lnTo>
                <a:lnTo>
                  <a:pt x="142" y="73"/>
                </a:lnTo>
                <a:lnTo>
                  <a:pt x="141" y="74"/>
                </a:lnTo>
                <a:lnTo>
                  <a:pt x="138" y="77"/>
                </a:lnTo>
                <a:lnTo>
                  <a:pt x="138" y="79"/>
                </a:lnTo>
                <a:lnTo>
                  <a:pt x="138" y="80"/>
                </a:lnTo>
                <a:lnTo>
                  <a:pt x="139" y="80"/>
                </a:lnTo>
                <a:lnTo>
                  <a:pt x="141" y="85"/>
                </a:lnTo>
                <a:lnTo>
                  <a:pt x="142" y="87"/>
                </a:lnTo>
                <a:lnTo>
                  <a:pt x="144" y="88"/>
                </a:lnTo>
                <a:lnTo>
                  <a:pt x="145" y="90"/>
                </a:lnTo>
                <a:lnTo>
                  <a:pt x="145" y="93"/>
                </a:lnTo>
                <a:lnTo>
                  <a:pt x="147" y="95"/>
                </a:lnTo>
                <a:lnTo>
                  <a:pt x="147" y="96"/>
                </a:lnTo>
                <a:lnTo>
                  <a:pt x="149" y="96"/>
                </a:lnTo>
                <a:lnTo>
                  <a:pt x="150" y="99"/>
                </a:lnTo>
                <a:lnTo>
                  <a:pt x="150" y="101"/>
                </a:lnTo>
                <a:lnTo>
                  <a:pt x="153" y="106"/>
                </a:lnTo>
                <a:lnTo>
                  <a:pt x="153" y="107"/>
                </a:lnTo>
                <a:lnTo>
                  <a:pt x="153" y="109"/>
                </a:lnTo>
                <a:lnTo>
                  <a:pt x="152" y="109"/>
                </a:lnTo>
                <a:lnTo>
                  <a:pt x="150" y="109"/>
                </a:lnTo>
                <a:lnTo>
                  <a:pt x="147" y="110"/>
                </a:lnTo>
                <a:lnTo>
                  <a:pt x="147" y="110"/>
                </a:lnTo>
                <a:lnTo>
                  <a:pt x="149" y="112"/>
                </a:lnTo>
                <a:lnTo>
                  <a:pt x="147" y="114"/>
                </a:lnTo>
                <a:lnTo>
                  <a:pt x="147" y="117"/>
                </a:lnTo>
                <a:lnTo>
                  <a:pt x="145" y="118"/>
                </a:lnTo>
                <a:lnTo>
                  <a:pt x="145" y="120"/>
                </a:lnTo>
                <a:lnTo>
                  <a:pt x="145" y="120"/>
                </a:lnTo>
                <a:lnTo>
                  <a:pt x="145" y="120"/>
                </a:lnTo>
                <a:lnTo>
                  <a:pt x="149" y="120"/>
                </a:lnTo>
                <a:lnTo>
                  <a:pt x="149" y="120"/>
                </a:lnTo>
                <a:lnTo>
                  <a:pt x="149" y="121"/>
                </a:lnTo>
                <a:lnTo>
                  <a:pt x="149" y="123"/>
                </a:lnTo>
                <a:lnTo>
                  <a:pt x="147" y="123"/>
                </a:lnTo>
                <a:lnTo>
                  <a:pt x="145" y="125"/>
                </a:lnTo>
                <a:lnTo>
                  <a:pt x="145" y="125"/>
                </a:lnTo>
                <a:lnTo>
                  <a:pt x="145" y="126"/>
                </a:lnTo>
                <a:lnTo>
                  <a:pt x="147" y="128"/>
                </a:lnTo>
                <a:lnTo>
                  <a:pt x="147" y="129"/>
                </a:lnTo>
                <a:lnTo>
                  <a:pt x="149" y="129"/>
                </a:lnTo>
                <a:lnTo>
                  <a:pt x="152" y="131"/>
                </a:lnTo>
                <a:lnTo>
                  <a:pt x="153" y="131"/>
                </a:lnTo>
                <a:lnTo>
                  <a:pt x="153" y="132"/>
                </a:lnTo>
                <a:lnTo>
                  <a:pt x="153" y="134"/>
                </a:lnTo>
                <a:lnTo>
                  <a:pt x="152" y="136"/>
                </a:lnTo>
                <a:lnTo>
                  <a:pt x="152" y="136"/>
                </a:lnTo>
                <a:lnTo>
                  <a:pt x="152" y="137"/>
                </a:lnTo>
                <a:lnTo>
                  <a:pt x="153" y="140"/>
                </a:lnTo>
                <a:lnTo>
                  <a:pt x="156" y="142"/>
                </a:lnTo>
                <a:lnTo>
                  <a:pt x="158" y="143"/>
                </a:lnTo>
                <a:lnTo>
                  <a:pt x="160" y="143"/>
                </a:lnTo>
                <a:lnTo>
                  <a:pt x="160" y="145"/>
                </a:lnTo>
                <a:lnTo>
                  <a:pt x="160" y="147"/>
                </a:lnTo>
                <a:lnTo>
                  <a:pt x="158" y="148"/>
                </a:lnTo>
                <a:lnTo>
                  <a:pt x="158" y="150"/>
                </a:lnTo>
                <a:lnTo>
                  <a:pt x="155" y="153"/>
                </a:lnTo>
                <a:lnTo>
                  <a:pt x="152" y="154"/>
                </a:lnTo>
                <a:lnTo>
                  <a:pt x="152" y="154"/>
                </a:lnTo>
                <a:lnTo>
                  <a:pt x="152" y="156"/>
                </a:lnTo>
                <a:lnTo>
                  <a:pt x="158" y="159"/>
                </a:lnTo>
                <a:lnTo>
                  <a:pt x="161" y="162"/>
                </a:lnTo>
                <a:lnTo>
                  <a:pt x="166" y="164"/>
                </a:lnTo>
                <a:lnTo>
                  <a:pt x="169" y="167"/>
                </a:lnTo>
                <a:lnTo>
                  <a:pt x="169" y="167"/>
                </a:lnTo>
                <a:lnTo>
                  <a:pt x="171" y="170"/>
                </a:lnTo>
                <a:lnTo>
                  <a:pt x="172" y="170"/>
                </a:lnTo>
                <a:lnTo>
                  <a:pt x="174" y="172"/>
                </a:lnTo>
                <a:lnTo>
                  <a:pt x="174" y="173"/>
                </a:lnTo>
                <a:lnTo>
                  <a:pt x="174" y="173"/>
                </a:lnTo>
                <a:lnTo>
                  <a:pt x="172" y="177"/>
                </a:lnTo>
                <a:lnTo>
                  <a:pt x="171" y="178"/>
                </a:lnTo>
                <a:lnTo>
                  <a:pt x="171" y="181"/>
                </a:lnTo>
                <a:lnTo>
                  <a:pt x="169" y="183"/>
                </a:lnTo>
                <a:lnTo>
                  <a:pt x="164" y="186"/>
                </a:lnTo>
                <a:lnTo>
                  <a:pt x="160" y="191"/>
                </a:lnTo>
                <a:lnTo>
                  <a:pt x="158" y="192"/>
                </a:lnTo>
                <a:lnTo>
                  <a:pt x="156" y="194"/>
                </a:lnTo>
                <a:lnTo>
                  <a:pt x="152" y="199"/>
                </a:lnTo>
                <a:lnTo>
                  <a:pt x="150" y="200"/>
                </a:lnTo>
                <a:lnTo>
                  <a:pt x="147" y="203"/>
                </a:lnTo>
                <a:lnTo>
                  <a:pt x="145" y="205"/>
                </a:lnTo>
                <a:lnTo>
                  <a:pt x="144" y="206"/>
                </a:lnTo>
                <a:lnTo>
                  <a:pt x="141" y="210"/>
                </a:lnTo>
                <a:lnTo>
                  <a:pt x="138" y="213"/>
                </a:lnTo>
                <a:lnTo>
                  <a:pt x="133" y="214"/>
                </a:lnTo>
                <a:lnTo>
                  <a:pt x="133" y="216"/>
                </a:lnTo>
                <a:lnTo>
                  <a:pt x="131" y="216"/>
                </a:lnTo>
                <a:lnTo>
                  <a:pt x="130" y="218"/>
                </a:lnTo>
                <a:lnTo>
                  <a:pt x="128" y="218"/>
                </a:lnTo>
                <a:lnTo>
                  <a:pt x="125" y="221"/>
                </a:lnTo>
                <a:lnTo>
                  <a:pt x="120" y="225"/>
                </a:lnTo>
                <a:lnTo>
                  <a:pt x="119" y="225"/>
                </a:lnTo>
                <a:lnTo>
                  <a:pt x="117" y="227"/>
                </a:lnTo>
                <a:lnTo>
                  <a:pt x="115" y="227"/>
                </a:lnTo>
                <a:lnTo>
                  <a:pt x="115" y="227"/>
                </a:lnTo>
                <a:lnTo>
                  <a:pt x="112" y="225"/>
                </a:lnTo>
                <a:lnTo>
                  <a:pt x="111" y="225"/>
                </a:lnTo>
                <a:lnTo>
                  <a:pt x="109" y="225"/>
                </a:lnTo>
                <a:lnTo>
                  <a:pt x="108" y="227"/>
                </a:lnTo>
                <a:lnTo>
                  <a:pt x="104" y="227"/>
                </a:lnTo>
                <a:lnTo>
                  <a:pt x="103" y="229"/>
                </a:lnTo>
                <a:lnTo>
                  <a:pt x="101" y="229"/>
                </a:lnTo>
                <a:lnTo>
                  <a:pt x="101" y="227"/>
                </a:lnTo>
                <a:lnTo>
                  <a:pt x="101" y="225"/>
                </a:lnTo>
                <a:lnTo>
                  <a:pt x="103" y="224"/>
                </a:lnTo>
                <a:lnTo>
                  <a:pt x="103" y="224"/>
                </a:lnTo>
                <a:lnTo>
                  <a:pt x="101" y="224"/>
                </a:lnTo>
                <a:lnTo>
                  <a:pt x="101" y="225"/>
                </a:lnTo>
                <a:lnTo>
                  <a:pt x="100" y="227"/>
                </a:lnTo>
                <a:lnTo>
                  <a:pt x="100" y="229"/>
                </a:lnTo>
                <a:lnTo>
                  <a:pt x="97" y="229"/>
                </a:lnTo>
                <a:lnTo>
                  <a:pt x="93" y="227"/>
                </a:lnTo>
                <a:lnTo>
                  <a:pt x="93" y="227"/>
                </a:lnTo>
                <a:lnTo>
                  <a:pt x="93" y="229"/>
                </a:lnTo>
                <a:lnTo>
                  <a:pt x="95" y="230"/>
                </a:lnTo>
                <a:lnTo>
                  <a:pt x="93" y="230"/>
                </a:lnTo>
                <a:lnTo>
                  <a:pt x="93" y="230"/>
                </a:lnTo>
                <a:lnTo>
                  <a:pt x="92" y="230"/>
                </a:lnTo>
                <a:lnTo>
                  <a:pt x="90" y="232"/>
                </a:lnTo>
                <a:lnTo>
                  <a:pt x="90" y="232"/>
                </a:lnTo>
                <a:lnTo>
                  <a:pt x="89" y="230"/>
                </a:lnTo>
                <a:lnTo>
                  <a:pt x="87" y="232"/>
                </a:lnTo>
                <a:lnTo>
                  <a:pt x="85" y="232"/>
                </a:lnTo>
                <a:lnTo>
                  <a:pt x="82" y="232"/>
                </a:lnTo>
                <a:lnTo>
                  <a:pt x="81" y="233"/>
                </a:lnTo>
                <a:lnTo>
                  <a:pt x="79" y="235"/>
                </a:lnTo>
                <a:lnTo>
                  <a:pt x="78" y="235"/>
                </a:lnTo>
                <a:lnTo>
                  <a:pt x="73" y="235"/>
                </a:lnTo>
                <a:lnTo>
                  <a:pt x="73" y="236"/>
                </a:lnTo>
                <a:lnTo>
                  <a:pt x="71" y="236"/>
                </a:lnTo>
                <a:lnTo>
                  <a:pt x="70" y="236"/>
                </a:lnTo>
                <a:lnTo>
                  <a:pt x="65" y="238"/>
                </a:lnTo>
                <a:lnTo>
                  <a:pt x="60" y="238"/>
                </a:lnTo>
                <a:lnTo>
                  <a:pt x="59" y="238"/>
                </a:lnTo>
                <a:lnTo>
                  <a:pt x="57" y="238"/>
                </a:lnTo>
                <a:lnTo>
                  <a:pt x="56" y="240"/>
                </a:lnTo>
                <a:lnTo>
                  <a:pt x="52" y="241"/>
                </a:lnTo>
                <a:lnTo>
                  <a:pt x="51" y="241"/>
                </a:lnTo>
                <a:lnTo>
                  <a:pt x="49" y="241"/>
                </a:lnTo>
                <a:lnTo>
                  <a:pt x="51" y="240"/>
                </a:lnTo>
                <a:lnTo>
                  <a:pt x="52" y="240"/>
                </a:lnTo>
                <a:lnTo>
                  <a:pt x="52" y="238"/>
                </a:lnTo>
                <a:lnTo>
                  <a:pt x="52" y="236"/>
                </a:lnTo>
                <a:lnTo>
                  <a:pt x="52" y="236"/>
                </a:lnTo>
                <a:lnTo>
                  <a:pt x="51" y="236"/>
                </a:lnTo>
                <a:lnTo>
                  <a:pt x="51" y="235"/>
                </a:lnTo>
                <a:lnTo>
                  <a:pt x="49" y="233"/>
                </a:lnTo>
                <a:lnTo>
                  <a:pt x="48" y="233"/>
                </a:lnTo>
                <a:lnTo>
                  <a:pt x="48" y="233"/>
                </a:lnTo>
                <a:lnTo>
                  <a:pt x="48" y="235"/>
                </a:lnTo>
                <a:lnTo>
                  <a:pt x="48" y="236"/>
                </a:lnTo>
                <a:lnTo>
                  <a:pt x="46" y="236"/>
                </a:lnTo>
                <a:lnTo>
                  <a:pt x="46" y="236"/>
                </a:lnTo>
                <a:lnTo>
                  <a:pt x="44" y="236"/>
                </a:lnTo>
                <a:lnTo>
                  <a:pt x="43" y="236"/>
                </a:lnTo>
                <a:lnTo>
                  <a:pt x="43" y="236"/>
                </a:lnTo>
                <a:lnTo>
                  <a:pt x="43" y="235"/>
                </a:lnTo>
                <a:lnTo>
                  <a:pt x="43" y="235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4" y="233"/>
                </a:lnTo>
                <a:lnTo>
                  <a:pt x="44" y="233"/>
                </a:lnTo>
                <a:lnTo>
                  <a:pt x="44" y="232"/>
                </a:lnTo>
                <a:lnTo>
                  <a:pt x="43" y="232"/>
                </a:lnTo>
                <a:lnTo>
                  <a:pt x="43" y="232"/>
                </a:lnTo>
                <a:lnTo>
                  <a:pt x="44" y="230"/>
                </a:lnTo>
                <a:lnTo>
                  <a:pt x="44" y="229"/>
                </a:lnTo>
                <a:lnTo>
                  <a:pt x="44" y="229"/>
                </a:lnTo>
                <a:lnTo>
                  <a:pt x="43" y="230"/>
                </a:lnTo>
                <a:lnTo>
                  <a:pt x="40" y="229"/>
                </a:lnTo>
                <a:lnTo>
                  <a:pt x="35" y="227"/>
                </a:lnTo>
                <a:lnTo>
                  <a:pt x="33" y="227"/>
                </a:lnTo>
                <a:lnTo>
                  <a:pt x="33" y="225"/>
                </a:lnTo>
                <a:lnTo>
                  <a:pt x="32" y="225"/>
                </a:lnTo>
                <a:lnTo>
                  <a:pt x="30" y="225"/>
                </a:lnTo>
                <a:lnTo>
                  <a:pt x="29" y="225"/>
                </a:lnTo>
                <a:lnTo>
                  <a:pt x="27" y="224"/>
                </a:lnTo>
                <a:lnTo>
                  <a:pt x="27" y="224"/>
                </a:lnTo>
                <a:lnTo>
                  <a:pt x="27" y="222"/>
                </a:lnTo>
                <a:lnTo>
                  <a:pt x="27" y="221"/>
                </a:lnTo>
                <a:lnTo>
                  <a:pt x="27" y="219"/>
                </a:lnTo>
                <a:lnTo>
                  <a:pt x="27" y="216"/>
                </a:lnTo>
                <a:lnTo>
                  <a:pt x="27" y="214"/>
                </a:lnTo>
                <a:lnTo>
                  <a:pt x="27" y="213"/>
                </a:lnTo>
                <a:lnTo>
                  <a:pt x="29" y="211"/>
                </a:lnTo>
                <a:lnTo>
                  <a:pt x="29" y="210"/>
                </a:lnTo>
                <a:lnTo>
                  <a:pt x="29" y="206"/>
                </a:lnTo>
                <a:lnTo>
                  <a:pt x="29" y="206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3"/>
                </a:lnTo>
                <a:lnTo>
                  <a:pt x="29" y="203"/>
                </a:lnTo>
                <a:lnTo>
                  <a:pt x="30" y="203"/>
                </a:lnTo>
                <a:lnTo>
                  <a:pt x="30" y="203"/>
                </a:lnTo>
                <a:lnTo>
                  <a:pt x="30" y="203"/>
                </a:lnTo>
                <a:lnTo>
                  <a:pt x="29" y="202"/>
                </a:lnTo>
                <a:lnTo>
                  <a:pt x="29" y="200"/>
                </a:lnTo>
                <a:lnTo>
                  <a:pt x="29" y="197"/>
                </a:lnTo>
                <a:lnTo>
                  <a:pt x="27" y="195"/>
                </a:lnTo>
                <a:lnTo>
                  <a:pt x="26" y="194"/>
                </a:lnTo>
                <a:lnTo>
                  <a:pt x="26" y="191"/>
                </a:lnTo>
                <a:lnTo>
                  <a:pt x="27" y="189"/>
                </a:lnTo>
                <a:lnTo>
                  <a:pt x="26" y="188"/>
                </a:lnTo>
                <a:lnTo>
                  <a:pt x="26" y="186"/>
                </a:lnTo>
                <a:lnTo>
                  <a:pt x="24" y="184"/>
                </a:lnTo>
                <a:lnTo>
                  <a:pt x="24" y="183"/>
                </a:lnTo>
                <a:lnTo>
                  <a:pt x="22" y="180"/>
                </a:lnTo>
                <a:lnTo>
                  <a:pt x="22" y="178"/>
                </a:lnTo>
                <a:lnTo>
                  <a:pt x="24" y="177"/>
                </a:lnTo>
                <a:lnTo>
                  <a:pt x="24" y="177"/>
                </a:lnTo>
                <a:lnTo>
                  <a:pt x="29" y="172"/>
                </a:lnTo>
                <a:lnTo>
                  <a:pt x="29" y="170"/>
                </a:lnTo>
                <a:lnTo>
                  <a:pt x="30" y="170"/>
                </a:lnTo>
                <a:lnTo>
                  <a:pt x="30" y="169"/>
                </a:lnTo>
                <a:lnTo>
                  <a:pt x="29" y="167"/>
                </a:lnTo>
                <a:lnTo>
                  <a:pt x="29" y="167"/>
                </a:lnTo>
                <a:lnTo>
                  <a:pt x="33" y="166"/>
                </a:lnTo>
                <a:lnTo>
                  <a:pt x="35" y="167"/>
                </a:lnTo>
                <a:lnTo>
                  <a:pt x="38" y="166"/>
                </a:lnTo>
                <a:lnTo>
                  <a:pt x="40" y="164"/>
                </a:lnTo>
                <a:lnTo>
                  <a:pt x="40" y="164"/>
                </a:lnTo>
                <a:lnTo>
                  <a:pt x="40" y="162"/>
                </a:lnTo>
                <a:lnTo>
                  <a:pt x="40" y="161"/>
                </a:lnTo>
                <a:lnTo>
                  <a:pt x="40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1" y="159"/>
                </a:lnTo>
                <a:lnTo>
                  <a:pt x="43" y="158"/>
                </a:lnTo>
                <a:lnTo>
                  <a:pt x="43" y="156"/>
                </a:lnTo>
                <a:lnTo>
                  <a:pt x="46" y="156"/>
                </a:lnTo>
                <a:lnTo>
                  <a:pt x="51" y="153"/>
                </a:lnTo>
                <a:lnTo>
                  <a:pt x="52" y="151"/>
                </a:lnTo>
                <a:lnTo>
                  <a:pt x="54" y="151"/>
                </a:lnTo>
                <a:lnTo>
                  <a:pt x="57" y="148"/>
                </a:lnTo>
                <a:lnTo>
                  <a:pt x="59" y="147"/>
                </a:lnTo>
                <a:lnTo>
                  <a:pt x="60" y="145"/>
                </a:lnTo>
                <a:lnTo>
                  <a:pt x="63" y="142"/>
                </a:lnTo>
                <a:lnTo>
                  <a:pt x="63" y="142"/>
                </a:lnTo>
                <a:lnTo>
                  <a:pt x="65" y="139"/>
                </a:lnTo>
                <a:lnTo>
                  <a:pt x="68" y="136"/>
                </a:lnTo>
                <a:lnTo>
                  <a:pt x="71" y="132"/>
                </a:lnTo>
                <a:lnTo>
                  <a:pt x="73" y="131"/>
                </a:lnTo>
                <a:lnTo>
                  <a:pt x="73" y="129"/>
                </a:lnTo>
                <a:lnTo>
                  <a:pt x="74" y="129"/>
                </a:lnTo>
                <a:lnTo>
                  <a:pt x="76" y="128"/>
                </a:lnTo>
                <a:lnTo>
                  <a:pt x="78" y="128"/>
                </a:lnTo>
                <a:lnTo>
                  <a:pt x="81" y="128"/>
                </a:lnTo>
                <a:lnTo>
                  <a:pt x="82" y="128"/>
                </a:lnTo>
                <a:lnTo>
                  <a:pt x="84" y="128"/>
                </a:lnTo>
                <a:lnTo>
                  <a:pt x="84" y="126"/>
                </a:lnTo>
                <a:lnTo>
                  <a:pt x="82" y="126"/>
                </a:lnTo>
                <a:lnTo>
                  <a:pt x="82" y="125"/>
                </a:lnTo>
                <a:lnTo>
                  <a:pt x="84" y="125"/>
                </a:lnTo>
                <a:lnTo>
                  <a:pt x="84" y="123"/>
                </a:lnTo>
                <a:lnTo>
                  <a:pt x="84" y="123"/>
                </a:lnTo>
                <a:lnTo>
                  <a:pt x="82" y="121"/>
                </a:lnTo>
                <a:lnTo>
                  <a:pt x="84" y="120"/>
                </a:lnTo>
                <a:lnTo>
                  <a:pt x="84" y="117"/>
                </a:lnTo>
                <a:lnTo>
                  <a:pt x="84" y="114"/>
                </a:lnTo>
                <a:lnTo>
                  <a:pt x="82" y="112"/>
                </a:lnTo>
                <a:lnTo>
                  <a:pt x="78" y="109"/>
                </a:lnTo>
                <a:lnTo>
                  <a:pt x="76" y="109"/>
                </a:lnTo>
                <a:lnTo>
                  <a:pt x="74" y="109"/>
                </a:lnTo>
                <a:lnTo>
                  <a:pt x="73" y="107"/>
                </a:lnTo>
                <a:lnTo>
                  <a:pt x="74" y="106"/>
                </a:lnTo>
                <a:lnTo>
                  <a:pt x="74" y="104"/>
                </a:lnTo>
                <a:lnTo>
                  <a:pt x="73" y="104"/>
                </a:lnTo>
                <a:lnTo>
                  <a:pt x="73" y="106"/>
                </a:lnTo>
                <a:lnTo>
                  <a:pt x="71" y="107"/>
                </a:lnTo>
                <a:lnTo>
                  <a:pt x="68" y="106"/>
                </a:lnTo>
                <a:lnTo>
                  <a:pt x="67" y="106"/>
                </a:lnTo>
                <a:lnTo>
                  <a:pt x="65" y="101"/>
                </a:lnTo>
                <a:lnTo>
                  <a:pt x="65" y="99"/>
                </a:lnTo>
                <a:lnTo>
                  <a:pt x="63" y="98"/>
                </a:lnTo>
                <a:lnTo>
                  <a:pt x="62" y="96"/>
                </a:lnTo>
                <a:lnTo>
                  <a:pt x="60" y="96"/>
                </a:lnTo>
                <a:lnTo>
                  <a:pt x="60" y="95"/>
                </a:lnTo>
                <a:lnTo>
                  <a:pt x="60" y="95"/>
                </a:lnTo>
                <a:lnTo>
                  <a:pt x="60" y="91"/>
                </a:lnTo>
                <a:lnTo>
                  <a:pt x="60" y="90"/>
                </a:lnTo>
                <a:lnTo>
                  <a:pt x="60" y="90"/>
                </a:lnTo>
                <a:lnTo>
                  <a:pt x="62" y="88"/>
                </a:lnTo>
                <a:lnTo>
                  <a:pt x="63" y="87"/>
                </a:lnTo>
                <a:lnTo>
                  <a:pt x="63" y="87"/>
                </a:lnTo>
                <a:lnTo>
                  <a:pt x="63" y="84"/>
                </a:lnTo>
                <a:lnTo>
                  <a:pt x="63" y="82"/>
                </a:lnTo>
                <a:lnTo>
                  <a:pt x="65" y="82"/>
                </a:lnTo>
                <a:lnTo>
                  <a:pt x="65" y="80"/>
                </a:lnTo>
                <a:lnTo>
                  <a:pt x="63" y="80"/>
                </a:lnTo>
                <a:lnTo>
                  <a:pt x="63" y="79"/>
                </a:lnTo>
                <a:lnTo>
                  <a:pt x="62" y="77"/>
                </a:lnTo>
                <a:lnTo>
                  <a:pt x="60" y="76"/>
                </a:lnTo>
                <a:lnTo>
                  <a:pt x="60" y="74"/>
                </a:lnTo>
                <a:lnTo>
                  <a:pt x="59" y="73"/>
                </a:lnTo>
                <a:lnTo>
                  <a:pt x="59" y="71"/>
                </a:lnTo>
                <a:lnTo>
                  <a:pt x="60" y="71"/>
                </a:lnTo>
                <a:lnTo>
                  <a:pt x="62" y="69"/>
                </a:lnTo>
                <a:lnTo>
                  <a:pt x="62" y="69"/>
                </a:lnTo>
                <a:lnTo>
                  <a:pt x="60" y="66"/>
                </a:lnTo>
                <a:lnTo>
                  <a:pt x="60" y="66"/>
                </a:lnTo>
                <a:lnTo>
                  <a:pt x="59" y="66"/>
                </a:lnTo>
                <a:lnTo>
                  <a:pt x="57" y="66"/>
                </a:lnTo>
                <a:lnTo>
                  <a:pt x="57" y="66"/>
                </a:lnTo>
                <a:lnTo>
                  <a:pt x="57" y="65"/>
                </a:lnTo>
                <a:lnTo>
                  <a:pt x="57" y="65"/>
                </a:lnTo>
                <a:lnTo>
                  <a:pt x="57" y="63"/>
                </a:lnTo>
                <a:lnTo>
                  <a:pt x="59" y="63"/>
                </a:lnTo>
                <a:lnTo>
                  <a:pt x="59" y="62"/>
                </a:lnTo>
                <a:lnTo>
                  <a:pt x="57" y="60"/>
                </a:lnTo>
                <a:lnTo>
                  <a:pt x="57" y="57"/>
                </a:lnTo>
                <a:lnTo>
                  <a:pt x="57" y="55"/>
                </a:lnTo>
                <a:lnTo>
                  <a:pt x="59" y="54"/>
                </a:lnTo>
                <a:lnTo>
                  <a:pt x="60" y="54"/>
                </a:lnTo>
                <a:lnTo>
                  <a:pt x="57" y="52"/>
                </a:lnTo>
                <a:lnTo>
                  <a:pt x="56" y="50"/>
                </a:lnTo>
                <a:lnTo>
                  <a:pt x="56" y="49"/>
                </a:lnTo>
                <a:lnTo>
                  <a:pt x="52" y="49"/>
                </a:lnTo>
                <a:lnTo>
                  <a:pt x="52" y="46"/>
                </a:lnTo>
                <a:lnTo>
                  <a:pt x="49" y="44"/>
                </a:lnTo>
                <a:lnTo>
                  <a:pt x="48" y="43"/>
                </a:lnTo>
                <a:lnTo>
                  <a:pt x="48" y="43"/>
                </a:lnTo>
                <a:lnTo>
                  <a:pt x="41" y="41"/>
                </a:lnTo>
                <a:lnTo>
                  <a:pt x="38" y="41"/>
                </a:lnTo>
                <a:lnTo>
                  <a:pt x="35" y="39"/>
                </a:lnTo>
                <a:lnTo>
                  <a:pt x="33" y="38"/>
                </a:lnTo>
                <a:lnTo>
                  <a:pt x="32" y="38"/>
                </a:lnTo>
                <a:lnTo>
                  <a:pt x="30" y="36"/>
                </a:lnTo>
                <a:lnTo>
                  <a:pt x="29" y="35"/>
                </a:lnTo>
                <a:lnTo>
                  <a:pt x="27" y="35"/>
                </a:lnTo>
                <a:lnTo>
                  <a:pt x="26" y="33"/>
                </a:lnTo>
                <a:lnTo>
                  <a:pt x="24" y="32"/>
                </a:lnTo>
                <a:lnTo>
                  <a:pt x="21" y="30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6" y="27"/>
                </a:lnTo>
                <a:lnTo>
                  <a:pt x="16" y="25"/>
                </a:lnTo>
                <a:lnTo>
                  <a:pt x="19" y="25"/>
                </a:lnTo>
                <a:lnTo>
                  <a:pt x="22" y="27"/>
                </a:lnTo>
                <a:lnTo>
                  <a:pt x="22" y="25"/>
                </a:lnTo>
                <a:lnTo>
                  <a:pt x="22" y="25"/>
                </a:lnTo>
                <a:lnTo>
                  <a:pt x="22" y="22"/>
                </a:lnTo>
                <a:lnTo>
                  <a:pt x="22" y="22"/>
                </a:lnTo>
                <a:lnTo>
                  <a:pt x="24" y="21"/>
                </a:lnTo>
                <a:lnTo>
                  <a:pt x="26" y="21"/>
                </a:lnTo>
                <a:lnTo>
                  <a:pt x="29" y="21"/>
                </a:lnTo>
                <a:lnTo>
                  <a:pt x="30" y="21"/>
                </a:lnTo>
                <a:lnTo>
                  <a:pt x="30" y="21"/>
                </a:lnTo>
                <a:lnTo>
                  <a:pt x="33" y="24"/>
                </a:lnTo>
                <a:lnTo>
                  <a:pt x="35" y="27"/>
                </a:lnTo>
                <a:lnTo>
                  <a:pt x="37" y="27"/>
                </a:lnTo>
                <a:lnTo>
                  <a:pt x="40" y="32"/>
                </a:lnTo>
                <a:lnTo>
                  <a:pt x="41" y="33"/>
                </a:lnTo>
                <a:lnTo>
                  <a:pt x="41" y="35"/>
                </a:lnTo>
                <a:lnTo>
                  <a:pt x="43" y="35"/>
                </a:lnTo>
                <a:lnTo>
                  <a:pt x="48" y="35"/>
                </a:lnTo>
                <a:lnTo>
                  <a:pt x="51" y="36"/>
                </a:lnTo>
                <a:lnTo>
                  <a:pt x="52" y="36"/>
                </a:lnTo>
                <a:lnTo>
                  <a:pt x="56" y="36"/>
                </a:lnTo>
                <a:lnTo>
                  <a:pt x="57" y="35"/>
                </a:lnTo>
                <a:lnTo>
                  <a:pt x="60" y="35"/>
                </a:lnTo>
                <a:lnTo>
                  <a:pt x="62" y="33"/>
                </a:lnTo>
                <a:lnTo>
                  <a:pt x="62" y="32"/>
                </a:lnTo>
                <a:lnTo>
                  <a:pt x="65" y="33"/>
                </a:lnTo>
                <a:lnTo>
                  <a:pt x="67" y="33"/>
                </a:lnTo>
                <a:lnTo>
                  <a:pt x="70" y="35"/>
                </a:lnTo>
                <a:lnTo>
                  <a:pt x="71" y="35"/>
                </a:lnTo>
                <a:lnTo>
                  <a:pt x="74" y="36"/>
                </a:lnTo>
                <a:lnTo>
                  <a:pt x="76" y="38"/>
                </a:lnTo>
                <a:lnTo>
                  <a:pt x="78" y="38"/>
                </a:lnTo>
                <a:lnTo>
                  <a:pt x="81" y="36"/>
                </a:lnTo>
                <a:lnTo>
                  <a:pt x="82" y="33"/>
                </a:lnTo>
                <a:lnTo>
                  <a:pt x="82" y="32"/>
                </a:lnTo>
                <a:lnTo>
                  <a:pt x="84" y="30"/>
                </a:lnTo>
                <a:lnTo>
                  <a:pt x="85" y="30"/>
                </a:lnTo>
                <a:lnTo>
                  <a:pt x="87" y="30"/>
                </a:lnTo>
                <a:lnTo>
                  <a:pt x="89" y="30"/>
                </a:lnTo>
                <a:lnTo>
                  <a:pt x="90" y="27"/>
                </a:lnTo>
                <a:lnTo>
                  <a:pt x="90" y="25"/>
                </a:lnTo>
                <a:lnTo>
                  <a:pt x="90" y="22"/>
                </a:lnTo>
                <a:lnTo>
                  <a:pt x="90" y="21"/>
                </a:lnTo>
                <a:lnTo>
                  <a:pt x="92" y="17"/>
                </a:lnTo>
                <a:lnTo>
                  <a:pt x="93" y="13"/>
                </a:lnTo>
                <a:lnTo>
                  <a:pt x="93" y="11"/>
                </a:lnTo>
                <a:lnTo>
                  <a:pt x="95" y="10"/>
                </a:lnTo>
                <a:lnTo>
                  <a:pt x="97" y="10"/>
                </a:lnTo>
                <a:lnTo>
                  <a:pt x="98" y="8"/>
                </a:lnTo>
                <a:lnTo>
                  <a:pt x="101" y="3"/>
                </a:lnTo>
                <a:lnTo>
                  <a:pt x="103" y="3"/>
                </a:lnTo>
                <a:lnTo>
                  <a:pt x="104" y="3"/>
                </a:lnTo>
                <a:lnTo>
                  <a:pt x="108" y="3"/>
                </a:lnTo>
                <a:lnTo>
                  <a:pt x="109" y="5"/>
                </a:lnTo>
                <a:lnTo>
                  <a:pt x="109" y="5"/>
                </a:lnTo>
                <a:lnTo>
                  <a:pt x="111" y="3"/>
                </a:lnTo>
                <a:lnTo>
                  <a:pt x="114" y="3"/>
                </a:lnTo>
                <a:lnTo>
                  <a:pt x="117" y="0"/>
                </a:lnTo>
                <a:lnTo>
                  <a:pt x="1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0" name="Freeform 286"/>
          <p:cNvSpPr>
            <a:spLocks noEditPoints="1"/>
          </p:cNvSpPr>
          <p:nvPr/>
        </p:nvSpPr>
        <p:spPr bwMode="auto">
          <a:xfrm>
            <a:off x="-2668127" y="2386554"/>
            <a:ext cx="483997" cy="235501"/>
          </a:xfrm>
          <a:custGeom>
            <a:avLst/>
            <a:gdLst>
              <a:gd name="T0" fmla="*/ 13 w 92"/>
              <a:gd name="T1" fmla="*/ 22 h 44"/>
              <a:gd name="T2" fmla="*/ 23 w 92"/>
              <a:gd name="T3" fmla="*/ 25 h 44"/>
              <a:gd name="T4" fmla="*/ 16 w 92"/>
              <a:gd name="T5" fmla="*/ 27 h 44"/>
              <a:gd name="T6" fmla="*/ 10 w 92"/>
              <a:gd name="T7" fmla="*/ 30 h 44"/>
              <a:gd name="T8" fmla="*/ 5 w 92"/>
              <a:gd name="T9" fmla="*/ 35 h 44"/>
              <a:gd name="T10" fmla="*/ 2 w 92"/>
              <a:gd name="T11" fmla="*/ 35 h 44"/>
              <a:gd name="T12" fmla="*/ 4 w 92"/>
              <a:gd name="T13" fmla="*/ 30 h 44"/>
              <a:gd name="T14" fmla="*/ 2 w 92"/>
              <a:gd name="T15" fmla="*/ 27 h 44"/>
              <a:gd name="T16" fmla="*/ 2 w 92"/>
              <a:gd name="T17" fmla="*/ 23 h 44"/>
              <a:gd name="T18" fmla="*/ 5 w 92"/>
              <a:gd name="T19" fmla="*/ 23 h 44"/>
              <a:gd name="T20" fmla="*/ 10 w 92"/>
              <a:gd name="T21" fmla="*/ 20 h 44"/>
              <a:gd name="T22" fmla="*/ 23 w 92"/>
              <a:gd name="T23" fmla="*/ 22 h 44"/>
              <a:gd name="T24" fmla="*/ 19 w 92"/>
              <a:gd name="T25" fmla="*/ 20 h 44"/>
              <a:gd name="T26" fmla="*/ 13 w 92"/>
              <a:gd name="T27" fmla="*/ 12 h 44"/>
              <a:gd name="T28" fmla="*/ 16 w 92"/>
              <a:gd name="T29" fmla="*/ 17 h 44"/>
              <a:gd name="T30" fmla="*/ 13 w 92"/>
              <a:gd name="T31" fmla="*/ 19 h 44"/>
              <a:gd name="T32" fmla="*/ 8 w 92"/>
              <a:gd name="T33" fmla="*/ 16 h 44"/>
              <a:gd name="T34" fmla="*/ 10 w 92"/>
              <a:gd name="T35" fmla="*/ 14 h 44"/>
              <a:gd name="T36" fmla="*/ 54 w 92"/>
              <a:gd name="T37" fmla="*/ 0 h 44"/>
              <a:gd name="T38" fmla="*/ 70 w 92"/>
              <a:gd name="T39" fmla="*/ 1 h 44"/>
              <a:gd name="T40" fmla="*/ 89 w 92"/>
              <a:gd name="T41" fmla="*/ 5 h 44"/>
              <a:gd name="T42" fmla="*/ 92 w 92"/>
              <a:gd name="T43" fmla="*/ 5 h 44"/>
              <a:gd name="T44" fmla="*/ 90 w 92"/>
              <a:gd name="T45" fmla="*/ 6 h 44"/>
              <a:gd name="T46" fmla="*/ 87 w 92"/>
              <a:gd name="T47" fmla="*/ 9 h 44"/>
              <a:gd name="T48" fmla="*/ 79 w 92"/>
              <a:gd name="T49" fmla="*/ 12 h 44"/>
              <a:gd name="T50" fmla="*/ 78 w 92"/>
              <a:gd name="T51" fmla="*/ 20 h 44"/>
              <a:gd name="T52" fmla="*/ 82 w 92"/>
              <a:gd name="T53" fmla="*/ 30 h 44"/>
              <a:gd name="T54" fmla="*/ 84 w 92"/>
              <a:gd name="T55" fmla="*/ 35 h 44"/>
              <a:gd name="T56" fmla="*/ 86 w 92"/>
              <a:gd name="T57" fmla="*/ 36 h 44"/>
              <a:gd name="T58" fmla="*/ 82 w 92"/>
              <a:gd name="T59" fmla="*/ 39 h 44"/>
              <a:gd name="T60" fmla="*/ 81 w 92"/>
              <a:gd name="T61" fmla="*/ 44 h 44"/>
              <a:gd name="T62" fmla="*/ 76 w 92"/>
              <a:gd name="T63" fmla="*/ 42 h 44"/>
              <a:gd name="T64" fmla="*/ 68 w 92"/>
              <a:gd name="T65" fmla="*/ 44 h 44"/>
              <a:gd name="T66" fmla="*/ 60 w 92"/>
              <a:gd name="T67" fmla="*/ 39 h 44"/>
              <a:gd name="T68" fmla="*/ 57 w 92"/>
              <a:gd name="T69" fmla="*/ 36 h 44"/>
              <a:gd name="T70" fmla="*/ 51 w 92"/>
              <a:gd name="T71" fmla="*/ 33 h 44"/>
              <a:gd name="T72" fmla="*/ 49 w 92"/>
              <a:gd name="T73" fmla="*/ 35 h 44"/>
              <a:gd name="T74" fmla="*/ 45 w 92"/>
              <a:gd name="T75" fmla="*/ 35 h 44"/>
              <a:gd name="T76" fmla="*/ 37 w 92"/>
              <a:gd name="T77" fmla="*/ 36 h 44"/>
              <a:gd name="T78" fmla="*/ 40 w 92"/>
              <a:gd name="T79" fmla="*/ 28 h 44"/>
              <a:gd name="T80" fmla="*/ 37 w 92"/>
              <a:gd name="T81" fmla="*/ 27 h 44"/>
              <a:gd name="T82" fmla="*/ 32 w 92"/>
              <a:gd name="T83" fmla="*/ 28 h 44"/>
              <a:gd name="T84" fmla="*/ 26 w 92"/>
              <a:gd name="T85" fmla="*/ 22 h 44"/>
              <a:gd name="T86" fmla="*/ 27 w 92"/>
              <a:gd name="T87" fmla="*/ 17 h 44"/>
              <a:gd name="T88" fmla="*/ 24 w 92"/>
              <a:gd name="T89" fmla="*/ 14 h 44"/>
              <a:gd name="T90" fmla="*/ 24 w 92"/>
              <a:gd name="T91" fmla="*/ 11 h 44"/>
              <a:gd name="T92" fmla="*/ 29 w 92"/>
              <a:gd name="T93" fmla="*/ 8 h 44"/>
              <a:gd name="T94" fmla="*/ 37 w 92"/>
              <a:gd name="T95" fmla="*/ 3 h 44"/>
              <a:gd name="T96" fmla="*/ 54 w 92"/>
              <a:gd name="T97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44">
                <a:moveTo>
                  <a:pt x="10" y="20"/>
                </a:moveTo>
                <a:lnTo>
                  <a:pt x="11" y="20"/>
                </a:lnTo>
                <a:lnTo>
                  <a:pt x="13" y="22"/>
                </a:lnTo>
                <a:lnTo>
                  <a:pt x="13" y="22"/>
                </a:lnTo>
                <a:lnTo>
                  <a:pt x="15" y="20"/>
                </a:lnTo>
                <a:lnTo>
                  <a:pt x="16" y="22"/>
                </a:lnTo>
                <a:lnTo>
                  <a:pt x="21" y="23"/>
                </a:lnTo>
                <a:lnTo>
                  <a:pt x="23" y="25"/>
                </a:lnTo>
                <a:lnTo>
                  <a:pt x="19" y="25"/>
                </a:lnTo>
                <a:lnTo>
                  <a:pt x="18" y="25"/>
                </a:lnTo>
                <a:lnTo>
                  <a:pt x="18" y="27"/>
                </a:lnTo>
                <a:lnTo>
                  <a:pt x="16" y="27"/>
                </a:lnTo>
                <a:lnTo>
                  <a:pt x="16" y="28"/>
                </a:lnTo>
                <a:lnTo>
                  <a:pt x="13" y="28"/>
                </a:lnTo>
                <a:lnTo>
                  <a:pt x="13" y="30"/>
                </a:lnTo>
                <a:lnTo>
                  <a:pt x="10" y="30"/>
                </a:lnTo>
                <a:lnTo>
                  <a:pt x="8" y="30"/>
                </a:lnTo>
                <a:lnTo>
                  <a:pt x="7" y="31"/>
                </a:lnTo>
                <a:lnTo>
                  <a:pt x="7" y="33"/>
                </a:lnTo>
                <a:lnTo>
                  <a:pt x="5" y="35"/>
                </a:lnTo>
                <a:lnTo>
                  <a:pt x="4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5" y="31"/>
                </a:lnTo>
                <a:lnTo>
                  <a:pt x="5" y="31"/>
                </a:lnTo>
                <a:lnTo>
                  <a:pt x="4" y="30"/>
                </a:lnTo>
                <a:lnTo>
                  <a:pt x="4" y="30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0" y="23"/>
                </a:lnTo>
                <a:lnTo>
                  <a:pt x="2" y="23"/>
                </a:lnTo>
                <a:lnTo>
                  <a:pt x="4" y="23"/>
                </a:lnTo>
                <a:lnTo>
                  <a:pt x="4" y="23"/>
                </a:lnTo>
                <a:lnTo>
                  <a:pt x="5" y="23"/>
                </a:lnTo>
                <a:lnTo>
                  <a:pt x="5" y="23"/>
                </a:lnTo>
                <a:lnTo>
                  <a:pt x="7" y="23"/>
                </a:lnTo>
                <a:lnTo>
                  <a:pt x="7" y="22"/>
                </a:lnTo>
                <a:lnTo>
                  <a:pt x="10" y="22"/>
                </a:lnTo>
                <a:lnTo>
                  <a:pt x="10" y="20"/>
                </a:lnTo>
                <a:close/>
                <a:moveTo>
                  <a:pt x="19" y="20"/>
                </a:moveTo>
                <a:lnTo>
                  <a:pt x="23" y="20"/>
                </a:lnTo>
                <a:lnTo>
                  <a:pt x="23" y="22"/>
                </a:lnTo>
                <a:lnTo>
                  <a:pt x="23" y="22"/>
                </a:lnTo>
                <a:lnTo>
                  <a:pt x="21" y="22"/>
                </a:lnTo>
                <a:lnTo>
                  <a:pt x="18" y="22"/>
                </a:lnTo>
                <a:lnTo>
                  <a:pt x="19" y="20"/>
                </a:lnTo>
                <a:lnTo>
                  <a:pt x="19" y="20"/>
                </a:lnTo>
                <a:close/>
                <a:moveTo>
                  <a:pt x="11" y="11"/>
                </a:moveTo>
                <a:lnTo>
                  <a:pt x="13" y="11"/>
                </a:lnTo>
                <a:lnTo>
                  <a:pt x="13" y="12"/>
                </a:lnTo>
                <a:lnTo>
                  <a:pt x="13" y="12"/>
                </a:lnTo>
                <a:lnTo>
                  <a:pt x="16" y="12"/>
                </a:lnTo>
                <a:lnTo>
                  <a:pt x="16" y="14"/>
                </a:lnTo>
                <a:lnTo>
                  <a:pt x="18" y="17"/>
                </a:lnTo>
                <a:lnTo>
                  <a:pt x="16" y="17"/>
                </a:lnTo>
                <a:lnTo>
                  <a:pt x="15" y="17"/>
                </a:lnTo>
                <a:lnTo>
                  <a:pt x="15" y="17"/>
                </a:lnTo>
                <a:lnTo>
                  <a:pt x="15" y="17"/>
                </a:lnTo>
                <a:lnTo>
                  <a:pt x="13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8" y="16"/>
                </a:lnTo>
                <a:lnTo>
                  <a:pt x="7" y="16"/>
                </a:lnTo>
                <a:lnTo>
                  <a:pt x="5" y="16"/>
                </a:lnTo>
                <a:lnTo>
                  <a:pt x="4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1" y="11"/>
                </a:lnTo>
                <a:close/>
                <a:moveTo>
                  <a:pt x="54" y="0"/>
                </a:moveTo>
                <a:lnTo>
                  <a:pt x="56" y="0"/>
                </a:lnTo>
                <a:lnTo>
                  <a:pt x="57" y="0"/>
                </a:lnTo>
                <a:lnTo>
                  <a:pt x="67" y="1"/>
                </a:lnTo>
                <a:lnTo>
                  <a:pt x="70" y="1"/>
                </a:lnTo>
                <a:lnTo>
                  <a:pt x="73" y="3"/>
                </a:lnTo>
                <a:lnTo>
                  <a:pt x="75" y="3"/>
                </a:lnTo>
                <a:lnTo>
                  <a:pt x="79" y="3"/>
                </a:lnTo>
                <a:lnTo>
                  <a:pt x="89" y="5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0" y="6"/>
                </a:lnTo>
                <a:lnTo>
                  <a:pt x="90" y="6"/>
                </a:lnTo>
                <a:lnTo>
                  <a:pt x="90" y="6"/>
                </a:lnTo>
                <a:lnTo>
                  <a:pt x="89" y="6"/>
                </a:lnTo>
                <a:lnTo>
                  <a:pt x="89" y="8"/>
                </a:lnTo>
                <a:lnTo>
                  <a:pt x="87" y="9"/>
                </a:lnTo>
                <a:lnTo>
                  <a:pt x="86" y="12"/>
                </a:lnTo>
                <a:lnTo>
                  <a:pt x="84" y="14"/>
                </a:lnTo>
                <a:lnTo>
                  <a:pt x="82" y="12"/>
                </a:lnTo>
                <a:lnTo>
                  <a:pt x="79" y="12"/>
                </a:lnTo>
                <a:lnTo>
                  <a:pt x="76" y="14"/>
                </a:lnTo>
                <a:lnTo>
                  <a:pt x="75" y="16"/>
                </a:lnTo>
                <a:lnTo>
                  <a:pt x="75" y="17"/>
                </a:lnTo>
                <a:lnTo>
                  <a:pt x="78" y="20"/>
                </a:lnTo>
                <a:lnTo>
                  <a:pt x="78" y="25"/>
                </a:lnTo>
                <a:lnTo>
                  <a:pt x="79" y="25"/>
                </a:lnTo>
                <a:lnTo>
                  <a:pt x="81" y="28"/>
                </a:lnTo>
                <a:lnTo>
                  <a:pt x="82" y="30"/>
                </a:lnTo>
                <a:lnTo>
                  <a:pt x="82" y="30"/>
                </a:lnTo>
                <a:lnTo>
                  <a:pt x="84" y="35"/>
                </a:lnTo>
                <a:lnTo>
                  <a:pt x="84" y="33"/>
                </a:lnTo>
                <a:lnTo>
                  <a:pt x="84" y="35"/>
                </a:lnTo>
                <a:lnTo>
                  <a:pt x="84" y="36"/>
                </a:lnTo>
                <a:lnTo>
                  <a:pt x="86" y="36"/>
                </a:lnTo>
                <a:lnTo>
                  <a:pt x="86" y="36"/>
                </a:lnTo>
                <a:lnTo>
                  <a:pt x="86" y="36"/>
                </a:lnTo>
                <a:lnTo>
                  <a:pt x="86" y="38"/>
                </a:lnTo>
                <a:lnTo>
                  <a:pt x="86" y="38"/>
                </a:lnTo>
                <a:lnTo>
                  <a:pt x="82" y="38"/>
                </a:lnTo>
                <a:lnTo>
                  <a:pt x="82" y="39"/>
                </a:lnTo>
                <a:lnTo>
                  <a:pt x="82" y="39"/>
                </a:lnTo>
                <a:lnTo>
                  <a:pt x="81" y="41"/>
                </a:lnTo>
                <a:lnTo>
                  <a:pt x="81" y="42"/>
                </a:lnTo>
                <a:lnTo>
                  <a:pt x="81" y="44"/>
                </a:lnTo>
                <a:lnTo>
                  <a:pt x="81" y="44"/>
                </a:lnTo>
                <a:lnTo>
                  <a:pt x="79" y="44"/>
                </a:lnTo>
                <a:lnTo>
                  <a:pt x="78" y="44"/>
                </a:lnTo>
                <a:lnTo>
                  <a:pt x="76" y="42"/>
                </a:lnTo>
                <a:lnTo>
                  <a:pt x="75" y="42"/>
                </a:lnTo>
                <a:lnTo>
                  <a:pt x="73" y="42"/>
                </a:lnTo>
                <a:lnTo>
                  <a:pt x="73" y="42"/>
                </a:lnTo>
                <a:lnTo>
                  <a:pt x="68" y="44"/>
                </a:lnTo>
                <a:lnTo>
                  <a:pt x="67" y="44"/>
                </a:lnTo>
                <a:lnTo>
                  <a:pt x="65" y="42"/>
                </a:lnTo>
                <a:lnTo>
                  <a:pt x="64" y="41"/>
                </a:lnTo>
                <a:lnTo>
                  <a:pt x="60" y="39"/>
                </a:lnTo>
                <a:lnTo>
                  <a:pt x="60" y="38"/>
                </a:lnTo>
                <a:lnTo>
                  <a:pt x="60" y="38"/>
                </a:lnTo>
                <a:lnTo>
                  <a:pt x="57" y="36"/>
                </a:lnTo>
                <a:lnTo>
                  <a:pt x="57" y="36"/>
                </a:lnTo>
                <a:lnTo>
                  <a:pt x="56" y="36"/>
                </a:lnTo>
                <a:lnTo>
                  <a:pt x="54" y="35"/>
                </a:lnTo>
                <a:lnTo>
                  <a:pt x="51" y="33"/>
                </a:lnTo>
                <a:lnTo>
                  <a:pt x="51" y="33"/>
                </a:lnTo>
                <a:lnTo>
                  <a:pt x="49" y="33"/>
                </a:lnTo>
                <a:lnTo>
                  <a:pt x="49" y="35"/>
                </a:lnTo>
                <a:lnTo>
                  <a:pt x="49" y="35"/>
                </a:lnTo>
                <a:lnTo>
                  <a:pt x="49" y="35"/>
                </a:lnTo>
                <a:lnTo>
                  <a:pt x="49" y="33"/>
                </a:lnTo>
                <a:lnTo>
                  <a:pt x="48" y="33"/>
                </a:lnTo>
                <a:lnTo>
                  <a:pt x="45" y="35"/>
                </a:lnTo>
                <a:lnTo>
                  <a:pt x="45" y="35"/>
                </a:lnTo>
                <a:lnTo>
                  <a:pt x="43" y="35"/>
                </a:lnTo>
                <a:lnTo>
                  <a:pt x="38" y="36"/>
                </a:lnTo>
                <a:lnTo>
                  <a:pt x="37" y="36"/>
                </a:lnTo>
                <a:lnTo>
                  <a:pt x="37" y="36"/>
                </a:lnTo>
                <a:lnTo>
                  <a:pt x="37" y="36"/>
                </a:lnTo>
                <a:lnTo>
                  <a:pt x="38" y="31"/>
                </a:lnTo>
                <a:lnTo>
                  <a:pt x="38" y="28"/>
                </a:lnTo>
                <a:lnTo>
                  <a:pt x="40" y="28"/>
                </a:lnTo>
                <a:lnTo>
                  <a:pt x="40" y="28"/>
                </a:lnTo>
                <a:lnTo>
                  <a:pt x="40" y="27"/>
                </a:lnTo>
                <a:lnTo>
                  <a:pt x="37" y="27"/>
                </a:lnTo>
                <a:lnTo>
                  <a:pt x="37" y="27"/>
                </a:lnTo>
                <a:lnTo>
                  <a:pt x="35" y="27"/>
                </a:lnTo>
                <a:lnTo>
                  <a:pt x="35" y="28"/>
                </a:lnTo>
                <a:lnTo>
                  <a:pt x="34" y="28"/>
                </a:lnTo>
                <a:lnTo>
                  <a:pt x="32" y="28"/>
                </a:lnTo>
                <a:lnTo>
                  <a:pt x="29" y="27"/>
                </a:lnTo>
                <a:lnTo>
                  <a:pt x="27" y="25"/>
                </a:lnTo>
                <a:lnTo>
                  <a:pt x="27" y="23"/>
                </a:lnTo>
                <a:lnTo>
                  <a:pt x="26" y="22"/>
                </a:lnTo>
                <a:lnTo>
                  <a:pt x="24" y="20"/>
                </a:lnTo>
                <a:lnTo>
                  <a:pt x="26" y="19"/>
                </a:lnTo>
                <a:lnTo>
                  <a:pt x="27" y="19"/>
                </a:lnTo>
                <a:lnTo>
                  <a:pt x="27" y="17"/>
                </a:lnTo>
                <a:lnTo>
                  <a:pt x="26" y="17"/>
                </a:lnTo>
                <a:lnTo>
                  <a:pt x="24" y="17"/>
                </a:lnTo>
                <a:lnTo>
                  <a:pt x="24" y="17"/>
                </a:lnTo>
                <a:lnTo>
                  <a:pt x="24" y="14"/>
                </a:lnTo>
                <a:lnTo>
                  <a:pt x="24" y="14"/>
                </a:lnTo>
                <a:lnTo>
                  <a:pt x="24" y="12"/>
                </a:lnTo>
                <a:lnTo>
                  <a:pt x="24" y="12"/>
                </a:lnTo>
                <a:lnTo>
                  <a:pt x="24" y="11"/>
                </a:lnTo>
                <a:lnTo>
                  <a:pt x="24" y="11"/>
                </a:lnTo>
                <a:lnTo>
                  <a:pt x="24" y="9"/>
                </a:lnTo>
                <a:lnTo>
                  <a:pt x="27" y="8"/>
                </a:lnTo>
                <a:lnTo>
                  <a:pt x="29" y="8"/>
                </a:lnTo>
                <a:lnTo>
                  <a:pt x="34" y="6"/>
                </a:lnTo>
                <a:lnTo>
                  <a:pt x="32" y="5"/>
                </a:lnTo>
                <a:lnTo>
                  <a:pt x="34" y="5"/>
                </a:lnTo>
                <a:lnTo>
                  <a:pt x="37" y="3"/>
                </a:lnTo>
                <a:lnTo>
                  <a:pt x="40" y="3"/>
                </a:lnTo>
                <a:lnTo>
                  <a:pt x="45" y="1"/>
                </a:lnTo>
                <a:lnTo>
                  <a:pt x="52" y="1"/>
                </a:lnTo>
                <a:lnTo>
                  <a:pt x="54" y="1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1" name="Freeform 291"/>
          <p:cNvSpPr>
            <a:spLocks noEditPoints="1"/>
          </p:cNvSpPr>
          <p:nvPr/>
        </p:nvSpPr>
        <p:spPr bwMode="auto">
          <a:xfrm>
            <a:off x="-3709775" y="2595290"/>
            <a:ext cx="536607" cy="337196"/>
          </a:xfrm>
          <a:custGeom>
            <a:avLst/>
            <a:gdLst>
              <a:gd name="T0" fmla="*/ 52 w 102"/>
              <a:gd name="T1" fmla="*/ 60 h 63"/>
              <a:gd name="T2" fmla="*/ 49 w 102"/>
              <a:gd name="T3" fmla="*/ 63 h 63"/>
              <a:gd name="T4" fmla="*/ 30 w 102"/>
              <a:gd name="T5" fmla="*/ 57 h 63"/>
              <a:gd name="T6" fmla="*/ 34 w 102"/>
              <a:gd name="T7" fmla="*/ 60 h 63"/>
              <a:gd name="T8" fmla="*/ 60 w 102"/>
              <a:gd name="T9" fmla="*/ 55 h 63"/>
              <a:gd name="T10" fmla="*/ 64 w 102"/>
              <a:gd name="T11" fmla="*/ 57 h 63"/>
              <a:gd name="T12" fmla="*/ 58 w 102"/>
              <a:gd name="T13" fmla="*/ 57 h 63"/>
              <a:gd name="T14" fmla="*/ 23 w 102"/>
              <a:gd name="T15" fmla="*/ 55 h 63"/>
              <a:gd name="T16" fmla="*/ 27 w 102"/>
              <a:gd name="T17" fmla="*/ 59 h 63"/>
              <a:gd name="T18" fmla="*/ 41 w 102"/>
              <a:gd name="T19" fmla="*/ 54 h 63"/>
              <a:gd name="T20" fmla="*/ 38 w 102"/>
              <a:gd name="T21" fmla="*/ 62 h 63"/>
              <a:gd name="T22" fmla="*/ 39 w 102"/>
              <a:gd name="T23" fmla="*/ 55 h 63"/>
              <a:gd name="T24" fmla="*/ 101 w 102"/>
              <a:gd name="T25" fmla="*/ 55 h 63"/>
              <a:gd name="T26" fmla="*/ 96 w 102"/>
              <a:gd name="T27" fmla="*/ 51 h 63"/>
              <a:gd name="T28" fmla="*/ 39 w 102"/>
              <a:gd name="T29" fmla="*/ 51 h 63"/>
              <a:gd name="T30" fmla="*/ 34 w 102"/>
              <a:gd name="T31" fmla="*/ 55 h 63"/>
              <a:gd name="T32" fmla="*/ 25 w 102"/>
              <a:gd name="T33" fmla="*/ 49 h 63"/>
              <a:gd name="T34" fmla="*/ 33 w 102"/>
              <a:gd name="T35" fmla="*/ 46 h 63"/>
              <a:gd name="T36" fmla="*/ 66 w 102"/>
              <a:gd name="T37" fmla="*/ 43 h 63"/>
              <a:gd name="T38" fmla="*/ 64 w 102"/>
              <a:gd name="T39" fmla="*/ 43 h 63"/>
              <a:gd name="T40" fmla="*/ 36 w 102"/>
              <a:gd name="T41" fmla="*/ 40 h 63"/>
              <a:gd name="T42" fmla="*/ 34 w 102"/>
              <a:gd name="T43" fmla="*/ 38 h 63"/>
              <a:gd name="T44" fmla="*/ 64 w 102"/>
              <a:gd name="T45" fmla="*/ 35 h 63"/>
              <a:gd name="T46" fmla="*/ 64 w 102"/>
              <a:gd name="T47" fmla="*/ 41 h 63"/>
              <a:gd name="T48" fmla="*/ 61 w 102"/>
              <a:gd name="T49" fmla="*/ 44 h 63"/>
              <a:gd name="T50" fmla="*/ 63 w 102"/>
              <a:gd name="T51" fmla="*/ 51 h 63"/>
              <a:gd name="T52" fmla="*/ 57 w 102"/>
              <a:gd name="T53" fmla="*/ 59 h 63"/>
              <a:gd name="T54" fmla="*/ 52 w 102"/>
              <a:gd name="T55" fmla="*/ 55 h 63"/>
              <a:gd name="T56" fmla="*/ 45 w 102"/>
              <a:gd name="T57" fmla="*/ 52 h 63"/>
              <a:gd name="T58" fmla="*/ 44 w 102"/>
              <a:gd name="T59" fmla="*/ 44 h 63"/>
              <a:gd name="T60" fmla="*/ 42 w 102"/>
              <a:gd name="T61" fmla="*/ 41 h 63"/>
              <a:gd name="T62" fmla="*/ 49 w 102"/>
              <a:gd name="T63" fmla="*/ 38 h 63"/>
              <a:gd name="T64" fmla="*/ 50 w 102"/>
              <a:gd name="T65" fmla="*/ 41 h 63"/>
              <a:gd name="T66" fmla="*/ 55 w 102"/>
              <a:gd name="T67" fmla="*/ 40 h 63"/>
              <a:gd name="T68" fmla="*/ 60 w 102"/>
              <a:gd name="T69" fmla="*/ 33 h 63"/>
              <a:gd name="T70" fmla="*/ 42 w 102"/>
              <a:gd name="T71" fmla="*/ 11 h 63"/>
              <a:gd name="T72" fmla="*/ 36 w 102"/>
              <a:gd name="T73" fmla="*/ 0 h 63"/>
              <a:gd name="T74" fmla="*/ 34 w 102"/>
              <a:gd name="T75" fmla="*/ 8 h 63"/>
              <a:gd name="T76" fmla="*/ 31 w 102"/>
              <a:gd name="T77" fmla="*/ 19 h 63"/>
              <a:gd name="T78" fmla="*/ 39 w 102"/>
              <a:gd name="T79" fmla="*/ 25 h 63"/>
              <a:gd name="T80" fmla="*/ 38 w 102"/>
              <a:gd name="T81" fmla="*/ 32 h 63"/>
              <a:gd name="T82" fmla="*/ 31 w 102"/>
              <a:gd name="T83" fmla="*/ 32 h 63"/>
              <a:gd name="T84" fmla="*/ 28 w 102"/>
              <a:gd name="T85" fmla="*/ 40 h 63"/>
              <a:gd name="T86" fmla="*/ 27 w 102"/>
              <a:gd name="T87" fmla="*/ 43 h 63"/>
              <a:gd name="T88" fmla="*/ 22 w 102"/>
              <a:gd name="T89" fmla="*/ 48 h 63"/>
              <a:gd name="T90" fmla="*/ 19 w 102"/>
              <a:gd name="T91" fmla="*/ 55 h 63"/>
              <a:gd name="T92" fmla="*/ 23 w 102"/>
              <a:gd name="T93" fmla="*/ 59 h 63"/>
              <a:gd name="T94" fmla="*/ 20 w 102"/>
              <a:gd name="T95" fmla="*/ 60 h 63"/>
              <a:gd name="T96" fmla="*/ 11 w 102"/>
              <a:gd name="T97" fmla="*/ 59 h 63"/>
              <a:gd name="T98" fmla="*/ 6 w 102"/>
              <a:gd name="T99" fmla="*/ 54 h 63"/>
              <a:gd name="T100" fmla="*/ 0 w 102"/>
              <a:gd name="T101" fmla="*/ 44 h 63"/>
              <a:gd name="T102" fmla="*/ 1 w 102"/>
              <a:gd name="T103" fmla="*/ 24 h 63"/>
              <a:gd name="T104" fmla="*/ 8 w 102"/>
              <a:gd name="T105" fmla="*/ 25 h 63"/>
              <a:gd name="T106" fmla="*/ 12 w 102"/>
              <a:gd name="T107" fmla="*/ 21 h 63"/>
              <a:gd name="T108" fmla="*/ 17 w 102"/>
              <a:gd name="T109" fmla="*/ 16 h 63"/>
              <a:gd name="T110" fmla="*/ 8 w 102"/>
              <a:gd name="T111" fmla="*/ 22 h 63"/>
              <a:gd name="T112" fmla="*/ 3 w 102"/>
              <a:gd name="T113" fmla="*/ 19 h 63"/>
              <a:gd name="T114" fmla="*/ 14 w 102"/>
              <a:gd name="T115" fmla="*/ 13 h 63"/>
              <a:gd name="T116" fmla="*/ 27 w 102"/>
              <a:gd name="T117" fmla="*/ 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2" h="63">
                <a:moveTo>
                  <a:pt x="45" y="57"/>
                </a:moveTo>
                <a:lnTo>
                  <a:pt x="47" y="59"/>
                </a:lnTo>
                <a:lnTo>
                  <a:pt x="50" y="60"/>
                </a:lnTo>
                <a:lnTo>
                  <a:pt x="50" y="60"/>
                </a:lnTo>
                <a:lnTo>
                  <a:pt x="52" y="60"/>
                </a:lnTo>
                <a:lnTo>
                  <a:pt x="53" y="62"/>
                </a:lnTo>
                <a:lnTo>
                  <a:pt x="53" y="63"/>
                </a:lnTo>
                <a:lnTo>
                  <a:pt x="50" y="63"/>
                </a:lnTo>
                <a:lnTo>
                  <a:pt x="50" y="63"/>
                </a:lnTo>
                <a:lnTo>
                  <a:pt x="49" y="63"/>
                </a:lnTo>
                <a:lnTo>
                  <a:pt x="42" y="62"/>
                </a:lnTo>
                <a:lnTo>
                  <a:pt x="42" y="59"/>
                </a:lnTo>
                <a:lnTo>
                  <a:pt x="42" y="57"/>
                </a:lnTo>
                <a:lnTo>
                  <a:pt x="45" y="57"/>
                </a:lnTo>
                <a:close/>
                <a:moveTo>
                  <a:pt x="30" y="57"/>
                </a:moveTo>
                <a:lnTo>
                  <a:pt x="31" y="57"/>
                </a:lnTo>
                <a:lnTo>
                  <a:pt x="33" y="59"/>
                </a:lnTo>
                <a:lnTo>
                  <a:pt x="33" y="59"/>
                </a:lnTo>
                <a:lnTo>
                  <a:pt x="34" y="60"/>
                </a:lnTo>
                <a:lnTo>
                  <a:pt x="34" y="60"/>
                </a:lnTo>
                <a:lnTo>
                  <a:pt x="33" y="60"/>
                </a:lnTo>
                <a:lnTo>
                  <a:pt x="33" y="60"/>
                </a:lnTo>
                <a:lnTo>
                  <a:pt x="30" y="57"/>
                </a:lnTo>
                <a:lnTo>
                  <a:pt x="30" y="57"/>
                </a:lnTo>
                <a:close/>
                <a:moveTo>
                  <a:pt x="60" y="55"/>
                </a:moveTo>
                <a:lnTo>
                  <a:pt x="61" y="55"/>
                </a:lnTo>
                <a:lnTo>
                  <a:pt x="63" y="55"/>
                </a:lnTo>
                <a:lnTo>
                  <a:pt x="63" y="57"/>
                </a:lnTo>
                <a:lnTo>
                  <a:pt x="64" y="57"/>
                </a:lnTo>
                <a:lnTo>
                  <a:pt x="64" y="57"/>
                </a:lnTo>
                <a:lnTo>
                  <a:pt x="63" y="57"/>
                </a:lnTo>
                <a:lnTo>
                  <a:pt x="61" y="57"/>
                </a:lnTo>
                <a:lnTo>
                  <a:pt x="58" y="59"/>
                </a:lnTo>
                <a:lnTo>
                  <a:pt x="58" y="59"/>
                </a:lnTo>
                <a:lnTo>
                  <a:pt x="58" y="57"/>
                </a:lnTo>
                <a:lnTo>
                  <a:pt x="58" y="57"/>
                </a:lnTo>
                <a:lnTo>
                  <a:pt x="60" y="57"/>
                </a:lnTo>
                <a:lnTo>
                  <a:pt x="60" y="55"/>
                </a:lnTo>
                <a:lnTo>
                  <a:pt x="60" y="55"/>
                </a:lnTo>
                <a:close/>
                <a:moveTo>
                  <a:pt x="23" y="55"/>
                </a:moveTo>
                <a:lnTo>
                  <a:pt x="25" y="55"/>
                </a:lnTo>
                <a:lnTo>
                  <a:pt x="27" y="57"/>
                </a:lnTo>
                <a:lnTo>
                  <a:pt x="28" y="59"/>
                </a:lnTo>
                <a:lnTo>
                  <a:pt x="28" y="59"/>
                </a:lnTo>
                <a:lnTo>
                  <a:pt x="27" y="59"/>
                </a:lnTo>
                <a:lnTo>
                  <a:pt x="27" y="59"/>
                </a:lnTo>
                <a:lnTo>
                  <a:pt x="25" y="59"/>
                </a:lnTo>
                <a:lnTo>
                  <a:pt x="23" y="55"/>
                </a:lnTo>
                <a:lnTo>
                  <a:pt x="23" y="55"/>
                </a:lnTo>
                <a:close/>
                <a:moveTo>
                  <a:pt x="41" y="54"/>
                </a:moveTo>
                <a:lnTo>
                  <a:pt x="41" y="54"/>
                </a:lnTo>
                <a:lnTo>
                  <a:pt x="41" y="55"/>
                </a:lnTo>
                <a:lnTo>
                  <a:pt x="38" y="60"/>
                </a:lnTo>
                <a:lnTo>
                  <a:pt x="38" y="62"/>
                </a:lnTo>
                <a:lnTo>
                  <a:pt x="38" y="62"/>
                </a:lnTo>
                <a:lnTo>
                  <a:pt x="36" y="60"/>
                </a:lnTo>
                <a:lnTo>
                  <a:pt x="36" y="60"/>
                </a:lnTo>
                <a:lnTo>
                  <a:pt x="38" y="59"/>
                </a:lnTo>
                <a:lnTo>
                  <a:pt x="38" y="57"/>
                </a:lnTo>
                <a:lnTo>
                  <a:pt x="39" y="55"/>
                </a:lnTo>
                <a:lnTo>
                  <a:pt x="41" y="54"/>
                </a:lnTo>
                <a:close/>
                <a:moveTo>
                  <a:pt x="96" y="51"/>
                </a:moveTo>
                <a:lnTo>
                  <a:pt x="102" y="54"/>
                </a:lnTo>
                <a:lnTo>
                  <a:pt x="102" y="55"/>
                </a:lnTo>
                <a:lnTo>
                  <a:pt x="101" y="55"/>
                </a:lnTo>
                <a:lnTo>
                  <a:pt x="101" y="57"/>
                </a:lnTo>
                <a:lnTo>
                  <a:pt x="98" y="55"/>
                </a:lnTo>
                <a:lnTo>
                  <a:pt x="94" y="54"/>
                </a:lnTo>
                <a:lnTo>
                  <a:pt x="96" y="52"/>
                </a:lnTo>
                <a:lnTo>
                  <a:pt x="96" y="51"/>
                </a:lnTo>
                <a:close/>
                <a:moveTo>
                  <a:pt x="36" y="44"/>
                </a:moveTo>
                <a:lnTo>
                  <a:pt x="36" y="44"/>
                </a:lnTo>
                <a:lnTo>
                  <a:pt x="38" y="46"/>
                </a:lnTo>
                <a:lnTo>
                  <a:pt x="38" y="48"/>
                </a:lnTo>
                <a:lnTo>
                  <a:pt x="39" y="51"/>
                </a:lnTo>
                <a:lnTo>
                  <a:pt x="39" y="51"/>
                </a:lnTo>
                <a:lnTo>
                  <a:pt x="39" y="52"/>
                </a:lnTo>
                <a:lnTo>
                  <a:pt x="39" y="54"/>
                </a:lnTo>
                <a:lnTo>
                  <a:pt x="36" y="55"/>
                </a:lnTo>
                <a:lnTo>
                  <a:pt x="34" y="55"/>
                </a:lnTo>
                <a:lnTo>
                  <a:pt x="31" y="55"/>
                </a:lnTo>
                <a:lnTo>
                  <a:pt x="27" y="54"/>
                </a:lnTo>
                <a:lnTo>
                  <a:pt x="27" y="52"/>
                </a:lnTo>
                <a:lnTo>
                  <a:pt x="27" y="52"/>
                </a:lnTo>
                <a:lnTo>
                  <a:pt x="25" y="49"/>
                </a:lnTo>
                <a:lnTo>
                  <a:pt x="25" y="46"/>
                </a:lnTo>
                <a:lnTo>
                  <a:pt x="27" y="46"/>
                </a:lnTo>
                <a:lnTo>
                  <a:pt x="31" y="44"/>
                </a:lnTo>
                <a:lnTo>
                  <a:pt x="33" y="44"/>
                </a:lnTo>
                <a:lnTo>
                  <a:pt x="33" y="46"/>
                </a:lnTo>
                <a:lnTo>
                  <a:pt x="34" y="46"/>
                </a:lnTo>
                <a:lnTo>
                  <a:pt x="36" y="44"/>
                </a:lnTo>
                <a:close/>
                <a:moveTo>
                  <a:pt x="64" y="43"/>
                </a:moveTo>
                <a:lnTo>
                  <a:pt x="64" y="43"/>
                </a:lnTo>
                <a:lnTo>
                  <a:pt x="66" y="43"/>
                </a:lnTo>
                <a:lnTo>
                  <a:pt x="66" y="44"/>
                </a:lnTo>
                <a:lnTo>
                  <a:pt x="64" y="46"/>
                </a:lnTo>
                <a:lnTo>
                  <a:pt x="64" y="46"/>
                </a:lnTo>
                <a:lnTo>
                  <a:pt x="64" y="44"/>
                </a:lnTo>
                <a:lnTo>
                  <a:pt x="64" y="43"/>
                </a:lnTo>
                <a:lnTo>
                  <a:pt x="64" y="43"/>
                </a:lnTo>
                <a:close/>
                <a:moveTo>
                  <a:pt x="34" y="36"/>
                </a:moveTo>
                <a:lnTo>
                  <a:pt x="36" y="38"/>
                </a:lnTo>
                <a:lnTo>
                  <a:pt x="38" y="38"/>
                </a:lnTo>
                <a:lnTo>
                  <a:pt x="36" y="40"/>
                </a:lnTo>
                <a:lnTo>
                  <a:pt x="36" y="41"/>
                </a:lnTo>
                <a:lnTo>
                  <a:pt x="36" y="41"/>
                </a:lnTo>
                <a:lnTo>
                  <a:pt x="34" y="41"/>
                </a:lnTo>
                <a:lnTo>
                  <a:pt x="34" y="40"/>
                </a:lnTo>
                <a:lnTo>
                  <a:pt x="34" y="38"/>
                </a:lnTo>
                <a:lnTo>
                  <a:pt x="34" y="36"/>
                </a:lnTo>
                <a:lnTo>
                  <a:pt x="34" y="36"/>
                </a:lnTo>
                <a:close/>
                <a:moveTo>
                  <a:pt x="61" y="33"/>
                </a:moveTo>
                <a:lnTo>
                  <a:pt x="63" y="35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4" y="36"/>
                </a:lnTo>
                <a:lnTo>
                  <a:pt x="64" y="38"/>
                </a:lnTo>
                <a:lnTo>
                  <a:pt x="64" y="41"/>
                </a:lnTo>
                <a:lnTo>
                  <a:pt x="64" y="43"/>
                </a:lnTo>
                <a:lnTo>
                  <a:pt x="64" y="43"/>
                </a:lnTo>
                <a:lnTo>
                  <a:pt x="63" y="44"/>
                </a:lnTo>
                <a:lnTo>
                  <a:pt x="63" y="44"/>
                </a:lnTo>
                <a:lnTo>
                  <a:pt x="61" y="44"/>
                </a:lnTo>
                <a:lnTo>
                  <a:pt x="60" y="46"/>
                </a:lnTo>
                <a:lnTo>
                  <a:pt x="60" y="48"/>
                </a:lnTo>
                <a:lnTo>
                  <a:pt x="60" y="48"/>
                </a:lnTo>
                <a:lnTo>
                  <a:pt x="61" y="49"/>
                </a:lnTo>
                <a:lnTo>
                  <a:pt x="63" y="51"/>
                </a:lnTo>
                <a:lnTo>
                  <a:pt x="61" y="52"/>
                </a:lnTo>
                <a:lnTo>
                  <a:pt x="58" y="52"/>
                </a:lnTo>
                <a:lnTo>
                  <a:pt x="57" y="55"/>
                </a:lnTo>
                <a:lnTo>
                  <a:pt x="57" y="57"/>
                </a:lnTo>
                <a:lnTo>
                  <a:pt x="57" y="59"/>
                </a:lnTo>
                <a:lnTo>
                  <a:pt x="57" y="60"/>
                </a:lnTo>
                <a:lnTo>
                  <a:pt x="55" y="62"/>
                </a:lnTo>
                <a:lnTo>
                  <a:pt x="52" y="59"/>
                </a:lnTo>
                <a:lnTo>
                  <a:pt x="52" y="57"/>
                </a:lnTo>
                <a:lnTo>
                  <a:pt x="52" y="55"/>
                </a:lnTo>
                <a:lnTo>
                  <a:pt x="52" y="55"/>
                </a:lnTo>
                <a:lnTo>
                  <a:pt x="50" y="52"/>
                </a:lnTo>
                <a:lnTo>
                  <a:pt x="49" y="52"/>
                </a:lnTo>
                <a:lnTo>
                  <a:pt x="47" y="52"/>
                </a:lnTo>
                <a:lnTo>
                  <a:pt x="45" y="52"/>
                </a:lnTo>
                <a:lnTo>
                  <a:pt x="45" y="52"/>
                </a:lnTo>
                <a:lnTo>
                  <a:pt x="44" y="51"/>
                </a:lnTo>
                <a:lnTo>
                  <a:pt x="44" y="48"/>
                </a:lnTo>
                <a:lnTo>
                  <a:pt x="44" y="46"/>
                </a:lnTo>
                <a:lnTo>
                  <a:pt x="44" y="44"/>
                </a:lnTo>
                <a:lnTo>
                  <a:pt x="44" y="44"/>
                </a:lnTo>
                <a:lnTo>
                  <a:pt x="42" y="44"/>
                </a:lnTo>
                <a:lnTo>
                  <a:pt x="42" y="43"/>
                </a:lnTo>
                <a:lnTo>
                  <a:pt x="41" y="41"/>
                </a:lnTo>
                <a:lnTo>
                  <a:pt x="42" y="41"/>
                </a:lnTo>
                <a:lnTo>
                  <a:pt x="45" y="41"/>
                </a:lnTo>
                <a:lnTo>
                  <a:pt x="45" y="41"/>
                </a:lnTo>
                <a:lnTo>
                  <a:pt x="47" y="41"/>
                </a:lnTo>
                <a:lnTo>
                  <a:pt x="49" y="38"/>
                </a:lnTo>
                <a:lnTo>
                  <a:pt x="49" y="38"/>
                </a:lnTo>
                <a:lnTo>
                  <a:pt x="49" y="38"/>
                </a:lnTo>
                <a:lnTo>
                  <a:pt x="50" y="36"/>
                </a:lnTo>
                <a:lnTo>
                  <a:pt x="52" y="38"/>
                </a:lnTo>
                <a:lnTo>
                  <a:pt x="50" y="40"/>
                </a:lnTo>
                <a:lnTo>
                  <a:pt x="50" y="41"/>
                </a:lnTo>
                <a:lnTo>
                  <a:pt x="53" y="43"/>
                </a:lnTo>
                <a:lnTo>
                  <a:pt x="53" y="43"/>
                </a:lnTo>
                <a:lnTo>
                  <a:pt x="55" y="41"/>
                </a:lnTo>
                <a:lnTo>
                  <a:pt x="55" y="40"/>
                </a:lnTo>
                <a:lnTo>
                  <a:pt x="55" y="40"/>
                </a:lnTo>
                <a:lnTo>
                  <a:pt x="55" y="38"/>
                </a:lnTo>
                <a:lnTo>
                  <a:pt x="55" y="38"/>
                </a:lnTo>
                <a:lnTo>
                  <a:pt x="55" y="36"/>
                </a:lnTo>
                <a:lnTo>
                  <a:pt x="57" y="35"/>
                </a:lnTo>
                <a:lnTo>
                  <a:pt x="60" y="33"/>
                </a:lnTo>
                <a:lnTo>
                  <a:pt x="61" y="33"/>
                </a:lnTo>
                <a:close/>
                <a:moveTo>
                  <a:pt x="42" y="10"/>
                </a:moveTo>
                <a:lnTo>
                  <a:pt x="44" y="10"/>
                </a:lnTo>
                <a:lnTo>
                  <a:pt x="42" y="10"/>
                </a:lnTo>
                <a:lnTo>
                  <a:pt x="42" y="11"/>
                </a:lnTo>
                <a:lnTo>
                  <a:pt x="42" y="11"/>
                </a:lnTo>
                <a:lnTo>
                  <a:pt x="39" y="10"/>
                </a:lnTo>
                <a:lnTo>
                  <a:pt x="41" y="10"/>
                </a:lnTo>
                <a:lnTo>
                  <a:pt x="42" y="10"/>
                </a:lnTo>
                <a:close/>
                <a:moveTo>
                  <a:pt x="36" y="0"/>
                </a:moveTo>
                <a:lnTo>
                  <a:pt x="34" y="2"/>
                </a:lnTo>
                <a:lnTo>
                  <a:pt x="34" y="3"/>
                </a:lnTo>
                <a:lnTo>
                  <a:pt x="34" y="3"/>
                </a:lnTo>
                <a:lnTo>
                  <a:pt x="34" y="7"/>
                </a:lnTo>
                <a:lnTo>
                  <a:pt x="34" y="8"/>
                </a:lnTo>
                <a:lnTo>
                  <a:pt x="34" y="11"/>
                </a:lnTo>
                <a:lnTo>
                  <a:pt x="33" y="13"/>
                </a:lnTo>
                <a:lnTo>
                  <a:pt x="33" y="16"/>
                </a:lnTo>
                <a:lnTo>
                  <a:pt x="31" y="16"/>
                </a:lnTo>
                <a:lnTo>
                  <a:pt x="31" y="19"/>
                </a:lnTo>
                <a:lnTo>
                  <a:pt x="31" y="21"/>
                </a:lnTo>
                <a:lnTo>
                  <a:pt x="31" y="24"/>
                </a:lnTo>
                <a:lnTo>
                  <a:pt x="33" y="25"/>
                </a:lnTo>
                <a:lnTo>
                  <a:pt x="34" y="25"/>
                </a:lnTo>
                <a:lnTo>
                  <a:pt x="39" y="25"/>
                </a:lnTo>
                <a:lnTo>
                  <a:pt x="41" y="27"/>
                </a:lnTo>
                <a:lnTo>
                  <a:pt x="41" y="27"/>
                </a:lnTo>
                <a:lnTo>
                  <a:pt x="41" y="29"/>
                </a:lnTo>
                <a:lnTo>
                  <a:pt x="39" y="30"/>
                </a:lnTo>
                <a:lnTo>
                  <a:pt x="38" y="32"/>
                </a:lnTo>
                <a:lnTo>
                  <a:pt x="36" y="32"/>
                </a:lnTo>
                <a:lnTo>
                  <a:pt x="34" y="32"/>
                </a:lnTo>
                <a:lnTo>
                  <a:pt x="33" y="30"/>
                </a:lnTo>
                <a:lnTo>
                  <a:pt x="33" y="32"/>
                </a:lnTo>
                <a:lnTo>
                  <a:pt x="31" y="32"/>
                </a:lnTo>
                <a:lnTo>
                  <a:pt x="31" y="36"/>
                </a:lnTo>
                <a:lnTo>
                  <a:pt x="30" y="40"/>
                </a:lnTo>
                <a:lnTo>
                  <a:pt x="30" y="40"/>
                </a:lnTo>
                <a:lnTo>
                  <a:pt x="28" y="40"/>
                </a:lnTo>
                <a:lnTo>
                  <a:pt x="28" y="40"/>
                </a:lnTo>
                <a:lnTo>
                  <a:pt x="27" y="40"/>
                </a:lnTo>
                <a:lnTo>
                  <a:pt x="27" y="40"/>
                </a:lnTo>
                <a:lnTo>
                  <a:pt x="28" y="41"/>
                </a:lnTo>
                <a:lnTo>
                  <a:pt x="27" y="41"/>
                </a:lnTo>
                <a:lnTo>
                  <a:pt x="27" y="43"/>
                </a:lnTo>
                <a:lnTo>
                  <a:pt x="25" y="43"/>
                </a:lnTo>
                <a:lnTo>
                  <a:pt x="23" y="44"/>
                </a:lnTo>
                <a:lnTo>
                  <a:pt x="22" y="46"/>
                </a:lnTo>
                <a:lnTo>
                  <a:pt x="22" y="46"/>
                </a:lnTo>
                <a:lnTo>
                  <a:pt x="22" y="48"/>
                </a:lnTo>
                <a:lnTo>
                  <a:pt x="22" y="49"/>
                </a:lnTo>
                <a:lnTo>
                  <a:pt x="22" y="51"/>
                </a:lnTo>
                <a:lnTo>
                  <a:pt x="22" y="52"/>
                </a:lnTo>
                <a:lnTo>
                  <a:pt x="20" y="54"/>
                </a:lnTo>
                <a:lnTo>
                  <a:pt x="19" y="55"/>
                </a:lnTo>
                <a:lnTo>
                  <a:pt x="22" y="55"/>
                </a:lnTo>
                <a:lnTo>
                  <a:pt x="22" y="55"/>
                </a:lnTo>
                <a:lnTo>
                  <a:pt x="23" y="57"/>
                </a:lnTo>
                <a:lnTo>
                  <a:pt x="23" y="57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2" y="60"/>
                </a:lnTo>
                <a:lnTo>
                  <a:pt x="22" y="60"/>
                </a:lnTo>
                <a:lnTo>
                  <a:pt x="20" y="60"/>
                </a:lnTo>
                <a:lnTo>
                  <a:pt x="17" y="60"/>
                </a:lnTo>
                <a:lnTo>
                  <a:pt x="17" y="60"/>
                </a:lnTo>
                <a:lnTo>
                  <a:pt x="16" y="60"/>
                </a:lnTo>
                <a:lnTo>
                  <a:pt x="11" y="59"/>
                </a:lnTo>
                <a:lnTo>
                  <a:pt x="11" y="59"/>
                </a:lnTo>
                <a:lnTo>
                  <a:pt x="8" y="59"/>
                </a:lnTo>
                <a:lnTo>
                  <a:pt x="8" y="59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4"/>
                </a:lnTo>
                <a:lnTo>
                  <a:pt x="8" y="51"/>
                </a:lnTo>
                <a:lnTo>
                  <a:pt x="8" y="48"/>
                </a:lnTo>
                <a:lnTo>
                  <a:pt x="3" y="46"/>
                </a:lnTo>
                <a:lnTo>
                  <a:pt x="0" y="44"/>
                </a:lnTo>
                <a:lnTo>
                  <a:pt x="1" y="38"/>
                </a:lnTo>
                <a:lnTo>
                  <a:pt x="1" y="36"/>
                </a:lnTo>
                <a:lnTo>
                  <a:pt x="0" y="33"/>
                </a:lnTo>
                <a:lnTo>
                  <a:pt x="0" y="30"/>
                </a:lnTo>
                <a:lnTo>
                  <a:pt x="1" y="24"/>
                </a:lnTo>
                <a:lnTo>
                  <a:pt x="1" y="24"/>
                </a:lnTo>
                <a:lnTo>
                  <a:pt x="3" y="24"/>
                </a:lnTo>
                <a:lnTo>
                  <a:pt x="4" y="25"/>
                </a:lnTo>
                <a:lnTo>
                  <a:pt x="6" y="25"/>
                </a:lnTo>
                <a:lnTo>
                  <a:pt x="8" y="25"/>
                </a:lnTo>
                <a:lnTo>
                  <a:pt x="8" y="25"/>
                </a:lnTo>
                <a:lnTo>
                  <a:pt x="9" y="25"/>
                </a:lnTo>
                <a:lnTo>
                  <a:pt x="9" y="24"/>
                </a:lnTo>
                <a:lnTo>
                  <a:pt x="11" y="21"/>
                </a:lnTo>
                <a:lnTo>
                  <a:pt x="12" y="21"/>
                </a:lnTo>
                <a:lnTo>
                  <a:pt x="14" y="21"/>
                </a:lnTo>
                <a:lnTo>
                  <a:pt x="16" y="21"/>
                </a:lnTo>
                <a:lnTo>
                  <a:pt x="16" y="22"/>
                </a:lnTo>
                <a:lnTo>
                  <a:pt x="16" y="19"/>
                </a:lnTo>
                <a:lnTo>
                  <a:pt x="17" y="16"/>
                </a:lnTo>
                <a:lnTo>
                  <a:pt x="14" y="14"/>
                </a:lnTo>
                <a:lnTo>
                  <a:pt x="12" y="16"/>
                </a:lnTo>
                <a:lnTo>
                  <a:pt x="11" y="18"/>
                </a:lnTo>
                <a:lnTo>
                  <a:pt x="9" y="21"/>
                </a:lnTo>
                <a:lnTo>
                  <a:pt x="8" y="22"/>
                </a:lnTo>
                <a:lnTo>
                  <a:pt x="4" y="22"/>
                </a:lnTo>
                <a:lnTo>
                  <a:pt x="3" y="22"/>
                </a:lnTo>
                <a:lnTo>
                  <a:pt x="3" y="21"/>
                </a:lnTo>
                <a:lnTo>
                  <a:pt x="3" y="19"/>
                </a:lnTo>
                <a:lnTo>
                  <a:pt x="3" y="19"/>
                </a:lnTo>
                <a:lnTo>
                  <a:pt x="4" y="16"/>
                </a:lnTo>
                <a:lnTo>
                  <a:pt x="8" y="13"/>
                </a:lnTo>
                <a:lnTo>
                  <a:pt x="11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1"/>
                </a:lnTo>
                <a:lnTo>
                  <a:pt x="25" y="7"/>
                </a:lnTo>
                <a:lnTo>
                  <a:pt x="27" y="3"/>
                </a:lnTo>
                <a:lnTo>
                  <a:pt x="31" y="3"/>
                </a:lnTo>
                <a:lnTo>
                  <a:pt x="34" y="0"/>
                </a:lnTo>
                <a:lnTo>
                  <a:pt x="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2" name="Freeform 293"/>
          <p:cNvSpPr>
            <a:spLocks noEditPoints="1"/>
          </p:cNvSpPr>
          <p:nvPr/>
        </p:nvSpPr>
        <p:spPr bwMode="auto">
          <a:xfrm>
            <a:off x="-3883379" y="2889666"/>
            <a:ext cx="694430" cy="792137"/>
          </a:xfrm>
          <a:custGeom>
            <a:avLst/>
            <a:gdLst>
              <a:gd name="T0" fmla="*/ 116 w 132"/>
              <a:gd name="T1" fmla="*/ 22 h 148"/>
              <a:gd name="T2" fmla="*/ 78 w 132"/>
              <a:gd name="T3" fmla="*/ 13 h 148"/>
              <a:gd name="T4" fmla="*/ 113 w 132"/>
              <a:gd name="T5" fmla="*/ 10 h 148"/>
              <a:gd name="T6" fmla="*/ 112 w 132"/>
              <a:gd name="T7" fmla="*/ 15 h 148"/>
              <a:gd name="T8" fmla="*/ 107 w 132"/>
              <a:gd name="T9" fmla="*/ 10 h 148"/>
              <a:gd name="T10" fmla="*/ 37 w 132"/>
              <a:gd name="T11" fmla="*/ 7 h 148"/>
              <a:gd name="T12" fmla="*/ 50 w 132"/>
              <a:gd name="T13" fmla="*/ 5 h 148"/>
              <a:gd name="T14" fmla="*/ 61 w 132"/>
              <a:gd name="T15" fmla="*/ 8 h 148"/>
              <a:gd name="T16" fmla="*/ 74 w 132"/>
              <a:gd name="T17" fmla="*/ 15 h 148"/>
              <a:gd name="T18" fmla="*/ 82 w 132"/>
              <a:gd name="T19" fmla="*/ 22 h 148"/>
              <a:gd name="T20" fmla="*/ 102 w 132"/>
              <a:gd name="T21" fmla="*/ 13 h 148"/>
              <a:gd name="T22" fmla="*/ 121 w 132"/>
              <a:gd name="T23" fmla="*/ 27 h 148"/>
              <a:gd name="T24" fmla="*/ 123 w 132"/>
              <a:gd name="T25" fmla="*/ 41 h 148"/>
              <a:gd name="T26" fmla="*/ 126 w 132"/>
              <a:gd name="T27" fmla="*/ 54 h 148"/>
              <a:gd name="T28" fmla="*/ 127 w 132"/>
              <a:gd name="T29" fmla="*/ 62 h 148"/>
              <a:gd name="T30" fmla="*/ 131 w 132"/>
              <a:gd name="T31" fmla="*/ 71 h 148"/>
              <a:gd name="T32" fmla="*/ 129 w 132"/>
              <a:gd name="T33" fmla="*/ 84 h 148"/>
              <a:gd name="T34" fmla="*/ 124 w 132"/>
              <a:gd name="T35" fmla="*/ 79 h 148"/>
              <a:gd name="T36" fmla="*/ 119 w 132"/>
              <a:gd name="T37" fmla="*/ 84 h 148"/>
              <a:gd name="T38" fmla="*/ 108 w 132"/>
              <a:gd name="T39" fmla="*/ 87 h 148"/>
              <a:gd name="T40" fmla="*/ 102 w 132"/>
              <a:gd name="T41" fmla="*/ 92 h 148"/>
              <a:gd name="T42" fmla="*/ 93 w 132"/>
              <a:gd name="T43" fmla="*/ 95 h 148"/>
              <a:gd name="T44" fmla="*/ 91 w 132"/>
              <a:gd name="T45" fmla="*/ 96 h 148"/>
              <a:gd name="T46" fmla="*/ 96 w 132"/>
              <a:gd name="T47" fmla="*/ 103 h 148"/>
              <a:gd name="T48" fmla="*/ 101 w 132"/>
              <a:gd name="T49" fmla="*/ 111 h 148"/>
              <a:gd name="T50" fmla="*/ 110 w 132"/>
              <a:gd name="T51" fmla="*/ 119 h 148"/>
              <a:gd name="T52" fmla="*/ 115 w 132"/>
              <a:gd name="T53" fmla="*/ 126 h 148"/>
              <a:gd name="T54" fmla="*/ 107 w 132"/>
              <a:gd name="T55" fmla="*/ 131 h 148"/>
              <a:gd name="T56" fmla="*/ 104 w 132"/>
              <a:gd name="T57" fmla="*/ 139 h 148"/>
              <a:gd name="T58" fmla="*/ 104 w 132"/>
              <a:gd name="T59" fmla="*/ 145 h 148"/>
              <a:gd name="T60" fmla="*/ 97 w 132"/>
              <a:gd name="T61" fmla="*/ 142 h 148"/>
              <a:gd name="T62" fmla="*/ 93 w 132"/>
              <a:gd name="T63" fmla="*/ 142 h 148"/>
              <a:gd name="T64" fmla="*/ 77 w 132"/>
              <a:gd name="T65" fmla="*/ 147 h 148"/>
              <a:gd name="T66" fmla="*/ 67 w 132"/>
              <a:gd name="T67" fmla="*/ 144 h 148"/>
              <a:gd name="T68" fmla="*/ 63 w 132"/>
              <a:gd name="T69" fmla="*/ 147 h 148"/>
              <a:gd name="T70" fmla="*/ 56 w 132"/>
              <a:gd name="T71" fmla="*/ 144 h 148"/>
              <a:gd name="T72" fmla="*/ 49 w 132"/>
              <a:gd name="T73" fmla="*/ 142 h 148"/>
              <a:gd name="T74" fmla="*/ 41 w 132"/>
              <a:gd name="T75" fmla="*/ 141 h 148"/>
              <a:gd name="T76" fmla="*/ 39 w 132"/>
              <a:gd name="T77" fmla="*/ 142 h 148"/>
              <a:gd name="T78" fmla="*/ 30 w 132"/>
              <a:gd name="T79" fmla="*/ 144 h 148"/>
              <a:gd name="T80" fmla="*/ 26 w 132"/>
              <a:gd name="T81" fmla="*/ 133 h 148"/>
              <a:gd name="T82" fmla="*/ 33 w 132"/>
              <a:gd name="T83" fmla="*/ 117 h 148"/>
              <a:gd name="T84" fmla="*/ 19 w 132"/>
              <a:gd name="T85" fmla="*/ 115 h 148"/>
              <a:gd name="T86" fmla="*/ 14 w 132"/>
              <a:gd name="T87" fmla="*/ 114 h 148"/>
              <a:gd name="T88" fmla="*/ 8 w 132"/>
              <a:gd name="T89" fmla="*/ 108 h 148"/>
              <a:gd name="T90" fmla="*/ 6 w 132"/>
              <a:gd name="T91" fmla="*/ 101 h 148"/>
              <a:gd name="T92" fmla="*/ 8 w 132"/>
              <a:gd name="T93" fmla="*/ 92 h 148"/>
              <a:gd name="T94" fmla="*/ 3 w 132"/>
              <a:gd name="T95" fmla="*/ 85 h 148"/>
              <a:gd name="T96" fmla="*/ 1 w 132"/>
              <a:gd name="T97" fmla="*/ 79 h 148"/>
              <a:gd name="T98" fmla="*/ 6 w 132"/>
              <a:gd name="T99" fmla="*/ 71 h 148"/>
              <a:gd name="T100" fmla="*/ 3 w 132"/>
              <a:gd name="T101" fmla="*/ 63 h 148"/>
              <a:gd name="T102" fmla="*/ 14 w 132"/>
              <a:gd name="T103" fmla="*/ 62 h 148"/>
              <a:gd name="T104" fmla="*/ 15 w 132"/>
              <a:gd name="T105" fmla="*/ 59 h 148"/>
              <a:gd name="T106" fmla="*/ 14 w 132"/>
              <a:gd name="T107" fmla="*/ 52 h 148"/>
              <a:gd name="T108" fmla="*/ 17 w 132"/>
              <a:gd name="T109" fmla="*/ 48 h 148"/>
              <a:gd name="T110" fmla="*/ 19 w 132"/>
              <a:gd name="T111" fmla="*/ 32 h 148"/>
              <a:gd name="T112" fmla="*/ 34 w 132"/>
              <a:gd name="T113" fmla="*/ 32 h 148"/>
              <a:gd name="T114" fmla="*/ 39 w 132"/>
              <a:gd name="T115" fmla="*/ 26 h 148"/>
              <a:gd name="T116" fmla="*/ 55 w 132"/>
              <a:gd name="T117" fmla="*/ 29 h 148"/>
              <a:gd name="T118" fmla="*/ 42 w 132"/>
              <a:gd name="T119" fmla="*/ 15 h 148"/>
              <a:gd name="T120" fmla="*/ 42 w 132"/>
              <a:gd name="T121" fmla="*/ 8 h 148"/>
              <a:gd name="T122" fmla="*/ 37 w 132"/>
              <a:gd name="T123" fmla="*/ 2 h 148"/>
              <a:gd name="T124" fmla="*/ 36 w 132"/>
              <a:gd name="T125" fmla="*/ 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148">
                <a:moveTo>
                  <a:pt x="116" y="19"/>
                </a:moveTo>
                <a:lnTo>
                  <a:pt x="119" y="21"/>
                </a:lnTo>
                <a:lnTo>
                  <a:pt x="121" y="22"/>
                </a:lnTo>
                <a:lnTo>
                  <a:pt x="121" y="22"/>
                </a:lnTo>
                <a:lnTo>
                  <a:pt x="121" y="24"/>
                </a:lnTo>
                <a:lnTo>
                  <a:pt x="121" y="24"/>
                </a:lnTo>
                <a:lnTo>
                  <a:pt x="119" y="24"/>
                </a:lnTo>
                <a:lnTo>
                  <a:pt x="116" y="24"/>
                </a:lnTo>
                <a:lnTo>
                  <a:pt x="116" y="22"/>
                </a:lnTo>
                <a:lnTo>
                  <a:pt x="116" y="21"/>
                </a:lnTo>
                <a:lnTo>
                  <a:pt x="116" y="21"/>
                </a:lnTo>
                <a:lnTo>
                  <a:pt x="116" y="21"/>
                </a:lnTo>
                <a:lnTo>
                  <a:pt x="115" y="19"/>
                </a:lnTo>
                <a:lnTo>
                  <a:pt x="116" y="19"/>
                </a:lnTo>
                <a:close/>
                <a:moveTo>
                  <a:pt x="75" y="11"/>
                </a:moveTo>
                <a:lnTo>
                  <a:pt x="78" y="11"/>
                </a:lnTo>
                <a:lnTo>
                  <a:pt x="78" y="13"/>
                </a:lnTo>
                <a:lnTo>
                  <a:pt x="78" y="13"/>
                </a:lnTo>
                <a:lnTo>
                  <a:pt x="77" y="13"/>
                </a:lnTo>
                <a:lnTo>
                  <a:pt x="75" y="13"/>
                </a:lnTo>
                <a:lnTo>
                  <a:pt x="75" y="13"/>
                </a:lnTo>
                <a:lnTo>
                  <a:pt x="75" y="11"/>
                </a:lnTo>
                <a:lnTo>
                  <a:pt x="75" y="11"/>
                </a:lnTo>
                <a:close/>
                <a:moveTo>
                  <a:pt x="110" y="8"/>
                </a:moveTo>
                <a:lnTo>
                  <a:pt x="110" y="8"/>
                </a:lnTo>
                <a:lnTo>
                  <a:pt x="110" y="10"/>
                </a:lnTo>
                <a:lnTo>
                  <a:pt x="113" y="10"/>
                </a:lnTo>
                <a:lnTo>
                  <a:pt x="113" y="10"/>
                </a:lnTo>
                <a:lnTo>
                  <a:pt x="113" y="11"/>
                </a:lnTo>
                <a:lnTo>
                  <a:pt x="113" y="11"/>
                </a:lnTo>
                <a:lnTo>
                  <a:pt x="112" y="13"/>
                </a:lnTo>
                <a:lnTo>
                  <a:pt x="112" y="13"/>
                </a:lnTo>
                <a:lnTo>
                  <a:pt x="113" y="15"/>
                </a:lnTo>
                <a:lnTo>
                  <a:pt x="115" y="15"/>
                </a:lnTo>
                <a:lnTo>
                  <a:pt x="113" y="16"/>
                </a:lnTo>
                <a:lnTo>
                  <a:pt x="112" y="15"/>
                </a:lnTo>
                <a:lnTo>
                  <a:pt x="110" y="15"/>
                </a:lnTo>
                <a:lnTo>
                  <a:pt x="110" y="16"/>
                </a:lnTo>
                <a:lnTo>
                  <a:pt x="108" y="16"/>
                </a:lnTo>
                <a:lnTo>
                  <a:pt x="107" y="15"/>
                </a:lnTo>
                <a:lnTo>
                  <a:pt x="105" y="15"/>
                </a:lnTo>
                <a:lnTo>
                  <a:pt x="105" y="13"/>
                </a:lnTo>
                <a:lnTo>
                  <a:pt x="107" y="11"/>
                </a:lnTo>
                <a:lnTo>
                  <a:pt x="107" y="11"/>
                </a:lnTo>
                <a:lnTo>
                  <a:pt x="107" y="10"/>
                </a:lnTo>
                <a:lnTo>
                  <a:pt x="107" y="8"/>
                </a:lnTo>
                <a:lnTo>
                  <a:pt x="108" y="8"/>
                </a:lnTo>
                <a:lnTo>
                  <a:pt x="110" y="8"/>
                </a:lnTo>
                <a:close/>
                <a:moveTo>
                  <a:pt x="39" y="7"/>
                </a:moveTo>
                <a:lnTo>
                  <a:pt x="39" y="7"/>
                </a:lnTo>
                <a:lnTo>
                  <a:pt x="41" y="7"/>
                </a:lnTo>
                <a:lnTo>
                  <a:pt x="39" y="8"/>
                </a:lnTo>
                <a:lnTo>
                  <a:pt x="37" y="8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close/>
                <a:moveTo>
                  <a:pt x="41" y="4"/>
                </a:moveTo>
                <a:lnTo>
                  <a:pt x="44" y="4"/>
                </a:lnTo>
                <a:lnTo>
                  <a:pt x="44" y="4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3" y="5"/>
                </a:lnTo>
                <a:lnTo>
                  <a:pt x="55" y="5"/>
                </a:lnTo>
                <a:lnTo>
                  <a:pt x="55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8" y="7"/>
                </a:lnTo>
                <a:lnTo>
                  <a:pt x="60" y="7"/>
                </a:lnTo>
                <a:lnTo>
                  <a:pt x="61" y="8"/>
                </a:lnTo>
                <a:lnTo>
                  <a:pt x="61" y="10"/>
                </a:lnTo>
                <a:lnTo>
                  <a:pt x="60" y="11"/>
                </a:lnTo>
                <a:lnTo>
                  <a:pt x="58" y="11"/>
                </a:lnTo>
                <a:lnTo>
                  <a:pt x="63" y="11"/>
                </a:lnTo>
                <a:lnTo>
                  <a:pt x="63" y="13"/>
                </a:lnTo>
                <a:lnTo>
                  <a:pt x="63" y="13"/>
                </a:lnTo>
                <a:lnTo>
                  <a:pt x="66" y="13"/>
                </a:lnTo>
                <a:lnTo>
                  <a:pt x="71" y="15"/>
                </a:lnTo>
                <a:lnTo>
                  <a:pt x="74" y="15"/>
                </a:lnTo>
                <a:lnTo>
                  <a:pt x="75" y="15"/>
                </a:lnTo>
                <a:lnTo>
                  <a:pt x="75" y="16"/>
                </a:lnTo>
                <a:lnTo>
                  <a:pt x="75" y="18"/>
                </a:lnTo>
                <a:lnTo>
                  <a:pt x="72" y="19"/>
                </a:lnTo>
                <a:lnTo>
                  <a:pt x="72" y="21"/>
                </a:lnTo>
                <a:lnTo>
                  <a:pt x="74" y="21"/>
                </a:lnTo>
                <a:lnTo>
                  <a:pt x="77" y="21"/>
                </a:lnTo>
                <a:lnTo>
                  <a:pt x="80" y="22"/>
                </a:lnTo>
                <a:lnTo>
                  <a:pt x="82" y="22"/>
                </a:lnTo>
                <a:lnTo>
                  <a:pt x="85" y="19"/>
                </a:lnTo>
                <a:lnTo>
                  <a:pt x="86" y="19"/>
                </a:lnTo>
                <a:lnTo>
                  <a:pt x="91" y="18"/>
                </a:lnTo>
                <a:lnTo>
                  <a:pt x="91" y="18"/>
                </a:lnTo>
                <a:lnTo>
                  <a:pt x="94" y="16"/>
                </a:lnTo>
                <a:lnTo>
                  <a:pt x="94" y="15"/>
                </a:lnTo>
                <a:lnTo>
                  <a:pt x="97" y="13"/>
                </a:lnTo>
                <a:lnTo>
                  <a:pt x="101" y="13"/>
                </a:lnTo>
                <a:lnTo>
                  <a:pt x="102" y="13"/>
                </a:lnTo>
                <a:lnTo>
                  <a:pt x="104" y="13"/>
                </a:lnTo>
                <a:lnTo>
                  <a:pt x="105" y="16"/>
                </a:lnTo>
                <a:lnTo>
                  <a:pt x="110" y="19"/>
                </a:lnTo>
                <a:lnTo>
                  <a:pt x="115" y="18"/>
                </a:lnTo>
                <a:lnTo>
                  <a:pt x="116" y="21"/>
                </a:lnTo>
                <a:lnTo>
                  <a:pt x="116" y="24"/>
                </a:lnTo>
                <a:lnTo>
                  <a:pt x="118" y="26"/>
                </a:lnTo>
                <a:lnTo>
                  <a:pt x="118" y="26"/>
                </a:lnTo>
                <a:lnTo>
                  <a:pt x="121" y="27"/>
                </a:lnTo>
                <a:lnTo>
                  <a:pt x="123" y="27"/>
                </a:lnTo>
                <a:lnTo>
                  <a:pt x="123" y="27"/>
                </a:lnTo>
                <a:lnTo>
                  <a:pt x="123" y="29"/>
                </a:lnTo>
                <a:lnTo>
                  <a:pt x="123" y="30"/>
                </a:lnTo>
                <a:lnTo>
                  <a:pt x="124" y="35"/>
                </a:lnTo>
                <a:lnTo>
                  <a:pt x="124" y="37"/>
                </a:lnTo>
                <a:lnTo>
                  <a:pt x="124" y="37"/>
                </a:lnTo>
                <a:lnTo>
                  <a:pt x="124" y="40"/>
                </a:lnTo>
                <a:lnTo>
                  <a:pt x="123" y="41"/>
                </a:lnTo>
                <a:lnTo>
                  <a:pt x="121" y="41"/>
                </a:lnTo>
                <a:lnTo>
                  <a:pt x="119" y="43"/>
                </a:lnTo>
                <a:lnTo>
                  <a:pt x="119" y="43"/>
                </a:lnTo>
                <a:lnTo>
                  <a:pt x="121" y="46"/>
                </a:lnTo>
                <a:lnTo>
                  <a:pt x="126" y="48"/>
                </a:lnTo>
                <a:lnTo>
                  <a:pt x="127" y="51"/>
                </a:lnTo>
                <a:lnTo>
                  <a:pt x="126" y="52"/>
                </a:lnTo>
                <a:lnTo>
                  <a:pt x="126" y="54"/>
                </a:lnTo>
                <a:lnTo>
                  <a:pt x="126" y="54"/>
                </a:lnTo>
                <a:lnTo>
                  <a:pt x="127" y="56"/>
                </a:lnTo>
                <a:lnTo>
                  <a:pt x="127" y="56"/>
                </a:lnTo>
                <a:lnTo>
                  <a:pt x="129" y="57"/>
                </a:lnTo>
                <a:lnTo>
                  <a:pt x="127" y="57"/>
                </a:lnTo>
                <a:lnTo>
                  <a:pt x="129" y="59"/>
                </a:lnTo>
                <a:lnTo>
                  <a:pt x="129" y="59"/>
                </a:lnTo>
                <a:lnTo>
                  <a:pt x="129" y="59"/>
                </a:lnTo>
                <a:lnTo>
                  <a:pt x="129" y="60"/>
                </a:lnTo>
                <a:lnTo>
                  <a:pt x="127" y="62"/>
                </a:lnTo>
                <a:lnTo>
                  <a:pt x="127" y="62"/>
                </a:lnTo>
                <a:lnTo>
                  <a:pt x="127" y="63"/>
                </a:lnTo>
                <a:lnTo>
                  <a:pt x="127" y="65"/>
                </a:lnTo>
                <a:lnTo>
                  <a:pt x="127" y="67"/>
                </a:lnTo>
                <a:lnTo>
                  <a:pt x="129" y="67"/>
                </a:lnTo>
                <a:lnTo>
                  <a:pt x="129" y="68"/>
                </a:lnTo>
                <a:lnTo>
                  <a:pt x="129" y="70"/>
                </a:lnTo>
                <a:lnTo>
                  <a:pt x="129" y="70"/>
                </a:lnTo>
                <a:lnTo>
                  <a:pt x="131" y="71"/>
                </a:lnTo>
                <a:lnTo>
                  <a:pt x="132" y="71"/>
                </a:lnTo>
                <a:lnTo>
                  <a:pt x="132" y="73"/>
                </a:lnTo>
                <a:lnTo>
                  <a:pt x="132" y="74"/>
                </a:lnTo>
                <a:lnTo>
                  <a:pt x="132" y="78"/>
                </a:lnTo>
                <a:lnTo>
                  <a:pt x="132" y="79"/>
                </a:lnTo>
                <a:lnTo>
                  <a:pt x="131" y="82"/>
                </a:lnTo>
                <a:lnTo>
                  <a:pt x="131" y="82"/>
                </a:lnTo>
                <a:lnTo>
                  <a:pt x="129" y="82"/>
                </a:lnTo>
                <a:lnTo>
                  <a:pt x="129" y="84"/>
                </a:lnTo>
                <a:lnTo>
                  <a:pt x="129" y="84"/>
                </a:lnTo>
                <a:lnTo>
                  <a:pt x="127" y="82"/>
                </a:lnTo>
                <a:lnTo>
                  <a:pt x="127" y="82"/>
                </a:lnTo>
                <a:lnTo>
                  <a:pt x="127" y="81"/>
                </a:lnTo>
                <a:lnTo>
                  <a:pt x="127" y="81"/>
                </a:lnTo>
                <a:lnTo>
                  <a:pt x="126" y="81"/>
                </a:lnTo>
                <a:lnTo>
                  <a:pt x="126" y="79"/>
                </a:lnTo>
                <a:lnTo>
                  <a:pt x="126" y="79"/>
                </a:lnTo>
                <a:lnTo>
                  <a:pt x="124" y="79"/>
                </a:lnTo>
                <a:lnTo>
                  <a:pt x="123" y="79"/>
                </a:lnTo>
                <a:lnTo>
                  <a:pt x="123" y="79"/>
                </a:lnTo>
                <a:lnTo>
                  <a:pt x="121" y="79"/>
                </a:lnTo>
                <a:lnTo>
                  <a:pt x="123" y="81"/>
                </a:lnTo>
                <a:lnTo>
                  <a:pt x="123" y="81"/>
                </a:lnTo>
                <a:lnTo>
                  <a:pt x="124" y="81"/>
                </a:lnTo>
                <a:lnTo>
                  <a:pt x="124" y="82"/>
                </a:lnTo>
                <a:lnTo>
                  <a:pt x="121" y="82"/>
                </a:lnTo>
                <a:lnTo>
                  <a:pt x="119" y="84"/>
                </a:lnTo>
                <a:lnTo>
                  <a:pt x="118" y="84"/>
                </a:lnTo>
                <a:lnTo>
                  <a:pt x="116" y="84"/>
                </a:lnTo>
                <a:lnTo>
                  <a:pt x="113" y="85"/>
                </a:lnTo>
                <a:lnTo>
                  <a:pt x="112" y="85"/>
                </a:lnTo>
                <a:lnTo>
                  <a:pt x="112" y="85"/>
                </a:lnTo>
                <a:lnTo>
                  <a:pt x="110" y="87"/>
                </a:lnTo>
                <a:lnTo>
                  <a:pt x="110" y="87"/>
                </a:lnTo>
                <a:lnTo>
                  <a:pt x="110" y="87"/>
                </a:lnTo>
                <a:lnTo>
                  <a:pt x="108" y="87"/>
                </a:lnTo>
                <a:lnTo>
                  <a:pt x="108" y="87"/>
                </a:lnTo>
                <a:lnTo>
                  <a:pt x="108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9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2" y="92"/>
                </a:lnTo>
                <a:lnTo>
                  <a:pt x="102" y="90"/>
                </a:lnTo>
                <a:lnTo>
                  <a:pt x="101" y="90"/>
                </a:lnTo>
                <a:lnTo>
                  <a:pt x="99" y="92"/>
                </a:lnTo>
                <a:lnTo>
                  <a:pt x="99" y="92"/>
                </a:lnTo>
                <a:lnTo>
                  <a:pt x="97" y="92"/>
                </a:lnTo>
                <a:lnTo>
                  <a:pt x="96" y="92"/>
                </a:lnTo>
                <a:lnTo>
                  <a:pt x="94" y="93"/>
                </a:lnTo>
                <a:lnTo>
                  <a:pt x="94" y="95"/>
                </a:lnTo>
                <a:lnTo>
                  <a:pt x="93" y="95"/>
                </a:lnTo>
                <a:lnTo>
                  <a:pt x="93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5"/>
                </a:lnTo>
                <a:lnTo>
                  <a:pt x="91" y="95"/>
                </a:lnTo>
                <a:lnTo>
                  <a:pt x="91" y="96"/>
                </a:lnTo>
                <a:lnTo>
                  <a:pt x="93" y="96"/>
                </a:lnTo>
                <a:lnTo>
                  <a:pt x="93" y="98"/>
                </a:lnTo>
                <a:lnTo>
                  <a:pt x="94" y="98"/>
                </a:lnTo>
                <a:lnTo>
                  <a:pt x="96" y="100"/>
                </a:lnTo>
                <a:lnTo>
                  <a:pt x="97" y="101"/>
                </a:lnTo>
                <a:lnTo>
                  <a:pt x="97" y="101"/>
                </a:lnTo>
                <a:lnTo>
                  <a:pt x="96" y="101"/>
                </a:lnTo>
                <a:lnTo>
                  <a:pt x="96" y="101"/>
                </a:lnTo>
                <a:lnTo>
                  <a:pt x="96" y="103"/>
                </a:lnTo>
                <a:lnTo>
                  <a:pt x="94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6"/>
                </a:lnTo>
                <a:lnTo>
                  <a:pt x="97" y="106"/>
                </a:lnTo>
                <a:lnTo>
                  <a:pt x="99" y="109"/>
                </a:lnTo>
                <a:lnTo>
                  <a:pt x="99" y="109"/>
                </a:lnTo>
                <a:lnTo>
                  <a:pt x="101" y="111"/>
                </a:lnTo>
                <a:lnTo>
                  <a:pt x="101" y="111"/>
                </a:lnTo>
                <a:lnTo>
                  <a:pt x="102" y="111"/>
                </a:lnTo>
                <a:lnTo>
                  <a:pt x="104" y="112"/>
                </a:lnTo>
                <a:lnTo>
                  <a:pt x="105" y="114"/>
                </a:lnTo>
                <a:lnTo>
                  <a:pt x="107" y="115"/>
                </a:lnTo>
                <a:lnTo>
                  <a:pt x="108" y="115"/>
                </a:lnTo>
                <a:lnTo>
                  <a:pt x="108" y="117"/>
                </a:lnTo>
                <a:lnTo>
                  <a:pt x="108" y="117"/>
                </a:lnTo>
                <a:lnTo>
                  <a:pt x="110" y="119"/>
                </a:lnTo>
                <a:lnTo>
                  <a:pt x="110" y="119"/>
                </a:lnTo>
                <a:lnTo>
                  <a:pt x="112" y="119"/>
                </a:lnTo>
                <a:lnTo>
                  <a:pt x="113" y="120"/>
                </a:lnTo>
                <a:lnTo>
                  <a:pt x="115" y="120"/>
                </a:lnTo>
                <a:lnTo>
                  <a:pt x="115" y="122"/>
                </a:lnTo>
                <a:lnTo>
                  <a:pt x="115" y="122"/>
                </a:lnTo>
                <a:lnTo>
                  <a:pt x="115" y="123"/>
                </a:lnTo>
                <a:lnTo>
                  <a:pt x="115" y="125"/>
                </a:lnTo>
                <a:lnTo>
                  <a:pt x="115" y="125"/>
                </a:lnTo>
                <a:lnTo>
                  <a:pt x="115" y="126"/>
                </a:lnTo>
                <a:lnTo>
                  <a:pt x="113" y="126"/>
                </a:lnTo>
                <a:lnTo>
                  <a:pt x="113" y="126"/>
                </a:lnTo>
                <a:lnTo>
                  <a:pt x="110" y="125"/>
                </a:lnTo>
                <a:lnTo>
                  <a:pt x="110" y="125"/>
                </a:lnTo>
                <a:lnTo>
                  <a:pt x="110" y="125"/>
                </a:lnTo>
                <a:lnTo>
                  <a:pt x="110" y="128"/>
                </a:lnTo>
                <a:lnTo>
                  <a:pt x="108" y="130"/>
                </a:lnTo>
                <a:lnTo>
                  <a:pt x="108" y="130"/>
                </a:lnTo>
                <a:lnTo>
                  <a:pt x="107" y="131"/>
                </a:lnTo>
                <a:lnTo>
                  <a:pt x="105" y="131"/>
                </a:lnTo>
                <a:lnTo>
                  <a:pt x="105" y="131"/>
                </a:lnTo>
                <a:lnTo>
                  <a:pt x="102" y="133"/>
                </a:lnTo>
                <a:lnTo>
                  <a:pt x="101" y="133"/>
                </a:lnTo>
                <a:lnTo>
                  <a:pt x="101" y="134"/>
                </a:lnTo>
                <a:lnTo>
                  <a:pt x="101" y="134"/>
                </a:lnTo>
                <a:lnTo>
                  <a:pt x="102" y="136"/>
                </a:lnTo>
                <a:lnTo>
                  <a:pt x="104" y="137"/>
                </a:lnTo>
                <a:lnTo>
                  <a:pt x="104" y="139"/>
                </a:lnTo>
                <a:lnTo>
                  <a:pt x="102" y="141"/>
                </a:lnTo>
                <a:lnTo>
                  <a:pt x="102" y="141"/>
                </a:lnTo>
                <a:lnTo>
                  <a:pt x="102" y="141"/>
                </a:lnTo>
                <a:lnTo>
                  <a:pt x="104" y="141"/>
                </a:lnTo>
                <a:lnTo>
                  <a:pt x="104" y="142"/>
                </a:lnTo>
                <a:lnTo>
                  <a:pt x="104" y="142"/>
                </a:lnTo>
                <a:lnTo>
                  <a:pt x="104" y="144"/>
                </a:lnTo>
                <a:lnTo>
                  <a:pt x="104" y="145"/>
                </a:lnTo>
                <a:lnTo>
                  <a:pt x="104" y="145"/>
                </a:lnTo>
                <a:lnTo>
                  <a:pt x="104" y="145"/>
                </a:lnTo>
                <a:lnTo>
                  <a:pt x="102" y="145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2"/>
                </a:lnTo>
                <a:lnTo>
                  <a:pt x="99" y="142"/>
                </a:lnTo>
                <a:lnTo>
                  <a:pt x="97" y="142"/>
                </a:lnTo>
                <a:lnTo>
                  <a:pt x="97" y="142"/>
                </a:lnTo>
                <a:lnTo>
                  <a:pt x="96" y="142"/>
                </a:lnTo>
                <a:lnTo>
                  <a:pt x="96" y="142"/>
                </a:lnTo>
                <a:lnTo>
                  <a:pt x="94" y="142"/>
                </a:lnTo>
                <a:lnTo>
                  <a:pt x="93" y="142"/>
                </a:lnTo>
                <a:lnTo>
                  <a:pt x="93" y="141"/>
                </a:lnTo>
                <a:lnTo>
                  <a:pt x="93" y="141"/>
                </a:lnTo>
                <a:lnTo>
                  <a:pt x="93" y="142"/>
                </a:lnTo>
                <a:lnTo>
                  <a:pt x="93" y="142"/>
                </a:lnTo>
                <a:lnTo>
                  <a:pt x="85" y="144"/>
                </a:lnTo>
                <a:lnTo>
                  <a:pt x="83" y="144"/>
                </a:lnTo>
                <a:lnTo>
                  <a:pt x="82" y="145"/>
                </a:lnTo>
                <a:lnTo>
                  <a:pt x="80" y="145"/>
                </a:lnTo>
                <a:lnTo>
                  <a:pt x="80" y="145"/>
                </a:lnTo>
                <a:lnTo>
                  <a:pt x="78" y="147"/>
                </a:lnTo>
                <a:lnTo>
                  <a:pt x="78" y="147"/>
                </a:lnTo>
                <a:lnTo>
                  <a:pt x="77" y="147"/>
                </a:lnTo>
                <a:lnTo>
                  <a:pt x="77" y="147"/>
                </a:lnTo>
                <a:lnTo>
                  <a:pt x="75" y="147"/>
                </a:lnTo>
                <a:lnTo>
                  <a:pt x="74" y="147"/>
                </a:lnTo>
                <a:lnTo>
                  <a:pt x="74" y="147"/>
                </a:lnTo>
                <a:lnTo>
                  <a:pt x="74" y="145"/>
                </a:lnTo>
                <a:lnTo>
                  <a:pt x="72" y="145"/>
                </a:lnTo>
                <a:lnTo>
                  <a:pt x="72" y="145"/>
                </a:lnTo>
                <a:lnTo>
                  <a:pt x="71" y="145"/>
                </a:lnTo>
                <a:lnTo>
                  <a:pt x="71" y="144"/>
                </a:lnTo>
                <a:lnTo>
                  <a:pt x="67" y="144"/>
                </a:lnTo>
                <a:lnTo>
                  <a:pt x="67" y="144"/>
                </a:lnTo>
                <a:lnTo>
                  <a:pt x="66" y="144"/>
                </a:lnTo>
                <a:lnTo>
                  <a:pt x="66" y="147"/>
                </a:lnTo>
                <a:lnTo>
                  <a:pt x="66" y="147"/>
                </a:lnTo>
                <a:lnTo>
                  <a:pt x="64" y="148"/>
                </a:lnTo>
                <a:lnTo>
                  <a:pt x="64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7"/>
                </a:lnTo>
                <a:lnTo>
                  <a:pt x="63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5"/>
                </a:lnTo>
                <a:lnTo>
                  <a:pt x="61" y="145"/>
                </a:lnTo>
                <a:lnTo>
                  <a:pt x="60" y="145"/>
                </a:lnTo>
                <a:lnTo>
                  <a:pt x="58" y="144"/>
                </a:lnTo>
                <a:lnTo>
                  <a:pt x="56" y="144"/>
                </a:lnTo>
                <a:lnTo>
                  <a:pt x="56" y="144"/>
                </a:lnTo>
                <a:lnTo>
                  <a:pt x="56" y="144"/>
                </a:lnTo>
                <a:lnTo>
                  <a:pt x="55" y="144"/>
                </a:lnTo>
                <a:lnTo>
                  <a:pt x="53" y="142"/>
                </a:lnTo>
                <a:lnTo>
                  <a:pt x="52" y="142"/>
                </a:lnTo>
                <a:lnTo>
                  <a:pt x="49" y="141"/>
                </a:lnTo>
                <a:lnTo>
                  <a:pt x="49" y="141"/>
                </a:lnTo>
                <a:lnTo>
                  <a:pt x="47" y="141"/>
                </a:lnTo>
                <a:lnTo>
                  <a:pt x="49" y="142"/>
                </a:lnTo>
                <a:lnTo>
                  <a:pt x="47" y="142"/>
                </a:lnTo>
                <a:lnTo>
                  <a:pt x="44" y="142"/>
                </a:lnTo>
                <a:lnTo>
                  <a:pt x="44" y="142"/>
                </a:lnTo>
                <a:lnTo>
                  <a:pt x="44" y="142"/>
                </a:lnTo>
                <a:lnTo>
                  <a:pt x="42" y="141"/>
                </a:lnTo>
                <a:lnTo>
                  <a:pt x="42" y="141"/>
                </a:lnTo>
                <a:lnTo>
                  <a:pt x="42" y="142"/>
                </a:lnTo>
                <a:lnTo>
                  <a:pt x="42" y="142"/>
                </a:lnTo>
                <a:lnTo>
                  <a:pt x="41" y="141"/>
                </a:lnTo>
                <a:lnTo>
                  <a:pt x="39" y="141"/>
                </a:lnTo>
                <a:lnTo>
                  <a:pt x="39" y="141"/>
                </a:lnTo>
                <a:lnTo>
                  <a:pt x="37" y="141"/>
                </a:lnTo>
                <a:lnTo>
                  <a:pt x="37" y="142"/>
                </a:lnTo>
                <a:lnTo>
                  <a:pt x="37" y="142"/>
                </a:lnTo>
                <a:lnTo>
                  <a:pt x="37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4"/>
                </a:lnTo>
                <a:lnTo>
                  <a:pt x="37" y="144"/>
                </a:lnTo>
                <a:lnTo>
                  <a:pt x="37" y="144"/>
                </a:lnTo>
                <a:lnTo>
                  <a:pt x="37" y="144"/>
                </a:lnTo>
                <a:lnTo>
                  <a:pt x="36" y="144"/>
                </a:lnTo>
                <a:lnTo>
                  <a:pt x="34" y="144"/>
                </a:lnTo>
                <a:lnTo>
                  <a:pt x="33" y="144"/>
                </a:lnTo>
                <a:lnTo>
                  <a:pt x="30" y="144"/>
                </a:lnTo>
                <a:lnTo>
                  <a:pt x="26" y="144"/>
                </a:lnTo>
                <a:lnTo>
                  <a:pt x="26" y="144"/>
                </a:lnTo>
                <a:lnTo>
                  <a:pt x="25" y="144"/>
                </a:lnTo>
                <a:lnTo>
                  <a:pt x="25" y="142"/>
                </a:lnTo>
                <a:lnTo>
                  <a:pt x="25" y="141"/>
                </a:lnTo>
                <a:lnTo>
                  <a:pt x="25" y="137"/>
                </a:lnTo>
                <a:lnTo>
                  <a:pt x="26" y="136"/>
                </a:lnTo>
                <a:lnTo>
                  <a:pt x="25" y="134"/>
                </a:lnTo>
                <a:lnTo>
                  <a:pt x="26" y="133"/>
                </a:lnTo>
                <a:lnTo>
                  <a:pt x="26" y="131"/>
                </a:lnTo>
                <a:lnTo>
                  <a:pt x="28" y="128"/>
                </a:lnTo>
                <a:lnTo>
                  <a:pt x="28" y="126"/>
                </a:lnTo>
                <a:lnTo>
                  <a:pt x="30" y="125"/>
                </a:lnTo>
                <a:lnTo>
                  <a:pt x="30" y="123"/>
                </a:lnTo>
                <a:lnTo>
                  <a:pt x="33" y="120"/>
                </a:lnTo>
                <a:lnTo>
                  <a:pt x="33" y="120"/>
                </a:lnTo>
                <a:lnTo>
                  <a:pt x="33" y="119"/>
                </a:lnTo>
                <a:lnTo>
                  <a:pt x="33" y="117"/>
                </a:lnTo>
                <a:lnTo>
                  <a:pt x="31" y="117"/>
                </a:lnTo>
                <a:lnTo>
                  <a:pt x="28" y="117"/>
                </a:lnTo>
                <a:lnTo>
                  <a:pt x="26" y="117"/>
                </a:lnTo>
                <a:lnTo>
                  <a:pt x="25" y="115"/>
                </a:lnTo>
                <a:lnTo>
                  <a:pt x="23" y="114"/>
                </a:lnTo>
                <a:lnTo>
                  <a:pt x="23" y="114"/>
                </a:lnTo>
                <a:lnTo>
                  <a:pt x="22" y="115"/>
                </a:lnTo>
                <a:lnTo>
                  <a:pt x="20" y="115"/>
                </a:lnTo>
                <a:lnTo>
                  <a:pt x="19" y="115"/>
                </a:lnTo>
                <a:lnTo>
                  <a:pt x="19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4"/>
                </a:lnTo>
                <a:lnTo>
                  <a:pt x="17" y="114"/>
                </a:lnTo>
                <a:lnTo>
                  <a:pt x="15" y="114"/>
                </a:lnTo>
                <a:lnTo>
                  <a:pt x="15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1" y="112"/>
                </a:lnTo>
                <a:lnTo>
                  <a:pt x="11" y="112"/>
                </a:lnTo>
                <a:lnTo>
                  <a:pt x="11" y="111"/>
                </a:lnTo>
                <a:lnTo>
                  <a:pt x="11" y="111"/>
                </a:lnTo>
                <a:lnTo>
                  <a:pt x="9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8" y="106"/>
                </a:lnTo>
                <a:lnTo>
                  <a:pt x="9" y="106"/>
                </a:lnTo>
                <a:lnTo>
                  <a:pt x="9" y="104"/>
                </a:lnTo>
                <a:lnTo>
                  <a:pt x="9" y="104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8" y="101"/>
                </a:lnTo>
                <a:lnTo>
                  <a:pt x="6" y="101"/>
                </a:lnTo>
                <a:lnTo>
                  <a:pt x="6" y="100"/>
                </a:lnTo>
                <a:lnTo>
                  <a:pt x="4" y="100"/>
                </a:lnTo>
                <a:lnTo>
                  <a:pt x="4" y="98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5"/>
                </a:lnTo>
                <a:lnTo>
                  <a:pt x="8" y="93"/>
                </a:lnTo>
                <a:lnTo>
                  <a:pt x="8" y="92"/>
                </a:lnTo>
                <a:lnTo>
                  <a:pt x="8" y="90"/>
                </a:lnTo>
                <a:lnTo>
                  <a:pt x="8" y="90"/>
                </a:lnTo>
                <a:lnTo>
                  <a:pt x="6" y="89"/>
                </a:lnTo>
                <a:lnTo>
                  <a:pt x="4" y="89"/>
                </a:lnTo>
                <a:lnTo>
                  <a:pt x="4" y="89"/>
                </a:lnTo>
                <a:lnTo>
                  <a:pt x="6" y="87"/>
                </a:lnTo>
                <a:lnTo>
                  <a:pt x="4" y="87"/>
                </a:lnTo>
                <a:lnTo>
                  <a:pt x="4" y="85"/>
                </a:lnTo>
                <a:lnTo>
                  <a:pt x="3" y="85"/>
                </a:lnTo>
                <a:lnTo>
                  <a:pt x="3" y="84"/>
                </a:lnTo>
                <a:lnTo>
                  <a:pt x="3" y="82"/>
                </a:lnTo>
                <a:lnTo>
                  <a:pt x="3" y="81"/>
                </a:lnTo>
                <a:lnTo>
                  <a:pt x="1" y="81"/>
                </a:lnTo>
                <a:lnTo>
                  <a:pt x="1" y="81"/>
                </a:lnTo>
                <a:lnTo>
                  <a:pt x="1" y="79"/>
                </a:lnTo>
                <a:lnTo>
                  <a:pt x="0" y="79"/>
                </a:lnTo>
                <a:lnTo>
                  <a:pt x="1" y="79"/>
                </a:lnTo>
                <a:lnTo>
                  <a:pt x="1" y="79"/>
                </a:lnTo>
                <a:lnTo>
                  <a:pt x="1" y="79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3" y="76"/>
                </a:lnTo>
                <a:lnTo>
                  <a:pt x="3" y="76"/>
                </a:lnTo>
                <a:lnTo>
                  <a:pt x="4" y="73"/>
                </a:lnTo>
                <a:lnTo>
                  <a:pt x="6" y="71"/>
                </a:lnTo>
                <a:lnTo>
                  <a:pt x="6" y="71"/>
                </a:lnTo>
                <a:lnTo>
                  <a:pt x="6" y="70"/>
                </a:lnTo>
                <a:lnTo>
                  <a:pt x="4" y="70"/>
                </a:lnTo>
                <a:lnTo>
                  <a:pt x="4" y="68"/>
                </a:lnTo>
                <a:lnTo>
                  <a:pt x="4" y="68"/>
                </a:lnTo>
                <a:lnTo>
                  <a:pt x="3" y="67"/>
                </a:lnTo>
                <a:lnTo>
                  <a:pt x="1" y="65"/>
                </a:lnTo>
                <a:lnTo>
                  <a:pt x="1" y="65"/>
                </a:lnTo>
                <a:lnTo>
                  <a:pt x="3" y="63"/>
                </a:lnTo>
                <a:lnTo>
                  <a:pt x="4" y="63"/>
                </a:lnTo>
                <a:lnTo>
                  <a:pt x="4" y="63"/>
                </a:lnTo>
                <a:lnTo>
                  <a:pt x="4" y="63"/>
                </a:lnTo>
                <a:lnTo>
                  <a:pt x="8" y="63"/>
                </a:lnTo>
                <a:lnTo>
                  <a:pt x="8" y="63"/>
                </a:lnTo>
                <a:lnTo>
                  <a:pt x="8" y="63"/>
                </a:lnTo>
                <a:lnTo>
                  <a:pt x="9" y="63"/>
                </a:lnTo>
                <a:lnTo>
                  <a:pt x="11" y="63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0"/>
                </a:lnTo>
                <a:lnTo>
                  <a:pt x="12" y="60"/>
                </a:lnTo>
                <a:lnTo>
                  <a:pt x="12" y="60"/>
                </a:lnTo>
                <a:lnTo>
                  <a:pt x="12" y="59"/>
                </a:lnTo>
                <a:lnTo>
                  <a:pt x="14" y="59"/>
                </a:lnTo>
                <a:lnTo>
                  <a:pt x="14" y="59"/>
                </a:lnTo>
                <a:lnTo>
                  <a:pt x="15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5" y="52"/>
                </a:lnTo>
                <a:lnTo>
                  <a:pt x="14" y="52"/>
                </a:lnTo>
                <a:lnTo>
                  <a:pt x="14" y="52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4" y="48"/>
                </a:lnTo>
                <a:lnTo>
                  <a:pt x="17" y="48"/>
                </a:lnTo>
                <a:lnTo>
                  <a:pt x="17" y="48"/>
                </a:lnTo>
                <a:lnTo>
                  <a:pt x="17" y="46"/>
                </a:lnTo>
                <a:lnTo>
                  <a:pt x="19" y="43"/>
                </a:lnTo>
                <a:lnTo>
                  <a:pt x="20" y="41"/>
                </a:lnTo>
                <a:lnTo>
                  <a:pt x="20" y="41"/>
                </a:lnTo>
                <a:lnTo>
                  <a:pt x="20" y="38"/>
                </a:lnTo>
                <a:lnTo>
                  <a:pt x="20" y="35"/>
                </a:lnTo>
                <a:lnTo>
                  <a:pt x="19" y="35"/>
                </a:lnTo>
                <a:lnTo>
                  <a:pt x="17" y="33"/>
                </a:lnTo>
                <a:lnTo>
                  <a:pt x="19" y="32"/>
                </a:lnTo>
                <a:lnTo>
                  <a:pt x="19" y="30"/>
                </a:lnTo>
                <a:lnTo>
                  <a:pt x="20" y="29"/>
                </a:lnTo>
                <a:lnTo>
                  <a:pt x="22" y="27"/>
                </a:lnTo>
                <a:lnTo>
                  <a:pt x="26" y="27"/>
                </a:lnTo>
                <a:lnTo>
                  <a:pt x="31" y="27"/>
                </a:lnTo>
                <a:lnTo>
                  <a:pt x="34" y="30"/>
                </a:lnTo>
                <a:lnTo>
                  <a:pt x="33" y="32"/>
                </a:lnTo>
                <a:lnTo>
                  <a:pt x="34" y="33"/>
                </a:lnTo>
                <a:lnTo>
                  <a:pt x="34" y="32"/>
                </a:lnTo>
                <a:lnTo>
                  <a:pt x="36" y="32"/>
                </a:lnTo>
                <a:lnTo>
                  <a:pt x="36" y="30"/>
                </a:lnTo>
                <a:lnTo>
                  <a:pt x="36" y="29"/>
                </a:lnTo>
                <a:lnTo>
                  <a:pt x="37" y="30"/>
                </a:lnTo>
                <a:lnTo>
                  <a:pt x="39" y="30"/>
                </a:lnTo>
                <a:lnTo>
                  <a:pt x="39" y="33"/>
                </a:lnTo>
                <a:lnTo>
                  <a:pt x="39" y="30"/>
                </a:lnTo>
                <a:lnTo>
                  <a:pt x="39" y="29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lnTo>
                  <a:pt x="44" y="24"/>
                </a:lnTo>
                <a:lnTo>
                  <a:pt x="49" y="24"/>
                </a:lnTo>
                <a:lnTo>
                  <a:pt x="50" y="26"/>
                </a:lnTo>
                <a:lnTo>
                  <a:pt x="55" y="29"/>
                </a:lnTo>
                <a:lnTo>
                  <a:pt x="55" y="30"/>
                </a:lnTo>
                <a:lnTo>
                  <a:pt x="56" y="30"/>
                </a:lnTo>
                <a:lnTo>
                  <a:pt x="55" y="29"/>
                </a:lnTo>
                <a:lnTo>
                  <a:pt x="50" y="24"/>
                </a:lnTo>
                <a:lnTo>
                  <a:pt x="49" y="24"/>
                </a:lnTo>
                <a:lnTo>
                  <a:pt x="47" y="24"/>
                </a:lnTo>
                <a:lnTo>
                  <a:pt x="45" y="22"/>
                </a:lnTo>
                <a:lnTo>
                  <a:pt x="45" y="22"/>
                </a:lnTo>
                <a:lnTo>
                  <a:pt x="44" y="21"/>
                </a:lnTo>
                <a:lnTo>
                  <a:pt x="44" y="16"/>
                </a:lnTo>
                <a:lnTo>
                  <a:pt x="44" y="16"/>
                </a:lnTo>
                <a:lnTo>
                  <a:pt x="42" y="15"/>
                </a:lnTo>
                <a:lnTo>
                  <a:pt x="42" y="16"/>
                </a:lnTo>
                <a:lnTo>
                  <a:pt x="41" y="16"/>
                </a:lnTo>
                <a:lnTo>
                  <a:pt x="41" y="15"/>
                </a:lnTo>
                <a:lnTo>
                  <a:pt x="41" y="13"/>
                </a:lnTo>
                <a:lnTo>
                  <a:pt x="44" y="13"/>
                </a:lnTo>
                <a:lnTo>
                  <a:pt x="45" y="11"/>
                </a:lnTo>
                <a:lnTo>
                  <a:pt x="45" y="11"/>
                </a:lnTo>
                <a:lnTo>
                  <a:pt x="44" y="10"/>
                </a:lnTo>
                <a:lnTo>
                  <a:pt x="42" y="8"/>
                </a:lnTo>
                <a:lnTo>
                  <a:pt x="41" y="5"/>
                </a:lnTo>
                <a:lnTo>
                  <a:pt x="41" y="4"/>
                </a:lnTo>
                <a:close/>
                <a:moveTo>
                  <a:pt x="41" y="4"/>
                </a:move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close/>
                <a:moveTo>
                  <a:pt x="37" y="0"/>
                </a:moveTo>
                <a:lnTo>
                  <a:pt x="37" y="0"/>
                </a:lnTo>
                <a:lnTo>
                  <a:pt x="37" y="2"/>
                </a:lnTo>
                <a:lnTo>
                  <a:pt x="37" y="2"/>
                </a:lnTo>
                <a:lnTo>
                  <a:pt x="37" y="4"/>
                </a:lnTo>
                <a:lnTo>
                  <a:pt x="37" y="4"/>
                </a:lnTo>
                <a:lnTo>
                  <a:pt x="41" y="4"/>
                </a:lnTo>
                <a:lnTo>
                  <a:pt x="41" y="4"/>
                </a:lnTo>
                <a:lnTo>
                  <a:pt x="36" y="5"/>
                </a:lnTo>
                <a:lnTo>
                  <a:pt x="36" y="5"/>
                </a:lnTo>
                <a:lnTo>
                  <a:pt x="36" y="7"/>
                </a:lnTo>
                <a:lnTo>
                  <a:pt x="36" y="4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3" name="Freeform 294"/>
          <p:cNvSpPr>
            <a:spLocks/>
          </p:cNvSpPr>
          <p:nvPr/>
        </p:nvSpPr>
        <p:spPr bwMode="auto">
          <a:xfrm>
            <a:off x="-3404645" y="3312494"/>
            <a:ext cx="505040" cy="246204"/>
          </a:xfrm>
          <a:custGeom>
            <a:avLst/>
            <a:gdLst>
              <a:gd name="T0" fmla="*/ 35 w 96"/>
              <a:gd name="T1" fmla="*/ 0 h 46"/>
              <a:gd name="T2" fmla="*/ 36 w 96"/>
              <a:gd name="T3" fmla="*/ 3 h 46"/>
              <a:gd name="T4" fmla="*/ 38 w 96"/>
              <a:gd name="T5" fmla="*/ 3 h 46"/>
              <a:gd name="T6" fmla="*/ 41 w 96"/>
              <a:gd name="T7" fmla="*/ 2 h 46"/>
              <a:gd name="T8" fmla="*/ 46 w 96"/>
              <a:gd name="T9" fmla="*/ 2 h 46"/>
              <a:gd name="T10" fmla="*/ 47 w 96"/>
              <a:gd name="T11" fmla="*/ 5 h 46"/>
              <a:gd name="T12" fmla="*/ 54 w 96"/>
              <a:gd name="T13" fmla="*/ 6 h 46"/>
              <a:gd name="T14" fmla="*/ 57 w 96"/>
              <a:gd name="T15" fmla="*/ 8 h 46"/>
              <a:gd name="T16" fmla="*/ 62 w 96"/>
              <a:gd name="T17" fmla="*/ 8 h 46"/>
              <a:gd name="T18" fmla="*/ 62 w 96"/>
              <a:gd name="T19" fmla="*/ 10 h 46"/>
              <a:gd name="T20" fmla="*/ 60 w 96"/>
              <a:gd name="T21" fmla="*/ 13 h 46"/>
              <a:gd name="T22" fmla="*/ 63 w 96"/>
              <a:gd name="T23" fmla="*/ 14 h 46"/>
              <a:gd name="T24" fmla="*/ 66 w 96"/>
              <a:gd name="T25" fmla="*/ 17 h 46"/>
              <a:gd name="T26" fmla="*/ 71 w 96"/>
              <a:gd name="T27" fmla="*/ 16 h 46"/>
              <a:gd name="T28" fmla="*/ 69 w 96"/>
              <a:gd name="T29" fmla="*/ 11 h 46"/>
              <a:gd name="T30" fmla="*/ 77 w 96"/>
              <a:gd name="T31" fmla="*/ 14 h 46"/>
              <a:gd name="T32" fmla="*/ 81 w 96"/>
              <a:gd name="T33" fmla="*/ 14 h 46"/>
              <a:gd name="T34" fmla="*/ 79 w 96"/>
              <a:gd name="T35" fmla="*/ 17 h 46"/>
              <a:gd name="T36" fmla="*/ 82 w 96"/>
              <a:gd name="T37" fmla="*/ 19 h 46"/>
              <a:gd name="T38" fmla="*/ 85 w 96"/>
              <a:gd name="T39" fmla="*/ 19 h 46"/>
              <a:gd name="T40" fmla="*/ 87 w 96"/>
              <a:gd name="T41" fmla="*/ 21 h 46"/>
              <a:gd name="T42" fmla="*/ 90 w 96"/>
              <a:gd name="T43" fmla="*/ 21 h 46"/>
              <a:gd name="T44" fmla="*/ 93 w 96"/>
              <a:gd name="T45" fmla="*/ 24 h 46"/>
              <a:gd name="T46" fmla="*/ 96 w 96"/>
              <a:gd name="T47" fmla="*/ 29 h 46"/>
              <a:gd name="T48" fmla="*/ 93 w 96"/>
              <a:gd name="T49" fmla="*/ 29 h 46"/>
              <a:gd name="T50" fmla="*/ 90 w 96"/>
              <a:gd name="T51" fmla="*/ 32 h 46"/>
              <a:gd name="T52" fmla="*/ 87 w 96"/>
              <a:gd name="T53" fmla="*/ 35 h 46"/>
              <a:gd name="T54" fmla="*/ 84 w 96"/>
              <a:gd name="T55" fmla="*/ 38 h 46"/>
              <a:gd name="T56" fmla="*/ 82 w 96"/>
              <a:gd name="T57" fmla="*/ 41 h 46"/>
              <a:gd name="T58" fmla="*/ 73 w 96"/>
              <a:gd name="T59" fmla="*/ 41 h 46"/>
              <a:gd name="T60" fmla="*/ 69 w 96"/>
              <a:gd name="T61" fmla="*/ 46 h 46"/>
              <a:gd name="T62" fmla="*/ 66 w 96"/>
              <a:gd name="T63" fmla="*/ 44 h 46"/>
              <a:gd name="T64" fmla="*/ 63 w 96"/>
              <a:gd name="T65" fmla="*/ 43 h 46"/>
              <a:gd name="T66" fmla="*/ 57 w 96"/>
              <a:gd name="T67" fmla="*/ 43 h 46"/>
              <a:gd name="T68" fmla="*/ 51 w 96"/>
              <a:gd name="T69" fmla="*/ 41 h 46"/>
              <a:gd name="T70" fmla="*/ 44 w 96"/>
              <a:gd name="T71" fmla="*/ 40 h 46"/>
              <a:gd name="T72" fmla="*/ 41 w 96"/>
              <a:gd name="T73" fmla="*/ 38 h 46"/>
              <a:gd name="T74" fmla="*/ 40 w 96"/>
              <a:gd name="T75" fmla="*/ 43 h 46"/>
              <a:gd name="T76" fmla="*/ 35 w 96"/>
              <a:gd name="T77" fmla="*/ 46 h 46"/>
              <a:gd name="T78" fmla="*/ 30 w 96"/>
              <a:gd name="T79" fmla="*/ 46 h 46"/>
              <a:gd name="T80" fmla="*/ 25 w 96"/>
              <a:gd name="T81" fmla="*/ 43 h 46"/>
              <a:gd name="T82" fmla="*/ 21 w 96"/>
              <a:gd name="T83" fmla="*/ 40 h 46"/>
              <a:gd name="T84" fmla="*/ 17 w 96"/>
              <a:gd name="T85" fmla="*/ 38 h 46"/>
              <a:gd name="T86" fmla="*/ 13 w 96"/>
              <a:gd name="T87" fmla="*/ 33 h 46"/>
              <a:gd name="T88" fmla="*/ 8 w 96"/>
              <a:gd name="T89" fmla="*/ 30 h 46"/>
              <a:gd name="T90" fmla="*/ 5 w 96"/>
              <a:gd name="T91" fmla="*/ 25 h 46"/>
              <a:gd name="T92" fmla="*/ 5 w 96"/>
              <a:gd name="T93" fmla="*/ 22 h 46"/>
              <a:gd name="T94" fmla="*/ 5 w 96"/>
              <a:gd name="T95" fmla="*/ 21 h 46"/>
              <a:gd name="T96" fmla="*/ 0 w 96"/>
              <a:gd name="T97" fmla="*/ 17 h 46"/>
              <a:gd name="T98" fmla="*/ 0 w 96"/>
              <a:gd name="T99" fmla="*/ 14 h 46"/>
              <a:gd name="T100" fmla="*/ 2 w 96"/>
              <a:gd name="T101" fmla="*/ 14 h 46"/>
              <a:gd name="T102" fmla="*/ 5 w 96"/>
              <a:gd name="T103" fmla="*/ 13 h 46"/>
              <a:gd name="T104" fmla="*/ 10 w 96"/>
              <a:gd name="T105" fmla="*/ 11 h 46"/>
              <a:gd name="T106" fmla="*/ 13 w 96"/>
              <a:gd name="T107" fmla="*/ 11 h 46"/>
              <a:gd name="T108" fmla="*/ 16 w 96"/>
              <a:gd name="T109" fmla="*/ 8 h 46"/>
              <a:gd name="T110" fmla="*/ 19 w 96"/>
              <a:gd name="T111" fmla="*/ 8 h 46"/>
              <a:gd name="T112" fmla="*/ 21 w 96"/>
              <a:gd name="T113" fmla="*/ 6 h 46"/>
              <a:gd name="T114" fmla="*/ 28 w 96"/>
              <a:gd name="T115" fmla="*/ 5 h 46"/>
              <a:gd name="T116" fmla="*/ 32 w 96"/>
              <a:gd name="T117" fmla="*/ 2 h 46"/>
              <a:gd name="T118" fmla="*/ 32 w 96"/>
              <a:gd name="T11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46">
                <a:moveTo>
                  <a:pt x="32" y="0"/>
                </a:moveTo>
                <a:lnTo>
                  <a:pt x="33" y="0"/>
                </a:lnTo>
                <a:lnTo>
                  <a:pt x="35" y="0"/>
                </a:lnTo>
                <a:lnTo>
                  <a:pt x="35" y="0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6" y="3"/>
                </a:lnTo>
                <a:lnTo>
                  <a:pt x="36" y="3"/>
                </a:lnTo>
                <a:lnTo>
                  <a:pt x="38" y="5"/>
                </a:lnTo>
                <a:lnTo>
                  <a:pt x="38" y="5"/>
                </a:lnTo>
                <a:lnTo>
                  <a:pt x="38" y="3"/>
                </a:lnTo>
                <a:lnTo>
                  <a:pt x="40" y="3"/>
                </a:lnTo>
                <a:lnTo>
                  <a:pt x="40" y="3"/>
                </a:lnTo>
                <a:lnTo>
                  <a:pt x="41" y="3"/>
                </a:lnTo>
                <a:lnTo>
                  <a:pt x="41" y="2"/>
                </a:lnTo>
                <a:lnTo>
                  <a:pt x="41" y="0"/>
                </a:lnTo>
                <a:lnTo>
                  <a:pt x="41" y="0"/>
                </a:lnTo>
                <a:lnTo>
                  <a:pt x="43" y="0"/>
                </a:lnTo>
                <a:lnTo>
                  <a:pt x="46" y="2"/>
                </a:lnTo>
                <a:lnTo>
                  <a:pt x="46" y="3"/>
                </a:lnTo>
                <a:lnTo>
                  <a:pt x="46" y="3"/>
                </a:lnTo>
                <a:lnTo>
                  <a:pt x="47" y="5"/>
                </a:lnTo>
                <a:lnTo>
                  <a:pt x="47" y="5"/>
                </a:lnTo>
                <a:lnTo>
                  <a:pt x="49" y="5"/>
                </a:lnTo>
                <a:lnTo>
                  <a:pt x="51" y="5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5" y="6"/>
                </a:lnTo>
                <a:lnTo>
                  <a:pt x="55" y="8"/>
                </a:lnTo>
                <a:lnTo>
                  <a:pt x="57" y="8"/>
                </a:lnTo>
                <a:lnTo>
                  <a:pt x="57" y="8"/>
                </a:lnTo>
                <a:lnTo>
                  <a:pt x="60" y="8"/>
                </a:lnTo>
                <a:lnTo>
                  <a:pt x="62" y="8"/>
                </a:lnTo>
                <a:lnTo>
                  <a:pt x="62" y="8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0" y="11"/>
                </a:lnTo>
                <a:lnTo>
                  <a:pt x="60" y="11"/>
                </a:lnTo>
                <a:lnTo>
                  <a:pt x="58" y="11"/>
                </a:lnTo>
                <a:lnTo>
                  <a:pt x="60" y="13"/>
                </a:lnTo>
                <a:lnTo>
                  <a:pt x="60" y="13"/>
                </a:lnTo>
                <a:lnTo>
                  <a:pt x="62" y="13"/>
                </a:lnTo>
                <a:lnTo>
                  <a:pt x="62" y="13"/>
                </a:lnTo>
                <a:lnTo>
                  <a:pt x="63" y="14"/>
                </a:lnTo>
                <a:lnTo>
                  <a:pt x="65" y="17"/>
                </a:lnTo>
                <a:lnTo>
                  <a:pt x="65" y="17"/>
                </a:lnTo>
                <a:lnTo>
                  <a:pt x="66" y="17"/>
                </a:lnTo>
                <a:lnTo>
                  <a:pt x="66" y="17"/>
                </a:lnTo>
                <a:lnTo>
                  <a:pt x="68" y="17"/>
                </a:lnTo>
                <a:lnTo>
                  <a:pt x="68" y="16"/>
                </a:lnTo>
                <a:lnTo>
                  <a:pt x="69" y="16"/>
                </a:lnTo>
                <a:lnTo>
                  <a:pt x="71" y="16"/>
                </a:lnTo>
                <a:lnTo>
                  <a:pt x="71" y="14"/>
                </a:lnTo>
                <a:lnTo>
                  <a:pt x="69" y="13"/>
                </a:lnTo>
                <a:lnTo>
                  <a:pt x="68" y="11"/>
                </a:lnTo>
                <a:lnTo>
                  <a:pt x="69" y="11"/>
                </a:lnTo>
                <a:lnTo>
                  <a:pt x="69" y="11"/>
                </a:lnTo>
                <a:lnTo>
                  <a:pt x="73" y="13"/>
                </a:lnTo>
                <a:lnTo>
                  <a:pt x="76" y="14"/>
                </a:lnTo>
                <a:lnTo>
                  <a:pt x="77" y="14"/>
                </a:lnTo>
                <a:lnTo>
                  <a:pt x="79" y="14"/>
                </a:lnTo>
                <a:lnTo>
                  <a:pt x="81" y="14"/>
                </a:lnTo>
                <a:lnTo>
                  <a:pt x="81" y="14"/>
                </a:lnTo>
                <a:lnTo>
                  <a:pt x="81" y="14"/>
                </a:lnTo>
                <a:lnTo>
                  <a:pt x="81" y="16"/>
                </a:lnTo>
                <a:lnTo>
                  <a:pt x="81" y="16"/>
                </a:lnTo>
                <a:lnTo>
                  <a:pt x="79" y="17"/>
                </a:lnTo>
                <a:lnTo>
                  <a:pt x="79" y="17"/>
                </a:lnTo>
                <a:lnTo>
                  <a:pt x="79" y="17"/>
                </a:lnTo>
                <a:lnTo>
                  <a:pt x="81" y="17"/>
                </a:lnTo>
                <a:lnTo>
                  <a:pt x="81" y="19"/>
                </a:lnTo>
                <a:lnTo>
                  <a:pt x="82" y="19"/>
                </a:lnTo>
                <a:lnTo>
                  <a:pt x="82" y="21"/>
                </a:lnTo>
                <a:lnTo>
                  <a:pt x="84" y="21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7" y="19"/>
                </a:lnTo>
                <a:lnTo>
                  <a:pt x="87" y="21"/>
                </a:lnTo>
                <a:lnTo>
                  <a:pt x="88" y="21"/>
                </a:lnTo>
                <a:lnTo>
                  <a:pt x="88" y="21"/>
                </a:lnTo>
                <a:lnTo>
                  <a:pt x="90" y="21"/>
                </a:lnTo>
                <a:lnTo>
                  <a:pt x="90" y="21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4"/>
                </a:lnTo>
                <a:lnTo>
                  <a:pt x="93" y="24"/>
                </a:lnTo>
                <a:lnTo>
                  <a:pt x="96" y="27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5" y="30"/>
                </a:lnTo>
                <a:lnTo>
                  <a:pt x="93" y="29"/>
                </a:lnTo>
                <a:lnTo>
                  <a:pt x="93" y="30"/>
                </a:lnTo>
                <a:lnTo>
                  <a:pt x="92" y="30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87" y="33"/>
                </a:lnTo>
                <a:lnTo>
                  <a:pt x="87" y="35"/>
                </a:lnTo>
                <a:lnTo>
                  <a:pt x="87" y="35"/>
                </a:lnTo>
                <a:lnTo>
                  <a:pt x="87" y="36"/>
                </a:lnTo>
                <a:lnTo>
                  <a:pt x="87" y="38"/>
                </a:lnTo>
                <a:lnTo>
                  <a:pt x="85" y="38"/>
                </a:lnTo>
                <a:lnTo>
                  <a:pt x="84" y="38"/>
                </a:lnTo>
                <a:lnTo>
                  <a:pt x="84" y="38"/>
                </a:lnTo>
                <a:lnTo>
                  <a:pt x="84" y="40"/>
                </a:lnTo>
                <a:lnTo>
                  <a:pt x="82" y="40"/>
                </a:lnTo>
                <a:lnTo>
                  <a:pt x="82" y="41"/>
                </a:lnTo>
                <a:lnTo>
                  <a:pt x="79" y="41"/>
                </a:lnTo>
                <a:lnTo>
                  <a:pt x="77" y="41"/>
                </a:lnTo>
                <a:lnTo>
                  <a:pt x="74" y="41"/>
                </a:lnTo>
                <a:lnTo>
                  <a:pt x="73" y="41"/>
                </a:lnTo>
                <a:lnTo>
                  <a:pt x="73" y="41"/>
                </a:lnTo>
                <a:lnTo>
                  <a:pt x="71" y="43"/>
                </a:lnTo>
                <a:lnTo>
                  <a:pt x="71" y="44"/>
                </a:lnTo>
                <a:lnTo>
                  <a:pt x="69" y="46"/>
                </a:lnTo>
                <a:lnTo>
                  <a:pt x="69" y="46"/>
                </a:lnTo>
                <a:lnTo>
                  <a:pt x="69" y="44"/>
                </a:lnTo>
                <a:lnTo>
                  <a:pt x="68" y="44"/>
                </a:lnTo>
                <a:lnTo>
                  <a:pt x="66" y="44"/>
                </a:lnTo>
                <a:lnTo>
                  <a:pt x="66" y="43"/>
                </a:lnTo>
                <a:lnTo>
                  <a:pt x="65" y="43"/>
                </a:lnTo>
                <a:lnTo>
                  <a:pt x="63" y="43"/>
                </a:lnTo>
                <a:lnTo>
                  <a:pt x="63" y="43"/>
                </a:lnTo>
                <a:lnTo>
                  <a:pt x="62" y="43"/>
                </a:lnTo>
                <a:lnTo>
                  <a:pt x="62" y="43"/>
                </a:lnTo>
                <a:lnTo>
                  <a:pt x="58" y="43"/>
                </a:lnTo>
                <a:lnTo>
                  <a:pt x="57" y="43"/>
                </a:lnTo>
                <a:lnTo>
                  <a:pt x="54" y="41"/>
                </a:lnTo>
                <a:lnTo>
                  <a:pt x="52" y="41"/>
                </a:lnTo>
                <a:lnTo>
                  <a:pt x="52" y="41"/>
                </a:lnTo>
                <a:lnTo>
                  <a:pt x="51" y="41"/>
                </a:lnTo>
                <a:lnTo>
                  <a:pt x="47" y="40"/>
                </a:lnTo>
                <a:lnTo>
                  <a:pt x="46" y="40"/>
                </a:lnTo>
                <a:lnTo>
                  <a:pt x="46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3" y="38"/>
                </a:lnTo>
                <a:lnTo>
                  <a:pt x="41" y="38"/>
                </a:lnTo>
                <a:lnTo>
                  <a:pt x="41" y="38"/>
                </a:lnTo>
                <a:lnTo>
                  <a:pt x="41" y="41"/>
                </a:lnTo>
                <a:lnTo>
                  <a:pt x="41" y="43"/>
                </a:lnTo>
                <a:lnTo>
                  <a:pt x="40" y="43"/>
                </a:lnTo>
                <a:lnTo>
                  <a:pt x="38" y="43"/>
                </a:lnTo>
                <a:lnTo>
                  <a:pt x="38" y="44"/>
                </a:lnTo>
                <a:lnTo>
                  <a:pt x="36" y="46"/>
                </a:lnTo>
                <a:lnTo>
                  <a:pt x="35" y="46"/>
                </a:lnTo>
                <a:lnTo>
                  <a:pt x="35" y="46"/>
                </a:lnTo>
                <a:lnTo>
                  <a:pt x="33" y="46"/>
                </a:lnTo>
                <a:lnTo>
                  <a:pt x="33" y="46"/>
                </a:lnTo>
                <a:lnTo>
                  <a:pt x="30" y="46"/>
                </a:lnTo>
                <a:lnTo>
                  <a:pt x="28" y="46"/>
                </a:lnTo>
                <a:lnTo>
                  <a:pt x="27" y="44"/>
                </a:lnTo>
                <a:lnTo>
                  <a:pt x="25" y="44"/>
                </a:lnTo>
                <a:lnTo>
                  <a:pt x="25" y="43"/>
                </a:lnTo>
                <a:lnTo>
                  <a:pt x="24" y="43"/>
                </a:lnTo>
                <a:lnTo>
                  <a:pt x="24" y="41"/>
                </a:lnTo>
                <a:lnTo>
                  <a:pt x="22" y="41"/>
                </a:lnTo>
                <a:lnTo>
                  <a:pt x="21" y="40"/>
                </a:lnTo>
                <a:lnTo>
                  <a:pt x="19" y="40"/>
                </a:lnTo>
                <a:lnTo>
                  <a:pt x="19" y="40"/>
                </a:lnTo>
                <a:lnTo>
                  <a:pt x="17" y="38"/>
                </a:lnTo>
                <a:lnTo>
                  <a:pt x="17" y="38"/>
                </a:lnTo>
                <a:lnTo>
                  <a:pt x="17" y="36"/>
                </a:lnTo>
                <a:lnTo>
                  <a:pt x="16" y="36"/>
                </a:lnTo>
                <a:lnTo>
                  <a:pt x="14" y="35"/>
                </a:lnTo>
                <a:lnTo>
                  <a:pt x="13" y="33"/>
                </a:lnTo>
                <a:lnTo>
                  <a:pt x="11" y="32"/>
                </a:lnTo>
                <a:lnTo>
                  <a:pt x="10" y="32"/>
                </a:lnTo>
                <a:lnTo>
                  <a:pt x="10" y="32"/>
                </a:lnTo>
                <a:lnTo>
                  <a:pt x="8" y="30"/>
                </a:lnTo>
                <a:lnTo>
                  <a:pt x="8" y="30"/>
                </a:lnTo>
                <a:lnTo>
                  <a:pt x="6" y="27"/>
                </a:lnTo>
                <a:lnTo>
                  <a:pt x="5" y="27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5" y="24"/>
                </a:lnTo>
                <a:lnTo>
                  <a:pt x="5" y="22"/>
                </a:lnTo>
                <a:lnTo>
                  <a:pt x="5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3" y="19"/>
                </a:lnTo>
                <a:lnTo>
                  <a:pt x="2" y="19"/>
                </a:lnTo>
                <a:lnTo>
                  <a:pt x="2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3" y="16"/>
                </a:lnTo>
                <a:lnTo>
                  <a:pt x="3" y="14"/>
                </a:lnTo>
                <a:lnTo>
                  <a:pt x="5" y="13"/>
                </a:lnTo>
                <a:lnTo>
                  <a:pt x="6" y="13"/>
                </a:lnTo>
                <a:lnTo>
                  <a:pt x="8" y="13"/>
                </a:lnTo>
                <a:lnTo>
                  <a:pt x="8" y="13"/>
                </a:lnTo>
                <a:lnTo>
                  <a:pt x="10" y="11"/>
                </a:lnTo>
                <a:lnTo>
                  <a:pt x="11" y="11"/>
                </a:lnTo>
                <a:lnTo>
                  <a:pt x="11" y="13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6" y="10"/>
                </a:lnTo>
                <a:lnTo>
                  <a:pt x="16" y="8"/>
                </a:lnTo>
                <a:lnTo>
                  <a:pt x="16" y="8"/>
                </a:lnTo>
                <a:lnTo>
                  <a:pt x="17" y="8"/>
                </a:lnTo>
                <a:lnTo>
                  <a:pt x="17" y="8"/>
                </a:lnTo>
                <a:lnTo>
                  <a:pt x="17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21" y="6"/>
                </a:lnTo>
                <a:lnTo>
                  <a:pt x="21" y="6"/>
                </a:lnTo>
                <a:lnTo>
                  <a:pt x="22" y="6"/>
                </a:lnTo>
                <a:lnTo>
                  <a:pt x="25" y="5"/>
                </a:lnTo>
                <a:lnTo>
                  <a:pt x="27" y="5"/>
                </a:lnTo>
                <a:lnTo>
                  <a:pt x="28" y="5"/>
                </a:lnTo>
                <a:lnTo>
                  <a:pt x="30" y="3"/>
                </a:lnTo>
                <a:lnTo>
                  <a:pt x="33" y="3"/>
                </a:lnTo>
                <a:lnTo>
                  <a:pt x="33" y="2"/>
                </a:lnTo>
                <a:lnTo>
                  <a:pt x="32" y="2"/>
                </a:lnTo>
                <a:lnTo>
                  <a:pt x="32" y="2"/>
                </a:lnTo>
                <a:lnTo>
                  <a:pt x="30" y="0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4" name="Freeform 295"/>
          <p:cNvSpPr>
            <a:spLocks/>
          </p:cNvSpPr>
          <p:nvPr/>
        </p:nvSpPr>
        <p:spPr bwMode="auto">
          <a:xfrm>
            <a:off x="-1868478" y="4762965"/>
            <a:ext cx="173609" cy="90990"/>
          </a:xfrm>
          <a:custGeom>
            <a:avLst/>
            <a:gdLst>
              <a:gd name="T0" fmla="*/ 33 w 33"/>
              <a:gd name="T1" fmla="*/ 0 h 17"/>
              <a:gd name="T2" fmla="*/ 31 w 33"/>
              <a:gd name="T3" fmla="*/ 0 h 17"/>
              <a:gd name="T4" fmla="*/ 23 w 33"/>
              <a:gd name="T5" fmla="*/ 5 h 17"/>
              <a:gd name="T6" fmla="*/ 23 w 33"/>
              <a:gd name="T7" fmla="*/ 6 h 17"/>
              <a:gd name="T8" fmla="*/ 23 w 33"/>
              <a:gd name="T9" fmla="*/ 8 h 17"/>
              <a:gd name="T10" fmla="*/ 25 w 33"/>
              <a:gd name="T11" fmla="*/ 10 h 17"/>
              <a:gd name="T12" fmla="*/ 25 w 33"/>
              <a:gd name="T13" fmla="*/ 10 h 17"/>
              <a:gd name="T14" fmla="*/ 25 w 33"/>
              <a:gd name="T15" fmla="*/ 11 h 17"/>
              <a:gd name="T16" fmla="*/ 23 w 33"/>
              <a:gd name="T17" fmla="*/ 11 h 17"/>
              <a:gd name="T18" fmla="*/ 22 w 33"/>
              <a:gd name="T19" fmla="*/ 11 h 17"/>
              <a:gd name="T20" fmla="*/ 20 w 33"/>
              <a:gd name="T21" fmla="*/ 11 h 17"/>
              <a:gd name="T22" fmla="*/ 20 w 33"/>
              <a:gd name="T23" fmla="*/ 11 h 17"/>
              <a:gd name="T24" fmla="*/ 17 w 33"/>
              <a:gd name="T25" fmla="*/ 13 h 17"/>
              <a:gd name="T26" fmla="*/ 16 w 33"/>
              <a:gd name="T27" fmla="*/ 14 h 17"/>
              <a:gd name="T28" fmla="*/ 14 w 33"/>
              <a:gd name="T29" fmla="*/ 14 h 17"/>
              <a:gd name="T30" fmla="*/ 12 w 33"/>
              <a:gd name="T31" fmla="*/ 16 h 17"/>
              <a:gd name="T32" fmla="*/ 11 w 33"/>
              <a:gd name="T33" fmla="*/ 16 h 17"/>
              <a:gd name="T34" fmla="*/ 11 w 33"/>
              <a:gd name="T35" fmla="*/ 16 h 17"/>
              <a:gd name="T36" fmla="*/ 11 w 33"/>
              <a:gd name="T37" fmla="*/ 16 h 17"/>
              <a:gd name="T38" fmla="*/ 11 w 33"/>
              <a:gd name="T39" fmla="*/ 17 h 17"/>
              <a:gd name="T40" fmla="*/ 9 w 33"/>
              <a:gd name="T41" fmla="*/ 17 h 17"/>
              <a:gd name="T42" fmla="*/ 9 w 33"/>
              <a:gd name="T43" fmla="*/ 17 h 17"/>
              <a:gd name="T44" fmla="*/ 9 w 33"/>
              <a:gd name="T45" fmla="*/ 16 h 17"/>
              <a:gd name="T46" fmla="*/ 8 w 33"/>
              <a:gd name="T47" fmla="*/ 16 h 17"/>
              <a:gd name="T48" fmla="*/ 6 w 33"/>
              <a:gd name="T49" fmla="*/ 16 h 17"/>
              <a:gd name="T50" fmla="*/ 6 w 33"/>
              <a:gd name="T51" fmla="*/ 16 h 17"/>
              <a:gd name="T52" fmla="*/ 3 w 33"/>
              <a:gd name="T53" fmla="*/ 16 h 17"/>
              <a:gd name="T54" fmla="*/ 1 w 33"/>
              <a:gd name="T55" fmla="*/ 14 h 17"/>
              <a:gd name="T56" fmla="*/ 1 w 33"/>
              <a:gd name="T57" fmla="*/ 14 h 17"/>
              <a:gd name="T58" fmla="*/ 0 w 33"/>
              <a:gd name="T59" fmla="*/ 11 h 17"/>
              <a:gd name="T60" fmla="*/ 0 w 33"/>
              <a:gd name="T61" fmla="*/ 10 h 17"/>
              <a:gd name="T62" fmla="*/ 1 w 33"/>
              <a:gd name="T63" fmla="*/ 10 h 17"/>
              <a:gd name="T64" fmla="*/ 3 w 33"/>
              <a:gd name="T65" fmla="*/ 10 h 17"/>
              <a:gd name="T66" fmla="*/ 3 w 33"/>
              <a:gd name="T67" fmla="*/ 8 h 17"/>
              <a:gd name="T68" fmla="*/ 5 w 33"/>
              <a:gd name="T69" fmla="*/ 8 h 17"/>
              <a:gd name="T70" fmla="*/ 6 w 33"/>
              <a:gd name="T71" fmla="*/ 8 h 17"/>
              <a:gd name="T72" fmla="*/ 6 w 33"/>
              <a:gd name="T73" fmla="*/ 8 h 17"/>
              <a:gd name="T74" fmla="*/ 8 w 33"/>
              <a:gd name="T75" fmla="*/ 8 h 17"/>
              <a:gd name="T76" fmla="*/ 9 w 33"/>
              <a:gd name="T77" fmla="*/ 6 h 17"/>
              <a:gd name="T78" fmla="*/ 9 w 33"/>
              <a:gd name="T79" fmla="*/ 3 h 17"/>
              <a:gd name="T80" fmla="*/ 11 w 33"/>
              <a:gd name="T81" fmla="*/ 5 h 17"/>
              <a:gd name="T82" fmla="*/ 14 w 33"/>
              <a:gd name="T83" fmla="*/ 5 h 17"/>
              <a:gd name="T84" fmla="*/ 17 w 33"/>
              <a:gd name="T85" fmla="*/ 5 h 17"/>
              <a:gd name="T86" fmla="*/ 19 w 33"/>
              <a:gd name="T87" fmla="*/ 5 h 17"/>
              <a:gd name="T88" fmla="*/ 25 w 33"/>
              <a:gd name="T89" fmla="*/ 3 h 17"/>
              <a:gd name="T90" fmla="*/ 27 w 33"/>
              <a:gd name="T91" fmla="*/ 2 h 17"/>
              <a:gd name="T92" fmla="*/ 28 w 33"/>
              <a:gd name="T93" fmla="*/ 2 h 17"/>
              <a:gd name="T94" fmla="*/ 30 w 33"/>
              <a:gd name="T95" fmla="*/ 0 h 17"/>
              <a:gd name="T96" fmla="*/ 33 w 33"/>
              <a:gd name="T9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17">
                <a:moveTo>
                  <a:pt x="33" y="0"/>
                </a:moveTo>
                <a:lnTo>
                  <a:pt x="31" y="0"/>
                </a:lnTo>
                <a:lnTo>
                  <a:pt x="23" y="5"/>
                </a:lnTo>
                <a:lnTo>
                  <a:pt x="23" y="6"/>
                </a:lnTo>
                <a:lnTo>
                  <a:pt x="23" y="8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3" y="11"/>
                </a:lnTo>
                <a:lnTo>
                  <a:pt x="22" y="11"/>
                </a:lnTo>
                <a:lnTo>
                  <a:pt x="20" y="11"/>
                </a:lnTo>
                <a:lnTo>
                  <a:pt x="20" y="11"/>
                </a:lnTo>
                <a:lnTo>
                  <a:pt x="17" y="13"/>
                </a:lnTo>
                <a:lnTo>
                  <a:pt x="16" y="14"/>
                </a:lnTo>
                <a:lnTo>
                  <a:pt x="14" y="14"/>
                </a:lnTo>
                <a:lnTo>
                  <a:pt x="12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1" y="17"/>
                </a:lnTo>
                <a:lnTo>
                  <a:pt x="9" y="17"/>
                </a:lnTo>
                <a:lnTo>
                  <a:pt x="9" y="17"/>
                </a:lnTo>
                <a:lnTo>
                  <a:pt x="9" y="16"/>
                </a:lnTo>
                <a:lnTo>
                  <a:pt x="8" y="16"/>
                </a:lnTo>
                <a:lnTo>
                  <a:pt x="6" y="16"/>
                </a:lnTo>
                <a:lnTo>
                  <a:pt x="6" y="16"/>
                </a:lnTo>
                <a:lnTo>
                  <a:pt x="3" y="16"/>
                </a:lnTo>
                <a:lnTo>
                  <a:pt x="1" y="14"/>
                </a:lnTo>
                <a:lnTo>
                  <a:pt x="1" y="14"/>
                </a:ln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3" y="10"/>
                </a:lnTo>
                <a:lnTo>
                  <a:pt x="3" y="8"/>
                </a:lnTo>
                <a:lnTo>
                  <a:pt x="5" y="8"/>
                </a:lnTo>
                <a:lnTo>
                  <a:pt x="6" y="8"/>
                </a:lnTo>
                <a:lnTo>
                  <a:pt x="6" y="8"/>
                </a:lnTo>
                <a:lnTo>
                  <a:pt x="8" y="8"/>
                </a:lnTo>
                <a:lnTo>
                  <a:pt x="9" y="6"/>
                </a:lnTo>
                <a:lnTo>
                  <a:pt x="9" y="3"/>
                </a:lnTo>
                <a:lnTo>
                  <a:pt x="11" y="5"/>
                </a:lnTo>
                <a:lnTo>
                  <a:pt x="14" y="5"/>
                </a:lnTo>
                <a:lnTo>
                  <a:pt x="17" y="5"/>
                </a:lnTo>
                <a:lnTo>
                  <a:pt x="19" y="5"/>
                </a:lnTo>
                <a:lnTo>
                  <a:pt x="25" y="3"/>
                </a:lnTo>
                <a:lnTo>
                  <a:pt x="27" y="2"/>
                </a:lnTo>
                <a:lnTo>
                  <a:pt x="28" y="2"/>
                </a:lnTo>
                <a:lnTo>
                  <a:pt x="30" y="0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5" name="Freeform 302"/>
          <p:cNvSpPr>
            <a:spLocks noEditPoints="1"/>
          </p:cNvSpPr>
          <p:nvPr/>
        </p:nvSpPr>
        <p:spPr bwMode="auto">
          <a:xfrm>
            <a:off x="1272248" y="3050235"/>
            <a:ext cx="4645327" cy="3157845"/>
          </a:xfrm>
          <a:custGeom>
            <a:avLst/>
            <a:gdLst>
              <a:gd name="T0" fmla="*/ 507 w 883"/>
              <a:gd name="T1" fmla="*/ 582 h 590"/>
              <a:gd name="T2" fmla="*/ 530 w 883"/>
              <a:gd name="T3" fmla="*/ 549 h 590"/>
              <a:gd name="T4" fmla="*/ 667 w 883"/>
              <a:gd name="T5" fmla="*/ 479 h 590"/>
              <a:gd name="T6" fmla="*/ 699 w 883"/>
              <a:gd name="T7" fmla="*/ 410 h 590"/>
              <a:gd name="T8" fmla="*/ 753 w 883"/>
              <a:gd name="T9" fmla="*/ 11 h 590"/>
              <a:gd name="T10" fmla="*/ 772 w 883"/>
              <a:gd name="T11" fmla="*/ 51 h 590"/>
              <a:gd name="T12" fmla="*/ 813 w 883"/>
              <a:gd name="T13" fmla="*/ 84 h 590"/>
              <a:gd name="T14" fmla="*/ 877 w 883"/>
              <a:gd name="T15" fmla="*/ 100 h 590"/>
              <a:gd name="T16" fmla="*/ 869 w 883"/>
              <a:gd name="T17" fmla="*/ 139 h 590"/>
              <a:gd name="T18" fmla="*/ 833 w 883"/>
              <a:gd name="T19" fmla="*/ 161 h 590"/>
              <a:gd name="T20" fmla="*/ 822 w 883"/>
              <a:gd name="T21" fmla="*/ 204 h 590"/>
              <a:gd name="T22" fmla="*/ 790 w 883"/>
              <a:gd name="T23" fmla="*/ 213 h 590"/>
              <a:gd name="T24" fmla="*/ 764 w 883"/>
              <a:gd name="T25" fmla="*/ 224 h 590"/>
              <a:gd name="T26" fmla="*/ 713 w 883"/>
              <a:gd name="T27" fmla="*/ 254 h 590"/>
              <a:gd name="T28" fmla="*/ 696 w 883"/>
              <a:gd name="T29" fmla="*/ 248 h 590"/>
              <a:gd name="T30" fmla="*/ 636 w 883"/>
              <a:gd name="T31" fmla="*/ 267 h 590"/>
              <a:gd name="T32" fmla="*/ 701 w 883"/>
              <a:gd name="T33" fmla="*/ 289 h 590"/>
              <a:gd name="T34" fmla="*/ 675 w 883"/>
              <a:gd name="T35" fmla="*/ 312 h 590"/>
              <a:gd name="T36" fmla="*/ 683 w 883"/>
              <a:gd name="T37" fmla="*/ 367 h 590"/>
              <a:gd name="T38" fmla="*/ 693 w 883"/>
              <a:gd name="T39" fmla="*/ 397 h 590"/>
              <a:gd name="T40" fmla="*/ 691 w 883"/>
              <a:gd name="T41" fmla="*/ 424 h 590"/>
              <a:gd name="T42" fmla="*/ 671 w 883"/>
              <a:gd name="T43" fmla="*/ 464 h 590"/>
              <a:gd name="T44" fmla="*/ 663 w 883"/>
              <a:gd name="T45" fmla="*/ 481 h 590"/>
              <a:gd name="T46" fmla="*/ 634 w 883"/>
              <a:gd name="T47" fmla="*/ 506 h 590"/>
              <a:gd name="T48" fmla="*/ 596 w 883"/>
              <a:gd name="T49" fmla="*/ 523 h 590"/>
              <a:gd name="T50" fmla="*/ 578 w 883"/>
              <a:gd name="T51" fmla="*/ 528 h 590"/>
              <a:gd name="T52" fmla="*/ 551 w 883"/>
              <a:gd name="T53" fmla="*/ 539 h 590"/>
              <a:gd name="T54" fmla="*/ 526 w 883"/>
              <a:gd name="T55" fmla="*/ 556 h 590"/>
              <a:gd name="T56" fmla="*/ 503 w 883"/>
              <a:gd name="T57" fmla="*/ 538 h 590"/>
              <a:gd name="T58" fmla="*/ 478 w 883"/>
              <a:gd name="T59" fmla="*/ 523 h 590"/>
              <a:gd name="T60" fmla="*/ 439 w 883"/>
              <a:gd name="T61" fmla="*/ 523 h 590"/>
              <a:gd name="T62" fmla="*/ 406 w 883"/>
              <a:gd name="T63" fmla="*/ 527 h 590"/>
              <a:gd name="T64" fmla="*/ 396 w 883"/>
              <a:gd name="T65" fmla="*/ 538 h 590"/>
              <a:gd name="T66" fmla="*/ 365 w 883"/>
              <a:gd name="T67" fmla="*/ 516 h 590"/>
              <a:gd name="T68" fmla="*/ 349 w 883"/>
              <a:gd name="T69" fmla="*/ 486 h 590"/>
              <a:gd name="T70" fmla="*/ 354 w 883"/>
              <a:gd name="T71" fmla="*/ 441 h 590"/>
              <a:gd name="T72" fmla="*/ 330 w 883"/>
              <a:gd name="T73" fmla="*/ 426 h 590"/>
              <a:gd name="T74" fmla="*/ 291 w 883"/>
              <a:gd name="T75" fmla="*/ 430 h 590"/>
              <a:gd name="T76" fmla="*/ 250 w 883"/>
              <a:gd name="T77" fmla="*/ 441 h 590"/>
              <a:gd name="T78" fmla="*/ 209 w 883"/>
              <a:gd name="T79" fmla="*/ 443 h 590"/>
              <a:gd name="T80" fmla="*/ 166 w 883"/>
              <a:gd name="T81" fmla="*/ 432 h 590"/>
              <a:gd name="T82" fmla="*/ 105 w 883"/>
              <a:gd name="T83" fmla="*/ 405 h 590"/>
              <a:gd name="T84" fmla="*/ 75 w 883"/>
              <a:gd name="T85" fmla="*/ 380 h 590"/>
              <a:gd name="T86" fmla="*/ 76 w 883"/>
              <a:gd name="T87" fmla="*/ 356 h 590"/>
              <a:gd name="T88" fmla="*/ 43 w 883"/>
              <a:gd name="T89" fmla="*/ 319 h 590"/>
              <a:gd name="T90" fmla="*/ 15 w 883"/>
              <a:gd name="T91" fmla="*/ 293 h 590"/>
              <a:gd name="T92" fmla="*/ 2 w 883"/>
              <a:gd name="T93" fmla="*/ 263 h 590"/>
              <a:gd name="T94" fmla="*/ 35 w 883"/>
              <a:gd name="T95" fmla="*/ 241 h 590"/>
              <a:gd name="T96" fmla="*/ 95 w 883"/>
              <a:gd name="T97" fmla="*/ 210 h 590"/>
              <a:gd name="T98" fmla="*/ 100 w 883"/>
              <a:gd name="T99" fmla="*/ 166 h 590"/>
              <a:gd name="T100" fmla="*/ 127 w 883"/>
              <a:gd name="T101" fmla="*/ 148 h 590"/>
              <a:gd name="T102" fmla="*/ 174 w 883"/>
              <a:gd name="T103" fmla="*/ 103 h 590"/>
              <a:gd name="T104" fmla="*/ 209 w 883"/>
              <a:gd name="T105" fmla="*/ 95 h 590"/>
              <a:gd name="T106" fmla="*/ 246 w 883"/>
              <a:gd name="T107" fmla="*/ 123 h 590"/>
              <a:gd name="T108" fmla="*/ 275 w 883"/>
              <a:gd name="T109" fmla="*/ 159 h 590"/>
              <a:gd name="T110" fmla="*/ 374 w 883"/>
              <a:gd name="T111" fmla="*/ 204 h 590"/>
              <a:gd name="T112" fmla="*/ 486 w 883"/>
              <a:gd name="T113" fmla="*/ 207 h 590"/>
              <a:gd name="T114" fmla="*/ 551 w 883"/>
              <a:gd name="T115" fmla="*/ 177 h 590"/>
              <a:gd name="T116" fmla="*/ 596 w 883"/>
              <a:gd name="T117" fmla="*/ 153 h 590"/>
              <a:gd name="T118" fmla="*/ 650 w 883"/>
              <a:gd name="T119" fmla="*/ 130 h 590"/>
              <a:gd name="T120" fmla="*/ 642 w 883"/>
              <a:gd name="T121" fmla="*/ 106 h 590"/>
              <a:gd name="T122" fmla="*/ 625 w 883"/>
              <a:gd name="T123" fmla="*/ 74 h 590"/>
              <a:gd name="T124" fmla="*/ 675 w 883"/>
              <a:gd name="T125" fmla="*/ 19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3" h="590">
                <a:moveTo>
                  <a:pt x="535" y="561"/>
                </a:moveTo>
                <a:lnTo>
                  <a:pt x="535" y="561"/>
                </a:lnTo>
                <a:lnTo>
                  <a:pt x="537" y="563"/>
                </a:lnTo>
                <a:lnTo>
                  <a:pt x="538" y="563"/>
                </a:lnTo>
                <a:lnTo>
                  <a:pt x="538" y="564"/>
                </a:lnTo>
                <a:lnTo>
                  <a:pt x="540" y="564"/>
                </a:lnTo>
                <a:lnTo>
                  <a:pt x="540" y="566"/>
                </a:lnTo>
                <a:lnTo>
                  <a:pt x="540" y="568"/>
                </a:lnTo>
                <a:lnTo>
                  <a:pt x="541" y="569"/>
                </a:lnTo>
                <a:lnTo>
                  <a:pt x="540" y="569"/>
                </a:lnTo>
                <a:lnTo>
                  <a:pt x="538" y="571"/>
                </a:lnTo>
                <a:lnTo>
                  <a:pt x="535" y="574"/>
                </a:lnTo>
                <a:lnTo>
                  <a:pt x="535" y="575"/>
                </a:lnTo>
                <a:lnTo>
                  <a:pt x="533" y="575"/>
                </a:lnTo>
                <a:lnTo>
                  <a:pt x="533" y="577"/>
                </a:lnTo>
                <a:lnTo>
                  <a:pt x="533" y="577"/>
                </a:lnTo>
                <a:lnTo>
                  <a:pt x="533" y="579"/>
                </a:lnTo>
                <a:lnTo>
                  <a:pt x="533" y="582"/>
                </a:lnTo>
                <a:lnTo>
                  <a:pt x="532" y="582"/>
                </a:lnTo>
                <a:lnTo>
                  <a:pt x="532" y="583"/>
                </a:lnTo>
                <a:lnTo>
                  <a:pt x="530" y="583"/>
                </a:lnTo>
                <a:lnTo>
                  <a:pt x="530" y="583"/>
                </a:lnTo>
                <a:lnTo>
                  <a:pt x="530" y="583"/>
                </a:lnTo>
                <a:lnTo>
                  <a:pt x="529" y="585"/>
                </a:lnTo>
                <a:lnTo>
                  <a:pt x="527" y="586"/>
                </a:lnTo>
                <a:lnTo>
                  <a:pt x="527" y="586"/>
                </a:lnTo>
                <a:lnTo>
                  <a:pt x="527" y="586"/>
                </a:lnTo>
                <a:lnTo>
                  <a:pt x="526" y="586"/>
                </a:lnTo>
                <a:lnTo>
                  <a:pt x="526" y="586"/>
                </a:lnTo>
                <a:lnTo>
                  <a:pt x="524" y="588"/>
                </a:lnTo>
                <a:lnTo>
                  <a:pt x="522" y="588"/>
                </a:lnTo>
                <a:lnTo>
                  <a:pt x="522" y="590"/>
                </a:lnTo>
                <a:lnTo>
                  <a:pt x="521" y="590"/>
                </a:lnTo>
                <a:lnTo>
                  <a:pt x="519" y="590"/>
                </a:lnTo>
                <a:lnTo>
                  <a:pt x="519" y="590"/>
                </a:lnTo>
                <a:lnTo>
                  <a:pt x="518" y="590"/>
                </a:lnTo>
                <a:lnTo>
                  <a:pt x="516" y="590"/>
                </a:lnTo>
                <a:lnTo>
                  <a:pt x="514" y="588"/>
                </a:lnTo>
                <a:lnTo>
                  <a:pt x="511" y="588"/>
                </a:lnTo>
                <a:lnTo>
                  <a:pt x="510" y="586"/>
                </a:lnTo>
                <a:lnTo>
                  <a:pt x="507" y="585"/>
                </a:lnTo>
                <a:lnTo>
                  <a:pt x="507" y="582"/>
                </a:lnTo>
                <a:lnTo>
                  <a:pt x="507" y="580"/>
                </a:lnTo>
                <a:lnTo>
                  <a:pt x="507" y="580"/>
                </a:lnTo>
                <a:lnTo>
                  <a:pt x="507" y="574"/>
                </a:lnTo>
                <a:lnTo>
                  <a:pt x="507" y="574"/>
                </a:lnTo>
                <a:lnTo>
                  <a:pt x="507" y="574"/>
                </a:lnTo>
                <a:lnTo>
                  <a:pt x="508" y="572"/>
                </a:lnTo>
                <a:lnTo>
                  <a:pt x="510" y="571"/>
                </a:lnTo>
                <a:lnTo>
                  <a:pt x="513" y="569"/>
                </a:lnTo>
                <a:lnTo>
                  <a:pt x="514" y="569"/>
                </a:lnTo>
                <a:lnTo>
                  <a:pt x="516" y="568"/>
                </a:lnTo>
                <a:lnTo>
                  <a:pt x="514" y="568"/>
                </a:lnTo>
                <a:lnTo>
                  <a:pt x="514" y="568"/>
                </a:lnTo>
                <a:lnTo>
                  <a:pt x="514" y="566"/>
                </a:lnTo>
                <a:lnTo>
                  <a:pt x="514" y="566"/>
                </a:lnTo>
                <a:lnTo>
                  <a:pt x="516" y="564"/>
                </a:lnTo>
                <a:lnTo>
                  <a:pt x="518" y="566"/>
                </a:lnTo>
                <a:lnTo>
                  <a:pt x="519" y="564"/>
                </a:lnTo>
                <a:lnTo>
                  <a:pt x="519" y="564"/>
                </a:lnTo>
                <a:lnTo>
                  <a:pt x="521" y="564"/>
                </a:lnTo>
                <a:lnTo>
                  <a:pt x="524" y="564"/>
                </a:lnTo>
                <a:lnTo>
                  <a:pt x="527" y="564"/>
                </a:lnTo>
                <a:lnTo>
                  <a:pt x="529" y="563"/>
                </a:lnTo>
                <a:lnTo>
                  <a:pt x="529" y="563"/>
                </a:lnTo>
                <a:lnTo>
                  <a:pt x="530" y="563"/>
                </a:lnTo>
                <a:lnTo>
                  <a:pt x="532" y="564"/>
                </a:lnTo>
                <a:lnTo>
                  <a:pt x="532" y="563"/>
                </a:lnTo>
                <a:lnTo>
                  <a:pt x="532" y="563"/>
                </a:lnTo>
                <a:lnTo>
                  <a:pt x="532" y="563"/>
                </a:lnTo>
                <a:lnTo>
                  <a:pt x="535" y="564"/>
                </a:lnTo>
                <a:lnTo>
                  <a:pt x="535" y="563"/>
                </a:lnTo>
                <a:lnTo>
                  <a:pt x="535" y="563"/>
                </a:lnTo>
                <a:lnTo>
                  <a:pt x="535" y="561"/>
                </a:lnTo>
                <a:close/>
                <a:moveTo>
                  <a:pt x="532" y="547"/>
                </a:moveTo>
                <a:lnTo>
                  <a:pt x="532" y="547"/>
                </a:lnTo>
                <a:lnTo>
                  <a:pt x="533" y="547"/>
                </a:lnTo>
                <a:lnTo>
                  <a:pt x="533" y="549"/>
                </a:lnTo>
                <a:lnTo>
                  <a:pt x="533" y="549"/>
                </a:lnTo>
                <a:lnTo>
                  <a:pt x="533" y="549"/>
                </a:lnTo>
                <a:lnTo>
                  <a:pt x="532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7"/>
                </a:lnTo>
                <a:lnTo>
                  <a:pt x="532" y="547"/>
                </a:lnTo>
                <a:close/>
                <a:moveTo>
                  <a:pt x="565" y="538"/>
                </a:move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3" y="539"/>
                </a:lnTo>
                <a:lnTo>
                  <a:pt x="565" y="538"/>
                </a:lnTo>
                <a:close/>
                <a:moveTo>
                  <a:pt x="567" y="538"/>
                </a:move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9"/>
                </a:lnTo>
                <a:lnTo>
                  <a:pt x="567" y="539"/>
                </a:lnTo>
                <a:lnTo>
                  <a:pt x="565" y="539"/>
                </a:lnTo>
                <a:lnTo>
                  <a:pt x="565" y="539"/>
                </a:lnTo>
                <a:lnTo>
                  <a:pt x="565" y="538"/>
                </a:lnTo>
                <a:lnTo>
                  <a:pt x="567" y="538"/>
                </a:lnTo>
                <a:lnTo>
                  <a:pt x="567" y="538"/>
                </a:lnTo>
                <a:close/>
                <a:moveTo>
                  <a:pt x="576" y="520"/>
                </a:moveTo>
                <a:lnTo>
                  <a:pt x="578" y="520"/>
                </a:lnTo>
                <a:lnTo>
                  <a:pt x="578" y="522"/>
                </a:lnTo>
                <a:lnTo>
                  <a:pt x="578" y="522"/>
                </a:lnTo>
                <a:lnTo>
                  <a:pt x="576" y="520"/>
                </a:lnTo>
                <a:lnTo>
                  <a:pt x="576" y="520"/>
                </a:lnTo>
                <a:lnTo>
                  <a:pt x="576" y="520"/>
                </a:lnTo>
                <a:lnTo>
                  <a:pt x="574" y="520"/>
                </a:lnTo>
                <a:lnTo>
                  <a:pt x="576" y="520"/>
                </a:lnTo>
                <a:close/>
                <a:moveTo>
                  <a:pt x="644" y="495"/>
                </a:moveTo>
                <a:lnTo>
                  <a:pt x="644" y="495"/>
                </a:lnTo>
                <a:lnTo>
                  <a:pt x="644" y="495"/>
                </a:lnTo>
                <a:lnTo>
                  <a:pt x="644" y="497"/>
                </a:lnTo>
                <a:lnTo>
                  <a:pt x="642" y="497"/>
                </a:lnTo>
                <a:lnTo>
                  <a:pt x="642" y="495"/>
                </a:lnTo>
                <a:lnTo>
                  <a:pt x="642" y="495"/>
                </a:lnTo>
                <a:lnTo>
                  <a:pt x="642" y="495"/>
                </a:lnTo>
                <a:lnTo>
                  <a:pt x="644" y="495"/>
                </a:lnTo>
                <a:close/>
                <a:moveTo>
                  <a:pt x="667" y="478"/>
                </a:moveTo>
                <a:lnTo>
                  <a:pt x="667" y="478"/>
                </a:lnTo>
                <a:lnTo>
                  <a:pt x="667" y="479"/>
                </a:lnTo>
                <a:lnTo>
                  <a:pt x="667" y="479"/>
                </a:lnTo>
                <a:lnTo>
                  <a:pt x="667" y="479"/>
                </a:ln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67" y="482"/>
                </a:lnTo>
                <a:lnTo>
                  <a:pt x="666" y="481"/>
                </a:lnTo>
                <a:lnTo>
                  <a:pt x="666" y="481"/>
                </a:lnTo>
                <a:lnTo>
                  <a:pt x="666" y="479"/>
                </a:lnTo>
                <a:lnTo>
                  <a:pt x="666" y="479"/>
                </a:lnTo>
                <a:lnTo>
                  <a:pt x="666" y="478"/>
                </a:lnTo>
                <a:lnTo>
                  <a:pt x="667" y="478"/>
                </a:lnTo>
                <a:close/>
                <a:moveTo>
                  <a:pt x="688" y="438"/>
                </a:moveTo>
                <a:lnTo>
                  <a:pt x="688" y="438"/>
                </a:lnTo>
                <a:lnTo>
                  <a:pt x="688" y="440"/>
                </a:lnTo>
                <a:lnTo>
                  <a:pt x="688" y="440"/>
                </a:lnTo>
                <a:lnTo>
                  <a:pt x="688" y="441"/>
                </a:lnTo>
                <a:lnTo>
                  <a:pt x="686" y="441"/>
                </a:lnTo>
                <a:lnTo>
                  <a:pt x="686" y="440"/>
                </a:lnTo>
                <a:lnTo>
                  <a:pt x="688" y="438"/>
                </a:lnTo>
                <a:close/>
                <a:moveTo>
                  <a:pt x="701" y="413"/>
                </a:moveTo>
                <a:lnTo>
                  <a:pt x="702" y="415"/>
                </a:lnTo>
                <a:lnTo>
                  <a:pt x="702" y="415"/>
                </a:lnTo>
                <a:lnTo>
                  <a:pt x="702" y="416"/>
                </a:lnTo>
                <a:lnTo>
                  <a:pt x="701" y="415"/>
                </a:lnTo>
                <a:lnTo>
                  <a:pt x="701" y="415"/>
                </a:lnTo>
                <a:lnTo>
                  <a:pt x="701" y="415"/>
                </a:lnTo>
                <a:lnTo>
                  <a:pt x="701" y="413"/>
                </a:lnTo>
                <a:close/>
                <a:moveTo>
                  <a:pt x="704" y="412"/>
                </a:moveTo>
                <a:lnTo>
                  <a:pt x="705" y="412"/>
                </a:lnTo>
                <a:lnTo>
                  <a:pt x="705" y="412"/>
                </a:lnTo>
                <a:lnTo>
                  <a:pt x="705" y="413"/>
                </a:lnTo>
                <a:lnTo>
                  <a:pt x="705" y="413"/>
                </a:lnTo>
                <a:lnTo>
                  <a:pt x="704" y="412"/>
                </a:lnTo>
                <a:lnTo>
                  <a:pt x="704" y="412"/>
                </a:lnTo>
                <a:close/>
                <a:moveTo>
                  <a:pt x="699" y="408"/>
                </a:moveTo>
                <a:lnTo>
                  <a:pt x="701" y="408"/>
                </a:lnTo>
                <a:lnTo>
                  <a:pt x="704" y="410"/>
                </a:lnTo>
                <a:lnTo>
                  <a:pt x="704" y="410"/>
                </a:lnTo>
                <a:lnTo>
                  <a:pt x="704" y="412"/>
                </a:lnTo>
                <a:lnTo>
                  <a:pt x="704" y="412"/>
                </a:lnTo>
                <a:lnTo>
                  <a:pt x="702" y="410"/>
                </a:lnTo>
                <a:lnTo>
                  <a:pt x="699" y="410"/>
                </a:lnTo>
                <a:lnTo>
                  <a:pt x="699" y="410"/>
                </a:lnTo>
                <a:lnTo>
                  <a:pt x="699" y="408"/>
                </a:lnTo>
                <a:close/>
                <a:moveTo>
                  <a:pt x="688" y="382"/>
                </a:moveTo>
                <a:lnTo>
                  <a:pt x="690" y="382"/>
                </a:lnTo>
                <a:lnTo>
                  <a:pt x="691" y="383"/>
                </a:lnTo>
                <a:lnTo>
                  <a:pt x="693" y="383"/>
                </a:lnTo>
                <a:lnTo>
                  <a:pt x="693" y="383"/>
                </a:lnTo>
                <a:lnTo>
                  <a:pt x="693" y="385"/>
                </a:lnTo>
                <a:lnTo>
                  <a:pt x="696" y="386"/>
                </a:lnTo>
                <a:lnTo>
                  <a:pt x="697" y="386"/>
                </a:lnTo>
                <a:lnTo>
                  <a:pt x="697" y="386"/>
                </a:lnTo>
                <a:lnTo>
                  <a:pt x="696" y="388"/>
                </a:lnTo>
                <a:lnTo>
                  <a:pt x="693" y="386"/>
                </a:lnTo>
                <a:lnTo>
                  <a:pt x="690" y="385"/>
                </a:lnTo>
                <a:lnTo>
                  <a:pt x="688" y="383"/>
                </a:lnTo>
                <a:lnTo>
                  <a:pt x="688" y="382"/>
                </a:lnTo>
                <a:close/>
                <a:moveTo>
                  <a:pt x="718" y="0"/>
                </a:moveTo>
                <a:lnTo>
                  <a:pt x="719" y="0"/>
                </a:lnTo>
                <a:lnTo>
                  <a:pt x="721" y="0"/>
                </a:lnTo>
                <a:lnTo>
                  <a:pt x="721" y="0"/>
                </a:lnTo>
                <a:lnTo>
                  <a:pt x="723" y="0"/>
                </a:lnTo>
                <a:lnTo>
                  <a:pt x="723" y="0"/>
                </a:lnTo>
                <a:lnTo>
                  <a:pt x="724" y="2"/>
                </a:lnTo>
                <a:lnTo>
                  <a:pt x="729" y="3"/>
                </a:lnTo>
                <a:lnTo>
                  <a:pt x="731" y="3"/>
                </a:lnTo>
                <a:lnTo>
                  <a:pt x="732" y="3"/>
                </a:lnTo>
                <a:lnTo>
                  <a:pt x="732" y="5"/>
                </a:lnTo>
                <a:lnTo>
                  <a:pt x="734" y="7"/>
                </a:lnTo>
                <a:lnTo>
                  <a:pt x="735" y="7"/>
                </a:lnTo>
                <a:lnTo>
                  <a:pt x="737" y="7"/>
                </a:lnTo>
                <a:lnTo>
                  <a:pt x="740" y="8"/>
                </a:lnTo>
                <a:lnTo>
                  <a:pt x="742" y="8"/>
                </a:lnTo>
                <a:lnTo>
                  <a:pt x="742" y="8"/>
                </a:lnTo>
                <a:lnTo>
                  <a:pt x="742" y="7"/>
                </a:lnTo>
                <a:lnTo>
                  <a:pt x="743" y="7"/>
                </a:lnTo>
                <a:lnTo>
                  <a:pt x="746" y="8"/>
                </a:lnTo>
                <a:lnTo>
                  <a:pt x="749" y="10"/>
                </a:lnTo>
                <a:lnTo>
                  <a:pt x="751" y="10"/>
                </a:lnTo>
                <a:lnTo>
                  <a:pt x="751" y="10"/>
                </a:lnTo>
                <a:lnTo>
                  <a:pt x="753" y="10"/>
                </a:lnTo>
                <a:lnTo>
                  <a:pt x="753" y="11"/>
                </a:lnTo>
                <a:lnTo>
                  <a:pt x="753" y="11"/>
                </a:lnTo>
                <a:lnTo>
                  <a:pt x="753" y="13"/>
                </a:lnTo>
                <a:lnTo>
                  <a:pt x="753" y="13"/>
                </a:lnTo>
                <a:lnTo>
                  <a:pt x="754" y="13"/>
                </a:lnTo>
                <a:lnTo>
                  <a:pt x="756" y="13"/>
                </a:lnTo>
                <a:lnTo>
                  <a:pt x="756" y="15"/>
                </a:lnTo>
                <a:lnTo>
                  <a:pt x="757" y="16"/>
                </a:lnTo>
                <a:lnTo>
                  <a:pt x="757" y="16"/>
                </a:lnTo>
                <a:lnTo>
                  <a:pt x="757" y="16"/>
                </a:lnTo>
                <a:lnTo>
                  <a:pt x="757" y="18"/>
                </a:lnTo>
                <a:lnTo>
                  <a:pt x="757" y="18"/>
                </a:lnTo>
                <a:lnTo>
                  <a:pt x="757" y="18"/>
                </a:lnTo>
                <a:lnTo>
                  <a:pt x="757" y="19"/>
                </a:lnTo>
                <a:lnTo>
                  <a:pt x="757" y="19"/>
                </a:lnTo>
                <a:lnTo>
                  <a:pt x="759" y="19"/>
                </a:lnTo>
                <a:lnTo>
                  <a:pt x="760" y="21"/>
                </a:lnTo>
                <a:lnTo>
                  <a:pt x="760" y="21"/>
                </a:lnTo>
                <a:lnTo>
                  <a:pt x="760" y="22"/>
                </a:lnTo>
                <a:lnTo>
                  <a:pt x="762" y="22"/>
                </a:lnTo>
                <a:lnTo>
                  <a:pt x="762" y="24"/>
                </a:lnTo>
                <a:lnTo>
                  <a:pt x="762" y="24"/>
                </a:lnTo>
                <a:lnTo>
                  <a:pt x="762" y="24"/>
                </a:lnTo>
                <a:lnTo>
                  <a:pt x="762" y="26"/>
                </a:lnTo>
                <a:lnTo>
                  <a:pt x="764" y="27"/>
                </a:lnTo>
                <a:lnTo>
                  <a:pt x="764" y="27"/>
                </a:lnTo>
                <a:lnTo>
                  <a:pt x="764" y="29"/>
                </a:lnTo>
                <a:lnTo>
                  <a:pt x="764" y="30"/>
                </a:lnTo>
                <a:lnTo>
                  <a:pt x="765" y="32"/>
                </a:lnTo>
                <a:lnTo>
                  <a:pt x="767" y="35"/>
                </a:lnTo>
                <a:lnTo>
                  <a:pt x="767" y="37"/>
                </a:lnTo>
                <a:lnTo>
                  <a:pt x="767" y="38"/>
                </a:lnTo>
                <a:lnTo>
                  <a:pt x="767" y="40"/>
                </a:lnTo>
                <a:lnTo>
                  <a:pt x="768" y="40"/>
                </a:lnTo>
                <a:lnTo>
                  <a:pt x="768" y="40"/>
                </a:lnTo>
                <a:lnTo>
                  <a:pt x="768" y="41"/>
                </a:lnTo>
                <a:lnTo>
                  <a:pt x="770" y="41"/>
                </a:lnTo>
                <a:lnTo>
                  <a:pt x="770" y="43"/>
                </a:lnTo>
                <a:lnTo>
                  <a:pt x="770" y="44"/>
                </a:lnTo>
                <a:lnTo>
                  <a:pt x="770" y="44"/>
                </a:lnTo>
                <a:lnTo>
                  <a:pt x="770" y="46"/>
                </a:lnTo>
                <a:lnTo>
                  <a:pt x="770" y="46"/>
                </a:lnTo>
                <a:lnTo>
                  <a:pt x="770" y="48"/>
                </a:lnTo>
                <a:lnTo>
                  <a:pt x="772" y="51"/>
                </a:lnTo>
                <a:lnTo>
                  <a:pt x="775" y="52"/>
                </a:lnTo>
                <a:lnTo>
                  <a:pt x="776" y="55"/>
                </a:lnTo>
                <a:lnTo>
                  <a:pt x="776" y="57"/>
                </a:lnTo>
                <a:lnTo>
                  <a:pt x="776" y="59"/>
                </a:lnTo>
                <a:lnTo>
                  <a:pt x="776" y="59"/>
                </a:lnTo>
                <a:lnTo>
                  <a:pt x="776" y="60"/>
                </a:lnTo>
                <a:lnTo>
                  <a:pt x="776" y="60"/>
                </a:lnTo>
                <a:lnTo>
                  <a:pt x="776" y="62"/>
                </a:lnTo>
                <a:lnTo>
                  <a:pt x="776" y="62"/>
                </a:lnTo>
                <a:lnTo>
                  <a:pt x="778" y="63"/>
                </a:lnTo>
                <a:lnTo>
                  <a:pt x="779" y="65"/>
                </a:lnTo>
                <a:lnTo>
                  <a:pt x="779" y="68"/>
                </a:lnTo>
                <a:lnTo>
                  <a:pt x="779" y="70"/>
                </a:lnTo>
                <a:lnTo>
                  <a:pt x="779" y="71"/>
                </a:lnTo>
                <a:lnTo>
                  <a:pt x="779" y="73"/>
                </a:lnTo>
                <a:lnTo>
                  <a:pt x="781" y="73"/>
                </a:lnTo>
                <a:lnTo>
                  <a:pt x="781" y="74"/>
                </a:lnTo>
                <a:lnTo>
                  <a:pt x="783" y="74"/>
                </a:lnTo>
                <a:lnTo>
                  <a:pt x="784" y="76"/>
                </a:lnTo>
                <a:lnTo>
                  <a:pt x="786" y="78"/>
                </a:lnTo>
                <a:lnTo>
                  <a:pt x="789" y="78"/>
                </a:lnTo>
                <a:lnTo>
                  <a:pt x="794" y="76"/>
                </a:lnTo>
                <a:lnTo>
                  <a:pt x="797" y="76"/>
                </a:lnTo>
                <a:lnTo>
                  <a:pt x="797" y="76"/>
                </a:lnTo>
                <a:lnTo>
                  <a:pt x="798" y="78"/>
                </a:lnTo>
                <a:lnTo>
                  <a:pt x="797" y="78"/>
                </a:lnTo>
                <a:lnTo>
                  <a:pt x="798" y="79"/>
                </a:lnTo>
                <a:lnTo>
                  <a:pt x="800" y="79"/>
                </a:lnTo>
                <a:lnTo>
                  <a:pt x="801" y="79"/>
                </a:lnTo>
                <a:lnTo>
                  <a:pt x="801" y="81"/>
                </a:lnTo>
                <a:lnTo>
                  <a:pt x="803" y="81"/>
                </a:lnTo>
                <a:lnTo>
                  <a:pt x="803" y="81"/>
                </a:lnTo>
                <a:lnTo>
                  <a:pt x="805" y="81"/>
                </a:lnTo>
                <a:lnTo>
                  <a:pt x="805" y="81"/>
                </a:lnTo>
                <a:lnTo>
                  <a:pt x="806" y="81"/>
                </a:lnTo>
                <a:lnTo>
                  <a:pt x="806" y="81"/>
                </a:lnTo>
                <a:lnTo>
                  <a:pt x="806" y="81"/>
                </a:lnTo>
                <a:lnTo>
                  <a:pt x="808" y="81"/>
                </a:lnTo>
                <a:lnTo>
                  <a:pt x="808" y="81"/>
                </a:lnTo>
                <a:lnTo>
                  <a:pt x="809" y="82"/>
                </a:lnTo>
                <a:lnTo>
                  <a:pt x="811" y="82"/>
                </a:lnTo>
                <a:lnTo>
                  <a:pt x="813" y="84"/>
                </a:lnTo>
                <a:lnTo>
                  <a:pt x="816" y="89"/>
                </a:lnTo>
                <a:lnTo>
                  <a:pt x="817" y="90"/>
                </a:lnTo>
                <a:lnTo>
                  <a:pt x="820" y="90"/>
                </a:lnTo>
                <a:lnTo>
                  <a:pt x="824" y="90"/>
                </a:lnTo>
                <a:lnTo>
                  <a:pt x="824" y="92"/>
                </a:lnTo>
                <a:lnTo>
                  <a:pt x="824" y="93"/>
                </a:lnTo>
                <a:lnTo>
                  <a:pt x="824" y="95"/>
                </a:lnTo>
                <a:lnTo>
                  <a:pt x="824" y="95"/>
                </a:lnTo>
                <a:lnTo>
                  <a:pt x="825" y="96"/>
                </a:lnTo>
                <a:lnTo>
                  <a:pt x="825" y="98"/>
                </a:lnTo>
                <a:lnTo>
                  <a:pt x="827" y="98"/>
                </a:lnTo>
                <a:lnTo>
                  <a:pt x="827" y="100"/>
                </a:lnTo>
                <a:lnTo>
                  <a:pt x="827" y="101"/>
                </a:lnTo>
                <a:lnTo>
                  <a:pt x="825" y="104"/>
                </a:lnTo>
                <a:lnTo>
                  <a:pt x="825" y="106"/>
                </a:lnTo>
                <a:lnTo>
                  <a:pt x="827" y="107"/>
                </a:lnTo>
                <a:lnTo>
                  <a:pt x="828" y="109"/>
                </a:lnTo>
                <a:lnTo>
                  <a:pt x="828" y="111"/>
                </a:lnTo>
                <a:lnTo>
                  <a:pt x="828" y="111"/>
                </a:lnTo>
                <a:lnTo>
                  <a:pt x="830" y="112"/>
                </a:lnTo>
                <a:lnTo>
                  <a:pt x="831" y="112"/>
                </a:lnTo>
                <a:lnTo>
                  <a:pt x="835" y="111"/>
                </a:lnTo>
                <a:lnTo>
                  <a:pt x="836" y="111"/>
                </a:lnTo>
                <a:lnTo>
                  <a:pt x="838" y="112"/>
                </a:lnTo>
                <a:lnTo>
                  <a:pt x="841" y="112"/>
                </a:lnTo>
                <a:lnTo>
                  <a:pt x="846" y="111"/>
                </a:lnTo>
                <a:lnTo>
                  <a:pt x="849" y="111"/>
                </a:lnTo>
                <a:lnTo>
                  <a:pt x="850" y="111"/>
                </a:lnTo>
                <a:lnTo>
                  <a:pt x="852" y="111"/>
                </a:lnTo>
                <a:lnTo>
                  <a:pt x="854" y="107"/>
                </a:lnTo>
                <a:lnTo>
                  <a:pt x="854" y="107"/>
                </a:lnTo>
                <a:lnTo>
                  <a:pt x="855" y="107"/>
                </a:lnTo>
                <a:lnTo>
                  <a:pt x="857" y="106"/>
                </a:lnTo>
                <a:lnTo>
                  <a:pt x="858" y="104"/>
                </a:lnTo>
                <a:lnTo>
                  <a:pt x="860" y="104"/>
                </a:lnTo>
                <a:lnTo>
                  <a:pt x="863" y="104"/>
                </a:lnTo>
                <a:lnTo>
                  <a:pt x="865" y="104"/>
                </a:lnTo>
                <a:lnTo>
                  <a:pt x="866" y="103"/>
                </a:lnTo>
                <a:lnTo>
                  <a:pt x="868" y="103"/>
                </a:lnTo>
                <a:lnTo>
                  <a:pt x="871" y="101"/>
                </a:lnTo>
                <a:lnTo>
                  <a:pt x="876" y="100"/>
                </a:lnTo>
                <a:lnTo>
                  <a:pt x="877" y="100"/>
                </a:lnTo>
                <a:lnTo>
                  <a:pt x="877" y="100"/>
                </a:lnTo>
                <a:lnTo>
                  <a:pt x="879" y="100"/>
                </a:lnTo>
                <a:lnTo>
                  <a:pt x="880" y="100"/>
                </a:lnTo>
                <a:lnTo>
                  <a:pt x="882" y="101"/>
                </a:lnTo>
                <a:lnTo>
                  <a:pt x="882" y="103"/>
                </a:lnTo>
                <a:lnTo>
                  <a:pt x="882" y="103"/>
                </a:lnTo>
                <a:lnTo>
                  <a:pt x="882" y="104"/>
                </a:lnTo>
                <a:lnTo>
                  <a:pt x="882" y="104"/>
                </a:lnTo>
                <a:lnTo>
                  <a:pt x="880" y="106"/>
                </a:lnTo>
                <a:lnTo>
                  <a:pt x="882" y="106"/>
                </a:lnTo>
                <a:lnTo>
                  <a:pt x="882" y="109"/>
                </a:lnTo>
                <a:lnTo>
                  <a:pt x="883" y="109"/>
                </a:lnTo>
                <a:lnTo>
                  <a:pt x="883" y="111"/>
                </a:lnTo>
                <a:lnTo>
                  <a:pt x="883" y="112"/>
                </a:lnTo>
                <a:lnTo>
                  <a:pt x="883" y="112"/>
                </a:lnTo>
                <a:lnTo>
                  <a:pt x="882" y="115"/>
                </a:lnTo>
                <a:lnTo>
                  <a:pt x="880" y="115"/>
                </a:lnTo>
                <a:lnTo>
                  <a:pt x="880" y="115"/>
                </a:lnTo>
                <a:lnTo>
                  <a:pt x="879" y="117"/>
                </a:lnTo>
                <a:lnTo>
                  <a:pt x="877" y="117"/>
                </a:lnTo>
                <a:lnTo>
                  <a:pt x="877" y="117"/>
                </a:lnTo>
                <a:lnTo>
                  <a:pt x="877" y="117"/>
                </a:lnTo>
                <a:lnTo>
                  <a:pt x="876" y="118"/>
                </a:lnTo>
                <a:lnTo>
                  <a:pt x="876" y="118"/>
                </a:lnTo>
                <a:lnTo>
                  <a:pt x="876" y="120"/>
                </a:lnTo>
                <a:lnTo>
                  <a:pt x="876" y="120"/>
                </a:lnTo>
                <a:lnTo>
                  <a:pt x="876" y="122"/>
                </a:lnTo>
                <a:lnTo>
                  <a:pt x="876" y="123"/>
                </a:lnTo>
                <a:lnTo>
                  <a:pt x="874" y="125"/>
                </a:lnTo>
                <a:lnTo>
                  <a:pt x="874" y="125"/>
                </a:lnTo>
                <a:lnTo>
                  <a:pt x="874" y="126"/>
                </a:lnTo>
                <a:lnTo>
                  <a:pt x="874" y="126"/>
                </a:lnTo>
                <a:lnTo>
                  <a:pt x="872" y="130"/>
                </a:lnTo>
                <a:lnTo>
                  <a:pt x="872" y="131"/>
                </a:lnTo>
                <a:lnTo>
                  <a:pt x="871" y="133"/>
                </a:lnTo>
                <a:lnTo>
                  <a:pt x="871" y="134"/>
                </a:lnTo>
                <a:lnTo>
                  <a:pt x="871" y="136"/>
                </a:lnTo>
                <a:lnTo>
                  <a:pt x="871" y="136"/>
                </a:lnTo>
                <a:lnTo>
                  <a:pt x="871" y="137"/>
                </a:lnTo>
                <a:lnTo>
                  <a:pt x="871" y="137"/>
                </a:lnTo>
                <a:lnTo>
                  <a:pt x="871" y="139"/>
                </a:lnTo>
                <a:lnTo>
                  <a:pt x="869" y="139"/>
                </a:lnTo>
                <a:lnTo>
                  <a:pt x="869" y="141"/>
                </a:lnTo>
                <a:lnTo>
                  <a:pt x="869" y="141"/>
                </a:lnTo>
                <a:lnTo>
                  <a:pt x="868" y="142"/>
                </a:lnTo>
                <a:lnTo>
                  <a:pt x="868" y="144"/>
                </a:lnTo>
                <a:lnTo>
                  <a:pt x="868" y="144"/>
                </a:lnTo>
                <a:lnTo>
                  <a:pt x="866" y="144"/>
                </a:lnTo>
                <a:lnTo>
                  <a:pt x="866" y="145"/>
                </a:lnTo>
                <a:lnTo>
                  <a:pt x="866" y="145"/>
                </a:lnTo>
                <a:lnTo>
                  <a:pt x="865" y="147"/>
                </a:lnTo>
                <a:lnTo>
                  <a:pt x="865" y="148"/>
                </a:lnTo>
                <a:lnTo>
                  <a:pt x="865" y="148"/>
                </a:lnTo>
                <a:lnTo>
                  <a:pt x="865" y="150"/>
                </a:lnTo>
                <a:lnTo>
                  <a:pt x="863" y="150"/>
                </a:lnTo>
                <a:lnTo>
                  <a:pt x="863" y="150"/>
                </a:lnTo>
                <a:lnTo>
                  <a:pt x="863" y="150"/>
                </a:lnTo>
                <a:lnTo>
                  <a:pt x="861" y="152"/>
                </a:lnTo>
                <a:lnTo>
                  <a:pt x="860" y="155"/>
                </a:lnTo>
                <a:lnTo>
                  <a:pt x="860" y="156"/>
                </a:lnTo>
                <a:lnTo>
                  <a:pt x="860" y="158"/>
                </a:lnTo>
                <a:lnTo>
                  <a:pt x="858" y="159"/>
                </a:lnTo>
                <a:lnTo>
                  <a:pt x="858" y="159"/>
                </a:lnTo>
                <a:lnTo>
                  <a:pt x="857" y="159"/>
                </a:lnTo>
                <a:lnTo>
                  <a:pt x="857" y="159"/>
                </a:lnTo>
                <a:lnTo>
                  <a:pt x="855" y="159"/>
                </a:lnTo>
                <a:lnTo>
                  <a:pt x="855" y="158"/>
                </a:lnTo>
                <a:lnTo>
                  <a:pt x="855" y="156"/>
                </a:lnTo>
                <a:lnTo>
                  <a:pt x="852" y="155"/>
                </a:lnTo>
                <a:lnTo>
                  <a:pt x="850" y="155"/>
                </a:lnTo>
                <a:lnTo>
                  <a:pt x="847" y="155"/>
                </a:lnTo>
                <a:lnTo>
                  <a:pt x="846" y="155"/>
                </a:lnTo>
                <a:lnTo>
                  <a:pt x="844" y="156"/>
                </a:lnTo>
                <a:lnTo>
                  <a:pt x="844" y="156"/>
                </a:lnTo>
                <a:lnTo>
                  <a:pt x="842" y="155"/>
                </a:lnTo>
                <a:lnTo>
                  <a:pt x="842" y="155"/>
                </a:lnTo>
                <a:lnTo>
                  <a:pt x="841" y="155"/>
                </a:lnTo>
                <a:lnTo>
                  <a:pt x="841" y="156"/>
                </a:lnTo>
                <a:lnTo>
                  <a:pt x="839" y="156"/>
                </a:lnTo>
                <a:lnTo>
                  <a:pt x="838" y="158"/>
                </a:lnTo>
                <a:lnTo>
                  <a:pt x="838" y="159"/>
                </a:lnTo>
                <a:lnTo>
                  <a:pt x="836" y="159"/>
                </a:lnTo>
                <a:lnTo>
                  <a:pt x="836" y="161"/>
                </a:lnTo>
                <a:lnTo>
                  <a:pt x="833" y="161"/>
                </a:lnTo>
                <a:lnTo>
                  <a:pt x="833" y="161"/>
                </a:lnTo>
                <a:lnTo>
                  <a:pt x="831" y="163"/>
                </a:lnTo>
                <a:lnTo>
                  <a:pt x="830" y="163"/>
                </a:lnTo>
                <a:lnTo>
                  <a:pt x="830" y="163"/>
                </a:lnTo>
                <a:lnTo>
                  <a:pt x="828" y="164"/>
                </a:lnTo>
                <a:lnTo>
                  <a:pt x="830" y="164"/>
                </a:lnTo>
                <a:lnTo>
                  <a:pt x="830" y="166"/>
                </a:lnTo>
                <a:lnTo>
                  <a:pt x="831" y="167"/>
                </a:lnTo>
                <a:lnTo>
                  <a:pt x="831" y="170"/>
                </a:lnTo>
                <a:lnTo>
                  <a:pt x="833" y="177"/>
                </a:lnTo>
                <a:lnTo>
                  <a:pt x="833" y="178"/>
                </a:lnTo>
                <a:lnTo>
                  <a:pt x="831" y="183"/>
                </a:lnTo>
                <a:lnTo>
                  <a:pt x="831" y="185"/>
                </a:lnTo>
                <a:lnTo>
                  <a:pt x="831" y="186"/>
                </a:lnTo>
                <a:lnTo>
                  <a:pt x="831" y="186"/>
                </a:lnTo>
                <a:lnTo>
                  <a:pt x="833" y="186"/>
                </a:lnTo>
                <a:lnTo>
                  <a:pt x="833" y="188"/>
                </a:lnTo>
                <a:lnTo>
                  <a:pt x="833" y="188"/>
                </a:lnTo>
                <a:lnTo>
                  <a:pt x="833" y="189"/>
                </a:lnTo>
                <a:lnTo>
                  <a:pt x="833" y="189"/>
                </a:lnTo>
                <a:lnTo>
                  <a:pt x="833" y="191"/>
                </a:lnTo>
                <a:lnTo>
                  <a:pt x="831" y="193"/>
                </a:lnTo>
                <a:lnTo>
                  <a:pt x="831" y="194"/>
                </a:lnTo>
                <a:lnTo>
                  <a:pt x="831" y="194"/>
                </a:lnTo>
                <a:lnTo>
                  <a:pt x="831" y="194"/>
                </a:lnTo>
                <a:lnTo>
                  <a:pt x="831" y="196"/>
                </a:lnTo>
                <a:lnTo>
                  <a:pt x="830" y="197"/>
                </a:lnTo>
                <a:lnTo>
                  <a:pt x="830" y="197"/>
                </a:lnTo>
                <a:lnTo>
                  <a:pt x="828" y="199"/>
                </a:lnTo>
                <a:lnTo>
                  <a:pt x="828" y="197"/>
                </a:lnTo>
                <a:lnTo>
                  <a:pt x="827" y="197"/>
                </a:lnTo>
                <a:lnTo>
                  <a:pt x="825" y="199"/>
                </a:lnTo>
                <a:lnTo>
                  <a:pt x="824" y="199"/>
                </a:lnTo>
                <a:lnTo>
                  <a:pt x="822" y="199"/>
                </a:lnTo>
                <a:lnTo>
                  <a:pt x="822" y="200"/>
                </a:lnTo>
                <a:lnTo>
                  <a:pt x="820" y="200"/>
                </a:lnTo>
                <a:lnTo>
                  <a:pt x="820" y="200"/>
                </a:lnTo>
                <a:lnTo>
                  <a:pt x="822" y="200"/>
                </a:lnTo>
                <a:lnTo>
                  <a:pt x="822" y="202"/>
                </a:lnTo>
                <a:lnTo>
                  <a:pt x="824" y="202"/>
                </a:lnTo>
                <a:lnTo>
                  <a:pt x="824" y="204"/>
                </a:lnTo>
                <a:lnTo>
                  <a:pt x="822" y="204"/>
                </a:lnTo>
                <a:lnTo>
                  <a:pt x="822" y="204"/>
                </a:lnTo>
                <a:lnTo>
                  <a:pt x="822" y="204"/>
                </a:lnTo>
                <a:lnTo>
                  <a:pt x="820" y="202"/>
                </a:lnTo>
                <a:lnTo>
                  <a:pt x="819" y="200"/>
                </a:lnTo>
                <a:lnTo>
                  <a:pt x="819" y="200"/>
                </a:lnTo>
                <a:lnTo>
                  <a:pt x="819" y="197"/>
                </a:lnTo>
                <a:lnTo>
                  <a:pt x="819" y="197"/>
                </a:lnTo>
                <a:lnTo>
                  <a:pt x="817" y="197"/>
                </a:lnTo>
                <a:lnTo>
                  <a:pt x="817" y="196"/>
                </a:lnTo>
                <a:lnTo>
                  <a:pt x="816" y="196"/>
                </a:lnTo>
                <a:lnTo>
                  <a:pt x="816" y="196"/>
                </a:lnTo>
                <a:lnTo>
                  <a:pt x="814" y="196"/>
                </a:lnTo>
                <a:lnTo>
                  <a:pt x="814" y="196"/>
                </a:lnTo>
                <a:lnTo>
                  <a:pt x="814" y="196"/>
                </a:lnTo>
                <a:lnTo>
                  <a:pt x="813" y="196"/>
                </a:lnTo>
                <a:lnTo>
                  <a:pt x="813" y="197"/>
                </a:lnTo>
                <a:lnTo>
                  <a:pt x="813" y="199"/>
                </a:lnTo>
                <a:lnTo>
                  <a:pt x="813" y="200"/>
                </a:lnTo>
                <a:lnTo>
                  <a:pt x="811" y="202"/>
                </a:lnTo>
                <a:lnTo>
                  <a:pt x="811" y="205"/>
                </a:lnTo>
                <a:lnTo>
                  <a:pt x="811" y="205"/>
                </a:lnTo>
                <a:lnTo>
                  <a:pt x="809" y="205"/>
                </a:lnTo>
                <a:lnTo>
                  <a:pt x="809" y="205"/>
                </a:lnTo>
                <a:lnTo>
                  <a:pt x="809" y="207"/>
                </a:lnTo>
                <a:lnTo>
                  <a:pt x="808" y="207"/>
                </a:lnTo>
                <a:lnTo>
                  <a:pt x="808" y="205"/>
                </a:lnTo>
                <a:lnTo>
                  <a:pt x="806" y="205"/>
                </a:lnTo>
                <a:lnTo>
                  <a:pt x="806" y="205"/>
                </a:lnTo>
                <a:lnTo>
                  <a:pt x="805" y="205"/>
                </a:lnTo>
                <a:lnTo>
                  <a:pt x="805" y="207"/>
                </a:lnTo>
                <a:lnTo>
                  <a:pt x="803" y="208"/>
                </a:lnTo>
                <a:lnTo>
                  <a:pt x="803" y="208"/>
                </a:lnTo>
                <a:lnTo>
                  <a:pt x="803" y="210"/>
                </a:lnTo>
                <a:lnTo>
                  <a:pt x="803" y="210"/>
                </a:lnTo>
                <a:lnTo>
                  <a:pt x="801" y="210"/>
                </a:lnTo>
                <a:lnTo>
                  <a:pt x="800" y="211"/>
                </a:lnTo>
                <a:lnTo>
                  <a:pt x="800" y="213"/>
                </a:lnTo>
                <a:lnTo>
                  <a:pt x="798" y="213"/>
                </a:lnTo>
                <a:lnTo>
                  <a:pt x="797" y="211"/>
                </a:lnTo>
                <a:lnTo>
                  <a:pt x="795" y="213"/>
                </a:lnTo>
                <a:lnTo>
                  <a:pt x="792" y="213"/>
                </a:lnTo>
                <a:lnTo>
                  <a:pt x="790" y="213"/>
                </a:lnTo>
                <a:lnTo>
                  <a:pt x="789" y="213"/>
                </a:lnTo>
                <a:lnTo>
                  <a:pt x="787" y="213"/>
                </a:lnTo>
                <a:lnTo>
                  <a:pt x="787" y="213"/>
                </a:lnTo>
                <a:lnTo>
                  <a:pt x="787" y="215"/>
                </a:lnTo>
                <a:lnTo>
                  <a:pt x="787" y="215"/>
                </a:lnTo>
                <a:lnTo>
                  <a:pt x="787" y="216"/>
                </a:lnTo>
                <a:lnTo>
                  <a:pt x="787" y="216"/>
                </a:lnTo>
                <a:lnTo>
                  <a:pt x="789" y="218"/>
                </a:lnTo>
                <a:lnTo>
                  <a:pt x="790" y="219"/>
                </a:lnTo>
                <a:lnTo>
                  <a:pt x="790" y="219"/>
                </a:lnTo>
                <a:lnTo>
                  <a:pt x="790" y="221"/>
                </a:lnTo>
                <a:lnTo>
                  <a:pt x="790" y="221"/>
                </a:lnTo>
                <a:lnTo>
                  <a:pt x="789" y="222"/>
                </a:lnTo>
                <a:lnTo>
                  <a:pt x="789" y="224"/>
                </a:lnTo>
                <a:lnTo>
                  <a:pt x="787" y="224"/>
                </a:lnTo>
                <a:lnTo>
                  <a:pt x="787" y="222"/>
                </a:lnTo>
                <a:lnTo>
                  <a:pt x="786" y="222"/>
                </a:lnTo>
                <a:lnTo>
                  <a:pt x="786" y="222"/>
                </a:lnTo>
                <a:lnTo>
                  <a:pt x="781" y="222"/>
                </a:lnTo>
                <a:lnTo>
                  <a:pt x="779" y="222"/>
                </a:lnTo>
                <a:lnTo>
                  <a:pt x="779" y="222"/>
                </a:lnTo>
                <a:lnTo>
                  <a:pt x="778" y="222"/>
                </a:lnTo>
                <a:lnTo>
                  <a:pt x="776" y="221"/>
                </a:lnTo>
                <a:lnTo>
                  <a:pt x="775" y="221"/>
                </a:lnTo>
                <a:lnTo>
                  <a:pt x="773" y="221"/>
                </a:lnTo>
                <a:lnTo>
                  <a:pt x="773" y="219"/>
                </a:lnTo>
                <a:lnTo>
                  <a:pt x="773" y="219"/>
                </a:lnTo>
                <a:lnTo>
                  <a:pt x="773" y="218"/>
                </a:lnTo>
                <a:lnTo>
                  <a:pt x="772" y="218"/>
                </a:lnTo>
                <a:lnTo>
                  <a:pt x="772" y="216"/>
                </a:lnTo>
                <a:lnTo>
                  <a:pt x="770" y="216"/>
                </a:lnTo>
                <a:lnTo>
                  <a:pt x="770" y="218"/>
                </a:lnTo>
                <a:lnTo>
                  <a:pt x="768" y="218"/>
                </a:lnTo>
                <a:lnTo>
                  <a:pt x="768" y="218"/>
                </a:lnTo>
                <a:lnTo>
                  <a:pt x="768" y="218"/>
                </a:lnTo>
                <a:lnTo>
                  <a:pt x="767" y="218"/>
                </a:lnTo>
                <a:lnTo>
                  <a:pt x="765" y="219"/>
                </a:lnTo>
                <a:lnTo>
                  <a:pt x="765" y="219"/>
                </a:lnTo>
                <a:lnTo>
                  <a:pt x="765" y="221"/>
                </a:lnTo>
                <a:lnTo>
                  <a:pt x="765" y="224"/>
                </a:lnTo>
                <a:lnTo>
                  <a:pt x="764" y="224"/>
                </a:lnTo>
                <a:lnTo>
                  <a:pt x="764" y="224"/>
                </a:lnTo>
                <a:lnTo>
                  <a:pt x="764" y="224"/>
                </a:lnTo>
                <a:lnTo>
                  <a:pt x="762" y="226"/>
                </a:lnTo>
                <a:lnTo>
                  <a:pt x="760" y="227"/>
                </a:lnTo>
                <a:lnTo>
                  <a:pt x="759" y="229"/>
                </a:lnTo>
                <a:lnTo>
                  <a:pt x="759" y="230"/>
                </a:lnTo>
                <a:lnTo>
                  <a:pt x="759" y="230"/>
                </a:lnTo>
                <a:lnTo>
                  <a:pt x="757" y="232"/>
                </a:lnTo>
                <a:lnTo>
                  <a:pt x="756" y="232"/>
                </a:lnTo>
                <a:lnTo>
                  <a:pt x="754" y="232"/>
                </a:lnTo>
                <a:lnTo>
                  <a:pt x="753" y="232"/>
                </a:lnTo>
                <a:lnTo>
                  <a:pt x="753" y="233"/>
                </a:lnTo>
                <a:lnTo>
                  <a:pt x="753" y="233"/>
                </a:lnTo>
                <a:lnTo>
                  <a:pt x="753" y="233"/>
                </a:lnTo>
                <a:lnTo>
                  <a:pt x="751" y="233"/>
                </a:lnTo>
                <a:lnTo>
                  <a:pt x="751" y="235"/>
                </a:lnTo>
                <a:lnTo>
                  <a:pt x="749" y="237"/>
                </a:lnTo>
                <a:lnTo>
                  <a:pt x="748" y="237"/>
                </a:lnTo>
                <a:lnTo>
                  <a:pt x="745" y="237"/>
                </a:lnTo>
                <a:lnTo>
                  <a:pt x="743" y="238"/>
                </a:lnTo>
                <a:lnTo>
                  <a:pt x="743" y="238"/>
                </a:lnTo>
                <a:lnTo>
                  <a:pt x="743" y="238"/>
                </a:lnTo>
                <a:lnTo>
                  <a:pt x="743" y="240"/>
                </a:lnTo>
                <a:lnTo>
                  <a:pt x="742" y="240"/>
                </a:lnTo>
                <a:lnTo>
                  <a:pt x="742" y="240"/>
                </a:lnTo>
                <a:lnTo>
                  <a:pt x="740" y="241"/>
                </a:lnTo>
                <a:lnTo>
                  <a:pt x="738" y="241"/>
                </a:lnTo>
                <a:lnTo>
                  <a:pt x="735" y="245"/>
                </a:lnTo>
                <a:lnTo>
                  <a:pt x="734" y="246"/>
                </a:lnTo>
                <a:lnTo>
                  <a:pt x="734" y="248"/>
                </a:lnTo>
                <a:lnTo>
                  <a:pt x="734" y="248"/>
                </a:lnTo>
                <a:lnTo>
                  <a:pt x="732" y="249"/>
                </a:lnTo>
                <a:lnTo>
                  <a:pt x="731" y="249"/>
                </a:lnTo>
                <a:lnTo>
                  <a:pt x="724" y="251"/>
                </a:lnTo>
                <a:lnTo>
                  <a:pt x="723" y="249"/>
                </a:lnTo>
                <a:lnTo>
                  <a:pt x="723" y="249"/>
                </a:lnTo>
                <a:lnTo>
                  <a:pt x="723" y="251"/>
                </a:lnTo>
                <a:lnTo>
                  <a:pt x="721" y="251"/>
                </a:lnTo>
                <a:lnTo>
                  <a:pt x="719" y="251"/>
                </a:lnTo>
                <a:lnTo>
                  <a:pt x="718" y="252"/>
                </a:lnTo>
                <a:lnTo>
                  <a:pt x="716" y="252"/>
                </a:lnTo>
                <a:lnTo>
                  <a:pt x="715" y="252"/>
                </a:lnTo>
                <a:lnTo>
                  <a:pt x="713" y="254"/>
                </a:lnTo>
                <a:lnTo>
                  <a:pt x="712" y="254"/>
                </a:lnTo>
                <a:lnTo>
                  <a:pt x="704" y="259"/>
                </a:lnTo>
                <a:lnTo>
                  <a:pt x="702" y="260"/>
                </a:lnTo>
                <a:lnTo>
                  <a:pt x="701" y="262"/>
                </a:lnTo>
                <a:lnTo>
                  <a:pt x="701" y="262"/>
                </a:lnTo>
                <a:lnTo>
                  <a:pt x="699" y="263"/>
                </a:lnTo>
                <a:lnTo>
                  <a:pt x="699" y="263"/>
                </a:lnTo>
                <a:lnTo>
                  <a:pt x="697" y="263"/>
                </a:lnTo>
                <a:lnTo>
                  <a:pt x="696" y="265"/>
                </a:lnTo>
                <a:lnTo>
                  <a:pt x="696" y="263"/>
                </a:lnTo>
                <a:lnTo>
                  <a:pt x="694" y="263"/>
                </a:lnTo>
                <a:lnTo>
                  <a:pt x="694" y="265"/>
                </a:lnTo>
                <a:lnTo>
                  <a:pt x="694" y="267"/>
                </a:lnTo>
                <a:lnTo>
                  <a:pt x="694" y="267"/>
                </a:lnTo>
                <a:lnTo>
                  <a:pt x="693" y="267"/>
                </a:lnTo>
                <a:lnTo>
                  <a:pt x="690" y="267"/>
                </a:lnTo>
                <a:lnTo>
                  <a:pt x="688" y="268"/>
                </a:lnTo>
                <a:lnTo>
                  <a:pt x="688" y="268"/>
                </a:lnTo>
                <a:lnTo>
                  <a:pt x="688" y="268"/>
                </a:lnTo>
                <a:lnTo>
                  <a:pt x="686" y="267"/>
                </a:lnTo>
                <a:lnTo>
                  <a:pt x="686" y="265"/>
                </a:lnTo>
                <a:lnTo>
                  <a:pt x="688" y="265"/>
                </a:lnTo>
                <a:lnTo>
                  <a:pt x="688" y="265"/>
                </a:lnTo>
                <a:lnTo>
                  <a:pt x="694" y="262"/>
                </a:lnTo>
                <a:lnTo>
                  <a:pt x="694" y="260"/>
                </a:lnTo>
                <a:lnTo>
                  <a:pt x="694" y="260"/>
                </a:lnTo>
                <a:lnTo>
                  <a:pt x="696" y="259"/>
                </a:lnTo>
                <a:lnTo>
                  <a:pt x="697" y="257"/>
                </a:lnTo>
                <a:lnTo>
                  <a:pt x="696" y="257"/>
                </a:lnTo>
                <a:lnTo>
                  <a:pt x="693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6"/>
                </a:lnTo>
                <a:lnTo>
                  <a:pt x="690" y="256"/>
                </a:lnTo>
                <a:lnTo>
                  <a:pt x="691" y="254"/>
                </a:lnTo>
                <a:lnTo>
                  <a:pt x="691" y="254"/>
                </a:lnTo>
                <a:lnTo>
                  <a:pt x="693" y="254"/>
                </a:lnTo>
                <a:lnTo>
                  <a:pt x="693" y="252"/>
                </a:lnTo>
                <a:lnTo>
                  <a:pt x="691" y="251"/>
                </a:lnTo>
                <a:lnTo>
                  <a:pt x="693" y="249"/>
                </a:lnTo>
                <a:lnTo>
                  <a:pt x="696" y="248"/>
                </a:lnTo>
                <a:lnTo>
                  <a:pt x="697" y="246"/>
                </a:lnTo>
                <a:lnTo>
                  <a:pt x="699" y="245"/>
                </a:lnTo>
                <a:lnTo>
                  <a:pt x="702" y="241"/>
                </a:lnTo>
                <a:lnTo>
                  <a:pt x="702" y="240"/>
                </a:lnTo>
                <a:lnTo>
                  <a:pt x="704" y="238"/>
                </a:lnTo>
                <a:lnTo>
                  <a:pt x="704" y="238"/>
                </a:lnTo>
                <a:lnTo>
                  <a:pt x="702" y="237"/>
                </a:lnTo>
                <a:lnTo>
                  <a:pt x="702" y="235"/>
                </a:lnTo>
                <a:lnTo>
                  <a:pt x="697" y="233"/>
                </a:lnTo>
                <a:lnTo>
                  <a:pt x="697" y="230"/>
                </a:lnTo>
                <a:lnTo>
                  <a:pt x="696" y="230"/>
                </a:lnTo>
                <a:lnTo>
                  <a:pt x="696" y="232"/>
                </a:lnTo>
                <a:lnTo>
                  <a:pt x="696" y="233"/>
                </a:lnTo>
                <a:lnTo>
                  <a:pt x="694" y="233"/>
                </a:lnTo>
                <a:lnTo>
                  <a:pt x="693" y="232"/>
                </a:lnTo>
                <a:lnTo>
                  <a:pt x="688" y="232"/>
                </a:lnTo>
                <a:lnTo>
                  <a:pt x="686" y="233"/>
                </a:lnTo>
                <a:lnTo>
                  <a:pt x="685" y="235"/>
                </a:lnTo>
                <a:lnTo>
                  <a:pt x="683" y="235"/>
                </a:lnTo>
                <a:lnTo>
                  <a:pt x="683" y="237"/>
                </a:lnTo>
                <a:lnTo>
                  <a:pt x="682" y="237"/>
                </a:lnTo>
                <a:lnTo>
                  <a:pt x="677" y="243"/>
                </a:lnTo>
                <a:lnTo>
                  <a:pt x="675" y="245"/>
                </a:lnTo>
                <a:lnTo>
                  <a:pt x="669" y="248"/>
                </a:lnTo>
                <a:lnTo>
                  <a:pt x="664" y="249"/>
                </a:lnTo>
                <a:lnTo>
                  <a:pt x="661" y="251"/>
                </a:lnTo>
                <a:lnTo>
                  <a:pt x="661" y="252"/>
                </a:lnTo>
                <a:lnTo>
                  <a:pt x="660" y="254"/>
                </a:lnTo>
                <a:lnTo>
                  <a:pt x="660" y="257"/>
                </a:lnTo>
                <a:lnTo>
                  <a:pt x="656" y="260"/>
                </a:lnTo>
                <a:lnTo>
                  <a:pt x="656" y="260"/>
                </a:lnTo>
                <a:lnTo>
                  <a:pt x="655" y="262"/>
                </a:lnTo>
                <a:lnTo>
                  <a:pt x="653" y="262"/>
                </a:lnTo>
                <a:lnTo>
                  <a:pt x="652" y="262"/>
                </a:lnTo>
                <a:lnTo>
                  <a:pt x="650" y="262"/>
                </a:lnTo>
                <a:lnTo>
                  <a:pt x="649" y="262"/>
                </a:lnTo>
                <a:lnTo>
                  <a:pt x="645" y="263"/>
                </a:lnTo>
                <a:lnTo>
                  <a:pt x="644" y="260"/>
                </a:lnTo>
                <a:lnTo>
                  <a:pt x="642" y="260"/>
                </a:lnTo>
                <a:lnTo>
                  <a:pt x="639" y="260"/>
                </a:lnTo>
                <a:lnTo>
                  <a:pt x="639" y="262"/>
                </a:lnTo>
                <a:lnTo>
                  <a:pt x="636" y="267"/>
                </a:lnTo>
                <a:lnTo>
                  <a:pt x="634" y="270"/>
                </a:lnTo>
                <a:lnTo>
                  <a:pt x="636" y="270"/>
                </a:lnTo>
                <a:lnTo>
                  <a:pt x="636" y="274"/>
                </a:lnTo>
                <a:lnTo>
                  <a:pt x="637" y="276"/>
                </a:lnTo>
                <a:lnTo>
                  <a:pt x="642" y="278"/>
                </a:lnTo>
                <a:lnTo>
                  <a:pt x="650" y="279"/>
                </a:lnTo>
                <a:lnTo>
                  <a:pt x="652" y="279"/>
                </a:lnTo>
                <a:lnTo>
                  <a:pt x="653" y="279"/>
                </a:lnTo>
                <a:lnTo>
                  <a:pt x="655" y="281"/>
                </a:lnTo>
                <a:lnTo>
                  <a:pt x="656" y="282"/>
                </a:lnTo>
                <a:lnTo>
                  <a:pt x="656" y="284"/>
                </a:lnTo>
                <a:lnTo>
                  <a:pt x="656" y="284"/>
                </a:lnTo>
                <a:lnTo>
                  <a:pt x="656" y="285"/>
                </a:lnTo>
                <a:lnTo>
                  <a:pt x="658" y="285"/>
                </a:lnTo>
                <a:lnTo>
                  <a:pt x="656" y="287"/>
                </a:lnTo>
                <a:lnTo>
                  <a:pt x="656" y="287"/>
                </a:lnTo>
                <a:lnTo>
                  <a:pt x="655" y="289"/>
                </a:lnTo>
                <a:lnTo>
                  <a:pt x="655" y="292"/>
                </a:lnTo>
                <a:lnTo>
                  <a:pt x="656" y="293"/>
                </a:lnTo>
                <a:lnTo>
                  <a:pt x="658" y="295"/>
                </a:lnTo>
                <a:lnTo>
                  <a:pt x="660" y="295"/>
                </a:lnTo>
                <a:lnTo>
                  <a:pt x="663" y="295"/>
                </a:lnTo>
                <a:lnTo>
                  <a:pt x="667" y="295"/>
                </a:lnTo>
                <a:lnTo>
                  <a:pt x="669" y="293"/>
                </a:lnTo>
                <a:lnTo>
                  <a:pt x="669" y="293"/>
                </a:lnTo>
                <a:lnTo>
                  <a:pt x="669" y="292"/>
                </a:lnTo>
                <a:lnTo>
                  <a:pt x="672" y="289"/>
                </a:lnTo>
                <a:lnTo>
                  <a:pt x="675" y="287"/>
                </a:lnTo>
                <a:lnTo>
                  <a:pt x="675" y="287"/>
                </a:lnTo>
                <a:lnTo>
                  <a:pt x="674" y="285"/>
                </a:lnTo>
                <a:lnTo>
                  <a:pt x="675" y="285"/>
                </a:lnTo>
                <a:lnTo>
                  <a:pt x="675" y="285"/>
                </a:lnTo>
                <a:lnTo>
                  <a:pt x="682" y="284"/>
                </a:lnTo>
                <a:lnTo>
                  <a:pt x="686" y="285"/>
                </a:lnTo>
                <a:lnTo>
                  <a:pt x="688" y="287"/>
                </a:lnTo>
                <a:lnTo>
                  <a:pt x="691" y="289"/>
                </a:lnTo>
                <a:lnTo>
                  <a:pt x="693" y="289"/>
                </a:lnTo>
                <a:lnTo>
                  <a:pt x="694" y="290"/>
                </a:lnTo>
                <a:lnTo>
                  <a:pt x="697" y="290"/>
                </a:lnTo>
                <a:lnTo>
                  <a:pt x="699" y="290"/>
                </a:lnTo>
                <a:lnTo>
                  <a:pt x="699" y="289"/>
                </a:lnTo>
                <a:lnTo>
                  <a:pt x="701" y="289"/>
                </a:lnTo>
                <a:lnTo>
                  <a:pt x="701" y="289"/>
                </a:lnTo>
                <a:lnTo>
                  <a:pt x="702" y="290"/>
                </a:lnTo>
                <a:lnTo>
                  <a:pt x="704" y="290"/>
                </a:lnTo>
                <a:lnTo>
                  <a:pt x="707" y="290"/>
                </a:lnTo>
                <a:lnTo>
                  <a:pt x="708" y="290"/>
                </a:lnTo>
                <a:lnTo>
                  <a:pt x="708" y="290"/>
                </a:lnTo>
                <a:lnTo>
                  <a:pt x="708" y="292"/>
                </a:lnTo>
                <a:lnTo>
                  <a:pt x="708" y="295"/>
                </a:lnTo>
                <a:lnTo>
                  <a:pt x="707" y="295"/>
                </a:lnTo>
                <a:lnTo>
                  <a:pt x="705" y="297"/>
                </a:lnTo>
                <a:lnTo>
                  <a:pt x="707" y="297"/>
                </a:lnTo>
                <a:lnTo>
                  <a:pt x="707" y="298"/>
                </a:lnTo>
                <a:lnTo>
                  <a:pt x="707" y="298"/>
                </a:lnTo>
                <a:lnTo>
                  <a:pt x="705" y="300"/>
                </a:lnTo>
                <a:lnTo>
                  <a:pt x="704" y="300"/>
                </a:lnTo>
                <a:lnTo>
                  <a:pt x="704" y="300"/>
                </a:lnTo>
                <a:lnTo>
                  <a:pt x="702" y="300"/>
                </a:lnTo>
                <a:lnTo>
                  <a:pt x="702" y="300"/>
                </a:lnTo>
                <a:lnTo>
                  <a:pt x="702" y="298"/>
                </a:lnTo>
                <a:lnTo>
                  <a:pt x="702" y="298"/>
                </a:lnTo>
                <a:lnTo>
                  <a:pt x="701" y="298"/>
                </a:lnTo>
                <a:lnTo>
                  <a:pt x="699" y="298"/>
                </a:lnTo>
                <a:lnTo>
                  <a:pt x="694" y="300"/>
                </a:lnTo>
                <a:lnTo>
                  <a:pt x="691" y="301"/>
                </a:lnTo>
                <a:lnTo>
                  <a:pt x="686" y="303"/>
                </a:lnTo>
                <a:lnTo>
                  <a:pt x="686" y="304"/>
                </a:lnTo>
                <a:lnTo>
                  <a:pt x="685" y="304"/>
                </a:lnTo>
                <a:lnTo>
                  <a:pt x="683" y="303"/>
                </a:lnTo>
                <a:lnTo>
                  <a:pt x="682" y="303"/>
                </a:lnTo>
                <a:lnTo>
                  <a:pt x="682" y="304"/>
                </a:lnTo>
                <a:lnTo>
                  <a:pt x="683" y="304"/>
                </a:lnTo>
                <a:lnTo>
                  <a:pt x="683" y="306"/>
                </a:lnTo>
                <a:lnTo>
                  <a:pt x="683" y="306"/>
                </a:lnTo>
                <a:lnTo>
                  <a:pt x="683" y="308"/>
                </a:lnTo>
                <a:lnTo>
                  <a:pt x="682" y="306"/>
                </a:lnTo>
                <a:lnTo>
                  <a:pt x="680" y="308"/>
                </a:lnTo>
                <a:lnTo>
                  <a:pt x="680" y="309"/>
                </a:lnTo>
                <a:lnTo>
                  <a:pt x="680" y="311"/>
                </a:lnTo>
                <a:lnTo>
                  <a:pt x="680" y="312"/>
                </a:lnTo>
                <a:lnTo>
                  <a:pt x="678" y="312"/>
                </a:lnTo>
                <a:lnTo>
                  <a:pt x="677" y="314"/>
                </a:lnTo>
                <a:lnTo>
                  <a:pt x="675" y="312"/>
                </a:lnTo>
                <a:lnTo>
                  <a:pt x="675" y="312"/>
                </a:lnTo>
                <a:lnTo>
                  <a:pt x="675" y="311"/>
                </a:lnTo>
                <a:lnTo>
                  <a:pt x="675" y="311"/>
                </a:lnTo>
                <a:lnTo>
                  <a:pt x="674" y="311"/>
                </a:lnTo>
                <a:lnTo>
                  <a:pt x="674" y="311"/>
                </a:lnTo>
                <a:lnTo>
                  <a:pt x="672" y="312"/>
                </a:lnTo>
                <a:lnTo>
                  <a:pt x="672" y="312"/>
                </a:lnTo>
                <a:lnTo>
                  <a:pt x="674" y="314"/>
                </a:lnTo>
                <a:lnTo>
                  <a:pt x="674" y="314"/>
                </a:lnTo>
                <a:lnTo>
                  <a:pt x="675" y="314"/>
                </a:lnTo>
                <a:lnTo>
                  <a:pt x="674" y="315"/>
                </a:lnTo>
                <a:lnTo>
                  <a:pt x="671" y="317"/>
                </a:lnTo>
                <a:lnTo>
                  <a:pt x="671" y="317"/>
                </a:lnTo>
                <a:lnTo>
                  <a:pt x="671" y="319"/>
                </a:lnTo>
                <a:lnTo>
                  <a:pt x="669" y="319"/>
                </a:lnTo>
                <a:lnTo>
                  <a:pt x="669" y="320"/>
                </a:lnTo>
                <a:lnTo>
                  <a:pt x="667" y="320"/>
                </a:lnTo>
                <a:lnTo>
                  <a:pt x="666" y="320"/>
                </a:lnTo>
                <a:lnTo>
                  <a:pt x="664" y="323"/>
                </a:lnTo>
                <a:lnTo>
                  <a:pt x="664" y="325"/>
                </a:lnTo>
                <a:lnTo>
                  <a:pt x="663" y="325"/>
                </a:lnTo>
                <a:lnTo>
                  <a:pt x="661" y="328"/>
                </a:lnTo>
                <a:lnTo>
                  <a:pt x="660" y="330"/>
                </a:lnTo>
                <a:lnTo>
                  <a:pt x="658" y="333"/>
                </a:lnTo>
                <a:lnTo>
                  <a:pt x="660" y="334"/>
                </a:lnTo>
                <a:lnTo>
                  <a:pt x="661" y="334"/>
                </a:lnTo>
                <a:lnTo>
                  <a:pt x="663" y="334"/>
                </a:lnTo>
                <a:lnTo>
                  <a:pt x="664" y="337"/>
                </a:lnTo>
                <a:lnTo>
                  <a:pt x="667" y="339"/>
                </a:lnTo>
                <a:lnTo>
                  <a:pt x="671" y="339"/>
                </a:lnTo>
                <a:lnTo>
                  <a:pt x="674" y="341"/>
                </a:lnTo>
                <a:lnTo>
                  <a:pt x="674" y="342"/>
                </a:lnTo>
                <a:lnTo>
                  <a:pt x="675" y="344"/>
                </a:lnTo>
                <a:lnTo>
                  <a:pt x="677" y="349"/>
                </a:lnTo>
                <a:lnTo>
                  <a:pt x="677" y="352"/>
                </a:lnTo>
                <a:lnTo>
                  <a:pt x="678" y="352"/>
                </a:lnTo>
                <a:lnTo>
                  <a:pt x="680" y="355"/>
                </a:lnTo>
                <a:lnTo>
                  <a:pt x="682" y="360"/>
                </a:lnTo>
                <a:lnTo>
                  <a:pt x="683" y="363"/>
                </a:lnTo>
                <a:lnTo>
                  <a:pt x="683" y="366"/>
                </a:lnTo>
                <a:lnTo>
                  <a:pt x="683" y="366"/>
                </a:lnTo>
                <a:lnTo>
                  <a:pt x="683" y="367"/>
                </a:lnTo>
                <a:lnTo>
                  <a:pt x="685" y="369"/>
                </a:lnTo>
                <a:lnTo>
                  <a:pt x="690" y="372"/>
                </a:lnTo>
                <a:lnTo>
                  <a:pt x="690" y="372"/>
                </a:lnTo>
                <a:lnTo>
                  <a:pt x="691" y="372"/>
                </a:lnTo>
                <a:lnTo>
                  <a:pt x="691" y="375"/>
                </a:lnTo>
                <a:lnTo>
                  <a:pt x="691" y="377"/>
                </a:lnTo>
                <a:lnTo>
                  <a:pt x="693" y="377"/>
                </a:lnTo>
                <a:lnTo>
                  <a:pt x="694" y="378"/>
                </a:lnTo>
                <a:lnTo>
                  <a:pt x="696" y="378"/>
                </a:lnTo>
                <a:lnTo>
                  <a:pt x="697" y="380"/>
                </a:lnTo>
                <a:lnTo>
                  <a:pt x="697" y="382"/>
                </a:lnTo>
                <a:lnTo>
                  <a:pt x="697" y="383"/>
                </a:lnTo>
                <a:lnTo>
                  <a:pt x="696" y="383"/>
                </a:lnTo>
                <a:lnTo>
                  <a:pt x="694" y="383"/>
                </a:lnTo>
                <a:lnTo>
                  <a:pt x="690" y="382"/>
                </a:lnTo>
                <a:lnTo>
                  <a:pt x="690" y="382"/>
                </a:lnTo>
                <a:lnTo>
                  <a:pt x="686" y="382"/>
                </a:lnTo>
                <a:lnTo>
                  <a:pt x="685" y="380"/>
                </a:lnTo>
                <a:lnTo>
                  <a:pt x="682" y="378"/>
                </a:lnTo>
                <a:lnTo>
                  <a:pt x="680" y="377"/>
                </a:lnTo>
                <a:lnTo>
                  <a:pt x="678" y="377"/>
                </a:lnTo>
                <a:lnTo>
                  <a:pt x="674" y="380"/>
                </a:lnTo>
                <a:lnTo>
                  <a:pt x="672" y="378"/>
                </a:lnTo>
                <a:lnTo>
                  <a:pt x="672" y="380"/>
                </a:lnTo>
                <a:lnTo>
                  <a:pt x="671" y="380"/>
                </a:lnTo>
                <a:lnTo>
                  <a:pt x="674" y="380"/>
                </a:lnTo>
                <a:lnTo>
                  <a:pt x="675" y="380"/>
                </a:lnTo>
                <a:lnTo>
                  <a:pt x="677" y="378"/>
                </a:lnTo>
                <a:lnTo>
                  <a:pt x="680" y="378"/>
                </a:lnTo>
                <a:lnTo>
                  <a:pt x="682" y="380"/>
                </a:lnTo>
                <a:lnTo>
                  <a:pt x="682" y="382"/>
                </a:lnTo>
                <a:lnTo>
                  <a:pt x="685" y="383"/>
                </a:lnTo>
                <a:lnTo>
                  <a:pt x="686" y="383"/>
                </a:lnTo>
                <a:lnTo>
                  <a:pt x="688" y="385"/>
                </a:lnTo>
                <a:lnTo>
                  <a:pt x="690" y="386"/>
                </a:lnTo>
                <a:lnTo>
                  <a:pt x="694" y="389"/>
                </a:lnTo>
                <a:lnTo>
                  <a:pt x="696" y="393"/>
                </a:lnTo>
                <a:lnTo>
                  <a:pt x="697" y="394"/>
                </a:lnTo>
                <a:lnTo>
                  <a:pt x="697" y="396"/>
                </a:lnTo>
                <a:lnTo>
                  <a:pt x="696" y="397"/>
                </a:lnTo>
                <a:lnTo>
                  <a:pt x="694" y="397"/>
                </a:lnTo>
                <a:lnTo>
                  <a:pt x="693" y="397"/>
                </a:lnTo>
                <a:lnTo>
                  <a:pt x="691" y="397"/>
                </a:lnTo>
                <a:lnTo>
                  <a:pt x="690" y="399"/>
                </a:lnTo>
                <a:lnTo>
                  <a:pt x="685" y="402"/>
                </a:lnTo>
                <a:lnTo>
                  <a:pt x="685" y="404"/>
                </a:lnTo>
                <a:lnTo>
                  <a:pt x="683" y="404"/>
                </a:lnTo>
                <a:lnTo>
                  <a:pt x="682" y="405"/>
                </a:lnTo>
                <a:lnTo>
                  <a:pt x="680" y="404"/>
                </a:lnTo>
                <a:lnTo>
                  <a:pt x="677" y="404"/>
                </a:lnTo>
                <a:lnTo>
                  <a:pt x="674" y="405"/>
                </a:lnTo>
                <a:lnTo>
                  <a:pt x="674" y="407"/>
                </a:lnTo>
                <a:lnTo>
                  <a:pt x="674" y="407"/>
                </a:lnTo>
                <a:lnTo>
                  <a:pt x="674" y="407"/>
                </a:lnTo>
                <a:lnTo>
                  <a:pt x="675" y="407"/>
                </a:lnTo>
                <a:lnTo>
                  <a:pt x="677" y="405"/>
                </a:lnTo>
                <a:lnTo>
                  <a:pt x="680" y="408"/>
                </a:lnTo>
                <a:lnTo>
                  <a:pt x="683" y="408"/>
                </a:lnTo>
                <a:lnTo>
                  <a:pt x="688" y="405"/>
                </a:lnTo>
                <a:lnTo>
                  <a:pt x="688" y="405"/>
                </a:lnTo>
                <a:lnTo>
                  <a:pt x="690" y="405"/>
                </a:lnTo>
                <a:lnTo>
                  <a:pt x="691" y="407"/>
                </a:lnTo>
                <a:lnTo>
                  <a:pt x="694" y="410"/>
                </a:lnTo>
                <a:lnTo>
                  <a:pt x="697" y="412"/>
                </a:lnTo>
                <a:lnTo>
                  <a:pt x="699" y="412"/>
                </a:lnTo>
                <a:lnTo>
                  <a:pt x="699" y="412"/>
                </a:lnTo>
                <a:lnTo>
                  <a:pt x="701" y="413"/>
                </a:lnTo>
                <a:lnTo>
                  <a:pt x="697" y="413"/>
                </a:lnTo>
                <a:lnTo>
                  <a:pt x="694" y="416"/>
                </a:lnTo>
                <a:lnTo>
                  <a:pt x="693" y="418"/>
                </a:lnTo>
                <a:lnTo>
                  <a:pt x="693" y="418"/>
                </a:lnTo>
                <a:lnTo>
                  <a:pt x="694" y="418"/>
                </a:lnTo>
                <a:lnTo>
                  <a:pt x="697" y="416"/>
                </a:lnTo>
                <a:lnTo>
                  <a:pt x="697" y="416"/>
                </a:lnTo>
                <a:lnTo>
                  <a:pt x="699" y="416"/>
                </a:lnTo>
                <a:lnTo>
                  <a:pt x="699" y="418"/>
                </a:lnTo>
                <a:lnTo>
                  <a:pt x="697" y="424"/>
                </a:lnTo>
                <a:lnTo>
                  <a:pt x="697" y="424"/>
                </a:lnTo>
                <a:lnTo>
                  <a:pt x="696" y="423"/>
                </a:lnTo>
                <a:lnTo>
                  <a:pt x="696" y="423"/>
                </a:lnTo>
                <a:lnTo>
                  <a:pt x="694" y="423"/>
                </a:lnTo>
                <a:lnTo>
                  <a:pt x="693" y="423"/>
                </a:lnTo>
                <a:lnTo>
                  <a:pt x="693" y="423"/>
                </a:lnTo>
                <a:lnTo>
                  <a:pt x="691" y="424"/>
                </a:lnTo>
                <a:lnTo>
                  <a:pt x="693" y="424"/>
                </a:lnTo>
                <a:lnTo>
                  <a:pt x="694" y="426"/>
                </a:lnTo>
                <a:lnTo>
                  <a:pt x="694" y="427"/>
                </a:lnTo>
                <a:lnTo>
                  <a:pt x="694" y="427"/>
                </a:lnTo>
                <a:lnTo>
                  <a:pt x="693" y="427"/>
                </a:lnTo>
                <a:lnTo>
                  <a:pt x="694" y="429"/>
                </a:lnTo>
                <a:lnTo>
                  <a:pt x="694" y="430"/>
                </a:lnTo>
                <a:lnTo>
                  <a:pt x="693" y="430"/>
                </a:lnTo>
                <a:lnTo>
                  <a:pt x="693" y="430"/>
                </a:lnTo>
                <a:lnTo>
                  <a:pt x="691" y="432"/>
                </a:lnTo>
                <a:lnTo>
                  <a:pt x="693" y="434"/>
                </a:lnTo>
                <a:lnTo>
                  <a:pt x="694" y="437"/>
                </a:lnTo>
                <a:lnTo>
                  <a:pt x="694" y="437"/>
                </a:lnTo>
                <a:lnTo>
                  <a:pt x="693" y="437"/>
                </a:lnTo>
                <a:lnTo>
                  <a:pt x="690" y="438"/>
                </a:lnTo>
                <a:lnTo>
                  <a:pt x="690" y="438"/>
                </a:lnTo>
                <a:lnTo>
                  <a:pt x="688" y="437"/>
                </a:lnTo>
                <a:lnTo>
                  <a:pt x="686" y="437"/>
                </a:lnTo>
                <a:lnTo>
                  <a:pt x="686" y="437"/>
                </a:lnTo>
                <a:lnTo>
                  <a:pt x="685" y="440"/>
                </a:lnTo>
                <a:lnTo>
                  <a:pt x="685" y="441"/>
                </a:lnTo>
                <a:lnTo>
                  <a:pt x="683" y="441"/>
                </a:lnTo>
                <a:lnTo>
                  <a:pt x="682" y="441"/>
                </a:lnTo>
                <a:lnTo>
                  <a:pt x="682" y="441"/>
                </a:lnTo>
                <a:lnTo>
                  <a:pt x="682" y="441"/>
                </a:lnTo>
                <a:lnTo>
                  <a:pt x="683" y="443"/>
                </a:lnTo>
                <a:lnTo>
                  <a:pt x="683" y="443"/>
                </a:lnTo>
                <a:lnTo>
                  <a:pt x="680" y="446"/>
                </a:lnTo>
                <a:lnTo>
                  <a:pt x="680" y="446"/>
                </a:lnTo>
                <a:lnTo>
                  <a:pt x="680" y="448"/>
                </a:lnTo>
                <a:lnTo>
                  <a:pt x="678" y="448"/>
                </a:lnTo>
                <a:lnTo>
                  <a:pt x="680" y="449"/>
                </a:lnTo>
                <a:lnTo>
                  <a:pt x="678" y="451"/>
                </a:lnTo>
                <a:lnTo>
                  <a:pt x="678" y="452"/>
                </a:lnTo>
                <a:lnTo>
                  <a:pt x="677" y="452"/>
                </a:lnTo>
                <a:lnTo>
                  <a:pt x="675" y="454"/>
                </a:lnTo>
                <a:lnTo>
                  <a:pt x="674" y="456"/>
                </a:lnTo>
                <a:lnTo>
                  <a:pt x="672" y="459"/>
                </a:lnTo>
                <a:lnTo>
                  <a:pt x="672" y="460"/>
                </a:lnTo>
                <a:lnTo>
                  <a:pt x="672" y="462"/>
                </a:lnTo>
                <a:lnTo>
                  <a:pt x="671" y="464"/>
                </a:lnTo>
                <a:lnTo>
                  <a:pt x="671" y="464"/>
                </a:lnTo>
                <a:lnTo>
                  <a:pt x="669" y="464"/>
                </a:lnTo>
                <a:lnTo>
                  <a:pt x="669" y="462"/>
                </a:lnTo>
                <a:lnTo>
                  <a:pt x="667" y="462"/>
                </a:lnTo>
                <a:lnTo>
                  <a:pt x="667" y="462"/>
                </a:lnTo>
                <a:lnTo>
                  <a:pt x="667" y="460"/>
                </a:lnTo>
                <a:lnTo>
                  <a:pt x="667" y="459"/>
                </a:lnTo>
                <a:lnTo>
                  <a:pt x="667" y="460"/>
                </a:lnTo>
                <a:lnTo>
                  <a:pt x="667" y="460"/>
                </a:lnTo>
                <a:lnTo>
                  <a:pt x="666" y="462"/>
                </a:lnTo>
                <a:lnTo>
                  <a:pt x="666" y="460"/>
                </a:lnTo>
                <a:lnTo>
                  <a:pt x="664" y="460"/>
                </a:lnTo>
                <a:lnTo>
                  <a:pt x="664" y="462"/>
                </a:lnTo>
                <a:lnTo>
                  <a:pt x="664" y="462"/>
                </a:lnTo>
                <a:lnTo>
                  <a:pt x="666" y="464"/>
                </a:lnTo>
                <a:lnTo>
                  <a:pt x="666" y="464"/>
                </a:lnTo>
                <a:lnTo>
                  <a:pt x="667" y="464"/>
                </a:lnTo>
                <a:lnTo>
                  <a:pt x="667" y="465"/>
                </a:lnTo>
                <a:lnTo>
                  <a:pt x="667" y="467"/>
                </a:lnTo>
                <a:lnTo>
                  <a:pt x="669" y="467"/>
                </a:lnTo>
                <a:lnTo>
                  <a:pt x="669" y="468"/>
                </a:lnTo>
                <a:lnTo>
                  <a:pt x="667" y="468"/>
                </a:lnTo>
                <a:lnTo>
                  <a:pt x="666" y="468"/>
                </a:lnTo>
                <a:lnTo>
                  <a:pt x="664" y="471"/>
                </a:lnTo>
                <a:lnTo>
                  <a:pt x="663" y="471"/>
                </a:lnTo>
                <a:lnTo>
                  <a:pt x="661" y="471"/>
                </a:lnTo>
                <a:lnTo>
                  <a:pt x="661" y="471"/>
                </a:lnTo>
                <a:lnTo>
                  <a:pt x="660" y="471"/>
                </a:lnTo>
                <a:lnTo>
                  <a:pt x="658" y="471"/>
                </a:lnTo>
                <a:lnTo>
                  <a:pt x="660" y="473"/>
                </a:lnTo>
                <a:lnTo>
                  <a:pt x="661" y="473"/>
                </a:lnTo>
                <a:lnTo>
                  <a:pt x="663" y="473"/>
                </a:lnTo>
                <a:lnTo>
                  <a:pt x="663" y="473"/>
                </a:lnTo>
                <a:lnTo>
                  <a:pt x="664" y="473"/>
                </a:lnTo>
                <a:lnTo>
                  <a:pt x="666" y="475"/>
                </a:lnTo>
                <a:lnTo>
                  <a:pt x="664" y="475"/>
                </a:lnTo>
                <a:lnTo>
                  <a:pt x="664" y="478"/>
                </a:lnTo>
                <a:lnTo>
                  <a:pt x="664" y="479"/>
                </a:lnTo>
                <a:lnTo>
                  <a:pt x="664" y="481"/>
                </a:lnTo>
                <a:lnTo>
                  <a:pt x="664" y="482"/>
                </a:lnTo>
                <a:lnTo>
                  <a:pt x="664" y="482"/>
                </a:lnTo>
                <a:lnTo>
                  <a:pt x="663" y="482"/>
                </a:lnTo>
                <a:lnTo>
                  <a:pt x="663" y="481"/>
                </a:lnTo>
                <a:lnTo>
                  <a:pt x="661" y="481"/>
                </a:lnTo>
                <a:lnTo>
                  <a:pt x="660" y="481"/>
                </a:lnTo>
                <a:lnTo>
                  <a:pt x="658" y="481"/>
                </a:lnTo>
                <a:lnTo>
                  <a:pt x="658" y="481"/>
                </a:lnTo>
                <a:lnTo>
                  <a:pt x="658" y="482"/>
                </a:lnTo>
                <a:lnTo>
                  <a:pt x="660" y="484"/>
                </a:lnTo>
                <a:lnTo>
                  <a:pt x="660" y="484"/>
                </a:lnTo>
                <a:lnTo>
                  <a:pt x="660" y="486"/>
                </a:lnTo>
                <a:lnTo>
                  <a:pt x="656" y="484"/>
                </a:lnTo>
                <a:lnTo>
                  <a:pt x="656" y="484"/>
                </a:lnTo>
                <a:lnTo>
                  <a:pt x="655" y="486"/>
                </a:lnTo>
                <a:lnTo>
                  <a:pt x="655" y="487"/>
                </a:lnTo>
                <a:lnTo>
                  <a:pt x="655" y="489"/>
                </a:lnTo>
                <a:lnTo>
                  <a:pt x="653" y="489"/>
                </a:lnTo>
                <a:lnTo>
                  <a:pt x="652" y="490"/>
                </a:lnTo>
                <a:lnTo>
                  <a:pt x="650" y="490"/>
                </a:lnTo>
                <a:lnTo>
                  <a:pt x="650" y="490"/>
                </a:lnTo>
                <a:lnTo>
                  <a:pt x="652" y="492"/>
                </a:lnTo>
                <a:lnTo>
                  <a:pt x="652" y="492"/>
                </a:lnTo>
                <a:lnTo>
                  <a:pt x="652" y="493"/>
                </a:lnTo>
                <a:lnTo>
                  <a:pt x="650" y="495"/>
                </a:lnTo>
                <a:lnTo>
                  <a:pt x="647" y="493"/>
                </a:lnTo>
                <a:lnTo>
                  <a:pt x="645" y="495"/>
                </a:lnTo>
                <a:lnTo>
                  <a:pt x="644" y="493"/>
                </a:lnTo>
                <a:lnTo>
                  <a:pt x="642" y="493"/>
                </a:lnTo>
                <a:lnTo>
                  <a:pt x="642" y="495"/>
                </a:lnTo>
                <a:lnTo>
                  <a:pt x="642" y="497"/>
                </a:lnTo>
                <a:lnTo>
                  <a:pt x="641" y="497"/>
                </a:lnTo>
                <a:lnTo>
                  <a:pt x="641" y="497"/>
                </a:lnTo>
                <a:lnTo>
                  <a:pt x="639" y="497"/>
                </a:lnTo>
                <a:lnTo>
                  <a:pt x="639" y="497"/>
                </a:lnTo>
                <a:lnTo>
                  <a:pt x="639" y="497"/>
                </a:lnTo>
                <a:lnTo>
                  <a:pt x="642" y="498"/>
                </a:lnTo>
                <a:lnTo>
                  <a:pt x="642" y="498"/>
                </a:lnTo>
                <a:lnTo>
                  <a:pt x="642" y="500"/>
                </a:lnTo>
                <a:lnTo>
                  <a:pt x="641" y="501"/>
                </a:lnTo>
                <a:lnTo>
                  <a:pt x="639" y="503"/>
                </a:lnTo>
                <a:lnTo>
                  <a:pt x="637" y="503"/>
                </a:lnTo>
                <a:lnTo>
                  <a:pt x="637" y="504"/>
                </a:lnTo>
                <a:lnTo>
                  <a:pt x="636" y="506"/>
                </a:lnTo>
                <a:lnTo>
                  <a:pt x="636" y="506"/>
                </a:lnTo>
                <a:lnTo>
                  <a:pt x="634" y="506"/>
                </a:lnTo>
                <a:lnTo>
                  <a:pt x="633" y="506"/>
                </a:lnTo>
                <a:lnTo>
                  <a:pt x="634" y="506"/>
                </a:lnTo>
                <a:lnTo>
                  <a:pt x="634" y="508"/>
                </a:lnTo>
                <a:lnTo>
                  <a:pt x="633" y="508"/>
                </a:lnTo>
                <a:lnTo>
                  <a:pt x="633" y="509"/>
                </a:lnTo>
                <a:lnTo>
                  <a:pt x="633" y="508"/>
                </a:lnTo>
                <a:lnTo>
                  <a:pt x="631" y="508"/>
                </a:lnTo>
                <a:lnTo>
                  <a:pt x="631" y="508"/>
                </a:lnTo>
                <a:lnTo>
                  <a:pt x="630" y="508"/>
                </a:lnTo>
                <a:lnTo>
                  <a:pt x="630" y="509"/>
                </a:lnTo>
                <a:lnTo>
                  <a:pt x="628" y="509"/>
                </a:lnTo>
                <a:lnTo>
                  <a:pt x="628" y="508"/>
                </a:lnTo>
                <a:lnTo>
                  <a:pt x="626" y="508"/>
                </a:lnTo>
                <a:lnTo>
                  <a:pt x="625" y="511"/>
                </a:lnTo>
                <a:lnTo>
                  <a:pt x="623" y="512"/>
                </a:lnTo>
                <a:lnTo>
                  <a:pt x="623" y="512"/>
                </a:lnTo>
                <a:lnTo>
                  <a:pt x="622" y="512"/>
                </a:lnTo>
                <a:lnTo>
                  <a:pt x="622" y="514"/>
                </a:lnTo>
                <a:lnTo>
                  <a:pt x="623" y="514"/>
                </a:lnTo>
                <a:lnTo>
                  <a:pt x="622" y="516"/>
                </a:lnTo>
                <a:lnTo>
                  <a:pt x="622" y="516"/>
                </a:lnTo>
                <a:lnTo>
                  <a:pt x="620" y="516"/>
                </a:lnTo>
                <a:lnTo>
                  <a:pt x="620" y="519"/>
                </a:lnTo>
                <a:lnTo>
                  <a:pt x="620" y="519"/>
                </a:lnTo>
                <a:lnTo>
                  <a:pt x="617" y="519"/>
                </a:lnTo>
                <a:lnTo>
                  <a:pt x="617" y="519"/>
                </a:lnTo>
                <a:lnTo>
                  <a:pt x="615" y="519"/>
                </a:lnTo>
                <a:lnTo>
                  <a:pt x="615" y="520"/>
                </a:lnTo>
                <a:lnTo>
                  <a:pt x="615" y="520"/>
                </a:lnTo>
                <a:lnTo>
                  <a:pt x="614" y="520"/>
                </a:lnTo>
                <a:lnTo>
                  <a:pt x="611" y="522"/>
                </a:lnTo>
                <a:lnTo>
                  <a:pt x="609" y="522"/>
                </a:lnTo>
                <a:lnTo>
                  <a:pt x="608" y="520"/>
                </a:lnTo>
                <a:lnTo>
                  <a:pt x="606" y="522"/>
                </a:lnTo>
                <a:lnTo>
                  <a:pt x="606" y="522"/>
                </a:lnTo>
                <a:lnTo>
                  <a:pt x="606" y="523"/>
                </a:lnTo>
                <a:lnTo>
                  <a:pt x="604" y="523"/>
                </a:lnTo>
                <a:lnTo>
                  <a:pt x="603" y="522"/>
                </a:lnTo>
                <a:lnTo>
                  <a:pt x="601" y="522"/>
                </a:lnTo>
                <a:lnTo>
                  <a:pt x="600" y="522"/>
                </a:lnTo>
                <a:lnTo>
                  <a:pt x="598" y="523"/>
                </a:lnTo>
                <a:lnTo>
                  <a:pt x="596" y="523"/>
                </a:lnTo>
                <a:lnTo>
                  <a:pt x="596" y="523"/>
                </a:lnTo>
                <a:lnTo>
                  <a:pt x="596" y="523"/>
                </a:lnTo>
                <a:lnTo>
                  <a:pt x="595" y="523"/>
                </a:lnTo>
                <a:lnTo>
                  <a:pt x="593" y="522"/>
                </a:lnTo>
                <a:lnTo>
                  <a:pt x="593" y="522"/>
                </a:lnTo>
                <a:lnTo>
                  <a:pt x="592" y="523"/>
                </a:lnTo>
                <a:lnTo>
                  <a:pt x="592" y="523"/>
                </a:lnTo>
                <a:lnTo>
                  <a:pt x="592" y="523"/>
                </a:lnTo>
                <a:lnTo>
                  <a:pt x="592" y="525"/>
                </a:lnTo>
                <a:lnTo>
                  <a:pt x="590" y="525"/>
                </a:lnTo>
                <a:lnTo>
                  <a:pt x="590" y="525"/>
                </a:lnTo>
                <a:lnTo>
                  <a:pt x="589" y="525"/>
                </a:lnTo>
                <a:lnTo>
                  <a:pt x="587" y="525"/>
                </a:lnTo>
                <a:lnTo>
                  <a:pt x="587" y="525"/>
                </a:lnTo>
                <a:lnTo>
                  <a:pt x="587" y="525"/>
                </a:lnTo>
                <a:lnTo>
                  <a:pt x="585" y="525"/>
                </a:lnTo>
                <a:lnTo>
                  <a:pt x="585" y="525"/>
                </a:lnTo>
                <a:lnTo>
                  <a:pt x="584" y="525"/>
                </a:lnTo>
                <a:lnTo>
                  <a:pt x="584" y="525"/>
                </a:lnTo>
                <a:lnTo>
                  <a:pt x="584" y="527"/>
                </a:lnTo>
                <a:lnTo>
                  <a:pt x="582" y="525"/>
                </a:lnTo>
                <a:lnTo>
                  <a:pt x="581" y="525"/>
                </a:lnTo>
                <a:lnTo>
                  <a:pt x="581" y="522"/>
                </a:lnTo>
                <a:lnTo>
                  <a:pt x="579" y="522"/>
                </a:lnTo>
                <a:lnTo>
                  <a:pt x="578" y="520"/>
                </a:lnTo>
                <a:lnTo>
                  <a:pt x="578" y="519"/>
                </a:lnTo>
                <a:lnTo>
                  <a:pt x="578" y="519"/>
                </a:lnTo>
                <a:lnTo>
                  <a:pt x="578" y="517"/>
                </a:lnTo>
                <a:lnTo>
                  <a:pt x="578" y="517"/>
                </a:lnTo>
                <a:lnTo>
                  <a:pt x="578" y="517"/>
                </a:lnTo>
                <a:lnTo>
                  <a:pt x="576" y="517"/>
                </a:lnTo>
                <a:lnTo>
                  <a:pt x="576" y="519"/>
                </a:lnTo>
                <a:lnTo>
                  <a:pt x="576" y="519"/>
                </a:lnTo>
                <a:lnTo>
                  <a:pt x="574" y="520"/>
                </a:lnTo>
                <a:lnTo>
                  <a:pt x="574" y="520"/>
                </a:lnTo>
                <a:lnTo>
                  <a:pt x="574" y="520"/>
                </a:lnTo>
                <a:lnTo>
                  <a:pt x="576" y="522"/>
                </a:lnTo>
                <a:lnTo>
                  <a:pt x="576" y="522"/>
                </a:lnTo>
                <a:lnTo>
                  <a:pt x="576" y="523"/>
                </a:lnTo>
                <a:lnTo>
                  <a:pt x="578" y="525"/>
                </a:lnTo>
                <a:lnTo>
                  <a:pt x="578" y="528"/>
                </a:lnTo>
                <a:lnTo>
                  <a:pt x="578" y="528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6" y="530"/>
                </a:lnTo>
                <a:lnTo>
                  <a:pt x="576" y="530"/>
                </a:lnTo>
                <a:lnTo>
                  <a:pt x="576" y="531"/>
                </a:lnTo>
                <a:lnTo>
                  <a:pt x="576" y="531"/>
                </a:lnTo>
                <a:lnTo>
                  <a:pt x="576" y="531"/>
                </a:lnTo>
                <a:lnTo>
                  <a:pt x="574" y="531"/>
                </a:lnTo>
                <a:lnTo>
                  <a:pt x="574" y="531"/>
                </a:lnTo>
                <a:lnTo>
                  <a:pt x="573" y="533"/>
                </a:lnTo>
                <a:lnTo>
                  <a:pt x="571" y="533"/>
                </a:lnTo>
                <a:lnTo>
                  <a:pt x="571" y="530"/>
                </a:lnTo>
                <a:lnTo>
                  <a:pt x="570" y="531"/>
                </a:lnTo>
                <a:lnTo>
                  <a:pt x="570" y="534"/>
                </a:lnTo>
                <a:lnTo>
                  <a:pt x="568" y="534"/>
                </a:lnTo>
                <a:lnTo>
                  <a:pt x="568" y="536"/>
                </a:lnTo>
                <a:lnTo>
                  <a:pt x="567" y="534"/>
                </a:lnTo>
                <a:lnTo>
                  <a:pt x="565" y="534"/>
                </a:lnTo>
                <a:lnTo>
                  <a:pt x="565" y="536"/>
                </a:lnTo>
                <a:lnTo>
                  <a:pt x="563" y="536"/>
                </a:lnTo>
                <a:lnTo>
                  <a:pt x="563" y="538"/>
                </a:lnTo>
                <a:lnTo>
                  <a:pt x="562" y="536"/>
                </a:lnTo>
                <a:lnTo>
                  <a:pt x="560" y="536"/>
                </a:lnTo>
                <a:lnTo>
                  <a:pt x="562" y="534"/>
                </a:lnTo>
                <a:lnTo>
                  <a:pt x="562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6"/>
                </a:lnTo>
                <a:lnTo>
                  <a:pt x="560" y="538"/>
                </a:lnTo>
                <a:lnTo>
                  <a:pt x="559" y="538"/>
                </a:lnTo>
                <a:lnTo>
                  <a:pt x="557" y="538"/>
                </a:lnTo>
                <a:lnTo>
                  <a:pt x="557" y="536"/>
                </a:lnTo>
                <a:lnTo>
                  <a:pt x="555" y="536"/>
                </a:lnTo>
                <a:lnTo>
                  <a:pt x="554" y="536"/>
                </a:lnTo>
                <a:lnTo>
                  <a:pt x="554" y="538"/>
                </a:lnTo>
                <a:lnTo>
                  <a:pt x="552" y="538"/>
                </a:lnTo>
                <a:lnTo>
                  <a:pt x="552" y="538"/>
                </a:lnTo>
                <a:lnTo>
                  <a:pt x="552" y="538"/>
                </a:lnTo>
                <a:lnTo>
                  <a:pt x="551" y="539"/>
                </a:lnTo>
                <a:lnTo>
                  <a:pt x="551" y="539"/>
                </a:lnTo>
                <a:lnTo>
                  <a:pt x="549" y="541"/>
                </a:lnTo>
                <a:lnTo>
                  <a:pt x="546" y="541"/>
                </a:lnTo>
                <a:lnTo>
                  <a:pt x="544" y="541"/>
                </a:lnTo>
                <a:lnTo>
                  <a:pt x="543" y="541"/>
                </a:lnTo>
                <a:lnTo>
                  <a:pt x="543" y="541"/>
                </a:lnTo>
                <a:lnTo>
                  <a:pt x="541" y="541"/>
                </a:lnTo>
                <a:lnTo>
                  <a:pt x="541" y="541"/>
                </a:lnTo>
                <a:lnTo>
                  <a:pt x="541" y="541"/>
                </a:lnTo>
                <a:lnTo>
                  <a:pt x="540" y="542"/>
                </a:lnTo>
                <a:lnTo>
                  <a:pt x="538" y="542"/>
                </a:lnTo>
                <a:lnTo>
                  <a:pt x="537" y="542"/>
                </a:lnTo>
                <a:lnTo>
                  <a:pt x="535" y="544"/>
                </a:lnTo>
                <a:lnTo>
                  <a:pt x="533" y="545"/>
                </a:lnTo>
                <a:lnTo>
                  <a:pt x="533" y="545"/>
                </a:lnTo>
                <a:lnTo>
                  <a:pt x="532" y="545"/>
                </a:lnTo>
                <a:lnTo>
                  <a:pt x="532" y="544"/>
                </a:lnTo>
                <a:lnTo>
                  <a:pt x="532" y="544"/>
                </a:lnTo>
                <a:lnTo>
                  <a:pt x="532" y="545"/>
                </a:lnTo>
                <a:lnTo>
                  <a:pt x="532" y="545"/>
                </a:lnTo>
                <a:lnTo>
                  <a:pt x="530" y="547"/>
                </a:lnTo>
                <a:lnTo>
                  <a:pt x="529" y="549"/>
                </a:lnTo>
                <a:lnTo>
                  <a:pt x="529" y="549"/>
                </a:lnTo>
                <a:lnTo>
                  <a:pt x="529" y="550"/>
                </a:lnTo>
                <a:lnTo>
                  <a:pt x="532" y="550"/>
                </a:lnTo>
                <a:lnTo>
                  <a:pt x="532" y="552"/>
                </a:lnTo>
                <a:lnTo>
                  <a:pt x="532" y="552"/>
                </a:lnTo>
                <a:lnTo>
                  <a:pt x="530" y="553"/>
                </a:lnTo>
                <a:lnTo>
                  <a:pt x="530" y="553"/>
                </a:lnTo>
                <a:lnTo>
                  <a:pt x="533" y="556"/>
                </a:lnTo>
                <a:lnTo>
                  <a:pt x="533" y="556"/>
                </a:lnTo>
                <a:lnTo>
                  <a:pt x="533" y="556"/>
                </a:lnTo>
                <a:lnTo>
                  <a:pt x="532" y="558"/>
                </a:lnTo>
                <a:lnTo>
                  <a:pt x="530" y="560"/>
                </a:lnTo>
                <a:lnTo>
                  <a:pt x="527" y="560"/>
                </a:lnTo>
                <a:lnTo>
                  <a:pt x="526" y="560"/>
                </a:lnTo>
                <a:lnTo>
                  <a:pt x="524" y="558"/>
                </a:lnTo>
                <a:lnTo>
                  <a:pt x="524" y="558"/>
                </a:lnTo>
                <a:lnTo>
                  <a:pt x="526" y="558"/>
                </a:lnTo>
                <a:lnTo>
                  <a:pt x="526" y="558"/>
                </a:lnTo>
                <a:lnTo>
                  <a:pt x="526" y="556"/>
                </a:lnTo>
                <a:lnTo>
                  <a:pt x="526" y="556"/>
                </a:lnTo>
                <a:lnTo>
                  <a:pt x="524" y="556"/>
                </a:lnTo>
                <a:lnTo>
                  <a:pt x="522" y="555"/>
                </a:lnTo>
                <a:lnTo>
                  <a:pt x="522" y="553"/>
                </a:lnTo>
                <a:lnTo>
                  <a:pt x="522" y="552"/>
                </a:lnTo>
                <a:lnTo>
                  <a:pt x="522" y="550"/>
                </a:lnTo>
                <a:lnTo>
                  <a:pt x="521" y="550"/>
                </a:lnTo>
                <a:lnTo>
                  <a:pt x="521" y="550"/>
                </a:lnTo>
                <a:lnTo>
                  <a:pt x="522" y="547"/>
                </a:lnTo>
                <a:lnTo>
                  <a:pt x="521" y="547"/>
                </a:lnTo>
                <a:lnTo>
                  <a:pt x="522" y="545"/>
                </a:lnTo>
                <a:lnTo>
                  <a:pt x="522" y="544"/>
                </a:lnTo>
                <a:lnTo>
                  <a:pt x="526" y="542"/>
                </a:lnTo>
                <a:lnTo>
                  <a:pt x="526" y="541"/>
                </a:lnTo>
                <a:lnTo>
                  <a:pt x="524" y="541"/>
                </a:lnTo>
                <a:lnTo>
                  <a:pt x="522" y="541"/>
                </a:lnTo>
                <a:lnTo>
                  <a:pt x="522" y="541"/>
                </a:lnTo>
                <a:lnTo>
                  <a:pt x="521" y="541"/>
                </a:lnTo>
                <a:lnTo>
                  <a:pt x="521" y="539"/>
                </a:lnTo>
                <a:lnTo>
                  <a:pt x="519" y="538"/>
                </a:lnTo>
                <a:lnTo>
                  <a:pt x="519" y="538"/>
                </a:lnTo>
                <a:lnTo>
                  <a:pt x="519" y="541"/>
                </a:lnTo>
                <a:lnTo>
                  <a:pt x="518" y="541"/>
                </a:lnTo>
                <a:lnTo>
                  <a:pt x="516" y="542"/>
                </a:lnTo>
                <a:lnTo>
                  <a:pt x="514" y="542"/>
                </a:lnTo>
                <a:lnTo>
                  <a:pt x="513" y="542"/>
                </a:lnTo>
                <a:lnTo>
                  <a:pt x="513" y="542"/>
                </a:lnTo>
                <a:lnTo>
                  <a:pt x="513" y="541"/>
                </a:lnTo>
                <a:lnTo>
                  <a:pt x="513" y="541"/>
                </a:lnTo>
                <a:lnTo>
                  <a:pt x="513" y="539"/>
                </a:lnTo>
                <a:lnTo>
                  <a:pt x="511" y="539"/>
                </a:lnTo>
                <a:lnTo>
                  <a:pt x="510" y="539"/>
                </a:lnTo>
                <a:lnTo>
                  <a:pt x="510" y="539"/>
                </a:lnTo>
                <a:lnTo>
                  <a:pt x="508" y="539"/>
                </a:lnTo>
                <a:lnTo>
                  <a:pt x="508" y="539"/>
                </a:lnTo>
                <a:lnTo>
                  <a:pt x="507" y="538"/>
                </a:lnTo>
                <a:lnTo>
                  <a:pt x="507" y="538"/>
                </a:lnTo>
                <a:lnTo>
                  <a:pt x="505" y="536"/>
                </a:lnTo>
                <a:lnTo>
                  <a:pt x="507" y="536"/>
                </a:lnTo>
                <a:lnTo>
                  <a:pt x="505" y="534"/>
                </a:lnTo>
                <a:lnTo>
                  <a:pt x="503" y="534"/>
                </a:lnTo>
                <a:lnTo>
                  <a:pt x="503" y="536"/>
                </a:lnTo>
                <a:lnTo>
                  <a:pt x="503" y="538"/>
                </a:lnTo>
                <a:lnTo>
                  <a:pt x="505" y="539"/>
                </a:lnTo>
                <a:lnTo>
                  <a:pt x="505" y="539"/>
                </a:lnTo>
                <a:lnTo>
                  <a:pt x="503" y="539"/>
                </a:lnTo>
                <a:lnTo>
                  <a:pt x="502" y="538"/>
                </a:lnTo>
                <a:lnTo>
                  <a:pt x="502" y="538"/>
                </a:lnTo>
                <a:lnTo>
                  <a:pt x="502" y="538"/>
                </a:lnTo>
                <a:lnTo>
                  <a:pt x="502" y="539"/>
                </a:lnTo>
                <a:lnTo>
                  <a:pt x="500" y="541"/>
                </a:lnTo>
                <a:lnTo>
                  <a:pt x="499" y="541"/>
                </a:lnTo>
                <a:lnTo>
                  <a:pt x="499" y="541"/>
                </a:lnTo>
                <a:lnTo>
                  <a:pt x="497" y="541"/>
                </a:lnTo>
                <a:lnTo>
                  <a:pt x="496" y="541"/>
                </a:lnTo>
                <a:lnTo>
                  <a:pt x="494" y="539"/>
                </a:lnTo>
                <a:lnTo>
                  <a:pt x="494" y="539"/>
                </a:lnTo>
                <a:lnTo>
                  <a:pt x="492" y="539"/>
                </a:lnTo>
                <a:lnTo>
                  <a:pt x="489" y="539"/>
                </a:lnTo>
                <a:lnTo>
                  <a:pt x="489" y="539"/>
                </a:lnTo>
                <a:lnTo>
                  <a:pt x="488" y="539"/>
                </a:lnTo>
                <a:lnTo>
                  <a:pt x="486" y="538"/>
                </a:lnTo>
                <a:lnTo>
                  <a:pt x="485" y="538"/>
                </a:lnTo>
                <a:lnTo>
                  <a:pt x="483" y="536"/>
                </a:lnTo>
                <a:lnTo>
                  <a:pt x="483" y="536"/>
                </a:lnTo>
                <a:lnTo>
                  <a:pt x="483" y="534"/>
                </a:lnTo>
                <a:lnTo>
                  <a:pt x="481" y="534"/>
                </a:lnTo>
                <a:lnTo>
                  <a:pt x="481" y="534"/>
                </a:lnTo>
                <a:lnTo>
                  <a:pt x="481" y="534"/>
                </a:lnTo>
                <a:lnTo>
                  <a:pt x="480" y="534"/>
                </a:lnTo>
                <a:lnTo>
                  <a:pt x="478" y="533"/>
                </a:lnTo>
                <a:lnTo>
                  <a:pt x="478" y="534"/>
                </a:lnTo>
                <a:lnTo>
                  <a:pt x="478" y="534"/>
                </a:lnTo>
                <a:lnTo>
                  <a:pt x="478" y="533"/>
                </a:lnTo>
                <a:lnTo>
                  <a:pt x="478" y="531"/>
                </a:lnTo>
                <a:lnTo>
                  <a:pt x="478" y="530"/>
                </a:lnTo>
                <a:lnTo>
                  <a:pt x="477" y="530"/>
                </a:lnTo>
                <a:lnTo>
                  <a:pt x="477" y="528"/>
                </a:lnTo>
                <a:lnTo>
                  <a:pt x="477" y="528"/>
                </a:lnTo>
                <a:lnTo>
                  <a:pt x="475" y="528"/>
                </a:lnTo>
                <a:lnTo>
                  <a:pt x="477" y="527"/>
                </a:lnTo>
                <a:lnTo>
                  <a:pt x="477" y="525"/>
                </a:lnTo>
                <a:lnTo>
                  <a:pt x="477" y="525"/>
                </a:lnTo>
                <a:lnTo>
                  <a:pt x="478" y="523"/>
                </a:lnTo>
                <a:lnTo>
                  <a:pt x="478" y="523"/>
                </a:lnTo>
                <a:lnTo>
                  <a:pt x="480" y="522"/>
                </a:lnTo>
                <a:lnTo>
                  <a:pt x="477" y="520"/>
                </a:lnTo>
                <a:lnTo>
                  <a:pt x="477" y="520"/>
                </a:lnTo>
                <a:lnTo>
                  <a:pt x="475" y="520"/>
                </a:lnTo>
                <a:lnTo>
                  <a:pt x="473" y="520"/>
                </a:lnTo>
                <a:lnTo>
                  <a:pt x="472" y="520"/>
                </a:lnTo>
                <a:lnTo>
                  <a:pt x="472" y="520"/>
                </a:lnTo>
                <a:lnTo>
                  <a:pt x="470" y="519"/>
                </a:lnTo>
                <a:lnTo>
                  <a:pt x="470" y="519"/>
                </a:lnTo>
                <a:lnTo>
                  <a:pt x="469" y="519"/>
                </a:lnTo>
                <a:lnTo>
                  <a:pt x="469" y="519"/>
                </a:lnTo>
                <a:lnTo>
                  <a:pt x="467" y="519"/>
                </a:lnTo>
                <a:lnTo>
                  <a:pt x="467" y="520"/>
                </a:lnTo>
                <a:lnTo>
                  <a:pt x="466" y="520"/>
                </a:lnTo>
                <a:lnTo>
                  <a:pt x="466" y="519"/>
                </a:lnTo>
                <a:lnTo>
                  <a:pt x="464" y="519"/>
                </a:lnTo>
                <a:lnTo>
                  <a:pt x="461" y="517"/>
                </a:lnTo>
                <a:lnTo>
                  <a:pt x="461" y="517"/>
                </a:lnTo>
                <a:lnTo>
                  <a:pt x="461" y="516"/>
                </a:lnTo>
                <a:lnTo>
                  <a:pt x="459" y="516"/>
                </a:lnTo>
                <a:lnTo>
                  <a:pt x="459" y="514"/>
                </a:lnTo>
                <a:lnTo>
                  <a:pt x="458" y="512"/>
                </a:lnTo>
                <a:lnTo>
                  <a:pt x="458" y="514"/>
                </a:lnTo>
                <a:lnTo>
                  <a:pt x="456" y="514"/>
                </a:lnTo>
                <a:lnTo>
                  <a:pt x="453" y="516"/>
                </a:lnTo>
                <a:lnTo>
                  <a:pt x="453" y="516"/>
                </a:lnTo>
                <a:lnTo>
                  <a:pt x="451" y="517"/>
                </a:lnTo>
                <a:lnTo>
                  <a:pt x="451" y="517"/>
                </a:lnTo>
                <a:lnTo>
                  <a:pt x="451" y="519"/>
                </a:lnTo>
                <a:lnTo>
                  <a:pt x="451" y="520"/>
                </a:lnTo>
                <a:lnTo>
                  <a:pt x="450" y="520"/>
                </a:lnTo>
                <a:lnTo>
                  <a:pt x="450" y="522"/>
                </a:lnTo>
                <a:lnTo>
                  <a:pt x="448" y="522"/>
                </a:lnTo>
                <a:lnTo>
                  <a:pt x="448" y="522"/>
                </a:lnTo>
                <a:lnTo>
                  <a:pt x="447" y="522"/>
                </a:lnTo>
                <a:lnTo>
                  <a:pt x="445" y="523"/>
                </a:lnTo>
                <a:lnTo>
                  <a:pt x="444" y="523"/>
                </a:lnTo>
                <a:lnTo>
                  <a:pt x="442" y="522"/>
                </a:lnTo>
                <a:lnTo>
                  <a:pt x="442" y="522"/>
                </a:lnTo>
                <a:lnTo>
                  <a:pt x="442" y="522"/>
                </a:lnTo>
                <a:lnTo>
                  <a:pt x="440" y="522"/>
                </a:lnTo>
                <a:lnTo>
                  <a:pt x="439" y="523"/>
                </a:lnTo>
                <a:lnTo>
                  <a:pt x="439" y="525"/>
                </a:lnTo>
                <a:lnTo>
                  <a:pt x="439" y="525"/>
                </a:lnTo>
                <a:lnTo>
                  <a:pt x="439" y="525"/>
                </a:lnTo>
                <a:lnTo>
                  <a:pt x="437" y="525"/>
                </a:lnTo>
                <a:lnTo>
                  <a:pt x="434" y="522"/>
                </a:lnTo>
                <a:lnTo>
                  <a:pt x="434" y="522"/>
                </a:lnTo>
                <a:lnTo>
                  <a:pt x="432" y="522"/>
                </a:lnTo>
                <a:lnTo>
                  <a:pt x="432" y="525"/>
                </a:lnTo>
                <a:lnTo>
                  <a:pt x="432" y="525"/>
                </a:lnTo>
                <a:lnTo>
                  <a:pt x="431" y="525"/>
                </a:lnTo>
                <a:lnTo>
                  <a:pt x="429" y="522"/>
                </a:lnTo>
                <a:lnTo>
                  <a:pt x="429" y="522"/>
                </a:lnTo>
                <a:lnTo>
                  <a:pt x="429" y="522"/>
                </a:lnTo>
                <a:lnTo>
                  <a:pt x="429" y="523"/>
                </a:lnTo>
                <a:lnTo>
                  <a:pt x="428" y="523"/>
                </a:lnTo>
                <a:lnTo>
                  <a:pt x="426" y="525"/>
                </a:lnTo>
                <a:lnTo>
                  <a:pt x="426" y="525"/>
                </a:lnTo>
                <a:lnTo>
                  <a:pt x="426" y="527"/>
                </a:lnTo>
                <a:lnTo>
                  <a:pt x="425" y="527"/>
                </a:lnTo>
                <a:lnTo>
                  <a:pt x="425" y="527"/>
                </a:lnTo>
                <a:lnTo>
                  <a:pt x="423" y="527"/>
                </a:lnTo>
                <a:lnTo>
                  <a:pt x="423" y="525"/>
                </a:lnTo>
                <a:lnTo>
                  <a:pt x="423" y="525"/>
                </a:lnTo>
                <a:lnTo>
                  <a:pt x="421" y="523"/>
                </a:lnTo>
                <a:lnTo>
                  <a:pt x="418" y="523"/>
                </a:lnTo>
                <a:lnTo>
                  <a:pt x="418" y="522"/>
                </a:lnTo>
                <a:lnTo>
                  <a:pt x="417" y="522"/>
                </a:lnTo>
                <a:lnTo>
                  <a:pt x="417" y="522"/>
                </a:lnTo>
                <a:lnTo>
                  <a:pt x="417" y="523"/>
                </a:lnTo>
                <a:lnTo>
                  <a:pt x="415" y="523"/>
                </a:lnTo>
                <a:lnTo>
                  <a:pt x="415" y="525"/>
                </a:lnTo>
                <a:lnTo>
                  <a:pt x="414" y="527"/>
                </a:lnTo>
                <a:lnTo>
                  <a:pt x="414" y="527"/>
                </a:lnTo>
                <a:lnTo>
                  <a:pt x="412" y="528"/>
                </a:lnTo>
                <a:lnTo>
                  <a:pt x="412" y="527"/>
                </a:lnTo>
                <a:lnTo>
                  <a:pt x="410" y="527"/>
                </a:lnTo>
                <a:lnTo>
                  <a:pt x="409" y="527"/>
                </a:lnTo>
                <a:lnTo>
                  <a:pt x="407" y="528"/>
                </a:lnTo>
                <a:lnTo>
                  <a:pt x="407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8"/>
                </a:lnTo>
                <a:lnTo>
                  <a:pt x="404" y="528"/>
                </a:lnTo>
                <a:lnTo>
                  <a:pt x="404" y="530"/>
                </a:lnTo>
                <a:lnTo>
                  <a:pt x="404" y="530"/>
                </a:lnTo>
                <a:lnTo>
                  <a:pt x="404" y="530"/>
                </a:lnTo>
                <a:lnTo>
                  <a:pt x="404" y="531"/>
                </a:lnTo>
                <a:lnTo>
                  <a:pt x="404" y="531"/>
                </a:lnTo>
                <a:lnTo>
                  <a:pt x="404" y="533"/>
                </a:lnTo>
                <a:lnTo>
                  <a:pt x="404" y="534"/>
                </a:lnTo>
                <a:lnTo>
                  <a:pt x="406" y="536"/>
                </a:lnTo>
                <a:lnTo>
                  <a:pt x="406" y="536"/>
                </a:lnTo>
                <a:lnTo>
                  <a:pt x="407" y="538"/>
                </a:lnTo>
                <a:lnTo>
                  <a:pt x="407" y="539"/>
                </a:lnTo>
                <a:lnTo>
                  <a:pt x="407" y="541"/>
                </a:lnTo>
                <a:lnTo>
                  <a:pt x="406" y="542"/>
                </a:lnTo>
                <a:lnTo>
                  <a:pt x="406" y="544"/>
                </a:lnTo>
                <a:lnTo>
                  <a:pt x="407" y="544"/>
                </a:lnTo>
                <a:lnTo>
                  <a:pt x="407" y="545"/>
                </a:lnTo>
                <a:lnTo>
                  <a:pt x="407" y="545"/>
                </a:lnTo>
                <a:lnTo>
                  <a:pt x="407" y="545"/>
                </a:lnTo>
                <a:lnTo>
                  <a:pt x="406" y="545"/>
                </a:lnTo>
                <a:lnTo>
                  <a:pt x="406" y="547"/>
                </a:lnTo>
                <a:lnTo>
                  <a:pt x="406" y="545"/>
                </a:lnTo>
                <a:lnTo>
                  <a:pt x="404" y="545"/>
                </a:lnTo>
                <a:lnTo>
                  <a:pt x="404" y="545"/>
                </a:lnTo>
                <a:lnTo>
                  <a:pt x="404" y="545"/>
                </a:lnTo>
                <a:lnTo>
                  <a:pt x="403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4"/>
                </a:lnTo>
                <a:lnTo>
                  <a:pt x="399" y="544"/>
                </a:lnTo>
                <a:lnTo>
                  <a:pt x="399" y="542"/>
                </a:lnTo>
                <a:lnTo>
                  <a:pt x="398" y="542"/>
                </a:lnTo>
                <a:lnTo>
                  <a:pt x="399" y="541"/>
                </a:lnTo>
                <a:lnTo>
                  <a:pt x="398" y="541"/>
                </a:lnTo>
                <a:lnTo>
                  <a:pt x="398" y="539"/>
                </a:lnTo>
                <a:lnTo>
                  <a:pt x="398" y="538"/>
                </a:lnTo>
                <a:lnTo>
                  <a:pt x="398" y="538"/>
                </a:lnTo>
                <a:lnTo>
                  <a:pt x="398" y="538"/>
                </a:lnTo>
                <a:lnTo>
                  <a:pt x="396" y="538"/>
                </a:lnTo>
                <a:lnTo>
                  <a:pt x="396" y="538"/>
                </a:lnTo>
                <a:lnTo>
                  <a:pt x="393" y="539"/>
                </a:lnTo>
                <a:lnTo>
                  <a:pt x="391" y="541"/>
                </a:lnTo>
                <a:lnTo>
                  <a:pt x="390" y="541"/>
                </a:lnTo>
                <a:lnTo>
                  <a:pt x="388" y="542"/>
                </a:lnTo>
                <a:lnTo>
                  <a:pt x="388" y="541"/>
                </a:lnTo>
                <a:lnTo>
                  <a:pt x="387" y="541"/>
                </a:lnTo>
                <a:lnTo>
                  <a:pt x="385" y="542"/>
                </a:lnTo>
                <a:lnTo>
                  <a:pt x="384" y="541"/>
                </a:lnTo>
                <a:lnTo>
                  <a:pt x="384" y="541"/>
                </a:lnTo>
                <a:lnTo>
                  <a:pt x="382" y="541"/>
                </a:lnTo>
                <a:lnTo>
                  <a:pt x="384" y="539"/>
                </a:lnTo>
                <a:lnTo>
                  <a:pt x="382" y="539"/>
                </a:lnTo>
                <a:lnTo>
                  <a:pt x="382" y="538"/>
                </a:lnTo>
                <a:lnTo>
                  <a:pt x="380" y="538"/>
                </a:lnTo>
                <a:lnTo>
                  <a:pt x="380" y="538"/>
                </a:lnTo>
                <a:lnTo>
                  <a:pt x="380" y="536"/>
                </a:lnTo>
                <a:lnTo>
                  <a:pt x="380" y="534"/>
                </a:lnTo>
                <a:lnTo>
                  <a:pt x="380" y="534"/>
                </a:lnTo>
                <a:lnTo>
                  <a:pt x="380" y="533"/>
                </a:lnTo>
                <a:lnTo>
                  <a:pt x="379" y="533"/>
                </a:lnTo>
                <a:lnTo>
                  <a:pt x="376" y="533"/>
                </a:lnTo>
                <a:lnTo>
                  <a:pt x="373" y="531"/>
                </a:lnTo>
                <a:lnTo>
                  <a:pt x="371" y="531"/>
                </a:lnTo>
                <a:lnTo>
                  <a:pt x="371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0"/>
                </a:lnTo>
                <a:lnTo>
                  <a:pt x="371" y="528"/>
                </a:lnTo>
                <a:lnTo>
                  <a:pt x="371" y="527"/>
                </a:lnTo>
                <a:lnTo>
                  <a:pt x="373" y="525"/>
                </a:lnTo>
                <a:lnTo>
                  <a:pt x="371" y="523"/>
                </a:lnTo>
                <a:lnTo>
                  <a:pt x="373" y="520"/>
                </a:lnTo>
                <a:lnTo>
                  <a:pt x="374" y="520"/>
                </a:lnTo>
                <a:lnTo>
                  <a:pt x="374" y="519"/>
                </a:lnTo>
                <a:lnTo>
                  <a:pt x="374" y="519"/>
                </a:lnTo>
                <a:lnTo>
                  <a:pt x="374" y="517"/>
                </a:lnTo>
                <a:lnTo>
                  <a:pt x="373" y="517"/>
                </a:lnTo>
                <a:lnTo>
                  <a:pt x="373" y="517"/>
                </a:lnTo>
                <a:lnTo>
                  <a:pt x="369" y="517"/>
                </a:lnTo>
                <a:lnTo>
                  <a:pt x="368" y="517"/>
                </a:lnTo>
                <a:lnTo>
                  <a:pt x="365" y="516"/>
                </a:lnTo>
                <a:lnTo>
                  <a:pt x="365" y="514"/>
                </a:lnTo>
                <a:lnTo>
                  <a:pt x="365" y="512"/>
                </a:lnTo>
                <a:lnTo>
                  <a:pt x="365" y="512"/>
                </a:lnTo>
                <a:lnTo>
                  <a:pt x="365" y="511"/>
                </a:lnTo>
                <a:lnTo>
                  <a:pt x="365" y="511"/>
                </a:lnTo>
                <a:lnTo>
                  <a:pt x="365" y="508"/>
                </a:lnTo>
                <a:lnTo>
                  <a:pt x="363" y="508"/>
                </a:lnTo>
                <a:lnTo>
                  <a:pt x="363" y="506"/>
                </a:lnTo>
                <a:lnTo>
                  <a:pt x="362" y="506"/>
                </a:lnTo>
                <a:lnTo>
                  <a:pt x="362" y="504"/>
                </a:lnTo>
                <a:lnTo>
                  <a:pt x="363" y="504"/>
                </a:lnTo>
                <a:lnTo>
                  <a:pt x="365" y="501"/>
                </a:lnTo>
                <a:lnTo>
                  <a:pt x="365" y="501"/>
                </a:lnTo>
                <a:lnTo>
                  <a:pt x="365" y="501"/>
                </a:lnTo>
                <a:lnTo>
                  <a:pt x="363" y="501"/>
                </a:lnTo>
                <a:lnTo>
                  <a:pt x="362" y="503"/>
                </a:lnTo>
                <a:lnTo>
                  <a:pt x="360" y="501"/>
                </a:lnTo>
                <a:lnTo>
                  <a:pt x="360" y="501"/>
                </a:lnTo>
                <a:lnTo>
                  <a:pt x="358" y="501"/>
                </a:lnTo>
                <a:lnTo>
                  <a:pt x="355" y="501"/>
                </a:lnTo>
                <a:lnTo>
                  <a:pt x="352" y="503"/>
                </a:lnTo>
                <a:lnTo>
                  <a:pt x="350" y="503"/>
                </a:lnTo>
                <a:lnTo>
                  <a:pt x="349" y="504"/>
                </a:lnTo>
                <a:lnTo>
                  <a:pt x="347" y="504"/>
                </a:lnTo>
                <a:lnTo>
                  <a:pt x="347" y="504"/>
                </a:lnTo>
                <a:lnTo>
                  <a:pt x="346" y="504"/>
                </a:lnTo>
                <a:lnTo>
                  <a:pt x="346" y="503"/>
                </a:lnTo>
                <a:lnTo>
                  <a:pt x="347" y="501"/>
                </a:lnTo>
                <a:lnTo>
                  <a:pt x="349" y="500"/>
                </a:lnTo>
                <a:lnTo>
                  <a:pt x="347" y="498"/>
                </a:lnTo>
                <a:lnTo>
                  <a:pt x="347" y="498"/>
                </a:lnTo>
                <a:lnTo>
                  <a:pt x="347" y="497"/>
                </a:lnTo>
                <a:lnTo>
                  <a:pt x="346" y="497"/>
                </a:lnTo>
                <a:lnTo>
                  <a:pt x="346" y="495"/>
                </a:lnTo>
                <a:lnTo>
                  <a:pt x="346" y="493"/>
                </a:lnTo>
                <a:lnTo>
                  <a:pt x="346" y="492"/>
                </a:lnTo>
                <a:lnTo>
                  <a:pt x="347" y="490"/>
                </a:lnTo>
                <a:lnTo>
                  <a:pt x="349" y="490"/>
                </a:lnTo>
                <a:lnTo>
                  <a:pt x="349" y="490"/>
                </a:lnTo>
                <a:lnTo>
                  <a:pt x="349" y="489"/>
                </a:lnTo>
                <a:lnTo>
                  <a:pt x="349" y="487"/>
                </a:lnTo>
                <a:lnTo>
                  <a:pt x="349" y="486"/>
                </a:lnTo>
                <a:lnTo>
                  <a:pt x="350" y="484"/>
                </a:lnTo>
                <a:lnTo>
                  <a:pt x="350" y="484"/>
                </a:lnTo>
                <a:lnTo>
                  <a:pt x="352" y="484"/>
                </a:lnTo>
                <a:lnTo>
                  <a:pt x="352" y="484"/>
                </a:lnTo>
                <a:lnTo>
                  <a:pt x="354" y="482"/>
                </a:lnTo>
                <a:lnTo>
                  <a:pt x="354" y="481"/>
                </a:lnTo>
                <a:lnTo>
                  <a:pt x="355" y="479"/>
                </a:lnTo>
                <a:lnTo>
                  <a:pt x="355" y="479"/>
                </a:lnTo>
                <a:lnTo>
                  <a:pt x="357" y="479"/>
                </a:lnTo>
                <a:lnTo>
                  <a:pt x="357" y="479"/>
                </a:lnTo>
                <a:lnTo>
                  <a:pt x="358" y="478"/>
                </a:lnTo>
                <a:lnTo>
                  <a:pt x="358" y="476"/>
                </a:lnTo>
                <a:lnTo>
                  <a:pt x="360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3"/>
                </a:lnTo>
                <a:lnTo>
                  <a:pt x="360" y="471"/>
                </a:lnTo>
                <a:lnTo>
                  <a:pt x="360" y="471"/>
                </a:lnTo>
                <a:lnTo>
                  <a:pt x="362" y="470"/>
                </a:lnTo>
                <a:lnTo>
                  <a:pt x="363" y="470"/>
                </a:lnTo>
                <a:lnTo>
                  <a:pt x="362" y="468"/>
                </a:lnTo>
                <a:lnTo>
                  <a:pt x="363" y="467"/>
                </a:lnTo>
                <a:lnTo>
                  <a:pt x="363" y="464"/>
                </a:lnTo>
                <a:lnTo>
                  <a:pt x="363" y="462"/>
                </a:lnTo>
                <a:lnTo>
                  <a:pt x="363" y="460"/>
                </a:lnTo>
                <a:lnTo>
                  <a:pt x="363" y="459"/>
                </a:lnTo>
                <a:lnTo>
                  <a:pt x="363" y="457"/>
                </a:lnTo>
                <a:lnTo>
                  <a:pt x="362" y="454"/>
                </a:lnTo>
                <a:lnTo>
                  <a:pt x="362" y="454"/>
                </a:lnTo>
                <a:lnTo>
                  <a:pt x="362" y="451"/>
                </a:lnTo>
                <a:lnTo>
                  <a:pt x="362" y="448"/>
                </a:lnTo>
                <a:lnTo>
                  <a:pt x="362" y="448"/>
                </a:lnTo>
                <a:lnTo>
                  <a:pt x="360" y="448"/>
                </a:lnTo>
                <a:lnTo>
                  <a:pt x="358" y="448"/>
                </a:lnTo>
                <a:lnTo>
                  <a:pt x="358" y="448"/>
                </a:lnTo>
                <a:lnTo>
                  <a:pt x="358" y="448"/>
                </a:lnTo>
                <a:lnTo>
                  <a:pt x="357" y="449"/>
                </a:lnTo>
                <a:lnTo>
                  <a:pt x="357" y="449"/>
                </a:lnTo>
                <a:lnTo>
                  <a:pt x="357" y="448"/>
                </a:lnTo>
                <a:lnTo>
                  <a:pt x="355" y="446"/>
                </a:lnTo>
                <a:lnTo>
                  <a:pt x="354" y="441"/>
                </a:lnTo>
                <a:lnTo>
                  <a:pt x="354" y="441"/>
                </a:lnTo>
                <a:lnTo>
                  <a:pt x="354" y="440"/>
                </a:lnTo>
                <a:lnTo>
                  <a:pt x="354" y="438"/>
                </a:lnTo>
                <a:lnTo>
                  <a:pt x="352" y="438"/>
                </a:lnTo>
                <a:lnTo>
                  <a:pt x="352" y="437"/>
                </a:lnTo>
                <a:lnTo>
                  <a:pt x="350" y="437"/>
                </a:lnTo>
                <a:lnTo>
                  <a:pt x="350" y="437"/>
                </a:lnTo>
                <a:lnTo>
                  <a:pt x="350" y="437"/>
                </a:lnTo>
                <a:lnTo>
                  <a:pt x="349" y="437"/>
                </a:lnTo>
                <a:lnTo>
                  <a:pt x="349" y="435"/>
                </a:lnTo>
                <a:lnTo>
                  <a:pt x="347" y="435"/>
                </a:lnTo>
                <a:lnTo>
                  <a:pt x="347" y="434"/>
                </a:lnTo>
                <a:lnTo>
                  <a:pt x="347" y="434"/>
                </a:lnTo>
                <a:lnTo>
                  <a:pt x="346" y="434"/>
                </a:lnTo>
                <a:lnTo>
                  <a:pt x="346" y="435"/>
                </a:lnTo>
                <a:lnTo>
                  <a:pt x="344" y="435"/>
                </a:lnTo>
                <a:lnTo>
                  <a:pt x="344" y="437"/>
                </a:lnTo>
                <a:lnTo>
                  <a:pt x="343" y="438"/>
                </a:lnTo>
                <a:lnTo>
                  <a:pt x="343" y="438"/>
                </a:lnTo>
                <a:lnTo>
                  <a:pt x="343" y="438"/>
                </a:lnTo>
                <a:lnTo>
                  <a:pt x="339" y="437"/>
                </a:lnTo>
                <a:lnTo>
                  <a:pt x="339" y="437"/>
                </a:lnTo>
                <a:lnTo>
                  <a:pt x="338" y="437"/>
                </a:lnTo>
                <a:lnTo>
                  <a:pt x="336" y="437"/>
                </a:lnTo>
                <a:lnTo>
                  <a:pt x="335" y="437"/>
                </a:lnTo>
                <a:lnTo>
                  <a:pt x="333" y="435"/>
                </a:lnTo>
                <a:lnTo>
                  <a:pt x="332" y="435"/>
                </a:lnTo>
                <a:lnTo>
                  <a:pt x="330" y="435"/>
                </a:lnTo>
                <a:lnTo>
                  <a:pt x="328" y="437"/>
                </a:lnTo>
                <a:lnTo>
                  <a:pt x="328" y="437"/>
                </a:lnTo>
                <a:lnTo>
                  <a:pt x="328" y="435"/>
                </a:lnTo>
                <a:lnTo>
                  <a:pt x="327" y="435"/>
                </a:lnTo>
                <a:lnTo>
                  <a:pt x="327" y="435"/>
                </a:lnTo>
                <a:lnTo>
                  <a:pt x="328" y="435"/>
                </a:lnTo>
                <a:lnTo>
                  <a:pt x="328" y="434"/>
                </a:lnTo>
                <a:lnTo>
                  <a:pt x="328" y="434"/>
                </a:lnTo>
                <a:lnTo>
                  <a:pt x="330" y="432"/>
                </a:lnTo>
                <a:lnTo>
                  <a:pt x="332" y="430"/>
                </a:lnTo>
                <a:lnTo>
                  <a:pt x="332" y="429"/>
                </a:lnTo>
                <a:lnTo>
                  <a:pt x="330" y="427"/>
                </a:lnTo>
                <a:lnTo>
                  <a:pt x="330" y="426"/>
                </a:lnTo>
                <a:lnTo>
                  <a:pt x="330" y="426"/>
                </a:lnTo>
                <a:lnTo>
                  <a:pt x="328" y="426"/>
                </a:lnTo>
                <a:lnTo>
                  <a:pt x="325" y="427"/>
                </a:lnTo>
                <a:lnTo>
                  <a:pt x="325" y="427"/>
                </a:lnTo>
                <a:lnTo>
                  <a:pt x="325" y="427"/>
                </a:lnTo>
                <a:lnTo>
                  <a:pt x="325" y="424"/>
                </a:lnTo>
                <a:lnTo>
                  <a:pt x="327" y="424"/>
                </a:lnTo>
                <a:lnTo>
                  <a:pt x="327" y="424"/>
                </a:lnTo>
                <a:lnTo>
                  <a:pt x="328" y="423"/>
                </a:lnTo>
                <a:lnTo>
                  <a:pt x="328" y="423"/>
                </a:lnTo>
                <a:lnTo>
                  <a:pt x="328" y="423"/>
                </a:lnTo>
                <a:lnTo>
                  <a:pt x="327" y="423"/>
                </a:lnTo>
                <a:lnTo>
                  <a:pt x="327" y="423"/>
                </a:lnTo>
                <a:lnTo>
                  <a:pt x="325" y="419"/>
                </a:lnTo>
                <a:lnTo>
                  <a:pt x="325" y="419"/>
                </a:lnTo>
                <a:lnTo>
                  <a:pt x="324" y="419"/>
                </a:lnTo>
                <a:lnTo>
                  <a:pt x="322" y="419"/>
                </a:lnTo>
                <a:lnTo>
                  <a:pt x="319" y="421"/>
                </a:lnTo>
                <a:lnTo>
                  <a:pt x="316" y="423"/>
                </a:lnTo>
                <a:lnTo>
                  <a:pt x="316" y="424"/>
                </a:lnTo>
                <a:lnTo>
                  <a:pt x="316" y="424"/>
                </a:lnTo>
                <a:lnTo>
                  <a:pt x="316" y="424"/>
                </a:lnTo>
                <a:lnTo>
                  <a:pt x="316" y="426"/>
                </a:lnTo>
                <a:lnTo>
                  <a:pt x="314" y="426"/>
                </a:lnTo>
                <a:lnTo>
                  <a:pt x="314" y="426"/>
                </a:lnTo>
                <a:lnTo>
                  <a:pt x="313" y="426"/>
                </a:lnTo>
                <a:lnTo>
                  <a:pt x="311" y="424"/>
                </a:lnTo>
                <a:lnTo>
                  <a:pt x="309" y="424"/>
                </a:lnTo>
                <a:lnTo>
                  <a:pt x="308" y="424"/>
                </a:lnTo>
                <a:lnTo>
                  <a:pt x="306" y="423"/>
                </a:lnTo>
                <a:lnTo>
                  <a:pt x="306" y="423"/>
                </a:lnTo>
                <a:lnTo>
                  <a:pt x="305" y="423"/>
                </a:lnTo>
                <a:lnTo>
                  <a:pt x="305" y="421"/>
                </a:lnTo>
                <a:lnTo>
                  <a:pt x="303" y="421"/>
                </a:lnTo>
                <a:lnTo>
                  <a:pt x="302" y="423"/>
                </a:lnTo>
                <a:lnTo>
                  <a:pt x="298" y="424"/>
                </a:lnTo>
                <a:lnTo>
                  <a:pt x="297" y="426"/>
                </a:lnTo>
                <a:lnTo>
                  <a:pt x="297" y="426"/>
                </a:lnTo>
                <a:lnTo>
                  <a:pt x="295" y="427"/>
                </a:lnTo>
                <a:lnTo>
                  <a:pt x="295" y="427"/>
                </a:lnTo>
                <a:lnTo>
                  <a:pt x="294" y="429"/>
                </a:lnTo>
                <a:lnTo>
                  <a:pt x="294" y="429"/>
                </a:lnTo>
                <a:lnTo>
                  <a:pt x="291" y="430"/>
                </a:lnTo>
                <a:lnTo>
                  <a:pt x="289" y="430"/>
                </a:lnTo>
                <a:lnTo>
                  <a:pt x="286" y="432"/>
                </a:lnTo>
                <a:lnTo>
                  <a:pt x="284" y="432"/>
                </a:lnTo>
                <a:lnTo>
                  <a:pt x="283" y="432"/>
                </a:lnTo>
                <a:lnTo>
                  <a:pt x="283" y="434"/>
                </a:lnTo>
                <a:lnTo>
                  <a:pt x="281" y="435"/>
                </a:lnTo>
                <a:lnTo>
                  <a:pt x="281" y="437"/>
                </a:lnTo>
                <a:lnTo>
                  <a:pt x="278" y="438"/>
                </a:lnTo>
                <a:lnTo>
                  <a:pt x="276" y="440"/>
                </a:lnTo>
                <a:lnTo>
                  <a:pt x="275" y="440"/>
                </a:lnTo>
                <a:lnTo>
                  <a:pt x="275" y="441"/>
                </a:lnTo>
                <a:lnTo>
                  <a:pt x="275" y="441"/>
                </a:lnTo>
                <a:lnTo>
                  <a:pt x="276" y="441"/>
                </a:lnTo>
                <a:lnTo>
                  <a:pt x="276" y="441"/>
                </a:lnTo>
                <a:lnTo>
                  <a:pt x="275" y="443"/>
                </a:lnTo>
                <a:lnTo>
                  <a:pt x="273" y="443"/>
                </a:lnTo>
                <a:lnTo>
                  <a:pt x="273" y="445"/>
                </a:lnTo>
                <a:lnTo>
                  <a:pt x="272" y="445"/>
                </a:lnTo>
                <a:lnTo>
                  <a:pt x="270" y="445"/>
                </a:lnTo>
                <a:lnTo>
                  <a:pt x="270" y="445"/>
                </a:lnTo>
                <a:lnTo>
                  <a:pt x="270" y="445"/>
                </a:lnTo>
                <a:lnTo>
                  <a:pt x="268" y="445"/>
                </a:lnTo>
                <a:lnTo>
                  <a:pt x="268" y="445"/>
                </a:lnTo>
                <a:lnTo>
                  <a:pt x="267" y="445"/>
                </a:lnTo>
                <a:lnTo>
                  <a:pt x="265" y="446"/>
                </a:lnTo>
                <a:lnTo>
                  <a:pt x="264" y="446"/>
                </a:lnTo>
                <a:lnTo>
                  <a:pt x="264" y="446"/>
                </a:lnTo>
                <a:lnTo>
                  <a:pt x="262" y="446"/>
                </a:lnTo>
                <a:lnTo>
                  <a:pt x="261" y="446"/>
                </a:lnTo>
                <a:lnTo>
                  <a:pt x="261" y="445"/>
                </a:lnTo>
                <a:lnTo>
                  <a:pt x="261" y="443"/>
                </a:lnTo>
                <a:lnTo>
                  <a:pt x="261" y="443"/>
                </a:lnTo>
                <a:lnTo>
                  <a:pt x="259" y="441"/>
                </a:lnTo>
                <a:lnTo>
                  <a:pt x="256" y="441"/>
                </a:lnTo>
                <a:lnTo>
                  <a:pt x="256" y="441"/>
                </a:lnTo>
                <a:lnTo>
                  <a:pt x="256" y="440"/>
                </a:lnTo>
                <a:lnTo>
                  <a:pt x="254" y="440"/>
                </a:lnTo>
                <a:lnTo>
                  <a:pt x="253" y="441"/>
                </a:lnTo>
                <a:lnTo>
                  <a:pt x="253" y="441"/>
                </a:lnTo>
                <a:lnTo>
                  <a:pt x="251" y="441"/>
                </a:lnTo>
                <a:lnTo>
                  <a:pt x="251" y="441"/>
                </a:lnTo>
                <a:lnTo>
                  <a:pt x="250" y="441"/>
                </a:lnTo>
                <a:lnTo>
                  <a:pt x="246" y="440"/>
                </a:lnTo>
                <a:lnTo>
                  <a:pt x="246" y="440"/>
                </a:lnTo>
                <a:lnTo>
                  <a:pt x="243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38"/>
                </a:lnTo>
                <a:lnTo>
                  <a:pt x="242" y="438"/>
                </a:lnTo>
                <a:lnTo>
                  <a:pt x="242" y="438"/>
                </a:lnTo>
                <a:lnTo>
                  <a:pt x="240" y="437"/>
                </a:lnTo>
                <a:lnTo>
                  <a:pt x="239" y="437"/>
                </a:lnTo>
                <a:lnTo>
                  <a:pt x="237" y="437"/>
                </a:lnTo>
                <a:lnTo>
                  <a:pt x="235" y="437"/>
                </a:lnTo>
                <a:lnTo>
                  <a:pt x="234" y="438"/>
                </a:lnTo>
                <a:lnTo>
                  <a:pt x="234" y="438"/>
                </a:lnTo>
                <a:lnTo>
                  <a:pt x="232" y="440"/>
                </a:lnTo>
                <a:lnTo>
                  <a:pt x="231" y="440"/>
                </a:lnTo>
                <a:lnTo>
                  <a:pt x="229" y="441"/>
                </a:lnTo>
                <a:lnTo>
                  <a:pt x="227" y="443"/>
                </a:lnTo>
                <a:lnTo>
                  <a:pt x="226" y="445"/>
                </a:lnTo>
                <a:lnTo>
                  <a:pt x="224" y="446"/>
                </a:lnTo>
                <a:lnTo>
                  <a:pt x="224" y="448"/>
                </a:lnTo>
                <a:lnTo>
                  <a:pt x="223" y="449"/>
                </a:lnTo>
                <a:lnTo>
                  <a:pt x="221" y="449"/>
                </a:lnTo>
                <a:lnTo>
                  <a:pt x="221" y="452"/>
                </a:lnTo>
                <a:lnTo>
                  <a:pt x="220" y="451"/>
                </a:lnTo>
                <a:lnTo>
                  <a:pt x="220" y="451"/>
                </a:lnTo>
                <a:lnTo>
                  <a:pt x="218" y="449"/>
                </a:lnTo>
                <a:lnTo>
                  <a:pt x="220" y="445"/>
                </a:lnTo>
                <a:lnTo>
                  <a:pt x="220" y="443"/>
                </a:lnTo>
                <a:lnTo>
                  <a:pt x="220" y="443"/>
                </a:lnTo>
                <a:lnTo>
                  <a:pt x="220" y="441"/>
                </a:lnTo>
                <a:lnTo>
                  <a:pt x="218" y="441"/>
                </a:lnTo>
                <a:lnTo>
                  <a:pt x="216" y="440"/>
                </a:lnTo>
                <a:lnTo>
                  <a:pt x="216" y="440"/>
                </a:lnTo>
                <a:lnTo>
                  <a:pt x="215" y="441"/>
                </a:lnTo>
                <a:lnTo>
                  <a:pt x="215" y="441"/>
                </a:lnTo>
                <a:lnTo>
                  <a:pt x="213" y="441"/>
                </a:lnTo>
                <a:lnTo>
                  <a:pt x="212" y="441"/>
                </a:lnTo>
                <a:lnTo>
                  <a:pt x="210" y="443"/>
                </a:lnTo>
                <a:lnTo>
                  <a:pt x="210" y="443"/>
                </a:lnTo>
                <a:lnTo>
                  <a:pt x="209" y="443"/>
                </a:lnTo>
                <a:lnTo>
                  <a:pt x="210" y="443"/>
                </a:lnTo>
                <a:lnTo>
                  <a:pt x="209" y="443"/>
                </a:lnTo>
                <a:lnTo>
                  <a:pt x="207" y="443"/>
                </a:lnTo>
                <a:lnTo>
                  <a:pt x="205" y="443"/>
                </a:lnTo>
                <a:lnTo>
                  <a:pt x="204" y="445"/>
                </a:lnTo>
                <a:lnTo>
                  <a:pt x="202" y="445"/>
                </a:lnTo>
                <a:lnTo>
                  <a:pt x="201" y="445"/>
                </a:lnTo>
                <a:lnTo>
                  <a:pt x="201" y="445"/>
                </a:lnTo>
                <a:lnTo>
                  <a:pt x="198" y="445"/>
                </a:lnTo>
                <a:lnTo>
                  <a:pt x="196" y="445"/>
                </a:lnTo>
                <a:lnTo>
                  <a:pt x="194" y="443"/>
                </a:lnTo>
                <a:lnTo>
                  <a:pt x="193" y="441"/>
                </a:lnTo>
                <a:lnTo>
                  <a:pt x="191" y="441"/>
                </a:lnTo>
                <a:lnTo>
                  <a:pt x="190" y="441"/>
                </a:lnTo>
                <a:lnTo>
                  <a:pt x="190" y="440"/>
                </a:lnTo>
                <a:lnTo>
                  <a:pt x="190" y="440"/>
                </a:lnTo>
                <a:lnTo>
                  <a:pt x="188" y="440"/>
                </a:lnTo>
                <a:lnTo>
                  <a:pt x="187" y="440"/>
                </a:lnTo>
                <a:lnTo>
                  <a:pt x="187" y="443"/>
                </a:lnTo>
                <a:lnTo>
                  <a:pt x="187" y="443"/>
                </a:lnTo>
                <a:lnTo>
                  <a:pt x="185" y="443"/>
                </a:lnTo>
                <a:lnTo>
                  <a:pt x="183" y="443"/>
                </a:lnTo>
                <a:lnTo>
                  <a:pt x="182" y="441"/>
                </a:lnTo>
                <a:lnTo>
                  <a:pt x="182" y="440"/>
                </a:lnTo>
                <a:lnTo>
                  <a:pt x="180" y="440"/>
                </a:lnTo>
                <a:lnTo>
                  <a:pt x="180" y="440"/>
                </a:lnTo>
                <a:lnTo>
                  <a:pt x="180" y="441"/>
                </a:lnTo>
                <a:lnTo>
                  <a:pt x="180" y="443"/>
                </a:lnTo>
                <a:lnTo>
                  <a:pt x="179" y="443"/>
                </a:lnTo>
                <a:lnTo>
                  <a:pt x="179" y="443"/>
                </a:lnTo>
                <a:lnTo>
                  <a:pt x="177" y="441"/>
                </a:lnTo>
                <a:lnTo>
                  <a:pt x="177" y="440"/>
                </a:lnTo>
                <a:lnTo>
                  <a:pt x="175" y="438"/>
                </a:lnTo>
                <a:lnTo>
                  <a:pt x="174" y="437"/>
                </a:lnTo>
                <a:lnTo>
                  <a:pt x="171" y="437"/>
                </a:lnTo>
                <a:lnTo>
                  <a:pt x="168" y="437"/>
                </a:lnTo>
                <a:lnTo>
                  <a:pt x="166" y="437"/>
                </a:lnTo>
                <a:lnTo>
                  <a:pt x="166" y="435"/>
                </a:lnTo>
                <a:lnTo>
                  <a:pt x="166" y="434"/>
                </a:lnTo>
                <a:lnTo>
                  <a:pt x="168" y="432"/>
                </a:lnTo>
                <a:lnTo>
                  <a:pt x="168" y="432"/>
                </a:lnTo>
                <a:lnTo>
                  <a:pt x="166" y="432"/>
                </a:lnTo>
                <a:lnTo>
                  <a:pt x="166" y="432"/>
                </a:lnTo>
                <a:lnTo>
                  <a:pt x="163" y="434"/>
                </a:lnTo>
                <a:lnTo>
                  <a:pt x="161" y="434"/>
                </a:lnTo>
                <a:lnTo>
                  <a:pt x="161" y="432"/>
                </a:lnTo>
                <a:lnTo>
                  <a:pt x="160" y="432"/>
                </a:lnTo>
                <a:lnTo>
                  <a:pt x="160" y="432"/>
                </a:lnTo>
                <a:lnTo>
                  <a:pt x="160" y="432"/>
                </a:lnTo>
                <a:lnTo>
                  <a:pt x="157" y="430"/>
                </a:lnTo>
                <a:lnTo>
                  <a:pt x="157" y="429"/>
                </a:lnTo>
                <a:lnTo>
                  <a:pt x="155" y="429"/>
                </a:lnTo>
                <a:lnTo>
                  <a:pt x="153" y="427"/>
                </a:lnTo>
                <a:lnTo>
                  <a:pt x="152" y="426"/>
                </a:lnTo>
                <a:lnTo>
                  <a:pt x="152" y="424"/>
                </a:lnTo>
                <a:lnTo>
                  <a:pt x="152" y="423"/>
                </a:lnTo>
                <a:lnTo>
                  <a:pt x="150" y="423"/>
                </a:lnTo>
                <a:lnTo>
                  <a:pt x="149" y="421"/>
                </a:lnTo>
                <a:lnTo>
                  <a:pt x="147" y="423"/>
                </a:lnTo>
                <a:lnTo>
                  <a:pt x="146" y="423"/>
                </a:lnTo>
                <a:lnTo>
                  <a:pt x="144" y="423"/>
                </a:lnTo>
                <a:lnTo>
                  <a:pt x="142" y="421"/>
                </a:lnTo>
                <a:lnTo>
                  <a:pt x="141" y="419"/>
                </a:lnTo>
                <a:lnTo>
                  <a:pt x="139" y="418"/>
                </a:lnTo>
                <a:lnTo>
                  <a:pt x="138" y="416"/>
                </a:lnTo>
                <a:lnTo>
                  <a:pt x="136" y="416"/>
                </a:lnTo>
                <a:lnTo>
                  <a:pt x="133" y="415"/>
                </a:lnTo>
                <a:lnTo>
                  <a:pt x="130" y="413"/>
                </a:lnTo>
                <a:lnTo>
                  <a:pt x="128" y="412"/>
                </a:lnTo>
                <a:lnTo>
                  <a:pt x="125" y="410"/>
                </a:lnTo>
                <a:lnTo>
                  <a:pt x="123" y="408"/>
                </a:lnTo>
                <a:lnTo>
                  <a:pt x="123" y="408"/>
                </a:lnTo>
                <a:lnTo>
                  <a:pt x="122" y="407"/>
                </a:lnTo>
                <a:lnTo>
                  <a:pt x="122" y="405"/>
                </a:lnTo>
                <a:lnTo>
                  <a:pt x="119" y="405"/>
                </a:lnTo>
                <a:lnTo>
                  <a:pt x="116" y="404"/>
                </a:lnTo>
                <a:lnTo>
                  <a:pt x="112" y="405"/>
                </a:lnTo>
                <a:lnTo>
                  <a:pt x="111" y="408"/>
                </a:lnTo>
                <a:lnTo>
                  <a:pt x="109" y="410"/>
                </a:lnTo>
                <a:lnTo>
                  <a:pt x="108" y="410"/>
                </a:lnTo>
                <a:lnTo>
                  <a:pt x="108" y="408"/>
                </a:lnTo>
                <a:lnTo>
                  <a:pt x="106" y="408"/>
                </a:lnTo>
                <a:lnTo>
                  <a:pt x="106" y="407"/>
                </a:lnTo>
                <a:lnTo>
                  <a:pt x="105" y="405"/>
                </a:lnTo>
                <a:lnTo>
                  <a:pt x="103" y="405"/>
                </a:lnTo>
                <a:lnTo>
                  <a:pt x="101" y="404"/>
                </a:lnTo>
                <a:lnTo>
                  <a:pt x="101" y="404"/>
                </a:lnTo>
                <a:lnTo>
                  <a:pt x="100" y="404"/>
                </a:lnTo>
                <a:lnTo>
                  <a:pt x="98" y="402"/>
                </a:lnTo>
                <a:lnTo>
                  <a:pt x="97" y="402"/>
                </a:lnTo>
                <a:lnTo>
                  <a:pt x="95" y="402"/>
                </a:lnTo>
                <a:lnTo>
                  <a:pt x="95" y="401"/>
                </a:lnTo>
                <a:lnTo>
                  <a:pt x="95" y="399"/>
                </a:lnTo>
                <a:lnTo>
                  <a:pt x="95" y="399"/>
                </a:lnTo>
                <a:lnTo>
                  <a:pt x="95" y="397"/>
                </a:lnTo>
                <a:lnTo>
                  <a:pt x="93" y="397"/>
                </a:lnTo>
                <a:lnTo>
                  <a:pt x="92" y="396"/>
                </a:lnTo>
                <a:lnTo>
                  <a:pt x="90" y="396"/>
                </a:lnTo>
                <a:lnTo>
                  <a:pt x="90" y="396"/>
                </a:lnTo>
                <a:lnTo>
                  <a:pt x="89" y="396"/>
                </a:lnTo>
                <a:lnTo>
                  <a:pt x="87" y="396"/>
                </a:lnTo>
                <a:lnTo>
                  <a:pt x="86" y="396"/>
                </a:lnTo>
                <a:lnTo>
                  <a:pt x="86" y="394"/>
                </a:lnTo>
                <a:lnTo>
                  <a:pt x="84" y="394"/>
                </a:lnTo>
                <a:lnTo>
                  <a:pt x="82" y="393"/>
                </a:lnTo>
                <a:lnTo>
                  <a:pt x="82" y="393"/>
                </a:lnTo>
                <a:lnTo>
                  <a:pt x="81" y="391"/>
                </a:lnTo>
                <a:lnTo>
                  <a:pt x="79" y="388"/>
                </a:lnTo>
                <a:lnTo>
                  <a:pt x="78" y="388"/>
                </a:lnTo>
                <a:lnTo>
                  <a:pt x="78" y="388"/>
                </a:lnTo>
                <a:lnTo>
                  <a:pt x="78" y="389"/>
                </a:lnTo>
                <a:lnTo>
                  <a:pt x="78" y="389"/>
                </a:lnTo>
                <a:lnTo>
                  <a:pt x="76" y="389"/>
                </a:lnTo>
                <a:lnTo>
                  <a:pt x="76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8"/>
                </a:lnTo>
                <a:lnTo>
                  <a:pt x="75" y="388"/>
                </a:lnTo>
                <a:lnTo>
                  <a:pt x="75" y="386"/>
                </a:lnTo>
                <a:lnTo>
                  <a:pt x="75" y="385"/>
                </a:lnTo>
                <a:lnTo>
                  <a:pt x="75" y="385"/>
                </a:lnTo>
                <a:lnTo>
                  <a:pt x="73" y="383"/>
                </a:lnTo>
                <a:lnTo>
                  <a:pt x="73" y="382"/>
                </a:lnTo>
                <a:lnTo>
                  <a:pt x="73" y="380"/>
                </a:lnTo>
                <a:lnTo>
                  <a:pt x="75" y="380"/>
                </a:lnTo>
                <a:lnTo>
                  <a:pt x="75" y="378"/>
                </a:lnTo>
                <a:lnTo>
                  <a:pt x="73" y="378"/>
                </a:lnTo>
                <a:lnTo>
                  <a:pt x="70" y="375"/>
                </a:lnTo>
                <a:lnTo>
                  <a:pt x="70" y="375"/>
                </a:lnTo>
                <a:lnTo>
                  <a:pt x="70" y="374"/>
                </a:lnTo>
                <a:lnTo>
                  <a:pt x="70" y="372"/>
                </a:lnTo>
                <a:lnTo>
                  <a:pt x="70" y="371"/>
                </a:lnTo>
                <a:lnTo>
                  <a:pt x="68" y="371"/>
                </a:lnTo>
                <a:lnTo>
                  <a:pt x="68" y="371"/>
                </a:lnTo>
                <a:lnTo>
                  <a:pt x="70" y="371"/>
                </a:lnTo>
                <a:lnTo>
                  <a:pt x="71" y="369"/>
                </a:lnTo>
                <a:lnTo>
                  <a:pt x="73" y="369"/>
                </a:lnTo>
                <a:lnTo>
                  <a:pt x="73" y="369"/>
                </a:lnTo>
                <a:lnTo>
                  <a:pt x="75" y="371"/>
                </a:lnTo>
                <a:lnTo>
                  <a:pt x="75" y="371"/>
                </a:lnTo>
                <a:lnTo>
                  <a:pt x="75" y="371"/>
                </a:lnTo>
                <a:lnTo>
                  <a:pt x="76" y="372"/>
                </a:lnTo>
                <a:lnTo>
                  <a:pt x="76" y="374"/>
                </a:lnTo>
                <a:lnTo>
                  <a:pt x="78" y="372"/>
                </a:lnTo>
                <a:lnTo>
                  <a:pt x="79" y="372"/>
                </a:lnTo>
                <a:lnTo>
                  <a:pt x="79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69"/>
                </a:lnTo>
                <a:lnTo>
                  <a:pt x="81" y="367"/>
                </a:lnTo>
                <a:lnTo>
                  <a:pt x="81" y="366"/>
                </a:lnTo>
                <a:lnTo>
                  <a:pt x="81" y="366"/>
                </a:lnTo>
                <a:lnTo>
                  <a:pt x="81" y="364"/>
                </a:lnTo>
                <a:lnTo>
                  <a:pt x="81" y="364"/>
                </a:lnTo>
                <a:lnTo>
                  <a:pt x="79" y="363"/>
                </a:lnTo>
                <a:lnTo>
                  <a:pt x="79" y="363"/>
                </a:lnTo>
                <a:lnTo>
                  <a:pt x="79" y="361"/>
                </a:lnTo>
                <a:lnTo>
                  <a:pt x="79" y="361"/>
                </a:lnTo>
                <a:lnTo>
                  <a:pt x="79" y="360"/>
                </a:lnTo>
                <a:lnTo>
                  <a:pt x="79" y="360"/>
                </a:lnTo>
                <a:lnTo>
                  <a:pt x="79" y="360"/>
                </a:lnTo>
                <a:lnTo>
                  <a:pt x="79" y="358"/>
                </a:lnTo>
                <a:lnTo>
                  <a:pt x="78" y="358"/>
                </a:lnTo>
                <a:lnTo>
                  <a:pt x="78" y="356"/>
                </a:lnTo>
                <a:lnTo>
                  <a:pt x="76" y="356"/>
                </a:lnTo>
                <a:lnTo>
                  <a:pt x="76" y="356"/>
                </a:lnTo>
                <a:lnTo>
                  <a:pt x="75" y="355"/>
                </a:lnTo>
                <a:lnTo>
                  <a:pt x="75" y="352"/>
                </a:lnTo>
                <a:lnTo>
                  <a:pt x="75" y="350"/>
                </a:lnTo>
                <a:lnTo>
                  <a:pt x="75" y="349"/>
                </a:lnTo>
                <a:lnTo>
                  <a:pt x="75" y="347"/>
                </a:lnTo>
                <a:lnTo>
                  <a:pt x="75" y="345"/>
                </a:lnTo>
                <a:lnTo>
                  <a:pt x="75" y="345"/>
                </a:lnTo>
                <a:lnTo>
                  <a:pt x="76" y="344"/>
                </a:lnTo>
                <a:lnTo>
                  <a:pt x="78" y="342"/>
                </a:lnTo>
                <a:lnTo>
                  <a:pt x="78" y="342"/>
                </a:lnTo>
                <a:lnTo>
                  <a:pt x="78" y="342"/>
                </a:lnTo>
                <a:lnTo>
                  <a:pt x="76" y="341"/>
                </a:lnTo>
                <a:lnTo>
                  <a:pt x="76" y="341"/>
                </a:lnTo>
                <a:lnTo>
                  <a:pt x="75" y="339"/>
                </a:lnTo>
                <a:lnTo>
                  <a:pt x="73" y="337"/>
                </a:lnTo>
                <a:lnTo>
                  <a:pt x="71" y="337"/>
                </a:lnTo>
                <a:lnTo>
                  <a:pt x="68" y="337"/>
                </a:lnTo>
                <a:lnTo>
                  <a:pt x="67" y="336"/>
                </a:lnTo>
                <a:lnTo>
                  <a:pt x="67" y="334"/>
                </a:lnTo>
                <a:lnTo>
                  <a:pt x="65" y="331"/>
                </a:lnTo>
                <a:lnTo>
                  <a:pt x="65" y="328"/>
                </a:lnTo>
                <a:lnTo>
                  <a:pt x="64" y="326"/>
                </a:lnTo>
                <a:lnTo>
                  <a:pt x="64" y="325"/>
                </a:lnTo>
                <a:lnTo>
                  <a:pt x="64" y="323"/>
                </a:lnTo>
                <a:lnTo>
                  <a:pt x="64" y="323"/>
                </a:lnTo>
                <a:lnTo>
                  <a:pt x="64" y="322"/>
                </a:lnTo>
                <a:lnTo>
                  <a:pt x="62" y="323"/>
                </a:lnTo>
                <a:lnTo>
                  <a:pt x="62" y="323"/>
                </a:lnTo>
                <a:lnTo>
                  <a:pt x="62" y="323"/>
                </a:lnTo>
                <a:lnTo>
                  <a:pt x="60" y="322"/>
                </a:lnTo>
                <a:lnTo>
                  <a:pt x="60" y="322"/>
                </a:lnTo>
                <a:lnTo>
                  <a:pt x="60" y="322"/>
                </a:lnTo>
                <a:lnTo>
                  <a:pt x="59" y="322"/>
                </a:lnTo>
                <a:lnTo>
                  <a:pt x="57" y="323"/>
                </a:lnTo>
                <a:lnTo>
                  <a:pt x="56" y="323"/>
                </a:lnTo>
                <a:lnTo>
                  <a:pt x="56" y="323"/>
                </a:lnTo>
                <a:lnTo>
                  <a:pt x="52" y="322"/>
                </a:lnTo>
                <a:lnTo>
                  <a:pt x="51" y="322"/>
                </a:lnTo>
                <a:lnTo>
                  <a:pt x="48" y="320"/>
                </a:lnTo>
                <a:lnTo>
                  <a:pt x="46" y="320"/>
                </a:lnTo>
                <a:lnTo>
                  <a:pt x="45" y="319"/>
                </a:lnTo>
                <a:lnTo>
                  <a:pt x="43" y="319"/>
                </a:lnTo>
                <a:lnTo>
                  <a:pt x="43" y="317"/>
                </a:lnTo>
                <a:lnTo>
                  <a:pt x="43" y="315"/>
                </a:lnTo>
                <a:lnTo>
                  <a:pt x="41" y="315"/>
                </a:lnTo>
                <a:lnTo>
                  <a:pt x="40" y="317"/>
                </a:lnTo>
                <a:lnTo>
                  <a:pt x="38" y="317"/>
                </a:lnTo>
                <a:lnTo>
                  <a:pt x="37" y="317"/>
                </a:lnTo>
                <a:lnTo>
                  <a:pt x="37" y="317"/>
                </a:lnTo>
                <a:lnTo>
                  <a:pt x="35" y="315"/>
                </a:lnTo>
                <a:lnTo>
                  <a:pt x="35" y="314"/>
                </a:lnTo>
                <a:lnTo>
                  <a:pt x="35" y="314"/>
                </a:lnTo>
                <a:lnTo>
                  <a:pt x="34" y="314"/>
                </a:lnTo>
                <a:lnTo>
                  <a:pt x="34" y="314"/>
                </a:lnTo>
                <a:lnTo>
                  <a:pt x="34" y="312"/>
                </a:lnTo>
                <a:lnTo>
                  <a:pt x="34" y="312"/>
                </a:lnTo>
                <a:lnTo>
                  <a:pt x="34" y="311"/>
                </a:lnTo>
                <a:lnTo>
                  <a:pt x="34" y="308"/>
                </a:lnTo>
                <a:lnTo>
                  <a:pt x="34" y="306"/>
                </a:lnTo>
                <a:lnTo>
                  <a:pt x="34" y="306"/>
                </a:lnTo>
                <a:lnTo>
                  <a:pt x="32" y="304"/>
                </a:lnTo>
                <a:lnTo>
                  <a:pt x="32" y="303"/>
                </a:lnTo>
                <a:lnTo>
                  <a:pt x="30" y="303"/>
                </a:lnTo>
                <a:lnTo>
                  <a:pt x="29" y="301"/>
                </a:lnTo>
                <a:lnTo>
                  <a:pt x="29" y="301"/>
                </a:lnTo>
                <a:lnTo>
                  <a:pt x="27" y="303"/>
                </a:lnTo>
                <a:lnTo>
                  <a:pt x="26" y="301"/>
                </a:lnTo>
                <a:lnTo>
                  <a:pt x="26" y="300"/>
                </a:lnTo>
                <a:lnTo>
                  <a:pt x="26" y="300"/>
                </a:lnTo>
                <a:lnTo>
                  <a:pt x="23" y="298"/>
                </a:lnTo>
                <a:lnTo>
                  <a:pt x="21" y="298"/>
                </a:lnTo>
                <a:lnTo>
                  <a:pt x="19" y="298"/>
                </a:lnTo>
                <a:lnTo>
                  <a:pt x="18" y="298"/>
                </a:lnTo>
                <a:lnTo>
                  <a:pt x="18" y="298"/>
                </a:lnTo>
                <a:lnTo>
                  <a:pt x="16" y="297"/>
                </a:lnTo>
                <a:lnTo>
                  <a:pt x="16" y="297"/>
                </a:lnTo>
                <a:lnTo>
                  <a:pt x="15" y="297"/>
                </a:lnTo>
                <a:lnTo>
                  <a:pt x="13" y="297"/>
                </a:lnTo>
                <a:lnTo>
                  <a:pt x="13" y="297"/>
                </a:lnTo>
                <a:lnTo>
                  <a:pt x="13" y="297"/>
                </a:lnTo>
                <a:lnTo>
                  <a:pt x="11" y="295"/>
                </a:lnTo>
                <a:lnTo>
                  <a:pt x="11" y="295"/>
                </a:lnTo>
                <a:lnTo>
                  <a:pt x="13" y="293"/>
                </a:lnTo>
                <a:lnTo>
                  <a:pt x="15" y="293"/>
                </a:lnTo>
                <a:lnTo>
                  <a:pt x="16" y="293"/>
                </a:lnTo>
                <a:lnTo>
                  <a:pt x="16" y="293"/>
                </a:lnTo>
                <a:lnTo>
                  <a:pt x="16" y="293"/>
                </a:lnTo>
                <a:lnTo>
                  <a:pt x="18" y="293"/>
                </a:lnTo>
                <a:lnTo>
                  <a:pt x="18" y="293"/>
                </a:lnTo>
                <a:lnTo>
                  <a:pt x="19" y="293"/>
                </a:lnTo>
                <a:lnTo>
                  <a:pt x="19" y="293"/>
                </a:lnTo>
                <a:lnTo>
                  <a:pt x="21" y="292"/>
                </a:lnTo>
                <a:lnTo>
                  <a:pt x="21" y="292"/>
                </a:lnTo>
                <a:lnTo>
                  <a:pt x="21" y="290"/>
                </a:lnTo>
                <a:lnTo>
                  <a:pt x="19" y="289"/>
                </a:lnTo>
                <a:lnTo>
                  <a:pt x="19" y="289"/>
                </a:lnTo>
                <a:lnTo>
                  <a:pt x="18" y="287"/>
                </a:lnTo>
                <a:lnTo>
                  <a:pt x="19" y="285"/>
                </a:lnTo>
                <a:lnTo>
                  <a:pt x="19" y="284"/>
                </a:lnTo>
                <a:lnTo>
                  <a:pt x="19" y="284"/>
                </a:lnTo>
                <a:lnTo>
                  <a:pt x="18" y="284"/>
                </a:lnTo>
                <a:lnTo>
                  <a:pt x="18" y="282"/>
                </a:lnTo>
                <a:lnTo>
                  <a:pt x="18" y="281"/>
                </a:lnTo>
                <a:lnTo>
                  <a:pt x="16" y="279"/>
                </a:lnTo>
                <a:lnTo>
                  <a:pt x="16" y="278"/>
                </a:lnTo>
                <a:lnTo>
                  <a:pt x="16" y="276"/>
                </a:lnTo>
                <a:lnTo>
                  <a:pt x="18" y="274"/>
                </a:lnTo>
                <a:lnTo>
                  <a:pt x="18" y="273"/>
                </a:lnTo>
                <a:lnTo>
                  <a:pt x="16" y="273"/>
                </a:lnTo>
                <a:lnTo>
                  <a:pt x="13" y="271"/>
                </a:lnTo>
                <a:lnTo>
                  <a:pt x="10" y="270"/>
                </a:lnTo>
                <a:lnTo>
                  <a:pt x="8" y="270"/>
                </a:lnTo>
                <a:lnTo>
                  <a:pt x="7" y="270"/>
                </a:lnTo>
                <a:lnTo>
                  <a:pt x="7" y="271"/>
                </a:lnTo>
                <a:lnTo>
                  <a:pt x="5" y="271"/>
                </a:lnTo>
                <a:lnTo>
                  <a:pt x="5" y="271"/>
                </a:lnTo>
                <a:lnTo>
                  <a:pt x="4" y="271"/>
                </a:lnTo>
                <a:lnTo>
                  <a:pt x="2" y="271"/>
                </a:lnTo>
                <a:lnTo>
                  <a:pt x="2" y="270"/>
                </a:lnTo>
                <a:lnTo>
                  <a:pt x="2" y="267"/>
                </a:lnTo>
                <a:lnTo>
                  <a:pt x="0" y="267"/>
                </a:lnTo>
                <a:lnTo>
                  <a:pt x="2" y="267"/>
                </a:lnTo>
                <a:lnTo>
                  <a:pt x="2" y="265"/>
                </a:lnTo>
                <a:lnTo>
                  <a:pt x="2" y="265"/>
                </a:lnTo>
                <a:lnTo>
                  <a:pt x="2" y="265"/>
                </a:lnTo>
                <a:lnTo>
                  <a:pt x="2" y="263"/>
                </a:lnTo>
                <a:lnTo>
                  <a:pt x="2" y="263"/>
                </a:lnTo>
                <a:lnTo>
                  <a:pt x="0" y="262"/>
                </a:lnTo>
                <a:lnTo>
                  <a:pt x="0" y="260"/>
                </a:lnTo>
                <a:lnTo>
                  <a:pt x="0" y="259"/>
                </a:lnTo>
                <a:lnTo>
                  <a:pt x="0" y="257"/>
                </a:lnTo>
                <a:lnTo>
                  <a:pt x="0" y="257"/>
                </a:lnTo>
                <a:lnTo>
                  <a:pt x="2" y="256"/>
                </a:lnTo>
                <a:lnTo>
                  <a:pt x="4" y="256"/>
                </a:lnTo>
                <a:lnTo>
                  <a:pt x="4" y="256"/>
                </a:lnTo>
                <a:lnTo>
                  <a:pt x="4" y="254"/>
                </a:lnTo>
                <a:lnTo>
                  <a:pt x="4" y="254"/>
                </a:lnTo>
                <a:lnTo>
                  <a:pt x="4" y="252"/>
                </a:lnTo>
                <a:lnTo>
                  <a:pt x="4" y="251"/>
                </a:lnTo>
                <a:lnTo>
                  <a:pt x="4" y="251"/>
                </a:lnTo>
                <a:lnTo>
                  <a:pt x="4" y="251"/>
                </a:lnTo>
                <a:lnTo>
                  <a:pt x="4" y="249"/>
                </a:lnTo>
                <a:lnTo>
                  <a:pt x="5" y="248"/>
                </a:lnTo>
                <a:lnTo>
                  <a:pt x="5" y="246"/>
                </a:lnTo>
                <a:lnTo>
                  <a:pt x="5" y="246"/>
                </a:lnTo>
                <a:lnTo>
                  <a:pt x="7" y="246"/>
                </a:lnTo>
                <a:lnTo>
                  <a:pt x="8" y="246"/>
                </a:lnTo>
                <a:lnTo>
                  <a:pt x="11" y="245"/>
                </a:lnTo>
                <a:lnTo>
                  <a:pt x="15" y="243"/>
                </a:lnTo>
                <a:lnTo>
                  <a:pt x="15" y="241"/>
                </a:lnTo>
                <a:lnTo>
                  <a:pt x="16" y="241"/>
                </a:lnTo>
                <a:lnTo>
                  <a:pt x="18" y="241"/>
                </a:lnTo>
                <a:lnTo>
                  <a:pt x="18" y="241"/>
                </a:lnTo>
                <a:lnTo>
                  <a:pt x="18" y="240"/>
                </a:lnTo>
                <a:lnTo>
                  <a:pt x="18" y="240"/>
                </a:lnTo>
                <a:lnTo>
                  <a:pt x="18" y="238"/>
                </a:lnTo>
                <a:lnTo>
                  <a:pt x="18" y="238"/>
                </a:lnTo>
                <a:lnTo>
                  <a:pt x="19" y="240"/>
                </a:lnTo>
                <a:lnTo>
                  <a:pt x="21" y="240"/>
                </a:lnTo>
                <a:lnTo>
                  <a:pt x="24" y="240"/>
                </a:lnTo>
                <a:lnTo>
                  <a:pt x="27" y="237"/>
                </a:lnTo>
                <a:lnTo>
                  <a:pt x="27" y="237"/>
                </a:lnTo>
                <a:lnTo>
                  <a:pt x="29" y="237"/>
                </a:lnTo>
                <a:lnTo>
                  <a:pt x="29" y="238"/>
                </a:lnTo>
                <a:lnTo>
                  <a:pt x="29" y="241"/>
                </a:lnTo>
                <a:lnTo>
                  <a:pt x="30" y="241"/>
                </a:lnTo>
                <a:lnTo>
                  <a:pt x="32" y="241"/>
                </a:lnTo>
                <a:lnTo>
                  <a:pt x="35" y="241"/>
                </a:lnTo>
                <a:lnTo>
                  <a:pt x="35" y="241"/>
                </a:lnTo>
                <a:lnTo>
                  <a:pt x="37" y="241"/>
                </a:lnTo>
                <a:lnTo>
                  <a:pt x="37" y="240"/>
                </a:lnTo>
                <a:lnTo>
                  <a:pt x="38" y="240"/>
                </a:lnTo>
                <a:lnTo>
                  <a:pt x="38" y="241"/>
                </a:lnTo>
                <a:lnTo>
                  <a:pt x="40" y="240"/>
                </a:lnTo>
                <a:lnTo>
                  <a:pt x="41" y="240"/>
                </a:lnTo>
                <a:lnTo>
                  <a:pt x="41" y="238"/>
                </a:lnTo>
                <a:lnTo>
                  <a:pt x="43" y="237"/>
                </a:lnTo>
                <a:lnTo>
                  <a:pt x="43" y="237"/>
                </a:lnTo>
                <a:lnTo>
                  <a:pt x="43" y="235"/>
                </a:lnTo>
                <a:lnTo>
                  <a:pt x="45" y="233"/>
                </a:lnTo>
                <a:lnTo>
                  <a:pt x="45" y="233"/>
                </a:lnTo>
                <a:lnTo>
                  <a:pt x="46" y="230"/>
                </a:lnTo>
                <a:lnTo>
                  <a:pt x="48" y="230"/>
                </a:lnTo>
                <a:lnTo>
                  <a:pt x="49" y="229"/>
                </a:lnTo>
                <a:lnTo>
                  <a:pt x="51" y="230"/>
                </a:lnTo>
                <a:lnTo>
                  <a:pt x="52" y="230"/>
                </a:lnTo>
                <a:lnTo>
                  <a:pt x="57" y="230"/>
                </a:lnTo>
                <a:lnTo>
                  <a:pt x="59" y="230"/>
                </a:lnTo>
                <a:lnTo>
                  <a:pt x="60" y="229"/>
                </a:lnTo>
                <a:lnTo>
                  <a:pt x="62" y="229"/>
                </a:lnTo>
                <a:lnTo>
                  <a:pt x="65" y="229"/>
                </a:lnTo>
                <a:lnTo>
                  <a:pt x="68" y="226"/>
                </a:lnTo>
                <a:lnTo>
                  <a:pt x="68" y="224"/>
                </a:lnTo>
                <a:lnTo>
                  <a:pt x="68" y="224"/>
                </a:lnTo>
                <a:lnTo>
                  <a:pt x="70" y="222"/>
                </a:lnTo>
                <a:lnTo>
                  <a:pt x="71" y="222"/>
                </a:lnTo>
                <a:lnTo>
                  <a:pt x="75" y="221"/>
                </a:lnTo>
                <a:lnTo>
                  <a:pt x="79" y="218"/>
                </a:lnTo>
                <a:lnTo>
                  <a:pt x="82" y="216"/>
                </a:lnTo>
                <a:lnTo>
                  <a:pt x="82" y="216"/>
                </a:lnTo>
                <a:lnTo>
                  <a:pt x="86" y="216"/>
                </a:lnTo>
                <a:lnTo>
                  <a:pt x="89" y="215"/>
                </a:lnTo>
                <a:lnTo>
                  <a:pt x="90" y="213"/>
                </a:lnTo>
                <a:lnTo>
                  <a:pt x="90" y="213"/>
                </a:lnTo>
                <a:lnTo>
                  <a:pt x="95" y="213"/>
                </a:lnTo>
                <a:lnTo>
                  <a:pt x="95" y="211"/>
                </a:lnTo>
                <a:lnTo>
                  <a:pt x="95" y="211"/>
                </a:lnTo>
                <a:lnTo>
                  <a:pt x="95" y="211"/>
                </a:lnTo>
                <a:lnTo>
                  <a:pt x="95" y="210"/>
                </a:lnTo>
                <a:lnTo>
                  <a:pt x="95" y="210"/>
                </a:lnTo>
                <a:lnTo>
                  <a:pt x="97" y="208"/>
                </a:lnTo>
                <a:lnTo>
                  <a:pt x="97" y="208"/>
                </a:lnTo>
                <a:lnTo>
                  <a:pt x="95" y="207"/>
                </a:lnTo>
                <a:lnTo>
                  <a:pt x="95" y="204"/>
                </a:lnTo>
                <a:lnTo>
                  <a:pt x="95" y="202"/>
                </a:lnTo>
                <a:lnTo>
                  <a:pt x="95" y="202"/>
                </a:lnTo>
                <a:lnTo>
                  <a:pt x="95" y="200"/>
                </a:lnTo>
                <a:lnTo>
                  <a:pt x="97" y="199"/>
                </a:lnTo>
                <a:lnTo>
                  <a:pt x="98" y="199"/>
                </a:lnTo>
                <a:lnTo>
                  <a:pt x="100" y="197"/>
                </a:lnTo>
                <a:lnTo>
                  <a:pt x="100" y="197"/>
                </a:lnTo>
                <a:lnTo>
                  <a:pt x="98" y="197"/>
                </a:lnTo>
                <a:lnTo>
                  <a:pt x="98" y="196"/>
                </a:lnTo>
                <a:lnTo>
                  <a:pt x="98" y="196"/>
                </a:lnTo>
                <a:lnTo>
                  <a:pt x="98" y="196"/>
                </a:lnTo>
                <a:lnTo>
                  <a:pt x="98" y="194"/>
                </a:lnTo>
                <a:lnTo>
                  <a:pt x="100" y="194"/>
                </a:lnTo>
                <a:lnTo>
                  <a:pt x="101" y="193"/>
                </a:lnTo>
                <a:lnTo>
                  <a:pt x="103" y="194"/>
                </a:lnTo>
                <a:lnTo>
                  <a:pt x="103" y="194"/>
                </a:lnTo>
                <a:lnTo>
                  <a:pt x="103" y="193"/>
                </a:lnTo>
                <a:lnTo>
                  <a:pt x="103" y="193"/>
                </a:lnTo>
                <a:lnTo>
                  <a:pt x="103" y="191"/>
                </a:lnTo>
                <a:lnTo>
                  <a:pt x="101" y="189"/>
                </a:lnTo>
                <a:lnTo>
                  <a:pt x="101" y="189"/>
                </a:lnTo>
                <a:lnTo>
                  <a:pt x="103" y="188"/>
                </a:lnTo>
                <a:lnTo>
                  <a:pt x="101" y="186"/>
                </a:lnTo>
                <a:lnTo>
                  <a:pt x="101" y="183"/>
                </a:lnTo>
                <a:lnTo>
                  <a:pt x="100" y="180"/>
                </a:lnTo>
                <a:lnTo>
                  <a:pt x="98" y="178"/>
                </a:lnTo>
                <a:lnTo>
                  <a:pt x="98" y="177"/>
                </a:lnTo>
                <a:lnTo>
                  <a:pt x="97" y="177"/>
                </a:lnTo>
                <a:lnTo>
                  <a:pt x="97" y="175"/>
                </a:lnTo>
                <a:lnTo>
                  <a:pt x="98" y="174"/>
                </a:lnTo>
                <a:lnTo>
                  <a:pt x="97" y="172"/>
                </a:lnTo>
                <a:lnTo>
                  <a:pt x="97" y="170"/>
                </a:lnTo>
                <a:lnTo>
                  <a:pt x="97" y="169"/>
                </a:lnTo>
                <a:lnTo>
                  <a:pt x="98" y="167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98" y="164"/>
                </a:lnTo>
                <a:lnTo>
                  <a:pt x="98" y="164"/>
                </a:lnTo>
                <a:lnTo>
                  <a:pt x="97" y="164"/>
                </a:lnTo>
                <a:lnTo>
                  <a:pt x="93" y="164"/>
                </a:lnTo>
                <a:lnTo>
                  <a:pt x="92" y="164"/>
                </a:lnTo>
                <a:lnTo>
                  <a:pt x="92" y="163"/>
                </a:lnTo>
                <a:lnTo>
                  <a:pt x="90" y="163"/>
                </a:lnTo>
                <a:lnTo>
                  <a:pt x="90" y="163"/>
                </a:lnTo>
                <a:lnTo>
                  <a:pt x="92" y="161"/>
                </a:lnTo>
                <a:lnTo>
                  <a:pt x="93" y="159"/>
                </a:lnTo>
                <a:lnTo>
                  <a:pt x="95" y="159"/>
                </a:lnTo>
                <a:lnTo>
                  <a:pt x="98" y="159"/>
                </a:lnTo>
                <a:lnTo>
                  <a:pt x="100" y="158"/>
                </a:lnTo>
                <a:lnTo>
                  <a:pt x="101" y="158"/>
                </a:lnTo>
                <a:lnTo>
                  <a:pt x="103" y="158"/>
                </a:lnTo>
                <a:lnTo>
                  <a:pt x="105" y="158"/>
                </a:lnTo>
                <a:lnTo>
                  <a:pt x="108" y="158"/>
                </a:lnTo>
                <a:lnTo>
                  <a:pt x="111" y="156"/>
                </a:lnTo>
                <a:lnTo>
                  <a:pt x="116" y="155"/>
                </a:lnTo>
                <a:lnTo>
                  <a:pt x="117" y="155"/>
                </a:lnTo>
                <a:lnTo>
                  <a:pt x="117" y="155"/>
                </a:lnTo>
                <a:lnTo>
                  <a:pt x="119" y="156"/>
                </a:lnTo>
                <a:lnTo>
                  <a:pt x="119" y="156"/>
                </a:lnTo>
                <a:lnTo>
                  <a:pt x="120" y="158"/>
                </a:lnTo>
                <a:lnTo>
                  <a:pt x="120" y="158"/>
                </a:lnTo>
                <a:lnTo>
                  <a:pt x="123" y="156"/>
                </a:lnTo>
                <a:lnTo>
                  <a:pt x="125" y="156"/>
                </a:lnTo>
                <a:lnTo>
                  <a:pt x="127" y="156"/>
                </a:lnTo>
                <a:lnTo>
                  <a:pt x="127" y="158"/>
                </a:lnTo>
                <a:lnTo>
                  <a:pt x="128" y="158"/>
                </a:lnTo>
                <a:lnTo>
                  <a:pt x="128" y="158"/>
                </a:lnTo>
                <a:lnTo>
                  <a:pt x="130" y="158"/>
                </a:lnTo>
                <a:lnTo>
                  <a:pt x="130" y="156"/>
                </a:lnTo>
                <a:lnTo>
                  <a:pt x="130" y="155"/>
                </a:lnTo>
                <a:lnTo>
                  <a:pt x="130" y="153"/>
                </a:lnTo>
                <a:lnTo>
                  <a:pt x="130" y="153"/>
                </a:lnTo>
                <a:lnTo>
                  <a:pt x="130" y="153"/>
                </a:lnTo>
                <a:lnTo>
                  <a:pt x="128" y="152"/>
                </a:lnTo>
                <a:lnTo>
                  <a:pt x="127" y="152"/>
                </a:lnTo>
                <a:lnTo>
                  <a:pt x="125" y="150"/>
                </a:lnTo>
                <a:lnTo>
                  <a:pt x="125" y="150"/>
                </a:lnTo>
                <a:lnTo>
                  <a:pt x="127" y="148"/>
                </a:lnTo>
                <a:lnTo>
                  <a:pt x="127" y="145"/>
                </a:lnTo>
                <a:lnTo>
                  <a:pt x="128" y="142"/>
                </a:lnTo>
                <a:lnTo>
                  <a:pt x="130" y="139"/>
                </a:lnTo>
                <a:lnTo>
                  <a:pt x="131" y="136"/>
                </a:lnTo>
                <a:lnTo>
                  <a:pt x="133" y="131"/>
                </a:lnTo>
                <a:lnTo>
                  <a:pt x="134" y="125"/>
                </a:lnTo>
                <a:lnTo>
                  <a:pt x="136" y="123"/>
                </a:lnTo>
                <a:lnTo>
                  <a:pt x="136" y="122"/>
                </a:lnTo>
                <a:lnTo>
                  <a:pt x="136" y="122"/>
                </a:lnTo>
                <a:lnTo>
                  <a:pt x="138" y="120"/>
                </a:lnTo>
                <a:lnTo>
                  <a:pt x="138" y="122"/>
                </a:lnTo>
                <a:lnTo>
                  <a:pt x="142" y="122"/>
                </a:lnTo>
                <a:lnTo>
                  <a:pt x="146" y="123"/>
                </a:lnTo>
                <a:lnTo>
                  <a:pt x="146" y="123"/>
                </a:lnTo>
                <a:lnTo>
                  <a:pt x="147" y="125"/>
                </a:lnTo>
                <a:lnTo>
                  <a:pt x="150" y="125"/>
                </a:lnTo>
                <a:lnTo>
                  <a:pt x="152" y="125"/>
                </a:lnTo>
                <a:lnTo>
                  <a:pt x="153" y="125"/>
                </a:lnTo>
                <a:lnTo>
                  <a:pt x="155" y="125"/>
                </a:lnTo>
                <a:lnTo>
                  <a:pt x="158" y="125"/>
                </a:lnTo>
                <a:lnTo>
                  <a:pt x="158" y="125"/>
                </a:lnTo>
                <a:lnTo>
                  <a:pt x="160" y="125"/>
                </a:lnTo>
                <a:lnTo>
                  <a:pt x="160" y="125"/>
                </a:lnTo>
                <a:lnTo>
                  <a:pt x="161" y="126"/>
                </a:lnTo>
                <a:lnTo>
                  <a:pt x="161" y="128"/>
                </a:lnTo>
                <a:lnTo>
                  <a:pt x="163" y="126"/>
                </a:lnTo>
                <a:lnTo>
                  <a:pt x="164" y="126"/>
                </a:lnTo>
                <a:lnTo>
                  <a:pt x="166" y="125"/>
                </a:lnTo>
                <a:lnTo>
                  <a:pt x="168" y="123"/>
                </a:lnTo>
                <a:lnTo>
                  <a:pt x="169" y="123"/>
                </a:lnTo>
                <a:lnTo>
                  <a:pt x="171" y="123"/>
                </a:lnTo>
                <a:lnTo>
                  <a:pt x="172" y="122"/>
                </a:lnTo>
                <a:lnTo>
                  <a:pt x="172" y="120"/>
                </a:lnTo>
                <a:lnTo>
                  <a:pt x="174" y="120"/>
                </a:lnTo>
                <a:lnTo>
                  <a:pt x="174" y="118"/>
                </a:lnTo>
                <a:lnTo>
                  <a:pt x="174" y="117"/>
                </a:lnTo>
                <a:lnTo>
                  <a:pt x="172" y="115"/>
                </a:lnTo>
                <a:lnTo>
                  <a:pt x="172" y="114"/>
                </a:lnTo>
                <a:lnTo>
                  <a:pt x="172" y="111"/>
                </a:lnTo>
                <a:lnTo>
                  <a:pt x="172" y="107"/>
                </a:lnTo>
                <a:lnTo>
                  <a:pt x="172" y="104"/>
                </a:lnTo>
                <a:lnTo>
                  <a:pt x="174" y="103"/>
                </a:lnTo>
                <a:lnTo>
                  <a:pt x="174" y="101"/>
                </a:lnTo>
                <a:lnTo>
                  <a:pt x="174" y="100"/>
                </a:lnTo>
                <a:lnTo>
                  <a:pt x="175" y="100"/>
                </a:lnTo>
                <a:lnTo>
                  <a:pt x="177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6"/>
                </a:lnTo>
                <a:lnTo>
                  <a:pt x="187" y="96"/>
                </a:lnTo>
                <a:lnTo>
                  <a:pt x="187" y="96"/>
                </a:lnTo>
                <a:lnTo>
                  <a:pt x="188" y="95"/>
                </a:lnTo>
                <a:lnTo>
                  <a:pt x="190" y="93"/>
                </a:lnTo>
                <a:lnTo>
                  <a:pt x="190" y="90"/>
                </a:lnTo>
                <a:lnTo>
                  <a:pt x="190" y="89"/>
                </a:lnTo>
                <a:lnTo>
                  <a:pt x="190" y="87"/>
                </a:lnTo>
                <a:lnTo>
                  <a:pt x="191" y="87"/>
                </a:lnTo>
                <a:lnTo>
                  <a:pt x="191" y="85"/>
                </a:lnTo>
                <a:lnTo>
                  <a:pt x="193" y="85"/>
                </a:lnTo>
                <a:lnTo>
                  <a:pt x="194" y="85"/>
                </a:lnTo>
                <a:lnTo>
                  <a:pt x="196" y="85"/>
                </a:lnTo>
                <a:lnTo>
                  <a:pt x="198" y="85"/>
                </a:lnTo>
                <a:lnTo>
                  <a:pt x="199" y="85"/>
                </a:lnTo>
                <a:lnTo>
                  <a:pt x="201" y="85"/>
                </a:lnTo>
                <a:lnTo>
                  <a:pt x="201" y="85"/>
                </a:lnTo>
                <a:lnTo>
                  <a:pt x="202" y="85"/>
                </a:lnTo>
                <a:lnTo>
                  <a:pt x="204" y="85"/>
                </a:lnTo>
                <a:lnTo>
                  <a:pt x="204" y="84"/>
                </a:lnTo>
                <a:lnTo>
                  <a:pt x="205" y="84"/>
                </a:lnTo>
                <a:lnTo>
                  <a:pt x="205" y="85"/>
                </a:lnTo>
                <a:lnTo>
                  <a:pt x="205" y="85"/>
                </a:lnTo>
                <a:lnTo>
                  <a:pt x="205" y="87"/>
                </a:lnTo>
                <a:lnTo>
                  <a:pt x="205" y="87"/>
                </a:lnTo>
                <a:lnTo>
                  <a:pt x="205" y="89"/>
                </a:lnTo>
                <a:lnTo>
                  <a:pt x="205" y="89"/>
                </a:lnTo>
                <a:lnTo>
                  <a:pt x="204" y="89"/>
                </a:lnTo>
                <a:lnTo>
                  <a:pt x="204" y="90"/>
                </a:lnTo>
                <a:lnTo>
                  <a:pt x="205" y="90"/>
                </a:lnTo>
                <a:lnTo>
                  <a:pt x="205" y="92"/>
                </a:lnTo>
                <a:lnTo>
                  <a:pt x="207" y="92"/>
                </a:lnTo>
                <a:lnTo>
                  <a:pt x="209" y="92"/>
                </a:lnTo>
                <a:lnTo>
                  <a:pt x="209" y="93"/>
                </a:lnTo>
                <a:lnTo>
                  <a:pt x="209" y="93"/>
                </a:lnTo>
                <a:lnTo>
                  <a:pt x="209" y="95"/>
                </a:lnTo>
                <a:lnTo>
                  <a:pt x="207" y="95"/>
                </a:lnTo>
                <a:lnTo>
                  <a:pt x="207" y="95"/>
                </a:lnTo>
                <a:lnTo>
                  <a:pt x="207" y="96"/>
                </a:lnTo>
                <a:lnTo>
                  <a:pt x="209" y="96"/>
                </a:lnTo>
                <a:lnTo>
                  <a:pt x="210" y="96"/>
                </a:lnTo>
                <a:lnTo>
                  <a:pt x="212" y="98"/>
                </a:lnTo>
                <a:lnTo>
                  <a:pt x="213" y="98"/>
                </a:lnTo>
                <a:lnTo>
                  <a:pt x="215" y="100"/>
                </a:lnTo>
                <a:lnTo>
                  <a:pt x="216" y="100"/>
                </a:lnTo>
                <a:lnTo>
                  <a:pt x="216" y="101"/>
                </a:lnTo>
                <a:lnTo>
                  <a:pt x="218" y="103"/>
                </a:lnTo>
                <a:lnTo>
                  <a:pt x="220" y="104"/>
                </a:lnTo>
                <a:lnTo>
                  <a:pt x="221" y="104"/>
                </a:lnTo>
                <a:lnTo>
                  <a:pt x="221" y="104"/>
                </a:lnTo>
                <a:lnTo>
                  <a:pt x="223" y="106"/>
                </a:lnTo>
                <a:lnTo>
                  <a:pt x="224" y="106"/>
                </a:lnTo>
                <a:lnTo>
                  <a:pt x="226" y="106"/>
                </a:lnTo>
                <a:lnTo>
                  <a:pt x="227" y="106"/>
                </a:lnTo>
                <a:lnTo>
                  <a:pt x="229" y="106"/>
                </a:lnTo>
                <a:lnTo>
                  <a:pt x="231" y="106"/>
                </a:lnTo>
                <a:lnTo>
                  <a:pt x="232" y="107"/>
                </a:lnTo>
                <a:lnTo>
                  <a:pt x="232" y="107"/>
                </a:lnTo>
                <a:lnTo>
                  <a:pt x="232" y="109"/>
                </a:lnTo>
                <a:lnTo>
                  <a:pt x="234" y="109"/>
                </a:lnTo>
                <a:lnTo>
                  <a:pt x="234" y="109"/>
                </a:lnTo>
                <a:lnTo>
                  <a:pt x="235" y="109"/>
                </a:lnTo>
                <a:lnTo>
                  <a:pt x="237" y="107"/>
                </a:lnTo>
                <a:lnTo>
                  <a:pt x="237" y="107"/>
                </a:lnTo>
                <a:lnTo>
                  <a:pt x="237" y="109"/>
                </a:lnTo>
                <a:lnTo>
                  <a:pt x="237" y="109"/>
                </a:lnTo>
                <a:lnTo>
                  <a:pt x="239" y="111"/>
                </a:lnTo>
                <a:lnTo>
                  <a:pt x="240" y="112"/>
                </a:lnTo>
                <a:lnTo>
                  <a:pt x="242" y="112"/>
                </a:lnTo>
                <a:lnTo>
                  <a:pt x="242" y="112"/>
                </a:lnTo>
                <a:lnTo>
                  <a:pt x="242" y="114"/>
                </a:lnTo>
                <a:lnTo>
                  <a:pt x="242" y="114"/>
                </a:lnTo>
                <a:lnTo>
                  <a:pt x="243" y="115"/>
                </a:lnTo>
                <a:lnTo>
                  <a:pt x="243" y="117"/>
                </a:lnTo>
                <a:lnTo>
                  <a:pt x="243" y="118"/>
                </a:lnTo>
                <a:lnTo>
                  <a:pt x="243" y="118"/>
                </a:lnTo>
                <a:lnTo>
                  <a:pt x="245" y="120"/>
                </a:lnTo>
                <a:lnTo>
                  <a:pt x="246" y="123"/>
                </a:lnTo>
                <a:lnTo>
                  <a:pt x="246" y="125"/>
                </a:lnTo>
                <a:lnTo>
                  <a:pt x="248" y="125"/>
                </a:lnTo>
                <a:lnTo>
                  <a:pt x="250" y="125"/>
                </a:lnTo>
                <a:lnTo>
                  <a:pt x="250" y="126"/>
                </a:lnTo>
                <a:lnTo>
                  <a:pt x="251" y="130"/>
                </a:lnTo>
                <a:lnTo>
                  <a:pt x="251" y="131"/>
                </a:lnTo>
                <a:lnTo>
                  <a:pt x="251" y="131"/>
                </a:lnTo>
                <a:lnTo>
                  <a:pt x="251" y="133"/>
                </a:lnTo>
                <a:lnTo>
                  <a:pt x="251" y="133"/>
                </a:lnTo>
                <a:lnTo>
                  <a:pt x="251" y="136"/>
                </a:lnTo>
                <a:lnTo>
                  <a:pt x="250" y="136"/>
                </a:lnTo>
                <a:lnTo>
                  <a:pt x="250" y="137"/>
                </a:lnTo>
                <a:lnTo>
                  <a:pt x="251" y="139"/>
                </a:lnTo>
                <a:lnTo>
                  <a:pt x="251" y="141"/>
                </a:lnTo>
                <a:lnTo>
                  <a:pt x="251" y="142"/>
                </a:lnTo>
                <a:lnTo>
                  <a:pt x="251" y="142"/>
                </a:lnTo>
                <a:lnTo>
                  <a:pt x="250" y="144"/>
                </a:lnTo>
                <a:lnTo>
                  <a:pt x="250" y="144"/>
                </a:lnTo>
                <a:lnTo>
                  <a:pt x="248" y="145"/>
                </a:lnTo>
                <a:lnTo>
                  <a:pt x="246" y="147"/>
                </a:lnTo>
                <a:lnTo>
                  <a:pt x="246" y="150"/>
                </a:lnTo>
                <a:lnTo>
                  <a:pt x="246" y="152"/>
                </a:lnTo>
                <a:lnTo>
                  <a:pt x="246" y="152"/>
                </a:lnTo>
                <a:lnTo>
                  <a:pt x="248" y="153"/>
                </a:lnTo>
                <a:lnTo>
                  <a:pt x="248" y="153"/>
                </a:lnTo>
                <a:lnTo>
                  <a:pt x="250" y="156"/>
                </a:lnTo>
                <a:lnTo>
                  <a:pt x="250" y="156"/>
                </a:lnTo>
                <a:lnTo>
                  <a:pt x="250" y="156"/>
                </a:lnTo>
                <a:lnTo>
                  <a:pt x="251" y="156"/>
                </a:lnTo>
                <a:lnTo>
                  <a:pt x="253" y="156"/>
                </a:lnTo>
                <a:lnTo>
                  <a:pt x="253" y="156"/>
                </a:lnTo>
                <a:lnTo>
                  <a:pt x="254" y="158"/>
                </a:lnTo>
                <a:lnTo>
                  <a:pt x="256" y="158"/>
                </a:lnTo>
                <a:lnTo>
                  <a:pt x="257" y="158"/>
                </a:lnTo>
                <a:lnTo>
                  <a:pt x="259" y="158"/>
                </a:lnTo>
                <a:lnTo>
                  <a:pt x="259" y="159"/>
                </a:lnTo>
                <a:lnTo>
                  <a:pt x="262" y="159"/>
                </a:lnTo>
                <a:lnTo>
                  <a:pt x="264" y="159"/>
                </a:lnTo>
                <a:lnTo>
                  <a:pt x="265" y="159"/>
                </a:lnTo>
                <a:lnTo>
                  <a:pt x="268" y="159"/>
                </a:lnTo>
                <a:lnTo>
                  <a:pt x="272" y="159"/>
                </a:lnTo>
                <a:lnTo>
                  <a:pt x="275" y="159"/>
                </a:lnTo>
                <a:lnTo>
                  <a:pt x="276" y="159"/>
                </a:lnTo>
                <a:lnTo>
                  <a:pt x="280" y="159"/>
                </a:lnTo>
                <a:lnTo>
                  <a:pt x="284" y="161"/>
                </a:lnTo>
                <a:lnTo>
                  <a:pt x="287" y="161"/>
                </a:lnTo>
                <a:lnTo>
                  <a:pt x="289" y="163"/>
                </a:lnTo>
                <a:lnTo>
                  <a:pt x="291" y="163"/>
                </a:lnTo>
                <a:lnTo>
                  <a:pt x="292" y="166"/>
                </a:lnTo>
                <a:lnTo>
                  <a:pt x="294" y="166"/>
                </a:lnTo>
                <a:lnTo>
                  <a:pt x="297" y="167"/>
                </a:lnTo>
                <a:lnTo>
                  <a:pt x="300" y="169"/>
                </a:lnTo>
                <a:lnTo>
                  <a:pt x="302" y="169"/>
                </a:lnTo>
                <a:lnTo>
                  <a:pt x="305" y="172"/>
                </a:lnTo>
                <a:lnTo>
                  <a:pt x="306" y="172"/>
                </a:lnTo>
                <a:lnTo>
                  <a:pt x="309" y="174"/>
                </a:lnTo>
                <a:lnTo>
                  <a:pt x="314" y="174"/>
                </a:lnTo>
                <a:lnTo>
                  <a:pt x="314" y="174"/>
                </a:lnTo>
                <a:lnTo>
                  <a:pt x="314" y="175"/>
                </a:lnTo>
                <a:lnTo>
                  <a:pt x="314" y="177"/>
                </a:lnTo>
                <a:lnTo>
                  <a:pt x="314" y="177"/>
                </a:lnTo>
                <a:lnTo>
                  <a:pt x="314" y="178"/>
                </a:lnTo>
                <a:lnTo>
                  <a:pt x="316" y="178"/>
                </a:lnTo>
                <a:lnTo>
                  <a:pt x="317" y="178"/>
                </a:lnTo>
                <a:lnTo>
                  <a:pt x="317" y="180"/>
                </a:lnTo>
                <a:lnTo>
                  <a:pt x="317" y="180"/>
                </a:lnTo>
                <a:lnTo>
                  <a:pt x="319" y="185"/>
                </a:lnTo>
                <a:lnTo>
                  <a:pt x="321" y="189"/>
                </a:lnTo>
                <a:lnTo>
                  <a:pt x="322" y="191"/>
                </a:lnTo>
                <a:lnTo>
                  <a:pt x="322" y="193"/>
                </a:lnTo>
                <a:lnTo>
                  <a:pt x="325" y="194"/>
                </a:lnTo>
                <a:lnTo>
                  <a:pt x="325" y="196"/>
                </a:lnTo>
                <a:lnTo>
                  <a:pt x="328" y="197"/>
                </a:lnTo>
                <a:lnTo>
                  <a:pt x="328" y="199"/>
                </a:lnTo>
                <a:lnTo>
                  <a:pt x="328" y="200"/>
                </a:lnTo>
                <a:lnTo>
                  <a:pt x="328" y="200"/>
                </a:lnTo>
                <a:lnTo>
                  <a:pt x="333" y="200"/>
                </a:lnTo>
                <a:lnTo>
                  <a:pt x="336" y="200"/>
                </a:lnTo>
                <a:lnTo>
                  <a:pt x="341" y="199"/>
                </a:lnTo>
                <a:lnTo>
                  <a:pt x="349" y="200"/>
                </a:lnTo>
                <a:lnTo>
                  <a:pt x="355" y="200"/>
                </a:lnTo>
                <a:lnTo>
                  <a:pt x="363" y="202"/>
                </a:lnTo>
                <a:lnTo>
                  <a:pt x="366" y="202"/>
                </a:lnTo>
                <a:lnTo>
                  <a:pt x="374" y="204"/>
                </a:lnTo>
                <a:lnTo>
                  <a:pt x="377" y="202"/>
                </a:lnTo>
                <a:lnTo>
                  <a:pt x="380" y="200"/>
                </a:lnTo>
                <a:lnTo>
                  <a:pt x="382" y="202"/>
                </a:lnTo>
                <a:lnTo>
                  <a:pt x="388" y="202"/>
                </a:lnTo>
                <a:lnTo>
                  <a:pt x="393" y="202"/>
                </a:lnTo>
                <a:lnTo>
                  <a:pt x="398" y="204"/>
                </a:lnTo>
                <a:lnTo>
                  <a:pt x="401" y="204"/>
                </a:lnTo>
                <a:lnTo>
                  <a:pt x="403" y="204"/>
                </a:lnTo>
                <a:lnTo>
                  <a:pt x="404" y="204"/>
                </a:lnTo>
                <a:lnTo>
                  <a:pt x="406" y="204"/>
                </a:lnTo>
                <a:lnTo>
                  <a:pt x="406" y="205"/>
                </a:lnTo>
                <a:lnTo>
                  <a:pt x="409" y="208"/>
                </a:lnTo>
                <a:lnTo>
                  <a:pt x="410" y="210"/>
                </a:lnTo>
                <a:lnTo>
                  <a:pt x="412" y="210"/>
                </a:lnTo>
                <a:lnTo>
                  <a:pt x="418" y="211"/>
                </a:lnTo>
                <a:lnTo>
                  <a:pt x="421" y="211"/>
                </a:lnTo>
                <a:lnTo>
                  <a:pt x="426" y="213"/>
                </a:lnTo>
                <a:lnTo>
                  <a:pt x="428" y="215"/>
                </a:lnTo>
                <a:lnTo>
                  <a:pt x="431" y="216"/>
                </a:lnTo>
                <a:lnTo>
                  <a:pt x="436" y="218"/>
                </a:lnTo>
                <a:lnTo>
                  <a:pt x="439" y="216"/>
                </a:lnTo>
                <a:lnTo>
                  <a:pt x="444" y="216"/>
                </a:lnTo>
                <a:lnTo>
                  <a:pt x="447" y="215"/>
                </a:lnTo>
                <a:lnTo>
                  <a:pt x="447" y="219"/>
                </a:lnTo>
                <a:lnTo>
                  <a:pt x="450" y="219"/>
                </a:lnTo>
                <a:lnTo>
                  <a:pt x="451" y="219"/>
                </a:lnTo>
                <a:lnTo>
                  <a:pt x="453" y="219"/>
                </a:lnTo>
                <a:lnTo>
                  <a:pt x="455" y="219"/>
                </a:lnTo>
                <a:lnTo>
                  <a:pt x="455" y="219"/>
                </a:lnTo>
                <a:lnTo>
                  <a:pt x="456" y="218"/>
                </a:lnTo>
                <a:lnTo>
                  <a:pt x="458" y="216"/>
                </a:lnTo>
                <a:lnTo>
                  <a:pt x="461" y="216"/>
                </a:lnTo>
                <a:lnTo>
                  <a:pt x="462" y="215"/>
                </a:lnTo>
                <a:lnTo>
                  <a:pt x="466" y="213"/>
                </a:lnTo>
                <a:lnTo>
                  <a:pt x="472" y="210"/>
                </a:lnTo>
                <a:lnTo>
                  <a:pt x="475" y="210"/>
                </a:lnTo>
                <a:lnTo>
                  <a:pt x="477" y="208"/>
                </a:lnTo>
                <a:lnTo>
                  <a:pt x="478" y="208"/>
                </a:lnTo>
                <a:lnTo>
                  <a:pt x="480" y="208"/>
                </a:lnTo>
                <a:lnTo>
                  <a:pt x="481" y="208"/>
                </a:lnTo>
                <a:lnTo>
                  <a:pt x="485" y="207"/>
                </a:lnTo>
                <a:lnTo>
                  <a:pt x="486" y="207"/>
                </a:lnTo>
                <a:lnTo>
                  <a:pt x="494" y="207"/>
                </a:lnTo>
                <a:lnTo>
                  <a:pt x="494" y="205"/>
                </a:lnTo>
                <a:lnTo>
                  <a:pt x="497" y="205"/>
                </a:lnTo>
                <a:lnTo>
                  <a:pt x="499" y="205"/>
                </a:lnTo>
                <a:lnTo>
                  <a:pt x="502" y="205"/>
                </a:lnTo>
                <a:lnTo>
                  <a:pt x="505" y="205"/>
                </a:lnTo>
                <a:lnTo>
                  <a:pt x="507" y="205"/>
                </a:lnTo>
                <a:lnTo>
                  <a:pt x="510" y="205"/>
                </a:lnTo>
                <a:lnTo>
                  <a:pt x="513" y="205"/>
                </a:lnTo>
                <a:lnTo>
                  <a:pt x="516" y="205"/>
                </a:lnTo>
                <a:lnTo>
                  <a:pt x="518" y="205"/>
                </a:lnTo>
                <a:lnTo>
                  <a:pt x="521" y="204"/>
                </a:lnTo>
                <a:lnTo>
                  <a:pt x="521" y="204"/>
                </a:lnTo>
                <a:lnTo>
                  <a:pt x="524" y="202"/>
                </a:lnTo>
                <a:lnTo>
                  <a:pt x="527" y="202"/>
                </a:lnTo>
                <a:lnTo>
                  <a:pt x="529" y="200"/>
                </a:lnTo>
                <a:lnTo>
                  <a:pt x="530" y="200"/>
                </a:lnTo>
                <a:lnTo>
                  <a:pt x="532" y="199"/>
                </a:lnTo>
                <a:lnTo>
                  <a:pt x="532" y="199"/>
                </a:lnTo>
                <a:lnTo>
                  <a:pt x="532" y="199"/>
                </a:lnTo>
                <a:lnTo>
                  <a:pt x="533" y="197"/>
                </a:lnTo>
                <a:lnTo>
                  <a:pt x="535" y="196"/>
                </a:lnTo>
                <a:lnTo>
                  <a:pt x="537" y="194"/>
                </a:lnTo>
                <a:lnTo>
                  <a:pt x="537" y="194"/>
                </a:lnTo>
                <a:lnTo>
                  <a:pt x="538" y="193"/>
                </a:lnTo>
                <a:lnTo>
                  <a:pt x="540" y="191"/>
                </a:lnTo>
                <a:lnTo>
                  <a:pt x="540" y="189"/>
                </a:lnTo>
                <a:lnTo>
                  <a:pt x="541" y="189"/>
                </a:lnTo>
                <a:lnTo>
                  <a:pt x="543" y="189"/>
                </a:lnTo>
                <a:lnTo>
                  <a:pt x="548" y="188"/>
                </a:lnTo>
                <a:lnTo>
                  <a:pt x="548" y="186"/>
                </a:lnTo>
                <a:lnTo>
                  <a:pt x="548" y="186"/>
                </a:lnTo>
                <a:lnTo>
                  <a:pt x="549" y="186"/>
                </a:lnTo>
                <a:lnTo>
                  <a:pt x="551" y="185"/>
                </a:lnTo>
                <a:lnTo>
                  <a:pt x="551" y="185"/>
                </a:lnTo>
                <a:lnTo>
                  <a:pt x="552" y="183"/>
                </a:lnTo>
                <a:lnTo>
                  <a:pt x="554" y="183"/>
                </a:lnTo>
                <a:lnTo>
                  <a:pt x="554" y="183"/>
                </a:lnTo>
                <a:lnTo>
                  <a:pt x="554" y="182"/>
                </a:lnTo>
                <a:lnTo>
                  <a:pt x="552" y="180"/>
                </a:lnTo>
                <a:lnTo>
                  <a:pt x="552" y="180"/>
                </a:lnTo>
                <a:lnTo>
                  <a:pt x="551" y="177"/>
                </a:lnTo>
                <a:lnTo>
                  <a:pt x="549" y="177"/>
                </a:lnTo>
                <a:lnTo>
                  <a:pt x="548" y="175"/>
                </a:lnTo>
                <a:lnTo>
                  <a:pt x="548" y="174"/>
                </a:lnTo>
                <a:lnTo>
                  <a:pt x="546" y="172"/>
                </a:lnTo>
                <a:lnTo>
                  <a:pt x="546" y="172"/>
                </a:lnTo>
                <a:lnTo>
                  <a:pt x="546" y="170"/>
                </a:lnTo>
                <a:lnTo>
                  <a:pt x="548" y="169"/>
                </a:lnTo>
                <a:lnTo>
                  <a:pt x="548" y="167"/>
                </a:lnTo>
                <a:lnTo>
                  <a:pt x="548" y="166"/>
                </a:lnTo>
                <a:lnTo>
                  <a:pt x="549" y="163"/>
                </a:lnTo>
                <a:lnTo>
                  <a:pt x="551" y="163"/>
                </a:lnTo>
                <a:lnTo>
                  <a:pt x="551" y="161"/>
                </a:lnTo>
                <a:lnTo>
                  <a:pt x="554" y="159"/>
                </a:lnTo>
                <a:lnTo>
                  <a:pt x="555" y="159"/>
                </a:lnTo>
                <a:lnTo>
                  <a:pt x="557" y="159"/>
                </a:lnTo>
                <a:lnTo>
                  <a:pt x="559" y="159"/>
                </a:lnTo>
                <a:lnTo>
                  <a:pt x="560" y="159"/>
                </a:lnTo>
                <a:lnTo>
                  <a:pt x="562" y="159"/>
                </a:lnTo>
                <a:lnTo>
                  <a:pt x="563" y="161"/>
                </a:lnTo>
                <a:lnTo>
                  <a:pt x="565" y="163"/>
                </a:lnTo>
                <a:lnTo>
                  <a:pt x="570" y="164"/>
                </a:lnTo>
                <a:lnTo>
                  <a:pt x="573" y="164"/>
                </a:lnTo>
                <a:lnTo>
                  <a:pt x="573" y="164"/>
                </a:lnTo>
                <a:lnTo>
                  <a:pt x="576" y="164"/>
                </a:lnTo>
                <a:lnTo>
                  <a:pt x="576" y="164"/>
                </a:lnTo>
                <a:lnTo>
                  <a:pt x="578" y="164"/>
                </a:lnTo>
                <a:lnTo>
                  <a:pt x="579" y="164"/>
                </a:lnTo>
                <a:lnTo>
                  <a:pt x="581" y="163"/>
                </a:lnTo>
                <a:lnTo>
                  <a:pt x="582" y="163"/>
                </a:lnTo>
                <a:lnTo>
                  <a:pt x="582" y="163"/>
                </a:lnTo>
                <a:lnTo>
                  <a:pt x="584" y="161"/>
                </a:lnTo>
                <a:lnTo>
                  <a:pt x="585" y="161"/>
                </a:lnTo>
                <a:lnTo>
                  <a:pt x="585" y="159"/>
                </a:lnTo>
                <a:lnTo>
                  <a:pt x="587" y="158"/>
                </a:lnTo>
                <a:lnTo>
                  <a:pt x="590" y="156"/>
                </a:lnTo>
                <a:lnTo>
                  <a:pt x="590" y="155"/>
                </a:lnTo>
                <a:lnTo>
                  <a:pt x="592" y="155"/>
                </a:lnTo>
                <a:lnTo>
                  <a:pt x="592" y="153"/>
                </a:lnTo>
                <a:lnTo>
                  <a:pt x="592" y="153"/>
                </a:lnTo>
                <a:lnTo>
                  <a:pt x="593" y="153"/>
                </a:lnTo>
                <a:lnTo>
                  <a:pt x="595" y="153"/>
                </a:lnTo>
                <a:lnTo>
                  <a:pt x="596" y="153"/>
                </a:lnTo>
                <a:lnTo>
                  <a:pt x="601" y="153"/>
                </a:lnTo>
                <a:lnTo>
                  <a:pt x="601" y="153"/>
                </a:lnTo>
                <a:lnTo>
                  <a:pt x="604" y="153"/>
                </a:lnTo>
                <a:lnTo>
                  <a:pt x="606" y="153"/>
                </a:lnTo>
                <a:lnTo>
                  <a:pt x="608" y="152"/>
                </a:lnTo>
                <a:lnTo>
                  <a:pt x="609" y="150"/>
                </a:lnTo>
                <a:lnTo>
                  <a:pt x="612" y="148"/>
                </a:lnTo>
                <a:lnTo>
                  <a:pt x="614" y="148"/>
                </a:lnTo>
                <a:lnTo>
                  <a:pt x="614" y="148"/>
                </a:lnTo>
                <a:lnTo>
                  <a:pt x="615" y="147"/>
                </a:lnTo>
                <a:lnTo>
                  <a:pt x="615" y="145"/>
                </a:lnTo>
                <a:lnTo>
                  <a:pt x="615" y="145"/>
                </a:lnTo>
                <a:lnTo>
                  <a:pt x="615" y="144"/>
                </a:lnTo>
                <a:lnTo>
                  <a:pt x="617" y="144"/>
                </a:lnTo>
                <a:lnTo>
                  <a:pt x="619" y="141"/>
                </a:lnTo>
                <a:lnTo>
                  <a:pt x="619" y="139"/>
                </a:lnTo>
                <a:lnTo>
                  <a:pt x="620" y="139"/>
                </a:lnTo>
                <a:lnTo>
                  <a:pt x="620" y="137"/>
                </a:lnTo>
                <a:lnTo>
                  <a:pt x="622" y="137"/>
                </a:lnTo>
                <a:lnTo>
                  <a:pt x="623" y="136"/>
                </a:lnTo>
                <a:lnTo>
                  <a:pt x="623" y="136"/>
                </a:lnTo>
                <a:lnTo>
                  <a:pt x="625" y="136"/>
                </a:lnTo>
                <a:lnTo>
                  <a:pt x="626" y="136"/>
                </a:lnTo>
                <a:lnTo>
                  <a:pt x="630" y="136"/>
                </a:lnTo>
                <a:lnTo>
                  <a:pt x="631" y="136"/>
                </a:lnTo>
                <a:lnTo>
                  <a:pt x="631" y="136"/>
                </a:lnTo>
                <a:lnTo>
                  <a:pt x="633" y="136"/>
                </a:lnTo>
                <a:lnTo>
                  <a:pt x="633" y="134"/>
                </a:lnTo>
                <a:lnTo>
                  <a:pt x="633" y="133"/>
                </a:lnTo>
                <a:lnTo>
                  <a:pt x="633" y="133"/>
                </a:lnTo>
                <a:lnTo>
                  <a:pt x="633" y="131"/>
                </a:lnTo>
                <a:lnTo>
                  <a:pt x="634" y="131"/>
                </a:lnTo>
                <a:lnTo>
                  <a:pt x="636" y="133"/>
                </a:lnTo>
                <a:lnTo>
                  <a:pt x="637" y="133"/>
                </a:lnTo>
                <a:lnTo>
                  <a:pt x="637" y="133"/>
                </a:lnTo>
                <a:lnTo>
                  <a:pt x="639" y="133"/>
                </a:lnTo>
                <a:lnTo>
                  <a:pt x="641" y="131"/>
                </a:lnTo>
                <a:lnTo>
                  <a:pt x="642" y="131"/>
                </a:lnTo>
                <a:lnTo>
                  <a:pt x="644" y="130"/>
                </a:lnTo>
                <a:lnTo>
                  <a:pt x="645" y="130"/>
                </a:lnTo>
                <a:lnTo>
                  <a:pt x="647" y="130"/>
                </a:lnTo>
                <a:lnTo>
                  <a:pt x="650" y="130"/>
                </a:lnTo>
                <a:lnTo>
                  <a:pt x="652" y="130"/>
                </a:lnTo>
                <a:lnTo>
                  <a:pt x="652" y="130"/>
                </a:lnTo>
                <a:lnTo>
                  <a:pt x="653" y="130"/>
                </a:lnTo>
                <a:lnTo>
                  <a:pt x="653" y="128"/>
                </a:lnTo>
                <a:lnTo>
                  <a:pt x="655" y="130"/>
                </a:lnTo>
                <a:lnTo>
                  <a:pt x="656" y="130"/>
                </a:lnTo>
                <a:lnTo>
                  <a:pt x="658" y="131"/>
                </a:lnTo>
                <a:lnTo>
                  <a:pt x="661" y="131"/>
                </a:lnTo>
                <a:lnTo>
                  <a:pt x="663" y="131"/>
                </a:lnTo>
                <a:lnTo>
                  <a:pt x="664" y="131"/>
                </a:lnTo>
                <a:lnTo>
                  <a:pt x="666" y="131"/>
                </a:lnTo>
                <a:lnTo>
                  <a:pt x="667" y="131"/>
                </a:lnTo>
                <a:lnTo>
                  <a:pt x="669" y="130"/>
                </a:lnTo>
                <a:lnTo>
                  <a:pt x="669" y="130"/>
                </a:lnTo>
                <a:lnTo>
                  <a:pt x="669" y="128"/>
                </a:lnTo>
                <a:lnTo>
                  <a:pt x="669" y="126"/>
                </a:lnTo>
                <a:lnTo>
                  <a:pt x="669" y="126"/>
                </a:lnTo>
                <a:lnTo>
                  <a:pt x="667" y="125"/>
                </a:lnTo>
                <a:lnTo>
                  <a:pt x="667" y="123"/>
                </a:lnTo>
                <a:lnTo>
                  <a:pt x="667" y="123"/>
                </a:lnTo>
                <a:lnTo>
                  <a:pt x="666" y="122"/>
                </a:lnTo>
                <a:lnTo>
                  <a:pt x="664" y="120"/>
                </a:lnTo>
                <a:lnTo>
                  <a:pt x="664" y="120"/>
                </a:lnTo>
                <a:lnTo>
                  <a:pt x="661" y="117"/>
                </a:lnTo>
                <a:lnTo>
                  <a:pt x="661" y="117"/>
                </a:lnTo>
                <a:lnTo>
                  <a:pt x="661" y="117"/>
                </a:lnTo>
                <a:lnTo>
                  <a:pt x="660" y="115"/>
                </a:lnTo>
                <a:lnTo>
                  <a:pt x="660" y="115"/>
                </a:lnTo>
                <a:lnTo>
                  <a:pt x="658" y="115"/>
                </a:lnTo>
                <a:lnTo>
                  <a:pt x="658" y="114"/>
                </a:lnTo>
                <a:lnTo>
                  <a:pt x="658" y="114"/>
                </a:lnTo>
                <a:lnTo>
                  <a:pt x="656" y="112"/>
                </a:lnTo>
                <a:lnTo>
                  <a:pt x="656" y="112"/>
                </a:lnTo>
                <a:lnTo>
                  <a:pt x="655" y="112"/>
                </a:lnTo>
                <a:lnTo>
                  <a:pt x="655" y="111"/>
                </a:lnTo>
                <a:lnTo>
                  <a:pt x="653" y="111"/>
                </a:lnTo>
                <a:lnTo>
                  <a:pt x="652" y="109"/>
                </a:lnTo>
                <a:lnTo>
                  <a:pt x="650" y="107"/>
                </a:lnTo>
                <a:lnTo>
                  <a:pt x="649" y="106"/>
                </a:lnTo>
                <a:lnTo>
                  <a:pt x="645" y="106"/>
                </a:lnTo>
                <a:lnTo>
                  <a:pt x="644" y="106"/>
                </a:lnTo>
                <a:lnTo>
                  <a:pt x="642" y="106"/>
                </a:lnTo>
                <a:lnTo>
                  <a:pt x="641" y="106"/>
                </a:lnTo>
                <a:lnTo>
                  <a:pt x="639" y="106"/>
                </a:lnTo>
                <a:lnTo>
                  <a:pt x="637" y="106"/>
                </a:lnTo>
                <a:lnTo>
                  <a:pt x="637" y="107"/>
                </a:lnTo>
                <a:lnTo>
                  <a:pt x="634" y="109"/>
                </a:lnTo>
                <a:lnTo>
                  <a:pt x="634" y="111"/>
                </a:lnTo>
                <a:lnTo>
                  <a:pt x="633" y="112"/>
                </a:lnTo>
                <a:lnTo>
                  <a:pt x="633" y="112"/>
                </a:lnTo>
                <a:lnTo>
                  <a:pt x="631" y="112"/>
                </a:lnTo>
                <a:lnTo>
                  <a:pt x="630" y="111"/>
                </a:lnTo>
                <a:lnTo>
                  <a:pt x="628" y="109"/>
                </a:lnTo>
                <a:lnTo>
                  <a:pt x="626" y="109"/>
                </a:lnTo>
                <a:lnTo>
                  <a:pt x="626" y="109"/>
                </a:lnTo>
                <a:lnTo>
                  <a:pt x="623" y="109"/>
                </a:lnTo>
                <a:lnTo>
                  <a:pt x="622" y="109"/>
                </a:lnTo>
                <a:lnTo>
                  <a:pt x="620" y="109"/>
                </a:lnTo>
                <a:lnTo>
                  <a:pt x="619" y="109"/>
                </a:lnTo>
                <a:lnTo>
                  <a:pt x="617" y="109"/>
                </a:lnTo>
                <a:lnTo>
                  <a:pt x="615" y="109"/>
                </a:lnTo>
                <a:lnTo>
                  <a:pt x="614" y="109"/>
                </a:lnTo>
                <a:lnTo>
                  <a:pt x="612" y="111"/>
                </a:lnTo>
                <a:lnTo>
                  <a:pt x="611" y="112"/>
                </a:lnTo>
                <a:lnTo>
                  <a:pt x="611" y="111"/>
                </a:lnTo>
                <a:lnTo>
                  <a:pt x="609" y="109"/>
                </a:lnTo>
                <a:lnTo>
                  <a:pt x="608" y="109"/>
                </a:lnTo>
                <a:lnTo>
                  <a:pt x="606" y="107"/>
                </a:lnTo>
                <a:lnTo>
                  <a:pt x="606" y="104"/>
                </a:lnTo>
                <a:lnTo>
                  <a:pt x="608" y="103"/>
                </a:lnTo>
                <a:lnTo>
                  <a:pt x="609" y="101"/>
                </a:lnTo>
                <a:lnTo>
                  <a:pt x="609" y="100"/>
                </a:lnTo>
                <a:lnTo>
                  <a:pt x="609" y="98"/>
                </a:lnTo>
                <a:lnTo>
                  <a:pt x="611" y="95"/>
                </a:lnTo>
                <a:lnTo>
                  <a:pt x="612" y="93"/>
                </a:lnTo>
                <a:lnTo>
                  <a:pt x="612" y="92"/>
                </a:lnTo>
                <a:lnTo>
                  <a:pt x="614" y="90"/>
                </a:lnTo>
                <a:lnTo>
                  <a:pt x="614" y="89"/>
                </a:lnTo>
                <a:lnTo>
                  <a:pt x="615" y="87"/>
                </a:lnTo>
                <a:lnTo>
                  <a:pt x="615" y="84"/>
                </a:lnTo>
                <a:lnTo>
                  <a:pt x="619" y="79"/>
                </a:lnTo>
                <a:lnTo>
                  <a:pt x="622" y="74"/>
                </a:lnTo>
                <a:lnTo>
                  <a:pt x="623" y="73"/>
                </a:lnTo>
                <a:lnTo>
                  <a:pt x="625" y="74"/>
                </a:lnTo>
                <a:lnTo>
                  <a:pt x="628" y="74"/>
                </a:lnTo>
                <a:lnTo>
                  <a:pt x="631" y="76"/>
                </a:lnTo>
                <a:lnTo>
                  <a:pt x="634" y="76"/>
                </a:lnTo>
                <a:lnTo>
                  <a:pt x="637" y="78"/>
                </a:lnTo>
                <a:lnTo>
                  <a:pt x="639" y="78"/>
                </a:lnTo>
                <a:lnTo>
                  <a:pt x="639" y="78"/>
                </a:lnTo>
                <a:lnTo>
                  <a:pt x="644" y="74"/>
                </a:lnTo>
                <a:lnTo>
                  <a:pt x="649" y="71"/>
                </a:lnTo>
                <a:lnTo>
                  <a:pt x="653" y="70"/>
                </a:lnTo>
                <a:lnTo>
                  <a:pt x="656" y="70"/>
                </a:lnTo>
                <a:lnTo>
                  <a:pt x="658" y="68"/>
                </a:lnTo>
                <a:lnTo>
                  <a:pt x="660" y="68"/>
                </a:lnTo>
                <a:lnTo>
                  <a:pt x="661" y="66"/>
                </a:lnTo>
                <a:lnTo>
                  <a:pt x="661" y="63"/>
                </a:lnTo>
                <a:lnTo>
                  <a:pt x="661" y="62"/>
                </a:lnTo>
                <a:lnTo>
                  <a:pt x="660" y="62"/>
                </a:lnTo>
                <a:lnTo>
                  <a:pt x="658" y="62"/>
                </a:lnTo>
                <a:lnTo>
                  <a:pt x="660" y="60"/>
                </a:lnTo>
                <a:lnTo>
                  <a:pt x="660" y="60"/>
                </a:lnTo>
                <a:lnTo>
                  <a:pt x="660" y="59"/>
                </a:lnTo>
                <a:lnTo>
                  <a:pt x="661" y="57"/>
                </a:lnTo>
                <a:lnTo>
                  <a:pt x="663" y="55"/>
                </a:lnTo>
                <a:lnTo>
                  <a:pt x="663" y="54"/>
                </a:lnTo>
                <a:lnTo>
                  <a:pt x="663" y="52"/>
                </a:lnTo>
                <a:lnTo>
                  <a:pt x="664" y="51"/>
                </a:lnTo>
                <a:lnTo>
                  <a:pt x="666" y="49"/>
                </a:lnTo>
                <a:lnTo>
                  <a:pt x="667" y="48"/>
                </a:lnTo>
                <a:lnTo>
                  <a:pt x="667" y="46"/>
                </a:lnTo>
                <a:lnTo>
                  <a:pt x="667" y="44"/>
                </a:lnTo>
                <a:lnTo>
                  <a:pt x="671" y="41"/>
                </a:lnTo>
                <a:lnTo>
                  <a:pt x="672" y="38"/>
                </a:lnTo>
                <a:lnTo>
                  <a:pt x="674" y="37"/>
                </a:lnTo>
                <a:lnTo>
                  <a:pt x="678" y="33"/>
                </a:lnTo>
                <a:lnTo>
                  <a:pt x="680" y="32"/>
                </a:lnTo>
                <a:lnTo>
                  <a:pt x="682" y="29"/>
                </a:lnTo>
                <a:lnTo>
                  <a:pt x="682" y="27"/>
                </a:lnTo>
                <a:lnTo>
                  <a:pt x="680" y="26"/>
                </a:lnTo>
                <a:lnTo>
                  <a:pt x="680" y="22"/>
                </a:lnTo>
                <a:lnTo>
                  <a:pt x="680" y="21"/>
                </a:lnTo>
                <a:lnTo>
                  <a:pt x="680" y="19"/>
                </a:lnTo>
                <a:lnTo>
                  <a:pt x="678" y="19"/>
                </a:lnTo>
                <a:lnTo>
                  <a:pt x="675" y="19"/>
                </a:lnTo>
                <a:lnTo>
                  <a:pt x="672" y="19"/>
                </a:lnTo>
                <a:lnTo>
                  <a:pt x="672" y="18"/>
                </a:lnTo>
                <a:lnTo>
                  <a:pt x="671" y="16"/>
                </a:lnTo>
                <a:lnTo>
                  <a:pt x="672" y="16"/>
                </a:lnTo>
                <a:lnTo>
                  <a:pt x="674" y="15"/>
                </a:lnTo>
                <a:lnTo>
                  <a:pt x="677" y="11"/>
                </a:lnTo>
                <a:lnTo>
                  <a:pt x="680" y="8"/>
                </a:lnTo>
                <a:lnTo>
                  <a:pt x="685" y="5"/>
                </a:lnTo>
                <a:lnTo>
                  <a:pt x="691" y="5"/>
                </a:lnTo>
                <a:lnTo>
                  <a:pt x="696" y="3"/>
                </a:lnTo>
                <a:lnTo>
                  <a:pt x="701" y="2"/>
                </a:lnTo>
                <a:lnTo>
                  <a:pt x="704" y="2"/>
                </a:lnTo>
                <a:lnTo>
                  <a:pt x="705" y="2"/>
                </a:lnTo>
                <a:lnTo>
                  <a:pt x="707" y="2"/>
                </a:lnTo>
                <a:lnTo>
                  <a:pt x="710" y="2"/>
                </a:lnTo>
                <a:lnTo>
                  <a:pt x="713" y="2"/>
                </a:lnTo>
                <a:lnTo>
                  <a:pt x="716" y="0"/>
                </a:lnTo>
                <a:lnTo>
                  <a:pt x="71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6" name="Freeform 317"/>
          <p:cNvSpPr>
            <a:spLocks/>
          </p:cNvSpPr>
          <p:nvPr/>
        </p:nvSpPr>
        <p:spPr bwMode="auto">
          <a:xfrm>
            <a:off x="-2568169" y="2771915"/>
            <a:ext cx="731258" cy="513818"/>
          </a:xfrm>
          <a:custGeom>
            <a:avLst/>
            <a:gdLst>
              <a:gd name="T0" fmla="*/ 76 w 139"/>
              <a:gd name="T1" fmla="*/ 2 h 96"/>
              <a:gd name="T2" fmla="*/ 84 w 139"/>
              <a:gd name="T3" fmla="*/ 3 h 96"/>
              <a:gd name="T4" fmla="*/ 90 w 139"/>
              <a:gd name="T5" fmla="*/ 5 h 96"/>
              <a:gd name="T6" fmla="*/ 95 w 139"/>
              <a:gd name="T7" fmla="*/ 8 h 96"/>
              <a:gd name="T8" fmla="*/ 103 w 139"/>
              <a:gd name="T9" fmla="*/ 7 h 96"/>
              <a:gd name="T10" fmla="*/ 109 w 139"/>
              <a:gd name="T11" fmla="*/ 11 h 96"/>
              <a:gd name="T12" fmla="*/ 112 w 139"/>
              <a:gd name="T13" fmla="*/ 16 h 96"/>
              <a:gd name="T14" fmla="*/ 114 w 139"/>
              <a:gd name="T15" fmla="*/ 21 h 96"/>
              <a:gd name="T16" fmla="*/ 111 w 139"/>
              <a:gd name="T17" fmla="*/ 27 h 96"/>
              <a:gd name="T18" fmla="*/ 115 w 139"/>
              <a:gd name="T19" fmla="*/ 33 h 96"/>
              <a:gd name="T20" fmla="*/ 123 w 139"/>
              <a:gd name="T21" fmla="*/ 41 h 96"/>
              <a:gd name="T22" fmla="*/ 125 w 139"/>
              <a:gd name="T23" fmla="*/ 48 h 96"/>
              <a:gd name="T24" fmla="*/ 134 w 139"/>
              <a:gd name="T25" fmla="*/ 51 h 96"/>
              <a:gd name="T26" fmla="*/ 139 w 139"/>
              <a:gd name="T27" fmla="*/ 57 h 96"/>
              <a:gd name="T28" fmla="*/ 130 w 139"/>
              <a:gd name="T29" fmla="*/ 62 h 96"/>
              <a:gd name="T30" fmla="*/ 122 w 139"/>
              <a:gd name="T31" fmla="*/ 59 h 96"/>
              <a:gd name="T32" fmla="*/ 119 w 139"/>
              <a:gd name="T33" fmla="*/ 63 h 96"/>
              <a:gd name="T34" fmla="*/ 122 w 139"/>
              <a:gd name="T35" fmla="*/ 70 h 96"/>
              <a:gd name="T36" fmla="*/ 123 w 139"/>
              <a:gd name="T37" fmla="*/ 78 h 96"/>
              <a:gd name="T38" fmla="*/ 119 w 139"/>
              <a:gd name="T39" fmla="*/ 81 h 96"/>
              <a:gd name="T40" fmla="*/ 111 w 139"/>
              <a:gd name="T41" fmla="*/ 84 h 96"/>
              <a:gd name="T42" fmla="*/ 108 w 139"/>
              <a:gd name="T43" fmla="*/ 93 h 96"/>
              <a:gd name="T44" fmla="*/ 104 w 139"/>
              <a:gd name="T45" fmla="*/ 95 h 96"/>
              <a:gd name="T46" fmla="*/ 95 w 139"/>
              <a:gd name="T47" fmla="*/ 93 h 96"/>
              <a:gd name="T48" fmla="*/ 87 w 139"/>
              <a:gd name="T49" fmla="*/ 90 h 96"/>
              <a:gd name="T50" fmla="*/ 84 w 139"/>
              <a:gd name="T51" fmla="*/ 92 h 96"/>
              <a:gd name="T52" fmla="*/ 79 w 139"/>
              <a:gd name="T53" fmla="*/ 92 h 96"/>
              <a:gd name="T54" fmla="*/ 71 w 139"/>
              <a:gd name="T55" fmla="*/ 92 h 96"/>
              <a:gd name="T56" fmla="*/ 67 w 139"/>
              <a:gd name="T57" fmla="*/ 93 h 96"/>
              <a:gd name="T58" fmla="*/ 60 w 139"/>
              <a:gd name="T59" fmla="*/ 90 h 96"/>
              <a:gd name="T60" fmla="*/ 49 w 139"/>
              <a:gd name="T61" fmla="*/ 87 h 96"/>
              <a:gd name="T62" fmla="*/ 35 w 139"/>
              <a:gd name="T63" fmla="*/ 84 h 96"/>
              <a:gd name="T64" fmla="*/ 21 w 139"/>
              <a:gd name="T65" fmla="*/ 85 h 96"/>
              <a:gd name="T66" fmla="*/ 13 w 139"/>
              <a:gd name="T67" fmla="*/ 90 h 96"/>
              <a:gd name="T68" fmla="*/ 7 w 139"/>
              <a:gd name="T69" fmla="*/ 90 h 96"/>
              <a:gd name="T70" fmla="*/ 7 w 139"/>
              <a:gd name="T71" fmla="*/ 87 h 96"/>
              <a:gd name="T72" fmla="*/ 5 w 139"/>
              <a:gd name="T73" fmla="*/ 79 h 96"/>
              <a:gd name="T74" fmla="*/ 2 w 139"/>
              <a:gd name="T75" fmla="*/ 76 h 96"/>
              <a:gd name="T76" fmla="*/ 11 w 139"/>
              <a:gd name="T77" fmla="*/ 68 h 96"/>
              <a:gd name="T78" fmla="*/ 7 w 139"/>
              <a:gd name="T79" fmla="*/ 51 h 96"/>
              <a:gd name="T80" fmla="*/ 13 w 139"/>
              <a:gd name="T81" fmla="*/ 44 h 96"/>
              <a:gd name="T82" fmla="*/ 22 w 139"/>
              <a:gd name="T83" fmla="*/ 44 h 96"/>
              <a:gd name="T84" fmla="*/ 29 w 139"/>
              <a:gd name="T85" fmla="*/ 40 h 96"/>
              <a:gd name="T86" fmla="*/ 35 w 139"/>
              <a:gd name="T87" fmla="*/ 40 h 96"/>
              <a:gd name="T88" fmla="*/ 38 w 139"/>
              <a:gd name="T89" fmla="*/ 40 h 96"/>
              <a:gd name="T90" fmla="*/ 35 w 139"/>
              <a:gd name="T91" fmla="*/ 37 h 96"/>
              <a:gd name="T92" fmla="*/ 38 w 139"/>
              <a:gd name="T93" fmla="*/ 30 h 96"/>
              <a:gd name="T94" fmla="*/ 45 w 139"/>
              <a:gd name="T95" fmla="*/ 24 h 96"/>
              <a:gd name="T96" fmla="*/ 51 w 139"/>
              <a:gd name="T97" fmla="*/ 19 h 96"/>
              <a:gd name="T98" fmla="*/ 49 w 139"/>
              <a:gd name="T99" fmla="*/ 18 h 96"/>
              <a:gd name="T100" fmla="*/ 51 w 139"/>
              <a:gd name="T101" fmla="*/ 10 h 96"/>
              <a:gd name="T102" fmla="*/ 60 w 139"/>
              <a:gd name="T103" fmla="*/ 7 h 96"/>
              <a:gd name="T104" fmla="*/ 67 w 139"/>
              <a:gd name="T105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" h="96">
                <a:moveTo>
                  <a:pt x="73" y="0"/>
                </a:moveTo>
                <a:lnTo>
                  <a:pt x="73" y="0"/>
                </a:lnTo>
                <a:lnTo>
                  <a:pt x="74" y="2"/>
                </a:lnTo>
                <a:lnTo>
                  <a:pt x="74" y="2"/>
                </a:lnTo>
                <a:lnTo>
                  <a:pt x="76" y="2"/>
                </a:lnTo>
                <a:lnTo>
                  <a:pt x="76" y="2"/>
                </a:lnTo>
                <a:lnTo>
                  <a:pt x="79" y="2"/>
                </a:lnTo>
                <a:lnTo>
                  <a:pt x="79" y="2"/>
                </a:lnTo>
                <a:lnTo>
                  <a:pt x="81" y="3"/>
                </a:lnTo>
                <a:lnTo>
                  <a:pt x="81" y="3"/>
                </a:lnTo>
                <a:lnTo>
                  <a:pt x="82" y="5"/>
                </a:lnTo>
                <a:lnTo>
                  <a:pt x="84" y="3"/>
                </a:lnTo>
                <a:lnTo>
                  <a:pt x="86" y="3"/>
                </a:lnTo>
                <a:lnTo>
                  <a:pt x="86" y="3"/>
                </a:lnTo>
                <a:lnTo>
                  <a:pt x="89" y="3"/>
                </a:lnTo>
                <a:lnTo>
                  <a:pt x="90" y="5"/>
                </a:lnTo>
                <a:lnTo>
                  <a:pt x="90" y="5"/>
                </a:lnTo>
                <a:lnTo>
                  <a:pt x="90" y="5"/>
                </a:lnTo>
                <a:lnTo>
                  <a:pt x="90" y="7"/>
                </a:lnTo>
                <a:lnTo>
                  <a:pt x="90" y="8"/>
                </a:lnTo>
                <a:lnTo>
                  <a:pt x="90" y="8"/>
                </a:lnTo>
                <a:lnTo>
                  <a:pt x="92" y="10"/>
                </a:lnTo>
                <a:lnTo>
                  <a:pt x="93" y="8"/>
                </a:lnTo>
                <a:lnTo>
                  <a:pt x="95" y="8"/>
                </a:lnTo>
                <a:lnTo>
                  <a:pt x="95" y="8"/>
                </a:lnTo>
                <a:lnTo>
                  <a:pt x="97" y="8"/>
                </a:lnTo>
                <a:lnTo>
                  <a:pt x="98" y="7"/>
                </a:lnTo>
                <a:lnTo>
                  <a:pt x="98" y="7"/>
                </a:lnTo>
                <a:lnTo>
                  <a:pt x="100" y="7"/>
                </a:lnTo>
                <a:lnTo>
                  <a:pt x="103" y="7"/>
                </a:lnTo>
                <a:lnTo>
                  <a:pt x="106" y="8"/>
                </a:lnTo>
                <a:lnTo>
                  <a:pt x="106" y="8"/>
                </a:lnTo>
                <a:lnTo>
                  <a:pt x="108" y="10"/>
                </a:lnTo>
                <a:lnTo>
                  <a:pt x="109" y="10"/>
                </a:lnTo>
                <a:lnTo>
                  <a:pt x="109" y="10"/>
                </a:lnTo>
                <a:lnTo>
                  <a:pt x="109" y="11"/>
                </a:lnTo>
                <a:lnTo>
                  <a:pt x="111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3"/>
                </a:lnTo>
                <a:lnTo>
                  <a:pt x="112" y="16"/>
                </a:lnTo>
                <a:lnTo>
                  <a:pt x="112" y="16"/>
                </a:lnTo>
                <a:lnTo>
                  <a:pt x="111" y="18"/>
                </a:lnTo>
                <a:lnTo>
                  <a:pt x="111" y="18"/>
                </a:lnTo>
                <a:lnTo>
                  <a:pt x="111" y="18"/>
                </a:lnTo>
                <a:lnTo>
                  <a:pt x="112" y="19"/>
                </a:lnTo>
                <a:lnTo>
                  <a:pt x="114" y="21"/>
                </a:lnTo>
                <a:lnTo>
                  <a:pt x="114" y="22"/>
                </a:lnTo>
                <a:lnTo>
                  <a:pt x="114" y="22"/>
                </a:lnTo>
                <a:lnTo>
                  <a:pt x="112" y="24"/>
                </a:lnTo>
                <a:lnTo>
                  <a:pt x="111" y="26"/>
                </a:lnTo>
                <a:lnTo>
                  <a:pt x="111" y="27"/>
                </a:lnTo>
                <a:lnTo>
                  <a:pt x="111" y="27"/>
                </a:lnTo>
                <a:lnTo>
                  <a:pt x="111" y="27"/>
                </a:lnTo>
                <a:lnTo>
                  <a:pt x="114" y="30"/>
                </a:lnTo>
                <a:lnTo>
                  <a:pt x="115" y="30"/>
                </a:lnTo>
                <a:lnTo>
                  <a:pt x="115" y="30"/>
                </a:lnTo>
                <a:lnTo>
                  <a:pt x="115" y="32"/>
                </a:lnTo>
                <a:lnTo>
                  <a:pt x="115" y="33"/>
                </a:lnTo>
                <a:lnTo>
                  <a:pt x="115" y="33"/>
                </a:lnTo>
                <a:lnTo>
                  <a:pt x="117" y="35"/>
                </a:lnTo>
                <a:lnTo>
                  <a:pt x="117" y="35"/>
                </a:lnTo>
                <a:lnTo>
                  <a:pt x="119" y="38"/>
                </a:lnTo>
                <a:lnTo>
                  <a:pt x="120" y="40"/>
                </a:lnTo>
                <a:lnTo>
                  <a:pt x="123" y="41"/>
                </a:lnTo>
                <a:lnTo>
                  <a:pt x="125" y="43"/>
                </a:lnTo>
                <a:lnTo>
                  <a:pt x="127" y="43"/>
                </a:lnTo>
                <a:lnTo>
                  <a:pt x="127" y="43"/>
                </a:lnTo>
                <a:lnTo>
                  <a:pt x="127" y="44"/>
                </a:lnTo>
                <a:lnTo>
                  <a:pt x="125" y="46"/>
                </a:lnTo>
                <a:lnTo>
                  <a:pt x="125" y="48"/>
                </a:lnTo>
                <a:lnTo>
                  <a:pt x="127" y="48"/>
                </a:lnTo>
                <a:lnTo>
                  <a:pt x="128" y="48"/>
                </a:lnTo>
                <a:lnTo>
                  <a:pt x="131" y="48"/>
                </a:lnTo>
                <a:lnTo>
                  <a:pt x="134" y="49"/>
                </a:lnTo>
                <a:lnTo>
                  <a:pt x="134" y="51"/>
                </a:lnTo>
                <a:lnTo>
                  <a:pt x="134" y="51"/>
                </a:lnTo>
                <a:lnTo>
                  <a:pt x="134" y="52"/>
                </a:lnTo>
                <a:lnTo>
                  <a:pt x="134" y="52"/>
                </a:lnTo>
                <a:lnTo>
                  <a:pt x="138" y="54"/>
                </a:lnTo>
                <a:lnTo>
                  <a:pt x="139" y="55"/>
                </a:lnTo>
                <a:lnTo>
                  <a:pt x="139" y="55"/>
                </a:lnTo>
                <a:lnTo>
                  <a:pt x="139" y="57"/>
                </a:lnTo>
                <a:lnTo>
                  <a:pt x="138" y="57"/>
                </a:lnTo>
                <a:lnTo>
                  <a:pt x="136" y="57"/>
                </a:lnTo>
                <a:lnTo>
                  <a:pt x="134" y="59"/>
                </a:lnTo>
                <a:lnTo>
                  <a:pt x="134" y="59"/>
                </a:lnTo>
                <a:lnTo>
                  <a:pt x="131" y="60"/>
                </a:lnTo>
                <a:lnTo>
                  <a:pt x="130" y="62"/>
                </a:lnTo>
                <a:lnTo>
                  <a:pt x="130" y="62"/>
                </a:lnTo>
                <a:lnTo>
                  <a:pt x="127" y="62"/>
                </a:lnTo>
                <a:lnTo>
                  <a:pt x="125" y="60"/>
                </a:lnTo>
                <a:lnTo>
                  <a:pt x="125" y="60"/>
                </a:lnTo>
                <a:lnTo>
                  <a:pt x="123" y="59"/>
                </a:lnTo>
                <a:lnTo>
                  <a:pt x="122" y="59"/>
                </a:lnTo>
                <a:lnTo>
                  <a:pt x="120" y="59"/>
                </a:lnTo>
                <a:lnTo>
                  <a:pt x="120" y="60"/>
                </a:lnTo>
                <a:lnTo>
                  <a:pt x="119" y="60"/>
                </a:lnTo>
                <a:lnTo>
                  <a:pt x="119" y="62"/>
                </a:lnTo>
                <a:lnTo>
                  <a:pt x="117" y="63"/>
                </a:lnTo>
                <a:lnTo>
                  <a:pt x="119" y="63"/>
                </a:lnTo>
                <a:lnTo>
                  <a:pt x="119" y="65"/>
                </a:lnTo>
                <a:lnTo>
                  <a:pt x="120" y="67"/>
                </a:lnTo>
                <a:lnTo>
                  <a:pt x="122" y="67"/>
                </a:lnTo>
                <a:lnTo>
                  <a:pt x="122" y="68"/>
                </a:lnTo>
                <a:lnTo>
                  <a:pt x="122" y="68"/>
                </a:lnTo>
                <a:lnTo>
                  <a:pt x="122" y="70"/>
                </a:lnTo>
                <a:lnTo>
                  <a:pt x="122" y="70"/>
                </a:lnTo>
                <a:lnTo>
                  <a:pt x="123" y="71"/>
                </a:lnTo>
                <a:lnTo>
                  <a:pt x="122" y="73"/>
                </a:lnTo>
                <a:lnTo>
                  <a:pt x="122" y="74"/>
                </a:lnTo>
                <a:lnTo>
                  <a:pt x="122" y="76"/>
                </a:lnTo>
                <a:lnTo>
                  <a:pt x="123" y="78"/>
                </a:lnTo>
                <a:lnTo>
                  <a:pt x="123" y="78"/>
                </a:lnTo>
                <a:lnTo>
                  <a:pt x="123" y="79"/>
                </a:lnTo>
                <a:lnTo>
                  <a:pt x="125" y="81"/>
                </a:lnTo>
                <a:lnTo>
                  <a:pt x="125" y="81"/>
                </a:lnTo>
                <a:lnTo>
                  <a:pt x="122" y="81"/>
                </a:lnTo>
                <a:lnTo>
                  <a:pt x="119" y="81"/>
                </a:lnTo>
                <a:lnTo>
                  <a:pt x="117" y="82"/>
                </a:lnTo>
                <a:lnTo>
                  <a:pt x="117" y="81"/>
                </a:lnTo>
                <a:lnTo>
                  <a:pt x="115" y="81"/>
                </a:lnTo>
                <a:lnTo>
                  <a:pt x="114" y="82"/>
                </a:lnTo>
                <a:lnTo>
                  <a:pt x="112" y="84"/>
                </a:lnTo>
                <a:lnTo>
                  <a:pt x="111" y="84"/>
                </a:lnTo>
                <a:lnTo>
                  <a:pt x="109" y="85"/>
                </a:lnTo>
                <a:lnTo>
                  <a:pt x="109" y="87"/>
                </a:lnTo>
                <a:lnTo>
                  <a:pt x="108" y="89"/>
                </a:lnTo>
                <a:lnTo>
                  <a:pt x="108" y="90"/>
                </a:lnTo>
                <a:lnTo>
                  <a:pt x="108" y="92"/>
                </a:lnTo>
                <a:lnTo>
                  <a:pt x="108" y="93"/>
                </a:lnTo>
                <a:lnTo>
                  <a:pt x="108" y="93"/>
                </a:lnTo>
                <a:lnTo>
                  <a:pt x="109" y="95"/>
                </a:lnTo>
                <a:lnTo>
                  <a:pt x="108" y="96"/>
                </a:lnTo>
                <a:lnTo>
                  <a:pt x="108" y="96"/>
                </a:lnTo>
                <a:lnTo>
                  <a:pt x="106" y="96"/>
                </a:lnTo>
                <a:lnTo>
                  <a:pt x="104" y="95"/>
                </a:lnTo>
                <a:lnTo>
                  <a:pt x="104" y="95"/>
                </a:lnTo>
                <a:lnTo>
                  <a:pt x="103" y="93"/>
                </a:lnTo>
                <a:lnTo>
                  <a:pt x="101" y="93"/>
                </a:lnTo>
                <a:lnTo>
                  <a:pt x="100" y="93"/>
                </a:lnTo>
                <a:lnTo>
                  <a:pt x="98" y="93"/>
                </a:lnTo>
                <a:lnTo>
                  <a:pt x="95" y="93"/>
                </a:lnTo>
                <a:lnTo>
                  <a:pt x="93" y="93"/>
                </a:lnTo>
                <a:lnTo>
                  <a:pt x="92" y="93"/>
                </a:lnTo>
                <a:lnTo>
                  <a:pt x="90" y="95"/>
                </a:lnTo>
                <a:lnTo>
                  <a:pt x="89" y="93"/>
                </a:lnTo>
                <a:lnTo>
                  <a:pt x="89" y="92"/>
                </a:lnTo>
                <a:lnTo>
                  <a:pt x="87" y="90"/>
                </a:lnTo>
                <a:lnTo>
                  <a:pt x="87" y="90"/>
                </a:lnTo>
                <a:lnTo>
                  <a:pt x="87" y="90"/>
                </a:lnTo>
                <a:lnTo>
                  <a:pt x="86" y="90"/>
                </a:lnTo>
                <a:lnTo>
                  <a:pt x="86" y="90"/>
                </a:lnTo>
                <a:lnTo>
                  <a:pt x="84" y="90"/>
                </a:lnTo>
                <a:lnTo>
                  <a:pt x="84" y="92"/>
                </a:lnTo>
                <a:lnTo>
                  <a:pt x="82" y="92"/>
                </a:lnTo>
                <a:lnTo>
                  <a:pt x="82" y="92"/>
                </a:lnTo>
                <a:lnTo>
                  <a:pt x="81" y="93"/>
                </a:lnTo>
                <a:lnTo>
                  <a:pt x="81" y="93"/>
                </a:lnTo>
                <a:lnTo>
                  <a:pt x="79" y="93"/>
                </a:lnTo>
                <a:lnTo>
                  <a:pt x="79" y="92"/>
                </a:lnTo>
                <a:lnTo>
                  <a:pt x="78" y="92"/>
                </a:lnTo>
                <a:lnTo>
                  <a:pt x="76" y="92"/>
                </a:lnTo>
                <a:lnTo>
                  <a:pt x="74" y="90"/>
                </a:lnTo>
                <a:lnTo>
                  <a:pt x="73" y="90"/>
                </a:lnTo>
                <a:lnTo>
                  <a:pt x="73" y="90"/>
                </a:lnTo>
                <a:lnTo>
                  <a:pt x="71" y="92"/>
                </a:lnTo>
                <a:lnTo>
                  <a:pt x="71" y="92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7" y="93"/>
                </a:lnTo>
                <a:lnTo>
                  <a:pt x="67" y="93"/>
                </a:lnTo>
                <a:lnTo>
                  <a:pt x="67" y="92"/>
                </a:lnTo>
                <a:lnTo>
                  <a:pt x="67" y="90"/>
                </a:lnTo>
                <a:lnTo>
                  <a:pt x="65" y="90"/>
                </a:lnTo>
                <a:lnTo>
                  <a:pt x="62" y="90"/>
                </a:lnTo>
                <a:lnTo>
                  <a:pt x="62" y="90"/>
                </a:lnTo>
                <a:lnTo>
                  <a:pt x="60" y="90"/>
                </a:lnTo>
                <a:lnTo>
                  <a:pt x="60" y="90"/>
                </a:lnTo>
                <a:lnTo>
                  <a:pt x="59" y="87"/>
                </a:lnTo>
                <a:lnTo>
                  <a:pt x="57" y="87"/>
                </a:lnTo>
                <a:lnTo>
                  <a:pt x="56" y="87"/>
                </a:lnTo>
                <a:lnTo>
                  <a:pt x="52" y="87"/>
                </a:lnTo>
                <a:lnTo>
                  <a:pt x="49" y="87"/>
                </a:lnTo>
                <a:lnTo>
                  <a:pt x="48" y="85"/>
                </a:lnTo>
                <a:lnTo>
                  <a:pt x="48" y="85"/>
                </a:lnTo>
                <a:lnTo>
                  <a:pt x="46" y="85"/>
                </a:lnTo>
                <a:lnTo>
                  <a:pt x="40" y="84"/>
                </a:lnTo>
                <a:lnTo>
                  <a:pt x="38" y="84"/>
                </a:lnTo>
                <a:lnTo>
                  <a:pt x="35" y="84"/>
                </a:lnTo>
                <a:lnTo>
                  <a:pt x="30" y="84"/>
                </a:lnTo>
                <a:lnTo>
                  <a:pt x="29" y="84"/>
                </a:lnTo>
                <a:lnTo>
                  <a:pt x="27" y="84"/>
                </a:lnTo>
                <a:lnTo>
                  <a:pt x="26" y="84"/>
                </a:lnTo>
                <a:lnTo>
                  <a:pt x="22" y="85"/>
                </a:lnTo>
                <a:lnTo>
                  <a:pt x="21" y="85"/>
                </a:lnTo>
                <a:lnTo>
                  <a:pt x="19" y="85"/>
                </a:lnTo>
                <a:lnTo>
                  <a:pt x="18" y="85"/>
                </a:lnTo>
                <a:lnTo>
                  <a:pt x="18" y="85"/>
                </a:lnTo>
                <a:lnTo>
                  <a:pt x="16" y="87"/>
                </a:lnTo>
                <a:lnTo>
                  <a:pt x="15" y="89"/>
                </a:lnTo>
                <a:lnTo>
                  <a:pt x="13" y="90"/>
                </a:lnTo>
                <a:lnTo>
                  <a:pt x="11" y="90"/>
                </a:lnTo>
                <a:lnTo>
                  <a:pt x="11" y="90"/>
                </a:lnTo>
                <a:lnTo>
                  <a:pt x="10" y="90"/>
                </a:lnTo>
                <a:lnTo>
                  <a:pt x="8" y="90"/>
                </a:lnTo>
                <a:lnTo>
                  <a:pt x="8" y="90"/>
                </a:lnTo>
                <a:lnTo>
                  <a:pt x="7" y="90"/>
                </a:lnTo>
                <a:lnTo>
                  <a:pt x="7" y="92"/>
                </a:lnTo>
                <a:lnTo>
                  <a:pt x="7" y="92"/>
                </a:lnTo>
                <a:lnTo>
                  <a:pt x="7" y="90"/>
                </a:lnTo>
                <a:lnTo>
                  <a:pt x="7" y="89"/>
                </a:lnTo>
                <a:lnTo>
                  <a:pt x="7" y="87"/>
                </a:lnTo>
                <a:lnTo>
                  <a:pt x="7" y="87"/>
                </a:lnTo>
                <a:lnTo>
                  <a:pt x="7" y="85"/>
                </a:lnTo>
                <a:lnTo>
                  <a:pt x="8" y="84"/>
                </a:lnTo>
                <a:lnTo>
                  <a:pt x="8" y="82"/>
                </a:lnTo>
                <a:lnTo>
                  <a:pt x="7" y="81"/>
                </a:lnTo>
                <a:lnTo>
                  <a:pt x="7" y="81"/>
                </a:lnTo>
                <a:lnTo>
                  <a:pt x="5" y="79"/>
                </a:lnTo>
                <a:lnTo>
                  <a:pt x="5" y="79"/>
                </a:lnTo>
                <a:lnTo>
                  <a:pt x="4" y="79"/>
                </a:lnTo>
                <a:lnTo>
                  <a:pt x="0" y="78"/>
                </a:ln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2" y="74"/>
                </a:lnTo>
                <a:lnTo>
                  <a:pt x="4" y="73"/>
                </a:lnTo>
                <a:lnTo>
                  <a:pt x="5" y="71"/>
                </a:lnTo>
                <a:lnTo>
                  <a:pt x="10" y="70"/>
                </a:lnTo>
                <a:lnTo>
                  <a:pt x="11" y="70"/>
                </a:lnTo>
                <a:lnTo>
                  <a:pt x="11" y="68"/>
                </a:lnTo>
                <a:lnTo>
                  <a:pt x="11" y="67"/>
                </a:lnTo>
                <a:lnTo>
                  <a:pt x="11" y="65"/>
                </a:lnTo>
                <a:lnTo>
                  <a:pt x="11" y="63"/>
                </a:lnTo>
                <a:lnTo>
                  <a:pt x="11" y="60"/>
                </a:lnTo>
                <a:lnTo>
                  <a:pt x="10" y="59"/>
                </a:lnTo>
                <a:lnTo>
                  <a:pt x="7" y="51"/>
                </a:lnTo>
                <a:lnTo>
                  <a:pt x="5" y="44"/>
                </a:lnTo>
                <a:lnTo>
                  <a:pt x="7" y="44"/>
                </a:lnTo>
                <a:lnTo>
                  <a:pt x="8" y="44"/>
                </a:lnTo>
                <a:lnTo>
                  <a:pt x="11" y="44"/>
                </a:lnTo>
                <a:lnTo>
                  <a:pt x="11" y="44"/>
                </a:lnTo>
                <a:lnTo>
                  <a:pt x="13" y="44"/>
                </a:lnTo>
                <a:lnTo>
                  <a:pt x="15" y="44"/>
                </a:lnTo>
                <a:lnTo>
                  <a:pt x="16" y="44"/>
                </a:lnTo>
                <a:lnTo>
                  <a:pt x="16" y="44"/>
                </a:lnTo>
                <a:lnTo>
                  <a:pt x="18" y="46"/>
                </a:lnTo>
                <a:lnTo>
                  <a:pt x="19" y="44"/>
                </a:lnTo>
                <a:lnTo>
                  <a:pt x="22" y="44"/>
                </a:lnTo>
                <a:lnTo>
                  <a:pt x="24" y="44"/>
                </a:lnTo>
                <a:lnTo>
                  <a:pt x="24" y="43"/>
                </a:lnTo>
                <a:lnTo>
                  <a:pt x="24" y="41"/>
                </a:lnTo>
                <a:lnTo>
                  <a:pt x="26" y="41"/>
                </a:lnTo>
                <a:lnTo>
                  <a:pt x="27" y="41"/>
                </a:lnTo>
                <a:lnTo>
                  <a:pt x="29" y="40"/>
                </a:lnTo>
                <a:lnTo>
                  <a:pt x="30" y="40"/>
                </a:lnTo>
                <a:lnTo>
                  <a:pt x="32" y="38"/>
                </a:lnTo>
                <a:lnTo>
                  <a:pt x="32" y="38"/>
                </a:lnTo>
                <a:lnTo>
                  <a:pt x="33" y="38"/>
                </a:lnTo>
                <a:lnTo>
                  <a:pt x="35" y="38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1"/>
                </a:lnTo>
                <a:lnTo>
                  <a:pt x="37" y="41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38"/>
                </a:lnTo>
                <a:lnTo>
                  <a:pt x="37" y="38"/>
                </a:lnTo>
                <a:lnTo>
                  <a:pt x="37" y="37"/>
                </a:lnTo>
                <a:lnTo>
                  <a:pt x="35" y="37"/>
                </a:lnTo>
                <a:lnTo>
                  <a:pt x="35" y="37"/>
                </a:lnTo>
                <a:lnTo>
                  <a:pt x="35" y="37"/>
                </a:lnTo>
                <a:lnTo>
                  <a:pt x="37" y="35"/>
                </a:lnTo>
                <a:lnTo>
                  <a:pt x="37" y="33"/>
                </a:lnTo>
                <a:lnTo>
                  <a:pt x="38" y="32"/>
                </a:lnTo>
                <a:lnTo>
                  <a:pt x="38" y="32"/>
                </a:lnTo>
                <a:lnTo>
                  <a:pt x="38" y="30"/>
                </a:lnTo>
                <a:lnTo>
                  <a:pt x="38" y="29"/>
                </a:lnTo>
                <a:lnTo>
                  <a:pt x="38" y="27"/>
                </a:lnTo>
                <a:lnTo>
                  <a:pt x="40" y="26"/>
                </a:lnTo>
                <a:lnTo>
                  <a:pt x="41" y="24"/>
                </a:lnTo>
                <a:lnTo>
                  <a:pt x="43" y="24"/>
                </a:lnTo>
                <a:lnTo>
                  <a:pt x="45" y="24"/>
                </a:lnTo>
                <a:lnTo>
                  <a:pt x="45" y="22"/>
                </a:lnTo>
                <a:lnTo>
                  <a:pt x="45" y="22"/>
                </a:lnTo>
                <a:lnTo>
                  <a:pt x="45" y="21"/>
                </a:lnTo>
                <a:lnTo>
                  <a:pt x="46" y="21"/>
                </a:lnTo>
                <a:lnTo>
                  <a:pt x="51" y="21"/>
                </a:lnTo>
                <a:lnTo>
                  <a:pt x="51" y="19"/>
                </a:lnTo>
                <a:lnTo>
                  <a:pt x="51" y="19"/>
                </a:lnTo>
                <a:lnTo>
                  <a:pt x="52" y="19"/>
                </a:lnTo>
                <a:lnTo>
                  <a:pt x="52" y="18"/>
                </a:lnTo>
                <a:lnTo>
                  <a:pt x="52" y="18"/>
                </a:lnTo>
                <a:lnTo>
                  <a:pt x="51" y="18"/>
                </a:lnTo>
                <a:lnTo>
                  <a:pt x="49" y="18"/>
                </a:lnTo>
                <a:lnTo>
                  <a:pt x="48" y="16"/>
                </a:lnTo>
                <a:lnTo>
                  <a:pt x="48" y="16"/>
                </a:lnTo>
                <a:lnTo>
                  <a:pt x="49" y="15"/>
                </a:lnTo>
                <a:lnTo>
                  <a:pt x="49" y="13"/>
                </a:lnTo>
                <a:lnTo>
                  <a:pt x="51" y="11"/>
                </a:lnTo>
                <a:lnTo>
                  <a:pt x="51" y="10"/>
                </a:lnTo>
                <a:lnTo>
                  <a:pt x="51" y="10"/>
                </a:lnTo>
                <a:lnTo>
                  <a:pt x="52" y="10"/>
                </a:lnTo>
                <a:lnTo>
                  <a:pt x="54" y="10"/>
                </a:lnTo>
                <a:lnTo>
                  <a:pt x="56" y="7"/>
                </a:lnTo>
                <a:lnTo>
                  <a:pt x="57" y="7"/>
                </a:lnTo>
                <a:lnTo>
                  <a:pt x="60" y="7"/>
                </a:lnTo>
                <a:lnTo>
                  <a:pt x="62" y="7"/>
                </a:lnTo>
                <a:lnTo>
                  <a:pt x="63" y="7"/>
                </a:lnTo>
                <a:lnTo>
                  <a:pt x="65" y="8"/>
                </a:lnTo>
                <a:lnTo>
                  <a:pt x="65" y="7"/>
                </a:lnTo>
                <a:lnTo>
                  <a:pt x="65" y="5"/>
                </a:lnTo>
                <a:lnTo>
                  <a:pt x="67" y="5"/>
                </a:lnTo>
                <a:lnTo>
                  <a:pt x="70" y="2"/>
                </a:lnTo>
                <a:lnTo>
                  <a:pt x="71" y="0"/>
                </a:lnTo>
                <a:lnTo>
                  <a:pt x="7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7" name="Freeform 319"/>
          <p:cNvSpPr>
            <a:spLocks/>
          </p:cNvSpPr>
          <p:nvPr/>
        </p:nvSpPr>
        <p:spPr bwMode="auto">
          <a:xfrm>
            <a:off x="2419110" y="5389179"/>
            <a:ext cx="257781" cy="133808"/>
          </a:xfrm>
          <a:custGeom>
            <a:avLst/>
            <a:gdLst>
              <a:gd name="T0" fmla="*/ 21 w 49"/>
              <a:gd name="T1" fmla="*/ 0 h 25"/>
              <a:gd name="T2" fmla="*/ 24 w 49"/>
              <a:gd name="T3" fmla="*/ 1 h 25"/>
              <a:gd name="T4" fmla="*/ 24 w 49"/>
              <a:gd name="T5" fmla="*/ 1 h 25"/>
              <a:gd name="T6" fmla="*/ 24 w 49"/>
              <a:gd name="T7" fmla="*/ 3 h 25"/>
              <a:gd name="T8" fmla="*/ 25 w 49"/>
              <a:gd name="T9" fmla="*/ 3 h 25"/>
              <a:gd name="T10" fmla="*/ 28 w 49"/>
              <a:gd name="T11" fmla="*/ 3 h 25"/>
              <a:gd name="T12" fmla="*/ 33 w 49"/>
              <a:gd name="T13" fmla="*/ 4 h 25"/>
              <a:gd name="T14" fmla="*/ 35 w 49"/>
              <a:gd name="T15" fmla="*/ 4 h 25"/>
              <a:gd name="T16" fmla="*/ 36 w 49"/>
              <a:gd name="T17" fmla="*/ 3 h 25"/>
              <a:gd name="T18" fmla="*/ 38 w 49"/>
              <a:gd name="T19" fmla="*/ 4 h 25"/>
              <a:gd name="T20" fmla="*/ 41 w 49"/>
              <a:gd name="T21" fmla="*/ 4 h 25"/>
              <a:gd name="T22" fmla="*/ 43 w 49"/>
              <a:gd name="T23" fmla="*/ 6 h 25"/>
              <a:gd name="T24" fmla="*/ 43 w 49"/>
              <a:gd name="T25" fmla="*/ 9 h 25"/>
              <a:gd name="T26" fmla="*/ 43 w 49"/>
              <a:gd name="T27" fmla="*/ 9 h 25"/>
              <a:gd name="T28" fmla="*/ 43 w 49"/>
              <a:gd name="T29" fmla="*/ 12 h 25"/>
              <a:gd name="T30" fmla="*/ 44 w 49"/>
              <a:gd name="T31" fmla="*/ 14 h 25"/>
              <a:gd name="T32" fmla="*/ 47 w 49"/>
              <a:gd name="T33" fmla="*/ 12 h 25"/>
              <a:gd name="T34" fmla="*/ 49 w 49"/>
              <a:gd name="T35" fmla="*/ 14 h 25"/>
              <a:gd name="T36" fmla="*/ 49 w 49"/>
              <a:gd name="T37" fmla="*/ 17 h 25"/>
              <a:gd name="T38" fmla="*/ 47 w 49"/>
              <a:gd name="T39" fmla="*/ 19 h 25"/>
              <a:gd name="T40" fmla="*/ 47 w 49"/>
              <a:gd name="T41" fmla="*/ 20 h 25"/>
              <a:gd name="T42" fmla="*/ 49 w 49"/>
              <a:gd name="T43" fmla="*/ 22 h 25"/>
              <a:gd name="T44" fmla="*/ 47 w 49"/>
              <a:gd name="T45" fmla="*/ 22 h 25"/>
              <a:gd name="T46" fmla="*/ 46 w 49"/>
              <a:gd name="T47" fmla="*/ 22 h 25"/>
              <a:gd name="T48" fmla="*/ 44 w 49"/>
              <a:gd name="T49" fmla="*/ 23 h 25"/>
              <a:gd name="T50" fmla="*/ 41 w 49"/>
              <a:gd name="T51" fmla="*/ 23 h 25"/>
              <a:gd name="T52" fmla="*/ 39 w 49"/>
              <a:gd name="T53" fmla="*/ 22 h 25"/>
              <a:gd name="T54" fmla="*/ 35 w 49"/>
              <a:gd name="T55" fmla="*/ 23 h 25"/>
              <a:gd name="T56" fmla="*/ 30 w 49"/>
              <a:gd name="T57" fmla="*/ 23 h 25"/>
              <a:gd name="T58" fmla="*/ 27 w 49"/>
              <a:gd name="T59" fmla="*/ 23 h 25"/>
              <a:gd name="T60" fmla="*/ 24 w 49"/>
              <a:gd name="T61" fmla="*/ 22 h 25"/>
              <a:gd name="T62" fmla="*/ 22 w 49"/>
              <a:gd name="T63" fmla="*/ 22 h 25"/>
              <a:gd name="T64" fmla="*/ 17 w 49"/>
              <a:gd name="T65" fmla="*/ 25 h 25"/>
              <a:gd name="T66" fmla="*/ 14 w 49"/>
              <a:gd name="T67" fmla="*/ 25 h 25"/>
              <a:gd name="T68" fmla="*/ 13 w 49"/>
              <a:gd name="T69" fmla="*/ 25 h 25"/>
              <a:gd name="T70" fmla="*/ 13 w 49"/>
              <a:gd name="T71" fmla="*/ 23 h 25"/>
              <a:gd name="T72" fmla="*/ 11 w 49"/>
              <a:gd name="T73" fmla="*/ 23 h 25"/>
              <a:gd name="T74" fmla="*/ 9 w 49"/>
              <a:gd name="T75" fmla="*/ 22 h 25"/>
              <a:gd name="T76" fmla="*/ 5 w 49"/>
              <a:gd name="T77" fmla="*/ 22 h 25"/>
              <a:gd name="T78" fmla="*/ 2 w 49"/>
              <a:gd name="T79" fmla="*/ 20 h 25"/>
              <a:gd name="T80" fmla="*/ 2 w 49"/>
              <a:gd name="T81" fmla="*/ 19 h 25"/>
              <a:gd name="T82" fmla="*/ 0 w 49"/>
              <a:gd name="T83" fmla="*/ 17 h 25"/>
              <a:gd name="T84" fmla="*/ 3 w 49"/>
              <a:gd name="T85" fmla="*/ 15 h 25"/>
              <a:gd name="T86" fmla="*/ 3 w 49"/>
              <a:gd name="T87" fmla="*/ 12 h 25"/>
              <a:gd name="T88" fmla="*/ 6 w 49"/>
              <a:gd name="T89" fmla="*/ 11 h 25"/>
              <a:gd name="T90" fmla="*/ 8 w 49"/>
              <a:gd name="T91" fmla="*/ 8 h 25"/>
              <a:gd name="T92" fmla="*/ 11 w 49"/>
              <a:gd name="T93" fmla="*/ 4 h 25"/>
              <a:gd name="T94" fmla="*/ 14 w 49"/>
              <a:gd name="T95" fmla="*/ 3 h 25"/>
              <a:gd name="T96" fmla="*/ 16 w 49"/>
              <a:gd name="T97" fmla="*/ 1 h 25"/>
              <a:gd name="T98" fmla="*/ 19 w 49"/>
              <a:gd name="T9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" h="25">
                <a:moveTo>
                  <a:pt x="19" y="0"/>
                </a:moveTo>
                <a:lnTo>
                  <a:pt x="21" y="0"/>
                </a:lnTo>
                <a:lnTo>
                  <a:pt x="22" y="0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5" y="3"/>
                </a:lnTo>
                <a:lnTo>
                  <a:pt x="28" y="3"/>
                </a:lnTo>
                <a:lnTo>
                  <a:pt x="28" y="3"/>
                </a:lnTo>
                <a:lnTo>
                  <a:pt x="32" y="4"/>
                </a:lnTo>
                <a:lnTo>
                  <a:pt x="33" y="4"/>
                </a:lnTo>
                <a:lnTo>
                  <a:pt x="33" y="4"/>
                </a:lnTo>
                <a:lnTo>
                  <a:pt x="35" y="4"/>
                </a:lnTo>
                <a:lnTo>
                  <a:pt x="35" y="4"/>
                </a:lnTo>
                <a:lnTo>
                  <a:pt x="36" y="3"/>
                </a:lnTo>
                <a:lnTo>
                  <a:pt x="38" y="3"/>
                </a:lnTo>
                <a:lnTo>
                  <a:pt x="38" y="4"/>
                </a:lnTo>
                <a:lnTo>
                  <a:pt x="38" y="4"/>
                </a:lnTo>
                <a:lnTo>
                  <a:pt x="41" y="4"/>
                </a:lnTo>
                <a:lnTo>
                  <a:pt x="43" y="6"/>
                </a:lnTo>
                <a:lnTo>
                  <a:pt x="43" y="6"/>
                </a:lnTo>
                <a:lnTo>
                  <a:pt x="43" y="8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1" y="11"/>
                </a:lnTo>
                <a:lnTo>
                  <a:pt x="43" y="12"/>
                </a:lnTo>
                <a:lnTo>
                  <a:pt x="43" y="12"/>
                </a:lnTo>
                <a:lnTo>
                  <a:pt x="44" y="14"/>
                </a:lnTo>
                <a:lnTo>
                  <a:pt x="46" y="14"/>
                </a:lnTo>
                <a:lnTo>
                  <a:pt x="47" y="12"/>
                </a:lnTo>
                <a:lnTo>
                  <a:pt x="47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9" y="20"/>
                </a:lnTo>
                <a:lnTo>
                  <a:pt x="49" y="22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2"/>
                </a:lnTo>
                <a:lnTo>
                  <a:pt x="44" y="23"/>
                </a:lnTo>
                <a:lnTo>
                  <a:pt x="43" y="23"/>
                </a:lnTo>
                <a:lnTo>
                  <a:pt x="41" y="23"/>
                </a:lnTo>
                <a:lnTo>
                  <a:pt x="39" y="22"/>
                </a:lnTo>
                <a:lnTo>
                  <a:pt x="39" y="22"/>
                </a:lnTo>
                <a:lnTo>
                  <a:pt x="38" y="23"/>
                </a:lnTo>
                <a:lnTo>
                  <a:pt x="35" y="23"/>
                </a:lnTo>
                <a:lnTo>
                  <a:pt x="32" y="23"/>
                </a:lnTo>
                <a:lnTo>
                  <a:pt x="30" y="23"/>
                </a:lnTo>
                <a:lnTo>
                  <a:pt x="28" y="23"/>
                </a:lnTo>
                <a:lnTo>
                  <a:pt x="27" y="23"/>
                </a:lnTo>
                <a:lnTo>
                  <a:pt x="25" y="22"/>
                </a:lnTo>
                <a:lnTo>
                  <a:pt x="24" y="22"/>
                </a:lnTo>
                <a:lnTo>
                  <a:pt x="22" y="22"/>
                </a:lnTo>
                <a:lnTo>
                  <a:pt x="22" y="22"/>
                </a:lnTo>
                <a:lnTo>
                  <a:pt x="21" y="23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3" y="25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1" y="23"/>
                </a:lnTo>
                <a:lnTo>
                  <a:pt x="9" y="23"/>
                </a:lnTo>
                <a:lnTo>
                  <a:pt x="9" y="22"/>
                </a:lnTo>
                <a:lnTo>
                  <a:pt x="6" y="23"/>
                </a:lnTo>
                <a:lnTo>
                  <a:pt x="5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0" y="17"/>
                </a:lnTo>
                <a:lnTo>
                  <a:pt x="2" y="17"/>
                </a:lnTo>
                <a:lnTo>
                  <a:pt x="3" y="15"/>
                </a:lnTo>
                <a:lnTo>
                  <a:pt x="3" y="15"/>
                </a:lnTo>
                <a:lnTo>
                  <a:pt x="3" y="12"/>
                </a:lnTo>
                <a:lnTo>
                  <a:pt x="5" y="12"/>
                </a:lnTo>
                <a:lnTo>
                  <a:pt x="6" y="11"/>
                </a:lnTo>
                <a:lnTo>
                  <a:pt x="6" y="9"/>
                </a:lnTo>
                <a:lnTo>
                  <a:pt x="8" y="8"/>
                </a:lnTo>
                <a:lnTo>
                  <a:pt x="9" y="6"/>
                </a:lnTo>
                <a:lnTo>
                  <a:pt x="11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8" name="Freeform 329"/>
          <p:cNvSpPr>
            <a:spLocks/>
          </p:cNvSpPr>
          <p:nvPr/>
        </p:nvSpPr>
        <p:spPr bwMode="auto">
          <a:xfrm>
            <a:off x="-490138" y="5555102"/>
            <a:ext cx="15783" cy="42818"/>
          </a:xfrm>
          <a:custGeom>
            <a:avLst/>
            <a:gdLst>
              <a:gd name="T0" fmla="*/ 1 w 3"/>
              <a:gd name="T1" fmla="*/ 0 h 8"/>
              <a:gd name="T2" fmla="*/ 3 w 3"/>
              <a:gd name="T3" fmla="*/ 0 h 8"/>
              <a:gd name="T4" fmla="*/ 1 w 3"/>
              <a:gd name="T5" fmla="*/ 2 h 8"/>
              <a:gd name="T6" fmla="*/ 3 w 3"/>
              <a:gd name="T7" fmla="*/ 3 h 8"/>
              <a:gd name="T8" fmla="*/ 3 w 3"/>
              <a:gd name="T9" fmla="*/ 5 h 8"/>
              <a:gd name="T10" fmla="*/ 3 w 3"/>
              <a:gd name="T11" fmla="*/ 7 h 8"/>
              <a:gd name="T12" fmla="*/ 1 w 3"/>
              <a:gd name="T13" fmla="*/ 8 h 8"/>
              <a:gd name="T14" fmla="*/ 1 w 3"/>
              <a:gd name="T15" fmla="*/ 7 h 8"/>
              <a:gd name="T16" fmla="*/ 0 w 3"/>
              <a:gd name="T17" fmla="*/ 5 h 8"/>
              <a:gd name="T18" fmla="*/ 1 w 3"/>
              <a:gd name="T19" fmla="*/ 3 h 8"/>
              <a:gd name="T20" fmla="*/ 0 w 3"/>
              <a:gd name="T21" fmla="*/ 2 h 8"/>
              <a:gd name="T22" fmla="*/ 0 w 3"/>
              <a:gd name="T23" fmla="*/ 2 h 8"/>
              <a:gd name="T24" fmla="*/ 1 w 3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3" y="0"/>
                </a:lnTo>
                <a:lnTo>
                  <a:pt x="1" y="2"/>
                </a:lnTo>
                <a:lnTo>
                  <a:pt x="3" y="3"/>
                </a:lnTo>
                <a:lnTo>
                  <a:pt x="3" y="5"/>
                </a:lnTo>
                <a:lnTo>
                  <a:pt x="3" y="7"/>
                </a:lnTo>
                <a:lnTo>
                  <a:pt x="1" y="8"/>
                </a:lnTo>
                <a:lnTo>
                  <a:pt x="1" y="7"/>
                </a:lnTo>
                <a:lnTo>
                  <a:pt x="0" y="5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9" name="Freeform 330"/>
          <p:cNvSpPr>
            <a:spLocks/>
          </p:cNvSpPr>
          <p:nvPr/>
        </p:nvSpPr>
        <p:spPr bwMode="auto">
          <a:xfrm>
            <a:off x="-2626041" y="3981531"/>
            <a:ext cx="473476" cy="278320"/>
          </a:xfrm>
          <a:custGeom>
            <a:avLst/>
            <a:gdLst>
              <a:gd name="T0" fmla="*/ 8 w 90"/>
              <a:gd name="T1" fmla="*/ 1 h 52"/>
              <a:gd name="T2" fmla="*/ 10 w 90"/>
              <a:gd name="T3" fmla="*/ 4 h 52"/>
              <a:gd name="T4" fmla="*/ 7 w 90"/>
              <a:gd name="T5" fmla="*/ 6 h 52"/>
              <a:gd name="T6" fmla="*/ 13 w 90"/>
              <a:gd name="T7" fmla="*/ 6 h 52"/>
              <a:gd name="T8" fmla="*/ 27 w 90"/>
              <a:gd name="T9" fmla="*/ 8 h 52"/>
              <a:gd name="T10" fmla="*/ 40 w 90"/>
              <a:gd name="T11" fmla="*/ 9 h 52"/>
              <a:gd name="T12" fmla="*/ 49 w 90"/>
              <a:gd name="T13" fmla="*/ 8 h 52"/>
              <a:gd name="T14" fmla="*/ 60 w 90"/>
              <a:gd name="T15" fmla="*/ 3 h 52"/>
              <a:gd name="T16" fmla="*/ 68 w 90"/>
              <a:gd name="T17" fmla="*/ 1 h 52"/>
              <a:gd name="T18" fmla="*/ 76 w 90"/>
              <a:gd name="T19" fmla="*/ 4 h 52"/>
              <a:gd name="T20" fmla="*/ 79 w 90"/>
              <a:gd name="T21" fmla="*/ 4 h 52"/>
              <a:gd name="T22" fmla="*/ 85 w 90"/>
              <a:gd name="T23" fmla="*/ 8 h 52"/>
              <a:gd name="T24" fmla="*/ 90 w 90"/>
              <a:gd name="T25" fmla="*/ 9 h 52"/>
              <a:gd name="T26" fmla="*/ 85 w 90"/>
              <a:gd name="T27" fmla="*/ 14 h 52"/>
              <a:gd name="T28" fmla="*/ 81 w 90"/>
              <a:gd name="T29" fmla="*/ 17 h 52"/>
              <a:gd name="T30" fmla="*/ 79 w 90"/>
              <a:gd name="T31" fmla="*/ 26 h 52"/>
              <a:gd name="T32" fmla="*/ 74 w 90"/>
              <a:gd name="T33" fmla="*/ 31 h 52"/>
              <a:gd name="T34" fmla="*/ 79 w 90"/>
              <a:gd name="T35" fmla="*/ 36 h 52"/>
              <a:gd name="T36" fmla="*/ 79 w 90"/>
              <a:gd name="T37" fmla="*/ 39 h 52"/>
              <a:gd name="T38" fmla="*/ 78 w 90"/>
              <a:gd name="T39" fmla="*/ 39 h 52"/>
              <a:gd name="T40" fmla="*/ 74 w 90"/>
              <a:gd name="T41" fmla="*/ 41 h 52"/>
              <a:gd name="T42" fmla="*/ 71 w 90"/>
              <a:gd name="T43" fmla="*/ 37 h 52"/>
              <a:gd name="T44" fmla="*/ 67 w 90"/>
              <a:gd name="T45" fmla="*/ 37 h 52"/>
              <a:gd name="T46" fmla="*/ 63 w 90"/>
              <a:gd name="T47" fmla="*/ 39 h 52"/>
              <a:gd name="T48" fmla="*/ 60 w 90"/>
              <a:gd name="T49" fmla="*/ 41 h 52"/>
              <a:gd name="T50" fmla="*/ 60 w 90"/>
              <a:gd name="T51" fmla="*/ 42 h 52"/>
              <a:gd name="T52" fmla="*/ 57 w 90"/>
              <a:gd name="T53" fmla="*/ 44 h 52"/>
              <a:gd name="T54" fmla="*/ 54 w 90"/>
              <a:gd name="T55" fmla="*/ 44 h 52"/>
              <a:gd name="T56" fmla="*/ 54 w 90"/>
              <a:gd name="T57" fmla="*/ 45 h 52"/>
              <a:gd name="T58" fmla="*/ 56 w 90"/>
              <a:gd name="T59" fmla="*/ 48 h 52"/>
              <a:gd name="T60" fmla="*/ 51 w 90"/>
              <a:gd name="T61" fmla="*/ 50 h 52"/>
              <a:gd name="T62" fmla="*/ 48 w 90"/>
              <a:gd name="T63" fmla="*/ 50 h 52"/>
              <a:gd name="T64" fmla="*/ 41 w 90"/>
              <a:gd name="T65" fmla="*/ 52 h 52"/>
              <a:gd name="T66" fmla="*/ 37 w 90"/>
              <a:gd name="T67" fmla="*/ 50 h 52"/>
              <a:gd name="T68" fmla="*/ 33 w 90"/>
              <a:gd name="T69" fmla="*/ 48 h 52"/>
              <a:gd name="T70" fmla="*/ 32 w 90"/>
              <a:gd name="T71" fmla="*/ 47 h 52"/>
              <a:gd name="T72" fmla="*/ 27 w 90"/>
              <a:gd name="T73" fmla="*/ 47 h 52"/>
              <a:gd name="T74" fmla="*/ 24 w 90"/>
              <a:gd name="T75" fmla="*/ 48 h 52"/>
              <a:gd name="T76" fmla="*/ 22 w 90"/>
              <a:gd name="T77" fmla="*/ 48 h 52"/>
              <a:gd name="T78" fmla="*/ 18 w 90"/>
              <a:gd name="T79" fmla="*/ 50 h 52"/>
              <a:gd name="T80" fmla="*/ 13 w 90"/>
              <a:gd name="T81" fmla="*/ 50 h 52"/>
              <a:gd name="T82" fmla="*/ 8 w 90"/>
              <a:gd name="T83" fmla="*/ 50 h 52"/>
              <a:gd name="T84" fmla="*/ 10 w 90"/>
              <a:gd name="T85" fmla="*/ 44 h 52"/>
              <a:gd name="T86" fmla="*/ 8 w 90"/>
              <a:gd name="T87" fmla="*/ 42 h 52"/>
              <a:gd name="T88" fmla="*/ 7 w 90"/>
              <a:gd name="T89" fmla="*/ 39 h 52"/>
              <a:gd name="T90" fmla="*/ 2 w 90"/>
              <a:gd name="T91" fmla="*/ 36 h 52"/>
              <a:gd name="T92" fmla="*/ 2 w 90"/>
              <a:gd name="T93" fmla="*/ 33 h 52"/>
              <a:gd name="T94" fmla="*/ 2 w 90"/>
              <a:gd name="T95" fmla="*/ 30 h 52"/>
              <a:gd name="T96" fmla="*/ 2 w 90"/>
              <a:gd name="T97" fmla="*/ 26 h 52"/>
              <a:gd name="T98" fmla="*/ 2 w 90"/>
              <a:gd name="T99" fmla="*/ 25 h 52"/>
              <a:gd name="T100" fmla="*/ 5 w 90"/>
              <a:gd name="T101" fmla="*/ 23 h 52"/>
              <a:gd name="T102" fmla="*/ 8 w 90"/>
              <a:gd name="T103" fmla="*/ 20 h 52"/>
              <a:gd name="T104" fmla="*/ 8 w 90"/>
              <a:gd name="T105" fmla="*/ 19 h 52"/>
              <a:gd name="T106" fmla="*/ 7 w 90"/>
              <a:gd name="T107" fmla="*/ 15 h 52"/>
              <a:gd name="T108" fmla="*/ 2 w 90"/>
              <a:gd name="T109" fmla="*/ 12 h 52"/>
              <a:gd name="T110" fmla="*/ 0 w 90"/>
              <a:gd name="T111" fmla="*/ 9 h 52"/>
              <a:gd name="T112" fmla="*/ 0 w 90"/>
              <a:gd name="T113" fmla="*/ 6 h 52"/>
              <a:gd name="T114" fmla="*/ 2 w 90"/>
              <a:gd name="T115" fmla="*/ 4 h 52"/>
              <a:gd name="T116" fmla="*/ 3 w 90"/>
              <a:gd name="T117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52">
                <a:moveTo>
                  <a:pt x="5" y="0"/>
                </a:moveTo>
                <a:lnTo>
                  <a:pt x="7" y="1"/>
                </a:lnTo>
                <a:lnTo>
                  <a:pt x="8" y="1"/>
                </a:lnTo>
                <a:lnTo>
                  <a:pt x="10" y="3"/>
                </a:lnTo>
                <a:lnTo>
                  <a:pt x="10" y="3"/>
                </a:lnTo>
                <a:lnTo>
                  <a:pt x="10" y="4"/>
                </a:lnTo>
                <a:lnTo>
                  <a:pt x="8" y="4"/>
                </a:lnTo>
                <a:lnTo>
                  <a:pt x="7" y="4"/>
                </a:lnTo>
                <a:lnTo>
                  <a:pt x="7" y="6"/>
                </a:lnTo>
                <a:lnTo>
                  <a:pt x="7" y="6"/>
                </a:lnTo>
                <a:lnTo>
                  <a:pt x="8" y="8"/>
                </a:lnTo>
                <a:lnTo>
                  <a:pt x="13" y="6"/>
                </a:lnTo>
                <a:lnTo>
                  <a:pt x="18" y="6"/>
                </a:lnTo>
                <a:lnTo>
                  <a:pt x="22" y="8"/>
                </a:lnTo>
                <a:lnTo>
                  <a:pt x="27" y="8"/>
                </a:lnTo>
                <a:lnTo>
                  <a:pt x="30" y="8"/>
                </a:lnTo>
                <a:lnTo>
                  <a:pt x="35" y="9"/>
                </a:lnTo>
                <a:lnTo>
                  <a:pt x="40" y="9"/>
                </a:lnTo>
                <a:lnTo>
                  <a:pt x="46" y="9"/>
                </a:lnTo>
                <a:lnTo>
                  <a:pt x="48" y="9"/>
                </a:lnTo>
                <a:lnTo>
                  <a:pt x="49" y="8"/>
                </a:lnTo>
                <a:lnTo>
                  <a:pt x="52" y="6"/>
                </a:lnTo>
                <a:lnTo>
                  <a:pt x="56" y="4"/>
                </a:lnTo>
                <a:lnTo>
                  <a:pt x="60" y="3"/>
                </a:lnTo>
                <a:lnTo>
                  <a:pt x="65" y="1"/>
                </a:lnTo>
                <a:lnTo>
                  <a:pt x="68" y="1"/>
                </a:lnTo>
                <a:lnTo>
                  <a:pt x="68" y="1"/>
                </a:lnTo>
                <a:lnTo>
                  <a:pt x="73" y="4"/>
                </a:lnTo>
                <a:lnTo>
                  <a:pt x="74" y="4"/>
                </a:lnTo>
                <a:lnTo>
                  <a:pt x="76" y="4"/>
                </a:lnTo>
                <a:lnTo>
                  <a:pt x="78" y="4"/>
                </a:lnTo>
                <a:lnTo>
                  <a:pt x="78" y="4"/>
                </a:lnTo>
                <a:lnTo>
                  <a:pt x="79" y="4"/>
                </a:lnTo>
                <a:lnTo>
                  <a:pt x="81" y="6"/>
                </a:lnTo>
                <a:lnTo>
                  <a:pt x="82" y="8"/>
                </a:lnTo>
                <a:lnTo>
                  <a:pt x="85" y="8"/>
                </a:lnTo>
                <a:lnTo>
                  <a:pt x="87" y="9"/>
                </a:lnTo>
                <a:lnTo>
                  <a:pt x="87" y="9"/>
                </a:lnTo>
                <a:lnTo>
                  <a:pt x="90" y="9"/>
                </a:lnTo>
                <a:lnTo>
                  <a:pt x="90" y="12"/>
                </a:lnTo>
                <a:lnTo>
                  <a:pt x="89" y="15"/>
                </a:lnTo>
                <a:lnTo>
                  <a:pt x="85" y="14"/>
                </a:lnTo>
                <a:lnTo>
                  <a:pt x="84" y="15"/>
                </a:lnTo>
                <a:lnTo>
                  <a:pt x="82" y="17"/>
                </a:lnTo>
                <a:lnTo>
                  <a:pt x="81" y="17"/>
                </a:lnTo>
                <a:lnTo>
                  <a:pt x="81" y="19"/>
                </a:lnTo>
                <a:lnTo>
                  <a:pt x="81" y="22"/>
                </a:lnTo>
                <a:lnTo>
                  <a:pt x="79" y="26"/>
                </a:lnTo>
                <a:lnTo>
                  <a:pt x="79" y="26"/>
                </a:lnTo>
                <a:lnTo>
                  <a:pt x="78" y="26"/>
                </a:lnTo>
                <a:lnTo>
                  <a:pt x="74" y="31"/>
                </a:lnTo>
                <a:lnTo>
                  <a:pt x="76" y="33"/>
                </a:lnTo>
                <a:lnTo>
                  <a:pt x="78" y="33"/>
                </a:lnTo>
                <a:lnTo>
                  <a:pt x="79" y="36"/>
                </a:lnTo>
                <a:lnTo>
                  <a:pt x="81" y="37"/>
                </a:lnTo>
                <a:lnTo>
                  <a:pt x="82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8" y="39"/>
                </a:lnTo>
                <a:lnTo>
                  <a:pt x="76" y="39"/>
                </a:lnTo>
                <a:lnTo>
                  <a:pt x="76" y="41"/>
                </a:lnTo>
                <a:lnTo>
                  <a:pt x="74" y="41"/>
                </a:lnTo>
                <a:lnTo>
                  <a:pt x="74" y="41"/>
                </a:lnTo>
                <a:lnTo>
                  <a:pt x="73" y="39"/>
                </a:lnTo>
                <a:lnTo>
                  <a:pt x="71" y="37"/>
                </a:lnTo>
                <a:lnTo>
                  <a:pt x="71" y="37"/>
                </a:lnTo>
                <a:lnTo>
                  <a:pt x="70" y="37"/>
                </a:lnTo>
                <a:lnTo>
                  <a:pt x="67" y="37"/>
                </a:lnTo>
                <a:lnTo>
                  <a:pt x="67" y="39"/>
                </a:lnTo>
                <a:lnTo>
                  <a:pt x="65" y="39"/>
                </a:lnTo>
                <a:lnTo>
                  <a:pt x="63" y="39"/>
                </a:lnTo>
                <a:lnTo>
                  <a:pt x="62" y="39"/>
                </a:lnTo>
                <a:lnTo>
                  <a:pt x="62" y="39"/>
                </a:lnTo>
                <a:lnTo>
                  <a:pt x="60" y="41"/>
                </a:lnTo>
                <a:lnTo>
                  <a:pt x="60" y="41"/>
                </a:lnTo>
                <a:lnTo>
                  <a:pt x="60" y="42"/>
                </a:lnTo>
                <a:lnTo>
                  <a:pt x="60" y="42"/>
                </a:lnTo>
                <a:lnTo>
                  <a:pt x="57" y="42"/>
                </a:lnTo>
                <a:lnTo>
                  <a:pt x="57" y="42"/>
                </a:lnTo>
                <a:lnTo>
                  <a:pt x="57" y="44"/>
                </a:lnTo>
                <a:lnTo>
                  <a:pt x="57" y="44"/>
                </a:lnTo>
                <a:lnTo>
                  <a:pt x="56" y="44"/>
                </a:lnTo>
                <a:lnTo>
                  <a:pt x="54" y="44"/>
                </a:lnTo>
                <a:lnTo>
                  <a:pt x="54" y="44"/>
                </a:lnTo>
                <a:lnTo>
                  <a:pt x="54" y="45"/>
                </a:lnTo>
                <a:lnTo>
                  <a:pt x="54" y="45"/>
                </a:lnTo>
                <a:lnTo>
                  <a:pt x="54" y="45"/>
                </a:lnTo>
                <a:lnTo>
                  <a:pt x="54" y="47"/>
                </a:lnTo>
                <a:lnTo>
                  <a:pt x="56" y="48"/>
                </a:lnTo>
                <a:lnTo>
                  <a:pt x="54" y="50"/>
                </a:lnTo>
                <a:lnTo>
                  <a:pt x="54" y="50"/>
                </a:lnTo>
                <a:lnTo>
                  <a:pt x="51" y="50"/>
                </a:lnTo>
                <a:lnTo>
                  <a:pt x="49" y="50"/>
                </a:lnTo>
                <a:lnTo>
                  <a:pt x="49" y="50"/>
                </a:lnTo>
                <a:lnTo>
                  <a:pt x="48" y="50"/>
                </a:lnTo>
                <a:lnTo>
                  <a:pt x="46" y="52"/>
                </a:lnTo>
                <a:lnTo>
                  <a:pt x="43" y="52"/>
                </a:lnTo>
                <a:lnTo>
                  <a:pt x="41" y="52"/>
                </a:lnTo>
                <a:lnTo>
                  <a:pt x="40" y="50"/>
                </a:lnTo>
                <a:lnTo>
                  <a:pt x="38" y="50"/>
                </a:lnTo>
                <a:lnTo>
                  <a:pt x="37" y="50"/>
                </a:lnTo>
                <a:lnTo>
                  <a:pt x="35" y="50"/>
                </a:lnTo>
                <a:lnTo>
                  <a:pt x="35" y="50"/>
                </a:lnTo>
                <a:lnTo>
                  <a:pt x="33" y="48"/>
                </a:lnTo>
                <a:lnTo>
                  <a:pt x="32" y="48"/>
                </a:lnTo>
                <a:lnTo>
                  <a:pt x="32" y="48"/>
                </a:lnTo>
                <a:lnTo>
                  <a:pt x="32" y="47"/>
                </a:lnTo>
                <a:lnTo>
                  <a:pt x="30" y="47"/>
                </a:lnTo>
                <a:lnTo>
                  <a:pt x="29" y="47"/>
                </a:lnTo>
                <a:lnTo>
                  <a:pt x="27" y="47"/>
                </a:lnTo>
                <a:lnTo>
                  <a:pt x="27" y="47"/>
                </a:lnTo>
                <a:lnTo>
                  <a:pt x="24" y="47"/>
                </a:lnTo>
                <a:lnTo>
                  <a:pt x="24" y="48"/>
                </a:lnTo>
                <a:lnTo>
                  <a:pt x="24" y="48"/>
                </a:lnTo>
                <a:lnTo>
                  <a:pt x="24" y="48"/>
                </a:lnTo>
                <a:lnTo>
                  <a:pt x="22" y="48"/>
                </a:lnTo>
                <a:lnTo>
                  <a:pt x="21" y="48"/>
                </a:lnTo>
                <a:lnTo>
                  <a:pt x="18" y="50"/>
                </a:lnTo>
                <a:lnTo>
                  <a:pt x="18" y="50"/>
                </a:lnTo>
                <a:lnTo>
                  <a:pt x="16" y="50"/>
                </a:lnTo>
                <a:lnTo>
                  <a:pt x="15" y="50"/>
                </a:lnTo>
                <a:lnTo>
                  <a:pt x="13" y="50"/>
                </a:lnTo>
                <a:lnTo>
                  <a:pt x="11" y="50"/>
                </a:lnTo>
                <a:lnTo>
                  <a:pt x="10" y="50"/>
                </a:lnTo>
                <a:lnTo>
                  <a:pt x="8" y="50"/>
                </a:lnTo>
                <a:lnTo>
                  <a:pt x="8" y="50"/>
                </a:lnTo>
                <a:lnTo>
                  <a:pt x="8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2"/>
                </a:lnTo>
                <a:lnTo>
                  <a:pt x="7" y="39"/>
                </a:lnTo>
                <a:lnTo>
                  <a:pt x="7" y="39"/>
                </a:lnTo>
                <a:lnTo>
                  <a:pt x="5" y="37"/>
                </a:lnTo>
                <a:lnTo>
                  <a:pt x="3" y="37"/>
                </a:lnTo>
                <a:lnTo>
                  <a:pt x="2" y="36"/>
                </a:lnTo>
                <a:lnTo>
                  <a:pt x="0" y="33"/>
                </a:lnTo>
                <a:lnTo>
                  <a:pt x="0" y="33"/>
                </a:lnTo>
                <a:lnTo>
                  <a:pt x="2" y="33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2" y="26"/>
                </a:lnTo>
                <a:lnTo>
                  <a:pt x="2" y="26"/>
                </a:lnTo>
                <a:lnTo>
                  <a:pt x="2" y="25"/>
                </a:lnTo>
                <a:lnTo>
                  <a:pt x="2" y="25"/>
                </a:lnTo>
                <a:lnTo>
                  <a:pt x="2" y="23"/>
                </a:lnTo>
                <a:lnTo>
                  <a:pt x="3" y="23"/>
                </a:lnTo>
                <a:lnTo>
                  <a:pt x="5" y="23"/>
                </a:lnTo>
                <a:lnTo>
                  <a:pt x="7" y="22"/>
                </a:lnTo>
                <a:lnTo>
                  <a:pt x="7" y="22"/>
                </a:lnTo>
                <a:lnTo>
                  <a:pt x="8" y="20"/>
                </a:lnTo>
                <a:lnTo>
                  <a:pt x="8" y="20"/>
                </a:lnTo>
                <a:lnTo>
                  <a:pt x="8" y="19"/>
                </a:lnTo>
                <a:lnTo>
                  <a:pt x="8" y="19"/>
                </a:lnTo>
                <a:lnTo>
                  <a:pt x="7" y="17"/>
                </a:lnTo>
                <a:lnTo>
                  <a:pt x="7" y="17"/>
                </a:lnTo>
                <a:lnTo>
                  <a:pt x="7" y="15"/>
                </a:lnTo>
                <a:lnTo>
                  <a:pt x="5" y="15"/>
                </a:lnTo>
                <a:lnTo>
                  <a:pt x="3" y="14"/>
                </a:lnTo>
                <a:lnTo>
                  <a:pt x="2" y="12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3" y="3"/>
                </a:lnTo>
                <a:lnTo>
                  <a:pt x="3" y="1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0" name="Freeform 333"/>
          <p:cNvSpPr>
            <a:spLocks noEditPoints="1"/>
          </p:cNvSpPr>
          <p:nvPr/>
        </p:nvSpPr>
        <p:spPr bwMode="auto">
          <a:xfrm>
            <a:off x="2371761" y="5533693"/>
            <a:ext cx="347217" cy="470999"/>
          </a:xfrm>
          <a:custGeom>
            <a:avLst/>
            <a:gdLst>
              <a:gd name="T0" fmla="*/ 55 w 66"/>
              <a:gd name="T1" fmla="*/ 77 h 88"/>
              <a:gd name="T2" fmla="*/ 55 w 66"/>
              <a:gd name="T3" fmla="*/ 72 h 88"/>
              <a:gd name="T4" fmla="*/ 45 w 66"/>
              <a:gd name="T5" fmla="*/ 66 h 88"/>
              <a:gd name="T6" fmla="*/ 50 w 66"/>
              <a:gd name="T7" fmla="*/ 63 h 88"/>
              <a:gd name="T8" fmla="*/ 36 w 66"/>
              <a:gd name="T9" fmla="*/ 56 h 88"/>
              <a:gd name="T10" fmla="*/ 39 w 66"/>
              <a:gd name="T11" fmla="*/ 67 h 88"/>
              <a:gd name="T12" fmla="*/ 36 w 66"/>
              <a:gd name="T13" fmla="*/ 59 h 88"/>
              <a:gd name="T14" fmla="*/ 37 w 66"/>
              <a:gd name="T15" fmla="*/ 56 h 88"/>
              <a:gd name="T16" fmla="*/ 7 w 66"/>
              <a:gd name="T17" fmla="*/ 3 h 88"/>
              <a:gd name="T18" fmla="*/ 12 w 66"/>
              <a:gd name="T19" fmla="*/ 4 h 88"/>
              <a:gd name="T20" fmla="*/ 14 w 66"/>
              <a:gd name="T21" fmla="*/ 3 h 88"/>
              <a:gd name="T22" fmla="*/ 20 w 66"/>
              <a:gd name="T23" fmla="*/ 9 h 88"/>
              <a:gd name="T24" fmla="*/ 23 w 66"/>
              <a:gd name="T25" fmla="*/ 6 h 88"/>
              <a:gd name="T26" fmla="*/ 25 w 66"/>
              <a:gd name="T27" fmla="*/ 20 h 88"/>
              <a:gd name="T28" fmla="*/ 37 w 66"/>
              <a:gd name="T29" fmla="*/ 22 h 88"/>
              <a:gd name="T30" fmla="*/ 58 w 66"/>
              <a:gd name="T31" fmla="*/ 22 h 88"/>
              <a:gd name="T32" fmla="*/ 63 w 66"/>
              <a:gd name="T33" fmla="*/ 26 h 88"/>
              <a:gd name="T34" fmla="*/ 58 w 66"/>
              <a:gd name="T35" fmla="*/ 33 h 88"/>
              <a:gd name="T36" fmla="*/ 55 w 66"/>
              <a:gd name="T37" fmla="*/ 36 h 88"/>
              <a:gd name="T38" fmla="*/ 50 w 66"/>
              <a:gd name="T39" fmla="*/ 37 h 88"/>
              <a:gd name="T40" fmla="*/ 45 w 66"/>
              <a:gd name="T41" fmla="*/ 44 h 88"/>
              <a:gd name="T42" fmla="*/ 47 w 66"/>
              <a:gd name="T43" fmla="*/ 53 h 88"/>
              <a:gd name="T44" fmla="*/ 52 w 66"/>
              <a:gd name="T45" fmla="*/ 55 h 88"/>
              <a:gd name="T46" fmla="*/ 55 w 66"/>
              <a:gd name="T47" fmla="*/ 47 h 88"/>
              <a:gd name="T48" fmla="*/ 59 w 66"/>
              <a:gd name="T49" fmla="*/ 44 h 88"/>
              <a:gd name="T50" fmla="*/ 63 w 66"/>
              <a:gd name="T51" fmla="*/ 55 h 88"/>
              <a:gd name="T52" fmla="*/ 64 w 66"/>
              <a:gd name="T53" fmla="*/ 69 h 88"/>
              <a:gd name="T54" fmla="*/ 66 w 66"/>
              <a:gd name="T55" fmla="*/ 80 h 88"/>
              <a:gd name="T56" fmla="*/ 59 w 66"/>
              <a:gd name="T57" fmla="*/ 80 h 88"/>
              <a:gd name="T58" fmla="*/ 61 w 66"/>
              <a:gd name="T59" fmla="*/ 86 h 88"/>
              <a:gd name="T60" fmla="*/ 56 w 66"/>
              <a:gd name="T61" fmla="*/ 74 h 88"/>
              <a:gd name="T62" fmla="*/ 53 w 66"/>
              <a:gd name="T63" fmla="*/ 66 h 88"/>
              <a:gd name="T64" fmla="*/ 47 w 66"/>
              <a:gd name="T65" fmla="*/ 58 h 88"/>
              <a:gd name="T66" fmla="*/ 37 w 66"/>
              <a:gd name="T67" fmla="*/ 50 h 88"/>
              <a:gd name="T68" fmla="*/ 36 w 66"/>
              <a:gd name="T69" fmla="*/ 48 h 88"/>
              <a:gd name="T70" fmla="*/ 36 w 66"/>
              <a:gd name="T71" fmla="*/ 53 h 88"/>
              <a:gd name="T72" fmla="*/ 34 w 66"/>
              <a:gd name="T73" fmla="*/ 58 h 88"/>
              <a:gd name="T74" fmla="*/ 36 w 66"/>
              <a:gd name="T75" fmla="*/ 66 h 88"/>
              <a:gd name="T76" fmla="*/ 30 w 66"/>
              <a:gd name="T77" fmla="*/ 72 h 88"/>
              <a:gd name="T78" fmla="*/ 26 w 66"/>
              <a:gd name="T79" fmla="*/ 69 h 88"/>
              <a:gd name="T80" fmla="*/ 26 w 66"/>
              <a:gd name="T81" fmla="*/ 67 h 88"/>
              <a:gd name="T82" fmla="*/ 22 w 66"/>
              <a:gd name="T83" fmla="*/ 72 h 88"/>
              <a:gd name="T84" fmla="*/ 18 w 66"/>
              <a:gd name="T85" fmla="*/ 74 h 88"/>
              <a:gd name="T86" fmla="*/ 14 w 66"/>
              <a:gd name="T87" fmla="*/ 67 h 88"/>
              <a:gd name="T88" fmla="*/ 11 w 66"/>
              <a:gd name="T89" fmla="*/ 55 h 88"/>
              <a:gd name="T90" fmla="*/ 9 w 66"/>
              <a:gd name="T91" fmla="*/ 48 h 88"/>
              <a:gd name="T92" fmla="*/ 9 w 66"/>
              <a:gd name="T93" fmla="*/ 39 h 88"/>
              <a:gd name="T94" fmla="*/ 4 w 66"/>
              <a:gd name="T95" fmla="*/ 33 h 88"/>
              <a:gd name="T96" fmla="*/ 0 w 66"/>
              <a:gd name="T97" fmla="*/ 29 h 88"/>
              <a:gd name="T98" fmla="*/ 6 w 66"/>
              <a:gd name="T99" fmla="*/ 22 h 88"/>
              <a:gd name="T100" fmla="*/ 12 w 66"/>
              <a:gd name="T101" fmla="*/ 20 h 88"/>
              <a:gd name="T102" fmla="*/ 6 w 66"/>
              <a:gd name="T103" fmla="*/ 15 h 88"/>
              <a:gd name="T104" fmla="*/ 0 w 66"/>
              <a:gd name="T105" fmla="*/ 9 h 88"/>
              <a:gd name="T106" fmla="*/ 6 w 66"/>
              <a:gd name="T107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" h="88">
                <a:moveTo>
                  <a:pt x="55" y="74"/>
                </a:moveTo>
                <a:lnTo>
                  <a:pt x="56" y="74"/>
                </a:lnTo>
                <a:lnTo>
                  <a:pt x="56" y="74"/>
                </a:lnTo>
                <a:lnTo>
                  <a:pt x="56" y="75"/>
                </a:lnTo>
                <a:lnTo>
                  <a:pt x="56" y="77"/>
                </a:lnTo>
                <a:lnTo>
                  <a:pt x="55" y="77"/>
                </a:lnTo>
                <a:lnTo>
                  <a:pt x="55" y="77"/>
                </a:lnTo>
                <a:lnTo>
                  <a:pt x="55" y="75"/>
                </a:lnTo>
                <a:lnTo>
                  <a:pt x="55" y="74"/>
                </a:lnTo>
                <a:lnTo>
                  <a:pt x="55" y="74"/>
                </a:lnTo>
                <a:close/>
                <a:moveTo>
                  <a:pt x="55" y="70"/>
                </a:moveTo>
                <a:lnTo>
                  <a:pt x="55" y="70"/>
                </a:lnTo>
                <a:lnTo>
                  <a:pt x="55" y="72"/>
                </a:lnTo>
                <a:lnTo>
                  <a:pt x="55" y="72"/>
                </a:lnTo>
                <a:lnTo>
                  <a:pt x="55" y="74"/>
                </a:lnTo>
                <a:lnTo>
                  <a:pt x="55" y="72"/>
                </a:lnTo>
                <a:lnTo>
                  <a:pt x="55" y="72"/>
                </a:lnTo>
                <a:lnTo>
                  <a:pt x="55" y="70"/>
                </a:lnTo>
                <a:close/>
                <a:moveTo>
                  <a:pt x="44" y="61"/>
                </a:moveTo>
                <a:lnTo>
                  <a:pt x="45" y="64"/>
                </a:lnTo>
                <a:lnTo>
                  <a:pt x="45" y="66"/>
                </a:lnTo>
                <a:lnTo>
                  <a:pt x="44" y="67"/>
                </a:lnTo>
                <a:lnTo>
                  <a:pt x="42" y="67"/>
                </a:lnTo>
                <a:lnTo>
                  <a:pt x="44" y="61"/>
                </a:lnTo>
                <a:close/>
                <a:moveTo>
                  <a:pt x="48" y="59"/>
                </a:moveTo>
                <a:lnTo>
                  <a:pt x="48" y="61"/>
                </a:lnTo>
                <a:lnTo>
                  <a:pt x="50" y="63"/>
                </a:lnTo>
                <a:lnTo>
                  <a:pt x="50" y="63"/>
                </a:lnTo>
                <a:lnTo>
                  <a:pt x="50" y="64"/>
                </a:lnTo>
                <a:lnTo>
                  <a:pt x="50" y="64"/>
                </a:lnTo>
                <a:lnTo>
                  <a:pt x="48" y="64"/>
                </a:lnTo>
                <a:lnTo>
                  <a:pt x="48" y="63"/>
                </a:lnTo>
                <a:lnTo>
                  <a:pt x="48" y="61"/>
                </a:lnTo>
                <a:lnTo>
                  <a:pt x="48" y="59"/>
                </a:lnTo>
                <a:close/>
                <a:moveTo>
                  <a:pt x="36" y="56"/>
                </a:moveTo>
                <a:lnTo>
                  <a:pt x="37" y="58"/>
                </a:lnTo>
                <a:lnTo>
                  <a:pt x="37" y="58"/>
                </a:lnTo>
                <a:lnTo>
                  <a:pt x="37" y="59"/>
                </a:lnTo>
                <a:lnTo>
                  <a:pt x="39" y="59"/>
                </a:lnTo>
                <a:lnTo>
                  <a:pt x="41" y="63"/>
                </a:lnTo>
                <a:lnTo>
                  <a:pt x="41" y="64"/>
                </a:lnTo>
                <a:lnTo>
                  <a:pt x="39" y="67"/>
                </a:lnTo>
                <a:lnTo>
                  <a:pt x="39" y="69"/>
                </a:lnTo>
                <a:lnTo>
                  <a:pt x="36" y="69"/>
                </a:lnTo>
                <a:lnTo>
                  <a:pt x="36" y="69"/>
                </a:lnTo>
                <a:lnTo>
                  <a:pt x="37" y="64"/>
                </a:lnTo>
                <a:lnTo>
                  <a:pt x="37" y="63"/>
                </a:lnTo>
                <a:lnTo>
                  <a:pt x="37" y="61"/>
                </a:lnTo>
                <a:lnTo>
                  <a:pt x="36" y="59"/>
                </a:lnTo>
                <a:lnTo>
                  <a:pt x="36" y="59"/>
                </a:lnTo>
                <a:lnTo>
                  <a:pt x="36" y="58"/>
                </a:lnTo>
                <a:lnTo>
                  <a:pt x="34" y="56"/>
                </a:lnTo>
                <a:lnTo>
                  <a:pt x="36" y="56"/>
                </a:lnTo>
                <a:close/>
                <a:moveTo>
                  <a:pt x="36" y="53"/>
                </a:moveTo>
                <a:lnTo>
                  <a:pt x="37" y="55"/>
                </a:lnTo>
                <a:lnTo>
                  <a:pt x="37" y="56"/>
                </a:lnTo>
                <a:lnTo>
                  <a:pt x="36" y="55"/>
                </a:lnTo>
                <a:lnTo>
                  <a:pt x="36" y="55"/>
                </a:lnTo>
                <a:lnTo>
                  <a:pt x="36" y="55"/>
                </a:lnTo>
                <a:lnTo>
                  <a:pt x="36" y="53"/>
                </a:lnTo>
                <a:close/>
                <a:moveTo>
                  <a:pt x="4" y="0"/>
                </a:moveTo>
                <a:lnTo>
                  <a:pt x="6" y="1"/>
                </a:lnTo>
                <a:lnTo>
                  <a:pt x="7" y="3"/>
                </a:lnTo>
                <a:lnTo>
                  <a:pt x="9" y="3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11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4" y="4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4" y="3"/>
                </a:lnTo>
                <a:lnTo>
                  <a:pt x="14" y="3"/>
                </a:lnTo>
                <a:lnTo>
                  <a:pt x="14" y="3"/>
                </a:lnTo>
                <a:lnTo>
                  <a:pt x="15" y="4"/>
                </a:lnTo>
                <a:lnTo>
                  <a:pt x="15" y="6"/>
                </a:lnTo>
                <a:lnTo>
                  <a:pt x="15" y="7"/>
                </a:lnTo>
                <a:lnTo>
                  <a:pt x="17" y="7"/>
                </a:lnTo>
                <a:lnTo>
                  <a:pt x="18" y="9"/>
                </a:lnTo>
                <a:lnTo>
                  <a:pt x="20" y="9"/>
                </a:lnTo>
                <a:lnTo>
                  <a:pt x="22" y="9"/>
                </a:lnTo>
                <a:lnTo>
                  <a:pt x="22" y="7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3" y="6"/>
                </a:lnTo>
                <a:lnTo>
                  <a:pt x="23" y="6"/>
                </a:lnTo>
                <a:lnTo>
                  <a:pt x="25" y="9"/>
                </a:lnTo>
                <a:lnTo>
                  <a:pt x="25" y="11"/>
                </a:lnTo>
                <a:lnTo>
                  <a:pt x="25" y="15"/>
                </a:lnTo>
                <a:lnTo>
                  <a:pt x="25" y="18"/>
                </a:lnTo>
                <a:lnTo>
                  <a:pt x="25" y="18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8" y="20"/>
                </a:lnTo>
                <a:lnTo>
                  <a:pt x="30" y="20"/>
                </a:lnTo>
                <a:lnTo>
                  <a:pt x="31" y="22"/>
                </a:lnTo>
                <a:lnTo>
                  <a:pt x="34" y="22"/>
                </a:lnTo>
                <a:lnTo>
                  <a:pt x="36" y="22"/>
                </a:lnTo>
                <a:lnTo>
                  <a:pt x="37" y="22"/>
                </a:lnTo>
                <a:lnTo>
                  <a:pt x="39" y="22"/>
                </a:lnTo>
                <a:lnTo>
                  <a:pt x="42" y="22"/>
                </a:lnTo>
                <a:lnTo>
                  <a:pt x="47" y="22"/>
                </a:lnTo>
                <a:lnTo>
                  <a:pt x="48" y="22"/>
                </a:lnTo>
                <a:lnTo>
                  <a:pt x="48" y="22"/>
                </a:lnTo>
                <a:lnTo>
                  <a:pt x="53" y="22"/>
                </a:lnTo>
                <a:lnTo>
                  <a:pt x="58" y="22"/>
                </a:lnTo>
                <a:lnTo>
                  <a:pt x="59" y="22"/>
                </a:lnTo>
                <a:lnTo>
                  <a:pt x="63" y="23"/>
                </a:lnTo>
                <a:lnTo>
                  <a:pt x="64" y="25"/>
                </a:lnTo>
                <a:lnTo>
                  <a:pt x="64" y="25"/>
                </a:lnTo>
                <a:lnTo>
                  <a:pt x="64" y="26"/>
                </a:lnTo>
                <a:lnTo>
                  <a:pt x="63" y="26"/>
                </a:lnTo>
                <a:lnTo>
                  <a:pt x="63" y="26"/>
                </a:lnTo>
                <a:lnTo>
                  <a:pt x="61" y="26"/>
                </a:lnTo>
                <a:lnTo>
                  <a:pt x="59" y="26"/>
                </a:lnTo>
                <a:lnTo>
                  <a:pt x="59" y="28"/>
                </a:lnTo>
                <a:lnTo>
                  <a:pt x="59" y="28"/>
                </a:lnTo>
                <a:lnTo>
                  <a:pt x="59" y="29"/>
                </a:lnTo>
                <a:lnTo>
                  <a:pt x="58" y="31"/>
                </a:lnTo>
                <a:lnTo>
                  <a:pt x="58" y="33"/>
                </a:lnTo>
                <a:lnTo>
                  <a:pt x="58" y="33"/>
                </a:lnTo>
                <a:lnTo>
                  <a:pt x="58" y="34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5" y="36"/>
                </a:lnTo>
                <a:lnTo>
                  <a:pt x="55" y="36"/>
                </a:lnTo>
                <a:lnTo>
                  <a:pt x="55" y="36"/>
                </a:lnTo>
                <a:lnTo>
                  <a:pt x="53" y="36"/>
                </a:lnTo>
                <a:lnTo>
                  <a:pt x="53" y="36"/>
                </a:lnTo>
                <a:lnTo>
                  <a:pt x="52" y="36"/>
                </a:lnTo>
                <a:lnTo>
                  <a:pt x="52" y="37"/>
                </a:lnTo>
                <a:lnTo>
                  <a:pt x="50" y="37"/>
                </a:lnTo>
                <a:lnTo>
                  <a:pt x="50" y="37"/>
                </a:lnTo>
                <a:lnTo>
                  <a:pt x="48" y="37"/>
                </a:lnTo>
                <a:lnTo>
                  <a:pt x="47" y="37"/>
                </a:lnTo>
                <a:lnTo>
                  <a:pt x="47" y="39"/>
                </a:lnTo>
                <a:lnTo>
                  <a:pt x="47" y="39"/>
                </a:lnTo>
                <a:lnTo>
                  <a:pt x="45" y="40"/>
                </a:lnTo>
                <a:lnTo>
                  <a:pt x="45" y="42"/>
                </a:lnTo>
                <a:lnTo>
                  <a:pt x="45" y="44"/>
                </a:lnTo>
                <a:lnTo>
                  <a:pt x="45" y="45"/>
                </a:lnTo>
                <a:lnTo>
                  <a:pt x="45" y="48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50" y="53"/>
                </a:lnTo>
                <a:lnTo>
                  <a:pt x="50" y="55"/>
                </a:lnTo>
                <a:lnTo>
                  <a:pt x="52" y="55"/>
                </a:lnTo>
                <a:lnTo>
                  <a:pt x="52" y="55"/>
                </a:lnTo>
                <a:lnTo>
                  <a:pt x="53" y="53"/>
                </a:lnTo>
                <a:lnTo>
                  <a:pt x="53" y="53"/>
                </a:lnTo>
                <a:lnTo>
                  <a:pt x="53" y="52"/>
                </a:lnTo>
                <a:lnTo>
                  <a:pt x="53" y="50"/>
                </a:lnTo>
                <a:lnTo>
                  <a:pt x="53" y="48"/>
                </a:lnTo>
                <a:lnTo>
                  <a:pt x="55" y="47"/>
                </a:lnTo>
                <a:lnTo>
                  <a:pt x="56" y="47"/>
                </a:lnTo>
                <a:lnTo>
                  <a:pt x="56" y="45"/>
                </a:lnTo>
                <a:lnTo>
                  <a:pt x="56" y="44"/>
                </a:lnTo>
                <a:lnTo>
                  <a:pt x="56" y="44"/>
                </a:lnTo>
                <a:lnTo>
                  <a:pt x="58" y="44"/>
                </a:lnTo>
                <a:lnTo>
                  <a:pt x="58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61" y="47"/>
                </a:lnTo>
                <a:lnTo>
                  <a:pt x="61" y="50"/>
                </a:lnTo>
                <a:lnTo>
                  <a:pt x="61" y="50"/>
                </a:lnTo>
                <a:lnTo>
                  <a:pt x="61" y="53"/>
                </a:lnTo>
                <a:lnTo>
                  <a:pt x="63" y="55"/>
                </a:lnTo>
                <a:lnTo>
                  <a:pt x="63" y="56"/>
                </a:lnTo>
                <a:lnTo>
                  <a:pt x="63" y="58"/>
                </a:lnTo>
                <a:lnTo>
                  <a:pt x="63" y="58"/>
                </a:lnTo>
                <a:lnTo>
                  <a:pt x="64" y="59"/>
                </a:lnTo>
                <a:lnTo>
                  <a:pt x="64" y="61"/>
                </a:lnTo>
                <a:lnTo>
                  <a:pt x="64" y="63"/>
                </a:lnTo>
                <a:lnTo>
                  <a:pt x="64" y="69"/>
                </a:lnTo>
                <a:lnTo>
                  <a:pt x="64" y="70"/>
                </a:lnTo>
                <a:lnTo>
                  <a:pt x="66" y="70"/>
                </a:lnTo>
                <a:lnTo>
                  <a:pt x="66" y="75"/>
                </a:lnTo>
                <a:lnTo>
                  <a:pt x="66" y="77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0"/>
                </a:lnTo>
                <a:lnTo>
                  <a:pt x="64" y="80"/>
                </a:lnTo>
                <a:lnTo>
                  <a:pt x="64" y="78"/>
                </a:lnTo>
                <a:lnTo>
                  <a:pt x="63" y="78"/>
                </a:lnTo>
                <a:lnTo>
                  <a:pt x="61" y="78"/>
                </a:lnTo>
                <a:lnTo>
                  <a:pt x="61" y="78"/>
                </a:lnTo>
                <a:lnTo>
                  <a:pt x="59" y="80"/>
                </a:lnTo>
                <a:lnTo>
                  <a:pt x="59" y="80"/>
                </a:lnTo>
                <a:lnTo>
                  <a:pt x="59" y="81"/>
                </a:lnTo>
                <a:lnTo>
                  <a:pt x="59" y="83"/>
                </a:lnTo>
                <a:lnTo>
                  <a:pt x="61" y="83"/>
                </a:lnTo>
                <a:lnTo>
                  <a:pt x="61" y="85"/>
                </a:lnTo>
                <a:lnTo>
                  <a:pt x="61" y="86"/>
                </a:lnTo>
                <a:lnTo>
                  <a:pt x="61" y="86"/>
                </a:lnTo>
                <a:lnTo>
                  <a:pt x="61" y="88"/>
                </a:lnTo>
                <a:lnTo>
                  <a:pt x="61" y="88"/>
                </a:lnTo>
                <a:lnTo>
                  <a:pt x="59" y="86"/>
                </a:lnTo>
                <a:lnTo>
                  <a:pt x="59" y="85"/>
                </a:lnTo>
                <a:lnTo>
                  <a:pt x="58" y="81"/>
                </a:lnTo>
                <a:lnTo>
                  <a:pt x="56" y="77"/>
                </a:lnTo>
                <a:lnTo>
                  <a:pt x="56" y="74"/>
                </a:lnTo>
                <a:lnTo>
                  <a:pt x="55" y="72"/>
                </a:lnTo>
                <a:lnTo>
                  <a:pt x="55" y="67"/>
                </a:lnTo>
                <a:lnTo>
                  <a:pt x="55" y="66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3" y="66"/>
                </a:lnTo>
                <a:lnTo>
                  <a:pt x="53" y="64"/>
                </a:lnTo>
                <a:lnTo>
                  <a:pt x="52" y="63"/>
                </a:lnTo>
                <a:lnTo>
                  <a:pt x="50" y="59"/>
                </a:lnTo>
                <a:lnTo>
                  <a:pt x="48" y="58"/>
                </a:lnTo>
                <a:lnTo>
                  <a:pt x="48" y="56"/>
                </a:lnTo>
                <a:lnTo>
                  <a:pt x="48" y="58"/>
                </a:lnTo>
                <a:lnTo>
                  <a:pt x="47" y="58"/>
                </a:lnTo>
                <a:lnTo>
                  <a:pt x="45" y="59"/>
                </a:lnTo>
                <a:lnTo>
                  <a:pt x="44" y="61"/>
                </a:lnTo>
                <a:lnTo>
                  <a:pt x="42" y="61"/>
                </a:lnTo>
                <a:lnTo>
                  <a:pt x="39" y="58"/>
                </a:lnTo>
                <a:lnTo>
                  <a:pt x="37" y="55"/>
                </a:lnTo>
                <a:lnTo>
                  <a:pt x="37" y="53"/>
                </a:lnTo>
                <a:lnTo>
                  <a:pt x="37" y="50"/>
                </a:lnTo>
                <a:lnTo>
                  <a:pt x="37" y="48"/>
                </a:lnTo>
                <a:lnTo>
                  <a:pt x="37" y="47"/>
                </a:lnTo>
                <a:lnTo>
                  <a:pt x="36" y="45"/>
                </a:lnTo>
                <a:lnTo>
                  <a:pt x="36" y="45"/>
                </a:lnTo>
                <a:lnTo>
                  <a:pt x="36" y="47"/>
                </a:lnTo>
                <a:lnTo>
                  <a:pt x="36" y="47"/>
                </a:lnTo>
                <a:lnTo>
                  <a:pt x="36" y="48"/>
                </a:lnTo>
                <a:lnTo>
                  <a:pt x="34" y="48"/>
                </a:lnTo>
                <a:lnTo>
                  <a:pt x="31" y="47"/>
                </a:lnTo>
                <a:lnTo>
                  <a:pt x="33" y="48"/>
                </a:lnTo>
                <a:lnTo>
                  <a:pt x="36" y="48"/>
                </a:lnTo>
                <a:lnTo>
                  <a:pt x="36" y="50"/>
                </a:lnTo>
                <a:lnTo>
                  <a:pt x="36" y="52"/>
                </a:lnTo>
                <a:lnTo>
                  <a:pt x="36" y="53"/>
                </a:lnTo>
                <a:lnTo>
                  <a:pt x="36" y="53"/>
                </a:lnTo>
                <a:lnTo>
                  <a:pt x="34" y="53"/>
                </a:lnTo>
                <a:lnTo>
                  <a:pt x="34" y="55"/>
                </a:lnTo>
                <a:lnTo>
                  <a:pt x="36" y="56"/>
                </a:lnTo>
                <a:lnTo>
                  <a:pt x="34" y="56"/>
                </a:lnTo>
                <a:lnTo>
                  <a:pt x="34" y="56"/>
                </a:lnTo>
                <a:lnTo>
                  <a:pt x="34" y="58"/>
                </a:lnTo>
                <a:lnTo>
                  <a:pt x="34" y="59"/>
                </a:lnTo>
                <a:lnTo>
                  <a:pt x="34" y="59"/>
                </a:lnTo>
                <a:lnTo>
                  <a:pt x="34" y="61"/>
                </a:lnTo>
                <a:lnTo>
                  <a:pt x="36" y="61"/>
                </a:lnTo>
                <a:lnTo>
                  <a:pt x="36" y="63"/>
                </a:lnTo>
                <a:lnTo>
                  <a:pt x="37" y="64"/>
                </a:lnTo>
                <a:lnTo>
                  <a:pt x="36" y="66"/>
                </a:lnTo>
                <a:lnTo>
                  <a:pt x="36" y="66"/>
                </a:lnTo>
                <a:lnTo>
                  <a:pt x="34" y="67"/>
                </a:lnTo>
                <a:lnTo>
                  <a:pt x="33" y="69"/>
                </a:lnTo>
                <a:lnTo>
                  <a:pt x="33" y="70"/>
                </a:lnTo>
                <a:lnTo>
                  <a:pt x="31" y="72"/>
                </a:lnTo>
                <a:lnTo>
                  <a:pt x="30" y="72"/>
                </a:lnTo>
                <a:lnTo>
                  <a:pt x="30" y="72"/>
                </a:lnTo>
                <a:lnTo>
                  <a:pt x="30" y="70"/>
                </a:lnTo>
                <a:lnTo>
                  <a:pt x="30" y="70"/>
                </a:lnTo>
                <a:lnTo>
                  <a:pt x="30" y="69"/>
                </a:lnTo>
                <a:lnTo>
                  <a:pt x="31" y="67"/>
                </a:lnTo>
                <a:lnTo>
                  <a:pt x="30" y="67"/>
                </a:lnTo>
                <a:lnTo>
                  <a:pt x="30" y="67"/>
                </a:lnTo>
                <a:lnTo>
                  <a:pt x="26" y="69"/>
                </a:lnTo>
                <a:lnTo>
                  <a:pt x="26" y="67"/>
                </a:lnTo>
                <a:lnTo>
                  <a:pt x="26" y="66"/>
                </a:lnTo>
                <a:lnTo>
                  <a:pt x="26" y="64"/>
                </a:lnTo>
                <a:lnTo>
                  <a:pt x="28" y="63"/>
                </a:lnTo>
                <a:lnTo>
                  <a:pt x="26" y="64"/>
                </a:lnTo>
                <a:lnTo>
                  <a:pt x="26" y="66"/>
                </a:lnTo>
                <a:lnTo>
                  <a:pt x="26" y="67"/>
                </a:lnTo>
                <a:lnTo>
                  <a:pt x="26" y="69"/>
                </a:lnTo>
                <a:lnTo>
                  <a:pt x="25" y="70"/>
                </a:lnTo>
                <a:lnTo>
                  <a:pt x="25" y="70"/>
                </a:lnTo>
                <a:lnTo>
                  <a:pt x="23" y="72"/>
                </a:lnTo>
                <a:lnTo>
                  <a:pt x="22" y="72"/>
                </a:lnTo>
                <a:lnTo>
                  <a:pt x="22" y="74"/>
                </a:lnTo>
                <a:lnTo>
                  <a:pt x="22" y="72"/>
                </a:lnTo>
                <a:lnTo>
                  <a:pt x="22" y="70"/>
                </a:lnTo>
                <a:lnTo>
                  <a:pt x="20" y="66"/>
                </a:lnTo>
                <a:lnTo>
                  <a:pt x="20" y="66"/>
                </a:lnTo>
                <a:lnTo>
                  <a:pt x="20" y="69"/>
                </a:lnTo>
                <a:lnTo>
                  <a:pt x="20" y="70"/>
                </a:lnTo>
                <a:lnTo>
                  <a:pt x="20" y="72"/>
                </a:lnTo>
                <a:lnTo>
                  <a:pt x="18" y="74"/>
                </a:lnTo>
                <a:lnTo>
                  <a:pt x="17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4" y="69"/>
                </a:lnTo>
                <a:lnTo>
                  <a:pt x="14" y="69"/>
                </a:lnTo>
                <a:lnTo>
                  <a:pt x="14" y="67"/>
                </a:lnTo>
                <a:lnTo>
                  <a:pt x="14" y="66"/>
                </a:lnTo>
                <a:lnTo>
                  <a:pt x="12" y="63"/>
                </a:lnTo>
                <a:lnTo>
                  <a:pt x="12" y="59"/>
                </a:lnTo>
                <a:lnTo>
                  <a:pt x="12" y="59"/>
                </a:lnTo>
                <a:lnTo>
                  <a:pt x="12" y="59"/>
                </a:lnTo>
                <a:lnTo>
                  <a:pt x="12" y="56"/>
                </a:lnTo>
                <a:lnTo>
                  <a:pt x="11" y="55"/>
                </a:lnTo>
                <a:lnTo>
                  <a:pt x="11" y="53"/>
                </a:lnTo>
                <a:lnTo>
                  <a:pt x="12" y="52"/>
                </a:lnTo>
                <a:lnTo>
                  <a:pt x="12" y="52"/>
                </a:lnTo>
                <a:lnTo>
                  <a:pt x="11" y="52"/>
                </a:lnTo>
                <a:lnTo>
                  <a:pt x="9" y="50"/>
                </a:lnTo>
                <a:lnTo>
                  <a:pt x="9" y="50"/>
                </a:lnTo>
                <a:lnTo>
                  <a:pt x="9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7" y="45"/>
                </a:lnTo>
                <a:lnTo>
                  <a:pt x="7" y="44"/>
                </a:lnTo>
                <a:lnTo>
                  <a:pt x="7" y="42"/>
                </a:lnTo>
                <a:lnTo>
                  <a:pt x="9" y="39"/>
                </a:lnTo>
                <a:lnTo>
                  <a:pt x="9" y="39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3"/>
                </a:lnTo>
                <a:lnTo>
                  <a:pt x="3" y="33"/>
                </a:lnTo>
                <a:lnTo>
                  <a:pt x="3" y="33"/>
                </a:lnTo>
                <a:lnTo>
                  <a:pt x="1" y="31"/>
                </a:lnTo>
                <a:lnTo>
                  <a:pt x="0" y="31"/>
                </a:lnTo>
                <a:lnTo>
                  <a:pt x="0" y="29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5"/>
                </a:lnTo>
                <a:lnTo>
                  <a:pt x="3" y="26"/>
                </a:lnTo>
                <a:lnTo>
                  <a:pt x="3" y="26"/>
                </a:lnTo>
                <a:lnTo>
                  <a:pt x="4" y="25"/>
                </a:lnTo>
                <a:lnTo>
                  <a:pt x="6" y="22"/>
                </a:lnTo>
                <a:lnTo>
                  <a:pt x="7" y="22"/>
                </a:lnTo>
                <a:lnTo>
                  <a:pt x="9" y="22"/>
                </a:lnTo>
                <a:lnTo>
                  <a:pt x="9" y="22"/>
                </a:lnTo>
                <a:lnTo>
                  <a:pt x="11" y="22"/>
                </a:lnTo>
                <a:lnTo>
                  <a:pt x="12" y="22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lnTo>
                  <a:pt x="7" y="17"/>
                </a:lnTo>
                <a:lnTo>
                  <a:pt x="6" y="15"/>
                </a:lnTo>
                <a:lnTo>
                  <a:pt x="6" y="15"/>
                </a:lnTo>
                <a:lnTo>
                  <a:pt x="4" y="14"/>
                </a:lnTo>
                <a:lnTo>
                  <a:pt x="3" y="12"/>
                </a:lnTo>
                <a:lnTo>
                  <a:pt x="1" y="12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1" y="9"/>
                </a:lnTo>
                <a:lnTo>
                  <a:pt x="1" y="7"/>
                </a:lnTo>
                <a:lnTo>
                  <a:pt x="3" y="6"/>
                </a:lnTo>
                <a:lnTo>
                  <a:pt x="4" y="4"/>
                </a:lnTo>
                <a:lnTo>
                  <a:pt x="4" y="4"/>
                </a:lnTo>
                <a:lnTo>
                  <a:pt x="6" y="3"/>
                </a:lnTo>
                <a:lnTo>
                  <a:pt x="6" y="3"/>
                </a:lnTo>
                <a:lnTo>
                  <a:pt x="6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1" name="Freeform 335"/>
          <p:cNvSpPr>
            <a:spLocks/>
          </p:cNvSpPr>
          <p:nvPr/>
        </p:nvSpPr>
        <p:spPr bwMode="auto">
          <a:xfrm>
            <a:off x="-3131081" y="3879838"/>
            <a:ext cx="289349" cy="262262"/>
          </a:xfrm>
          <a:custGeom>
            <a:avLst/>
            <a:gdLst>
              <a:gd name="T0" fmla="*/ 22 w 55"/>
              <a:gd name="T1" fmla="*/ 3 h 49"/>
              <a:gd name="T2" fmla="*/ 25 w 55"/>
              <a:gd name="T3" fmla="*/ 3 h 49"/>
              <a:gd name="T4" fmla="*/ 29 w 55"/>
              <a:gd name="T5" fmla="*/ 3 h 49"/>
              <a:gd name="T6" fmla="*/ 32 w 55"/>
              <a:gd name="T7" fmla="*/ 4 h 49"/>
              <a:gd name="T8" fmla="*/ 35 w 55"/>
              <a:gd name="T9" fmla="*/ 3 h 49"/>
              <a:gd name="T10" fmla="*/ 38 w 55"/>
              <a:gd name="T11" fmla="*/ 3 h 49"/>
              <a:gd name="T12" fmla="*/ 43 w 55"/>
              <a:gd name="T13" fmla="*/ 4 h 49"/>
              <a:gd name="T14" fmla="*/ 44 w 55"/>
              <a:gd name="T15" fmla="*/ 6 h 49"/>
              <a:gd name="T16" fmla="*/ 46 w 55"/>
              <a:gd name="T17" fmla="*/ 8 h 49"/>
              <a:gd name="T18" fmla="*/ 49 w 55"/>
              <a:gd name="T19" fmla="*/ 8 h 49"/>
              <a:gd name="T20" fmla="*/ 52 w 55"/>
              <a:gd name="T21" fmla="*/ 8 h 49"/>
              <a:gd name="T22" fmla="*/ 52 w 55"/>
              <a:gd name="T23" fmla="*/ 11 h 49"/>
              <a:gd name="T24" fmla="*/ 49 w 55"/>
              <a:gd name="T25" fmla="*/ 14 h 49"/>
              <a:gd name="T26" fmla="*/ 49 w 55"/>
              <a:gd name="T27" fmla="*/ 17 h 49"/>
              <a:gd name="T28" fmla="*/ 52 w 55"/>
              <a:gd name="T29" fmla="*/ 19 h 49"/>
              <a:gd name="T30" fmla="*/ 55 w 55"/>
              <a:gd name="T31" fmla="*/ 22 h 49"/>
              <a:gd name="T32" fmla="*/ 54 w 55"/>
              <a:gd name="T33" fmla="*/ 23 h 49"/>
              <a:gd name="T34" fmla="*/ 51 w 55"/>
              <a:gd name="T35" fmla="*/ 23 h 49"/>
              <a:gd name="T36" fmla="*/ 52 w 55"/>
              <a:gd name="T37" fmla="*/ 27 h 49"/>
              <a:gd name="T38" fmla="*/ 54 w 55"/>
              <a:gd name="T39" fmla="*/ 30 h 49"/>
              <a:gd name="T40" fmla="*/ 52 w 55"/>
              <a:gd name="T41" fmla="*/ 30 h 49"/>
              <a:gd name="T42" fmla="*/ 51 w 55"/>
              <a:gd name="T43" fmla="*/ 31 h 49"/>
              <a:gd name="T44" fmla="*/ 49 w 55"/>
              <a:gd name="T45" fmla="*/ 31 h 49"/>
              <a:gd name="T46" fmla="*/ 47 w 55"/>
              <a:gd name="T47" fmla="*/ 31 h 49"/>
              <a:gd name="T48" fmla="*/ 47 w 55"/>
              <a:gd name="T49" fmla="*/ 34 h 49"/>
              <a:gd name="T50" fmla="*/ 46 w 55"/>
              <a:gd name="T51" fmla="*/ 34 h 49"/>
              <a:gd name="T52" fmla="*/ 44 w 55"/>
              <a:gd name="T53" fmla="*/ 36 h 49"/>
              <a:gd name="T54" fmla="*/ 43 w 55"/>
              <a:gd name="T55" fmla="*/ 38 h 49"/>
              <a:gd name="T56" fmla="*/ 40 w 55"/>
              <a:gd name="T57" fmla="*/ 41 h 49"/>
              <a:gd name="T58" fmla="*/ 40 w 55"/>
              <a:gd name="T59" fmla="*/ 44 h 49"/>
              <a:gd name="T60" fmla="*/ 41 w 55"/>
              <a:gd name="T61" fmla="*/ 47 h 49"/>
              <a:gd name="T62" fmla="*/ 40 w 55"/>
              <a:gd name="T63" fmla="*/ 49 h 49"/>
              <a:gd name="T64" fmla="*/ 38 w 55"/>
              <a:gd name="T65" fmla="*/ 47 h 49"/>
              <a:gd name="T66" fmla="*/ 32 w 55"/>
              <a:gd name="T67" fmla="*/ 44 h 49"/>
              <a:gd name="T68" fmla="*/ 29 w 55"/>
              <a:gd name="T69" fmla="*/ 42 h 49"/>
              <a:gd name="T70" fmla="*/ 29 w 55"/>
              <a:gd name="T71" fmla="*/ 41 h 49"/>
              <a:gd name="T72" fmla="*/ 27 w 55"/>
              <a:gd name="T73" fmla="*/ 39 h 49"/>
              <a:gd name="T74" fmla="*/ 22 w 55"/>
              <a:gd name="T75" fmla="*/ 34 h 49"/>
              <a:gd name="T76" fmla="*/ 19 w 55"/>
              <a:gd name="T77" fmla="*/ 31 h 49"/>
              <a:gd name="T78" fmla="*/ 14 w 55"/>
              <a:gd name="T79" fmla="*/ 27 h 49"/>
              <a:gd name="T80" fmla="*/ 10 w 55"/>
              <a:gd name="T81" fmla="*/ 22 h 49"/>
              <a:gd name="T82" fmla="*/ 6 w 55"/>
              <a:gd name="T83" fmla="*/ 17 h 49"/>
              <a:gd name="T84" fmla="*/ 5 w 55"/>
              <a:gd name="T85" fmla="*/ 14 h 49"/>
              <a:gd name="T86" fmla="*/ 0 w 55"/>
              <a:gd name="T87" fmla="*/ 8 h 49"/>
              <a:gd name="T88" fmla="*/ 2 w 55"/>
              <a:gd name="T89" fmla="*/ 1 h 49"/>
              <a:gd name="T90" fmla="*/ 5 w 55"/>
              <a:gd name="T91" fmla="*/ 1 h 49"/>
              <a:gd name="T92" fmla="*/ 8 w 55"/>
              <a:gd name="T93" fmla="*/ 4 h 49"/>
              <a:gd name="T94" fmla="*/ 11 w 55"/>
              <a:gd name="T95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" h="49">
                <a:moveTo>
                  <a:pt x="17" y="0"/>
                </a:moveTo>
                <a:lnTo>
                  <a:pt x="21" y="3"/>
                </a:lnTo>
                <a:lnTo>
                  <a:pt x="22" y="3"/>
                </a:lnTo>
                <a:lnTo>
                  <a:pt x="22" y="3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7" y="3"/>
                </a:lnTo>
                <a:lnTo>
                  <a:pt x="29" y="3"/>
                </a:lnTo>
                <a:lnTo>
                  <a:pt x="29" y="3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3" y="3"/>
                </a:lnTo>
                <a:lnTo>
                  <a:pt x="35" y="3"/>
                </a:lnTo>
                <a:lnTo>
                  <a:pt x="36" y="3"/>
                </a:lnTo>
                <a:lnTo>
                  <a:pt x="36" y="3"/>
                </a:lnTo>
                <a:lnTo>
                  <a:pt x="38" y="3"/>
                </a:lnTo>
                <a:lnTo>
                  <a:pt x="40" y="3"/>
                </a:lnTo>
                <a:lnTo>
                  <a:pt x="40" y="4"/>
                </a:lnTo>
                <a:lnTo>
                  <a:pt x="43" y="4"/>
                </a:lnTo>
                <a:lnTo>
                  <a:pt x="44" y="4"/>
                </a:lnTo>
                <a:lnTo>
                  <a:pt x="44" y="6"/>
                </a:lnTo>
                <a:lnTo>
                  <a:pt x="44" y="6"/>
                </a:lnTo>
                <a:lnTo>
                  <a:pt x="44" y="6"/>
                </a:lnTo>
                <a:lnTo>
                  <a:pt x="44" y="8"/>
                </a:lnTo>
                <a:lnTo>
                  <a:pt x="46" y="8"/>
                </a:lnTo>
                <a:lnTo>
                  <a:pt x="47" y="8"/>
                </a:lnTo>
                <a:lnTo>
                  <a:pt x="47" y="8"/>
                </a:lnTo>
                <a:lnTo>
                  <a:pt x="49" y="8"/>
                </a:lnTo>
                <a:lnTo>
                  <a:pt x="51" y="6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2"/>
                </a:lnTo>
                <a:lnTo>
                  <a:pt x="49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9" y="17"/>
                </a:lnTo>
                <a:lnTo>
                  <a:pt x="49" y="17"/>
                </a:lnTo>
                <a:lnTo>
                  <a:pt x="51" y="19"/>
                </a:lnTo>
                <a:lnTo>
                  <a:pt x="52" y="19"/>
                </a:lnTo>
                <a:lnTo>
                  <a:pt x="54" y="20"/>
                </a:lnTo>
                <a:lnTo>
                  <a:pt x="55" y="22"/>
                </a:lnTo>
                <a:lnTo>
                  <a:pt x="55" y="22"/>
                </a:lnTo>
                <a:lnTo>
                  <a:pt x="55" y="23"/>
                </a:lnTo>
                <a:lnTo>
                  <a:pt x="55" y="23"/>
                </a:lnTo>
                <a:lnTo>
                  <a:pt x="54" y="23"/>
                </a:lnTo>
                <a:lnTo>
                  <a:pt x="52" y="23"/>
                </a:lnTo>
                <a:lnTo>
                  <a:pt x="52" y="23"/>
                </a:lnTo>
                <a:lnTo>
                  <a:pt x="51" y="23"/>
                </a:lnTo>
                <a:lnTo>
                  <a:pt x="51" y="23"/>
                </a:lnTo>
                <a:lnTo>
                  <a:pt x="51" y="23"/>
                </a:lnTo>
                <a:lnTo>
                  <a:pt x="52" y="27"/>
                </a:lnTo>
                <a:lnTo>
                  <a:pt x="54" y="28"/>
                </a:lnTo>
                <a:lnTo>
                  <a:pt x="55" y="30"/>
                </a:lnTo>
                <a:lnTo>
                  <a:pt x="54" y="30"/>
                </a:lnTo>
                <a:lnTo>
                  <a:pt x="54" y="31"/>
                </a:lnTo>
                <a:lnTo>
                  <a:pt x="54" y="31"/>
                </a:lnTo>
                <a:lnTo>
                  <a:pt x="52" y="30"/>
                </a:lnTo>
                <a:lnTo>
                  <a:pt x="52" y="30"/>
                </a:lnTo>
                <a:lnTo>
                  <a:pt x="51" y="30"/>
                </a:lnTo>
                <a:lnTo>
                  <a:pt x="51" y="31"/>
                </a:lnTo>
                <a:lnTo>
                  <a:pt x="49" y="31"/>
                </a:lnTo>
                <a:lnTo>
                  <a:pt x="49" y="31"/>
                </a:lnTo>
                <a:lnTo>
                  <a:pt x="49" y="31"/>
                </a:lnTo>
                <a:lnTo>
                  <a:pt x="47" y="31"/>
                </a:lnTo>
                <a:lnTo>
                  <a:pt x="47" y="31"/>
                </a:lnTo>
                <a:lnTo>
                  <a:pt x="47" y="31"/>
                </a:lnTo>
                <a:lnTo>
                  <a:pt x="46" y="31"/>
                </a:lnTo>
                <a:lnTo>
                  <a:pt x="47" y="33"/>
                </a:lnTo>
                <a:lnTo>
                  <a:pt x="47" y="34"/>
                </a:lnTo>
                <a:lnTo>
                  <a:pt x="47" y="36"/>
                </a:lnTo>
                <a:lnTo>
                  <a:pt x="47" y="36"/>
                </a:lnTo>
                <a:lnTo>
                  <a:pt x="46" y="34"/>
                </a:lnTo>
                <a:lnTo>
                  <a:pt x="46" y="34"/>
                </a:lnTo>
                <a:lnTo>
                  <a:pt x="46" y="34"/>
                </a:lnTo>
                <a:lnTo>
                  <a:pt x="44" y="36"/>
                </a:lnTo>
                <a:lnTo>
                  <a:pt x="43" y="36"/>
                </a:lnTo>
                <a:lnTo>
                  <a:pt x="43" y="38"/>
                </a:lnTo>
                <a:lnTo>
                  <a:pt x="43" y="38"/>
                </a:lnTo>
                <a:lnTo>
                  <a:pt x="43" y="39"/>
                </a:lnTo>
                <a:lnTo>
                  <a:pt x="43" y="41"/>
                </a:lnTo>
                <a:lnTo>
                  <a:pt x="40" y="41"/>
                </a:lnTo>
                <a:lnTo>
                  <a:pt x="40" y="41"/>
                </a:lnTo>
                <a:lnTo>
                  <a:pt x="40" y="41"/>
                </a:lnTo>
                <a:lnTo>
                  <a:pt x="40" y="44"/>
                </a:lnTo>
                <a:lnTo>
                  <a:pt x="40" y="44"/>
                </a:lnTo>
                <a:lnTo>
                  <a:pt x="41" y="47"/>
                </a:lnTo>
                <a:lnTo>
                  <a:pt x="41" y="47"/>
                </a:lnTo>
                <a:lnTo>
                  <a:pt x="41" y="47"/>
                </a:lnTo>
                <a:lnTo>
                  <a:pt x="40" y="49"/>
                </a:lnTo>
                <a:lnTo>
                  <a:pt x="40" y="49"/>
                </a:lnTo>
                <a:lnTo>
                  <a:pt x="40" y="49"/>
                </a:lnTo>
                <a:lnTo>
                  <a:pt x="38" y="47"/>
                </a:lnTo>
                <a:lnTo>
                  <a:pt x="38" y="47"/>
                </a:lnTo>
                <a:lnTo>
                  <a:pt x="35" y="45"/>
                </a:lnTo>
                <a:lnTo>
                  <a:pt x="33" y="45"/>
                </a:lnTo>
                <a:lnTo>
                  <a:pt x="32" y="44"/>
                </a:lnTo>
                <a:lnTo>
                  <a:pt x="30" y="44"/>
                </a:lnTo>
                <a:lnTo>
                  <a:pt x="30" y="42"/>
                </a:lnTo>
                <a:lnTo>
                  <a:pt x="29" y="42"/>
                </a:lnTo>
                <a:lnTo>
                  <a:pt x="29" y="42"/>
                </a:lnTo>
                <a:lnTo>
                  <a:pt x="27" y="42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7" y="39"/>
                </a:lnTo>
                <a:lnTo>
                  <a:pt x="24" y="38"/>
                </a:lnTo>
                <a:lnTo>
                  <a:pt x="22" y="36"/>
                </a:lnTo>
                <a:lnTo>
                  <a:pt x="22" y="34"/>
                </a:lnTo>
                <a:lnTo>
                  <a:pt x="22" y="33"/>
                </a:lnTo>
                <a:lnTo>
                  <a:pt x="22" y="33"/>
                </a:lnTo>
                <a:lnTo>
                  <a:pt x="19" y="31"/>
                </a:lnTo>
                <a:lnTo>
                  <a:pt x="17" y="30"/>
                </a:lnTo>
                <a:lnTo>
                  <a:pt x="14" y="27"/>
                </a:lnTo>
                <a:lnTo>
                  <a:pt x="14" y="27"/>
                </a:lnTo>
                <a:lnTo>
                  <a:pt x="13" y="25"/>
                </a:lnTo>
                <a:lnTo>
                  <a:pt x="11" y="23"/>
                </a:lnTo>
                <a:lnTo>
                  <a:pt x="10" y="22"/>
                </a:lnTo>
                <a:lnTo>
                  <a:pt x="8" y="20"/>
                </a:lnTo>
                <a:lnTo>
                  <a:pt x="6" y="19"/>
                </a:lnTo>
                <a:lnTo>
                  <a:pt x="6" y="17"/>
                </a:lnTo>
                <a:lnTo>
                  <a:pt x="6" y="14"/>
                </a:lnTo>
                <a:lnTo>
                  <a:pt x="5" y="14"/>
                </a:lnTo>
                <a:lnTo>
                  <a:pt x="5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10" y="4"/>
                </a:lnTo>
                <a:lnTo>
                  <a:pt x="11" y="3"/>
                </a:lnTo>
                <a:lnTo>
                  <a:pt x="11" y="1"/>
                </a:lnTo>
                <a:lnTo>
                  <a:pt x="16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2" name="Freeform 336"/>
          <p:cNvSpPr>
            <a:spLocks noEditPoints="1"/>
          </p:cNvSpPr>
          <p:nvPr/>
        </p:nvSpPr>
        <p:spPr bwMode="auto">
          <a:xfrm>
            <a:off x="-921527" y="4200973"/>
            <a:ext cx="431389" cy="315787"/>
          </a:xfrm>
          <a:custGeom>
            <a:avLst/>
            <a:gdLst>
              <a:gd name="T0" fmla="*/ 6 w 82"/>
              <a:gd name="T1" fmla="*/ 39 h 59"/>
              <a:gd name="T2" fmla="*/ 11 w 82"/>
              <a:gd name="T3" fmla="*/ 41 h 59"/>
              <a:gd name="T4" fmla="*/ 15 w 82"/>
              <a:gd name="T5" fmla="*/ 41 h 59"/>
              <a:gd name="T6" fmla="*/ 17 w 82"/>
              <a:gd name="T7" fmla="*/ 45 h 59"/>
              <a:gd name="T8" fmla="*/ 17 w 82"/>
              <a:gd name="T9" fmla="*/ 50 h 59"/>
              <a:gd name="T10" fmla="*/ 7 w 82"/>
              <a:gd name="T11" fmla="*/ 45 h 59"/>
              <a:gd name="T12" fmla="*/ 3 w 82"/>
              <a:gd name="T13" fmla="*/ 42 h 59"/>
              <a:gd name="T14" fmla="*/ 1 w 82"/>
              <a:gd name="T15" fmla="*/ 37 h 59"/>
              <a:gd name="T16" fmla="*/ 11 w 82"/>
              <a:gd name="T17" fmla="*/ 22 h 59"/>
              <a:gd name="T18" fmla="*/ 3 w 82"/>
              <a:gd name="T19" fmla="*/ 14 h 59"/>
              <a:gd name="T20" fmla="*/ 3 w 82"/>
              <a:gd name="T21" fmla="*/ 15 h 59"/>
              <a:gd name="T22" fmla="*/ 25 w 82"/>
              <a:gd name="T23" fmla="*/ 0 h 59"/>
              <a:gd name="T24" fmla="*/ 28 w 82"/>
              <a:gd name="T25" fmla="*/ 1 h 59"/>
              <a:gd name="T26" fmla="*/ 33 w 82"/>
              <a:gd name="T27" fmla="*/ 6 h 59"/>
              <a:gd name="T28" fmla="*/ 39 w 82"/>
              <a:gd name="T29" fmla="*/ 11 h 59"/>
              <a:gd name="T30" fmla="*/ 47 w 82"/>
              <a:gd name="T31" fmla="*/ 7 h 59"/>
              <a:gd name="T32" fmla="*/ 55 w 82"/>
              <a:gd name="T33" fmla="*/ 1 h 59"/>
              <a:gd name="T34" fmla="*/ 63 w 82"/>
              <a:gd name="T35" fmla="*/ 11 h 59"/>
              <a:gd name="T36" fmla="*/ 69 w 82"/>
              <a:gd name="T37" fmla="*/ 20 h 59"/>
              <a:gd name="T38" fmla="*/ 77 w 82"/>
              <a:gd name="T39" fmla="*/ 23 h 59"/>
              <a:gd name="T40" fmla="*/ 77 w 82"/>
              <a:gd name="T41" fmla="*/ 26 h 59"/>
              <a:gd name="T42" fmla="*/ 67 w 82"/>
              <a:gd name="T43" fmla="*/ 31 h 59"/>
              <a:gd name="T44" fmla="*/ 66 w 82"/>
              <a:gd name="T45" fmla="*/ 44 h 59"/>
              <a:gd name="T46" fmla="*/ 63 w 82"/>
              <a:gd name="T47" fmla="*/ 48 h 59"/>
              <a:gd name="T48" fmla="*/ 59 w 82"/>
              <a:gd name="T49" fmla="*/ 50 h 59"/>
              <a:gd name="T50" fmla="*/ 56 w 82"/>
              <a:gd name="T51" fmla="*/ 59 h 59"/>
              <a:gd name="T52" fmla="*/ 50 w 82"/>
              <a:gd name="T53" fmla="*/ 55 h 59"/>
              <a:gd name="T54" fmla="*/ 47 w 82"/>
              <a:gd name="T55" fmla="*/ 52 h 59"/>
              <a:gd name="T56" fmla="*/ 50 w 82"/>
              <a:gd name="T57" fmla="*/ 50 h 59"/>
              <a:gd name="T58" fmla="*/ 48 w 82"/>
              <a:gd name="T59" fmla="*/ 45 h 59"/>
              <a:gd name="T60" fmla="*/ 52 w 82"/>
              <a:gd name="T61" fmla="*/ 42 h 59"/>
              <a:gd name="T62" fmla="*/ 44 w 82"/>
              <a:gd name="T63" fmla="*/ 37 h 59"/>
              <a:gd name="T64" fmla="*/ 33 w 82"/>
              <a:gd name="T65" fmla="*/ 45 h 59"/>
              <a:gd name="T66" fmla="*/ 25 w 82"/>
              <a:gd name="T67" fmla="*/ 50 h 59"/>
              <a:gd name="T68" fmla="*/ 23 w 82"/>
              <a:gd name="T69" fmla="*/ 45 h 59"/>
              <a:gd name="T70" fmla="*/ 25 w 82"/>
              <a:gd name="T71" fmla="*/ 44 h 59"/>
              <a:gd name="T72" fmla="*/ 23 w 82"/>
              <a:gd name="T73" fmla="*/ 42 h 59"/>
              <a:gd name="T74" fmla="*/ 20 w 82"/>
              <a:gd name="T75" fmla="*/ 39 h 59"/>
              <a:gd name="T76" fmla="*/ 15 w 82"/>
              <a:gd name="T77" fmla="*/ 34 h 59"/>
              <a:gd name="T78" fmla="*/ 12 w 82"/>
              <a:gd name="T79" fmla="*/ 33 h 59"/>
              <a:gd name="T80" fmla="*/ 17 w 82"/>
              <a:gd name="T81" fmla="*/ 30 h 59"/>
              <a:gd name="T82" fmla="*/ 9 w 82"/>
              <a:gd name="T83" fmla="*/ 22 h 59"/>
              <a:gd name="T84" fmla="*/ 12 w 82"/>
              <a:gd name="T85" fmla="*/ 18 h 59"/>
              <a:gd name="T86" fmla="*/ 7 w 82"/>
              <a:gd name="T87" fmla="*/ 15 h 59"/>
              <a:gd name="T88" fmla="*/ 6 w 82"/>
              <a:gd name="T89" fmla="*/ 12 h 59"/>
              <a:gd name="T90" fmla="*/ 3 w 82"/>
              <a:gd name="T91" fmla="*/ 11 h 59"/>
              <a:gd name="T92" fmla="*/ 14 w 82"/>
              <a:gd name="T93" fmla="*/ 11 h 59"/>
              <a:gd name="T94" fmla="*/ 18 w 82"/>
              <a:gd name="T95" fmla="*/ 12 h 59"/>
              <a:gd name="T96" fmla="*/ 25 w 82"/>
              <a:gd name="T97" fmla="*/ 14 h 59"/>
              <a:gd name="T98" fmla="*/ 26 w 82"/>
              <a:gd name="T99" fmla="*/ 9 h 59"/>
              <a:gd name="T100" fmla="*/ 20 w 82"/>
              <a:gd name="T101" fmla="*/ 4 h 59"/>
              <a:gd name="T102" fmla="*/ 22 w 82"/>
              <a:gd name="T103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2" h="59">
                <a:moveTo>
                  <a:pt x="4" y="36"/>
                </a:moveTo>
                <a:lnTo>
                  <a:pt x="4" y="36"/>
                </a:lnTo>
                <a:lnTo>
                  <a:pt x="4" y="37"/>
                </a:lnTo>
                <a:lnTo>
                  <a:pt x="6" y="37"/>
                </a:lnTo>
                <a:lnTo>
                  <a:pt x="6" y="39"/>
                </a:lnTo>
                <a:lnTo>
                  <a:pt x="6" y="39"/>
                </a:lnTo>
                <a:lnTo>
                  <a:pt x="7" y="39"/>
                </a:lnTo>
                <a:lnTo>
                  <a:pt x="7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14" y="39"/>
                </a:lnTo>
                <a:lnTo>
                  <a:pt x="14" y="39"/>
                </a:lnTo>
                <a:lnTo>
                  <a:pt x="15" y="41"/>
                </a:lnTo>
                <a:lnTo>
                  <a:pt x="15" y="41"/>
                </a:lnTo>
                <a:lnTo>
                  <a:pt x="15" y="42"/>
                </a:lnTo>
                <a:lnTo>
                  <a:pt x="14" y="42"/>
                </a:lnTo>
                <a:lnTo>
                  <a:pt x="15" y="44"/>
                </a:lnTo>
                <a:lnTo>
                  <a:pt x="17" y="44"/>
                </a:lnTo>
                <a:lnTo>
                  <a:pt x="17" y="45"/>
                </a:lnTo>
                <a:lnTo>
                  <a:pt x="17" y="47"/>
                </a:lnTo>
                <a:lnTo>
                  <a:pt x="18" y="48"/>
                </a:lnTo>
                <a:lnTo>
                  <a:pt x="18" y="50"/>
                </a:lnTo>
                <a:lnTo>
                  <a:pt x="20" y="52"/>
                </a:lnTo>
                <a:lnTo>
                  <a:pt x="17" y="50"/>
                </a:lnTo>
                <a:lnTo>
                  <a:pt x="12" y="50"/>
                </a:lnTo>
                <a:lnTo>
                  <a:pt x="11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6" y="45"/>
                </a:lnTo>
                <a:lnTo>
                  <a:pt x="6" y="45"/>
                </a:lnTo>
                <a:lnTo>
                  <a:pt x="4" y="44"/>
                </a:lnTo>
                <a:lnTo>
                  <a:pt x="4" y="44"/>
                </a:lnTo>
                <a:lnTo>
                  <a:pt x="3" y="42"/>
                </a:lnTo>
                <a:lnTo>
                  <a:pt x="1" y="39"/>
                </a:lnTo>
                <a:lnTo>
                  <a:pt x="1" y="37"/>
                </a:lnTo>
                <a:lnTo>
                  <a:pt x="0" y="37"/>
                </a:lnTo>
                <a:lnTo>
                  <a:pt x="0" y="37"/>
                </a:lnTo>
                <a:lnTo>
                  <a:pt x="1" y="37"/>
                </a:lnTo>
                <a:lnTo>
                  <a:pt x="4" y="36"/>
                </a:lnTo>
                <a:close/>
                <a:moveTo>
                  <a:pt x="11" y="22"/>
                </a:move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close/>
                <a:moveTo>
                  <a:pt x="3" y="14"/>
                </a:moveTo>
                <a:lnTo>
                  <a:pt x="4" y="14"/>
                </a:lnTo>
                <a:lnTo>
                  <a:pt x="4" y="14"/>
                </a:lnTo>
                <a:lnTo>
                  <a:pt x="4" y="15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close/>
                <a:moveTo>
                  <a:pt x="23" y="0"/>
                </a:moveTo>
                <a:lnTo>
                  <a:pt x="25" y="0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8" y="1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3" y="4"/>
                </a:lnTo>
                <a:lnTo>
                  <a:pt x="33" y="6"/>
                </a:lnTo>
                <a:lnTo>
                  <a:pt x="34" y="6"/>
                </a:lnTo>
                <a:lnTo>
                  <a:pt x="36" y="7"/>
                </a:lnTo>
                <a:lnTo>
                  <a:pt x="36" y="9"/>
                </a:lnTo>
                <a:lnTo>
                  <a:pt x="37" y="11"/>
                </a:lnTo>
                <a:lnTo>
                  <a:pt x="39" y="11"/>
                </a:lnTo>
                <a:lnTo>
                  <a:pt x="41" y="11"/>
                </a:lnTo>
                <a:lnTo>
                  <a:pt x="44" y="12"/>
                </a:lnTo>
                <a:lnTo>
                  <a:pt x="45" y="12"/>
                </a:lnTo>
                <a:lnTo>
                  <a:pt x="47" y="9"/>
                </a:lnTo>
                <a:lnTo>
                  <a:pt x="47" y="7"/>
                </a:lnTo>
                <a:lnTo>
                  <a:pt x="48" y="7"/>
                </a:lnTo>
                <a:lnTo>
                  <a:pt x="52" y="6"/>
                </a:lnTo>
                <a:lnTo>
                  <a:pt x="52" y="4"/>
                </a:lnTo>
                <a:lnTo>
                  <a:pt x="53" y="4"/>
                </a:lnTo>
                <a:lnTo>
                  <a:pt x="55" y="1"/>
                </a:lnTo>
                <a:lnTo>
                  <a:pt x="55" y="1"/>
                </a:lnTo>
                <a:lnTo>
                  <a:pt x="56" y="1"/>
                </a:lnTo>
                <a:lnTo>
                  <a:pt x="58" y="4"/>
                </a:lnTo>
                <a:lnTo>
                  <a:pt x="61" y="9"/>
                </a:lnTo>
                <a:lnTo>
                  <a:pt x="63" y="11"/>
                </a:lnTo>
                <a:lnTo>
                  <a:pt x="63" y="12"/>
                </a:lnTo>
                <a:lnTo>
                  <a:pt x="64" y="14"/>
                </a:lnTo>
                <a:lnTo>
                  <a:pt x="64" y="15"/>
                </a:lnTo>
                <a:lnTo>
                  <a:pt x="67" y="18"/>
                </a:lnTo>
                <a:lnTo>
                  <a:pt x="69" y="20"/>
                </a:lnTo>
                <a:lnTo>
                  <a:pt x="72" y="22"/>
                </a:lnTo>
                <a:lnTo>
                  <a:pt x="72" y="22"/>
                </a:lnTo>
                <a:lnTo>
                  <a:pt x="74" y="22"/>
                </a:lnTo>
                <a:lnTo>
                  <a:pt x="75" y="22"/>
                </a:lnTo>
                <a:lnTo>
                  <a:pt x="77" y="23"/>
                </a:lnTo>
                <a:lnTo>
                  <a:pt x="78" y="23"/>
                </a:lnTo>
                <a:lnTo>
                  <a:pt x="78" y="25"/>
                </a:lnTo>
                <a:lnTo>
                  <a:pt x="80" y="25"/>
                </a:lnTo>
                <a:lnTo>
                  <a:pt x="82" y="28"/>
                </a:lnTo>
                <a:lnTo>
                  <a:pt x="77" y="26"/>
                </a:lnTo>
                <a:lnTo>
                  <a:pt x="74" y="26"/>
                </a:lnTo>
                <a:lnTo>
                  <a:pt x="72" y="28"/>
                </a:lnTo>
                <a:lnTo>
                  <a:pt x="71" y="28"/>
                </a:lnTo>
                <a:lnTo>
                  <a:pt x="69" y="30"/>
                </a:lnTo>
                <a:lnTo>
                  <a:pt x="67" y="31"/>
                </a:lnTo>
                <a:lnTo>
                  <a:pt x="67" y="34"/>
                </a:lnTo>
                <a:lnTo>
                  <a:pt x="66" y="39"/>
                </a:lnTo>
                <a:lnTo>
                  <a:pt x="66" y="41"/>
                </a:lnTo>
                <a:lnTo>
                  <a:pt x="66" y="42"/>
                </a:lnTo>
                <a:lnTo>
                  <a:pt x="66" y="44"/>
                </a:lnTo>
                <a:lnTo>
                  <a:pt x="66" y="44"/>
                </a:lnTo>
                <a:lnTo>
                  <a:pt x="64" y="44"/>
                </a:lnTo>
                <a:lnTo>
                  <a:pt x="64" y="48"/>
                </a:lnTo>
                <a:lnTo>
                  <a:pt x="64" y="48"/>
                </a:lnTo>
                <a:lnTo>
                  <a:pt x="63" y="48"/>
                </a:lnTo>
                <a:lnTo>
                  <a:pt x="63" y="48"/>
                </a:lnTo>
                <a:lnTo>
                  <a:pt x="63" y="48"/>
                </a:lnTo>
                <a:lnTo>
                  <a:pt x="61" y="47"/>
                </a:lnTo>
                <a:lnTo>
                  <a:pt x="61" y="48"/>
                </a:lnTo>
                <a:lnTo>
                  <a:pt x="59" y="50"/>
                </a:lnTo>
                <a:lnTo>
                  <a:pt x="59" y="52"/>
                </a:lnTo>
                <a:lnTo>
                  <a:pt x="59" y="52"/>
                </a:lnTo>
                <a:lnTo>
                  <a:pt x="59" y="58"/>
                </a:lnTo>
                <a:lnTo>
                  <a:pt x="59" y="58"/>
                </a:lnTo>
                <a:lnTo>
                  <a:pt x="56" y="59"/>
                </a:lnTo>
                <a:lnTo>
                  <a:pt x="55" y="59"/>
                </a:lnTo>
                <a:lnTo>
                  <a:pt x="53" y="56"/>
                </a:lnTo>
                <a:lnTo>
                  <a:pt x="52" y="56"/>
                </a:lnTo>
                <a:lnTo>
                  <a:pt x="52" y="56"/>
                </a:lnTo>
                <a:lnTo>
                  <a:pt x="50" y="55"/>
                </a:lnTo>
                <a:lnTo>
                  <a:pt x="50" y="55"/>
                </a:lnTo>
                <a:lnTo>
                  <a:pt x="50" y="53"/>
                </a:lnTo>
                <a:lnTo>
                  <a:pt x="47" y="52"/>
                </a:lnTo>
                <a:lnTo>
                  <a:pt x="47" y="52"/>
                </a:lnTo>
                <a:lnTo>
                  <a:pt x="47" y="52"/>
                </a:lnTo>
                <a:lnTo>
                  <a:pt x="47" y="50"/>
                </a:lnTo>
                <a:lnTo>
                  <a:pt x="47" y="50"/>
                </a:lnTo>
                <a:lnTo>
                  <a:pt x="48" y="50"/>
                </a:lnTo>
                <a:lnTo>
                  <a:pt x="50" y="50"/>
                </a:lnTo>
                <a:lnTo>
                  <a:pt x="50" y="50"/>
                </a:lnTo>
                <a:lnTo>
                  <a:pt x="52" y="48"/>
                </a:lnTo>
                <a:lnTo>
                  <a:pt x="52" y="48"/>
                </a:lnTo>
                <a:lnTo>
                  <a:pt x="50" y="47"/>
                </a:lnTo>
                <a:lnTo>
                  <a:pt x="48" y="47"/>
                </a:lnTo>
                <a:lnTo>
                  <a:pt x="48" y="45"/>
                </a:lnTo>
                <a:lnTo>
                  <a:pt x="48" y="45"/>
                </a:lnTo>
                <a:lnTo>
                  <a:pt x="48" y="44"/>
                </a:lnTo>
                <a:lnTo>
                  <a:pt x="48" y="44"/>
                </a:lnTo>
                <a:lnTo>
                  <a:pt x="50" y="44"/>
                </a:lnTo>
                <a:lnTo>
                  <a:pt x="52" y="42"/>
                </a:lnTo>
                <a:lnTo>
                  <a:pt x="50" y="42"/>
                </a:lnTo>
                <a:lnTo>
                  <a:pt x="48" y="39"/>
                </a:lnTo>
                <a:lnTo>
                  <a:pt x="47" y="37"/>
                </a:lnTo>
                <a:lnTo>
                  <a:pt x="45" y="37"/>
                </a:lnTo>
                <a:lnTo>
                  <a:pt x="44" y="37"/>
                </a:lnTo>
                <a:lnTo>
                  <a:pt x="41" y="41"/>
                </a:lnTo>
                <a:lnTo>
                  <a:pt x="39" y="41"/>
                </a:lnTo>
                <a:lnTo>
                  <a:pt x="37" y="42"/>
                </a:lnTo>
                <a:lnTo>
                  <a:pt x="34" y="44"/>
                </a:lnTo>
                <a:lnTo>
                  <a:pt x="33" y="45"/>
                </a:lnTo>
                <a:lnTo>
                  <a:pt x="33" y="47"/>
                </a:lnTo>
                <a:lnTo>
                  <a:pt x="30" y="47"/>
                </a:lnTo>
                <a:lnTo>
                  <a:pt x="30" y="47"/>
                </a:lnTo>
                <a:lnTo>
                  <a:pt x="26" y="50"/>
                </a:lnTo>
                <a:lnTo>
                  <a:pt x="25" y="50"/>
                </a:lnTo>
                <a:lnTo>
                  <a:pt x="25" y="48"/>
                </a:lnTo>
                <a:lnTo>
                  <a:pt x="25" y="48"/>
                </a:lnTo>
                <a:lnTo>
                  <a:pt x="25" y="47"/>
                </a:lnTo>
                <a:lnTo>
                  <a:pt x="23" y="47"/>
                </a:lnTo>
                <a:lnTo>
                  <a:pt x="23" y="45"/>
                </a:lnTo>
                <a:lnTo>
                  <a:pt x="23" y="45"/>
                </a:lnTo>
                <a:lnTo>
                  <a:pt x="25" y="45"/>
                </a:lnTo>
                <a:lnTo>
                  <a:pt x="26" y="45"/>
                </a:lnTo>
                <a:lnTo>
                  <a:pt x="26" y="45"/>
                </a:lnTo>
                <a:lnTo>
                  <a:pt x="25" y="44"/>
                </a:lnTo>
                <a:lnTo>
                  <a:pt x="25" y="44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5" y="41"/>
                </a:lnTo>
                <a:lnTo>
                  <a:pt x="25" y="41"/>
                </a:lnTo>
                <a:lnTo>
                  <a:pt x="25" y="39"/>
                </a:lnTo>
                <a:lnTo>
                  <a:pt x="22" y="39"/>
                </a:lnTo>
                <a:lnTo>
                  <a:pt x="20" y="39"/>
                </a:lnTo>
                <a:lnTo>
                  <a:pt x="18" y="37"/>
                </a:lnTo>
                <a:lnTo>
                  <a:pt x="18" y="37"/>
                </a:lnTo>
                <a:lnTo>
                  <a:pt x="17" y="36"/>
                </a:lnTo>
                <a:lnTo>
                  <a:pt x="15" y="36"/>
                </a:lnTo>
                <a:lnTo>
                  <a:pt x="15" y="34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7" y="31"/>
                </a:lnTo>
                <a:lnTo>
                  <a:pt x="17" y="30"/>
                </a:lnTo>
                <a:lnTo>
                  <a:pt x="17" y="28"/>
                </a:lnTo>
                <a:lnTo>
                  <a:pt x="14" y="26"/>
                </a:lnTo>
                <a:lnTo>
                  <a:pt x="12" y="25"/>
                </a:lnTo>
                <a:lnTo>
                  <a:pt x="11" y="23"/>
                </a:lnTo>
                <a:lnTo>
                  <a:pt x="9" y="22"/>
                </a:lnTo>
                <a:lnTo>
                  <a:pt x="9" y="20"/>
                </a:lnTo>
                <a:lnTo>
                  <a:pt x="9" y="20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1" y="17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4" y="12"/>
                </a:lnTo>
                <a:lnTo>
                  <a:pt x="4" y="11"/>
                </a:lnTo>
                <a:lnTo>
                  <a:pt x="3" y="11"/>
                </a:lnTo>
                <a:lnTo>
                  <a:pt x="6" y="7"/>
                </a:lnTo>
                <a:lnTo>
                  <a:pt x="7" y="7"/>
                </a:lnTo>
                <a:lnTo>
                  <a:pt x="9" y="7"/>
                </a:lnTo>
                <a:lnTo>
                  <a:pt x="14" y="9"/>
                </a:lnTo>
                <a:lnTo>
                  <a:pt x="14" y="11"/>
                </a:lnTo>
                <a:lnTo>
                  <a:pt x="14" y="11"/>
                </a:lnTo>
                <a:lnTo>
                  <a:pt x="15" y="11"/>
                </a:lnTo>
                <a:lnTo>
                  <a:pt x="17" y="12"/>
                </a:lnTo>
                <a:lnTo>
                  <a:pt x="18" y="12"/>
                </a:lnTo>
                <a:lnTo>
                  <a:pt x="18" y="12"/>
                </a:lnTo>
                <a:lnTo>
                  <a:pt x="20" y="12"/>
                </a:lnTo>
                <a:lnTo>
                  <a:pt x="22" y="12"/>
                </a:lnTo>
                <a:lnTo>
                  <a:pt x="23" y="14"/>
                </a:lnTo>
                <a:lnTo>
                  <a:pt x="23" y="14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28" y="11"/>
                </a:lnTo>
                <a:lnTo>
                  <a:pt x="28" y="11"/>
                </a:lnTo>
                <a:lnTo>
                  <a:pt x="26" y="9"/>
                </a:lnTo>
                <a:lnTo>
                  <a:pt x="25" y="7"/>
                </a:lnTo>
                <a:lnTo>
                  <a:pt x="23" y="7"/>
                </a:lnTo>
                <a:lnTo>
                  <a:pt x="22" y="6"/>
                </a:lnTo>
                <a:lnTo>
                  <a:pt x="22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2" y="3"/>
                </a:lnTo>
                <a:lnTo>
                  <a:pt x="22" y="3"/>
                </a:lnTo>
                <a:lnTo>
                  <a:pt x="23" y="1"/>
                </a:lnTo>
                <a:lnTo>
                  <a:pt x="23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3" name="Freeform 339"/>
          <p:cNvSpPr>
            <a:spLocks/>
          </p:cNvSpPr>
          <p:nvPr/>
        </p:nvSpPr>
        <p:spPr bwMode="auto">
          <a:xfrm>
            <a:off x="-3604557" y="3515883"/>
            <a:ext cx="583955" cy="262262"/>
          </a:xfrm>
          <a:custGeom>
            <a:avLst/>
            <a:gdLst>
              <a:gd name="T0" fmla="*/ 82 w 111"/>
              <a:gd name="T1" fmla="*/ 2 h 49"/>
              <a:gd name="T2" fmla="*/ 90 w 111"/>
              <a:gd name="T3" fmla="*/ 3 h 49"/>
              <a:gd name="T4" fmla="*/ 100 w 111"/>
              <a:gd name="T5" fmla="*/ 5 h 49"/>
              <a:gd name="T6" fmla="*/ 104 w 111"/>
              <a:gd name="T7" fmla="*/ 5 h 49"/>
              <a:gd name="T8" fmla="*/ 107 w 111"/>
              <a:gd name="T9" fmla="*/ 8 h 49"/>
              <a:gd name="T10" fmla="*/ 106 w 111"/>
              <a:gd name="T11" fmla="*/ 13 h 49"/>
              <a:gd name="T12" fmla="*/ 109 w 111"/>
              <a:gd name="T13" fmla="*/ 19 h 49"/>
              <a:gd name="T14" fmla="*/ 109 w 111"/>
              <a:gd name="T15" fmla="*/ 24 h 49"/>
              <a:gd name="T16" fmla="*/ 106 w 111"/>
              <a:gd name="T17" fmla="*/ 25 h 49"/>
              <a:gd name="T18" fmla="*/ 101 w 111"/>
              <a:gd name="T19" fmla="*/ 24 h 49"/>
              <a:gd name="T20" fmla="*/ 104 w 111"/>
              <a:gd name="T21" fmla="*/ 27 h 49"/>
              <a:gd name="T22" fmla="*/ 101 w 111"/>
              <a:gd name="T23" fmla="*/ 30 h 49"/>
              <a:gd name="T24" fmla="*/ 100 w 111"/>
              <a:gd name="T25" fmla="*/ 35 h 49"/>
              <a:gd name="T26" fmla="*/ 101 w 111"/>
              <a:gd name="T27" fmla="*/ 36 h 49"/>
              <a:gd name="T28" fmla="*/ 95 w 111"/>
              <a:gd name="T29" fmla="*/ 39 h 49"/>
              <a:gd name="T30" fmla="*/ 93 w 111"/>
              <a:gd name="T31" fmla="*/ 43 h 49"/>
              <a:gd name="T32" fmla="*/ 85 w 111"/>
              <a:gd name="T33" fmla="*/ 44 h 49"/>
              <a:gd name="T34" fmla="*/ 78 w 111"/>
              <a:gd name="T35" fmla="*/ 44 h 49"/>
              <a:gd name="T36" fmla="*/ 73 w 111"/>
              <a:gd name="T37" fmla="*/ 47 h 49"/>
              <a:gd name="T38" fmla="*/ 70 w 111"/>
              <a:gd name="T39" fmla="*/ 47 h 49"/>
              <a:gd name="T40" fmla="*/ 62 w 111"/>
              <a:gd name="T41" fmla="*/ 46 h 49"/>
              <a:gd name="T42" fmla="*/ 48 w 111"/>
              <a:gd name="T43" fmla="*/ 44 h 49"/>
              <a:gd name="T44" fmla="*/ 41 w 111"/>
              <a:gd name="T45" fmla="*/ 41 h 49"/>
              <a:gd name="T46" fmla="*/ 40 w 111"/>
              <a:gd name="T47" fmla="*/ 36 h 49"/>
              <a:gd name="T48" fmla="*/ 32 w 111"/>
              <a:gd name="T49" fmla="*/ 38 h 49"/>
              <a:gd name="T50" fmla="*/ 24 w 111"/>
              <a:gd name="T51" fmla="*/ 38 h 49"/>
              <a:gd name="T52" fmla="*/ 19 w 111"/>
              <a:gd name="T53" fmla="*/ 41 h 49"/>
              <a:gd name="T54" fmla="*/ 14 w 111"/>
              <a:gd name="T55" fmla="*/ 39 h 49"/>
              <a:gd name="T56" fmla="*/ 10 w 111"/>
              <a:gd name="T57" fmla="*/ 39 h 49"/>
              <a:gd name="T58" fmla="*/ 3 w 111"/>
              <a:gd name="T59" fmla="*/ 36 h 49"/>
              <a:gd name="T60" fmla="*/ 2 w 111"/>
              <a:gd name="T61" fmla="*/ 35 h 49"/>
              <a:gd name="T62" fmla="*/ 0 w 111"/>
              <a:gd name="T63" fmla="*/ 33 h 49"/>
              <a:gd name="T64" fmla="*/ 3 w 111"/>
              <a:gd name="T65" fmla="*/ 28 h 49"/>
              <a:gd name="T66" fmla="*/ 3 w 111"/>
              <a:gd name="T67" fmla="*/ 27 h 49"/>
              <a:gd name="T68" fmla="*/ 8 w 111"/>
              <a:gd name="T69" fmla="*/ 30 h 49"/>
              <a:gd name="T70" fmla="*/ 10 w 111"/>
              <a:gd name="T71" fmla="*/ 31 h 49"/>
              <a:gd name="T72" fmla="*/ 13 w 111"/>
              <a:gd name="T73" fmla="*/ 30 h 49"/>
              <a:gd name="T74" fmla="*/ 18 w 111"/>
              <a:gd name="T75" fmla="*/ 28 h 49"/>
              <a:gd name="T76" fmla="*/ 21 w 111"/>
              <a:gd name="T77" fmla="*/ 30 h 49"/>
              <a:gd name="T78" fmla="*/ 25 w 111"/>
              <a:gd name="T79" fmla="*/ 30 h 49"/>
              <a:gd name="T80" fmla="*/ 32 w 111"/>
              <a:gd name="T81" fmla="*/ 27 h 49"/>
              <a:gd name="T82" fmla="*/ 40 w 111"/>
              <a:gd name="T83" fmla="*/ 25 h 49"/>
              <a:gd name="T84" fmla="*/ 44 w 111"/>
              <a:gd name="T85" fmla="*/ 25 h 49"/>
              <a:gd name="T86" fmla="*/ 48 w 111"/>
              <a:gd name="T87" fmla="*/ 27 h 49"/>
              <a:gd name="T88" fmla="*/ 51 w 111"/>
              <a:gd name="T89" fmla="*/ 28 h 49"/>
              <a:gd name="T90" fmla="*/ 49 w 111"/>
              <a:gd name="T91" fmla="*/ 24 h 49"/>
              <a:gd name="T92" fmla="*/ 49 w 111"/>
              <a:gd name="T93" fmla="*/ 19 h 49"/>
              <a:gd name="T94" fmla="*/ 52 w 111"/>
              <a:gd name="T95" fmla="*/ 14 h 49"/>
              <a:gd name="T96" fmla="*/ 57 w 111"/>
              <a:gd name="T97" fmla="*/ 11 h 49"/>
              <a:gd name="T98" fmla="*/ 60 w 111"/>
              <a:gd name="T99" fmla="*/ 9 h 49"/>
              <a:gd name="T100" fmla="*/ 62 w 111"/>
              <a:gd name="T101" fmla="*/ 5 h 49"/>
              <a:gd name="T102" fmla="*/ 66 w 111"/>
              <a:gd name="T103" fmla="*/ 8 h 49"/>
              <a:gd name="T104" fmla="*/ 73 w 111"/>
              <a:gd name="T105" fmla="*/ 8 h 49"/>
              <a:gd name="T106" fmla="*/ 79 w 111"/>
              <a:gd name="T107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49">
                <a:moveTo>
                  <a:pt x="79" y="0"/>
                </a:moveTo>
                <a:lnTo>
                  <a:pt x="81" y="0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4" y="2"/>
                </a:lnTo>
                <a:lnTo>
                  <a:pt x="84" y="2"/>
                </a:lnTo>
                <a:lnTo>
                  <a:pt x="85" y="2"/>
                </a:lnTo>
                <a:lnTo>
                  <a:pt x="89" y="3"/>
                </a:lnTo>
                <a:lnTo>
                  <a:pt x="90" y="3"/>
                </a:lnTo>
                <a:lnTo>
                  <a:pt x="90" y="3"/>
                </a:lnTo>
                <a:lnTo>
                  <a:pt x="92" y="3"/>
                </a:lnTo>
                <a:lnTo>
                  <a:pt x="95" y="5"/>
                </a:lnTo>
                <a:lnTo>
                  <a:pt x="96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3" y="5"/>
                </a:lnTo>
                <a:lnTo>
                  <a:pt x="104" y="5"/>
                </a:lnTo>
                <a:lnTo>
                  <a:pt x="104" y="6"/>
                </a:lnTo>
                <a:lnTo>
                  <a:pt x="106" y="6"/>
                </a:lnTo>
                <a:lnTo>
                  <a:pt x="107" y="6"/>
                </a:lnTo>
                <a:lnTo>
                  <a:pt x="107" y="8"/>
                </a:lnTo>
                <a:lnTo>
                  <a:pt x="107" y="8"/>
                </a:lnTo>
                <a:lnTo>
                  <a:pt x="107" y="8"/>
                </a:lnTo>
                <a:lnTo>
                  <a:pt x="107" y="9"/>
                </a:lnTo>
                <a:lnTo>
                  <a:pt x="107" y="9"/>
                </a:lnTo>
                <a:lnTo>
                  <a:pt x="106" y="11"/>
                </a:lnTo>
                <a:lnTo>
                  <a:pt x="106" y="13"/>
                </a:lnTo>
                <a:lnTo>
                  <a:pt x="107" y="16"/>
                </a:lnTo>
                <a:lnTo>
                  <a:pt x="109" y="17"/>
                </a:lnTo>
                <a:lnTo>
                  <a:pt x="109" y="19"/>
                </a:lnTo>
                <a:lnTo>
                  <a:pt x="111" y="19"/>
                </a:lnTo>
                <a:lnTo>
                  <a:pt x="109" y="19"/>
                </a:lnTo>
                <a:lnTo>
                  <a:pt x="109" y="20"/>
                </a:lnTo>
                <a:lnTo>
                  <a:pt x="109" y="22"/>
                </a:lnTo>
                <a:lnTo>
                  <a:pt x="109" y="22"/>
                </a:lnTo>
                <a:lnTo>
                  <a:pt x="109" y="22"/>
                </a:lnTo>
                <a:lnTo>
                  <a:pt x="109" y="24"/>
                </a:lnTo>
                <a:lnTo>
                  <a:pt x="109" y="24"/>
                </a:lnTo>
                <a:lnTo>
                  <a:pt x="107" y="25"/>
                </a:lnTo>
                <a:lnTo>
                  <a:pt x="106" y="25"/>
                </a:lnTo>
                <a:lnTo>
                  <a:pt x="106" y="25"/>
                </a:lnTo>
                <a:lnTo>
                  <a:pt x="106" y="25"/>
                </a:lnTo>
                <a:lnTo>
                  <a:pt x="104" y="25"/>
                </a:lnTo>
                <a:lnTo>
                  <a:pt x="103" y="24"/>
                </a:lnTo>
                <a:lnTo>
                  <a:pt x="103" y="24"/>
                </a:lnTo>
                <a:lnTo>
                  <a:pt x="103" y="24"/>
                </a:lnTo>
                <a:lnTo>
                  <a:pt x="101" y="24"/>
                </a:lnTo>
                <a:lnTo>
                  <a:pt x="101" y="25"/>
                </a:lnTo>
                <a:lnTo>
                  <a:pt x="100" y="25"/>
                </a:lnTo>
                <a:lnTo>
                  <a:pt x="100" y="25"/>
                </a:lnTo>
                <a:lnTo>
                  <a:pt x="103" y="27"/>
                </a:lnTo>
                <a:lnTo>
                  <a:pt x="104" y="27"/>
                </a:lnTo>
                <a:lnTo>
                  <a:pt x="103" y="28"/>
                </a:lnTo>
                <a:lnTo>
                  <a:pt x="103" y="28"/>
                </a:lnTo>
                <a:lnTo>
                  <a:pt x="103" y="30"/>
                </a:lnTo>
                <a:lnTo>
                  <a:pt x="101" y="30"/>
                </a:lnTo>
                <a:lnTo>
                  <a:pt x="101" y="30"/>
                </a:lnTo>
                <a:lnTo>
                  <a:pt x="100" y="30"/>
                </a:lnTo>
                <a:lnTo>
                  <a:pt x="101" y="33"/>
                </a:lnTo>
                <a:lnTo>
                  <a:pt x="101" y="33"/>
                </a:lnTo>
                <a:lnTo>
                  <a:pt x="100" y="33"/>
                </a:lnTo>
                <a:lnTo>
                  <a:pt x="100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6"/>
                </a:lnTo>
                <a:lnTo>
                  <a:pt x="101" y="36"/>
                </a:lnTo>
                <a:lnTo>
                  <a:pt x="101" y="36"/>
                </a:lnTo>
                <a:lnTo>
                  <a:pt x="101" y="38"/>
                </a:lnTo>
                <a:lnTo>
                  <a:pt x="100" y="38"/>
                </a:lnTo>
                <a:lnTo>
                  <a:pt x="100" y="38"/>
                </a:lnTo>
                <a:lnTo>
                  <a:pt x="98" y="38"/>
                </a:lnTo>
                <a:lnTo>
                  <a:pt x="95" y="39"/>
                </a:lnTo>
                <a:lnTo>
                  <a:pt x="95" y="39"/>
                </a:lnTo>
                <a:lnTo>
                  <a:pt x="93" y="41"/>
                </a:lnTo>
                <a:lnTo>
                  <a:pt x="93" y="43"/>
                </a:lnTo>
                <a:lnTo>
                  <a:pt x="93" y="43"/>
                </a:lnTo>
                <a:lnTo>
                  <a:pt x="93" y="43"/>
                </a:lnTo>
                <a:lnTo>
                  <a:pt x="90" y="43"/>
                </a:lnTo>
                <a:lnTo>
                  <a:pt x="90" y="43"/>
                </a:lnTo>
                <a:lnTo>
                  <a:pt x="89" y="43"/>
                </a:lnTo>
                <a:lnTo>
                  <a:pt x="87" y="44"/>
                </a:lnTo>
                <a:lnTo>
                  <a:pt x="85" y="44"/>
                </a:lnTo>
                <a:lnTo>
                  <a:pt x="82" y="44"/>
                </a:lnTo>
                <a:lnTo>
                  <a:pt x="79" y="44"/>
                </a:lnTo>
                <a:lnTo>
                  <a:pt x="79" y="44"/>
                </a:lnTo>
                <a:lnTo>
                  <a:pt x="78" y="44"/>
                </a:lnTo>
                <a:lnTo>
                  <a:pt x="78" y="44"/>
                </a:lnTo>
                <a:lnTo>
                  <a:pt x="78" y="46"/>
                </a:lnTo>
                <a:lnTo>
                  <a:pt x="76" y="46"/>
                </a:lnTo>
                <a:lnTo>
                  <a:pt x="74" y="47"/>
                </a:lnTo>
                <a:lnTo>
                  <a:pt x="74" y="47"/>
                </a:lnTo>
                <a:lnTo>
                  <a:pt x="73" y="47"/>
                </a:lnTo>
                <a:lnTo>
                  <a:pt x="73" y="49"/>
                </a:lnTo>
                <a:lnTo>
                  <a:pt x="73" y="47"/>
                </a:lnTo>
                <a:lnTo>
                  <a:pt x="71" y="47"/>
                </a:lnTo>
                <a:lnTo>
                  <a:pt x="71" y="47"/>
                </a:lnTo>
                <a:lnTo>
                  <a:pt x="70" y="47"/>
                </a:lnTo>
                <a:lnTo>
                  <a:pt x="66" y="47"/>
                </a:lnTo>
                <a:lnTo>
                  <a:pt x="65" y="47"/>
                </a:lnTo>
                <a:lnTo>
                  <a:pt x="63" y="46"/>
                </a:lnTo>
                <a:lnTo>
                  <a:pt x="63" y="46"/>
                </a:lnTo>
                <a:lnTo>
                  <a:pt x="62" y="46"/>
                </a:lnTo>
                <a:lnTo>
                  <a:pt x="60" y="46"/>
                </a:lnTo>
                <a:lnTo>
                  <a:pt x="57" y="46"/>
                </a:lnTo>
                <a:lnTo>
                  <a:pt x="55" y="46"/>
                </a:lnTo>
                <a:lnTo>
                  <a:pt x="54" y="46"/>
                </a:lnTo>
                <a:lnTo>
                  <a:pt x="48" y="44"/>
                </a:lnTo>
                <a:lnTo>
                  <a:pt x="46" y="44"/>
                </a:lnTo>
                <a:lnTo>
                  <a:pt x="44" y="44"/>
                </a:lnTo>
                <a:lnTo>
                  <a:pt x="43" y="43"/>
                </a:lnTo>
                <a:lnTo>
                  <a:pt x="41" y="43"/>
                </a:lnTo>
                <a:lnTo>
                  <a:pt x="41" y="41"/>
                </a:lnTo>
                <a:lnTo>
                  <a:pt x="40" y="41"/>
                </a:lnTo>
                <a:lnTo>
                  <a:pt x="38" y="38"/>
                </a:lnTo>
                <a:lnTo>
                  <a:pt x="38" y="38"/>
                </a:lnTo>
                <a:lnTo>
                  <a:pt x="38" y="36"/>
                </a:lnTo>
                <a:lnTo>
                  <a:pt x="40" y="36"/>
                </a:lnTo>
                <a:lnTo>
                  <a:pt x="40" y="36"/>
                </a:lnTo>
                <a:lnTo>
                  <a:pt x="38" y="36"/>
                </a:lnTo>
                <a:lnTo>
                  <a:pt x="37" y="36"/>
                </a:lnTo>
                <a:lnTo>
                  <a:pt x="33" y="38"/>
                </a:lnTo>
                <a:lnTo>
                  <a:pt x="32" y="38"/>
                </a:lnTo>
                <a:lnTo>
                  <a:pt x="30" y="38"/>
                </a:lnTo>
                <a:lnTo>
                  <a:pt x="29" y="38"/>
                </a:lnTo>
                <a:lnTo>
                  <a:pt x="29" y="38"/>
                </a:lnTo>
                <a:lnTo>
                  <a:pt x="25" y="38"/>
                </a:lnTo>
                <a:lnTo>
                  <a:pt x="24" y="38"/>
                </a:lnTo>
                <a:lnTo>
                  <a:pt x="22" y="39"/>
                </a:lnTo>
                <a:lnTo>
                  <a:pt x="22" y="41"/>
                </a:lnTo>
                <a:lnTo>
                  <a:pt x="22" y="41"/>
                </a:lnTo>
                <a:lnTo>
                  <a:pt x="21" y="41"/>
                </a:lnTo>
                <a:lnTo>
                  <a:pt x="19" y="41"/>
                </a:lnTo>
                <a:lnTo>
                  <a:pt x="18" y="41"/>
                </a:lnTo>
                <a:lnTo>
                  <a:pt x="18" y="39"/>
                </a:lnTo>
                <a:lnTo>
                  <a:pt x="16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3" y="38"/>
                </a:lnTo>
                <a:lnTo>
                  <a:pt x="13" y="38"/>
                </a:lnTo>
                <a:lnTo>
                  <a:pt x="10" y="39"/>
                </a:lnTo>
                <a:lnTo>
                  <a:pt x="10" y="39"/>
                </a:lnTo>
                <a:lnTo>
                  <a:pt x="7" y="39"/>
                </a:lnTo>
                <a:lnTo>
                  <a:pt x="5" y="38"/>
                </a:lnTo>
                <a:lnTo>
                  <a:pt x="5" y="38"/>
                </a:lnTo>
                <a:lnTo>
                  <a:pt x="5" y="38"/>
                </a:lnTo>
                <a:lnTo>
                  <a:pt x="3" y="36"/>
                </a:lnTo>
                <a:lnTo>
                  <a:pt x="2" y="36"/>
                </a:lnTo>
                <a:lnTo>
                  <a:pt x="2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0" y="35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5" y="27"/>
                </a:lnTo>
                <a:lnTo>
                  <a:pt x="7" y="28"/>
                </a:lnTo>
                <a:lnTo>
                  <a:pt x="8" y="28"/>
                </a:lnTo>
                <a:lnTo>
                  <a:pt x="8" y="28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10" y="30"/>
                </a:lnTo>
                <a:lnTo>
                  <a:pt x="10" y="30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3" y="30"/>
                </a:lnTo>
                <a:lnTo>
                  <a:pt x="13" y="30"/>
                </a:lnTo>
                <a:lnTo>
                  <a:pt x="13" y="27"/>
                </a:lnTo>
                <a:lnTo>
                  <a:pt x="14" y="27"/>
                </a:lnTo>
                <a:lnTo>
                  <a:pt x="14" y="27"/>
                </a:lnTo>
                <a:lnTo>
                  <a:pt x="18" y="27"/>
                </a:lnTo>
                <a:lnTo>
                  <a:pt x="18" y="28"/>
                </a:lnTo>
                <a:lnTo>
                  <a:pt x="19" y="28"/>
                </a:lnTo>
                <a:lnTo>
                  <a:pt x="19" y="28"/>
                </a:lnTo>
                <a:lnTo>
                  <a:pt x="21" y="28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7" y="28"/>
                </a:lnTo>
                <a:lnTo>
                  <a:pt x="27" y="28"/>
                </a:lnTo>
                <a:lnTo>
                  <a:pt x="29" y="28"/>
                </a:lnTo>
                <a:lnTo>
                  <a:pt x="30" y="27"/>
                </a:lnTo>
                <a:lnTo>
                  <a:pt x="32" y="27"/>
                </a:lnTo>
                <a:lnTo>
                  <a:pt x="40" y="25"/>
                </a:lnTo>
                <a:lnTo>
                  <a:pt x="40" y="25"/>
                </a:lnTo>
                <a:lnTo>
                  <a:pt x="40" y="24"/>
                </a:lnTo>
                <a:lnTo>
                  <a:pt x="40" y="24"/>
                </a:lnTo>
                <a:lnTo>
                  <a:pt x="40" y="25"/>
                </a:lnTo>
                <a:lnTo>
                  <a:pt x="41" y="25"/>
                </a:lnTo>
                <a:lnTo>
                  <a:pt x="43" y="25"/>
                </a:lnTo>
                <a:lnTo>
                  <a:pt x="43" y="25"/>
                </a:lnTo>
                <a:lnTo>
                  <a:pt x="44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9" y="28"/>
                </a:lnTo>
                <a:lnTo>
                  <a:pt x="51" y="28"/>
                </a:lnTo>
                <a:lnTo>
                  <a:pt x="51" y="28"/>
                </a:lnTo>
                <a:lnTo>
                  <a:pt x="51" y="28"/>
                </a:lnTo>
                <a:lnTo>
                  <a:pt x="51" y="27"/>
                </a:lnTo>
                <a:lnTo>
                  <a:pt x="51" y="25"/>
                </a:lnTo>
                <a:lnTo>
                  <a:pt x="51" y="25"/>
                </a:lnTo>
                <a:lnTo>
                  <a:pt x="51" y="24"/>
                </a:lnTo>
                <a:lnTo>
                  <a:pt x="49" y="24"/>
                </a:lnTo>
                <a:lnTo>
                  <a:pt x="49" y="24"/>
                </a:lnTo>
                <a:lnTo>
                  <a:pt x="49" y="24"/>
                </a:lnTo>
                <a:lnTo>
                  <a:pt x="51" y="22"/>
                </a:lnTo>
                <a:lnTo>
                  <a:pt x="51" y="20"/>
                </a:lnTo>
                <a:lnTo>
                  <a:pt x="49" y="19"/>
                </a:lnTo>
                <a:lnTo>
                  <a:pt x="48" y="17"/>
                </a:lnTo>
                <a:lnTo>
                  <a:pt x="48" y="17"/>
                </a:lnTo>
                <a:lnTo>
                  <a:pt x="48" y="16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4" y="14"/>
                </a:lnTo>
                <a:lnTo>
                  <a:pt x="55" y="13"/>
                </a:lnTo>
                <a:lnTo>
                  <a:pt x="55" y="13"/>
                </a:lnTo>
                <a:lnTo>
                  <a:pt x="57" y="11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60" y="9"/>
                </a:lnTo>
                <a:lnTo>
                  <a:pt x="60" y="9"/>
                </a:lnTo>
                <a:lnTo>
                  <a:pt x="62" y="9"/>
                </a:lnTo>
                <a:lnTo>
                  <a:pt x="62" y="8"/>
                </a:lnTo>
                <a:lnTo>
                  <a:pt x="62" y="8"/>
                </a:lnTo>
                <a:lnTo>
                  <a:pt x="62" y="6"/>
                </a:lnTo>
                <a:lnTo>
                  <a:pt x="62" y="5"/>
                </a:lnTo>
                <a:lnTo>
                  <a:pt x="62" y="5"/>
                </a:lnTo>
                <a:lnTo>
                  <a:pt x="63" y="5"/>
                </a:lnTo>
                <a:lnTo>
                  <a:pt x="63" y="6"/>
                </a:lnTo>
                <a:lnTo>
                  <a:pt x="65" y="6"/>
                </a:lnTo>
                <a:lnTo>
                  <a:pt x="66" y="8"/>
                </a:lnTo>
                <a:lnTo>
                  <a:pt x="68" y="8"/>
                </a:lnTo>
                <a:lnTo>
                  <a:pt x="71" y="8"/>
                </a:lnTo>
                <a:lnTo>
                  <a:pt x="71" y="8"/>
                </a:lnTo>
                <a:lnTo>
                  <a:pt x="73" y="8"/>
                </a:lnTo>
                <a:lnTo>
                  <a:pt x="73" y="8"/>
                </a:lnTo>
                <a:lnTo>
                  <a:pt x="74" y="8"/>
                </a:lnTo>
                <a:lnTo>
                  <a:pt x="76" y="6"/>
                </a:lnTo>
                <a:lnTo>
                  <a:pt x="76" y="5"/>
                </a:lnTo>
                <a:lnTo>
                  <a:pt x="78" y="5"/>
                </a:lnTo>
                <a:lnTo>
                  <a:pt x="79" y="5"/>
                </a:lnTo>
                <a:lnTo>
                  <a:pt x="79" y="3"/>
                </a:lnTo>
                <a:lnTo>
                  <a:pt x="79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4" name="Freeform 343"/>
          <p:cNvSpPr>
            <a:spLocks noEditPoints="1"/>
          </p:cNvSpPr>
          <p:nvPr/>
        </p:nvSpPr>
        <p:spPr bwMode="auto">
          <a:xfrm>
            <a:off x="-1021481" y="4259850"/>
            <a:ext cx="236741" cy="219447"/>
          </a:xfrm>
          <a:custGeom>
            <a:avLst/>
            <a:gdLst>
              <a:gd name="T0" fmla="*/ 30 w 45"/>
              <a:gd name="T1" fmla="*/ 11 h 41"/>
              <a:gd name="T2" fmla="*/ 30 w 45"/>
              <a:gd name="T3" fmla="*/ 11 h 41"/>
              <a:gd name="T4" fmla="*/ 22 w 45"/>
              <a:gd name="T5" fmla="*/ 3 h 41"/>
              <a:gd name="T6" fmla="*/ 22 w 45"/>
              <a:gd name="T7" fmla="*/ 4 h 41"/>
              <a:gd name="T8" fmla="*/ 23 w 45"/>
              <a:gd name="T9" fmla="*/ 3 h 41"/>
              <a:gd name="T10" fmla="*/ 22 w 45"/>
              <a:gd name="T11" fmla="*/ 0 h 41"/>
              <a:gd name="T12" fmla="*/ 25 w 45"/>
              <a:gd name="T13" fmla="*/ 1 h 41"/>
              <a:gd name="T14" fmla="*/ 23 w 45"/>
              <a:gd name="T15" fmla="*/ 3 h 41"/>
              <a:gd name="T16" fmla="*/ 23 w 45"/>
              <a:gd name="T17" fmla="*/ 3 h 41"/>
              <a:gd name="T18" fmla="*/ 28 w 45"/>
              <a:gd name="T19" fmla="*/ 4 h 41"/>
              <a:gd name="T20" fmla="*/ 31 w 45"/>
              <a:gd name="T21" fmla="*/ 7 h 41"/>
              <a:gd name="T22" fmla="*/ 28 w 45"/>
              <a:gd name="T23" fmla="*/ 9 h 41"/>
              <a:gd name="T24" fmla="*/ 30 w 45"/>
              <a:gd name="T25" fmla="*/ 12 h 41"/>
              <a:gd name="T26" fmla="*/ 36 w 45"/>
              <a:gd name="T27" fmla="*/ 17 h 41"/>
              <a:gd name="T28" fmla="*/ 36 w 45"/>
              <a:gd name="T29" fmla="*/ 20 h 41"/>
              <a:gd name="T30" fmla="*/ 31 w 45"/>
              <a:gd name="T31" fmla="*/ 22 h 41"/>
              <a:gd name="T32" fmla="*/ 31 w 45"/>
              <a:gd name="T33" fmla="*/ 22 h 41"/>
              <a:gd name="T34" fmla="*/ 34 w 45"/>
              <a:gd name="T35" fmla="*/ 25 h 41"/>
              <a:gd name="T36" fmla="*/ 37 w 45"/>
              <a:gd name="T37" fmla="*/ 26 h 41"/>
              <a:gd name="T38" fmla="*/ 44 w 45"/>
              <a:gd name="T39" fmla="*/ 28 h 41"/>
              <a:gd name="T40" fmla="*/ 42 w 45"/>
              <a:gd name="T41" fmla="*/ 31 h 41"/>
              <a:gd name="T42" fmla="*/ 42 w 45"/>
              <a:gd name="T43" fmla="*/ 31 h 41"/>
              <a:gd name="T44" fmla="*/ 45 w 45"/>
              <a:gd name="T45" fmla="*/ 34 h 41"/>
              <a:gd name="T46" fmla="*/ 42 w 45"/>
              <a:gd name="T47" fmla="*/ 34 h 41"/>
              <a:gd name="T48" fmla="*/ 44 w 45"/>
              <a:gd name="T49" fmla="*/ 36 h 41"/>
              <a:gd name="T50" fmla="*/ 44 w 45"/>
              <a:gd name="T51" fmla="*/ 39 h 41"/>
              <a:gd name="T52" fmla="*/ 39 w 45"/>
              <a:gd name="T53" fmla="*/ 41 h 41"/>
              <a:gd name="T54" fmla="*/ 36 w 45"/>
              <a:gd name="T55" fmla="*/ 36 h 41"/>
              <a:gd name="T56" fmla="*/ 34 w 45"/>
              <a:gd name="T57" fmla="*/ 33 h 41"/>
              <a:gd name="T58" fmla="*/ 34 w 45"/>
              <a:gd name="T59" fmla="*/ 30 h 41"/>
              <a:gd name="T60" fmla="*/ 33 w 45"/>
              <a:gd name="T61" fmla="*/ 28 h 41"/>
              <a:gd name="T62" fmla="*/ 28 w 45"/>
              <a:gd name="T63" fmla="*/ 30 h 41"/>
              <a:gd name="T64" fmla="*/ 25 w 45"/>
              <a:gd name="T65" fmla="*/ 28 h 41"/>
              <a:gd name="T66" fmla="*/ 23 w 45"/>
              <a:gd name="T67" fmla="*/ 26 h 41"/>
              <a:gd name="T68" fmla="*/ 20 w 45"/>
              <a:gd name="T69" fmla="*/ 26 h 41"/>
              <a:gd name="T70" fmla="*/ 15 w 45"/>
              <a:gd name="T71" fmla="*/ 23 h 41"/>
              <a:gd name="T72" fmla="*/ 11 w 45"/>
              <a:gd name="T73" fmla="*/ 20 h 41"/>
              <a:gd name="T74" fmla="*/ 4 w 45"/>
              <a:gd name="T75" fmla="*/ 20 h 41"/>
              <a:gd name="T76" fmla="*/ 4 w 45"/>
              <a:gd name="T77" fmla="*/ 19 h 41"/>
              <a:gd name="T78" fmla="*/ 3 w 45"/>
              <a:gd name="T79" fmla="*/ 14 h 41"/>
              <a:gd name="T80" fmla="*/ 3 w 45"/>
              <a:gd name="T81" fmla="*/ 11 h 41"/>
              <a:gd name="T82" fmla="*/ 3 w 45"/>
              <a:gd name="T83" fmla="*/ 7 h 41"/>
              <a:gd name="T84" fmla="*/ 1 w 45"/>
              <a:gd name="T85" fmla="*/ 4 h 41"/>
              <a:gd name="T86" fmla="*/ 1 w 45"/>
              <a:gd name="T87" fmla="*/ 3 h 41"/>
              <a:gd name="T88" fmla="*/ 6 w 45"/>
              <a:gd name="T89" fmla="*/ 1 h 41"/>
              <a:gd name="T90" fmla="*/ 11 w 45"/>
              <a:gd name="T91" fmla="*/ 1 h 41"/>
              <a:gd name="T92" fmla="*/ 20 w 45"/>
              <a:gd name="T93" fmla="*/ 1 h 41"/>
              <a:gd name="T94" fmla="*/ 20 w 45"/>
              <a:gd name="T9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41">
                <a:moveTo>
                  <a:pt x="30" y="11"/>
                </a:move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close/>
                <a:moveTo>
                  <a:pt x="22" y="3"/>
                </a:moveTo>
                <a:lnTo>
                  <a:pt x="22" y="3"/>
                </a:lnTo>
                <a:lnTo>
                  <a:pt x="22" y="3"/>
                </a:lnTo>
                <a:lnTo>
                  <a:pt x="22" y="4"/>
                </a:lnTo>
                <a:lnTo>
                  <a:pt x="22" y="4"/>
                </a:lnTo>
                <a:lnTo>
                  <a:pt x="23" y="4"/>
                </a:lnTo>
                <a:lnTo>
                  <a:pt x="23" y="3"/>
                </a:lnTo>
                <a:lnTo>
                  <a:pt x="23" y="3"/>
                </a:lnTo>
                <a:lnTo>
                  <a:pt x="22" y="3"/>
                </a:lnTo>
                <a:close/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0" y="6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28" y="9"/>
                </a:lnTo>
                <a:lnTo>
                  <a:pt x="28" y="9"/>
                </a:lnTo>
                <a:lnTo>
                  <a:pt x="28" y="11"/>
                </a:lnTo>
                <a:lnTo>
                  <a:pt x="30" y="12"/>
                </a:lnTo>
                <a:lnTo>
                  <a:pt x="31" y="14"/>
                </a:lnTo>
                <a:lnTo>
                  <a:pt x="33" y="15"/>
                </a:lnTo>
                <a:lnTo>
                  <a:pt x="36" y="17"/>
                </a:lnTo>
                <a:lnTo>
                  <a:pt x="36" y="19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4" y="23"/>
                </a:lnTo>
                <a:lnTo>
                  <a:pt x="34" y="25"/>
                </a:lnTo>
                <a:lnTo>
                  <a:pt x="36" y="25"/>
                </a:lnTo>
                <a:lnTo>
                  <a:pt x="37" y="26"/>
                </a:lnTo>
                <a:lnTo>
                  <a:pt x="37" y="26"/>
                </a:lnTo>
                <a:lnTo>
                  <a:pt x="39" y="28"/>
                </a:lnTo>
                <a:lnTo>
                  <a:pt x="41" y="28"/>
                </a:lnTo>
                <a:lnTo>
                  <a:pt x="44" y="28"/>
                </a:lnTo>
                <a:lnTo>
                  <a:pt x="44" y="30"/>
                </a:lnTo>
                <a:lnTo>
                  <a:pt x="44" y="30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4" y="33"/>
                </a:lnTo>
                <a:lnTo>
                  <a:pt x="44" y="33"/>
                </a:lnTo>
                <a:lnTo>
                  <a:pt x="45" y="34"/>
                </a:lnTo>
                <a:lnTo>
                  <a:pt x="45" y="34"/>
                </a:lnTo>
                <a:lnTo>
                  <a:pt x="44" y="34"/>
                </a:lnTo>
                <a:lnTo>
                  <a:pt x="42" y="34"/>
                </a:lnTo>
                <a:lnTo>
                  <a:pt x="42" y="34"/>
                </a:lnTo>
                <a:lnTo>
                  <a:pt x="42" y="36"/>
                </a:lnTo>
                <a:lnTo>
                  <a:pt x="44" y="36"/>
                </a:lnTo>
                <a:lnTo>
                  <a:pt x="44" y="37"/>
                </a:lnTo>
                <a:lnTo>
                  <a:pt x="44" y="37"/>
                </a:lnTo>
                <a:lnTo>
                  <a:pt x="44" y="39"/>
                </a:lnTo>
                <a:lnTo>
                  <a:pt x="41" y="39"/>
                </a:lnTo>
                <a:lnTo>
                  <a:pt x="39" y="41"/>
                </a:lnTo>
                <a:lnTo>
                  <a:pt x="39" y="41"/>
                </a:lnTo>
                <a:lnTo>
                  <a:pt x="37" y="39"/>
                </a:lnTo>
                <a:lnTo>
                  <a:pt x="37" y="37"/>
                </a:lnTo>
                <a:lnTo>
                  <a:pt x="36" y="36"/>
                </a:lnTo>
                <a:lnTo>
                  <a:pt x="36" y="34"/>
                </a:lnTo>
                <a:lnTo>
                  <a:pt x="36" y="33"/>
                </a:lnTo>
                <a:lnTo>
                  <a:pt x="34" y="33"/>
                </a:lnTo>
                <a:lnTo>
                  <a:pt x="33" y="31"/>
                </a:lnTo>
                <a:lnTo>
                  <a:pt x="34" y="31"/>
                </a:lnTo>
                <a:lnTo>
                  <a:pt x="34" y="30"/>
                </a:lnTo>
                <a:lnTo>
                  <a:pt x="34" y="30"/>
                </a:lnTo>
                <a:lnTo>
                  <a:pt x="33" y="28"/>
                </a:lnTo>
                <a:lnTo>
                  <a:pt x="33" y="28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26" y="28"/>
                </a:lnTo>
                <a:lnTo>
                  <a:pt x="26" y="28"/>
                </a:lnTo>
                <a:lnTo>
                  <a:pt x="25" y="28"/>
                </a:lnTo>
                <a:lnTo>
                  <a:pt x="25" y="28"/>
                </a:lnTo>
                <a:lnTo>
                  <a:pt x="25" y="26"/>
                </a:lnTo>
                <a:lnTo>
                  <a:pt x="23" y="26"/>
                </a:lnTo>
                <a:lnTo>
                  <a:pt x="23" y="25"/>
                </a:lnTo>
                <a:lnTo>
                  <a:pt x="23" y="25"/>
                </a:lnTo>
                <a:lnTo>
                  <a:pt x="20" y="26"/>
                </a:lnTo>
                <a:lnTo>
                  <a:pt x="19" y="26"/>
                </a:lnTo>
                <a:lnTo>
                  <a:pt x="19" y="25"/>
                </a:lnTo>
                <a:lnTo>
                  <a:pt x="15" y="23"/>
                </a:lnTo>
                <a:lnTo>
                  <a:pt x="14" y="22"/>
                </a:lnTo>
                <a:lnTo>
                  <a:pt x="12" y="20"/>
                </a:lnTo>
                <a:lnTo>
                  <a:pt x="11" y="20"/>
                </a:lnTo>
                <a:lnTo>
                  <a:pt x="8" y="22"/>
                </a:lnTo>
                <a:lnTo>
                  <a:pt x="8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4" y="19"/>
                </a:lnTo>
                <a:lnTo>
                  <a:pt x="3" y="17"/>
                </a:lnTo>
                <a:lnTo>
                  <a:pt x="3" y="15"/>
                </a:lnTo>
                <a:lnTo>
                  <a:pt x="3" y="14"/>
                </a:lnTo>
                <a:lnTo>
                  <a:pt x="1" y="14"/>
                </a:lnTo>
                <a:lnTo>
                  <a:pt x="1" y="12"/>
                </a:lnTo>
                <a:lnTo>
                  <a:pt x="3" y="11"/>
                </a:lnTo>
                <a:lnTo>
                  <a:pt x="4" y="11"/>
                </a:lnTo>
                <a:lnTo>
                  <a:pt x="4" y="9"/>
                </a:lnTo>
                <a:lnTo>
                  <a:pt x="3" y="7"/>
                </a:lnTo>
                <a:lnTo>
                  <a:pt x="3" y="6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3" y="3"/>
                </a:lnTo>
                <a:lnTo>
                  <a:pt x="4" y="1"/>
                </a:lnTo>
                <a:lnTo>
                  <a:pt x="6" y="1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5" y="1"/>
                </a:lnTo>
                <a:lnTo>
                  <a:pt x="15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5" name="Freeform 344"/>
          <p:cNvSpPr>
            <a:spLocks/>
          </p:cNvSpPr>
          <p:nvPr/>
        </p:nvSpPr>
        <p:spPr bwMode="auto">
          <a:xfrm>
            <a:off x="-2857518" y="4131397"/>
            <a:ext cx="131523" cy="267613"/>
          </a:xfrm>
          <a:custGeom>
            <a:avLst/>
            <a:gdLst>
              <a:gd name="T0" fmla="*/ 6 w 25"/>
              <a:gd name="T1" fmla="*/ 0 h 50"/>
              <a:gd name="T2" fmla="*/ 6 w 25"/>
              <a:gd name="T3" fmla="*/ 2 h 50"/>
              <a:gd name="T4" fmla="*/ 6 w 25"/>
              <a:gd name="T5" fmla="*/ 3 h 50"/>
              <a:gd name="T6" fmla="*/ 10 w 25"/>
              <a:gd name="T7" fmla="*/ 2 h 50"/>
              <a:gd name="T8" fmla="*/ 11 w 25"/>
              <a:gd name="T9" fmla="*/ 2 h 50"/>
              <a:gd name="T10" fmla="*/ 13 w 25"/>
              <a:gd name="T11" fmla="*/ 3 h 50"/>
              <a:gd name="T12" fmla="*/ 14 w 25"/>
              <a:gd name="T13" fmla="*/ 6 h 50"/>
              <a:gd name="T14" fmla="*/ 18 w 25"/>
              <a:gd name="T15" fmla="*/ 6 h 50"/>
              <a:gd name="T16" fmla="*/ 18 w 25"/>
              <a:gd name="T17" fmla="*/ 11 h 50"/>
              <a:gd name="T18" fmla="*/ 18 w 25"/>
              <a:gd name="T19" fmla="*/ 13 h 50"/>
              <a:gd name="T20" fmla="*/ 18 w 25"/>
              <a:gd name="T21" fmla="*/ 16 h 50"/>
              <a:gd name="T22" fmla="*/ 18 w 25"/>
              <a:gd name="T23" fmla="*/ 19 h 50"/>
              <a:gd name="T24" fmla="*/ 16 w 25"/>
              <a:gd name="T25" fmla="*/ 19 h 50"/>
              <a:gd name="T26" fmla="*/ 18 w 25"/>
              <a:gd name="T27" fmla="*/ 22 h 50"/>
              <a:gd name="T28" fmla="*/ 18 w 25"/>
              <a:gd name="T29" fmla="*/ 25 h 50"/>
              <a:gd name="T30" fmla="*/ 19 w 25"/>
              <a:gd name="T31" fmla="*/ 27 h 50"/>
              <a:gd name="T32" fmla="*/ 21 w 25"/>
              <a:gd name="T33" fmla="*/ 30 h 50"/>
              <a:gd name="T34" fmla="*/ 24 w 25"/>
              <a:gd name="T35" fmla="*/ 30 h 50"/>
              <a:gd name="T36" fmla="*/ 24 w 25"/>
              <a:gd name="T37" fmla="*/ 31 h 50"/>
              <a:gd name="T38" fmla="*/ 24 w 25"/>
              <a:gd name="T39" fmla="*/ 33 h 50"/>
              <a:gd name="T40" fmla="*/ 25 w 25"/>
              <a:gd name="T41" fmla="*/ 35 h 50"/>
              <a:gd name="T42" fmla="*/ 24 w 25"/>
              <a:gd name="T43" fmla="*/ 36 h 50"/>
              <a:gd name="T44" fmla="*/ 22 w 25"/>
              <a:gd name="T45" fmla="*/ 38 h 50"/>
              <a:gd name="T46" fmla="*/ 21 w 25"/>
              <a:gd name="T47" fmla="*/ 39 h 50"/>
              <a:gd name="T48" fmla="*/ 21 w 25"/>
              <a:gd name="T49" fmla="*/ 41 h 50"/>
              <a:gd name="T50" fmla="*/ 19 w 25"/>
              <a:gd name="T51" fmla="*/ 43 h 50"/>
              <a:gd name="T52" fmla="*/ 18 w 25"/>
              <a:gd name="T53" fmla="*/ 44 h 50"/>
              <a:gd name="T54" fmla="*/ 16 w 25"/>
              <a:gd name="T55" fmla="*/ 44 h 50"/>
              <a:gd name="T56" fmla="*/ 14 w 25"/>
              <a:gd name="T57" fmla="*/ 46 h 50"/>
              <a:gd name="T58" fmla="*/ 14 w 25"/>
              <a:gd name="T59" fmla="*/ 46 h 50"/>
              <a:gd name="T60" fmla="*/ 16 w 25"/>
              <a:gd name="T61" fmla="*/ 47 h 50"/>
              <a:gd name="T62" fmla="*/ 14 w 25"/>
              <a:gd name="T63" fmla="*/ 49 h 50"/>
              <a:gd name="T64" fmla="*/ 14 w 25"/>
              <a:gd name="T65" fmla="*/ 49 h 50"/>
              <a:gd name="T66" fmla="*/ 14 w 25"/>
              <a:gd name="T67" fmla="*/ 50 h 50"/>
              <a:gd name="T68" fmla="*/ 13 w 25"/>
              <a:gd name="T69" fmla="*/ 50 h 50"/>
              <a:gd name="T70" fmla="*/ 11 w 25"/>
              <a:gd name="T71" fmla="*/ 50 h 50"/>
              <a:gd name="T72" fmla="*/ 10 w 25"/>
              <a:gd name="T73" fmla="*/ 50 h 50"/>
              <a:gd name="T74" fmla="*/ 10 w 25"/>
              <a:gd name="T75" fmla="*/ 47 h 50"/>
              <a:gd name="T76" fmla="*/ 2 w 25"/>
              <a:gd name="T77" fmla="*/ 41 h 50"/>
              <a:gd name="T78" fmla="*/ 0 w 25"/>
              <a:gd name="T79" fmla="*/ 39 h 50"/>
              <a:gd name="T80" fmla="*/ 0 w 25"/>
              <a:gd name="T81" fmla="*/ 38 h 50"/>
              <a:gd name="T82" fmla="*/ 2 w 25"/>
              <a:gd name="T83" fmla="*/ 39 h 50"/>
              <a:gd name="T84" fmla="*/ 2 w 25"/>
              <a:gd name="T85" fmla="*/ 38 h 50"/>
              <a:gd name="T86" fmla="*/ 0 w 25"/>
              <a:gd name="T87" fmla="*/ 35 h 50"/>
              <a:gd name="T88" fmla="*/ 2 w 25"/>
              <a:gd name="T89" fmla="*/ 30 h 50"/>
              <a:gd name="T90" fmla="*/ 2 w 25"/>
              <a:gd name="T91" fmla="*/ 24 h 50"/>
              <a:gd name="T92" fmla="*/ 2 w 25"/>
              <a:gd name="T93" fmla="*/ 20 h 50"/>
              <a:gd name="T94" fmla="*/ 3 w 25"/>
              <a:gd name="T95" fmla="*/ 17 h 50"/>
              <a:gd name="T96" fmla="*/ 3 w 25"/>
              <a:gd name="T97" fmla="*/ 14 h 50"/>
              <a:gd name="T98" fmla="*/ 0 w 25"/>
              <a:gd name="T99" fmla="*/ 13 h 50"/>
              <a:gd name="T100" fmla="*/ 0 w 25"/>
              <a:gd name="T101" fmla="*/ 11 h 50"/>
              <a:gd name="T102" fmla="*/ 0 w 25"/>
              <a:gd name="T103" fmla="*/ 9 h 50"/>
              <a:gd name="T104" fmla="*/ 2 w 25"/>
              <a:gd name="T105" fmla="*/ 9 h 50"/>
              <a:gd name="T106" fmla="*/ 2 w 25"/>
              <a:gd name="T107" fmla="*/ 9 h 50"/>
              <a:gd name="T108" fmla="*/ 2 w 25"/>
              <a:gd name="T109" fmla="*/ 6 h 50"/>
              <a:gd name="T110" fmla="*/ 0 w 25"/>
              <a:gd name="T111" fmla="*/ 6 h 50"/>
              <a:gd name="T112" fmla="*/ 2 w 25"/>
              <a:gd name="T113" fmla="*/ 3 h 50"/>
              <a:gd name="T114" fmla="*/ 3 w 25"/>
              <a:gd name="T115" fmla="*/ 2 h 50"/>
              <a:gd name="T116" fmla="*/ 5 w 25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" h="50">
                <a:moveTo>
                  <a:pt x="5" y="0"/>
                </a:moveTo>
                <a:lnTo>
                  <a:pt x="6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6" y="3"/>
                </a:lnTo>
                <a:lnTo>
                  <a:pt x="8" y="3"/>
                </a:lnTo>
                <a:lnTo>
                  <a:pt x="10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3" y="3"/>
                </a:lnTo>
                <a:lnTo>
                  <a:pt x="13" y="5"/>
                </a:lnTo>
                <a:lnTo>
                  <a:pt x="14" y="6"/>
                </a:lnTo>
                <a:lnTo>
                  <a:pt x="16" y="6"/>
                </a:lnTo>
                <a:lnTo>
                  <a:pt x="18" y="6"/>
                </a:lnTo>
                <a:lnTo>
                  <a:pt x="18" y="8"/>
                </a:lnTo>
                <a:lnTo>
                  <a:pt x="18" y="11"/>
                </a:lnTo>
                <a:lnTo>
                  <a:pt x="18" y="13"/>
                </a:lnTo>
                <a:lnTo>
                  <a:pt x="18" y="13"/>
                </a:lnTo>
                <a:lnTo>
                  <a:pt x="18" y="13"/>
                </a:lnTo>
                <a:lnTo>
                  <a:pt x="18" y="16"/>
                </a:lnTo>
                <a:lnTo>
                  <a:pt x="18" y="17"/>
                </a:lnTo>
                <a:lnTo>
                  <a:pt x="18" y="19"/>
                </a:lnTo>
                <a:lnTo>
                  <a:pt x="18" y="19"/>
                </a:lnTo>
                <a:lnTo>
                  <a:pt x="16" y="19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8" y="25"/>
                </a:lnTo>
                <a:lnTo>
                  <a:pt x="19" y="27"/>
                </a:lnTo>
                <a:lnTo>
                  <a:pt x="19" y="27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4" y="31"/>
                </a:lnTo>
                <a:lnTo>
                  <a:pt x="24" y="31"/>
                </a:lnTo>
                <a:lnTo>
                  <a:pt x="24" y="33"/>
                </a:lnTo>
                <a:lnTo>
                  <a:pt x="25" y="35"/>
                </a:lnTo>
                <a:lnTo>
                  <a:pt x="25" y="35"/>
                </a:lnTo>
                <a:lnTo>
                  <a:pt x="24" y="36"/>
                </a:lnTo>
                <a:lnTo>
                  <a:pt x="24" y="36"/>
                </a:lnTo>
                <a:lnTo>
                  <a:pt x="22" y="38"/>
                </a:lnTo>
                <a:lnTo>
                  <a:pt x="22" y="38"/>
                </a:lnTo>
                <a:lnTo>
                  <a:pt x="21" y="38"/>
                </a:lnTo>
                <a:lnTo>
                  <a:pt x="21" y="39"/>
                </a:lnTo>
                <a:lnTo>
                  <a:pt x="21" y="41"/>
                </a:lnTo>
                <a:lnTo>
                  <a:pt x="21" y="41"/>
                </a:lnTo>
                <a:lnTo>
                  <a:pt x="19" y="43"/>
                </a:lnTo>
                <a:lnTo>
                  <a:pt x="19" y="43"/>
                </a:lnTo>
                <a:lnTo>
                  <a:pt x="19" y="44"/>
                </a:lnTo>
                <a:lnTo>
                  <a:pt x="18" y="44"/>
                </a:lnTo>
                <a:lnTo>
                  <a:pt x="16" y="44"/>
                </a:lnTo>
                <a:lnTo>
                  <a:pt x="16" y="44"/>
                </a:lnTo>
                <a:lnTo>
                  <a:pt x="16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7"/>
                </a:lnTo>
                <a:lnTo>
                  <a:pt x="16" y="47"/>
                </a:lnTo>
                <a:lnTo>
                  <a:pt x="16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50"/>
                </a:lnTo>
                <a:lnTo>
                  <a:pt x="14" y="50"/>
                </a:lnTo>
                <a:lnTo>
                  <a:pt x="13" y="50"/>
                </a:lnTo>
                <a:lnTo>
                  <a:pt x="13" y="50"/>
                </a:lnTo>
                <a:lnTo>
                  <a:pt x="11" y="50"/>
                </a:lnTo>
                <a:lnTo>
                  <a:pt x="11" y="50"/>
                </a:lnTo>
                <a:lnTo>
                  <a:pt x="10" y="50"/>
                </a:lnTo>
                <a:lnTo>
                  <a:pt x="10" y="50"/>
                </a:lnTo>
                <a:lnTo>
                  <a:pt x="10" y="49"/>
                </a:lnTo>
                <a:lnTo>
                  <a:pt x="10" y="47"/>
                </a:lnTo>
                <a:lnTo>
                  <a:pt x="8" y="44"/>
                </a:lnTo>
                <a:lnTo>
                  <a:pt x="2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2" y="38"/>
                </a:lnTo>
                <a:lnTo>
                  <a:pt x="2" y="39"/>
                </a:lnTo>
                <a:lnTo>
                  <a:pt x="2" y="38"/>
                </a:lnTo>
                <a:lnTo>
                  <a:pt x="2" y="38"/>
                </a:lnTo>
                <a:lnTo>
                  <a:pt x="0" y="35"/>
                </a:lnTo>
                <a:lnTo>
                  <a:pt x="0" y="35"/>
                </a:lnTo>
                <a:lnTo>
                  <a:pt x="0" y="31"/>
                </a:lnTo>
                <a:lnTo>
                  <a:pt x="2" y="30"/>
                </a:lnTo>
                <a:lnTo>
                  <a:pt x="2" y="27"/>
                </a:lnTo>
                <a:lnTo>
                  <a:pt x="2" y="24"/>
                </a:lnTo>
                <a:lnTo>
                  <a:pt x="2" y="22"/>
                </a:lnTo>
                <a:lnTo>
                  <a:pt x="2" y="20"/>
                </a:lnTo>
                <a:lnTo>
                  <a:pt x="3" y="19"/>
                </a:lnTo>
                <a:lnTo>
                  <a:pt x="3" y="17"/>
                </a:lnTo>
                <a:lnTo>
                  <a:pt x="3" y="17"/>
                </a:lnTo>
                <a:lnTo>
                  <a:pt x="3" y="14"/>
                </a:lnTo>
                <a:lnTo>
                  <a:pt x="2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6" name="Freeform 347"/>
          <p:cNvSpPr>
            <a:spLocks/>
          </p:cNvSpPr>
          <p:nvPr/>
        </p:nvSpPr>
        <p:spPr bwMode="auto">
          <a:xfrm>
            <a:off x="272687" y="4511406"/>
            <a:ext cx="1094256" cy="781431"/>
          </a:xfrm>
          <a:custGeom>
            <a:avLst/>
            <a:gdLst>
              <a:gd name="T0" fmla="*/ 157 w 208"/>
              <a:gd name="T1" fmla="*/ 9 h 146"/>
              <a:gd name="T2" fmla="*/ 159 w 208"/>
              <a:gd name="T3" fmla="*/ 14 h 146"/>
              <a:gd name="T4" fmla="*/ 162 w 208"/>
              <a:gd name="T5" fmla="*/ 30 h 146"/>
              <a:gd name="T6" fmla="*/ 178 w 208"/>
              <a:gd name="T7" fmla="*/ 22 h 146"/>
              <a:gd name="T8" fmla="*/ 190 w 208"/>
              <a:gd name="T9" fmla="*/ 17 h 146"/>
              <a:gd name="T10" fmla="*/ 192 w 208"/>
              <a:gd name="T11" fmla="*/ 20 h 146"/>
              <a:gd name="T12" fmla="*/ 201 w 208"/>
              <a:gd name="T13" fmla="*/ 17 h 146"/>
              <a:gd name="T14" fmla="*/ 208 w 208"/>
              <a:gd name="T15" fmla="*/ 20 h 146"/>
              <a:gd name="T16" fmla="*/ 201 w 208"/>
              <a:gd name="T17" fmla="*/ 22 h 146"/>
              <a:gd name="T18" fmla="*/ 195 w 208"/>
              <a:gd name="T19" fmla="*/ 27 h 146"/>
              <a:gd name="T20" fmla="*/ 178 w 208"/>
              <a:gd name="T21" fmla="*/ 27 h 146"/>
              <a:gd name="T22" fmla="*/ 168 w 208"/>
              <a:gd name="T23" fmla="*/ 30 h 146"/>
              <a:gd name="T24" fmla="*/ 159 w 208"/>
              <a:gd name="T25" fmla="*/ 36 h 146"/>
              <a:gd name="T26" fmla="*/ 159 w 208"/>
              <a:gd name="T27" fmla="*/ 44 h 146"/>
              <a:gd name="T28" fmla="*/ 160 w 208"/>
              <a:gd name="T29" fmla="*/ 52 h 146"/>
              <a:gd name="T30" fmla="*/ 159 w 208"/>
              <a:gd name="T31" fmla="*/ 57 h 146"/>
              <a:gd name="T32" fmla="*/ 153 w 208"/>
              <a:gd name="T33" fmla="*/ 64 h 146"/>
              <a:gd name="T34" fmla="*/ 154 w 208"/>
              <a:gd name="T35" fmla="*/ 72 h 146"/>
              <a:gd name="T36" fmla="*/ 137 w 208"/>
              <a:gd name="T37" fmla="*/ 72 h 146"/>
              <a:gd name="T38" fmla="*/ 142 w 208"/>
              <a:gd name="T39" fmla="*/ 85 h 146"/>
              <a:gd name="T40" fmla="*/ 129 w 208"/>
              <a:gd name="T41" fmla="*/ 93 h 146"/>
              <a:gd name="T42" fmla="*/ 126 w 208"/>
              <a:gd name="T43" fmla="*/ 109 h 146"/>
              <a:gd name="T44" fmla="*/ 118 w 208"/>
              <a:gd name="T45" fmla="*/ 109 h 146"/>
              <a:gd name="T46" fmla="*/ 108 w 208"/>
              <a:gd name="T47" fmla="*/ 110 h 146"/>
              <a:gd name="T48" fmla="*/ 105 w 208"/>
              <a:gd name="T49" fmla="*/ 116 h 146"/>
              <a:gd name="T50" fmla="*/ 93 w 208"/>
              <a:gd name="T51" fmla="*/ 116 h 146"/>
              <a:gd name="T52" fmla="*/ 85 w 208"/>
              <a:gd name="T53" fmla="*/ 123 h 146"/>
              <a:gd name="T54" fmla="*/ 83 w 208"/>
              <a:gd name="T55" fmla="*/ 137 h 146"/>
              <a:gd name="T56" fmla="*/ 72 w 208"/>
              <a:gd name="T57" fmla="*/ 143 h 146"/>
              <a:gd name="T58" fmla="*/ 56 w 208"/>
              <a:gd name="T59" fmla="*/ 145 h 146"/>
              <a:gd name="T60" fmla="*/ 30 w 208"/>
              <a:gd name="T61" fmla="*/ 146 h 146"/>
              <a:gd name="T62" fmla="*/ 12 w 208"/>
              <a:gd name="T63" fmla="*/ 132 h 146"/>
              <a:gd name="T64" fmla="*/ 12 w 208"/>
              <a:gd name="T65" fmla="*/ 115 h 146"/>
              <a:gd name="T66" fmla="*/ 4 w 208"/>
              <a:gd name="T67" fmla="*/ 105 h 146"/>
              <a:gd name="T68" fmla="*/ 1 w 208"/>
              <a:gd name="T69" fmla="*/ 88 h 146"/>
              <a:gd name="T70" fmla="*/ 3 w 208"/>
              <a:gd name="T71" fmla="*/ 80 h 146"/>
              <a:gd name="T72" fmla="*/ 3 w 208"/>
              <a:gd name="T73" fmla="*/ 69 h 146"/>
              <a:gd name="T74" fmla="*/ 4 w 208"/>
              <a:gd name="T75" fmla="*/ 64 h 146"/>
              <a:gd name="T76" fmla="*/ 9 w 208"/>
              <a:gd name="T77" fmla="*/ 60 h 146"/>
              <a:gd name="T78" fmla="*/ 9 w 208"/>
              <a:gd name="T79" fmla="*/ 53 h 146"/>
              <a:gd name="T80" fmla="*/ 12 w 208"/>
              <a:gd name="T81" fmla="*/ 49 h 146"/>
              <a:gd name="T82" fmla="*/ 19 w 208"/>
              <a:gd name="T83" fmla="*/ 50 h 146"/>
              <a:gd name="T84" fmla="*/ 26 w 208"/>
              <a:gd name="T85" fmla="*/ 55 h 146"/>
              <a:gd name="T86" fmla="*/ 33 w 208"/>
              <a:gd name="T87" fmla="*/ 53 h 146"/>
              <a:gd name="T88" fmla="*/ 39 w 208"/>
              <a:gd name="T89" fmla="*/ 46 h 146"/>
              <a:gd name="T90" fmla="*/ 47 w 208"/>
              <a:gd name="T91" fmla="*/ 41 h 146"/>
              <a:gd name="T92" fmla="*/ 53 w 208"/>
              <a:gd name="T93" fmla="*/ 39 h 146"/>
              <a:gd name="T94" fmla="*/ 63 w 208"/>
              <a:gd name="T95" fmla="*/ 24 h 146"/>
              <a:gd name="T96" fmla="*/ 75 w 208"/>
              <a:gd name="T97" fmla="*/ 17 h 146"/>
              <a:gd name="T98" fmla="*/ 86 w 208"/>
              <a:gd name="T99" fmla="*/ 19 h 146"/>
              <a:gd name="T100" fmla="*/ 102 w 208"/>
              <a:gd name="T101" fmla="*/ 20 h 146"/>
              <a:gd name="T102" fmla="*/ 107 w 208"/>
              <a:gd name="T103" fmla="*/ 24 h 146"/>
              <a:gd name="T104" fmla="*/ 115 w 208"/>
              <a:gd name="T105" fmla="*/ 22 h 146"/>
              <a:gd name="T106" fmla="*/ 121 w 208"/>
              <a:gd name="T107" fmla="*/ 19 h 146"/>
              <a:gd name="T108" fmla="*/ 127 w 208"/>
              <a:gd name="T109" fmla="*/ 22 h 146"/>
              <a:gd name="T110" fmla="*/ 131 w 208"/>
              <a:gd name="T111" fmla="*/ 16 h 146"/>
              <a:gd name="T112" fmla="*/ 140 w 208"/>
              <a:gd name="T113" fmla="*/ 14 h 146"/>
              <a:gd name="T114" fmla="*/ 143 w 208"/>
              <a:gd name="T115" fmla="*/ 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46">
                <a:moveTo>
                  <a:pt x="151" y="0"/>
                </a:moveTo>
                <a:lnTo>
                  <a:pt x="153" y="1"/>
                </a:lnTo>
                <a:lnTo>
                  <a:pt x="156" y="3"/>
                </a:lnTo>
                <a:lnTo>
                  <a:pt x="157" y="5"/>
                </a:lnTo>
                <a:lnTo>
                  <a:pt x="156" y="8"/>
                </a:lnTo>
                <a:lnTo>
                  <a:pt x="156" y="9"/>
                </a:lnTo>
                <a:lnTo>
                  <a:pt x="157" y="9"/>
                </a:lnTo>
                <a:lnTo>
                  <a:pt x="157" y="9"/>
                </a:lnTo>
                <a:lnTo>
                  <a:pt x="159" y="9"/>
                </a:lnTo>
                <a:lnTo>
                  <a:pt x="160" y="9"/>
                </a:lnTo>
                <a:lnTo>
                  <a:pt x="160" y="9"/>
                </a:lnTo>
                <a:lnTo>
                  <a:pt x="160" y="11"/>
                </a:lnTo>
                <a:lnTo>
                  <a:pt x="160" y="11"/>
                </a:lnTo>
                <a:lnTo>
                  <a:pt x="159" y="14"/>
                </a:lnTo>
                <a:lnTo>
                  <a:pt x="159" y="17"/>
                </a:lnTo>
                <a:lnTo>
                  <a:pt x="159" y="20"/>
                </a:lnTo>
                <a:lnTo>
                  <a:pt x="159" y="22"/>
                </a:lnTo>
                <a:lnTo>
                  <a:pt x="159" y="24"/>
                </a:lnTo>
                <a:lnTo>
                  <a:pt x="160" y="27"/>
                </a:lnTo>
                <a:lnTo>
                  <a:pt x="160" y="28"/>
                </a:lnTo>
                <a:lnTo>
                  <a:pt x="162" y="30"/>
                </a:lnTo>
                <a:lnTo>
                  <a:pt x="162" y="30"/>
                </a:lnTo>
                <a:lnTo>
                  <a:pt x="164" y="30"/>
                </a:lnTo>
                <a:lnTo>
                  <a:pt x="165" y="28"/>
                </a:lnTo>
                <a:lnTo>
                  <a:pt x="168" y="27"/>
                </a:lnTo>
                <a:lnTo>
                  <a:pt x="172" y="25"/>
                </a:lnTo>
                <a:lnTo>
                  <a:pt x="176" y="24"/>
                </a:lnTo>
                <a:lnTo>
                  <a:pt x="178" y="22"/>
                </a:lnTo>
                <a:lnTo>
                  <a:pt x="179" y="20"/>
                </a:lnTo>
                <a:lnTo>
                  <a:pt x="184" y="17"/>
                </a:lnTo>
                <a:lnTo>
                  <a:pt x="187" y="17"/>
                </a:lnTo>
                <a:lnTo>
                  <a:pt x="187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9"/>
                </a:lnTo>
                <a:lnTo>
                  <a:pt x="192" y="19"/>
                </a:lnTo>
                <a:lnTo>
                  <a:pt x="190" y="20"/>
                </a:lnTo>
                <a:lnTo>
                  <a:pt x="190" y="20"/>
                </a:lnTo>
                <a:lnTo>
                  <a:pt x="190" y="20"/>
                </a:lnTo>
                <a:lnTo>
                  <a:pt x="192" y="20"/>
                </a:lnTo>
                <a:lnTo>
                  <a:pt x="195" y="20"/>
                </a:lnTo>
                <a:lnTo>
                  <a:pt x="197" y="19"/>
                </a:lnTo>
                <a:lnTo>
                  <a:pt x="198" y="19"/>
                </a:lnTo>
                <a:lnTo>
                  <a:pt x="198" y="19"/>
                </a:lnTo>
                <a:lnTo>
                  <a:pt x="200" y="17"/>
                </a:lnTo>
                <a:lnTo>
                  <a:pt x="200" y="17"/>
                </a:lnTo>
                <a:lnTo>
                  <a:pt x="201" y="17"/>
                </a:lnTo>
                <a:lnTo>
                  <a:pt x="203" y="19"/>
                </a:lnTo>
                <a:lnTo>
                  <a:pt x="205" y="17"/>
                </a:lnTo>
                <a:lnTo>
                  <a:pt x="206" y="19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6" y="20"/>
                </a:lnTo>
                <a:lnTo>
                  <a:pt x="206" y="20"/>
                </a:lnTo>
                <a:lnTo>
                  <a:pt x="206" y="20"/>
                </a:lnTo>
                <a:lnTo>
                  <a:pt x="205" y="20"/>
                </a:lnTo>
                <a:lnTo>
                  <a:pt x="203" y="20"/>
                </a:lnTo>
                <a:lnTo>
                  <a:pt x="201" y="22"/>
                </a:lnTo>
                <a:lnTo>
                  <a:pt x="201" y="22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1" y="25"/>
                </a:lnTo>
                <a:lnTo>
                  <a:pt x="198" y="27"/>
                </a:lnTo>
                <a:lnTo>
                  <a:pt x="197" y="27"/>
                </a:lnTo>
                <a:lnTo>
                  <a:pt x="195" y="27"/>
                </a:lnTo>
                <a:lnTo>
                  <a:pt x="194" y="27"/>
                </a:lnTo>
                <a:lnTo>
                  <a:pt x="192" y="27"/>
                </a:lnTo>
                <a:lnTo>
                  <a:pt x="192" y="27"/>
                </a:lnTo>
                <a:lnTo>
                  <a:pt x="187" y="27"/>
                </a:lnTo>
                <a:lnTo>
                  <a:pt x="183" y="27"/>
                </a:lnTo>
                <a:lnTo>
                  <a:pt x="181" y="27"/>
                </a:lnTo>
                <a:lnTo>
                  <a:pt x="178" y="27"/>
                </a:lnTo>
                <a:lnTo>
                  <a:pt x="176" y="27"/>
                </a:lnTo>
                <a:lnTo>
                  <a:pt x="175" y="28"/>
                </a:lnTo>
                <a:lnTo>
                  <a:pt x="173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30"/>
                </a:lnTo>
                <a:lnTo>
                  <a:pt x="168" y="30"/>
                </a:lnTo>
                <a:lnTo>
                  <a:pt x="165" y="33"/>
                </a:lnTo>
                <a:lnTo>
                  <a:pt x="164" y="33"/>
                </a:lnTo>
                <a:lnTo>
                  <a:pt x="164" y="35"/>
                </a:lnTo>
                <a:lnTo>
                  <a:pt x="162" y="35"/>
                </a:lnTo>
                <a:lnTo>
                  <a:pt x="160" y="35"/>
                </a:lnTo>
                <a:lnTo>
                  <a:pt x="160" y="35"/>
                </a:lnTo>
                <a:lnTo>
                  <a:pt x="159" y="36"/>
                </a:lnTo>
                <a:lnTo>
                  <a:pt x="157" y="38"/>
                </a:lnTo>
                <a:lnTo>
                  <a:pt x="156" y="39"/>
                </a:lnTo>
                <a:lnTo>
                  <a:pt x="154" y="41"/>
                </a:lnTo>
                <a:lnTo>
                  <a:pt x="156" y="41"/>
                </a:lnTo>
                <a:lnTo>
                  <a:pt x="157" y="42"/>
                </a:lnTo>
                <a:lnTo>
                  <a:pt x="157" y="42"/>
                </a:lnTo>
                <a:lnTo>
                  <a:pt x="159" y="44"/>
                </a:lnTo>
                <a:lnTo>
                  <a:pt x="159" y="46"/>
                </a:lnTo>
                <a:lnTo>
                  <a:pt x="159" y="47"/>
                </a:lnTo>
                <a:lnTo>
                  <a:pt x="160" y="49"/>
                </a:lnTo>
                <a:lnTo>
                  <a:pt x="160" y="50"/>
                </a:lnTo>
                <a:lnTo>
                  <a:pt x="160" y="50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3"/>
                </a:lnTo>
                <a:lnTo>
                  <a:pt x="160" y="53"/>
                </a:lnTo>
                <a:lnTo>
                  <a:pt x="160" y="55"/>
                </a:lnTo>
                <a:lnTo>
                  <a:pt x="160" y="55"/>
                </a:lnTo>
                <a:lnTo>
                  <a:pt x="160" y="55"/>
                </a:lnTo>
                <a:lnTo>
                  <a:pt x="159" y="57"/>
                </a:lnTo>
                <a:lnTo>
                  <a:pt x="159" y="58"/>
                </a:lnTo>
                <a:lnTo>
                  <a:pt x="157" y="58"/>
                </a:lnTo>
                <a:lnTo>
                  <a:pt x="156" y="60"/>
                </a:lnTo>
                <a:lnTo>
                  <a:pt x="156" y="61"/>
                </a:lnTo>
                <a:lnTo>
                  <a:pt x="154" y="63"/>
                </a:lnTo>
                <a:lnTo>
                  <a:pt x="153" y="64"/>
                </a:lnTo>
                <a:lnTo>
                  <a:pt x="153" y="64"/>
                </a:lnTo>
                <a:lnTo>
                  <a:pt x="151" y="64"/>
                </a:lnTo>
                <a:lnTo>
                  <a:pt x="153" y="66"/>
                </a:lnTo>
                <a:lnTo>
                  <a:pt x="153" y="66"/>
                </a:lnTo>
                <a:lnTo>
                  <a:pt x="154" y="68"/>
                </a:lnTo>
                <a:lnTo>
                  <a:pt x="154" y="69"/>
                </a:lnTo>
                <a:lnTo>
                  <a:pt x="154" y="71"/>
                </a:lnTo>
                <a:lnTo>
                  <a:pt x="154" y="72"/>
                </a:lnTo>
                <a:lnTo>
                  <a:pt x="153" y="72"/>
                </a:lnTo>
                <a:lnTo>
                  <a:pt x="149" y="74"/>
                </a:lnTo>
                <a:lnTo>
                  <a:pt x="148" y="74"/>
                </a:lnTo>
                <a:lnTo>
                  <a:pt x="143" y="74"/>
                </a:lnTo>
                <a:lnTo>
                  <a:pt x="143" y="74"/>
                </a:lnTo>
                <a:lnTo>
                  <a:pt x="142" y="74"/>
                </a:lnTo>
                <a:lnTo>
                  <a:pt x="137" y="72"/>
                </a:lnTo>
                <a:lnTo>
                  <a:pt x="137" y="74"/>
                </a:lnTo>
                <a:lnTo>
                  <a:pt x="135" y="76"/>
                </a:lnTo>
                <a:lnTo>
                  <a:pt x="138" y="79"/>
                </a:lnTo>
                <a:lnTo>
                  <a:pt x="140" y="80"/>
                </a:lnTo>
                <a:lnTo>
                  <a:pt x="142" y="82"/>
                </a:lnTo>
                <a:lnTo>
                  <a:pt x="142" y="83"/>
                </a:lnTo>
                <a:lnTo>
                  <a:pt x="142" y="85"/>
                </a:lnTo>
                <a:lnTo>
                  <a:pt x="138" y="87"/>
                </a:lnTo>
                <a:lnTo>
                  <a:pt x="137" y="88"/>
                </a:lnTo>
                <a:lnTo>
                  <a:pt x="134" y="88"/>
                </a:lnTo>
                <a:lnTo>
                  <a:pt x="132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3"/>
                </a:lnTo>
                <a:lnTo>
                  <a:pt x="129" y="94"/>
                </a:lnTo>
                <a:lnTo>
                  <a:pt x="129" y="96"/>
                </a:lnTo>
                <a:lnTo>
                  <a:pt x="127" y="98"/>
                </a:lnTo>
                <a:lnTo>
                  <a:pt x="127" y="99"/>
                </a:lnTo>
                <a:lnTo>
                  <a:pt x="127" y="102"/>
                </a:lnTo>
                <a:lnTo>
                  <a:pt x="127" y="107"/>
                </a:lnTo>
                <a:lnTo>
                  <a:pt x="126" y="109"/>
                </a:lnTo>
                <a:lnTo>
                  <a:pt x="124" y="110"/>
                </a:lnTo>
                <a:lnTo>
                  <a:pt x="123" y="112"/>
                </a:lnTo>
                <a:lnTo>
                  <a:pt x="121" y="112"/>
                </a:lnTo>
                <a:lnTo>
                  <a:pt x="119" y="112"/>
                </a:lnTo>
                <a:lnTo>
                  <a:pt x="119" y="110"/>
                </a:lnTo>
                <a:lnTo>
                  <a:pt x="118" y="110"/>
                </a:lnTo>
                <a:lnTo>
                  <a:pt x="118" y="109"/>
                </a:lnTo>
                <a:lnTo>
                  <a:pt x="116" y="109"/>
                </a:lnTo>
                <a:lnTo>
                  <a:pt x="115" y="110"/>
                </a:lnTo>
                <a:lnTo>
                  <a:pt x="113" y="110"/>
                </a:lnTo>
                <a:lnTo>
                  <a:pt x="112" y="109"/>
                </a:lnTo>
                <a:lnTo>
                  <a:pt x="112" y="109"/>
                </a:lnTo>
                <a:lnTo>
                  <a:pt x="110" y="110"/>
                </a:lnTo>
                <a:lnTo>
                  <a:pt x="108" y="110"/>
                </a:lnTo>
                <a:lnTo>
                  <a:pt x="105" y="113"/>
                </a:lnTo>
                <a:lnTo>
                  <a:pt x="104" y="113"/>
                </a:lnTo>
                <a:lnTo>
                  <a:pt x="102" y="113"/>
                </a:lnTo>
                <a:lnTo>
                  <a:pt x="104" y="115"/>
                </a:lnTo>
                <a:lnTo>
                  <a:pt x="104" y="115"/>
                </a:lnTo>
                <a:lnTo>
                  <a:pt x="105" y="115"/>
                </a:lnTo>
                <a:lnTo>
                  <a:pt x="105" y="116"/>
                </a:lnTo>
                <a:lnTo>
                  <a:pt x="104" y="116"/>
                </a:lnTo>
                <a:lnTo>
                  <a:pt x="102" y="116"/>
                </a:lnTo>
                <a:lnTo>
                  <a:pt x="101" y="118"/>
                </a:lnTo>
                <a:lnTo>
                  <a:pt x="99" y="118"/>
                </a:lnTo>
                <a:lnTo>
                  <a:pt x="96" y="118"/>
                </a:lnTo>
                <a:lnTo>
                  <a:pt x="94" y="116"/>
                </a:lnTo>
                <a:lnTo>
                  <a:pt x="93" y="116"/>
                </a:lnTo>
                <a:lnTo>
                  <a:pt x="91" y="118"/>
                </a:lnTo>
                <a:lnTo>
                  <a:pt x="91" y="118"/>
                </a:lnTo>
                <a:lnTo>
                  <a:pt x="90" y="121"/>
                </a:lnTo>
                <a:lnTo>
                  <a:pt x="88" y="121"/>
                </a:lnTo>
                <a:lnTo>
                  <a:pt x="88" y="121"/>
                </a:lnTo>
                <a:lnTo>
                  <a:pt x="86" y="123"/>
                </a:lnTo>
                <a:lnTo>
                  <a:pt x="85" y="123"/>
                </a:lnTo>
                <a:lnTo>
                  <a:pt x="85" y="124"/>
                </a:lnTo>
                <a:lnTo>
                  <a:pt x="83" y="128"/>
                </a:lnTo>
                <a:lnTo>
                  <a:pt x="85" y="129"/>
                </a:lnTo>
                <a:lnTo>
                  <a:pt x="85" y="132"/>
                </a:lnTo>
                <a:lnTo>
                  <a:pt x="83" y="134"/>
                </a:lnTo>
                <a:lnTo>
                  <a:pt x="83" y="135"/>
                </a:lnTo>
                <a:lnTo>
                  <a:pt x="83" y="137"/>
                </a:lnTo>
                <a:lnTo>
                  <a:pt x="85" y="139"/>
                </a:lnTo>
                <a:lnTo>
                  <a:pt x="83" y="139"/>
                </a:lnTo>
                <a:lnTo>
                  <a:pt x="83" y="140"/>
                </a:lnTo>
                <a:lnTo>
                  <a:pt x="82" y="140"/>
                </a:lnTo>
                <a:lnTo>
                  <a:pt x="80" y="140"/>
                </a:lnTo>
                <a:lnTo>
                  <a:pt x="75" y="142"/>
                </a:lnTo>
                <a:lnTo>
                  <a:pt x="72" y="143"/>
                </a:lnTo>
                <a:lnTo>
                  <a:pt x="67" y="143"/>
                </a:lnTo>
                <a:lnTo>
                  <a:pt x="67" y="145"/>
                </a:lnTo>
                <a:lnTo>
                  <a:pt x="64" y="145"/>
                </a:lnTo>
                <a:lnTo>
                  <a:pt x="63" y="145"/>
                </a:lnTo>
                <a:lnTo>
                  <a:pt x="61" y="145"/>
                </a:lnTo>
                <a:lnTo>
                  <a:pt x="58" y="145"/>
                </a:lnTo>
                <a:lnTo>
                  <a:pt x="56" y="145"/>
                </a:lnTo>
                <a:lnTo>
                  <a:pt x="55" y="145"/>
                </a:lnTo>
                <a:lnTo>
                  <a:pt x="53" y="146"/>
                </a:lnTo>
                <a:lnTo>
                  <a:pt x="53" y="146"/>
                </a:lnTo>
                <a:lnTo>
                  <a:pt x="52" y="146"/>
                </a:lnTo>
                <a:lnTo>
                  <a:pt x="50" y="146"/>
                </a:lnTo>
                <a:lnTo>
                  <a:pt x="45" y="145"/>
                </a:lnTo>
                <a:lnTo>
                  <a:pt x="30" y="146"/>
                </a:lnTo>
                <a:lnTo>
                  <a:pt x="28" y="146"/>
                </a:lnTo>
                <a:lnTo>
                  <a:pt x="22" y="145"/>
                </a:lnTo>
                <a:lnTo>
                  <a:pt x="15" y="143"/>
                </a:lnTo>
                <a:lnTo>
                  <a:pt x="11" y="142"/>
                </a:lnTo>
                <a:lnTo>
                  <a:pt x="6" y="140"/>
                </a:lnTo>
                <a:lnTo>
                  <a:pt x="9" y="135"/>
                </a:lnTo>
                <a:lnTo>
                  <a:pt x="12" y="132"/>
                </a:lnTo>
                <a:lnTo>
                  <a:pt x="15" y="128"/>
                </a:lnTo>
                <a:lnTo>
                  <a:pt x="19" y="124"/>
                </a:lnTo>
                <a:lnTo>
                  <a:pt x="19" y="123"/>
                </a:lnTo>
                <a:lnTo>
                  <a:pt x="19" y="121"/>
                </a:lnTo>
                <a:lnTo>
                  <a:pt x="19" y="116"/>
                </a:lnTo>
                <a:lnTo>
                  <a:pt x="17" y="115"/>
                </a:lnTo>
                <a:lnTo>
                  <a:pt x="12" y="115"/>
                </a:lnTo>
                <a:lnTo>
                  <a:pt x="9" y="115"/>
                </a:lnTo>
                <a:lnTo>
                  <a:pt x="6" y="113"/>
                </a:lnTo>
                <a:lnTo>
                  <a:pt x="4" y="113"/>
                </a:lnTo>
                <a:lnTo>
                  <a:pt x="4" y="112"/>
                </a:lnTo>
                <a:lnTo>
                  <a:pt x="4" y="110"/>
                </a:lnTo>
                <a:lnTo>
                  <a:pt x="4" y="107"/>
                </a:lnTo>
                <a:lnTo>
                  <a:pt x="4" y="105"/>
                </a:lnTo>
                <a:lnTo>
                  <a:pt x="4" y="102"/>
                </a:lnTo>
                <a:lnTo>
                  <a:pt x="4" y="102"/>
                </a:lnTo>
                <a:lnTo>
                  <a:pt x="3" y="96"/>
                </a:lnTo>
                <a:lnTo>
                  <a:pt x="3" y="93"/>
                </a:lnTo>
                <a:lnTo>
                  <a:pt x="1" y="90"/>
                </a:lnTo>
                <a:lnTo>
                  <a:pt x="1" y="88"/>
                </a:lnTo>
                <a:lnTo>
                  <a:pt x="1" y="88"/>
                </a:lnTo>
                <a:lnTo>
                  <a:pt x="3" y="85"/>
                </a:lnTo>
                <a:lnTo>
                  <a:pt x="4" y="83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4" y="80"/>
                </a:lnTo>
                <a:lnTo>
                  <a:pt x="3" y="80"/>
                </a:lnTo>
                <a:lnTo>
                  <a:pt x="1" y="80"/>
                </a:lnTo>
                <a:lnTo>
                  <a:pt x="1" y="79"/>
                </a:lnTo>
                <a:lnTo>
                  <a:pt x="0" y="79"/>
                </a:lnTo>
                <a:lnTo>
                  <a:pt x="1" y="76"/>
                </a:lnTo>
                <a:lnTo>
                  <a:pt x="0" y="72"/>
                </a:lnTo>
                <a:lnTo>
                  <a:pt x="1" y="71"/>
                </a:lnTo>
                <a:lnTo>
                  <a:pt x="3" y="69"/>
                </a:lnTo>
                <a:lnTo>
                  <a:pt x="6" y="69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6" y="64"/>
                </a:lnTo>
                <a:lnTo>
                  <a:pt x="6" y="63"/>
                </a:lnTo>
                <a:lnTo>
                  <a:pt x="8" y="63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9" y="60"/>
                </a:lnTo>
                <a:lnTo>
                  <a:pt x="9" y="58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5"/>
                </a:lnTo>
                <a:lnTo>
                  <a:pt x="9" y="53"/>
                </a:lnTo>
                <a:lnTo>
                  <a:pt x="9" y="53"/>
                </a:lnTo>
                <a:lnTo>
                  <a:pt x="9" y="52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lnTo>
                  <a:pt x="12" y="49"/>
                </a:lnTo>
                <a:lnTo>
                  <a:pt x="12" y="49"/>
                </a:lnTo>
                <a:lnTo>
                  <a:pt x="11" y="47"/>
                </a:lnTo>
                <a:lnTo>
                  <a:pt x="12" y="47"/>
                </a:lnTo>
                <a:lnTo>
                  <a:pt x="12" y="47"/>
                </a:lnTo>
                <a:lnTo>
                  <a:pt x="14" y="49"/>
                </a:lnTo>
                <a:lnTo>
                  <a:pt x="15" y="50"/>
                </a:lnTo>
                <a:lnTo>
                  <a:pt x="17" y="50"/>
                </a:lnTo>
                <a:lnTo>
                  <a:pt x="19" y="50"/>
                </a:lnTo>
                <a:lnTo>
                  <a:pt x="20" y="50"/>
                </a:lnTo>
                <a:lnTo>
                  <a:pt x="22" y="50"/>
                </a:lnTo>
                <a:lnTo>
                  <a:pt x="22" y="50"/>
                </a:lnTo>
                <a:lnTo>
                  <a:pt x="23" y="52"/>
                </a:lnTo>
                <a:lnTo>
                  <a:pt x="25" y="52"/>
                </a:lnTo>
                <a:lnTo>
                  <a:pt x="26" y="53"/>
                </a:lnTo>
                <a:lnTo>
                  <a:pt x="26" y="55"/>
                </a:lnTo>
                <a:lnTo>
                  <a:pt x="26" y="55"/>
                </a:lnTo>
                <a:lnTo>
                  <a:pt x="28" y="53"/>
                </a:lnTo>
                <a:lnTo>
                  <a:pt x="28" y="53"/>
                </a:lnTo>
                <a:lnTo>
                  <a:pt x="30" y="53"/>
                </a:lnTo>
                <a:lnTo>
                  <a:pt x="31" y="53"/>
                </a:lnTo>
                <a:lnTo>
                  <a:pt x="31" y="53"/>
                </a:lnTo>
                <a:lnTo>
                  <a:pt x="33" y="53"/>
                </a:lnTo>
                <a:lnTo>
                  <a:pt x="34" y="52"/>
                </a:lnTo>
                <a:lnTo>
                  <a:pt x="36" y="50"/>
                </a:lnTo>
                <a:lnTo>
                  <a:pt x="37" y="50"/>
                </a:lnTo>
                <a:lnTo>
                  <a:pt x="37" y="49"/>
                </a:lnTo>
                <a:lnTo>
                  <a:pt x="37" y="47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7" y="44"/>
                </a:lnTo>
                <a:lnTo>
                  <a:pt x="39" y="44"/>
                </a:lnTo>
                <a:lnTo>
                  <a:pt x="39" y="44"/>
                </a:lnTo>
                <a:lnTo>
                  <a:pt x="41" y="44"/>
                </a:lnTo>
                <a:lnTo>
                  <a:pt x="44" y="42"/>
                </a:lnTo>
                <a:lnTo>
                  <a:pt x="47" y="41"/>
                </a:lnTo>
                <a:lnTo>
                  <a:pt x="49" y="41"/>
                </a:lnTo>
                <a:lnTo>
                  <a:pt x="50" y="41"/>
                </a:lnTo>
                <a:lnTo>
                  <a:pt x="52" y="41"/>
                </a:lnTo>
                <a:lnTo>
                  <a:pt x="52" y="41"/>
                </a:lnTo>
                <a:lnTo>
                  <a:pt x="52" y="39"/>
                </a:lnTo>
                <a:lnTo>
                  <a:pt x="52" y="39"/>
                </a:lnTo>
                <a:lnTo>
                  <a:pt x="53" y="39"/>
                </a:lnTo>
                <a:lnTo>
                  <a:pt x="56" y="38"/>
                </a:lnTo>
                <a:lnTo>
                  <a:pt x="58" y="36"/>
                </a:lnTo>
                <a:lnTo>
                  <a:pt x="60" y="35"/>
                </a:lnTo>
                <a:lnTo>
                  <a:pt x="60" y="31"/>
                </a:lnTo>
                <a:lnTo>
                  <a:pt x="61" y="28"/>
                </a:lnTo>
                <a:lnTo>
                  <a:pt x="61" y="25"/>
                </a:lnTo>
                <a:lnTo>
                  <a:pt x="63" y="24"/>
                </a:lnTo>
                <a:lnTo>
                  <a:pt x="63" y="22"/>
                </a:lnTo>
                <a:lnTo>
                  <a:pt x="64" y="22"/>
                </a:lnTo>
                <a:lnTo>
                  <a:pt x="67" y="20"/>
                </a:lnTo>
                <a:lnTo>
                  <a:pt x="69" y="20"/>
                </a:lnTo>
                <a:lnTo>
                  <a:pt x="74" y="20"/>
                </a:lnTo>
                <a:lnTo>
                  <a:pt x="74" y="19"/>
                </a:lnTo>
                <a:lnTo>
                  <a:pt x="75" y="17"/>
                </a:lnTo>
                <a:lnTo>
                  <a:pt x="75" y="16"/>
                </a:lnTo>
                <a:lnTo>
                  <a:pt x="77" y="16"/>
                </a:lnTo>
                <a:lnTo>
                  <a:pt x="77" y="16"/>
                </a:lnTo>
                <a:lnTo>
                  <a:pt x="78" y="16"/>
                </a:lnTo>
                <a:lnTo>
                  <a:pt x="82" y="17"/>
                </a:lnTo>
                <a:lnTo>
                  <a:pt x="85" y="19"/>
                </a:lnTo>
                <a:lnTo>
                  <a:pt x="86" y="19"/>
                </a:lnTo>
                <a:lnTo>
                  <a:pt x="88" y="19"/>
                </a:lnTo>
                <a:lnTo>
                  <a:pt x="91" y="19"/>
                </a:lnTo>
                <a:lnTo>
                  <a:pt x="96" y="19"/>
                </a:lnTo>
                <a:lnTo>
                  <a:pt x="97" y="20"/>
                </a:lnTo>
                <a:lnTo>
                  <a:pt x="99" y="20"/>
                </a:lnTo>
                <a:lnTo>
                  <a:pt x="101" y="20"/>
                </a:lnTo>
                <a:lnTo>
                  <a:pt x="102" y="20"/>
                </a:lnTo>
                <a:lnTo>
                  <a:pt x="102" y="20"/>
                </a:lnTo>
                <a:lnTo>
                  <a:pt x="104" y="20"/>
                </a:lnTo>
                <a:lnTo>
                  <a:pt x="104" y="20"/>
                </a:lnTo>
                <a:lnTo>
                  <a:pt x="105" y="22"/>
                </a:lnTo>
                <a:lnTo>
                  <a:pt x="105" y="22"/>
                </a:lnTo>
                <a:lnTo>
                  <a:pt x="105" y="22"/>
                </a:lnTo>
                <a:lnTo>
                  <a:pt x="107" y="24"/>
                </a:lnTo>
                <a:lnTo>
                  <a:pt x="108" y="25"/>
                </a:lnTo>
                <a:lnTo>
                  <a:pt x="110" y="25"/>
                </a:lnTo>
                <a:lnTo>
                  <a:pt x="112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5" y="22"/>
                </a:lnTo>
                <a:lnTo>
                  <a:pt x="116" y="22"/>
                </a:lnTo>
                <a:lnTo>
                  <a:pt x="118" y="20"/>
                </a:lnTo>
                <a:lnTo>
                  <a:pt x="118" y="20"/>
                </a:lnTo>
                <a:lnTo>
                  <a:pt x="119" y="20"/>
                </a:lnTo>
                <a:lnTo>
                  <a:pt x="119" y="20"/>
                </a:lnTo>
                <a:lnTo>
                  <a:pt x="121" y="20"/>
                </a:lnTo>
                <a:lnTo>
                  <a:pt x="121" y="19"/>
                </a:lnTo>
                <a:lnTo>
                  <a:pt x="121" y="19"/>
                </a:lnTo>
                <a:lnTo>
                  <a:pt x="121" y="19"/>
                </a:lnTo>
                <a:lnTo>
                  <a:pt x="123" y="19"/>
                </a:lnTo>
                <a:lnTo>
                  <a:pt x="123" y="19"/>
                </a:lnTo>
                <a:lnTo>
                  <a:pt x="124" y="20"/>
                </a:lnTo>
                <a:lnTo>
                  <a:pt x="126" y="22"/>
                </a:lnTo>
                <a:lnTo>
                  <a:pt x="127" y="22"/>
                </a:lnTo>
                <a:lnTo>
                  <a:pt x="127" y="22"/>
                </a:lnTo>
                <a:lnTo>
                  <a:pt x="129" y="22"/>
                </a:lnTo>
                <a:lnTo>
                  <a:pt x="129" y="20"/>
                </a:lnTo>
                <a:lnTo>
                  <a:pt x="129" y="20"/>
                </a:lnTo>
                <a:lnTo>
                  <a:pt x="129" y="17"/>
                </a:lnTo>
                <a:lnTo>
                  <a:pt x="129" y="17"/>
                </a:lnTo>
                <a:lnTo>
                  <a:pt x="131" y="16"/>
                </a:lnTo>
                <a:lnTo>
                  <a:pt x="132" y="14"/>
                </a:lnTo>
                <a:lnTo>
                  <a:pt x="135" y="14"/>
                </a:lnTo>
                <a:lnTo>
                  <a:pt x="137" y="14"/>
                </a:lnTo>
                <a:lnTo>
                  <a:pt x="137" y="16"/>
                </a:lnTo>
                <a:lnTo>
                  <a:pt x="138" y="16"/>
                </a:lnTo>
                <a:lnTo>
                  <a:pt x="140" y="16"/>
                </a:lnTo>
                <a:lnTo>
                  <a:pt x="140" y="14"/>
                </a:lnTo>
                <a:lnTo>
                  <a:pt x="142" y="14"/>
                </a:lnTo>
                <a:lnTo>
                  <a:pt x="142" y="12"/>
                </a:lnTo>
                <a:lnTo>
                  <a:pt x="140" y="9"/>
                </a:lnTo>
                <a:lnTo>
                  <a:pt x="140" y="9"/>
                </a:lnTo>
                <a:lnTo>
                  <a:pt x="142" y="9"/>
                </a:lnTo>
                <a:lnTo>
                  <a:pt x="142" y="8"/>
                </a:lnTo>
                <a:lnTo>
                  <a:pt x="143" y="6"/>
                </a:lnTo>
                <a:lnTo>
                  <a:pt x="145" y="5"/>
                </a:lnTo>
                <a:lnTo>
                  <a:pt x="146" y="3"/>
                </a:lnTo>
                <a:lnTo>
                  <a:pt x="148" y="1"/>
                </a:lnTo>
                <a:lnTo>
                  <a:pt x="1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7" name="Freeform 348"/>
          <p:cNvSpPr>
            <a:spLocks noEditPoints="1"/>
          </p:cNvSpPr>
          <p:nvPr/>
        </p:nvSpPr>
        <p:spPr bwMode="auto">
          <a:xfrm>
            <a:off x="-400703" y="5571157"/>
            <a:ext cx="363001" cy="278320"/>
          </a:xfrm>
          <a:custGeom>
            <a:avLst/>
            <a:gdLst>
              <a:gd name="T0" fmla="*/ 33 w 69"/>
              <a:gd name="T1" fmla="*/ 29 h 52"/>
              <a:gd name="T2" fmla="*/ 31 w 69"/>
              <a:gd name="T3" fmla="*/ 30 h 52"/>
              <a:gd name="T4" fmla="*/ 30 w 69"/>
              <a:gd name="T5" fmla="*/ 29 h 52"/>
              <a:gd name="T6" fmla="*/ 16 w 69"/>
              <a:gd name="T7" fmla="*/ 27 h 52"/>
              <a:gd name="T8" fmla="*/ 14 w 69"/>
              <a:gd name="T9" fmla="*/ 27 h 52"/>
              <a:gd name="T10" fmla="*/ 25 w 69"/>
              <a:gd name="T11" fmla="*/ 26 h 52"/>
              <a:gd name="T12" fmla="*/ 25 w 69"/>
              <a:gd name="T13" fmla="*/ 27 h 52"/>
              <a:gd name="T14" fmla="*/ 22 w 69"/>
              <a:gd name="T15" fmla="*/ 27 h 52"/>
              <a:gd name="T16" fmla="*/ 25 w 69"/>
              <a:gd name="T17" fmla="*/ 26 h 52"/>
              <a:gd name="T18" fmla="*/ 41 w 69"/>
              <a:gd name="T19" fmla="*/ 26 h 52"/>
              <a:gd name="T20" fmla="*/ 39 w 69"/>
              <a:gd name="T21" fmla="*/ 26 h 52"/>
              <a:gd name="T22" fmla="*/ 41 w 69"/>
              <a:gd name="T23" fmla="*/ 24 h 52"/>
              <a:gd name="T24" fmla="*/ 66 w 69"/>
              <a:gd name="T25" fmla="*/ 13 h 52"/>
              <a:gd name="T26" fmla="*/ 68 w 69"/>
              <a:gd name="T27" fmla="*/ 13 h 52"/>
              <a:gd name="T28" fmla="*/ 65 w 69"/>
              <a:gd name="T29" fmla="*/ 0 h 52"/>
              <a:gd name="T30" fmla="*/ 66 w 69"/>
              <a:gd name="T31" fmla="*/ 4 h 52"/>
              <a:gd name="T32" fmla="*/ 66 w 69"/>
              <a:gd name="T33" fmla="*/ 7 h 52"/>
              <a:gd name="T34" fmla="*/ 68 w 69"/>
              <a:gd name="T35" fmla="*/ 7 h 52"/>
              <a:gd name="T36" fmla="*/ 69 w 69"/>
              <a:gd name="T37" fmla="*/ 18 h 52"/>
              <a:gd name="T38" fmla="*/ 68 w 69"/>
              <a:gd name="T39" fmla="*/ 19 h 52"/>
              <a:gd name="T40" fmla="*/ 65 w 69"/>
              <a:gd name="T41" fmla="*/ 21 h 52"/>
              <a:gd name="T42" fmla="*/ 63 w 69"/>
              <a:gd name="T43" fmla="*/ 19 h 52"/>
              <a:gd name="T44" fmla="*/ 63 w 69"/>
              <a:gd name="T45" fmla="*/ 18 h 52"/>
              <a:gd name="T46" fmla="*/ 61 w 69"/>
              <a:gd name="T47" fmla="*/ 18 h 52"/>
              <a:gd name="T48" fmla="*/ 60 w 69"/>
              <a:gd name="T49" fmla="*/ 19 h 52"/>
              <a:gd name="T50" fmla="*/ 60 w 69"/>
              <a:gd name="T51" fmla="*/ 22 h 52"/>
              <a:gd name="T52" fmla="*/ 60 w 69"/>
              <a:gd name="T53" fmla="*/ 26 h 52"/>
              <a:gd name="T54" fmla="*/ 60 w 69"/>
              <a:gd name="T55" fmla="*/ 29 h 52"/>
              <a:gd name="T56" fmla="*/ 63 w 69"/>
              <a:gd name="T57" fmla="*/ 30 h 52"/>
              <a:gd name="T58" fmla="*/ 61 w 69"/>
              <a:gd name="T59" fmla="*/ 32 h 52"/>
              <a:gd name="T60" fmla="*/ 57 w 69"/>
              <a:gd name="T61" fmla="*/ 32 h 52"/>
              <a:gd name="T62" fmla="*/ 57 w 69"/>
              <a:gd name="T63" fmla="*/ 33 h 52"/>
              <a:gd name="T64" fmla="*/ 55 w 69"/>
              <a:gd name="T65" fmla="*/ 37 h 52"/>
              <a:gd name="T66" fmla="*/ 52 w 69"/>
              <a:gd name="T67" fmla="*/ 45 h 52"/>
              <a:gd name="T68" fmla="*/ 52 w 69"/>
              <a:gd name="T69" fmla="*/ 49 h 52"/>
              <a:gd name="T70" fmla="*/ 50 w 69"/>
              <a:gd name="T71" fmla="*/ 52 h 52"/>
              <a:gd name="T72" fmla="*/ 47 w 69"/>
              <a:gd name="T73" fmla="*/ 52 h 52"/>
              <a:gd name="T74" fmla="*/ 41 w 69"/>
              <a:gd name="T75" fmla="*/ 52 h 52"/>
              <a:gd name="T76" fmla="*/ 31 w 69"/>
              <a:gd name="T77" fmla="*/ 51 h 52"/>
              <a:gd name="T78" fmla="*/ 22 w 69"/>
              <a:gd name="T79" fmla="*/ 49 h 52"/>
              <a:gd name="T80" fmla="*/ 16 w 69"/>
              <a:gd name="T81" fmla="*/ 49 h 52"/>
              <a:gd name="T82" fmla="*/ 14 w 69"/>
              <a:gd name="T83" fmla="*/ 48 h 52"/>
              <a:gd name="T84" fmla="*/ 11 w 69"/>
              <a:gd name="T85" fmla="*/ 46 h 52"/>
              <a:gd name="T86" fmla="*/ 9 w 69"/>
              <a:gd name="T87" fmla="*/ 43 h 52"/>
              <a:gd name="T88" fmla="*/ 6 w 69"/>
              <a:gd name="T89" fmla="*/ 40 h 52"/>
              <a:gd name="T90" fmla="*/ 5 w 69"/>
              <a:gd name="T91" fmla="*/ 37 h 52"/>
              <a:gd name="T92" fmla="*/ 1 w 69"/>
              <a:gd name="T93" fmla="*/ 33 h 52"/>
              <a:gd name="T94" fmla="*/ 0 w 69"/>
              <a:gd name="T95" fmla="*/ 30 h 52"/>
              <a:gd name="T96" fmla="*/ 0 w 69"/>
              <a:gd name="T97" fmla="*/ 27 h 52"/>
              <a:gd name="T98" fmla="*/ 0 w 69"/>
              <a:gd name="T99" fmla="*/ 29 h 52"/>
              <a:gd name="T100" fmla="*/ 3 w 69"/>
              <a:gd name="T101" fmla="*/ 30 h 52"/>
              <a:gd name="T102" fmla="*/ 8 w 69"/>
              <a:gd name="T103" fmla="*/ 32 h 52"/>
              <a:gd name="T104" fmla="*/ 14 w 69"/>
              <a:gd name="T105" fmla="*/ 30 h 52"/>
              <a:gd name="T106" fmla="*/ 31 w 69"/>
              <a:gd name="T107" fmla="*/ 32 h 52"/>
              <a:gd name="T108" fmla="*/ 39 w 69"/>
              <a:gd name="T109" fmla="*/ 29 h 52"/>
              <a:gd name="T110" fmla="*/ 41 w 69"/>
              <a:gd name="T111" fmla="*/ 26 h 52"/>
              <a:gd name="T112" fmla="*/ 44 w 69"/>
              <a:gd name="T113" fmla="*/ 22 h 52"/>
              <a:gd name="T114" fmla="*/ 50 w 69"/>
              <a:gd name="T115" fmla="*/ 16 h 52"/>
              <a:gd name="T116" fmla="*/ 55 w 69"/>
              <a:gd name="T117" fmla="*/ 11 h 52"/>
              <a:gd name="T118" fmla="*/ 63 w 69"/>
              <a:gd name="T119" fmla="*/ 4 h 52"/>
              <a:gd name="T120" fmla="*/ 65 w 69"/>
              <a:gd name="T12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" h="52">
                <a:moveTo>
                  <a:pt x="31" y="29"/>
                </a:move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1" y="30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30" y="29"/>
                </a:lnTo>
                <a:lnTo>
                  <a:pt x="31" y="29"/>
                </a:lnTo>
                <a:close/>
                <a:moveTo>
                  <a:pt x="14" y="27"/>
                </a:moveTo>
                <a:lnTo>
                  <a:pt x="16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close/>
                <a:moveTo>
                  <a:pt x="25" y="26"/>
                </a:moveTo>
                <a:lnTo>
                  <a:pt x="27" y="27"/>
                </a:lnTo>
                <a:lnTo>
                  <a:pt x="25" y="27"/>
                </a:lnTo>
                <a:lnTo>
                  <a:pt x="25" y="27"/>
                </a:lnTo>
                <a:lnTo>
                  <a:pt x="25" y="29"/>
                </a:lnTo>
                <a:lnTo>
                  <a:pt x="24" y="29"/>
                </a:lnTo>
                <a:lnTo>
                  <a:pt x="22" y="27"/>
                </a:lnTo>
                <a:lnTo>
                  <a:pt x="25" y="27"/>
                </a:lnTo>
                <a:lnTo>
                  <a:pt x="25" y="27"/>
                </a:lnTo>
                <a:lnTo>
                  <a:pt x="25" y="26"/>
                </a:lnTo>
                <a:close/>
                <a:moveTo>
                  <a:pt x="41" y="24"/>
                </a:move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close/>
                <a:moveTo>
                  <a:pt x="66" y="13"/>
                </a:move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6" y="13"/>
                </a:lnTo>
                <a:close/>
                <a:moveTo>
                  <a:pt x="65" y="0"/>
                </a:moveTo>
                <a:lnTo>
                  <a:pt x="66" y="0"/>
                </a:lnTo>
                <a:lnTo>
                  <a:pt x="66" y="2"/>
                </a:lnTo>
                <a:lnTo>
                  <a:pt x="66" y="4"/>
                </a:lnTo>
                <a:lnTo>
                  <a:pt x="66" y="5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8" y="7"/>
                </a:lnTo>
                <a:lnTo>
                  <a:pt x="68" y="7"/>
                </a:lnTo>
                <a:lnTo>
                  <a:pt x="69" y="8"/>
                </a:lnTo>
                <a:lnTo>
                  <a:pt x="69" y="16"/>
                </a:lnTo>
                <a:lnTo>
                  <a:pt x="69" y="18"/>
                </a:lnTo>
                <a:lnTo>
                  <a:pt x="68" y="18"/>
                </a:lnTo>
                <a:lnTo>
                  <a:pt x="68" y="18"/>
                </a:lnTo>
                <a:lnTo>
                  <a:pt x="68" y="19"/>
                </a:lnTo>
                <a:lnTo>
                  <a:pt x="66" y="19"/>
                </a:lnTo>
                <a:lnTo>
                  <a:pt x="66" y="19"/>
                </a:lnTo>
                <a:lnTo>
                  <a:pt x="65" y="21"/>
                </a:lnTo>
                <a:lnTo>
                  <a:pt x="65" y="21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8"/>
                </a:lnTo>
                <a:lnTo>
                  <a:pt x="63" y="18"/>
                </a:lnTo>
                <a:lnTo>
                  <a:pt x="63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9"/>
                </a:lnTo>
                <a:lnTo>
                  <a:pt x="60" y="21"/>
                </a:lnTo>
                <a:lnTo>
                  <a:pt x="60" y="22"/>
                </a:lnTo>
                <a:lnTo>
                  <a:pt x="60" y="22"/>
                </a:lnTo>
                <a:lnTo>
                  <a:pt x="60" y="24"/>
                </a:lnTo>
                <a:lnTo>
                  <a:pt x="60" y="24"/>
                </a:lnTo>
                <a:lnTo>
                  <a:pt x="60" y="26"/>
                </a:lnTo>
                <a:lnTo>
                  <a:pt x="60" y="26"/>
                </a:lnTo>
                <a:lnTo>
                  <a:pt x="60" y="27"/>
                </a:lnTo>
                <a:lnTo>
                  <a:pt x="60" y="29"/>
                </a:lnTo>
                <a:lnTo>
                  <a:pt x="60" y="29"/>
                </a:lnTo>
                <a:lnTo>
                  <a:pt x="63" y="29"/>
                </a:lnTo>
                <a:lnTo>
                  <a:pt x="63" y="30"/>
                </a:lnTo>
                <a:lnTo>
                  <a:pt x="63" y="30"/>
                </a:lnTo>
                <a:lnTo>
                  <a:pt x="63" y="32"/>
                </a:lnTo>
                <a:lnTo>
                  <a:pt x="61" y="32"/>
                </a:lnTo>
                <a:lnTo>
                  <a:pt x="60" y="32"/>
                </a:lnTo>
                <a:lnTo>
                  <a:pt x="58" y="32"/>
                </a:lnTo>
                <a:lnTo>
                  <a:pt x="57" y="32"/>
                </a:lnTo>
                <a:lnTo>
                  <a:pt x="55" y="33"/>
                </a:lnTo>
                <a:lnTo>
                  <a:pt x="57" y="33"/>
                </a:lnTo>
                <a:lnTo>
                  <a:pt x="57" y="33"/>
                </a:lnTo>
                <a:lnTo>
                  <a:pt x="57" y="35"/>
                </a:lnTo>
                <a:lnTo>
                  <a:pt x="57" y="37"/>
                </a:lnTo>
                <a:lnTo>
                  <a:pt x="55" y="37"/>
                </a:lnTo>
                <a:lnTo>
                  <a:pt x="55" y="40"/>
                </a:lnTo>
                <a:lnTo>
                  <a:pt x="54" y="41"/>
                </a:lnTo>
                <a:lnTo>
                  <a:pt x="52" y="45"/>
                </a:lnTo>
                <a:lnTo>
                  <a:pt x="52" y="46"/>
                </a:lnTo>
                <a:lnTo>
                  <a:pt x="52" y="49"/>
                </a:lnTo>
                <a:lnTo>
                  <a:pt x="52" y="49"/>
                </a:lnTo>
                <a:lnTo>
                  <a:pt x="52" y="52"/>
                </a:lnTo>
                <a:lnTo>
                  <a:pt x="50" y="52"/>
                </a:lnTo>
                <a:lnTo>
                  <a:pt x="50" y="52"/>
                </a:lnTo>
                <a:lnTo>
                  <a:pt x="49" y="52"/>
                </a:lnTo>
                <a:lnTo>
                  <a:pt x="49" y="52"/>
                </a:lnTo>
                <a:lnTo>
                  <a:pt x="47" y="52"/>
                </a:lnTo>
                <a:lnTo>
                  <a:pt x="46" y="52"/>
                </a:lnTo>
                <a:lnTo>
                  <a:pt x="44" y="52"/>
                </a:lnTo>
                <a:lnTo>
                  <a:pt x="41" y="52"/>
                </a:lnTo>
                <a:lnTo>
                  <a:pt x="38" y="51"/>
                </a:lnTo>
                <a:lnTo>
                  <a:pt x="35" y="51"/>
                </a:lnTo>
                <a:lnTo>
                  <a:pt x="31" y="51"/>
                </a:lnTo>
                <a:lnTo>
                  <a:pt x="28" y="51"/>
                </a:lnTo>
                <a:lnTo>
                  <a:pt x="25" y="49"/>
                </a:lnTo>
                <a:lnTo>
                  <a:pt x="22" y="49"/>
                </a:lnTo>
                <a:lnTo>
                  <a:pt x="20" y="49"/>
                </a:lnTo>
                <a:lnTo>
                  <a:pt x="17" y="49"/>
                </a:lnTo>
                <a:lnTo>
                  <a:pt x="16" y="49"/>
                </a:lnTo>
                <a:lnTo>
                  <a:pt x="16" y="49"/>
                </a:lnTo>
                <a:lnTo>
                  <a:pt x="14" y="49"/>
                </a:lnTo>
                <a:lnTo>
                  <a:pt x="14" y="48"/>
                </a:lnTo>
                <a:lnTo>
                  <a:pt x="13" y="48"/>
                </a:lnTo>
                <a:lnTo>
                  <a:pt x="13" y="46"/>
                </a:lnTo>
                <a:lnTo>
                  <a:pt x="11" y="46"/>
                </a:lnTo>
                <a:lnTo>
                  <a:pt x="11" y="45"/>
                </a:lnTo>
                <a:lnTo>
                  <a:pt x="9" y="43"/>
                </a:lnTo>
                <a:lnTo>
                  <a:pt x="9" y="43"/>
                </a:lnTo>
                <a:lnTo>
                  <a:pt x="8" y="41"/>
                </a:lnTo>
                <a:lnTo>
                  <a:pt x="8" y="41"/>
                </a:lnTo>
                <a:lnTo>
                  <a:pt x="6" y="40"/>
                </a:lnTo>
                <a:lnTo>
                  <a:pt x="6" y="38"/>
                </a:lnTo>
                <a:lnTo>
                  <a:pt x="5" y="37"/>
                </a:lnTo>
                <a:lnTo>
                  <a:pt x="5" y="37"/>
                </a:lnTo>
                <a:lnTo>
                  <a:pt x="3" y="35"/>
                </a:lnTo>
                <a:lnTo>
                  <a:pt x="3" y="35"/>
                </a:lnTo>
                <a:lnTo>
                  <a:pt x="1" y="33"/>
                </a:lnTo>
                <a:lnTo>
                  <a:pt x="1" y="32"/>
                </a:lnTo>
                <a:lnTo>
                  <a:pt x="0" y="32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3" y="30"/>
                </a:lnTo>
                <a:lnTo>
                  <a:pt x="3" y="32"/>
                </a:lnTo>
                <a:lnTo>
                  <a:pt x="5" y="32"/>
                </a:lnTo>
                <a:lnTo>
                  <a:pt x="8" y="32"/>
                </a:lnTo>
                <a:lnTo>
                  <a:pt x="9" y="32"/>
                </a:lnTo>
                <a:lnTo>
                  <a:pt x="13" y="30"/>
                </a:lnTo>
                <a:lnTo>
                  <a:pt x="14" y="30"/>
                </a:lnTo>
                <a:lnTo>
                  <a:pt x="20" y="30"/>
                </a:lnTo>
                <a:lnTo>
                  <a:pt x="25" y="30"/>
                </a:lnTo>
                <a:lnTo>
                  <a:pt x="31" y="32"/>
                </a:lnTo>
                <a:lnTo>
                  <a:pt x="33" y="30"/>
                </a:lnTo>
                <a:lnTo>
                  <a:pt x="36" y="30"/>
                </a:lnTo>
                <a:lnTo>
                  <a:pt x="39" y="29"/>
                </a:lnTo>
                <a:lnTo>
                  <a:pt x="39" y="27"/>
                </a:lnTo>
                <a:lnTo>
                  <a:pt x="41" y="27"/>
                </a:lnTo>
                <a:lnTo>
                  <a:pt x="41" y="26"/>
                </a:lnTo>
                <a:lnTo>
                  <a:pt x="42" y="24"/>
                </a:lnTo>
                <a:lnTo>
                  <a:pt x="42" y="24"/>
                </a:lnTo>
                <a:lnTo>
                  <a:pt x="44" y="22"/>
                </a:lnTo>
                <a:lnTo>
                  <a:pt x="44" y="21"/>
                </a:lnTo>
                <a:lnTo>
                  <a:pt x="46" y="19"/>
                </a:lnTo>
                <a:lnTo>
                  <a:pt x="50" y="16"/>
                </a:lnTo>
                <a:lnTo>
                  <a:pt x="54" y="13"/>
                </a:lnTo>
                <a:lnTo>
                  <a:pt x="54" y="13"/>
                </a:lnTo>
                <a:lnTo>
                  <a:pt x="55" y="11"/>
                </a:lnTo>
                <a:lnTo>
                  <a:pt x="57" y="10"/>
                </a:lnTo>
                <a:lnTo>
                  <a:pt x="63" y="5"/>
                </a:lnTo>
                <a:lnTo>
                  <a:pt x="63" y="4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grpSp>
        <p:nvGrpSpPr>
          <p:cNvPr id="2" name="Группа 240"/>
          <p:cNvGrpSpPr/>
          <p:nvPr/>
        </p:nvGrpSpPr>
        <p:grpSpPr>
          <a:xfrm>
            <a:off x="1032908" y="1890873"/>
            <a:ext cx="1392647" cy="1540330"/>
            <a:chOff x="1220431" y="2042460"/>
            <a:chExt cx="1286640" cy="1423080"/>
          </a:xfrm>
          <a:solidFill>
            <a:srgbClr val="FF3300"/>
          </a:solidFill>
        </p:grpSpPr>
        <p:sp>
          <p:nvSpPr>
            <p:cNvPr id="242" name="CustomShape 309"/>
            <p:cNvSpPr/>
            <p:nvPr/>
          </p:nvSpPr>
          <p:spPr>
            <a:xfrm>
              <a:off x="1618231" y="2944260"/>
              <a:ext cx="634680" cy="521280"/>
            </a:xfrm>
            <a:custGeom>
              <a:avLst/>
              <a:gdLst/>
              <a:ahLst/>
              <a:cxnLst/>
              <a:rect l="l" t="t" r="r" b="b"/>
              <a:pathLst>
                <a:path w="357" h="248">
                  <a:moveTo>
                    <a:pt x="264" y="203"/>
                  </a:moveTo>
                  <a:lnTo>
                    <a:pt x="274" y="203"/>
                  </a:lnTo>
                  <a:lnTo>
                    <a:pt x="284" y="201"/>
                  </a:lnTo>
                  <a:lnTo>
                    <a:pt x="292" y="190"/>
                  </a:lnTo>
                  <a:lnTo>
                    <a:pt x="292" y="182"/>
                  </a:lnTo>
                  <a:lnTo>
                    <a:pt x="297" y="179"/>
                  </a:lnTo>
                  <a:lnTo>
                    <a:pt x="310" y="179"/>
                  </a:lnTo>
                  <a:lnTo>
                    <a:pt x="315" y="177"/>
                  </a:lnTo>
                  <a:lnTo>
                    <a:pt x="322" y="175"/>
                  </a:lnTo>
                  <a:lnTo>
                    <a:pt x="330" y="175"/>
                  </a:lnTo>
                  <a:lnTo>
                    <a:pt x="332" y="167"/>
                  </a:lnTo>
                  <a:lnTo>
                    <a:pt x="332" y="158"/>
                  </a:lnTo>
                  <a:lnTo>
                    <a:pt x="340" y="158"/>
                  </a:lnTo>
                  <a:lnTo>
                    <a:pt x="352" y="160"/>
                  </a:lnTo>
                  <a:lnTo>
                    <a:pt x="350" y="154"/>
                  </a:lnTo>
                  <a:lnTo>
                    <a:pt x="345" y="145"/>
                  </a:lnTo>
                  <a:lnTo>
                    <a:pt x="345" y="137"/>
                  </a:lnTo>
                  <a:lnTo>
                    <a:pt x="347" y="128"/>
                  </a:lnTo>
                  <a:lnTo>
                    <a:pt x="345" y="122"/>
                  </a:lnTo>
                  <a:lnTo>
                    <a:pt x="340" y="117"/>
                  </a:lnTo>
                  <a:lnTo>
                    <a:pt x="342" y="111"/>
                  </a:lnTo>
                  <a:lnTo>
                    <a:pt x="347" y="111"/>
                  </a:lnTo>
                  <a:lnTo>
                    <a:pt x="352" y="107"/>
                  </a:lnTo>
                  <a:lnTo>
                    <a:pt x="357" y="98"/>
                  </a:lnTo>
                  <a:lnTo>
                    <a:pt x="352" y="94"/>
                  </a:lnTo>
                  <a:lnTo>
                    <a:pt x="342" y="94"/>
                  </a:lnTo>
                  <a:lnTo>
                    <a:pt x="337" y="83"/>
                  </a:lnTo>
                  <a:lnTo>
                    <a:pt x="330" y="72"/>
                  </a:lnTo>
                  <a:lnTo>
                    <a:pt x="330" y="64"/>
                  </a:lnTo>
                  <a:lnTo>
                    <a:pt x="322" y="60"/>
                  </a:lnTo>
                  <a:lnTo>
                    <a:pt x="317" y="53"/>
                  </a:lnTo>
                  <a:lnTo>
                    <a:pt x="312" y="47"/>
                  </a:lnTo>
                  <a:lnTo>
                    <a:pt x="302" y="45"/>
                  </a:lnTo>
                  <a:lnTo>
                    <a:pt x="300" y="32"/>
                  </a:lnTo>
                  <a:lnTo>
                    <a:pt x="295" y="28"/>
                  </a:lnTo>
                  <a:lnTo>
                    <a:pt x="282" y="30"/>
                  </a:lnTo>
                  <a:lnTo>
                    <a:pt x="274" y="32"/>
                  </a:lnTo>
                  <a:lnTo>
                    <a:pt x="272" y="40"/>
                  </a:lnTo>
                  <a:lnTo>
                    <a:pt x="264" y="40"/>
                  </a:lnTo>
                  <a:lnTo>
                    <a:pt x="257" y="36"/>
                  </a:lnTo>
                  <a:lnTo>
                    <a:pt x="244" y="36"/>
                  </a:lnTo>
                  <a:lnTo>
                    <a:pt x="234" y="36"/>
                  </a:lnTo>
                  <a:lnTo>
                    <a:pt x="232" y="43"/>
                  </a:lnTo>
                  <a:lnTo>
                    <a:pt x="224" y="40"/>
                  </a:lnTo>
                  <a:lnTo>
                    <a:pt x="222" y="36"/>
                  </a:lnTo>
                  <a:lnTo>
                    <a:pt x="214" y="36"/>
                  </a:lnTo>
                  <a:lnTo>
                    <a:pt x="209" y="40"/>
                  </a:lnTo>
                  <a:lnTo>
                    <a:pt x="199" y="40"/>
                  </a:lnTo>
                  <a:lnTo>
                    <a:pt x="199" y="47"/>
                  </a:lnTo>
                  <a:lnTo>
                    <a:pt x="194" y="49"/>
                  </a:lnTo>
                  <a:lnTo>
                    <a:pt x="186" y="49"/>
                  </a:lnTo>
                  <a:lnTo>
                    <a:pt x="189" y="55"/>
                  </a:lnTo>
                  <a:lnTo>
                    <a:pt x="181" y="55"/>
                  </a:lnTo>
                  <a:lnTo>
                    <a:pt x="171" y="47"/>
                  </a:lnTo>
                  <a:lnTo>
                    <a:pt x="159" y="43"/>
                  </a:lnTo>
                  <a:lnTo>
                    <a:pt x="166" y="30"/>
                  </a:lnTo>
                  <a:lnTo>
                    <a:pt x="146" y="15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6" y="6"/>
                  </a:lnTo>
                  <a:lnTo>
                    <a:pt x="91" y="1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68" y="19"/>
                  </a:lnTo>
                  <a:lnTo>
                    <a:pt x="61" y="13"/>
                  </a:lnTo>
                  <a:lnTo>
                    <a:pt x="41" y="13"/>
                  </a:lnTo>
                  <a:lnTo>
                    <a:pt x="23" y="10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3" y="28"/>
                  </a:lnTo>
                  <a:lnTo>
                    <a:pt x="10" y="45"/>
                  </a:lnTo>
                  <a:lnTo>
                    <a:pt x="13" y="62"/>
                  </a:lnTo>
                  <a:lnTo>
                    <a:pt x="18" y="87"/>
                  </a:lnTo>
                  <a:lnTo>
                    <a:pt x="25" y="122"/>
                  </a:lnTo>
                  <a:lnTo>
                    <a:pt x="30" y="158"/>
                  </a:lnTo>
                  <a:lnTo>
                    <a:pt x="36" y="179"/>
                  </a:lnTo>
                  <a:lnTo>
                    <a:pt x="36" y="190"/>
                  </a:lnTo>
                  <a:lnTo>
                    <a:pt x="38" y="201"/>
                  </a:lnTo>
                  <a:lnTo>
                    <a:pt x="43" y="199"/>
                  </a:lnTo>
                  <a:lnTo>
                    <a:pt x="46" y="194"/>
                  </a:lnTo>
                  <a:lnTo>
                    <a:pt x="53" y="192"/>
                  </a:lnTo>
                  <a:lnTo>
                    <a:pt x="61" y="190"/>
                  </a:lnTo>
                  <a:lnTo>
                    <a:pt x="61" y="184"/>
                  </a:lnTo>
                  <a:lnTo>
                    <a:pt x="66" y="179"/>
                  </a:lnTo>
                  <a:lnTo>
                    <a:pt x="71" y="175"/>
                  </a:lnTo>
                  <a:lnTo>
                    <a:pt x="78" y="175"/>
                  </a:lnTo>
                  <a:lnTo>
                    <a:pt x="83" y="177"/>
                  </a:lnTo>
                  <a:lnTo>
                    <a:pt x="86" y="182"/>
                  </a:lnTo>
                  <a:lnTo>
                    <a:pt x="83" y="192"/>
                  </a:lnTo>
                  <a:lnTo>
                    <a:pt x="83" y="201"/>
                  </a:lnTo>
                  <a:lnTo>
                    <a:pt x="88" y="201"/>
                  </a:lnTo>
                  <a:lnTo>
                    <a:pt x="93" y="203"/>
                  </a:lnTo>
                  <a:lnTo>
                    <a:pt x="96" y="207"/>
                  </a:lnTo>
                  <a:lnTo>
                    <a:pt x="96" y="214"/>
                  </a:lnTo>
                  <a:lnTo>
                    <a:pt x="101" y="218"/>
                  </a:lnTo>
                  <a:lnTo>
                    <a:pt x="108" y="218"/>
                  </a:lnTo>
                  <a:lnTo>
                    <a:pt x="119" y="220"/>
                  </a:lnTo>
                  <a:lnTo>
                    <a:pt x="129" y="224"/>
                  </a:lnTo>
                  <a:lnTo>
                    <a:pt x="139" y="229"/>
                  </a:lnTo>
                  <a:lnTo>
                    <a:pt x="146" y="229"/>
                  </a:lnTo>
                  <a:lnTo>
                    <a:pt x="149" y="222"/>
                  </a:lnTo>
                  <a:lnTo>
                    <a:pt x="159" y="220"/>
                  </a:lnTo>
                  <a:lnTo>
                    <a:pt x="171" y="220"/>
                  </a:lnTo>
                  <a:lnTo>
                    <a:pt x="184" y="222"/>
                  </a:lnTo>
                  <a:lnTo>
                    <a:pt x="191" y="224"/>
                  </a:lnTo>
                  <a:lnTo>
                    <a:pt x="194" y="235"/>
                  </a:lnTo>
                  <a:lnTo>
                    <a:pt x="199" y="246"/>
                  </a:lnTo>
                  <a:lnTo>
                    <a:pt x="202" y="248"/>
                  </a:lnTo>
                  <a:lnTo>
                    <a:pt x="204" y="248"/>
                  </a:lnTo>
                  <a:lnTo>
                    <a:pt x="209" y="246"/>
                  </a:lnTo>
                  <a:lnTo>
                    <a:pt x="214" y="246"/>
                  </a:lnTo>
                  <a:lnTo>
                    <a:pt x="217" y="242"/>
                  </a:lnTo>
                  <a:lnTo>
                    <a:pt x="214" y="233"/>
                  </a:lnTo>
                  <a:lnTo>
                    <a:pt x="207" y="227"/>
                  </a:lnTo>
                  <a:lnTo>
                    <a:pt x="204" y="218"/>
                  </a:lnTo>
                  <a:lnTo>
                    <a:pt x="207" y="214"/>
                  </a:lnTo>
                  <a:lnTo>
                    <a:pt x="219" y="214"/>
                  </a:lnTo>
                  <a:lnTo>
                    <a:pt x="237" y="209"/>
                  </a:lnTo>
                  <a:lnTo>
                    <a:pt x="252" y="205"/>
                  </a:lnTo>
                  <a:lnTo>
                    <a:pt x="264" y="203"/>
                  </a:lnTo>
                  <a:close/>
                </a:path>
              </a:pathLst>
            </a:custGeom>
            <a:grpFill/>
            <a:ln w="1270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310"/>
            <p:cNvSpPr/>
            <p:nvPr/>
          </p:nvSpPr>
          <p:spPr>
            <a:xfrm>
              <a:off x="1511311" y="2455740"/>
              <a:ext cx="647280" cy="601560"/>
            </a:xfrm>
            <a:custGeom>
              <a:avLst/>
              <a:gdLst/>
              <a:ahLst/>
              <a:cxnLst/>
              <a:rect l="l" t="t" r="r" b="b"/>
              <a:pathLst>
                <a:path w="365" h="289">
                  <a:moveTo>
                    <a:pt x="60" y="249"/>
                  </a:moveTo>
                  <a:lnTo>
                    <a:pt x="70" y="249"/>
                  </a:lnTo>
                  <a:lnTo>
                    <a:pt x="70" y="247"/>
                  </a:lnTo>
                  <a:lnTo>
                    <a:pt x="70" y="242"/>
                  </a:lnTo>
                  <a:lnTo>
                    <a:pt x="73" y="238"/>
                  </a:lnTo>
                  <a:lnTo>
                    <a:pt x="83" y="244"/>
                  </a:lnTo>
                  <a:lnTo>
                    <a:pt x="101" y="247"/>
                  </a:lnTo>
                  <a:lnTo>
                    <a:pt x="121" y="247"/>
                  </a:lnTo>
                  <a:lnTo>
                    <a:pt x="128" y="253"/>
                  </a:lnTo>
                  <a:lnTo>
                    <a:pt x="136" y="249"/>
                  </a:lnTo>
                  <a:lnTo>
                    <a:pt x="136" y="244"/>
                  </a:lnTo>
                  <a:lnTo>
                    <a:pt x="151" y="244"/>
                  </a:lnTo>
                  <a:lnTo>
                    <a:pt x="176" y="240"/>
                  </a:lnTo>
                  <a:lnTo>
                    <a:pt x="184" y="234"/>
                  </a:lnTo>
                  <a:lnTo>
                    <a:pt x="196" y="234"/>
                  </a:lnTo>
                  <a:lnTo>
                    <a:pt x="206" y="249"/>
                  </a:lnTo>
                  <a:lnTo>
                    <a:pt x="226" y="264"/>
                  </a:lnTo>
                  <a:lnTo>
                    <a:pt x="219" y="277"/>
                  </a:lnTo>
                  <a:lnTo>
                    <a:pt x="231" y="281"/>
                  </a:lnTo>
                  <a:lnTo>
                    <a:pt x="241" y="289"/>
                  </a:lnTo>
                  <a:lnTo>
                    <a:pt x="249" y="289"/>
                  </a:lnTo>
                  <a:lnTo>
                    <a:pt x="246" y="283"/>
                  </a:lnTo>
                  <a:lnTo>
                    <a:pt x="254" y="283"/>
                  </a:lnTo>
                  <a:lnTo>
                    <a:pt x="259" y="281"/>
                  </a:lnTo>
                  <a:lnTo>
                    <a:pt x="259" y="274"/>
                  </a:lnTo>
                  <a:lnTo>
                    <a:pt x="269" y="274"/>
                  </a:lnTo>
                  <a:lnTo>
                    <a:pt x="274" y="270"/>
                  </a:lnTo>
                  <a:lnTo>
                    <a:pt x="282" y="270"/>
                  </a:lnTo>
                  <a:lnTo>
                    <a:pt x="284" y="274"/>
                  </a:lnTo>
                  <a:lnTo>
                    <a:pt x="292" y="277"/>
                  </a:lnTo>
                  <a:lnTo>
                    <a:pt x="294" y="270"/>
                  </a:lnTo>
                  <a:lnTo>
                    <a:pt x="304" y="270"/>
                  </a:lnTo>
                  <a:lnTo>
                    <a:pt x="317" y="270"/>
                  </a:lnTo>
                  <a:lnTo>
                    <a:pt x="324" y="274"/>
                  </a:lnTo>
                  <a:lnTo>
                    <a:pt x="332" y="274"/>
                  </a:lnTo>
                  <a:lnTo>
                    <a:pt x="334" y="266"/>
                  </a:lnTo>
                  <a:lnTo>
                    <a:pt x="342" y="264"/>
                  </a:lnTo>
                  <a:lnTo>
                    <a:pt x="355" y="262"/>
                  </a:lnTo>
                  <a:lnTo>
                    <a:pt x="350" y="253"/>
                  </a:lnTo>
                  <a:lnTo>
                    <a:pt x="355" y="249"/>
                  </a:lnTo>
                  <a:lnTo>
                    <a:pt x="355" y="244"/>
                  </a:lnTo>
                  <a:lnTo>
                    <a:pt x="360" y="242"/>
                  </a:lnTo>
                  <a:lnTo>
                    <a:pt x="360" y="236"/>
                  </a:lnTo>
                  <a:lnTo>
                    <a:pt x="355" y="232"/>
                  </a:lnTo>
                  <a:lnTo>
                    <a:pt x="355" y="225"/>
                  </a:lnTo>
                  <a:lnTo>
                    <a:pt x="360" y="219"/>
                  </a:lnTo>
                  <a:lnTo>
                    <a:pt x="360" y="212"/>
                  </a:lnTo>
                  <a:lnTo>
                    <a:pt x="365" y="202"/>
                  </a:lnTo>
                  <a:lnTo>
                    <a:pt x="357" y="199"/>
                  </a:lnTo>
                  <a:lnTo>
                    <a:pt x="355" y="195"/>
                  </a:lnTo>
                  <a:lnTo>
                    <a:pt x="362" y="193"/>
                  </a:lnTo>
                  <a:lnTo>
                    <a:pt x="365" y="189"/>
                  </a:lnTo>
                  <a:lnTo>
                    <a:pt x="362" y="182"/>
                  </a:lnTo>
                  <a:lnTo>
                    <a:pt x="357" y="178"/>
                  </a:lnTo>
                  <a:lnTo>
                    <a:pt x="357" y="170"/>
                  </a:lnTo>
                  <a:lnTo>
                    <a:pt x="355" y="163"/>
                  </a:lnTo>
                  <a:lnTo>
                    <a:pt x="347" y="161"/>
                  </a:lnTo>
                  <a:lnTo>
                    <a:pt x="334" y="161"/>
                  </a:lnTo>
                  <a:lnTo>
                    <a:pt x="324" y="167"/>
                  </a:lnTo>
                  <a:lnTo>
                    <a:pt x="324" y="174"/>
                  </a:lnTo>
                  <a:lnTo>
                    <a:pt x="322" y="174"/>
                  </a:lnTo>
                  <a:lnTo>
                    <a:pt x="312" y="170"/>
                  </a:lnTo>
                  <a:lnTo>
                    <a:pt x="312" y="165"/>
                  </a:lnTo>
                  <a:lnTo>
                    <a:pt x="317" y="161"/>
                  </a:lnTo>
                  <a:lnTo>
                    <a:pt x="314" y="148"/>
                  </a:lnTo>
                  <a:lnTo>
                    <a:pt x="312" y="137"/>
                  </a:lnTo>
                  <a:lnTo>
                    <a:pt x="317" y="133"/>
                  </a:lnTo>
                  <a:lnTo>
                    <a:pt x="319" y="127"/>
                  </a:lnTo>
                  <a:lnTo>
                    <a:pt x="317" y="125"/>
                  </a:lnTo>
                  <a:lnTo>
                    <a:pt x="309" y="120"/>
                  </a:lnTo>
                  <a:lnTo>
                    <a:pt x="304" y="125"/>
                  </a:lnTo>
                  <a:lnTo>
                    <a:pt x="302" y="129"/>
                  </a:lnTo>
                  <a:lnTo>
                    <a:pt x="292" y="127"/>
                  </a:lnTo>
                  <a:lnTo>
                    <a:pt x="284" y="125"/>
                  </a:lnTo>
                  <a:lnTo>
                    <a:pt x="272" y="125"/>
                  </a:lnTo>
                  <a:lnTo>
                    <a:pt x="264" y="122"/>
                  </a:lnTo>
                  <a:lnTo>
                    <a:pt x="259" y="120"/>
                  </a:lnTo>
                  <a:lnTo>
                    <a:pt x="254" y="101"/>
                  </a:lnTo>
                  <a:lnTo>
                    <a:pt x="251" y="95"/>
                  </a:lnTo>
                  <a:lnTo>
                    <a:pt x="244" y="95"/>
                  </a:lnTo>
                  <a:lnTo>
                    <a:pt x="234" y="95"/>
                  </a:lnTo>
                  <a:lnTo>
                    <a:pt x="221" y="95"/>
                  </a:lnTo>
                  <a:lnTo>
                    <a:pt x="214" y="90"/>
                  </a:lnTo>
                  <a:lnTo>
                    <a:pt x="209" y="80"/>
                  </a:lnTo>
                  <a:lnTo>
                    <a:pt x="201" y="63"/>
                  </a:lnTo>
                  <a:lnTo>
                    <a:pt x="181" y="50"/>
                  </a:lnTo>
                  <a:lnTo>
                    <a:pt x="173" y="43"/>
                  </a:lnTo>
                  <a:lnTo>
                    <a:pt x="168" y="37"/>
                  </a:lnTo>
                  <a:lnTo>
                    <a:pt x="158" y="35"/>
                  </a:lnTo>
                  <a:lnTo>
                    <a:pt x="141" y="30"/>
                  </a:lnTo>
                  <a:lnTo>
                    <a:pt x="128" y="24"/>
                  </a:lnTo>
                  <a:lnTo>
                    <a:pt x="118" y="18"/>
                  </a:lnTo>
                  <a:lnTo>
                    <a:pt x="108" y="13"/>
                  </a:lnTo>
                  <a:lnTo>
                    <a:pt x="96" y="9"/>
                  </a:lnTo>
                  <a:lnTo>
                    <a:pt x="85" y="0"/>
                  </a:lnTo>
                  <a:lnTo>
                    <a:pt x="85" y="22"/>
                  </a:lnTo>
                  <a:lnTo>
                    <a:pt x="85" y="33"/>
                  </a:lnTo>
                  <a:lnTo>
                    <a:pt x="83" y="41"/>
                  </a:lnTo>
                  <a:lnTo>
                    <a:pt x="70" y="43"/>
                  </a:lnTo>
                  <a:lnTo>
                    <a:pt x="65" y="45"/>
                  </a:lnTo>
                  <a:lnTo>
                    <a:pt x="63" y="52"/>
                  </a:lnTo>
                  <a:lnTo>
                    <a:pt x="70" y="63"/>
                  </a:lnTo>
                  <a:lnTo>
                    <a:pt x="73" y="69"/>
                  </a:lnTo>
                  <a:lnTo>
                    <a:pt x="68" y="71"/>
                  </a:lnTo>
                  <a:lnTo>
                    <a:pt x="60" y="69"/>
                  </a:lnTo>
                  <a:lnTo>
                    <a:pt x="53" y="67"/>
                  </a:lnTo>
                  <a:lnTo>
                    <a:pt x="48" y="69"/>
                  </a:lnTo>
                  <a:lnTo>
                    <a:pt x="35" y="71"/>
                  </a:lnTo>
                  <a:lnTo>
                    <a:pt x="28" y="75"/>
                  </a:lnTo>
                  <a:lnTo>
                    <a:pt x="28" y="84"/>
                  </a:lnTo>
                  <a:lnTo>
                    <a:pt x="23" y="84"/>
                  </a:lnTo>
                  <a:lnTo>
                    <a:pt x="18" y="86"/>
                  </a:lnTo>
                  <a:lnTo>
                    <a:pt x="18" y="95"/>
                  </a:lnTo>
                  <a:lnTo>
                    <a:pt x="10" y="99"/>
                  </a:lnTo>
                  <a:lnTo>
                    <a:pt x="7" y="107"/>
                  </a:lnTo>
                  <a:lnTo>
                    <a:pt x="7" y="116"/>
                  </a:lnTo>
                  <a:lnTo>
                    <a:pt x="10" y="129"/>
                  </a:lnTo>
                  <a:lnTo>
                    <a:pt x="15" y="137"/>
                  </a:lnTo>
                  <a:lnTo>
                    <a:pt x="20" y="146"/>
                  </a:lnTo>
                  <a:lnTo>
                    <a:pt x="20" y="150"/>
                  </a:lnTo>
                  <a:lnTo>
                    <a:pt x="18" y="152"/>
                  </a:lnTo>
                  <a:lnTo>
                    <a:pt x="13" y="152"/>
                  </a:lnTo>
                  <a:lnTo>
                    <a:pt x="7" y="159"/>
                  </a:lnTo>
                  <a:lnTo>
                    <a:pt x="5" y="170"/>
                  </a:lnTo>
                  <a:lnTo>
                    <a:pt x="2" y="176"/>
                  </a:lnTo>
                  <a:lnTo>
                    <a:pt x="0" y="182"/>
                  </a:lnTo>
                  <a:lnTo>
                    <a:pt x="5" y="182"/>
                  </a:lnTo>
                  <a:lnTo>
                    <a:pt x="15" y="182"/>
                  </a:lnTo>
                  <a:lnTo>
                    <a:pt x="25" y="180"/>
                  </a:lnTo>
                  <a:lnTo>
                    <a:pt x="30" y="178"/>
                  </a:lnTo>
                  <a:lnTo>
                    <a:pt x="38" y="182"/>
                  </a:lnTo>
                  <a:lnTo>
                    <a:pt x="48" y="180"/>
                  </a:lnTo>
                  <a:lnTo>
                    <a:pt x="55" y="180"/>
                  </a:lnTo>
                  <a:lnTo>
                    <a:pt x="55" y="184"/>
                  </a:lnTo>
                  <a:lnTo>
                    <a:pt x="50" y="189"/>
                  </a:lnTo>
                  <a:lnTo>
                    <a:pt x="43" y="193"/>
                  </a:lnTo>
                  <a:lnTo>
                    <a:pt x="33" y="191"/>
                  </a:lnTo>
                  <a:lnTo>
                    <a:pt x="30" y="195"/>
                  </a:lnTo>
                  <a:lnTo>
                    <a:pt x="33" y="202"/>
                  </a:lnTo>
                  <a:lnTo>
                    <a:pt x="40" y="217"/>
                  </a:lnTo>
                  <a:lnTo>
                    <a:pt x="50" y="232"/>
                  </a:lnTo>
                  <a:lnTo>
                    <a:pt x="55" y="240"/>
                  </a:lnTo>
                  <a:lnTo>
                    <a:pt x="60" y="249"/>
                  </a:lnTo>
                  <a:close/>
                </a:path>
              </a:pathLst>
            </a:custGeom>
            <a:grpFill/>
            <a:ln w="1270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337"/>
            <p:cNvSpPr/>
            <p:nvPr/>
          </p:nvSpPr>
          <p:spPr>
            <a:xfrm>
              <a:off x="1648111" y="2042460"/>
              <a:ext cx="858960" cy="776160"/>
            </a:xfrm>
            <a:custGeom>
              <a:avLst/>
              <a:gdLst/>
              <a:ahLst/>
              <a:cxnLst/>
              <a:rect l="l" t="t" r="r" b="b"/>
              <a:pathLst>
                <a:path w="478" h="370">
                  <a:moveTo>
                    <a:pt x="304" y="355"/>
                  </a:moveTo>
                  <a:lnTo>
                    <a:pt x="319" y="357"/>
                  </a:lnTo>
                  <a:lnTo>
                    <a:pt x="324" y="353"/>
                  </a:lnTo>
                  <a:lnTo>
                    <a:pt x="324" y="346"/>
                  </a:lnTo>
                  <a:lnTo>
                    <a:pt x="334" y="344"/>
                  </a:lnTo>
                  <a:lnTo>
                    <a:pt x="344" y="344"/>
                  </a:lnTo>
                  <a:lnTo>
                    <a:pt x="349" y="340"/>
                  </a:lnTo>
                  <a:lnTo>
                    <a:pt x="360" y="340"/>
                  </a:lnTo>
                  <a:lnTo>
                    <a:pt x="372" y="346"/>
                  </a:lnTo>
                  <a:lnTo>
                    <a:pt x="387" y="346"/>
                  </a:lnTo>
                  <a:lnTo>
                    <a:pt x="397" y="342"/>
                  </a:lnTo>
                  <a:lnTo>
                    <a:pt x="402" y="346"/>
                  </a:lnTo>
                  <a:lnTo>
                    <a:pt x="412" y="344"/>
                  </a:lnTo>
                  <a:lnTo>
                    <a:pt x="422" y="340"/>
                  </a:lnTo>
                  <a:lnTo>
                    <a:pt x="430" y="338"/>
                  </a:lnTo>
                  <a:lnTo>
                    <a:pt x="435" y="342"/>
                  </a:lnTo>
                  <a:lnTo>
                    <a:pt x="440" y="346"/>
                  </a:lnTo>
                  <a:lnTo>
                    <a:pt x="443" y="333"/>
                  </a:lnTo>
                  <a:lnTo>
                    <a:pt x="448" y="323"/>
                  </a:lnTo>
                  <a:lnTo>
                    <a:pt x="445" y="321"/>
                  </a:lnTo>
                  <a:lnTo>
                    <a:pt x="440" y="316"/>
                  </a:lnTo>
                  <a:lnTo>
                    <a:pt x="445" y="312"/>
                  </a:lnTo>
                  <a:lnTo>
                    <a:pt x="450" y="314"/>
                  </a:lnTo>
                  <a:lnTo>
                    <a:pt x="453" y="308"/>
                  </a:lnTo>
                  <a:lnTo>
                    <a:pt x="455" y="301"/>
                  </a:lnTo>
                  <a:lnTo>
                    <a:pt x="460" y="299"/>
                  </a:lnTo>
                  <a:lnTo>
                    <a:pt x="465" y="299"/>
                  </a:lnTo>
                  <a:lnTo>
                    <a:pt x="470" y="293"/>
                  </a:lnTo>
                  <a:lnTo>
                    <a:pt x="478" y="284"/>
                  </a:lnTo>
                  <a:lnTo>
                    <a:pt x="473" y="271"/>
                  </a:lnTo>
                  <a:lnTo>
                    <a:pt x="463" y="263"/>
                  </a:lnTo>
                  <a:lnTo>
                    <a:pt x="458" y="256"/>
                  </a:lnTo>
                  <a:lnTo>
                    <a:pt x="448" y="252"/>
                  </a:lnTo>
                  <a:lnTo>
                    <a:pt x="438" y="250"/>
                  </a:lnTo>
                  <a:lnTo>
                    <a:pt x="435" y="246"/>
                  </a:lnTo>
                  <a:lnTo>
                    <a:pt x="435" y="224"/>
                  </a:lnTo>
                  <a:lnTo>
                    <a:pt x="445" y="220"/>
                  </a:lnTo>
                  <a:lnTo>
                    <a:pt x="458" y="214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63" y="194"/>
                  </a:lnTo>
                  <a:lnTo>
                    <a:pt x="463" y="186"/>
                  </a:lnTo>
                  <a:lnTo>
                    <a:pt x="458" y="181"/>
                  </a:lnTo>
                  <a:lnTo>
                    <a:pt x="450" y="186"/>
                  </a:lnTo>
                  <a:lnTo>
                    <a:pt x="445" y="186"/>
                  </a:lnTo>
                  <a:lnTo>
                    <a:pt x="438" y="158"/>
                  </a:lnTo>
                  <a:lnTo>
                    <a:pt x="432" y="151"/>
                  </a:lnTo>
                  <a:lnTo>
                    <a:pt x="425" y="151"/>
                  </a:lnTo>
                  <a:lnTo>
                    <a:pt x="425" y="143"/>
                  </a:lnTo>
                  <a:lnTo>
                    <a:pt x="422" y="137"/>
                  </a:lnTo>
                  <a:lnTo>
                    <a:pt x="410" y="132"/>
                  </a:lnTo>
                  <a:lnTo>
                    <a:pt x="397" y="130"/>
                  </a:lnTo>
                  <a:lnTo>
                    <a:pt x="382" y="128"/>
                  </a:lnTo>
                  <a:lnTo>
                    <a:pt x="370" y="130"/>
                  </a:lnTo>
                  <a:lnTo>
                    <a:pt x="362" y="130"/>
                  </a:lnTo>
                  <a:lnTo>
                    <a:pt x="349" y="122"/>
                  </a:lnTo>
                  <a:lnTo>
                    <a:pt x="349" y="111"/>
                  </a:lnTo>
                  <a:lnTo>
                    <a:pt x="355" y="104"/>
                  </a:lnTo>
                  <a:lnTo>
                    <a:pt x="360" y="98"/>
                  </a:lnTo>
                  <a:lnTo>
                    <a:pt x="360" y="87"/>
                  </a:lnTo>
                  <a:lnTo>
                    <a:pt x="355" y="81"/>
                  </a:lnTo>
                  <a:lnTo>
                    <a:pt x="352" y="72"/>
                  </a:lnTo>
                  <a:lnTo>
                    <a:pt x="355" y="66"/>
                  </a:lnTo>
                  <a:lnTo>
                    <a:pt x="349" y="64"/>
                  </a:lnTo>
                  <a:lnTo>
                    <a:pt x="349" y="62"/>
                  </a:lnTo>
                  <a:lnTo>
                    <a:pt x="337" y="59"/>
                  </a:lnTo>
                  <a:lnTo>
                    <a:pt x="329" y="53"/>
                  </a:lnTo>
                  <a:lnTo>
                    <a:pt x="319" y="49"/>
                  </a:lnTo>
                  <a:lnTo>
                    <a:pt x="309" y="51"/>
                  </a:lnTo>
                  <a:lnTo>
                    <a:pt x="297" y="53"/>
                  </a:lnTo>
                  <a:lnTo>
                    <a:pt x="289" y="57"/>
                  </a:lnTo>
                  <a:lnTo>
                    <a:pt x="289" y="62"/>
                  </a:lnTo>
                  <a:lnTo>
                    <a:pt x="282" y="64"/>
                  </a:lnTo>
                  <a:lnTo>
                    <a:pt x="272" y="62"/>
                  </a:lnTo>
                  <a:lnTo>
                    <a:pt x="264" y="55"/>
                  </a:lnTo>
                  <a:lnTo>
                    <a:pt x="259" y="53"/>
                  </a:lnTo>
                  <a:lnTo>
                    <a:pt x="249" y="53"/>
                  </a:lnTo>
                  <a:lnTo>
                    <a:pt x="244" y="49"/>
                  </a:lnTo>
                  <a:lnTo>
                    <a:pt x="244" y="36"/>
                  </a:lnTo>
                  <a:lnTo>
                    <a:pt x="236" y="34"/>
                  </a:lnTo>
                  <a:lnTo>
                    <a:pt x="229" y="36"/>
                  </a:lnTo>
                  <a:lnTo>
                    <a:pt x="221" y="42"/>
                  </a:lnTo>
                  <a:lnTo>
                    <a:pt x="216" y="38"/>
                  </a:lnTo>
                  <a:lnTo>
                    <a:pt x="206" y="38"/>
                  </a:lnTo>
                  <a:lnTo>
                    <a:pt x="189" y="32"/>
                  </a:lnTo>
                  <a:lnTo>
                    <a:pt x="181" y="17"/>
                  </a:lnTo>
                  <a:lnTo>
                    <a:pt x="163" y="12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3" y="4"/>
                  </a:lnTo>
                  <a:lnTo>
                    <a:pt x="131" y="0"/>
                  </a:lnTo>
                  <a:lnTo>
                    <a:pt x="121" y="4"/>
                  </a:lnTo>
                  <a:lnTo>
                    <a:pt x="121" y="12"/>
                  </a:lnTo>
                  <a:lnTo>
                    <a:pt x="113" y="12"/>
                  </a:lnTo>
                  <a:lnTo>
                    <a:pt x="108" y="17"/>
                  </a:lnTo>
                  <a:lnTo>
                    <a:pt x="108" y="32"/>
                  </a:lnTo>
                  <a:lnTo>
                    <a:pt x="101" y="38"/>
                  </a:lnTo>
                  <a:lnTo>
                    <a:pt x="98" y="55"/>
                  </a:lnTo>
                  <a:lnTo>
                    <a:pt x="93" y="64"/>
                  </a:lnTo>
                  <a:lnTo>
                    <a:pt x="88" y="64"/>
                  </a:lnTo>
                  <a:lnTo>
                    <a:pt x="75" y="64"/>
                  </a:lnTo>
                  <a:lnTo>
                    <a:pt x="63" y="66"/>
                  </a:lnTo>
                  <a:lnTo>
                    <a:pt x="58" y="74"/>
                  </a:lnTo>
                  <a:lnTo>
                    <a:pt x="50" y="79"/>
                  </a:lnTo>
                  <a:lnTo>
                    <a:pt x="45" y="85"/>
                  </a:lnTo>
                  <a:lnTo>
                    <a:pt x="43" y="96"/>
                  </a:lnTo>
                  <a:lnTo>
                    <a:pt x="33" y="98"/>
                  </a:lnTo>
                  <a:lnTo>
                    <a:pt x="15" y="104"/>
                  </a:lnTo>
                  <a:lnTo>
                    <a:pt x="15" y="115"/>
                  </a:lnTo>
                  <a:lnTo>
                    <a:pt x="12" y="119"/>
                  </a:lnTo>
                  <a:lnTo>
                    <a:pt x="5" y="124"/>
                  </a:lnTo>
                  <a:lnTo>
                    <a:pt x="2" y="128"/>
                  </a:lnTo>
                  <a:lnTo>
                    <a:pt x="7" y="132"/>
                  </a:lnTo>
                  <a:lnTo>
                    <a:pt x="5" y="137"/>
                  </a:lnTo>
                  <a:lnTo>
                    <a:pt x="0" y="139"/>
                  </a:lnTo>
                  <a:lnTo>
                    <a:pt x="2" y="143"/>
                  </a:lnTo>
                  <a:lnTo>
                    <a:pt x="12" y="151"/>
                  </a:lnTo>
                  <a:lnTo>
                    <a:pt x="15" y="158"/>
                  </a:lnTo>
                  <a:lnTo>
                    <a:pt x="7" y="166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5" y="192"/>
                  </a:lnTo>
                  <a:lnTo>
                    <a:pt x="7" y="196"/>
                  </a:lnTo>
                  <a:lnTo>
                    <a:pt x="18" y="205"/>
                  </a:lnTo>
                  <a:lnTo>
                    <a:pt x="30" y="209"/>
                  </a:lnTo>
                  <a:lnTo>
                    <a:pt x="40" y="214"/>
                  </a:lnTo>
                  <a:lnTo>
                    <a:pt x="50" y="220"/>
                  </a:lnTo>
                  <a:lnTo>
                    <a:pt x="63" y="226"/>
                  </a:lnTo>
                  <a:lnTo>
                    <a:pt x="80" y="231"/>
                  </a:lnTo>
                  <a:lnTo>
                    <a:pt x="90" y="233"/>
                  </a:lnTo>
                  <a:lnTo>
                    <a:pt x="95" y="239"/>
                  </a:lnTo>
                  <a:lnTo>
                    <a:pt x="103" y="246"/>
                  </a:lnTo>
                  <a:lnTo>
                    <a:pt x="123" y="259"/>
                  </a:lnTo>
                  <a:lnTo>
                    <a:pt x="131" y="276"/>
                  </a:lnTo>
                  <a:lnTo>
                    <a:pt x="136" y="286"/>
                  </a:lnTo>
                  <a:lnTo>
                    <a:pt x="143" y="291"/>
                  </a:lnTo>
                  <a:lnTo>
                    <a:pt x="156" y="291"/>
                  </a:lnTo>
                  <a:lnTo>
                    <a:pt x="166" y="291"/>
                  </a:lnTo>
                  <a:lnTo>
                    <a:pt x="173" y="291"/>
                  </a:lnTo>
                  <a:lnTo>
                    <a:pt x="176" y="297"/>
                  </a:lnTo>
                  <a:lnTo>
                    <a:pt x="181" y="316"/>
                  </a:lnTo>
                  <a:lnTo>
                    <a:pt x="186" y="318"/>
                  </a:lnTo>
                  <a:lnTo>
                    <a:pt x="194" y="321"/>
                  </a:lnTo>
                  <a:lnTo>
                    <a:pt x="206" y="321"/>
                  </a:lnTo>
                  <a:lnTo>
                    <a:pt x="214" y="323"/>
                  </a:lnTo>
                  <a:lnTo>
                    <a:pt x="224" y="325"/>
                  </a:lnTo>
                  <a:lnTo>
                    <a:pt x="226" y="321"/>
                  </a:lnTo>
                  <a:lnTo>
                    <a:pt x="231" y="316"/>
                  </a:lnTo>
                  <a:lnTo>
                    <a:pt x="239" y="321"/>
                  </a:lnTo>
                  <a:lnTo>
                    <a:pt x="241" y="323"/>
                  </a:lnTo>
                  <a:lnTo>
                    <a:pt x="239" y="329"/>
                  </a:lnTo>
                  <a:lnTo>
                    <a:pt x="234" y="333"/>
                  </a:lnTo>
                  <a:lnTo>
                    <a:pt x="236" y="344"/>
                  </a:lnTo>
                  <a:lnTo>
                    <a:pt x="239" y="357"/>
                  </a:lnTo>
                  <a:lnTo>
                    <a:pt x="234" y="361"/>
                  </a:lnTo>
                  <a:lnTo>
                    <a:pt x="234" y="366"/>
                  </a:lnTo>
                  <a:lnTo>
                    <a:pt x="244" y="370"/>
                  </a:lnTo>
                  <a:lnTo>
                    <a:pt x="246" y="370"/>
                  </a:lnTo>
                  <a:lnTo>
                    <a:pt x="246" y="363"/>
                  </a:lnTo>
                  <a:lnTo>
                    <a:pt x="256" y="357"/>
                  </a:lnTo>
                  <a:lnTo>
                    <a:pt x="269" y="357"/>
                  </a:lnTo>
                  <a:lnTo>
                    <a:pt x="277" y="359"/>
                  </a:lnTo>
                  <a:lnTo>
                    <a:pt x="287" y="359"/>
                  </a:lnTo>
                  <a:lnTo>
                    <a:pt x="294" y="357"/>
                  </a:lnTo>
                  <a:lnTo>
                    <a:pt x="304" y="355"/>
                  </a:lnTo>
                  <a:close/>
                </a:path>
              </a:pathLst>
            </a:custGeom>
            <a:grpFill/>
            <a:ln w="1270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339"/>
            <p:cNvSpPr/>
            <p:nvPr/>
          </p:nvSpPr>
          <p:spPr>
            <a:xfrm>
              <a:off x="2135551" y="2748420"/>
              <a:ext cx="348120" cy="585000"/>
            </a:xfrm>
            <a:custGeom>
              <a:avLst/>
              <a:gdLst/>
              <a:ahLst/>
              <a:cxnLst/>
              <a:rect l="l" t="t" r="r" b="b"/>
              <a:pathLst>
                <a:path w="193" h="278">
                  <a:moveTo>
                    <a:pt x="10" y="124"/>
                  </a:moveTo>
                  <a:lnTo>
                    <a:pt x="12" y="137"/>
                  </a:lnTo>
                  <a:lnTo>
                    <a:pt x="22" y="139"/>
                  </a:lnTo>
                  <a:lnTo>
                    <a:pt x="27" y="145"/>
                  </a:lnTo>
                  <a:lnTo>
                    <a:pt x="32" y="152"/>
                  </a:lnTo>
                  <a:lnTo>
                    <a:pt x="40" y="156"/>
                  </a:lnTo>
                  <a:lnTo>
                    <a:pt x="40" y="164"/>
                  </a:lnTo>
                  <a:lnTo>
                    <a:pt x="47" y="175"/>
                  </a:lnTo>
                  <a:lnTo>
                    <a:pt x="52" y="186"/>
                  </a:lnTo>
                  <a:lnTo>
                    <a:pt x="62" y="186"/>
                  </a:lnTo>
                  <a:lnTo>
                    <a:pt x="67" y="190"/>
                  </a:lnTo>
                  <a:lnTo>
                    <a:pt x="62" y="199"/>
                  </a:lnTo>
                  <a:lnTo>
                    <a:pt x="57" y="203"/>
                  </a:lnTo>
                  <a:lnTo>
                    <a:pt x="52" y="203"/>
                  </a:lnTo>
                  <a:lnTo>
                    <a:pt x="50" y="209"/>
                  </a:lnTo>
                  <a:lnTo>
                    <a:pt x="55" y="214"/>
                  </a:lnTo>
                  <a:lnTo>
                    <a:pt x="57" y="220"/>
                  </a:lnTo>
                  <a:lnTo>
                    <a:pt x="55" y="229"/>
                  </a:lnTo>
                  <a:lnTo>
                    <a:pt x="55" y="237"/>
                  </a:lnTo>
                  <a:lnTo>
                    <a:pt x="60" y="246"/>
                  </a:lnTo>
                  <a:lnTo>
                    <a:pt x="65" y="257"/>
                  </a:lnTo>
                  <a:lnTo>
                    <a:pt x="77" y="267"/>
                  </a:lnTo>
                  <a:lnTo>
                    <a:pt x="83" y="261"/>
                  </a:lnTo>
                  <a:lnTo>
                    <a:pt x="93" y="259"/>
                  </a:lnTo>
                  <a:lnTo>
                    <a:pt x="103" y="269"/>
                  </a:lnTo>
                  <a:lnTo>
                    <a:pt x="108" y="278"/>
                  </a:lnTo>
                  <a:lnTo>
                    <a:pt x="113" y="278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30" y="263"/>
                  </a:lnTo>
                  <a:lnTo>
                    <a:pt x="138" y="254"/>
                  </a:lnTo>
                  <a:lnTo>
                    <a:pt x="145" y="248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3" y="235"/>
                  </a:lnTo>
                  <a:lnTo>
                    <a:pt x="130" y="231"/>
                  </a:lnTo>
                  <a:lnTo>
                    <a:pt x="135" y="231"/>
                  </a:lnTo>
                  <a:lnTo>
                    <a:pt x="140" y="229"/>
                  </a:lnTo>
                  <a:lnTo>
                    <a:pt x="140" y="222"/>
                  </a:lnTo>
                  <a:lnTo>
                    <a:pt x="143" y="214"/>
                  </a:lnTo>
                  <a:lnTo>
                    <a:pt x="140" y="209"/>
                  </a:lnTo>
                  <a:lnTo>
                    <a:pt x="135" y="205"/>
                  </a:lnTo>
                  <a:lnTo>
                    <a:pt x="138" y="197"/>
                  </a:lnTo>
                  <a:lnTo>
                    <a:pt x="145" y="190"/>
                  </a:lnTo>
                  <a:lnTo>
                    <a:pt x="153" y="190"/>
                  </a:lnTo>
                  <a:lnTo>
                    <a:pt x="155" y="177"/>
                  </a:lnTo>
                  <a:lnTo>
                    <a:pt x="150" y="175"/>
                  </a:lnTo>
                  <a:lnTo>
                    <a:pt x="155" y="169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53" y="158"/>
                  </a:lnTo>
                  <a:lnTo>
                    <a:pt x="150" y="152"/>
                  </a:lnTo>
                  <a:lnTo>
                    <a:pt x="148" y="145"/>
                  </a:lnTo>
                  <a:lnTo>
                    <a:pt x="140" y="152"/>
                  </a:lnTo>
                  <a:lnTo>
                    <a:pt x="138" y="156"/>
                  </a:lnTo>
                  <a:lnTo>
                    <a:pt x="135" y="154"/>
                  </a:lnTo>
                  <a:lnTo>
                    <a:pt x="138" y="147"/>
                  </a:lnTo>
                  <a:lnTo>
                    <a:pt x="145" y="137"/>
                  </a:lnTo>
                  <a:lnTo>
                    <a:pt x="148" y="130"/>
                  </a:lnTo>
                  <a:lnTo>
                    <a:pt x="150" y="122"/>
                  </a:lnTo>
                  <a:lnTo>
                    <a:pt x="145" y="98"/>
                  </a:lnTo>
                  <a:lnTo>
                    <a:pt x="148" y="94"/>
                  </a:lnTo>
                  <a:lnTo>
                    <a:pt x="153" y="94"/>
                  </a:lnTo>
                  <a:lnTo>
                    <a:pt x="158" y="87"/>
                  </a:lnTo>
                  <a:lnTo>
                    <a:pt x="163" y="81"/>
                  </a:lnTo>
                  <a:lnTo>
                    <a:pt x="176" y="75"/>
                  </a:lnTo>
                  <a:lnTo>
                    <a:pt x="181" y="68"/>
                  </a:lnTo>
                  <a:lnTo>
                    <a:pt x="191" y="68"/>
                  </a:lnTo>
                  <a:lnTo>
                    <a:pt x="193" y="62"/>
                  </a:lnTo>
                  <a:lnTo>
                    <a:pt x="191" y="57"/>
                  </a:lnTo>
                  <a:lnTo>
                    <a:pt x="188" y="53"/>
                  </a:lnTo>
                  <a:lnTo>
                    <a:pt x="188" y="47"/>
                  </a:lnTo>
                  <a:lnTo>
                    <a:pt x="183" y="40"/>
                  </a:lnTo>
                  <a:lnTo>
                    <a:pt x="173" y="34"/>
                  </a:lnTo>
                  <a:lnTo>
                    <a:pt x="168" y="28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8" y="8"/>
                  </a:lnTo>
                  <a:lnTo>
                    <a:pt x="163" y="4"/>
                  </a:lnTo>
                  <a:lnTo>
                    <a:pt x="158" y="0"/>
                  </a:lnTo>
                  <a:lnTo>
                    <a:pt x="150" y="2"/>
                  </a:lnTo>
                  <a:lnTo>
                    <a:pt x="140" y="6"/>
                  </a:lnTo>
                  <a:lnTo>
                    <a:pt x="130" y="8"/>
                  </a:lnTo>
                  <a:lnTo>
                    <a:pt x="125" y="4"/>
                  </a:lnTo>
                  <a:lnTo>
                    <a:pt x="115" y="8"/>
                  </a:lnTo>
                  <a:lnTo>
                    <a:pt x="100" y="8"/>
                  </a:lnTo>
                  <a:lnTo>
                    <a:pt x="88" y="2"/>
                  </a:lnTo>
                  <a:lnTo>
                    <a:pt x="77" y="2"/>
                  </a:lnTo>
                  <a:lnTo>
                    <a:pt x="72" y="6"/>
                  </a:lnTo>
                  <a:lnTo>
                    <a:pt x="62" y="6"/>
                  </a:lnTo>
                  <a:lnTo>
                    <a:pt x="52" y="8"/>
                  </a:lnTo>
                  <a:lnTo>
                    <a:pt x="52" y="15"/>
                  </a:lnTo>
                  <a:lnTo>
                    <a:pt x="47" y="19"/>
                  </a:lnTo>
                  <a:lnTo>
                    <a:pt x="32" y="17"/>
                  </a:lnTo>
                  <a:lnTo>
                    <a:pt x="22" y="19"/>
                  </a:lnTo>
                  <a:lnTo>
                    <a:pt x="15" y="21"/>
                  </a:lnTo>
                  <a:lnTo>
                    <a:pt x="5" y="21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2" y="51"/>
                  </a:lnTo>
                  <a:lnTo>
                    <a:pt x="5" y="53"/>
                  </a:lnTo>
                  <a:lnTo>
                    <a:pt x="7" y="57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10" y="77"/>
                  </a:lnTo>
                  <a:lnTo>
                    <a:pt x="5" y="83"/>
                  </a:lnTo>
                  <a:lnTo>
                    <a:pt x="5" y="90"/>
                  </a:lnTo>
                  <a:lnTo>
                    <a:pt x="10" y="94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5" y="107"/>
                  </a:lnTo>
                  <a:lnTo>
                    <a:pt x="0" y="111"/>
                  </a:lnTo>
                  <a:lnTo>
                    <a:pt x="5" y="120"/>
                  </a:lnTo>
                  <a:lnTo>
                    <a:pt x="10" y="124"/>
                  </a:lnTo>
                  <a:close/>
                </a:path>
              </a:pathLst>
            </a:custGeom>
            <a:grpFill/>
            <a:ln w="1270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63"/>
            <p:cNvSpPr/>
            <p:nvPr/>
          </p:nvSpPr>
          <p:spPr>
            <a:xfrm>
              <a:off x="1220431" y="2174580"/>
              <a:ext cx="457200" cy="696240"/>
            </a:xfrm>
            <a:custGeom>
              <a:avLst/>
              <a:gdLst/>
              <a:ahLst/>
              <a:cxnLst/>
              <a:rect l="l" t="t" r="r" b="b"/>
              <a:pathLst>
                <a:path w="254" h="336">
                  <a:moveTo>
                    <a:pt x="80" y="120"/>
                  </a:moveTo>
                  <a:lnTo>
                    <a:pt x="88" y="114"/>
                  </a:lnTo>
                  <a:lnTo>
                    <a:pt x="96" y="107"/>
                  </a:lnTo>
                  <a:lnTo>
                    <a:pt x="96" y="101"/>
                  </a:lnTo>
                  <a:lnTo>
                    <a:pt x="88" y="82"/>
                  </a:lnTo>
                  <a:lnTo>
                    <a:pt x="85" y="67"/>
                  </a:lnTo>
                  <a:lnTo>
                    <a:pt x="70" y="67"/>
                  </a:lnTo>
                  <a:lnTo>
                    <a:pt x="63" y="60"/>
                  </a:lnTo>
                  <a:lnTo>
                    <a:pt x="68" y="58"/>
                  </a:lnTo>
                  <a:lnTo>
                    <a:pt x="78" y="58"/>
                  </a:lnTo>
                  <a:lnTo>
                    <a:pt x="85" y="58"/>
                  </a:lnTo>
                  <a:lnTo>
                    <a:pt x="85" y="54"/>
                  </a:lnTo>
                  <a:lnTo>
                    <a:pt x="83" y="37"/>
                  </a:lnTo>
                  <a:lnTo>
                    <a:pt x="85" y="28"/>
                  </a:lnTo>
                  <a:lnTo>
                    <a:pt x="101" y="9"/>
                  </a:lnTo>
                  <a:lnTo>
                    <a:pt x="113" y="0"/>
                  </a:lnTo>
                  <a:lnTo>
                    <a:pt x="116" y="7"/>
                  </a:lnTo>
                  <a:lnTo>
                    <a:pt x="118" y="15"/>
                  </a:lnTo>
                  <a:lnTo>
                    <a:pt x="118" y="24"/>
                  </a:lnTo>
                  <a:lnTo>
                    <a:pt x="116" y="30"/>
                  </a:lnTo>
                  <a:lnTo>
                    <a:pt x="116" y="37"/>
                  </a:lnTo>
                  <a:lnTo>
                    <a:pt x="126" y="37"/>
                  </a:lnTo>
                  <a:lnTo>
                    <a:pt x="138" y="43"/>
                  </a:lnTo>
                  <a:lnTo>
                    <a:pt x="153" y="56"/>
                  </a:lnTo>
                  <a:lnTo>
                    <a:pt x="163" y="60"/>
                  </a:lnTo>
                  <a:lnTo>
                    <a:pt x="171" y="56"/>
                  </a:lnTo>
                  <a:lnTo>
                    <a:pt x="181" y="52"/>
                  </a:lnTo>
                  <a:lnTo>
                    <a:pt x="199" y="63"/>
                  </a:lnTo>
                  <a:lnTo>
                    <a:pt x="206" y="69"/>
                  </a:lnTo>
                  <a:lnTo>
                    <a:pt x="214" y="69"/>
                  </a:lnTo>
                  <a:lnTo>
                    <a:pt x="226" y="65"/>
                  </a:lnTo>
                  <a:lnTo>
                    <a:pt x="234" y="60"/>
                  </a:lnTo>
                  <a:lnTo>
                    <a:pt x="239" y="54"/>
                  </a:lnTo>
                  <a:lnTo>
                    <a:pt x="249" y="52"/>
                  </a:lnTo>
                  <a:lnTo>
                    <a:pt x="254" y="45"/>
                  </a:lnTo>
                  <a:lnTo>
                    <a:pt x="254" y="56"/>
                  </a:lnTo>
                  <a:lnTo>
                    <a:pt x="251" y="60"/>
                  </a:lnTo>
                  <a:lnTo>
                    <a:pt x="244" y="65"/>
                  </a:lnTo>
                  <a:lnTo>
                    <a:pt x="241" y="69"/>
                  </a:lnTo>
                  <a:lnTo>
                    <a:pt x="246" y="73"/>
                  </a:lnTo>
                  <a:lnTo>
                    <a:pt x="244" y="78"/>
                  </a:lnTo>
                  <a:lnTo>
                    <a:pt x="239" y="80"/>
                  </a:lnTo>
                  <a:lnTo>
                    <a:pt x="241" y="84"/>
                  </a:lnTo>
                  <a:lnTo>
                    <a:pt x="251" y="92"/>
                  </a:lnTo>
                  <a:lnTo>
                    <a:pt x="254" y="99"/>
                  </a:lnTo>
                  <a:lnTo>
                    <a:pt x="246" y="107"/>
                  </a:lnTo>
                  <a:lnTo>
                    <a:pt x="244" y="114"/>
                  </a:lnTo>
                  <a:lnTo>
                    <a:pt x="241" y="122"/>
                  </a:lnTo>
                  <a:lnTo>
                    <a:pt x="244" y="133"/>
                  </a:lnTo>
                  <a:lnTo>
                    <a:pt x="246" y="137"/>
                  </a:lnTo>
                  <a:lnTo>
                    <a:pt x="246" y="159"/>
                  </a:lnTo>
                  <a:lnTo>
                    <a:pt x="246" y="170"/>
                  </a:lnTo>
                  <a:lnTo>
                    <a:pt x="244" y="178"/>
                  </a:lnTo>
                  <a:lnTo>
                    <a:pt x="231" y="180"/>
                  </a:lnTo>
                  <a:lnTo>
                    <a:pt x="226" y="182"/>
                  </a:lnTo>
                  <a:lnTo>
                    <a:pt x="224" y="189"/>
                  </a:lnTo>
                  <a:lnTo>
                    <a:pt x="231" y="200"/>
                  </a:lnTo>
                  <a:lnTo>
                    <a:pt x="234" y="206"/>
                  </a:lnTo>
                  <a:lnTo>
                    <a:pt x="229" y="208"/>
                  </a:lnTo>
                  <a:lnTo>
                    <a:pt x="221" y="206"/>
                  </a:lnTo>
                  <a:lnTo>
                    <a:pt x="214" y="204"/>
                  </a:lnTo>
                  <a:lnTo>
                    <a:pt x="209" y="206"/>
                  </a:lnTo>
                  <a:lnTo>
                    <a:pt x="196" y="208"/>
                  </a:lnTo>
                  <a:lnTo>
                    <a:pt x="189" y="212"/>
                  </a:lnTo>
                  <a:lnTo>
                    <a:pt x="189" y="221"/>
                  </a:lnTo>
                  <a:lnTo>
                    <a:pt x="184" y="221"/>
                  </a:lnTo>
                  <a:lnTo>
                    <a:pt x="179" y="223"/>
                  </a:lnTo>
                  <a:lnTo>
                    <a:pt x="179" y="232"/>
                  </a:lnTo>
                  <a:lnTo>
                    <a:pt x="171" y="236"/>
                  </a:lnTo>
                  <a:lnTo>
                    <a:pt x="168" y="244"/>
                  </a:lnTo>
                  <a:lnTo>
                    <a:pt x="168" y="253"/>
                  </a:lnTo>
                  <a:lnTo>
                    <a:pt x="171" y="266"/>
                  </a:lnTo>
                  <a:lnTo>
                    <a:pt x="176" y="274"/>
                  </a:lnTo>
                  <a:lnTo>
                    <a:pt x="181" y="283"/>
                  </a:lnTo>
                  <a:lnTo>
                    <a:pt x="181" y="287"/>
                  </a:lnTo>
                  <a:lnTo>
                    <a:pt x="179" y="289"/>
                  </a:lnTo>
                  <a:lnTo>
                    <a:pt x="174" y="289"/>
                  </a:lnTo>
                  <a:lnTo>
                    <a:pt x="168" y="296"/>
                  </a:lnTo>
                  <a:lnTo>
                    <a:pt x="166" y="307"/>
                  </a:lnTo>
                  <a:lnTo>
                    <a:pt x="163" y="313"/>
                  </a:lnTo>
                  <a:lnTo>
                    <a:pt x="161" y="319"/>
                  </a:lnTo>
                  <a:lnTo>
                    <a:pt x="156" y="319"/>
                  </a:lnTo>
                  <a:lnTo>
                    <a:pt x="153" y="324"/>
                  </a:lnTo>
                  <a:lnTo>
                    <a:pt x="143" y="328"/>
                  </a:lnTo>
                  <a:lnTo>
                    <a:pt x="136" y="328"/>
                  </a:lnTo>
                  <a:lnTo>
                    <a:pt x="123" y="328"/>
                  </a:lnTo>
                  <a:lnTo>
                    <a:pt x="111" y="330"/>
                  </a:lnTo>
                  <a:lnTo>
                    <a:pt x="106" y="332"/>
                  </a:lnTo>
                  <a:lnTo>
                    <a:pt x="103" y="336"/>
                  </a:lnTo>
                  <a:lnTo>
                    <a:pt x="96" y="336"/>
                  </a:lnTo>
                  <a:lnTo>
                    <a:pt x="96" y="332"/>
                  </a:lnTo>
                  <a:lnTo>
                    <a:pt x="91" y="328"/>
                  </a:lnTo>
                  <a:lnTo>
                    <a:pt x="80" y="324"/>
                  </a:lnTo>
                  <a:lnTo>
                    <a:pt x="73" y="324"/>
                  </a:lnTo>
                  <a:lnTo>
                    <a:pt x="68" y="324"/>
                  </a:lnTo>
                  <a:lnTo>
                    <a:pt x="63" y="324"/>
                  </a:lnTo>
                  <a:lnTo>
                    <a:pt x="60" y="317"/>
                  </a:lnTo>
                  <a:lnTo>
                    <a:pt x="63" y="311"/>
                  </a:lnTo>
                  <a:lnTo>
                    <a:pt x="70" y="304"/>
                  </a:lnTo>
                  <a:lnTo>
                    <a:pt x="80" y="304"/>
                  </a:lnTo>
                  <a:lnTo>
                    <a:pt x="88" y="302"/>
                  </a:lnTo>
                  <a:lnTo>
                    <a:pt x="88" y="296"/>
                  </a:lnTo>
                  <a:lnTo>
                    <a:pt x="85" y="296"/>
                  </a:lnTo>
                  <a:lnTo>
                    <a:pt x="80" y="298"/>
                  </a:lnTo>
                  <a:lnTo>
                    <a:pt x="73" y="298"/>
                  </a:lnTo>
                  <a:lnTo>
                    <a:pt x="68" y="292"/>
                  </a:lnTo>
                  <a:lnTo>
                    <a:pt x="63" y="287"/>
                  </a:lnTo>
                  <a:lnTo>
                    <a:pt x="60" y="281"/>
                  </a:lnTo>
                  <a:lnTo>
                    <a:pt x="53" y="277"/>
                  </a:lnTo>
                  <a:lnTo>
                    <a:pt x="50" y="283"/>
                  </a:lnTo>
                  <a:lnTo>
                    <a:pt x="50" y="287"/>
                  </a:lnTo>
                  <a:lnTo>
                    <a:pt x="43" y="285"/>
                  </a:lnTo>
                  <a:lnTo>
                    <a:pt x="38" y="281"/>
                  </a:lnTo>
                  <a:lnTo>
                    <a:pt x="45" y="279"/>
                  </a:lnTo>
                  <a:lnTo>
                    <a:pt x="45" y="274"/>
                  </a:lnTo>
                  <a:lnTo>
                    <a:pt x="45" y="266"/>
                  </a:lnTo>
                  <a:lnTo>
                    <a:pt x="43" y="259"/>
                  </a:lnTo>
                  <a:lnTo>
                    <a:pt x="40" y="259"/>
                  </a:lnTo>
                  <a:lnTo>
                    <a:pt x="38" y="262"/>
                  </a:lnTo>
                  <a:lnTo>
                    <a:pt x="38" y="264"/>
                  </a:lnTo>
                  <a:lnTo>
                    <a:pt x="33" y="264"/>
                  </a:lnTo>
                  <a:lnTo>
                    <a:pt x="28" y="259"/>
                  </a:lnTo>
                  <a:lnTo>
                    <a:pt x="25" y="259"/>
                  </a:lnTo>
                  <a:lnTo>
                    <a:pt x="20" y="262"/>
                  </a:lnTo>
                  <a:lnTo>
                    <a:pt x="18" y="264"/>
                  </a:lnTo>
                  <a:lnTo>
                    <a:pt x="13" y="262"/>
                  </a:lnTo>
                  <a:lnTo>
                    <a:pt x="13" y="257"/>
                  </a:lnTo>
                  <a:lnTo>
                    <a:pt x="8" y="255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8" y="240"/>
                  </a:lnTo>
                  <a:lnTo>
                    <a:pt x="13" y="236"/>
                  </a:lnTo>
                  <a:lnTo>
                    <a:pt x="13" y="229"/>
                  </a:lnTo>
                  <a:lnTo>
                    <a:pt x="20" y="225"/>
                  </a:lnTo>
                  <a:lnTo>
                    <a:pt x="15" y="219"/>
                  </a:lnTo>
                  <a:lnTo>
                    <a:pt x="18" y="210"/>
                  </a:lnTo>
                  <a:lnTo>
                    <a:pt x="18" y="202"/>
                  </a:lnTo>
                  <a:lnTo>
                    <a:pt x="20" y="193"/>
                  </a:lnTo>
                  <a:lnTo>
                    <a:pt x="20" y="182"/>
                  </a:lnTo>
                  <a:lnTo>
                    <a:pt x="13" y="180"/>
                  </a:lnTo>
                  <a:lnTo>
                    <a:pt x="15" y="172"/>
                  </a:lnTo>
                  <a:lnTo>
                    <a:pt x="23" y="170"/>
                  </a:lnTo>
                  <a:lnTo>
                    <a:pt x="28" y="165"/>
                  </a:lnTo>
                  <a:lnTo>
                    <a:pt x="28" y="157"/>
                  </a:lnTo>
                  <a:lnTo>
                    <a:pt x="30" y="148"/>
                  </a:lnTo>
                  <a:lnTo>
                    <a:pt x="38" y="146"/>
                  </a:lnTo>
                  <a:lnTo>
                    <a:pt x="45" y="146"/>
                  </a:lnTo>
                  <a:lnTo>
                    <a:pt x="45" y="142"/>
                  </a:lnTo>
                  <a:lnTo>
                    <a:pt x="45" y="135"/>
                  </a:lnTo>
                  <a:lnTo>
                    <a:pt x="50" y="135"/>
                  </a:lnTo>
                  <a:lnTo>
                    <a:pt x="55" y="135"/>
                  </a:lnTo>
                  <a:lnTo>
                    <a:pt x="58" y="131"/>
                  </a:lnTo>
                  <a:lnTo>
                    <a:pt x="53" y="127"/>
                  </a:lnTo>
                  <a:lnTo>
                    <a:pt x="58" y="125"/>
                  </a:lnTo>
                  <a:lnTo>
                    <a:pt x="65" y="122"/>
                  </a:lnTo>
                  <a:lnTo>
                    <a:pt x="65" y="118"/>
                  </a:lnTo>
                  <a:lnTo>
                    <a:pt x="65" y="114"/>
                  </a:lnTo>
                  <a:lnTo>
                    <a:pt x="70" y="112"/>
                  </a:lnTo>
                  <a:lnTo>
                    <a:pt x="80" y="120"/>
                  </a:lnTo>
                  <a:close/>
                </a:path>
              </a:pathLst>
            </a:custGeom>
            <a:grpFill/>
            <a:ln w="12700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6" name="Полилиния 165"/>
          <p:cNvSpPr/>
          <p:nvPr/>
        </p:nvSpPr>
        <p:spPr>
          <a:xfrm>
            <a:off x="2325045" y="2861541"/>
            <a:ext cx="3657273" cy="1231889"/>
          </a:xfrm>
          <a:custGeom>
            <a:avLst/>
            <a:gdLst>
              <a:gd name="connsiteX0" fmla="*/ 0 w 2318808"/>
              <a:gd name="connsiteY0" fmla="*/ 0 h 781050"/>
              <a:gd name="connsiteX1" fmla="*/ 79375 w 2318808"/>
              <a:gd name="connsiteY1" fmla="*/ 28575 h 781050"/>
              <a:gd name="connsiteX2" fmla="*/ 254000 w 2318808"/>
              <a:gd name="connsiteY2" fmla="*/ 41275 h 781050"/>
              <a:gd name="connsiteX3" fmla="*/ 371475 w 2318808"/>
              <a:gd name="connsiteY3" fmla="*/ 0 h 781050"/>
              <a:gd name="connsiteX4" fmla="*/ 495300 w 2318808"/>
              <a:gd name="connsiteY4" fmla="*/ 41275 h 781050"/>
              <a:gd name="connsiteX5" fmla="*/ 561975 w 2318808"/>
              <a:gd name="connsiteY5" fmla="*/ 22225 h 781050"/>
              <a:gd name="connsiteX6" fmla="*/ 723900 w 2318808"/>
              <a:gd name="connsiteY6" fmla="*/ 95250 h 781050"/>
              <a:gd name="connsiteX7" fmla="*/ 819150 w 2318808"/>
              <a:gd name="connsiteY7" fmla="*/ 212725 h 781050"/>
              <a:gd name="connsiteX8" fmla="*/ 1044575 w 2318808"/>
              <a:gd name="connsiteY8" fmla="*/ 298450 h 781050"/>
              <a:gd name="connsiteX9" fmla="*/ 1066800 w 2318808"/>
              <a:gd name="connsiteY9" fmla="*/ 333375 h 781050"/>
              <a:gd name="connsiteX10" fmla="*/ 1212850 w 2318808"/>
              <a:gd name="connsiteY10" fmla="*/ 311150 h 781050"/>
              <a:gd name="connsiteX11" fmla="*/ 1346200 w 2318808"/>
              <a:gd name="connsiteY11" fmla="*/ 295275 h 781050"/>
              <a:gd name="connsiteX12" fmla="*/ 1460500 w 2318808"/>
              <a:gd name="connsiteY12" fmla="*/ 304800 h 781050"/>
              <a:gd name="connsiteX13" fmla="*/ 1539875 w 2318808"/>
              <a:gd name="connsiteY13" fmla="*/ 203200 h 781050"/>
              <a:gd name="connsiteX14" fmla="*/ 1533525 w 2318808"/>
              <a:gd name="connsiteY14" fmla="*/ 101600 h 781050"/>
              <a:gd name="connsiteX15" fmla="*/ 1679575 w 2318808"/>
              <a:gd name="connsiteY15" fmla="*/ 60325 h 781050"/>
              <a:gd name="connsiteX16" fmla="*/ 1860550 w 2318808"/>
              <a:gd name="connsiteY16" fmla="*/ 98425 h 781050"/>
              <a:gd name="connsiteX17" fmla="*/ 2000250 w 2318808"/>
              <a:gd name="connsiteY17" fmla="*/ 257175 h 781050"/>
              <a:gd name="connsiteX18" fmla="*/ 2028825 w 2318808"/>
              <a:gd name="connsiteY18" fmla="*/ 333375 h 781050"/>
              <a:gd name="connsiteX19" fmla="*/ 2127250 w 2318808"/>
              <a:gd name="connsiteY19" fmla="*/ 406400 h 781050"/>
              <a:gd name="connsiteX20" fmla="*/ 2263775 w 2318808"/>
              <a:gd name="connsiteY20" fmla="*/ 425450 h 781050"/>
              <a:gd name="connsiteX21" fmla="*/ 2292350 w 2318808"/>
              <a:gd name="connsiteY21" fmla="*/ 450850 h 781050"/>
              <a:gd name="connsiteX22" fmla="*/ 2314575 w 2318808"/>
              <a:gd name="connsiteY22" fmla="*/ 511175 h 781050"/>
              <a:gd name="connsiteX23" fmla="*/ 2266950 w 2318808"/>
              <a:gd name="connsiteY23" fmla="*/ 650875 h 781050"/>
              <a:gd name="connsiteX24" fmla="*/ 2212975 w 2318808"/>
              <a:gd name="connsiteY24" fmla="*/ 708025 h 781050"/>
              <a:gd name="connsiteX25" fmla="*/ 2203450 w 2318808"/>
              <a:gd name="connsiteY25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18808" h="781050">
                <a:moveTo>
                  <a:pt x="0" y="0"/>
                </a:moveTo>
                <a:cubicBezTo>
                  <a:pt x="18521" y="10848"/>
                  <a:pt x="37042" y="21696"/>
                  <a:pt x="79375" y="28575"/>
                </a:cubicBezTo>
                <a:cubicBezTo>
                  <a:pt x="121708" y="35454"/>
                  <a:pt x="205317" y="46038"/>
                  <a:pt x="254000" y="41275"/>
                </a:cubicBezTo>
                <a:cubicBezTo>
                  <a:pt x="302683" y="36513"/>
                  <a:pt x="331258" y="0"/>
                  <a:pt x="371475" y="0"/>
                </a:cubicBezTo>
                <a:cubicBezTo>
                  <a:pt x="411692" y="0"/>
                  <a:pt x="463550" y="37571"/>
                  <a:pt x="495300" y="41275"/>
                </a:cubicBezTo>
                <a:cubicBezTo>
                  <a:pt x="527050" y="44979"/>
                  <a:pt x="523875" y="13229"/>
                  <a:pt x="561975" y="22225"/>
                </a:cubicBezTo>
                <a:cubicBezTo>
                  <a:pt x="600075" y="31221"/>
                  <a:pt x="681038" y="63500"/>
                  <a:pt x="723900" y="95250"/>
                </a:cubicBezTo>
                <a:cubicBezTo>
                  <a:pt x="766762" y="127000"/>
                  <a:pt x="765704" y="178858"/>
                  <a:pt x="819150" y="212725"/>
                </a:cubicBezTo>
                <a:cubicBezTo>
                  <a:pt x="872596" y="246592"/>
                  <a:pt x="1003300" y="278342"/>
                  <a:pt x="1044575" y="298450"/>
                </a:cubicBezTo>
                <a:cubicBezTo>
                  <a:pt x="1085850" y="318558"/>
                  <a:pt x="1038754" y="331258"/>
                  <a:pt x="1066800" y="333375"/>
                </a:cubicBezTo>
                <a:cubicBezTo>
                  <a:pt x="1094846" y="335492"/>
                  <a:pt x="1166283" y="317500"/>
                  <a:pt x="1212850" y="311150"/>
                </a:cubicBezTo>
                <a:cubicBezTo>
                  <a:pt x="1259417" y="304800"/>
                  <a:pt x="1304925" y="296333"/>
                  <a:pt x="1346200" y="295275"/>
                </a:cubicBezTo>
                <a:cubicBezTo>
                  <a:pt x="1387475" y="294217"/>
                  <a:pt x="1428221" y="320146"/>
                  <a:pt x="1460500" y="304800"/>
                </a:cubicBezTo>
                <a:cubicBezTo>
                  <a:pt x="1492779" y="289454"/>
                  <a:pt x="1527704" y="237067"/>
                  <a:pt x="1539875" y="203200"/>
                </a:cubicBezTo>
                <a:cubicBezTo>
                  <a:pt x="1552046" y="169333"/>
                  <a:pt x="1510242" y="125413"/>
                  <a:pt x="1533525" y="101600"/>
                </a:cubicBezTo>
                <a:cubicBezTo>
                  <a:pt x="1556808" y="77788"/>
                  <a:pt x="1625071" y="60854"/>
                  <a:pt x="1679575" y="60325"/>
                </a:cubicBezTo>
                <a:cubicBezTo>
                  <a:pt x="1734079" y="59796"/>
                  <a:pt x="1807104" y="65617"/>
                  <a:pt x="1860550" y="98425"/>
                </a:cubicBezTo>
                <a:cubicBezTo>
                  <a:pt x="1913996" y="131233"/>
                  <a:pt x="1972204" y="218017"/>
                  <a:pt x="2000250" y="257175"/>
                </a:cubicBezTo>
                <a:cubicBezTo>
                  <a:pt x="2028296" y="296333"/>
                  <a:pt x="2007658" y="308504"/>
                  <a:pt x="2028825" y="333375"/>
                </a:cubicBezTo>
                <a:cubicBezTo>
                  <a:pt x="2049992" y="358246"/>
                  <a:pt x="2088092" y="391054"/>
                  <a:pt x="2127250" y="406400"/>
                </a:cubicBezTo>
                <a:cubicBezTo>
                  <a:pt x="2166408" y="421746"/>
                  <a:pt x="2236258" y="418042"/>
                  <a:pt x="2263775" y="425450"/>
                </a:cubicBezTo>
                <a:cubicBezTo>
                  <a:pt x="2291292" y="432858"/>
                  <a:pt x="2283883" y="436562"/>
                  <a:pt x="2292350" y="450850"/>
                </a:cubicBezTo>
                <a:cubicBezTo>
                  <a:pt x="2300817" y="465138"/>
                  <a:pt x="2318808" y="477837"/>
                  <a:pt x="2314575" y="511175"/>
                </a:cubicBezTo>
                <a:cubicBezTo>
                  <a:pt x="2310342" y="544513"/>
                  <a:pt x="2283883" y="618067"/>
                  <a:pt x="2266950" y="650875"/>
                </a:cubicBezTo>
                <a:cubicBezTo>
                  <a:pt x="2250017" y="683683"/>
                  <a:pt x="2223558" y="686329"/>
                  <a:pt x="2212975" y="708025"/>
                </a:cubicBezTo>
                <a:cubicBezTo>
                  <a:pt x="2202392" y="729721"/>
                  <a:pt x="2202921" y="755385"/>
                  <a:pt x="2203450" y="781050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олилиния 169"/>
          <p:cNvSpPr/>
          <p:nvPr/>
        </p:nvSpPr>
        <p:spPr>
          <a:xfrm>
            <a:off x="3241450" y="2549398"/>
            <a:ext cx="3164852" cy="622621"/>
          </a:xfrm>
          <a:custGeom>
            <a:avLst/>
            <a:gdLst>
              <a:gd name="connsiteX0" fmla="*/ 0 w 2006600"/>
              <a:gd name="connsiteY0" fmla="*/ 217487 h 414337"/>
              <a:gd name="connsiteX1" fmla="*/ 101600 w 2006600"/>
              <a:gd name="connsiteY1" fmla="*/ 214312 h 414337"/>
              <a:gd name="connsiteX2" fmla="*/ 149225 w 2006600"/>
              <a:gd name="connsiteY2" fmla="*/ 195262 h 414337"/>
              <a:gd name="connsiteX3" fmla="*/ 254000 w 2006600"/>
              <a:gd name="connsiteY3" fmla="*/ 201612 h 414337"/>
              <a:gd name="connsiteX4" fmla="*/ 285750 w 2006600"/>
              <a:gd name="connsiteY4" fmla="*/ 150812 h 414337"/>
              <a:gd name="connsiteX5" fmla="*/ 333375 w 2006600"/>
              <a:gd name="connsiteY5" fmla="*/ 176212 h 414337"/>
              <a:gd name="connsiteX6" fmla="*/ 539750 w 2006600"/>
              <a:gd name="connsiteY6" fmla="*/ 176212 h 414337"/>
              <a:gd name="connsiteX7" fmla="*/ 609600 w 2006600"/>
              <a:gd name="connsiteY7" fmla="*/ 128587 h 414337"/>
              <a:gd name="connsiteX8" fmla="*/ 692150 w 2006600"/>
              <a:gd name="connsiteY8" fmla="*/ 49212 h 414337"/>
              <a:gd name="connsiteX9" fmla="*/ 822325 w 2006600"/>
              <a:gd name="connsiteY9" fmla="*/ 4762 h 414337"/>
              <a:gd name="connsiteX10" fmla="*/ 854075 w 2006600"/>
              <a:gd name="connsiteY10" fmla="*/ 20637 h 414337"/>
              <a:gd name="connsiteX11" fmla="*/ 1009650 w 2006600"/>
              <a:gd name="connsiteY11" fmla="*/ 55562 h 414337"/>
              <a:gd name="connsiteX12" fmla="*/ 1130300 w 2006600"/>
              <a:gd name="connsiteY12" fmla="*/ 46037 h 414337"/>
              <a:gd name="connsiteX13" fmla="*/ 1308100 w 2006600"/>
              <a:gd name="connsiteY13" fmla="*/ 93662 h 414337"/>
              <a:gd name="connsiteX14" fmla="*/ 1447800 w 2006600"/>
              <a:gd name="connsiteY14" fmla="*/ 163512 h 414337"/>
              <a:gd name="connsiteX15" fmla="*/ 1504950 w 2006600"/>
              <a:gd name="connsiteY15" fmla="*/ 274637 h 414337"/>
              <a:gd name="connsiteX16" fmla="*/ 1530350 w 2006600"/>
              <a:gd name="connsiteY16" fmla="*/ 344487 h 414337"/>
              <a:gd name="connsiteX17" fmla="*/ 1590675 w 2006600"/>
              <a:gd name="connsiteY17" fmla="*/ 373062 h 414337"/>
              <a:gd name="connsiteX18" fmla="*/ 1695450 w 2006600"/>
              <a:gd name="connsiteY18" fmla="*/ 357187 h 414337"/>
              <a:gd name="connsiteX19" fmla="*/ 1822450 w 2006600"/>
              <a:gd name="connsiteY19" fmla="*/ 401637 h 414337"/>
              <a:gd name="connsiteX20" fmla="*/ 2006600 w 2006600"/>
              <a:gd name="connsiteY20" fmla="*/ 414337 h 414337"/>
              <a:gd name="connsiteX0" fmla="*/ 0 w 2006600"/>
              <a:gd name="connsiteY0" fmla="*/ 197908 h 394758"/>
              <a:gd name="connsiteX1" fmla="*/ 101600 w 2006600"/>
              <a:gd name="connsiteY1" fmla="*/ 194733 h 394758"/>
              <a:gd name="connsiteX2" fmla="*/ 149225 w 2006600"/>
              <a:gd name="connsiteY2" fmla="*/ 175683 h 394758"/>
              <a:gd name="connsiteX3" fmla="*/ 254000 w 2006600"/>
              <a:gd name="connsiteY3" fmla="*/ 182033 h 394758"/>
              <a:gd name="connsiteX4" fmla="*/ 285750 w 2006600"/>
              <a:gd name="connsiteY4" fmla="*/ 131233 h 394758"/>
              <a:gd name="connsiteX5" fmla="*/ 333375 w 2006600"/>
              <a:gd name="connsiteY5" fmla="*/ 156633 h 394758"/>
              <a:gd name="connsiteX6" fmla="*/ 539750 w 2006600"/>
              <a:gd name="connsiteY6" fmla="*/ 156633 h 394758"/>
              <a:gd name="connsiteX7" fmla="*/ 609600 w 2006600"/>
              <a:gd name="connsiteY7" fmla="*/ 109008 h 394758"/>
              <a:gd name="connsiteX8" fmla="*/ 692150 w 2006600"/>
              <a:gd name="connsiteY8" fmla="*/ 29633 h 394758"/>
              <a:gd name="connsiteX9" fmla="*/ 854075 w 2006600"/>
              <a:gd name="connsiteY9" fmla="*/ 1058 h 394758"/>
              <a:gd name="connsiteX10" fmla="*/ 1009650 w 2006600"/>
              <a:gd name="connsiteY10" fmla="*/ 35983 h 394758"/>
              <a:gd name="connsiteX11" fmla="*/ 1130300 w 2006600"/>
              <a:gd name="connsiteY11" fmla="*/ 26458 h 394758"/>
              <a:gd name="connsiteX12" fmla="*/ 1308100 w 2006600"/>
              <a:gd name="connsiteY12" fmla="*/ 74083 h 394758"/>
              <a:gd name="connsiteX13" fmla="*/ 1447800 w 2006600"/>
              <a:gd name="connsiteY13" fmla="*/ 143933 h 394758"/>
              <a:gd name="connsiteX14" fmla="*/ 1504950 w 2006600"/>
              <a:gd name="connsiteY14" fmla="*/ 255058 h 394758"/>
              <a:gd name="connsiteX15" fmla="*/ 1530350 w 2006600"/>
              <a:gd name="connsiteY15" fmla="*/ 324908 h 394758"/>
              <a:gd name="connsiteX16" fmla="*/ 1590675 w 2006600"/>
              <a:gd name="connsiteY16" fmla="*/ 353483 h 394758"/>
              <a:gd name="connsiteX17" fmla="*/ 1695450 w 2006600"/>
              <a:gd name="connsiteY17" fmla="*/ 337608 h 394758"/>
              <a:gd name="connsiteX18" fmla="*/ 1822450 w 2006600"/>
              <a:gd name="connsiteY18" fmla="*/ 382058 h 394758"/>
              <a:gd name="connsiteX19" fmla="*/ 2006600 w 2006600"/>
              <a:gd name="connsiteY19" fmla="*/ 394758 h 39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6600" h="394758">
                <a:moveTo>
                  <a:pt x="0" y="197908"/>
                </a:moveTo>
                <a:cubicBezTo>
                  <a:pt x="38364" y="198172"/>
                  <a:pt x="76729" y="198437"/>
                  <a:pt x="101600" y="194733"/>
                </a:cubicBezTo>
                <a:cubicBezTo>
                  <a:pt x="126471" y="191029"/>
                  <a:pt x="123825" y="177800"/>
                  <a:pt x="149225" y="175683"/>
                </a:cubicBezTo>
                <a:cubicBezTo>
                  <a:pt x="174625" y="173566"/>
                  <a:pt x="231246" y="189441"/>
                  <a:pt x="254000" y="182033"/>
                </a:cubicBezTo>
                <a:cubicBezTo>
                  <a:pt x="276754" y="174625"/>
                  <a:pt x="272521" y="135466"/>
                  <a:pt x="285750" y="131233"/>
                </a:cubicBezTo>
                <a:cubicBezTo>
                  <a:pt x="298979" y="127000"/>
                  <a:pt x="291042" y="152400"/>
                  <a:pt x="333375" y="156633"/>
                </a:cubicBezTo>
                <a:cubicBezTo>
                  <a:pt x="375708" y="160866"/>
                  <a:pt x="493713" y="164570"/>
                  <a:pt x="539750" y="156633"/>
                </a:cubicBezTo>
                <a:cubicBezTo>
                  <a:pt x="585787" y="148696"/>
                  <a:pt x="584200" y="130175"/>
                  <a:pt x="609600" y="109008"/>
                </a:cubicBezTo>
                <a:cubicBezTo>
                  <a:pt x="635000" y="87841"/>
                  <a:pt x="651404" y="47625"/>
                  <a:pt x="692150" y="29633"/>
                </a:cubicBezTo>
                <a:cubicBezTo>
                  <a:pt x="732896" y="11641"/>
                  <a:pt x="801158" y="0"/>
                  <a:pt x="854075" y="1058"/>
                </a:cubicBezTo>
                <a:cubicBezTo>
                  <a:pt x="906992" y="2116"/>
                  <a:pt x="963613" y="31750"/>
                  <a:pt x="1009650" y="35983"/>
                </a:cubicBezTo>
                <a:cubicBezTo>
                  <a:pt x="1055688" y="40216"/>
                  <a:pt x="1080558" y="20108"/>
                  <a:pt x="1130300" y="26458"/>
                </a:cubicBezTo>
                <a:cubicBezTo>
                  <a:pt x="1180042" y="32808"/>
                  <a:pt x="1255184" y="54504"/>
                  <a:pt x="1308100" y="74083"/>
                </a:cubicBezTo>
                <a:cubicBezTo>
                  <a:pt x="1361016" y="93662"/>
                  <a:pt x="1414992" y="113771"/>
                  <a:pt x="1447800" y="143933"/>
                </a:cubicBezTo>
                <a:cubicBezTo>
                  <a:pt x="1480608" y="174095"/>
                  <a:pt x="1491192" y="224896"/>
                  <a:pt x="1504950" y="255058"/>
                </a:cubicBezTo>
                <a:cubicBezTo>
                  <a:pt x="1518708" y="285220"/>
                  <a:pt x="1516062" y="308504"/>
                  <a:pt x="1530350" y="324908"/>
                </a:cubicBezTo>
                <a:cubicBezTo>
                  <a:pt x="1544638" y="341312"/>
                  <a:pt x="1563158" y="351366"/>
                  <a:pt x="1590675" y="353483"/>
                </a:cubicBezTo>
                <a:cubicBezTo>
                  <a:pt x="1618192" y="355600"/>
                  <a:pt x="1656821" y="332846"/>
                  <a:pt x="1695450" y="337608"/>
                </a:cubicBezTo>
                <a:cubicBezTo>
                  <a:pt x="1734079" y="342370"/>
                  <a:pt x="1770592" y="372533"/>
                  <a:pt x="1822450" y="382058"/>
                </a:cubicBezTo>
                <a:cubicBezTo>
                  <a:pt x="1874308" y="391583"/>
                  <a:pt x="1940454" y="393170"/>
                  <a:pt x="2006600" y="394758"/>
                </a:cubicBezTo>
              </a:path>
            </a:pathLst>
          </a:cu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3149001" y="2818230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7" name="object 3"/>
          <p:cNvSpPr txBox="1"/>
          <p:nvPr/>
        </p:nvSpPr>
        <p:spPr>
          <a:xfrm>
            <a:off x="51323" y="239068"/>
            <a:ext cx="732898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spc="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ВОСТОЧНОЕ НАПРАВЛЕНИЕ. МОДЕРНИЗАЦИЯ ПОЛИГОНА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71" name="object 3"/>
          <p:cNvSpPr txBox="1"/>
          <p:nvPr/>
        </p:nvSpPr>
        <p:spPr>
          <a:xfrm>
            <a:off x="3203848" y="2283718"/>
            <a:ext cx="28803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Байкало-Амурская магистраль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74" name="object 3"/>
          <p:cNvSpPr txBox="1"/>
          <p:nvPr/>
        </p:nvSpPr>
        <p:spPr>
          <a:xfrm>
            <a:off x="2339752" y="3397120"/>
            <a:ext cx="28803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Транссибирская магистраль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77" name="Группа 176"/>
          <p:cNvGrpSpPr/>
          <p:nvPr/>
        </p:nvGrpSpPr>
        <p:grpSpPr>
          <a:xfrm>
            <a:off x="5760144" y="4047926"/>
            <a:ext cx="108000" cy="108000"/>
            <a:chOff x="179512" y="4623990"/>
            <a:chExt cx="108000" cy="108000"/>
          </a:xfrm>
        </p:grpSpPr>
        <p:sp>
          <p:nvSpPr>
            <p:cNvPr id="178" name="Овал 177"/>
            <p:cNvSpPr/>
            <p:nvPr/>
          </p:nvSpPr>
          <p:spPr>
            <a:xfrm>
              <a:off x="179512" y="4623990"/>
              <a:ext cx="108000" cy="1080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/>
            </a:p>
          </p:txBody>
        </p:sp>
        <p:pic>
          <p:nvPicPr>
            <p:cNvPr id="179" name="Picture 5" descr="C:\Users\afto-DerbilovAE\Desktop\Документы\7. СЛАЙДЫ\2023 год\Елизаров по международным коридорам 28-29 июня\anchor 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512" y="4641990"/>
              <a:ext cx="72000" cy="7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" name="Группа 179"/>
          <p:cNvGrpSpPr/>
          <p:nvPr/>
        </p:nvGrpSpPr>
        <p:grpSpPr>
          <a:xfrm>
            <a:off x="6336208" y="3114139"/>
            <a:ext cx="108000" cy="108000"/>
            <a:chOff x="179512" y="4623990"/>
            <a:chExt cx="108000" cy="108000"/>
          </a:xfrm>
        </p:grpSpPr>
        <p:sp>
          <p:nvSpPr>
            <p:cNvPr id="181" name="Овал 180"/>
            <p:cNvSpPr/>
            <p:nvPr/>
          </p:nvSpPr>
          <p:spPr>
            <a:xfrm>
              <a:off x="179512" y="4623990"/>
              <a:ext cx="108000" cy="1080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/>
            </a:p>
          </p:txBody>
        </p:sp>
        <p:pic>
          <p:nvPicPr>
            <p:cNvPr id="182" name="Picture 5" descr="C:\Users\afto-DerbilovAE\Desktop\Документы\7. СЛАЙДЫ\2023 год\Елизаров по международным коридорам 28-29 июня\anchor 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512" y="4641990"/>
              <a:ext cx="72000" cy="7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Rectangle 1"/>
          <p:cNvSpPr>
            <a:spLocks noChangeArrowheads="1"/>
          </p:cNvSpPr>
          <p:nvPr/>
        </p:nvSpPr>
        <p:spPr bwMode="auto">
          <a:xfrm>
            <a:off x="6444208" y="3075806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Ванино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4" name="Rectangle 1"/>
          <p:cNvSpPr>
            <a:spLocks noChangeArrowheads="1"/>
          </p:cNvSpPr>
          <p:nvPr/>
        </p:nvSpPr>
        <p:spPr bwMode="auto">
          <a:xfrm>
            <a:off x="5868144" y="401191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Находка-Восточная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5" name="Rectangle 1"/>
          <p:cNvSpPr>
            <a:spLocks noChangeArrowheads="1"/>
          </p:cNvSpPr>
          <p:nvPr/>
        </p:nvSpPr>
        <p:spPr bwMode="auto">
          <a:xfrm>
            <a:off x="2627784" y="266253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Тайшет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7" name="Rectangle 1"/>
          <p:cNvSpPr>
            <a:spLocks noChangeArrowheads="1"/>
          </p:cNvSpPr>
          <p:nvPr/>
        </p:nvSpPr>
        <p:spPr bwMode="auto">
          <a:xfrm>
            <a:off x="5580112" y="329183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Известковая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188" name="Прямая соединительная линия 187"/>
          <p:cNvCxnSpPr>
            <a:endCxn id="186" idx="7"/>
          </p:cNvCxnSpPr>
          <p:nvPr/>
        </p:nvCxnSpPr>
        <p:spPr>
          <a:xfrm flipH="1">
            <a:off x="5605034" y="2139702"/>
            <a:ext cx="1127206" cy="120431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>
            <a:off x="6732240" y="2139702"/>
            <a:ext cx="144016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bject 5"/>
          <p:cNvSpPr txBox="1"/>
          <p:nvPr/>
        </p:nvSpPr>
        <p:spPr>
          <a:xfrm>
            <a:off x="6732240" y="1851670"/>
            <a:ext cx="1872208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Развитие</a:t>
            </a:r>
            <a:r>
              <a:rPr lang="ru-RU" sz="800" b="1" dirty="0" smtClean="0">
                <a:latin typeface="Verdana" pitchFamily="34" charset="0"/>
                <a:ea typeface="Verdana" pitchFamily="34" charset="0"/>
              </a:rPr>
              <a:t> станций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 с удлинением </a:t>
            </a:r>
            <a:br>
              <a:rPr lang="ru-RU" sz="800" dirty="0" smtClean="0">
                <a:latin typeface="Verdana" pitchFamily="34" charset="0"/>
                <a:ea typeface="Verdana" pitchFamily="34" charset="0"/>
              </a:rPr>
            </a:br>
            <a:r>
              <a:rPr lang="ru-RU" sz="800" dirty="0" err="1" smtClean="0">
                <a:latin typeface="Verdana" pitchFamily="34" charset="0"/>
                <a:ea typeface="Verdana" pitchFamily="34" charset="0"/>
              </a:rPr>
              <a:t>приемо-отправочных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 путей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6" name="Овал 185"/>
          <p:cNvSpPr/>
          <p:nvPr/>
        </p:nvSpPr>
        <p:spPr>
          <a:xfrm>
            <a:off x="5508104" y="3327383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Rectangle 1"/>
          <p:cNvSpPr>
            <a:spLocks noChangeArrowheads="1"/>
          </p:cNvSpPr>
          <p:nvPr/>
        </p:nvSpPr>
        <p:spPr bwMode="auto">
          <a:xfrm>
            <a:off x="5940152" y="346720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Хабаровск-2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04" name="Прямая соединительная линия 203"/>
          <p:cNvCxnSpPr>
            <a:endCxn id="675" idx="7"/>
          </p:cNvCxnSpPr>
          <p:nvPr/>
        </p:nvCxnSpPr>
        <p:spPr>
          <a:xfrm flipV="1">
            <a:off x="3491880" y="3585463"/>
            <a:ext cx="2394130" cy="42644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object 5"/>
          <p:cNvSpPr txBox="1"/>
          <p:nvPr/>
        </p:nvSpPr>
        <p:spPr>
          <a:xfrm>
            <a:off x="0" y="3867894"/>
            <a:ext cx="3491880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8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Строительство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 нового нечетного </a:t>
            </a:r>
            <a:r>
              <a:rPr lang="ru-RU" sz="800" dirty="0" err="1" smtClean="0">
                <a:latin typeface="Verdana" pitchFamily="34" charset="0"/>
                <a:ea typeface="Verdana" pitchFamily="34" charset="0"/>
              </a:rPr>
              <a:t>приемо-отправочного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 парка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09" name="Прямая соединительная линия 208"/>
          <p:cNvCxnSpPr/>
          <p:nvPr/>
        </p:nvCxnSpPr>
        <p:spPr>
          <a:xfrm>
            <a:off x="179512" y="4011910"/>
            <a:ext cx="3312368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 1"/>
          <p:cNvSpPr>
            <a:spLocks noChangeArrowheads="1"/>
          </p:cNvSpPr>
          <p:nvPr/>
        </p:nvSpPr>
        <p:spPr bwMode="auto">
          <a:xfrm>
            <a:off x="5864278" y="386789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Уссурийск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8" name="Прямоугольная выноска 217"/>
          <p:cNvSpPr/>
          <p:nvPr/>
        </p:nvSpPr>
        <p:spPr>
          <a:xfrm>
            <a:off x="2915816" y="1275606"/>
            <a:ext cx="2952328" cy="576064"/>
          </a:xfrm>
          <a:prstGeom prst="wedgeRectCallout">
            <a:avLst>
              <a:gd name="adj1" fmla="val -20155"/>
              <a:gd name="adj2" fmla="val 798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object 5"/>
          <p:cNvSpPr txBox="1"/>
          <p:nvPr/>
        </p:nvSpPr>
        <p:spPr>
          <a:xfrm>
            <a:off x="2987824" y="1419622"/>
            <a:ext cx="3168352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b="1" dirty="0" smtClean="0">
                <a:latin typeface="Verdana" pitchFamily="34" charset="0"/>
                <a:ea typeface="Verdana" pitchFamily="34" charset="0"/>
              </a:rPr>
              <a:t>В 2023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году запланирована сдача </a:t>
            </a:r>
            <a:r>
              <a:rPr lang="ru-RU" sz="9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78 объектов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u-RU" sz="800" dirty="0" smtClean="0">
                <a:latin typeface="Verdana" pitchFamily="34" charset="0"/>
                <a:ea typeface="Verdana" pitchFamily="34" charset="0"/>
              </a:rPr>
            </a:br>
            <a:r>
              <a:rPr lang="ru-RU" sz="800" dirty="0" smtClean="0">
                <a:latin typeface="Verdana" pitchFamily="34" charset="0"/>
                <a:ea typeface="Verdana" pitchFamily="34" charset="0"/>
              </a:rPr>
              <a:t>с укладкой более </a:t>
            </a:r>
            <a:r>
              <a:rPr lang="ru-RU" sz="900" b="1" dirty="0" smtClean="0">
                <a:latin typeface="Verdana" pitchFamily="34" charset="0"/>
                <a:ea typeface="Verdana" pitchFamily="34" charset="0"/>
              </a:rPr>
              <a:t>650 км. новых путей</a:t>
            </a:r>
            <a:endParaRPr lang="ru-RU" sz="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9" name="object 3"/>
          <p:cNvSpPr txBox="1"/>
          <p:nvPr/>
        </p:nvSpPr>
        <p:spPr>
          <a:xfrm>
            <a:off x="971600" y="2456080"/>
            <a:ext cx="1512168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800" b="1" spc="5" dirty="0" err="1" smtClean="0">
                <a:solidFill>
                  <a:schemeClr val="bg1"/>
                </a:solidFill>
                <a:latin typeface="Verdana"/>
                <a:cs typeface="Verdana"/>
              </a:rPr>
              <a:t>Западно-Сибирская</a:t>
            </a:r>
            <a:r>
              <a:rPr lang="ru-RU" sz="800" b="1" spc="5" dirty="0" smtClean="0">
                <a:solidFill>
                  <a:schemeClr val="bg1"/>
                </a:solidFill>
                <a:latin typeface="Verdana"/>
                <a:cs typeface="Verdana"/>
              </a:rPr>
              <a:t> железная дорога</a:t>
            </a:r>
            <a:endParaRPr lang="ru-RU" sz="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cxnSp>
        <p:nvCxnSpPr>
          <p:cNvPr id="220" name="Прямая соединительная линия 219"/>
          <p:cNvCxnSpPr>
            <a:endCxn id="212" idx="3"/>
          </p:cNvCxnSpPr>
          <p:nvPr/>
        </p:nvCxnSpPr>
        <p:spPr>
          <a:xfrm flipV="1">
            <a:off x="4932040" y="4000377"/>
            <a:ext cx="839174" cy="87562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>
            <a:off x="2411760" y="4876006"/>
            <a:ext cx="252028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object 5"/>
          <p:cNvSpPr txBox="1"/>
          <p:nvPr/>
        </p:nvSpPr>
        <p:spPr>
          <a:xfrm>
            <a:off x="1475656" y="4731990"/>
            <a:ext cx="3456384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800" dirty="0" err="1" smtClean="0">
                <a:latin typeface="Verdana" pitchFamily="34" charset="0"/>
                <a:ea typeface="Verdana" pitchFamily="34" charset="0"/>
              </a:rPr>
              <a:t>Появлениее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8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нового</a:t>
            </a:r>
            <a:r>
              <a:rPr lang="ru-RU" sz="800" b="1" dirty="0" smtClean="0">
                <a:latin typeface="Verdana" pitchFamily="34" charset="0"/>
                <a:ea typeface="Verdana" pitchFamily="34" charset="0"/>
              </a:rPr>
              <a:t> парка приема</a:t>
            </a:r>
            <a:endParaRPr lang="ru-RU" sz="8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7" name="object 5"/>
          <p:cNvSpPr txBox="1"/>
          <p:nvPr/>
        </p:nvSpPr>
        <p:spPr>
          <a:xfrm>
            <a:off x="1187624" y="4894988"/>
            <a:ext cx="3744416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700" dirty="0" smtClean="0">
                <a:latin typeface="Verdana" pitchFamily="34" charset="0"/>
                <a:ea typeface="Verdana" pitchFamily="34" charset="0"/>
              </a:rPr>
              <a:t>И </a:t>
            </a:r>
            <a:r>
              <a:rPr lang="ru-RU" sz="700" b="1" dirty="0" smtClean="0">
                <a:latin typeface="Verdana" pitchFamily="34" charset="0"/>
                <a:ea typeface="Verdana" pitchFamily="34" charset="0"/>
              </a:rPr>
              <a:t>реконструкция</a:t>
            </a:r>
            <a:r>
              <a:rPr lang="ru-RU" sz="700" dirty="0" smtClean="0">
                <a:latin typeface="Verdana" pitchFamily="34" charset="0"/>
                <a:ea typeface="Verdana" pitchFamily="34" charset="0"/>
              </a:rPr>
              <a:t> старого </a:t>
            </a:r>
            <a:r>
              <a:rPr lang="ru-RU" sz="700" dirty="0" err="1" smtClean="0">
                <a:latin typeface="Verdana" pitchFamily="34" charset="0"/>
                <a:ea typeface="Verdana" pitchFamily="34" charset="0"/>
              </a:rPr>
              <a:t>приемо-отправочного</a:t>
            </a:r>
            <a:r>
              <a:rPr lang="ru-RU" sz="700" dirty="0" smtClean="0">
                <a:latin typeface="Verdana" pitchFamily="34" charset="0"/>
                <a:ea typeface="Verdana" pitchFamily="34" charset="0"/>
              </a:rPr>
              <a:t> парка</a:t>
            </a:r>
            <a:endParaRPr lang="ru-RU" sz="7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28" name="Прямая соединительная линия 227"/>
          <p:cNvCxnSpPr>
            <a:endCxn id="178" idx="5"/>
          </p:cNvCxnSpPr>
          <p:nvPr/>
        </p:nvCxnSpPr>
        <p:spPr>
          <a:xfrm flipH="1" flipV="1">
            <a:off x="5852328" y="4140110"/>
            <a:ext cx="591880" cy="73589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>
            <a:off x="6444208" y="4876006"/>
            <a:ext cx="208823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object 5"/>
          <p:cNvSpPr txBox="1"/>
          <p:nvPr/>
        </p:nvSpPr>
        <p:spPr>
          <a:xfrm>
            <a:off x="6444208" y="4735583"/>
            <a:ext cx="2160240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Строительство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дополнительных путей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2" name="Овал 201"/>
          <p:cNvSpPr/>
          <p:nvPr/>
        </p:nvSpPr>
        <p:spPr>
          <a:xfrm>
            <a:off x="5868144" y="350275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Rectangle 1"/>
          <p:cNvSpPr>
            <a:spLocks noChangeArrowheads="1"/>
          </p:cNvSpPr>
          <p:nvPr/>
        </p:nvSpPr>
        <p:spPr bwMode="auto">
          <a:xfrm>
            <a:off x="4788024" y="365187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Гродеково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78" name="Прямая соединительная линия 277"/>
          <p:cNvCxnSpPr>
            <a:stCxn id="256" idx="6"/>
          </p:cNvCxnSpPr>
          <p:nvPr/>
        </p:nvCxnSpPr>
        <p:spPr>
          <a:xfrm flipV="1">
            <a:off x="6012160" y="3507854"/>
            <a:ext cx="1008112" cy="23634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>
            <a:off x="7020272" y="3507854"/>
            <a:ext cx="172819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object 5"/>
          <p:cNvSpPr txBox="1"/>
          <p:nvPr/>
        </p:nvSpPr>
        <p:spPr>
          <a:xfrm>
            <a:off x="7056784" y="3219822"/>
            <a:ext cx="1979712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Выполняются работы </a:t>
            </a:r>
            <a:r>
              <a:rPr lang="ru-RU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по удлинению двух путей</a:t>
            </a:r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8" name="object 5"/>
          <p:cNvSpPr txBox="1"/>
          <p:nvPr/>
        </p:nvSpPr>
        <p:spPr>
          <a:xfrm>
            <a:off x="7056784" y="3526836"/>
            <a:ext cx="1979712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И </a:t>
            </a:r>
            <a:r>
              <a:rPr lang="ru-RU" sz="7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строительству</a:t>
            </a:r>
            <a:r>
              <a:rPr lang="ru-RU" sz="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 двух новых путей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0" name="Rectangle 1"/>
          <p:cNvSpPr>
            <a:spLocks noChangeArrowheads="1"/>
          </p:cNvSpPr>
          <p:nvPr/>
        </p:nvSpPr>
        <p:spPr bwMode="auto">
          <a:xfrm>
            <a:off x="4499992" y="382724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Камышовая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6" name="Овал 255"/>
          <p:cNvSpPr/>
          <p:nvPr/>
        </p:nvSpPr>
        <p:spPr>
          <a:xfrm>
            <a:off x="5898600" y="3687423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Полилиния 292"/>
          <p:cNvSpPr/>
          <p:nvPr/>
        </p:nvSpPr>
        <p:spPr>
          <a:xfrm>
            <a:off x="5705475" y="3926681"/>
            <a:ext cx="161925" cy="0"/>
          </a:xfrm>
          <a:custGeom>
            <a:avLst/>
            <a:gdLst>
              <a:gd name="connsiteX0" fmla="*/ 161925 w 161925"/>
              <a:gd name="connsiteY0" fmla="*/ 0 h 0"/>
              <a:gd name="connsiteX1" fmla="*/ 0 w 161925"/>
              <a:gd name="connsiteY1" fmla="*/ 0 h 0"/>
              <a:gd name="connsiteX2" fmla="*/ 0 w 16192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>
                <a:moveTo>
                  <a:pt x="161925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Овал 211"/>
          <p:cNvSpPr/>
          <p:nvPr/>
        </p:nvSpPr>
        <p:spPr>
          <a:xfrm>
            <a:off x="5754584" y="390344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7" name="Прямая соединительная линия 296"/>
          <p:cNvCxnSpPr>
            <a:endCxn id="289" idx="3"/>
          </p:cNvCxnSpPr>
          <p:nvPr/>
        </p:nvCxnSpPr>
        <p:spPr>
          <a:xfrm flipV="1">
            <a:off x="4067944" y="3959727"/>
            <a:ext cx="1559254" cy="55623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object 5"/>
          <p:cNvSpPr txBox="1"/>
          <p:nvPr/>
        </p:nvSpPr>
        <p:spPr>
          <a:xfrm>
            <a:off x="755576" y="4371950"/>
            <a:ext cx="3312368" cy="14042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8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Закончены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 работы по укладке дополнительных путей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302" name="Прямая соединительная линия 301"/>
          <p:cNvCxnSpPr/>
          <p:nvPr/>
        </p:nvCxnSpPr>
        <p:spPr>
          <a:xfrm>
            <a:off x="1115616" y="4515966"/>
            <a:ext cx="2952328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Овал 288"/>
          <p:cNvSpPr/>
          <p:nvPr/>
        </p:nvSpPr>
        <p:spPr>
          <a:xfrm>
            <a:off x="5610568" y="386279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object 5"/>
          <p:cNvSpPr txBox="1"/>
          <p:nvPr/>
        </p:nvSpPr>
        <p:spPr>
          <a:xfrm>
            <a:off x="107504" y="4515966"/>
            <a:ext cx="3960440" cy="1250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r"/>
            <a:r>
              <a:rPr lang="ru-RU" sz="700" b="1" dirty="0" smtClean="0">
                <a:latin typeface="Verdana" pitchFamily="34" charset="0"/>
                <a:ea typeface="Verdana" pitchFamily="34" charset="0"/>
              </a:rPr>
              <a:t>Проведена реконструкция </a:t>
            </a:r>
            <a:r>
              <a:rPr lang="ru-RU" sz="7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16 км </a:t>
            </a:r>
            <a:r>
              <a:rPr lang="ru-RU" sz="700" dirty="0" smtClean="0">
                <a:latin typeface="Verdana" pitchFamily="34" charset="0"/>
                <a:ea typeface="Verdana" pitchFamily="34" charset="0"/>
              </a:rPr>
              <a:t>пути на перегоне до государственной границы</a:t>
            </a:r>
            <a:endParaRPr lang="ru-RU" sz="700" b="1" dirty="0"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35"/>
          <p:cNvSpPr>
            <a:spLocks noEditPoints="1"/>
          </p:cNvSpPr>
          <p:nvPr/>
        </p:nvSpPr>
        <p:spPr bwMode="auto">
          <a:xfrm>
            <a:off x="-3734218" y="4256575"/>
            <a:ext cx="305129" cy="615514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1" name="Freeform 236"/>
          <p:cNvSpPr>
            <a:spLocks noEditPoints="1"/>
          </p:cNvSpPr>
          <p:nvPr/>
        </p:nvSpPr>
        <p:spPr bwMode="auto">
          <a:xfrm>
            <a:off x="-3489863" y="3820834"/>
            <a:ext cx="15482445" cy="682506"/>
          </a:xfrm>
          <a:custGeom>
            <a:avLst/>
            <a:gdLst>
              <a:gd name="T0" fmla="*/ 110 w 5036"/>
              <a:gd name="T1" fmla="*/ 222 h 222"/>
              <a:gd name="T2" fmla="*/ 110 w 5036"/>
              <a:gd name="T3" fmla="*/ 220 h 222"/>
              <a:gd name="T4" fmla="*/ 50 w 5036"/>
              <a:gd name="T5" fmla="*/ 137 h 222"/>
              <a:gd name="T6" fmla="*/ 52 w 5036"/>
              <a:gd name="T7" fmla="*/ 137 h 222"/>
              <a:gd name="T8" fmla="*/ 4986 w 5036"/>
              <a:gd name="T9" fmla="*/ 124 h 222"/>
              <a:gd name="T10" fmla="*/ 4986 w 5036"/>
              <a:gd name="T11" fmla="*/ 124 h 222"/>
              <a:gd name="T12" fmla="*/ 4986 w 5036"/>
              <a:gd name="T13" fmla="*/ 124 h 222"/>
              <a:gd name="T14" fmla="*/ 4986 w 5036"/>
              <a:gd name="T15" fmla="*/ 124 h 222"/>
              <a:gd name="T16" fmla="*/ 5020 w 5036"/>
              <a:gd name="T17" fmla="*/ 121 h 222"/>
              <a:gd name="T18" fmla="*/ 5019 w 5036"/>
              <a:gd name="T19" fmla="*/ 121 h 222"/>
              <a:gd name="T20" fmla="*/ 5019 w 5036"/>
              <a:gd name="T21" fmla="*/ 121 h 222"/>
              <a:gd name="T22" fmla="*/ 5033 w 5036"/>
              <a:gd name="T23" fmla="*/ 121 h 222"/>
              <a:gd name="T24" fmla="*/ 5033 w 5036"/>
              <a:gd name="T25" fmla="*/ 121 h 222"/>
              <a:gd name="T26" fmla="*/ 5033 w 5036"/>
              <a:gd name="T27" fmla="*/ 121 h 222"/>
              <a:gd name="T28" fmla="*/ 64 w 5036"/>
              <a:gd name="T29" fmla="*/ 115 h 222"/>
              <a:gd name="T30" fmla="*/ 64 w 5036"/>
              <a:gd name="T31" fmla="*/ 115 h 222"/>
              <a:gd name="T32" fmla="*/ 5036 w 5036"/>
              <a:gd name="T33" fmla="*/ 100 h 222"/>
              <a:gd name="T34" fmla="*/ 5036 w 5036"/>
              <a:gd name="T35" fmla="*/ 102 h 222"/>
              <a:gd name="T36" fmla="*/ 5027 w 5036"/>
              <a:gd name="T37" fmla="*/ 96 h 222"/>
              <a:gd name="T38" fmla="*/ 5028 w 5036"/>
              <a:gd name="T39" fmla="*/ 97 h 222"/>
              <a:gd name="T40" fmla="*/ 5027 w 5036"/>
              <a:gd name="T41" fmla="*/ 97 h 222"/>
              <a:gd name="T42" fmla="*/ 5028 w 5036"/>
              <a:gd name="T43" fmla="*/ 97 h 222"/>
              <a:gd name="T44" fmla="*/ 5027 w 5036"/>
              <a:gd name="T45" fmla="*/ 96 h 222"/>
              <a:gd name="T46" fmla="*/ 5027 w 5036"/>
              <a:gd name="T47" fmla="*/ 96 h 222"/>
              <a:gd name="T48" fmla="*/ 4831 w 5036"/>
              <a:gd name="T49" fmla="*/ 74 h 222"/>
              <a:gd name="T50" fmla="*/ 4831 w 5036"/>
              <a:gd name="T51" fmla="*/ 75 h 222"/>
              <a:gd name="T52" fmla="*/ 4755 w 5036"/>
              <a:gd name="T53" fmla="*/ 69 h 222"/>
              <a:gd name="T54" fmla="*/ 4755 w 5036"/>
              <a:gd name="T55" fmla="*/ 69 h 222"/>
              <a:gd name="T56" fmla="*/ 4826 w 5036"/>
              <a:gd name="T57" fmla="*/ 64 h 222"/>
              <a:gd name="T58" fmla="*/ 4828 w 5036"/>
              <a:gd name="T59" fmla="*/ 67 h 222"/>
              <a:gd name="T60" fmla="*/ 4826 w 5036"/>
              <a:gd name="T61" fmla="*/ 66 h 222"/>
              <a:gd name="T62" fmla="*/ 4806 w 5036"/>
              <a:gd name="T63" fmla="*/ 42 h 222"/>
              <a:gd name="T64" fmla="*/ 4806 w 5036"/>
              <a:gd name="T65" fmla="*/ 44 h 222"/>
              <a:gd name="T66" fmla="*/ 4806 w 5036"/>
              <a:gd name="T67" fmla="*/ 42 h 222"/>
              <a:gd name="T68" fmla="*/ 4806 w 5036"/>
              <a:gd name="T69" fmla="*/ 42 h 222"/>
              <a:gd name="T70" fmla="*/ 4808 w 5036"/>
              <a:gd name="T71" fmla="*/ 37 h 222"/>
              <a:gd name="T72" fmla="*/ 4806 w 5036"/>
              <a:gd name="T73" fmla="*/ 37 h 222"/>
              <a:gd name="T74" fmla="*/ 4806 w 5036"/>
              <a:gd name="T75" fmla="*/ 31 h 222"/>
              <a:gd name="T76" fmla="*/ 4806 w 5036"/>
              <a:gd name="T77" fmla="*/ 31 h 222"/>
              <a:gd name="T78" fmla="*/ 4806 w 5036"/>
              <a:gd name="T79" fmla="*/ 31 h 222"/>
              <a:gd name="T80" fmla="*/ 4806 w 5036"/>
              <a:gd name="T81" fmla="*/ 29 h 222"/>
              <a:gd name="T82" fmla="*/ 4804 w 5036"/>
              <a:gd name="T83" fmla="*/ 29 h 222"/>
              <a:gd name="T84" fmla="*/ 31 w 5036"/>
              <a:gd name="T85" fmla="*/ 28 h 222"/>
              <a:gd name="T86" fmla="*/ 30 w 5036"/>
              <a:gd name="T87" fmla="*/ 31 h 222"/>
              <a:gd name="T88" fmla="*/ 28 w 5036"/>
              <a:gd name="T89" fmla="*/ 29 h 222"/>
              <a:gd name="T90" fmla="*/ 4804 w 5036"/>
              <a:gd name="T91" fmla="*/ 12 h 222"/>
              <a:gd name="T92" fmla="*/ 4803 w 5036"/>
              <a:gd name="T93" fmla="*/ 12 h 222"/>
              <a:gd name="T94" fmla="*/ 4804 w 5036"/>
              <a:gd name="T95" fmla="*/ 11 h 222"/>
              <a:gd name="T96" fmla="*/ 4804 w 5036"/>
              <a:gd name="T97" fmla="*/ 12 h 222"/>
              <a:gd name="T98" fmla="*/ 3 w 5036"/>
              <a:gd name="T99" fmla="*/ 1 h 222"/>
              <a:gd name="T100" fmla="*/ 1 w 5036"/>
              <a:gd name="T101" fmla="*/ 1 h 222"/>
              <a:gd name="T102" fmla="*/ 1 w 5036"/>
              <a:gd name="T103" fmla="*/ 1 h 222"/>
              <a:gd name="T104" fmla="*/ 1 w 5036"/>
              <a:gd name="T10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036" h="222">
                <a:moveTo>
                  <a:pt x="110" y="220"/>
                </a:moveTo>
                <a:lnTo>
                  <a:pt x="110" y="220"/>
                </a:lnTo>
                <a:lnTo>
                  <a:pt x="110" y="220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2"/>
                </a:lnTo>
                <a:lnTo>
                  <a:pt x="110" y="220"/>
                </a:lnTo>
                <a:lnTo>
                  <a:pt x="110" y="220"/>
                </a:lnTo>
                <a:close/>
                <a:moveTo>
                  <a:pt x="50" y="137"/>
                </a:moveTo>
                <a:lnTo>
                  <a:pt x="50" y="137"/>
                </a:lnTo>
                <a:lnTo>
                  <a:pt x="50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2" y="137"/>
                </a:lnTo>
                <a:lnTo>
                  <a:pt x="50" y="137"/>
                </a:lnTo>
                <a:lnTo>
                  <a:pt x="50" y="137"/>
                </a:lnTo>
                <a:lnTo>
                  <a:pt x="50" y="137"/>
                </a:lnTo>
                <a:close/>
                <a:moveTo>
                  <a:pt x="4986" y="124"/>
                </a:move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lnTo>
                  <a:pt x="4986" y="124"/>
                </a:lnTo>
                <a:close/>
                <a:moveTo>
                  <a:pt x="5019" y="121"/>
                </a:move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20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lnTo>
                  <a:pt x="5019" y="121"/>
                </a:lnTo>
                <a:close/>
                <a:moveTo>
                  <a:pt x="5033" y="121"/>
                </a:move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lnTo>
                  <a:pt x="5033" y="121"/>
                </a:lnTo>
                <a:close/>
                <a:moveTo>
                  <a:pt x="64" y="115"/>
                </a:move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lnTo>
                  <a:pt x="64" y="115"/>
                </a:lnTo>
                <a:close/>
                <a:moveTo>
                  <a:pt x="5036" y="100"/>
                </a:moveTo>
                <a:lnTo>
                  <a:pt x="5036" y="100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2"/>
                </a:lnTo>
                <a:lnTo>
                  <a:pt x="5036" y="100"/>
                </a:lnTo>
                <a:close/>
                <a:moveTo>
                  <a:pt x="5027" y="96"/>
                </a:moveTo>
                <a:lnTo>
                  <a:pt x="5027" y="96"/>
                </a:lnTo>
                <a:lnTo>
                  <a:pt x="5027" y="96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7" y="97"/>
                </a:lnTo>
                <a:lnTo>
                  <a:pt x="5028" y="97"/>
                </a:lnTo>
                <a:lnTo>
                  <a:pt x="5028" y="97"/>
                </a:lnTo>
                <a:lnTo>
                  <a:pt x="5027" y="97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lnTo>
                  <a:pt x="5027" y="96"/>
                </a:lnTo>
                <a:close/>
                <a:moveTo>
                  <a:pt x="4831" y="72"/>
                </a:moveTo>
                <a:lnTo>
                  <a:pt x="4831" y="74"/>
                </a:lnTo>
                <a:lnTo>
                  <a:pt x="4831" y="74"/>
                </a:lnTo>
                <a:lnTo>
                  <a:pt x="4831" y="74"/>
                </a:lnTo>
                <a:lnTo>
                  <a:pt x="4831" y="75"/>
                </a:lnTo>
                <a:lnTo>
                  <a:pt x="4831" y="75"/>
                </a:lnTo>
                <a:lnTo>
                  <a:pt x="4831" y="74"/>
                </a:lnTo>
                <a:lnTo>
                  <a:pt x="4831" y="74"/>
                </a:lnTo>
                <a:lnTo>
                  <a:pt x="4831" y="72"/>
                </a:lnTo>
                <a:close/>
                <a:moveTo>
                  <a:pt x="4755" y="69"/>
                </a:move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lnTo>
                  <a:pt x="4755" y="69"/>
                </a:lnTo>
                <a:close/>
                <a:moveTo>
                  <a:pt x="4825" y="64"/>
                </a:moveTo>
                <a:lnTo>
                  <a:pt x="4826" y="64"/>
                </a:lnTo>
                <a:lnTo>
                  <a:pt x="4826" y="66"/>
                </a:lnTo>
                <a:lnTo>
                  <a:pt x="4826" y="66"/>
                </a:lnTo>
                <a:lnTo>
                  <a:pt x="4828" y="67"/>
                </a:lnTo>
                <a:lnTo>
                  <a:pt x="4828" y="67"/>
                </a:lnTo>
                <a:lnTo>
                  <a:pt x="4826" y="69"/>
                </a:lnTo>
                <a:lnTo>
                  <a:pt x="4826" y="67"/>
                </a:lnTo>
                <a:lnTo>
                  <a:pt x="4826" y="67"/>
                </a:lnTo>
                <a:lnTo>
                  <a:pt x="4826" y="66"/>
                </a:lnTo>
                <a:lnTo>
                  <a:pt x="4826" y="66"/>
                </a:lnTo>
                <a:lnTo>
                  <a:pt x="4825" y="64"/>
                </a:lnTo>
                <a:close/>
                <a:moveTo>
                  <a:pt x="4806" y="42"/>
                </a:moveTo>
                <a:lnTo>
                  <a:pt x="4806" y="42"/>
                </a:lnTo>
                <a:lnTo>
                  <a:pt x="4806" y="42"/>
                </a:lnTo>
                <a:lnTo>
                  <a:pt x="4808" y="42"/>
                </a:lnTo>
                <a:lnTo>
                  <a:pt x="4808" y="42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4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lnTo>
                  <a:pt x="4806" y="42"/>
                </a:lnTo>
                <a:close/>
                <a:moveTo>
                  <a:pt x="4808" y="36"/>
                </a:move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8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6" y="37"/>
                </a:lnTo>
                <a:lnTo>
                  <a:pt x="4808" y="36"/>
                </a:lnTo>
                <a:lnTo>
                  <a:pt x="4808" y="36"/>
                </a:lnTo>
                <a:close/>
                <a:moveTo>
                  <a:pt x="4806" y="31"/>
                </a:move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lnTo>
                  <a:pt x="4806" y="31"/>
                </a:lnTo>
                <a:close/>
                <a:moveTo>
                  <a:pt x="4804" y="28"/>
                </a:moveTo>
                <a:lnTo>
                  <a:pt x="4804" y="28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6" y="29"/>
                </a:lnTo>
                <a:lnTo>
                  <a:pt x="4804" y="29"/>
                </a:lnTo>
                <a:lnTo>
                  <a:pt x="4804" y="29"/>
                </a:lnTo>
                <a:lnTo>
                  <a:pt x="4804" y="28"/>
                </a:lnTo>
                <a:close/>
                <a:moveTo>
                  <a:pt x="28" y="28"/>
                </a:moveTo>
                <a:lnTo>
                  <a:pt x="28" y="28"/>
                </a:lnTo>
                <a:lnTo>
                  <a:pt x="31" y="28"/>
                </a:lnTo>
                <a:lnTo>
                  <a:pt x="30" y="29"/>
                </a:lnTo>
                <a:lnTo>
                  <a:pt x="33" y="31"/>
                </a:lnTo>
                <a:lnTo>
                  <a:pt x="31" y="31"/>
                </a:lnTo>
                <a:lnTo>
                  <a:pt x="30" y="31"/>
                </a:lnTo>
                <a:lnTo>
                  <a:pt x="27" y="29"/>
                </a:lnTo>
                <a:lnTo>
                  <a:pt x="28" y="29"/>
                </a:lnTo>
                <a:lnTo>
                  <a:pt x="28" y="29"/>
                </a:lnTo>
                <a:lnTo>
                  <a:pt x="28" y="29"/>
                </a:lnTo>
                <a:lnTo>
                  <a:pt x="30" y="29"/>
                </a:lnTo>
                <a:lnTo>
                  <a:pt x="30" y="28"/>
                </a:lnTo>
                <a:lnTo>
                  <a:pt x="28" y="28"/>
                </a:lnTo>
                <a:close/>
                <a:moveTo>
                  <a:pt x="4804" y="12"/>
                </a:moveTo>
                <a:lnTo>
                  <a:pt x="4804" y="12"/>
                </a:lnTo>
                <a:lnTo>
                  <a:pt x="4803" y="12"/>
                </a:lnTo>
                <a:lnTo>
                  <a:pt x="4803" y="14"/>
                </a:lnTo>
                <a:lnTo>
                  <a:pt x="4803" y="12"/>
                </a:lnTo>
                <a:lnTo>
                  <a:pt x="4803" y="12"/>
                </a:lnTo>
                <a:lnTo>
                  <a:pt x="4803" y="12"/>
                </a:lnTo>
                <a:lnTo>
                  <a:pt x="4804" y="12"/>
                </a:lnTo>
                <a:close/>
                <a:moveTo>
                  <a:pt x="4804" y="11"/>
                </a:moveTo>
                <a:lnTo>
                  <a:pt x="4804" y="11"/>
                </a:lnTo>
                <a:lnTo>
                  <a:pt x="4806" y="12"/>
                </a:lnTo>
                <a:lnTo>
                  <a:pt x="4804" y="12"/>
                </a:lnTo>
                <a:lnTo>
                  <a:pt x="4804" y="12"/>
                </a:lnTo>
                <a:lnTo>
                  <a:pt x="4804" y="11"/>
                </a:lnTo>
                <a:close/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-1089873" y="5789164"/>
            <a:ext cx="910128" cy="519172"/>
          </a:xfrm>
          <a:custGeom>
            <a:avLst/>
            <a:gdLst>
              <a:gd name="T0" fmla="*/ 162 w 173"/>
              <a:gd name="T1" fmla="*/ 92 h 97"/>
              <a:gd name="T2" fmla="*/ 172 w 173"/>
              <a:gd name="T3" fmla="*/ 94 h 97"/>
              <a:gd name="T4" fmla="*/ 161 w 173"/>
              <a:gd name="T5" fmla="*/ 97 h 97"/>
              <a:gd name="T6" fmla="*/ 156 w 173"/>
              <a:gd name="T7" fmla="*/ 94 h 97"/>
              <a:gd name="T8" fmla="*/ 3 w 173"/>
              <a:gd name="T9" fmla="*/ 77 h 97"/>
              <a:gd name="T10" fmla="*/ 3 w 173"/>
              <a:gd name="T11" fmla="*/ 77 h 97"/>
              <a:gd name="T12" fmla="*/ 3 w 173"/>
              <a:gd name="T13" fmla="*/ 74 h 97"/>
              <a:gd name="T14" fmla="*/ 3 w 173"/>
              <a:gd name="T15" fmla="*/ 72 h 97"/>
              <a:gd name="T16" fmla="*/ 0 w 173"/>
              <a:gd name="T17" fmla="*/ 55 h 97"/>
              <a:gd name="T18" fmla="*/ 0 w 173"/>
              <a:gd name="T19" fmla="*/ 52 h 97"/>
              <a:gd name="T20" fmla="*/ 139 w 173"/>
              <a:gd name="T21" fmla="*/ 4 h 97"/>
              <a:gd name="T22" fmla="*/ 140 w 173"/>
              <a:gd name="T23" fmla="*/ 11 h 97"/>
              <a:gd name="T24" fmla="*/ 144 w 173"/>
              <a:gd name="T25" fmla="*/ 15 h 97"/>
              <a:gd name="T26" fmla="*/ 145 w 173"/>
              <a:gd name="T27" fmla="*/ 22 h 97"/>
              <a:gd name="T28" fmla="*/ 148 w 173"/>
              <a:gd name="T29" fmla="*/ 26 h 97"/>
              <a:gd name="T30" fmla="*/ 151 w 173"/>
              <a:gd name="T31" fmla="*/ 34 h 97"/>
              <a:gd name="T32" fmla="*/ 140 w 173"/>
              <a:gd name="T33" fmla="*/ 40 h 97"/>
              <a:gd name="T34" fmla="*/ 137 w 173"/>
              <a:gd name="T35" fmla="*/ 50 h 97"/>
              <a:gd name="T36" fmla="*/ 132 w 173"/>
              <a:gd name="T37" fmla="*/ 53 h 97"/>
              <a:gd name="T38" fmla="*/ 115 w 173"/>
              <a:gd name="T39" fmla="*/ 58 h 97"/>
              <a:gd name="T40" fmla="*/ 101 w 173"/>
              <a:gd name="T41" fmla="*/ 63 h 97"/>
              <a:gd name="T42" fmla="*/ 93 w 173"/>
              <a:gd name="T43" fmla="*/ 67 h 97"/>
              <a:gd name="T44" fmla="*/ 87 w 173"/>
              <a:gd name="T45" fmla="*/ 72 h 97"/>
              <a:gd name="T46" fmla="*/ 77 w 173"/>
              <a:gd name="T47" fmla="*/ 74 h 97"/>
              <a:gd name="T48" fmla="*/ 68 w 173"/>
              <a:gd name="T49" fmla="*/ 78 h 97"/>
              <a:gd name="T50" fmla="*/ 57 w 173"/>
              <a:gd name="T51" fmla="*/ 81 h 97"/>
              <a:gd name="T52" fmla="*/ 43 w 173"/>
              <a:gd name="T53" fmla="*/ 85 h 97"/>
              <a:gd name="T54" fmla="*/ 36 w 173"/>
              <a:gd name="T55" fmla="*/ 91 h 97"/>
              <a:gd name="T56" fmla="*/ 25 w 173"/>
              <a:gd name="T57" fmla="*/ 92 h 97"/>
              <a:gd name="T58" fmla="*/ 21 w 173"/>
              <a:gd name="T59" fmla="*/ 94 h 97"/>
              <a:gd name="T60" fmla="*/ 13 w 173"/>
              <a:gd name="T61" fmla="*/ 89 h 97"/>
              <a:gd name="T62" fmla="*/ 9 w 173"/>
              <a:gd name="T63" fmla="*/ 75 h 97"/>
              <a:gd name="T64" fmla="*/ 6 w 173"/>
              <a:gd name="T65" fmla="*/ 66 h 97"/>
              <a:gd name="T66" fmla="*/ 5 w 173"/>
              <a:gd name="T67" fmla="*/ 61 h 97"/>
              <a:gd name="T68" fmla="*/ 5 w 173"/>
              <a:gd name="T69" fmla="*/ 58 h 97"/>
              <a:gd name="T70" fmla="*/ 3 w 173"/>
              <a:gd name="T71" fmla="*/ 55 h 97"/>
              <a:gd name="T72" fmla="*/ 2 w 173"/>
              <a:gd name="T73" fmla="*/ 48 h 97"/>
              <a:gd name="T74" fmla="*/ 6 w 173"/>
              <a:gd name="T75" fmla="*/ 36 h 97"/>
              <a:gd name="T76" fmla="*/ 9 w 173"/>
              <a:gd name="T77" fmla="*/ 33 h 97"/>
              <a:gd name="T78" fmla="*/ 8 w 173"/>
              <a:gd name="T79" fmla="*/ 28 h 97"/>
              <a:gd name="T80" fmla="*/ 9 w 173"/>
              <a:gd name="T81" fmla="*/ 25 h 97"/>
              <a:gd name="T82" fmla="*/ 11 w 173"/>
              <a:gd name="T83" fmla="*/ 22 h 97"/>
              <a:gd name="T84" fmla="*/ 14 w 173"/>
              <a:gd name="T85" fmla="*/ 22 h 97"/>
              <a:gd name="T86" fmla="*/ 19 w 173"/>
              <a:gd name="T87" fmla="*/ 23 h 97"/>
              <a:gd name="T88" fmla="*/ 22 w 173"/>
              <a:gd name="T89" fmla="*/ 23 h 97"/>
              <a:gd name="T90" fmla="*/ 32 w 173"/>
              <a:gd name="T91" fmla="*/ 23 h 97"/>
              <a:gd name="T92" fmla="*/ 39 w 173"/>
              <a:gd name="T93" fmla="*/ 23 h 97"/>
              <a:gd name="T94" fmla="*/ 50 w 173"/>
              <a:gd name="T95" fmla="*/ 25 h 97"/>
              <a:gd name="T96" fmla="*/ 60 w 173"/>
              <a:gd name="T97" fmla="*/ 25 h 97"/>
              <a:gd name="T98" fmla="*/ 66 w 173"/>
              <a:gd name="T99" fmla="*/ 29 h 97"/>
              <a:gd name="T100" fmla="*/ 71 w 173"/>
              <a:gd name="T101" fmla="*/ 25 h 97"/>
              <a:gd name="T102" fmla="*/ 77 w 173"/>
              <a:gd name="T103" fmla="*/ 15 h 97"/>
              <a:gd name="T104" fmla="*/ 87 w 173"/>
              <a:gd name="T105" fmla="*/ 9 h 97"/>
              <a:gd name="T106" fmla="*/ 99 w 173"/>
              <a:gd name="T107" fmla="*/ 4 h 97"/>
              <a:gd name="T108" fmla="*/ 118 w 173"/>
              <a:gd name="T109" fmla="*/ 3 h 97"/>
              <a:gd name="T110" fmla="*/ 132 w 173"/>
              <a:gd name="T1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3" h="97">
                <a:moveTo>
                  <a:pt x="159" y="92"/>
                </a:moveTo>
                <a:lnTo>
                  <a:pt x="161" y="92"/>
                </a:lnTo>
                <a:lnTo>
                  <a:pt x="162" y="92"/>
                </a:lnTo>
                <a:lnTo>
                  <a:pt x="162" y="92"/>
                </a:lnTo>
                <a:lnTo>
                  <a:pt x="164" y="92"/>
                </a:lnTo>
                <a:lnTo>
                  <a:pt x="169" y="92"/>
                </a:lnTo>
                <a:lnTo>
                  <a:pt x="173" y="94"/>
                </a:lnTo>
                <a:lnTo>
                  <a:pt x="172" y="94"/>
                </a:lnTo>
                <a:lnTo>
                  <a:pt x="172" y="96"/>
                </a:lnTo>
                <a:lnTo>
                  <a:pt x="169" y="96"/>
                </a:lnTo>
                <a:lnTo>
                  <a:pt x="167" y="97"/>
                </a:lnTo>
                <a:lnTo>
                  <a:pt x="161" y="97"/>
                </a:lnTo>
                <a:lnTo>
                  <a:pt x="159" y="97"/>
                </a:lnTo>
                <a:lnTo>
                  <a:pt x="158" y="96"/>
                </a:lnTo>
                <a:lnTo>
                  <a:pt x="156" y="94"/>
                </a:lnTo>
                <a:lnTo>
                  <a:pt x="156" y="94"/>
                </a:lnTo>
                <a:lnTo>
                  <a:pt x="156" y="92"/>
                </a:lnTo>
                <a:lnTo>
                  <a:pt x="158" y="92"/>
                </a:lnTo>
                <a:lnTo>
                  <a:pt x="159" y="92"/>
                </a:lnTo>
                <a:close/>
                <a:moveTo>
                  <a:pt x="3" y="77"/>
                </a:moveTo>
                <a:lnTo>
                  <a:pt x="3" y="77"/>
                </a:lnTo>
                <a:lnTo>
                  <a:pt x="3" y="77"/>
                </a:lnTo>
                <a:lnTo>
                  <a:pt x="2" y="78"/>
                </a:lnTo>
                <a:lnTo>
                  <a:pt x="3" y="77"/>
                </a:lnTo>
                <a:lnTo>
                  <a:pt x="3" y="77"/>
                </a:lnTo>
                <a:close/>
                <a:moveTo>
                  <a:pt x="3" y="72"/>
                </a:move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3" y="74"/>
                </a:lnTo>
                <a:lnTo>
                  <a:pt x="2" y="74"/>
                </a:lnTo>
                <a:lnTo>
                  <a:pt x="3" y="72"/>
                </a:lnTo>
                <a:close/>
                <a:moveTo>
                  <a:pt x="0" y="52"/>
                </a:moveTo>
                <a:lnTo>
                  <a:pt x="2" y="53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close/>
                <a:moveTo>
                  <a:pt x="136" y="0"/>
                </a:moveTo>
                <a:lnTo>
                  <a:pt x="137" y="1"/>
                </a:lnTo>
                <a:lnTo>
                  <a:pt x="137" y="3"/>
                </a:lnTo>
                <a:lnTo>
                  <a:pt x="139" y="4"/>
                </a:lnTo>
                <a:lnTo>
                  <a:pt x="139" y="6"/>
                </a:lnTo>
                <a:lnTo>
                  <a:pt x="139" y="7"/>
                </a:lnTo>
                <a:lnTo>
                  <a:pt x="140" y="9"/>
                </a:lnTo>
                <a:lnTo>
                  <a:pt x="140" y="11"/>
                </a:lnTo>
                <a:lnTo>
                  <a:pt x="142" y="11"/>
                </a:lnTo>
                <a:lnTo>
                  <a:pt x="142" y="12"/>
                </a:lnTo>
                <a:lnTo>
                  <a:pt x="142" y="14"/>
                </a:lnTo>
                <a:lnTo>
                  <a:pt x="144" y="15"/>
                </a:lnTo>
                <a:lnTo>
                  <a:pt x="144" y="17"/>
                </a:lnTo>
                <a:lnTo>
                  <a:pt x="145" y="18"/>
                </a:lnTo>
                <a:lnTo>
                  <a:pt x="145" y="20"/>
                </a:lnTo>
                <a:lnTo>
                  <a:pt x="145" y="22"/>
                </a:lnTo>
                <a:lnTo>
                  <a:pt x="147" y="23"/>
                </a:lnTo>
                <a:lnTo>
                  <a:pt x="147" y="25"/>
                </a:lnTo>
                <a:lnTo>
                  <a:pt x="148" y="25"/>
                </a:lnTo>
                <a:lnTo>
                  <a:pt x="148" y="26"/>
                </a:lnTo>
                <a:lnTo>
                  <a:pt x="150" y="28"/>
                </a:lnTo>
                <a:lnTo>
                  <a:pt x="150" y="31"/>
                </a:lnTo>
                <a:lnTo>
                  <a:pt x="151" y="33"/>
                </a:lnTo>
                <a:lnTo>
                  <a:pt x="151" y="34"/>
                </a:lnTo>
                <a:lnTo>
                  <a:pt x="145" y="37"/>
                </a:lnTo>
                <a:lnTo>
                  <a:pt x="144" y="37"/>
                </a:lnTo>
                <a:lnTo>
                  <a:pt x="142" y="39"/>
                </a:lnTo>
                <a:lnTo>
                  <a:pt x="140" y="40"/>
                </a:lnTo>
                <a:lnTo>
                  <a:pt x="139" y="45"/>
                </a:lnTo>
                <a:lnTo>
                  <a:pt x="140" y="47"/>
                </a:lnTo>
                <a:lnTo>
                  <a:pt x="140" y="48"/>
                </a:lnTo>
                <a:lnTo>
                  <a:pt x="137" y="50"/>
                </a:lnTo>
                <a:lnTo>
                  <a:pt x="136" y="50"/>
                </a:lnTo>
                <a:lnTo>
                  <a:pt x="134" y="52"/>
                </a:lnTo>
                <a:lnTo>
                  <a:pt x="132" y="52"/>
                </a:lnTo>
                <a:lnTo>
                  <a:pt x="132" y="53"/>
                </a:lnTo>
                <a:lnTo>
                  <a:pt x="131" y="53"/>
                </a:lnTo>
                <a:lnTo>
                  <a:pt x="126" y="55"/>
                </a:lnTo>
                <a:lnTo>
                  <a:pt x="121" y="56"/>
                </a:lnTo>
                <a:lnTo>
                  <a:pt x="115" y="58"/>
                </a:lnTo>
                <a:lnTo>
                  <a:pt x="112" y="59"/>
                </a:lnTo>
                <a:lnTo>
                  <a:pt x="110" y="61"/>
                </a:lnTo>
                <a:lnTo>
                  <a:pt x="106" y="61"/>
                </a:lnTo>
                <a:lnTo>
                  <a:pt x="101" y="63"/>
                </a:lnTo>
                <a:lnTo>
                  <a:pt x="98" y="64"/>
                </a:lnTo>
                <a:lnTo>
                  <a:pt x="95" y="66"/>
                </a:lnTo>
                <a:lnTo>
                  <a:pt x="93" y="66"/>
                </a:lnTo>
                <a:lnTo>
                  <a:pt x="93" y="67"/>
                </a:lnTo>
                <a:lnTo>
                  <a:pt x="91" y="69"/>
                </a:lnTo>
                <a:lnTo>
                  <a:pt x="90" y="72"/>
                </a:lnTo>
                <a:lnTo>
                  <a:pt x="88" y="72"/>
                </a:lnTo>
                <a:lnTo>
                  <a:pt x="87" y="72"/>
                </a:lnTo>
                <a:lnTo>
                  <a:pt x="85" y="74"/>
                </a:lnTo>
                <a:lnTo>
                  <a:pt x="82" y="74"/>
                </a:lnTo>
                <a:lnTo>
                  <a:pt x="79" y="72"/>
                </a:lnTo>
                <a:lnTo>
                  <a:pt x="77" y="74"/>
                </a:lnTo>
                <a:lnTo>
                  <a:pt x="77" y="74"/>
                </a:lnTo>
                <a:lnTo>
                  <a:pt x="73" y="75"/>
                </a:lnTo>
                <a:lnTo>
                  <a:pt x="69" y="78"/>
                </a:lnTo>
                <a:lnTo>
                  <a:pt x="68" y="78"/>
                </a:lnTo>
                <a:lnTo>
                  <a:pt x="63" y="80"/>
                </a:lnTo>
                <a:lnTo>
                  <a:pt x="62" y="81"/>
                </a:lnTo>
                <a:lnTo>
                  <a:pt x="60" y="81"/>
                </a:lnTo>
                <a:lnTo>
                  <a:pt x="57" y="81"/>
                </a:lnTo>
                <a:lnTo>
                  <a:pt x="52" y="81"/>
                </a:lnTo>
                <a:lnTo>
                  <a:pt x="49" y="81"/>
                </a:lnTo>
                <a:lnTo>
                  <a:pt x="44" y="83"/>
                </a:lnTo>
                <a:lnTo>
                  <a:pt x="43" y="85"/>
                </a:lnTo>
                <a:lnTo>
                  <a:pt x="41" y="86"/>
                </a:lnTo>
                <a:lnTo>
                  <a:pt x="38" y="88"/>
                </a:lnTo>
                <a:lnTo>
                  <a:pt x="36" y="89"/>
                </a:lnTo>
                <a:lnTo>
                  <a:pt x="36" y="91"/>
                </a:lnTo>
                <a:lnTo>
                  <a:pt x="33" y="91"/>
                </a:lnTo>
                <a:lnTo>
                  <a:pt x="32" y="91"/>
                </a:lnTo>
                <a:lnTo>
                  <a:pt x="30" y="91"/>
                </a:lnTo>
                <a:lnTo>
                  <a:pt x="25" y="92"/>
                </a:lnTo>
                <a:lnTo>
                  <a:pt x="25" y="92"/>
                </a:lnTo>
                <a:lnTo>
                  <a:pt x="22" y="92"/>
                </a:lnTo>
                <a:lnTo>
                  <a:pt x="21" y="94"/>
                </a:lnTo>
                <a:lnTo>
                  <a:pt x="21" y="94"/>
                </a:lnTo>
                <a:lnTo>
                  <a:pt x="19" y="92"/>
                </a:lnTo>
                <a:lnTo>
                  <a:pt x="16" y="91"/>
                </a:lnTo>
                <a:lnTo>
                  <a:pt x="13" y="92"/>
                </a:lnTo>
                <a:lnTo>
                  <a:pt x="13" y="89"/>
                </a:lnTo>
                <a:lnTo>
                  <a:pt x="9" y="85"/>
                </a:lnTo>
                <a:lnTo>
                  <a:pt x="11" y="78"/>
                </a:lnTo>
                <a:lnTo>
                  <a:pt x="11" y="78"/>
                </a:lnTo>
                <a:lnTo>
                  <a:pt x="9" y="75"/>
                </a:lnTo>
                <a:lnTo>
                  <a:pt x="8" y="74"/>
                </a:lnTo>
                <a:lnTo>
                  <a:pt x="8" y="70"/>
                </a:lnTo>
                <a:lnTo>
                  <a:pt x="6" y="69"/>
                </a:lnTo>
                <a:lnTo>
                  <a:pt x="6" y="66"/>
                </a:lnTo>
                <a:lnTo>
                  <a:pt x="6" y="66"/>
                </a:lnTo>
                <a:lnTo>
                  <a:pt x="6" y="66"/>
                </a:lnTo>
                <a:lnTo>
                  <a:pt x="6" y="63"/>
                </a:lnTo>
                <a:lnTo>
                  <a:pt x="5" y="61"/>
                </a:lnTo>
                <a:lnTo>
                  <a:pt x="5" y="61"/>
                </a:lnTo>
                <a:lnTo>
                  <a:pt x="5" y="59"/>
                </a:lnTo>
                <a:lnTo>
                  <a:pt x="5" y="59"/>
                </a:lnTo>
                <a:lnTo>
                  <a:pt x="5" y="58"/>
                </a:lnTo>
                <a:lnTo>
                  <a:pt x="5" y="56"/>
                </a:lnTo>
                <a:lnTo>
                  <a:pt x="2" y="55"/>
                </a:lnTo>
                <a:lnTo>
                  <a:pt x="2" y="53"/>
                </a:lnTo>
                <a:lnTo>
                  <a:pt x="3" y="55"/>
                </a:lnTo>
                <a:lnTo>
                  <a:pt x="3" y="55"/>
                </a:lnTo>
                <a:lnTo>
                  <a:pt x="3" y="53"/>
                </a:lnTo>
                <a:lnTo>
                  <a:pt x="3" y="53"/>
                </a:lnTo>
                <a:lnTo>
                  <a:pt x="2" y="48"/>
                </a:lnTo>
                <a:lnTo>
                  <a:pt x="5" y="44"/>
                </a:lnTo>
                <a:lnTo>
                  <a:pt x="3" y="39"/>
                </a:lnTo>
                <a:lnTo>
                  <a:pt x="6" y="36"/>
                </a:lnTo>
                <a:lnTo>
                  <a:pt x="6" y="36"/>
                </a:lnTo>
                <a:lnTo>
                  <a:pt x="8" y="36"/>
                </a:lnTo>
                <a:lnTo>
                  <a:pt x="8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8" y="31"/>
                </a:lnTo>
                <a:lnTo>
                  <a:pt x="8" y="29"/>
                </a:lnTo>
                <a:lnTo>
                  <a:pt x="8" y="28"/>
                </a:lnTo>
                <a:lnTo>
                  <a:pt x="8" y="28"/>
                </a:lnTo>
                <a:lnTo>
                  <a:pt x="8" y="26"/>
                </a:lnTo>
                <a:lnTo>
                  <a:pt x="9" y="25"/>
                </a:lnTo>
                <a:lnTo>
                  <a:pt x="9" y="25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22"/>
                </a:lnTo>
                <a:lnTo>
                  <a:pt x="13" y="22"/>
                </a:lnTo>
                <a:lnTo>
                  <a:pt x="13" y="22"/>
                </a:lnTo>
                <a:lnTo>
                  <a:pt x="14" y="22"/>
                </a:lnTo>
                <a:lnTo>
                  <a:pt x="14" y="22"/>
                </a:lnTo>
                <a:lnTo>
                  <a:pt x="16" y="23"/>
                </a:lnTo>
                <a:lnTo>
                  <a:pt x="17" y="23"/>
                </a:lnTo>
                <a:lnTo>
                  <a:pt x="17" y="25"/>
                </a:lnTo>
                <a:lnTo>
                  <a:pt x="19" y="23"/>
                </a:lnTo>
                <a:lnTo>
                  <a:pt x="19" y="25"/>
                </a:lnTo>
                <a:lnTo>
                  <a:pt x="21" y="25"/>
                </a:lnTo>
                <a:lnTo>
                  <a:pt x="21" y="23"/>
                </a:lnTo>
                <a:lnTo>
                  <a:pt x="22" y="23"/>
                </a:lnTo>
                <a:lnTo>
                  <a:pt x="24" y="23"/>
                </a:lnTo>
                <a:lnTo>
                  <a:pt x="25" y="23"/>
                </a:lnTo>
                <a:lnTo>
                  <a:pt x="28" y="23"/>
                </a:lnTo>
                <a:lnTo>
                  <a:pt x="32" y="23"/>
                </a:lnTo>
                <a:lnTo>
                  <a:pt x="35" y="23"/>
                </a:lnTo>
                <a:lnTo>
                  <a:pt x="38" y="23"/>
                </a:lnTo>
                <a:lnTo>
                  <a:pt x="38" y="23"/>
                </a:lnTo>
                <a:lnTo>
                  <a:pt x="39" y="23"/>
                </a:lnTo>
                <a:lnTo>
                  <a:pt x="41" y="25"/>
                </a:lnTo>
                <a:lnTo>
                  <a:pt x="43" y="25"/>
                </a:lnTo>
                <a:lnTo>
                  <a:pt x="47" y="25"/>
                </a:lnTo>
                <a:lnTo>
                  <a:pt x="50" y="25"/>
                </a:lnTo>
                <a:lnTo>
                  <a:pt x="54" y="26"/>
                </a:lnTo>
                <a:lnTo>
                  <a:pt x="57" y="25"/>
                </a:lnTo>
                <a:lnTo>
                  <a:pt x="60" y="25"/>
                </a:lnTo>
                <a:lnTo>
                  <a:pt x="60" y="25"/>
                </a:lnTo>
                <a:lnTo>
                  <a:pt x="62" y="26"/>
                </a:lnTo>
                <a:lnTo>
                  <a:pt x="63" y="28"/>
                </a:lnTo>
                <a:lnTo>
                  <a:pt x="63" y="29"/>
                </a:lnTo>
                <a:lnTo>
                  <a:pt x="66" y="29"/>
                </a:lnTo>
                <a:lnTo>
                  <a:pt x="68" y="29"/>
                </a:lnTo>
                <a:lnTo>
                  <a:pt x="69" y="28"/>
                </a:lnTo>
                <a:lnTo>
                  <a:pt x="71" y="28"/>
                </a:lnTo>
                <a:lnTo>
                  <a:pt x="71" y="25"/>
                </a:lnTo>
                <a:lnTo>
                  <a:pt x="73" y="23"/>
                </a:lnTo>
                <a:lnTo>
                  <a:pt x="74" y="20"/>
                </a:lnTo>
                <a:lnTo>
                  <a:pt x="76" y="18"/>
                </a:lnTo>
                <a:lnTo>
                  <a:pt x="77" y="15"/>
                </a:lnTo>
                <a:lnTo>
                  <a:pt x="79" y="15"/>
                </a:lnTo>
                <a:lnTo>
                  <a:pt x="80" y="12"/>
                </a:lnTo>
                <a:lnTo>
                  <a:pt x="84" y="11"/>
                </a:lnTo>
                <a:lnTo>
                  <a:pt x="87" y="9"/>
                </a:lnTo>
                <a:lnTo>
                  <a:pt x="91" y="7"/>
                </a:lnTo>
                <a:lnTo>
                  <a:pt x="93" y="6"/>
                </a:lnTo>
                <a:lnTo>
                  <a:pt x="96" y="4"/>
                </a:lnTo>
                <a:lnTo>
                  <a:pt x="99" y="4"/>
                </a:lnTo>
                <a:lnTo>
                  <a:pt x="104" y="4"/>
                </a:lnTo>
                <a:lnTo>
                  <a:pt x="109" y="3"/>
                </a:lnTo>
                <a:lnTo>
                  <a:pt x="112" y="3"/>
                </a:lnTo>
                <a:lnTo>
                  <a:pt x="118" y="3"/>
                </a:lnTo>
                <a:lnTo>
                  <a:pt x="121" y="1"/>
                </a:lnTo>
                <a:lnTo>
                  <a:pt x="126" y="1"/>
                </a:lnTo>
                <a:lnTo>
                  <a:pt x="129" y="1"/>
                </a:lnTo>
                <a:lnTo>
                  <a:pt x="132" y="0"/>
                </a:lnTo>
                <a:lnTo>
                  <a:pt x="1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>
            <a:off x="-2804907" y="3712479"/>
            <a:ext cx="131523" cy="133808"/>
          </a:xfrm>
          <a:custGeom>
            <a:avLst/>
            <a:gdLst>
              <a:gd name="T0" fmla="*/ 12 w 25"/>
              <a:gd name="T1" fmla="*/ 0 h 25"/>
              <a:gd name="T2" fmla="*/ 12 w 25"/>
              <a:gd name="T3" fmla="*/ 2 h 25"/>
              <a:gd name="T4" fmla="*/ 14 w 25"/>
              <a:gd name="T5" fmla="*/ 3 h 25"/>
              <a:gd name="T6" fmla="*/ 15 w 25"/>
              <a:gd name="T7" fmla="*/ 3 h 25"/>
              <a:gd name="T8" fmla="*/ 17 w 25"/>
              <a:gd name="T9" fmla="*/ 6 h 25"/>
              <a:gd name="T10" fmla="*/ 20 w 25"/>
              <a:gd name="T11" fmla="*/ 8 h 25"/>
              <a:gd name="T12" fmla="*/ 23 w 25"/>
              <a:gd name="T13" fmla="*/ 9 h 25"/>
              <a:gd name="T14" fmla="*/ 25 w 25"/>
              <a:gd name="T15" fmla="*/ 11 h 25"/>
              <a:gd name="T16" fmla="*/ 25 w 25"/>
              <a:gd name="T17" fmla="*/ 11 h 25"/>
              <a:gd name="T18" fmla="*/ 23 w 25"/>
              <a:gd name="T19" fmla="*/ 16 h 25"/>
              <a:gd name="T20" fmla="*/ 22 w 25"/>
              <a:gd name="T21" fmla="*/ 16 h 25"/>
              <a:gd name="T22" fmla="*/ 22 w 25"/>
              <a:gd name="T23" fmla="*/ 17 h 25"/>
              <a:gd name="T24" fmla="*/ 20 w 25"/>
              <a:gd name="T25" fmla="*/ 19 h 25"/>
              <a:gd name="T26" fmla="*/ 19 w 25"/>
              <a:gd name="T27" fmla="*/ 20 h 25"/>
              <a:gd name="T28" fmla="*/ 19 w 25"/>
              <a:gd name="T29" fmla="*/ 20 h 25"/>
              <a:gd name="T30" fmla="*/ 17 w 25"/>
              <a:gd name="T31" fmla="*/ 19 h 25"/>
              <a:gd name="T32" fmla="*/ 11 w 25"/>
              <a:gd name="T33" fmla="*/ 20 h 25"/>
              <a:gd name="T34" fmla="*/ 11 w 25"/>
              <a:gd name="T35" fmla="*/ 24 h 25"/>
              <a:gd name="T36" fmla="*/ 11 w 25"/>
              <a:gd name="T37" fmla="*/ 25 h 25"/>
              <a:gd name="T38" fmla="*/ 8 w 25"/>
              <a:gd name="T39" fmla="*/ 24 h 25"/>
              <a:gd name="T40" fmla="*/ 8 w 25"/>
              <a:gd name="T41" fmla="*/ 22 h 25"/>
              <a:gd name="T42" fmla="*/ 8 w 25"/>
              <a:gd name="T43" fmla="*/ 17 h 25"/>
              <a:gd name="T44" fmla="*/ 4 w 25"/>
              <a:gd name="T45" fmla="*/ 17 h 25"/>
              <a:gd name="T46" fmla="*/ 3 w 25"/>
              <a:gd name="T47" fmla="*/ 14 h 25"/>
              <a:gd name="T48" fmla="*/ 1 w 25"/>
              <a:gd name="T49" fmla="*/ 13 h 25"/>
              <a:gd name="T50" fmla="*/ 1 w 25"/>
              <a:gd name="T51" fmla="*/ 11 h 25"/>
              <a:gd name="T52" fmla="*/ 0 w 25"/>
              <a:gd name="T53" fmla="*/ 9 h 25"/>
              <a:gd name="T54" fmla="*/ 1 w 25"/>
              <a:gd name="T55" fmla="*/ 9 h 25"/>
              <a:gd name="T56" fmla="*/ 3 w 25"/>
              <a:gd name="T57" fmla="*/ 8 h 25"/>
              <a:gd name="T58" fmla="*/ 6 w 25"/>
              <a:gd name="T59" fmla="*/ 6 h 25"/>
              <a:gd name="T60" fmla="*/ 6 w 25"/>
              <a:gd name="T61" fmla="*/ 6 h 25"/>
              <a:gd name="T62" fmla="*/ 9 w 25"/>
              <a:gd name="T63" fmla="*/ 5 h 25"/>
              <a:gd name="T64" fmla="*/ 9 w 25"/>
              <a:gd name="T65" fmla="*/ 3 h 25"/>
              <a:gd name="T66" fmla="*/ 9 w 25"/>
              <a:gd name="T67" fmla="*/ 2 h 25"/>
              <a:gd name="T68" fmla="*/ 11 w 25"/>
              <a:gd name="T69" fmla="*/ 0 h 25"/>
              <a:gd name="T70" fmla="*/ 11 w 25"/>
              <a:gd name="T7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" h="25">
                <a:moveTo>
                  <a:pt x="11" y="0"/>
                </a:moveTo>
                <a:lnTo>
                  <a:pt x="12" y="0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15" y="3"/>
                </a:lnTo>
                <a:lnTo>
                  <a:pt x="15" y="3"/>
                </a:lnTo>
                <a:lnTo>
                  <a:pt x="17" y="5"/>
                </a:lnTo>
                <a:lnTo>
                  <a:pt x="17" y="6"/>
                </a:lnTo>
                <a:lnTo>
                  <a:pt x="19" y="6"/>
                </a:lnTo>
                <a:lnTo>
                  <a:pt x="20" y="8"/>
                </a:lnTo>
                <a:lnTo>
                  <a:pt x="20" y="9"/>
                </a:lnTo>
                <a:lnTo>
                  <a:pt x="23" y="9"/>
                </a:lnTo>
                <a:lnTo>
                  <a:pt x="25" y="9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3" y="14"/>
                </a:lnTo>
                <a:lnTo>
                  <a:pt x="23" y="16"/>
                </a:lnTo>
                <a:lnTo>
                  <a:pt x="22" y="16"/>
                </a:lnTo>
                <a:lnTo>
                  <a:pt x="22" y="16"/>
                </a:lnTo>
                <a:lnTo>
                  <a:pt x="22" y="17"/>
                </a:lnTo>
                <a:lnTo>
                  <a:pt x="22" y="17"/>
                </a:lnTo>
                <a:lnTo>
                  <a:pt x="22" y="17"/>
                </a:lnTo>
                <a:lnTo>
                  <a:pt x="20" y="19"/>
                </a:lnTo>
                <a:lnTo>
                  <a:pt x="19" y="19"/>
                </a:lnTo>
                <a:lnTo>
                  <a:pt x="19" y="20"/>
                </a:lnTo>
                <a:lnTo>
                  <a:pt x="19" y="20"/>
                </a:lnTo>
                <a:lnTo>
                  <a:pt x="19" y="20"/>
                </a:lnTo>
                <a:lnTo>
                  <a:pt x="17" y="20"/>
                </a:lnTo>
                <a:lnTo>
                  <a:pt x="17" y="19"/>
                </a:lnTo>
                <a:lnTo>
                  <a:pt x="15" y="19"/>
                </a:lnTo>
                <a:lnTo>
                  <a:pt x="11" y="20"/>
                </a:lnTo>
                <a:lnTo>
                  <a:pt x="11" y="22"/>
                </a:lnTo>
                <a:lnTo>
                  <a:pt x="11" y="24"/>
                </a:lnTo>
                <a:lnTo>
                  <a:pt x="11" y="24"/>
                </a:lnTo>
                <a:lnTo>
                  <a:pt x="11" y="25"/>
                </a:lnTo>
                <a:lnTo>
                  <a:pt x="8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8" y="19"/>
                </a:lnTo>
                <a:lnTo>
                  <a:pt x="8" y="17"/>
                </a:lnTo>
                <a:lnTo>
                  <a:pt x="6" y="17"/>
                </a:lnTo>
                <a:lnTo>
                  <a:pt x="4" y="17"/>
                </a:lnTo>
                <a:lnTo>
                  <a:pt x="3" y="16"/>
                </a:lnTo>
                <a:lnTo>
                  <a:pt x="3" y="14"/>
                </a:lnTo>
                <a:lnTo>
                  <a:pt x="1" y="13"/>
                </a:lnTo>
                <a:lnTo>
                  <a:pt x="1" y="13"/>
                </a:lnTo>
                <a:lnTo>
                  <a:pt x="1" y="13"/>
                </a:lnTo>
                <a:lnTo>
                  <a:pt x="1" y="11"/>
                </a:lnTo>
                <a:lnTo>
                  <a:pt x="1" y="9"/>
                </a:lnTo>
                <a:lnTo>
                  <a:pt x="0" y="9"/>
                </a:lnTo>
                <a:lnTo>
                  <a:pt x="1" y="9"/>
                </a:lnTo>
                <a:lnTo>
                  <a:pt x="1" y="9"/>
                </a:lnTo>
                <a:lnTo>
                  <a:pt x="3" y="9"/>
                </a:lnTo>
                <a:lnTo>
                  <a:pt x="3" y="8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6" y="6"/>
                </a:lnTo>
                <a:lnTo>
                  <a:pt x="8" y="5"/>
                </a:lnTo>
                <a:lnTo>
                  <a:pt x="9" y="5"/>
                </a:lnTo>
                <a:lnTo>
                  <a:pt x="9" y="3"/>
                </a:lnTo>
                <a:lnTo>
                  <a:pt x="9" y="3"/>
                </a:lnTo>
                <a:lnTo>
                  <a:pt x="9" y="2"/>
                </a:lnTo>
                <a:lnTo>
                  <a:pt x="9" y="2"/>
                </a:lnTo>
                <a:lnTo>
                  <a:pt x="9" y="2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4" name="Freeform 16"/>
          <p:cNvSpPr>
            <a:spLocks noEditPoints="1"/>
          </p:cNvSpPr>
          <p:nvPr/>
        </p:nvSpPr>
        <p:spPr bwMode="auto">
          <a:xfrm>
            <a:off x="3439714" y="5430560"/>
            <a:ext cx="557649" cy="1172150"/>
          </a:xfrm>
          <a:custGeom>
            <a:avLst/>
            <a:gdLst>
              <a:gd name="T0" fmla="*/ 28 w 106"/>
              <a:gd name="T1" fmla="*/ 194 h 219"/>
              <a:gd name="T2" fmla="*/ 27 w 106"/>
              <a:gd name="T3" fmla="*/ 193 h 219"/>
              <a:gd name="T4" fmla="*/ 71 w 106"/>
              <a:gd name="T5" fmla="*/ 40 h 219"/>
              <a:gd name="T6" fmla="*/ 68 w 106"/>
              <a:gd name="T7" fmla="*/ 40 h 219"/>
              <a:gd name="T8" fmla="*/ 77 w 106"/>
              <a:gd name="T9" fmla="*/ 37 h 219"/>
              <a:gd name="T10" fmla="*/ 47 w 106"/>
              <a:gd name="T11" fmla="*/ 2 h 219"/>
              <a:gd name="T12" fmla="*/ 57 w 106"/>
              <a:gd name="T13" fmla="*/ 7 h 219"/>
              <a:gd name="T14" fmla="*/ 68 w 106"/>
              <a:gd name="T15" fmla="*/ 10 h 219"/>
              <a:gd name="T16" fmla="*/ 66 w 106"/>
              <a:gd name="T17" fmla="*/ 18 h 219"/>
              <a:gd name="T18" fmla="*/ 71 w 106"/>
              <a:gd name="T19" fmla="*/ 22 h 219"/>
              <a:gd name="T20" fmla="*/ 82 w 106"/>
              <a:gd name="T21" fmla="*/ 27 h 219"/>
              <a:gd name="T22" fmla="*/ 76 w 106"/>
              <a:gd name="T23" fmla="*/ 35 h 219"/>
              <a:gd name="T24" fmla="*/ 68 w 106"/>
              <a:gd name="T25" fmla="*/ 37 h 219"/>
              <a:gd name="T26" fmla="*/ 58 w 106"/>
              <a:gd name="T27" fmla="*/ 52 h 219"/>
              <a:gd name="T28" fmla="*/ 52 w 106"/>
              <a:gd name="T29" fmla="*/ 70 h 219"/>
              <a:gd name="T30" fmla="*/ 63 w 106"/>
              <a:gd name="T31" fmla="*/ 84 h 219"/>
              <a:gd name="T32" fmla="*/ 79 w 106"/>
              <a:gd name="T33" fmla="*/ 101 h 219"/>
              <a:gd name="T34" fmla="*/ 87 w 106"/>
              <a:gd name="T35" fmla="*/ 107 h 219"/>
              <a:gd name="T36" fmla="*/ 95 w 106"/>
              <a:gd name="T37" fmla="*/ 119 h 219"/>
              <a:gd name="T38" fmla="*/ 102 w 106"/>
              <a:gd name="T39" fmla="*/ 137 h 219"/>
              <a:gd name="T40" fmla="*/ 106 w 106"/>
              <a:gd name="T41" fmla="*/ 155 h 219"/>
              <a:gd name="T42" fmla="*/ 102 w 106"/>
              <a:gd name="T43" fmla="*/ 169 h 219"/>
              <a:gd name="T44" fmla="*/ 102 w 106"/>
              <a:gd name="T45" fmla="*/ 172 h 219"/>
              <a:gd name="T46" fmla="*/ 91 w 106"/>
              <a:gd name="T47" fmla="*/ 183 h 219"/>
              <a:gd name="T48" fmla="*/ 74 w 106"/>
              <a:gd name="T49" fmla="*/ 193 h 219"/>
              <a:gd name="T50" fmla="*/ 68 w 106"/>
              <a:gd name="T51" fmla="*/ 193 h 219"/>
              <a:gd name="T52" fmla="*/ 63 w 106"/>
              <a:gd name="T53" fmla="*/ 194 h 219"/>
              <a:gd name="T54" fmla="*/ 65 w 106"/>
              <a:gd name="T55" fmla="*/ 200 h 219"/>
              <a:gd name="T56" fmla="*/ 61 w 106"/>
              <a:gd name="T57" fmla="*/ 205 h 219"/>
              <a:gd name="T58" fmla="*/ 47 w 106"/>
              <a:gd name="T59" fmla="*/ 213 h 219"/>
              <a:gd name="T60" fmla="*/ 41 w 106"/>
              <a:gd name="T61" fmla="*/ 200 h 219"/>
              <a:gd name="T62" fmla="*/ 36 w 106"/>
              <a:gd name="T63" fmla="*/ 196 h 219"/>
              <a:gd name="T64" fmla="*/ 39 w 106"/>
              <a:gd name="T65" fmla="*/ 191 h 219"/>
              <a:gd name="T66" fmla="*/ 46 w 106"/>
              <a:gd name="T67" fmla="*/ 186 h 219"/>
              <a:gd name="T68" fmla="*/ 55 w 106"/>
              <a:gd name="T69" fmla="*/ 186 h 219"/>
              <a:gd name="T70" fmla="*/ 54 w 106"/>
              <a:gd name="T71" fmla="*/ 178 h 219"/>
              <a:gd name="T72" fmla="*/ 60 w 106"/>
              <a:gd name="T73" fmla="*/ 174 h 219"/>
              <a:gd name="T74" fmla="*/ 68 w 106"/>
              <a:gd name="T75" fmla="*/ 169 h 219"/>
              <a:gd name="T76" fmla="*/ 79 w 106"/>
              <a:gd name="T77" fmla="*/ 163 h 219"/>
              <a:gd name="T78" fmla="*/ 77 w 106"/>
              <a:gd name="T79" fmla="*/ 142 h 219"/>
              <a:gd name="T80" fmla="*/ 77 w 106"/>
              <a:gd name="T81" fmla="*/ 130 h 219"/>
              <a:gd name="T82" fmla="*/ 79 w 106"/>
              <a:gd name="T83" fmla="*/ 122 h 219"/>
              <a:gd name="T84" fmla="*/ 76 w 106"/>
              <a:gd name="T85" fmla="*/ 112 h 219"/>
              <a:gd name="T86" fmla="*/ 68 w 106"/>
              <a:gd name="T87" fmla="*/ 103 h 219"/>
              <a:gd name="T88" fmla="*/ 63 w 106"/>
              <a:gd name="T89" fmla="*/ 98 h 219"/>
              <a:gd name="T90" fmla="*/ 52 w 106"/>
              <a:gd name="T91" fmla="*/ 85 h 219"/>
              <a:gd name="T92" fmla="*/ 43 w 106"/>
              <a:gd name="T93" fmla="*/ 76 h 219"/>
              <a:gd name="T94" fmla="*/ 35 w 106"/>
              <a:gd name="T95" fmla="*/ 68 h 219"/>
              <a:gd name="T96" fmla="*/ 28 w 106"/>
              <a:gd name="T97" fmla="*/ 59 h 219"/>
              <a:gd name="T98" fmla="*/ 39 w 106"/>
              <a:gd name="T99" fmla="*/ 52 h 219"/>
              <a:gd name="T100" fmla="*/ 36 w 106"/>
              <a:gd name="T101" fmla="*/ 46 h 219"/>
              <a:gd name="T102" fmla="*/ 35 w 106"/>
              <a:gd name="T103" fmla="*/ 41 h 219"/>
              <a:gd name="T104" fmla="*/ 20 w 106"/>
              <a:gd name="T105" fmla="*/ 40 h 219"/>
              <a:gd name="T106" fmla="*/ 13 w 106"/>
              <a:gd name="T107" fmla="*/ 27 h 219"/>
              <a:gd name="T108" fmla="*/ 8 w 106"/>
              <a:gd name="T109" fmla="*/ 27 h 219"/>
              <a:gd name="T110" fmla="*/ 2 w 106"/>
              <a:gd name="T111" fmla="*/ 15 h 219"/>
              <a:gd name="T112" fmla="*/ 11 w 106"/>
              <a:gd name="T113" fmla="*/ 13 h 219"/>
              <a:gd name="T114" fmla="*/ 17 w 106"/>
              <a:gd name="T115" fmla="*/ 10 h 219"/>
              <a:gd name="T116" fmla="*/ 27 w 106"/>
              <a:gd name="T117" fmla="*/ 13 h 219"/>
              <a:gd name="T118" fmla="*/ 35 w 106"/>
              <a:gd name="T119" fmla="*/ 10 h 219"/>
              <a:gd name="T120" fmla="*/ 41 w 106"/>
              <a:gd name="T121" fmla="*/ 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219">
                <a:moveTo>
                  <a:pt x="66" y="216"/>
                </a:moveTo>
                <a:lnTo>
                  <a:pt x="66" y="216"/>
                </a:lnTo>
                <a:lnTo>
                  <a:pt x="66" y="218"/>
                </a:lnTo>
                <a:lnTo>
                  <a:pt x="65" y="218"/>
                </a:lnTo>
                <a:lnTo>
                  <a:pt x="65" y="218"/>
                </a:lnTo>
                <a:lnTo>
                  <a:pt x="65" y="218"/>
                </a:lnTo>
                <a:lnTo>
                  <a:pt x="66" y="216"/>
                </a:lnTo>
                <a:close/>
                <a:moveTo>
                  <a:pt x="27" y="193"/>
                </a:moveTo>
                <a:lnTo>
                  <a:pt x="28" y="193"/>
                </a:lnTo>
                <a:lnTo>
                  <a:pt x="28" y="194"/>
                </a:lnTo>
                <a:lnTo>
                  <a:pt x="28" y="196"/>
                </a:lnTo>
                <a:lnTo>
                  <a:pt x="28" y="197"/>
                </a:lnTo>
                <a:lnTo>
                  <a:pt x="28" y="197"/>
                </a:lnTo>
                <a:lnTo>
                  <a:pt x="27" y="197"/>
                </a:lnTo>
                <a:lnTo>
                  <a:pt x="27" y="194"/>
                </a:lnTo>
                <a:lnTo>
                  <a:pt x="25" y="194"/>
                </a:lnTo>
                <a:lnTo>
                  <a:pt x="25" y="193"/>
                </a:lnTo>
                <a:lnTo>
                  <a:pt x="25" y="193"/>
                </a:lnTo>
                <a:lnTo>
                  <a:pt x="27" y="193"/>
                </a:lnTo>
                <a:lnTo>
                  <a:pt x="27" y="193"/>
                </a:lnTo>
                <a:close/>
                <a:moveTo>
                  <a:pt x="73" y="193"/>
                </a:moveTo>
                <a:lnTo>
                  <a:pt x="74" y="193"/>
                </a:lnTo>
                <a:lnTo>
                  <a:pt x="73" y="193"/>
                </a:lnTo>
                <a:lnTo>
                  <a:pt x="71" y="194"/>
                </a:lnTo>
                <a:lnTo>
                  <a:pt x="71" y="193"/>
                </a:lnTo>
                <a:lnTo>
                  <a:pt x="73" y="193"/>
                </a:lnTo>
                <a:lnTo>
                  <a:pt x="73" y="193"/>
                </a:lnTo>
                <a:close/>
                <a:moveTo>
                  <a:pt x="69" y="38"/>
                </a:move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69" y="40"/>
                </a:lnTo>
                <a:lnTo>
                  <a:pt x="69" y="38"/>
                </a:lnTo>
                <a:close/>
                <a:moveTo>
                  <a:pt x="68" y="38"/>
                </a:moveTo>
                <a:lnTo>
                  <a:pt x="68" y="38"/>
                </a:lnTo>
                <a:lnTo>
                  <a:pt x="68" y="40"/>
                </a:lnTo>
                <a:lnTo>
                  <a:pt x="68" y="40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close/>
                <a:moveTo>
                  <a:pt x="79" y="37"/>
                </a:moveTo>
                <a:lnTo>
                  <a:pt x="79" y="37"/>
                </a:lnTo>
                <a:lnTo>
                  <a:pt x="79" y="38"/>
                </a:lnTo>
                <a:lnTo>
                  <a:pt x="77" y="38"/>
                </a:lnTo>
                <a:lnTo>
                  <a:pt x="76" y="38"/>
                </a:lnTo>
                <a:lnTo>
                  <a:pt x="77" y="37"/>
                </a:lnTo>
                <a:lnTo>
                  <a:pt x="77" y="37"/>
                </a:lnTo>
                <a:lnTo>
                  <a:pt x="79" y="37"/>
                </a:lnTo>
                <a:close/>
                <a:moveTo>
                  <a:pt x="77" y="32"/>
                </a:moveTo>
                <a:lnTo>
                  <a:pt x="79" y="33"/>
                </a:lnTo>
                <a:lnTo>
                  <a:pt x="79" y="33"/>
                </a:lnTo>
                <a:lnTo>
                  <a:pt x="77" y="35"/>
                </a:lnTo>
                <a:lnTo>
                  <a:pt x="76" y="35"/>
                </a:lnTo>
                <a:lnTo>
                  <a:pt x="77" y="33"/>
                </a:lnTo>
                <a:lnTo>
                  <a:pt x="77" y="32"/>
                </a:lnTo>
                <a:close/>
                <a:moveTo>
                  <a:pt x="46" y="0"/>
                </a:moveTo>
                <a:lnTo>
                  <a:pt x="47" y="2"/>
                </a:lnTo>
                <a:lnTo>
                  <a:pt x="47" y="4"/>
                </a:lnTo>
                <a:lnTo>
                  <a:pt x="49" y="4"/>
                </a:lnTo>
                <a:lnTo>
                  <a:pt x="49" y="5"/>
                </a:lnTo>
                <a:lnTo>
                  <a:pt x="49" y="5"/>
                </a:lnTo>
                <a:lnTo>
                  <a:pt x="52" y="7"/>
                </a:lnTo>
                <a:lnTo>
                  <a:pt x="54" y="7"/>
                </a:lnTo>
                <a:lnTo>
                  <a:pt x="54" y="8"/>
                </a:lnTo>
                <a:lnTo>
                  <a:pt x="55" y="8"/>
                </a:lnTo>
                <a:lnTo>
                  <a:pt x="55" y="7"/>
                </a:lnTo>
                <a:lnTo>
                  <a:pt x="57" y="7"/>
                </a:lnTo>
                <a:lnTo>
                  <a:pt x="57" y="7"/>
                </a:lnTo>
                <a:lnTo>
                  <a:pt x="58" y="7"/>
                </a:lnTo>
                <a:lnTo>
                  <a:pt x="58" y="7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3" y="8"/>
                </a:lnTo>
                <a:lnTo>
                  <a:pt x="65" y="8"/>
                </a:lnTo>
                <a:lnTo>
                  <a:pt x="65" y="8"/>
                </a:lnTo>
                <a:lnTo>
                  <a:pt x="68" y="10"/>
                </a:lnTo>
                <a:lnTo>
                  <a:pt x="66" y="11"/>
                </a:lnTo>
                <a:lnTo>
                  <a:pt x="66" y="11"/>
                </a:lnTo>
                <a:lnTo>
                  <a:pt x="65" y="13"/>
                </a:lnTo>
                <a:lnTo>
                  <a:pt x="65" y="13"/>
                </a:lnTo>
                <a:lnTo>
                  <a:pt x="65" y="15"/>
                </a:lnTo>
                <a:lnTo>
                  <a:pt x="63" y="16"/>
                </a:lnTo>
                <a:lnTo>
                  <a:pt x="65" y="16"/>
                </a:lnTo>
                <a:lnTo>
                  <a:pt x="65" y="16"/>
                </a:lnTo>
                <a:lnTo>
                  <a:pt x="65" y="18"/>
                </a:lnTo>
                <a:lnTo>
                  <a:pt x="66" y="18"/>
                </a:lnTo>
                <a:lnTo>
                  <a:pt x="66" y="19"/>
                </a:lnTo>
                <a:lnTo>
                  <a:pt x="66" y="21"/>
                </a:lnTo>
                <a:lnTo>
                  <a:pt x="66" y="22"/>
                </a:lnTo>
                <a:lnTo>
                  <a:pt x="66" y="22"/>
                </a:lnTo>
                <a:lnTo>
                  <a:pt x="66" y="21"/>
                </a:lnTo>
                <a:lnTo>
                  <a:pt x="68" y="22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71" y="22"/>
                </a:lnTo>
                <a:lnTo>
                  <a:pt x="71" y="24"/>
                </a:lnTo>
                <a:lnTo>
                  <a:pt x="71" y="24"/>
                </a:lnTo>
                <a:lnTo>
                  <a:pt x="73" y="26"/>
                </a:lnTo>
                <a:lnTo>
                  <a:pt x="74" y="26"/>
                </a:lnTo>
                <a:lnTo>
                  <a:pt x="76" y="27"/>
                </a:lnTo>
                <a:lnTo>
                  <a:pt x="77" y="27"/>
                </a:lnTo>
                <a:lnTo>
                  <a:pt x="77" y="27"/>
                </a:lnTo>
                <a:lnTo>
                  <a:pt x="80" y="27"/>
                </a:lnTo>
                <a:lnTo>
                  <a:pt x="82" y="27"/>
                </a:lnTo>
                <a:lnTo>
                  <a:pt x="82" y="27"/>
                </a:lnTo>
                <a:lnTo>
                  <a:pt x="84" y="29"/>
                </a:lnTo>
                <a:lnTo>
                  <a:pt x="85" y="29"/>
                </a:lnTo>
                <a:lnTo>
                  <a:pt x="84" y="29"/>
                </a:lnTo>
                <a:lnTo>
                  <a:pt x="82" y="29"/>
                </a:lnTo>
                <a:lnTo>
                  <a:pt x="80" y="30"/>
                </a:lnTo>
                <a:lnTo>
                  <a:pt x="80" y="30"/>
                </a:lnTo>
                <a:lnTo>
                  <a:pt x="79" y="32"/>
                </a:lnTo>
                <a:lnTo>
                  <a:pt x="76" y="32"/>
                </a:lnTo>
                <a:lnTo>
                  <a:pt x="76" y="33"/>
                </a:lnTo>
                <a:lnTo>
                  <a:pt x="76" y="35"/>
                </a:lnTo>
                <a:lnTo>
                  <a:pt x="76" y="35"/>
                </a:lnTo>
                <a:lnTo>
                  <a:pt x="73" y="37"/>
                </a:lnTo>
                <a:lnTo>
                  <a:pt x="73" y="37"/>
                </a:lnTo>
                <a:lnTo>
                  <a:pt x="71" y="37"/>
                </a:lnTo>
                <a:lnTo>
                  <a:pt x="71" y="37"/>
                </a:lnTo>
                <a:lnTo>
                  <a:pt x="71" y="37"/>
                </a:lnTo>
                <a:lnTo>
                  <a:pt x="69" y="37"/>
                </a:lnTo>
                <a:lnTo>
                  <a:pt x="69" y="37"/>
                </a:lnTo>
                <a:lnTo>
                  <a:pt x="68" y="37"/>
                </a:lnTo>
                <a:lnTo>
                  <a:pt x="68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40"/>
                </a:lnTo>
                <a:lnTo>
                  <a:pt x="66" y="40"/>
                </a:lnTo>
                <a:lnTo>
                  <a:pt x="65" y="43"/>
                </a:lnTo>
                <a:lnTo>
                  <a:pt x="65" y="46"/>
                </a:lnTo>
                <a:lnTo>
                  <a:pt x="63" y="48"/>
                </a:lnTo>
                <a:lnTo>
                  <a:pt x="61" y="49"/>
                </a:lnTo>
                <a:lnTo>
                  <a:pt x="58" y="52"/>
                </a:lnTo>
                <a:lnTo>
                  <a:pt x="57" y="52"/>
                </a:lnTo>
                <a:lnTo>
                  <a:pt x="55" y="52"/>
                </a:lnTo>
                <a:lnTo>
                  <a:pt x="54" y="57"/>
                </a:lnTo>
                <a:lnTo>
                  <a:pt x="54" y="60"/>
                </a:lnTo>
                <a:lnTo>
                  <a:pt x="54" y="60"/>
                </a:lnTo>
                <a:lnTo>
                  <a:pt x="54" y="62"/>
                </a:lnTo>
                <a:lnTo>
                  <a:pt x="52" y="65"/>
                </a:lnTo>
                <a:lnTo>
                  <a:pt x="50" y="65"/>
                </a:lnTo>
                <a:lnTo>
                  <a:pt x="50" y="67"/>
                </a:lnTo>
                <a:lnTo>
                  <a:pt x="52" y="70"/>
                </a:lnTo>
                <a:lnTo>
                  <a:pt x="52" y="70"/>
                </a:lnTo>
                <a:lnTo>
                  <a:pt x="54" y="71"/>
                </a:lnTo>
                <a:lnTo>
                  <a:pt x="54" y="73"/>
                </a:lnTo>
                <a:lnTo>
                  <a:pt x="55" y="74"/>
                </a:lnTo>
                <a:lnTo>
                  <a:pt x="57" y="76"/>
                </a:lnTo>
                <a:lnTo>
                  <a:pt x="58" y="78"/>
                </a:lnTo>
                <a:lnTo>
                  <a:pt x="60" y="78"/>
                </a:lnTo>
                <a:lnTo>
                  <a:pt x="61" y="81"/>
                </a:lnTo>
                <a:lnTo>
                  <a:pt x="63" y="82"/>
                </a:lnTo>
                <a:lnTo>
                  <a:pt x="63" y="84"/>
                </a:lnTo>
                <a:lnTo>
                  <a:pt x="63" y="85"/>
                </a:lnTo>
                <a:lnTo>
                  <a:pt x="61" y="85"/>
                </a:lnTo>
                <a:lnTo>
                  <a:pt x="61" y="85"/>
                </a:lnTo>
                <a:lnTo>
                  <a:pt x="63" y="87"/>
                </a:lnTo>
                <a:lnTo>
                  <a:pt x="66" y="90"/>
                </a:lnTo>
                <a:lnTo>
                  <a:pt x="69" y="93"/>
                </a:lnTo>
                <a:lnTo>
                  <a:pt x="73" y="95"/>
                </a:lnTo>
                <a:lnTo>
                  <a:pt x="73" y="98"/>
                </a:lnTo>
                <a:lnTo>
                  <a:pt x="76" y="100"/>
                </a:lnTo>
                <a:lnTo>
                  <a:pt x="79" y="101"/>
                </a:lnTo>
                <a:lnTo>
                  <a:pt x="79" y="101"/>
                </a:lnTo>
                <a:lnTo>
                  <a:pt x="79" y="103"/>
                </a:lnTo>
                <a:lnTo>
                  <a:pt x="80" y="104"/>
                </a:lnTo>
                <a:lnTo>
                  <a:pt x="82" y="104"/>
                </a:lnTo>
                <a:lnTo>
                  <a:pt x="82" y="106"/>
                </a:lnTo>
                <a:lnTo>
                  <a:pt x="84" y="106"/>
                </a:lnTo>
                <a:lnTo>
                  <a:pt x="84" y="106"/>
                </a:lnTo>
                <a:lnTo>
                  <a:pt x="85" y="106"/>
                </a:lnTo>
                <a:lnTo>
                  <a:pt x="85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09"/>
                </a:lnTo>
                <a:lnTo>
                  <a:pt x="88" y="111"/>
                </a:lnTo>
                <a:lnTo>
                  <a:pt x="90" y="111"/>
                </a:lnTo>
                <a:lnTo>
                  <a:pt x="91" y="112"/>
                </a:lnTo>
                <a:lnTo>
                  <a:pt x="91" y="114"/>
                </a:lnTo>
                <a:lnTo>
                  <a:pt x="93" y="117"/>
                </a:lnTo>
                <a:lnTo>
                  <a:pt x="95" y="119"/>
                </a:lnTo>
                <a:lnTo>
                  <a:pt x="96" y="119"/>
                </a:lnTo>
                <a:lnTo>
                  <a:pt x="96" y="120"/>
                </a:lnTo>
                <a:lnTo>
                  <a:pt x="98" y="123"/>
                </a:lnTo>
                <a:lnTo>
                  <a:pt x="99" y="125"/>
                </a:lnTo>
                <a:lnTo>
                  <a:pt x="99" y="128"/>
                </a:lnTo>
                <a:lnTo>
                  <a:pt x="101" y="130"/>
                </a:lnTo>
                <a:lnTo>
                  <a:pt x="101" y="133"/>
                </a:lnTo>
                <a:lnTo>
                  <a:pt x="101" y="134"/>
                </a:lnTo>
                <a:lnTo>
                  <a:pt x="102" y="136"/>
                </a:lnTo>
                <a:lnTo>
                  <a:pt x="102" y="137"/>
                </a:lnTo>
                <a:lnTo>
                  <a:pt x="102" y="139"/>
                </a:lnTo>
                <a:lnTo>
                  <a:pt x="102" y="139"/>
                </a:lnTo>
                <a:lnTo>
                  <a:pt x="104" y="142"/>
                </a:lnTo>
                <a:lnTo>
                  <a:pt x="104" y="144"/>
                </a:lnTo>
                <a:lnTo>
                  <a:pt x="102" y="142"/>
                </a:lnTo>
                <a:lnTo>
                  <a:pt x="102" y="147"/>
                </a:lnTo>
                <a:lnTo>
                  <a:pt x="104" y="148"/>
                </a:lnTo>
                <a:lnTo>
                  <a:pt x="104" y="150"/>
                </a:lnTo>
                <a:lnTo>
                  <a:pt x="104" y="152"/>
                </a:lnTo>
                <a:lnTo>
                  <a:pt x="106" y="155"/>
                </a:lnTo>
                <a:lnTo>
                  <a:pt x="106" y="155"/>
                </a:lnTo>
                <a:lnTo>
                  <a:pt x="106" y="159"/>
                </a:lnTo>
                <a:lnTo>
                  <a:pt x="106" y="161"/>
                </a:lnTo>
                <a:lnTo>
                  <a:pt x="106" y="159"/>
                </a:lnTo>
                <a:lnTo>
                  <a:pt x="104" y="158"/>
                </a:lnTo>
                <a:lnTo>
                  <a:pt x="104" y="159"/>
                </a:lnTo>
                <a:lnTo>
                  <a:pt x="102" y="159"/>
                </a:lnTo>
                <a:lnTo>
                  <a:pt x="104" y="164"/>
                </a:lnTo>
                <a:lnTo>
                  <a:pt x="102" y="163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1"/>
                </a:lnTo>
                <a:lnTo>
                  <a:pt x="102" y="169"/>
                </a:lnTo>
                <a:lnTo>
                  <a:pt x="102" y="169"/>
                </a:lnTo>
                <a:lnTo>
                  <a:pt x="102" y="171"/>
                </a:lnTo>
                <a:lnTo>
                  <a:pt x="102" y="171"/>
                </a:lnTo>
                <a:lnTo>
                  <a:pt x="102" y="172"/>
                </a:lnTo>
                <a:lnTo>
                  <a:pt x="102" y="172"/>
                </a:lnTo>
                <a:lnTo>
                  <a:pt x="102" y="174"/>
                </a:lnTo>
                <a:lnTo>
                  <a:pt x="102" y="174"/>
                </a:lnTo>
                <a:lnTo>
                  <a:pt x="101" y="175"/>
                </a:lnTo>
                <a:lnTo>
                  <a:pt x="99" y="175"/>
                </a:lnTo>
                <a:lnTo>
                  <a:pt x="99" y="177"/>
                </a:lnTo>
                <a:lnTo>
                  <a:pt x="99" y="178"/>
                </a:lnTo>
                <a:lnTo>
                  <a:pt x="96" y="180"/>
                </a:lnTo>
                <a:lnTo>
                  <a:pt x="95" y="182"/>
                </a:lnTo>
                <a:lnTo>
                  <a:pt x="93" y="182"/>
                </a:lnTo>
                <a:lnTo>
                  <a:pt x="91" y="183"/>
                </a:lnTo>
                <a:lnTo>
                  <a:pt x="88" y="185"/>
                </a:lnTo>
                <a:lnTo>
                  <a:pt x="88" y="185"/>
                </a:lnTo>
                <a:lnTo>
                  <a:pt x="87" y="185"/>
                </a:lnTo>
                <a:lnTo>
                  <a:pt x="85" y="188"/>
                </a:lnTo>
                <a:lnTo>
                  <a:pt x="82" y="188"/>
                </a:lnTo>
                <a:lnTo>
                  <a:pt x="79" y="191"/>
                </a:lnTo>
                <a:lnTo>
                  <a:pt x="77" y="191"/>
                </a:lnTo>
                <a:lnTo>
                  <a:pt x="76" y="191"/>
                </a:lnTo>
                <a:lnTo>
                  <a:pt x="74" y="193"/>
                </a:lnTo>
                <a:lnTo>
                  <a:pt x="74" y="193"/>
                </a:lnTo>
                <a:lnTo>
                  <a:pt x="74" y="191"/>
                </a:lnTo>
                <a:lnTo>
                  <a:pt x="73" y="191"/>
                </a:lnTo>
                <a:lnTo>
                  <a:pt x="71" y="191"/>
                </a:lnTo>
                <a:lnTo>
                  <a:pt x="71" y="189"/>
                </a:lnTo>
                <a:lnTo>
                  <a:pt x="71" y="189"/>
                </a:lnTo>
                <a:lnTo>
                  <a:pt x="71" y="189"/>
                </a:lnTo>
                <a:lnTo>
                  <a:pt x="69" y="193"/>
                </a:lnTo>
                <a:lnTo>
                  <a:pt x="69" y="193"/>
                </a:lnTo>
                <a:lnTo>
                  <a:pt x="69" y="193"/>
                </a:lnTo>
                <a:lnTo>
                  <a:pt x="68" y="193"/>
                </a:lnTo>
                <a:lnTo>
                  <a:pt x="66" y="191"/>
                </a:lnTo>
                <a:lnTo>
                  <a:pt x="65" y="191"/>
                </a:lnTo>
                <a:lnTo>
                  <a:pt x="65" y="191"/>
                </a:lnTo>
                <a:lnTo>
                  <a:pt x="66" y="191"/>
                </a:lnTo>
                <a:lnTo>
                  <a:pt x="66" y="193"/>
                </a:lnTo>
                <a:lnTo>
                  <a:pt x="68" y="193"/>
                </a:lnTo>
                <a:lnTo>
                  <a:pt x="68" y="194"/>
                </a:lnTo>
                <a:lnTo>
                  <a:pt x="68" y="194"/>
                </a:lnTo>
                <a:lnTo>
                  <a:pt x="65" y="194"/>
                </a:lnTo>
                <a:lnTo>
                  <a:pt x="63" y="194"/>
                </a:lnTo>
                <a:lnTo>
                  <a:pt x="63" y="194"/>
                </a:lnTo>
                <a:lnTo>
                  <a:pt x="65" y="196"/>
                </a:lnTo>
                <a:lnTo>
                  <a:pt x="66" y="196"/>
                </a:lnTo>
                <a:lnTo>
                  <a:pt x="68" y="196"/>
                </a:lnTo>
                <a:lnTo>
                  <a:pt x="68" y="197"/>
                </a:lnTo>
                <a:lnTo>
                  <a:pt x="66" y="197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5" y="200"/>
                </a:lnTo>
                <a:lnTo>
                  <a:pt x="65" y="200"/>
                </a:lnTo>
                <a:lnTo>
                  <a:pt x="63" y="199"/>
                </a:lnTo>
                <a:lnTo>
                  <a:pt x="58" y="196"/>
                </a:lnTo>
                <a:lnTo>
                  <a:pt x="58" y="196"/>
                </a:lnTo>
                <a:lnTo>
                  <a:pt x="63" y="200"/>
                </a:lnTo>
                <a:lnTo>
                  <a:pt x="65" y="202"/>
                </a:lnTo>
                <a:lnTo>
                  <a:pt x="65" y="204"/>
                </a:lnTo>
                <a:lnTo>
                  <a:pt x="65" y="204"/>
                </a:lnTo>
                <a:lnTo>
                  <a:pt x="63" y="205"/>
                </a:lnTo>
                <a:lnTo>
                  <a:pt x="61" y="205"/>
                </a:lnTo>
                <a:lnTo>
                  <a:pt x="58" y="204"/>
                </a:lnTo>
                <a:lnTo>
                  <a:pt x="55" y="199"/>
                </a:lnTo>
                <a:lnTo>
                  <a:pt x="54" y="199"/>
                </a:lnTo>
                <a:lnTo>
                  <a:pt x="58" y="204"/>
                </a:lnTo>
                <a:lnTo>
                  <a:pt x="58" y="204"/>
                </a:lnTo>
                <a:lnTo>
                  <a:pt x="58" y="205"/>
                </a:lnTo>
                <a:lnTo>
                  <a:pt x="58" y="207"/>
                </a:lnTo>
                <a:lnTo>
                  <a:pt x="58" y="207"/>
                </a:lnTo>
                <a:lnTo>
                  <a:pt x="49" y="211"/>
                </a:lnTo>
                <a:lnTo>
                  <a:pt x="47" y="213"/>
                </a:lnTo>
                <a:lnTo>
                  <a:pt x="46" y="216"/>
                </a:lnTo>
                <a:lnTo>
                  <a:pt x="44" y="218"/>
                </a:lnTo>
                <a:lnTo>
                  <a:pt x="43" y="218"/>
                </a:lnTo>
                <a:lnTo>
                  <a:pt x="39" y="219"/>
                </a:lnTo>
                <a:lnTo>
                  <a:pt x="38" y="219"/>
                </a:lnTo>
                <a:lnTo>
                  <a:pt x="39" y="216"/>
                </a:lnTo>
                <a:lnTo>
                  <a:pt x="39" y="216"/>
                </a:lnTo>
                <a:lnTo>
                  <a:pt x="39" y="210"/>
                </a:lnTo>
                <a:lnTo>
                  <a:pt x="39" y="204"/>
                </a:lnTo>
                <a:lnTo>
                  <a:pt x="41" y="200"/>
                </a:lnTo>
                <a:lnTo>
                  <a:pt x="41" y="200"/>
                </a:lnTo>
                <a:lnTo>
                  <a:pt x="43" y="200"/>
                </a:lnTo>
                <a:lnTo>
                  <a:pt x="43" y="199"/>
                </a:lnTo>
                <a:lnTo>
                  <a:pt x="43" y="199"/>
                </a:lnTo>
                <a:lnTo>
                  <a:pt x="43" y="197"/>
                </a:lnTo>
                <a:lnTo>
                  <a:pt x="41" y="197"/>
                </a:lnTo>
                <a:lnTo>
                  <a:pt x="39" y="197"/>
                </a:lnTo>
                <a:lnTo>
                  <a:pt x="39" y="196"/>
                </a:lnTo>
                <a:lnTo>
                  <a:pt x="38" y="196"/>
                </a:lnTo>
                <a:lnTo>
                  <a:pt x="36" y="196"/>
                </a:lnTo>
                <a:lnTo>
                  <a:pt x="36" y="196"/>
                </a:lnTo>
                <a:lnTo>
                  <a:pt x="36" y="194"/>
                </a:lnTo>
                <a:lnTo>
                  <a:pt x="35" y="194"/>
                </a:lnTo>
                <a:lnTo>
                  <a:pt x="33" y="193"/>
                </a:lnTo>
                <a:lnTo>
                  <a:pt x="35" y="193"/>
                </a:lnTo>
                <a:lnTo>
                  <a:pt x="35" y="191"/>
                </a:lnTo>
                <a:lnTo>
                  <a:pt x="35" y="191"/>
                </a:lnTo>
                <a:lnTo>
                  <a:pt x="38" y="191"/>
                </a:lnTo>
                <a:lnTo>
                  <a:pt x="39" y="191"/>
                </a:lnTo>
                <a:lnTo>
                  <a:pt x="39" y="191"/>
                </a:lnTo>
                <a:lnTo>
                  <a:pt x="39" y="189"/>
                </a:lnTo>
                <a:lnTo>
                  <a:pt x="41" y="189"/>
                </a:lnTo>
                <a:lnTo>
                  <a:pt x="43" y="188"/>
                </a:lnTo>
                <a:lnTo>
                  <a:pt x="43" y="188"/>
                </a:lnTo>
                <a:lnTo>
                  <a:pt x="43" y="186"/>
                </a:lnTo>
                <a:lnTo>
                  <a:pt x="43" y="186"/>
                </a:lnTo>
                <a:lnTo>
                  <a:pt x="43" y="185"/>
                </a:lnTo>
                <a:lnTo>
                  <a:pt x="44" y="185"/>
                </a:lnTo>
                <a:lnTo>
                  <a:pt x="46" y="186"/>
                </a:lnTo>
                <a:lnTo>
                  <a:pt x="46" y="186"/>
                </a:lnTo>
                <a:lnTo>
                  <a:pt x="47" y="185"/>
                </a:lnTo>
                <a:lnTo>
                  <a:pt x="47" y="185"/>
                </a:lnTo>
                <a:lnTo>
                  <a:pt x="49" y="185"/>
                </a:lnTo>
                <a:lnTo>
                  <a:pt x="50" y="185"/>
                </a:lnTo>
                <a:lnTo>
                  <a:pt x="52" y="185"/>
                </a:lnTo>
                <a:lnTo>
                  <a:pt x="52" y="185"/>
                </a:lnTo>
                <a:lnTo>
                  <a:pt x="54" y="185"/>
                </a:lnTo>
                <a:lnTo>
                  <a:pt x="54" y="186"/>
                </a:lnTo>
                <a:lnTo>
                  <a:pt x="54" y="186"/>
                </a:lnTo>
                <a:lnTo>
                  <a:pt x="55" y="186"/>
                </a:lnTo>
                <a:lnTo>
                  <a:pt x="55" y="186"/>
                </a:lnTo>
                <a:lnTo>
                  <a:pt x="57" y="186"/>
                </a:lnTo>
                <a:lnTo>
                  <a:pt x="58" y="186"/>
                </a:lnTo>
                <a:lnTo>
                  <a:pt x="58" y="185"/>
                </a:lnTo>
                <a:lnTo>
                  <a:pt x="58" y="183"/>
                </a:lnTo>
                <a:lnTo>
                  <a:pt x="58" y="183"/>
                </a:lnTo>
                <a:lnTo>
                  <a:pt x="57" y="183"/>
                </a:lnTo>
                <a:lnTo>
                  <a:pt x="55" y="180"/>
                </a:lnTo>
                <a:lnTo>
                  <a:pt x="54" y="180"/>
                </a:lnTo>
                <a:lnTo>
                  <a:pt x="54" y="178"/>
                </a:lnTo>
                <a:lnTo>
                  <a:pt x="54" y="177"/>
                </a:lnTo>
                <a:lnTo>
                  <a:pt x="54" y="175"/>
                </a:lnTo>
                <a:lnTo>
                  <a:pt x="54" y="175"/>
                </a:lnTo>
                <a:lnTo>
                  <a:pt x="54" y="175"/>
                </a:lnTo>
                <a:lnTo>
                  <a:pt x="55" y="175"/>
                </a:lnTo>
                <a:lnTo>
                  <a:pt x="55" y="174"/>
                </a:lnTo>
                <a:lnTo>
                  <a:pt x="55" y="174"/>
                </a:lnTo>
                <a:lnTo>
                  <a:pt x="57" y="172"/>
                </a:lnTo>
                <a:lnTo>
                  <a:pt x="58" y="174"/>
                </a:lnTo>
                <a:lnTo>
                  <a:pt x="60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4"/>
                </a:lnTo>
                <a:lnTo>
                  <a:pt x="61" y="171"/>
                </a:lnTo>
                <a:lnTo>
                  <a:pt x="61" y="171"/>
                </a:lnTo>
                <a:lnTo>
                  <a:pt x="63" y="171"/>
                </a:lnTo>
                <a:lnTo>
                  <a:pt x="65" y="171"/>
                </a:lnTo>
                <a:lnTo>
                  <a:pt x="66" y="169"/>
                </a:lnTo>
                <a:lnTo>
                  <a:pt x="68" y="169"/>
                </a:lnTo>
                <a:lnTo>
                  <a:pt x="69" y="169"/>
                </a:lnTo>
                <a:lnTo>
                  <a:pt x="71" y="167"/>
                </a:lnTo>
                <a:lnTo>
                  <a:pt x="73" y="166"/>
                </a:lnTo>
                <a:lnTo>
                  <a:pt x="74" y="164"/>
                </a:lnTo>
                <a:lnTo>
                  <a:pt x="74" y="164"/>
                </a:lnTo>
                <a:lnTo>
                  <a:pt x="76" y="164"/>
                </a:lnTo>
                <a:lnTo>
                  <a:pt x="76" y="166"/>
                </a:lnTo>
                <a:lnTo>
                  <a:pt x="77" y="166"/>
                </a:lnTo>
                <a:lnTo>
                  <a:pt x="77" y="164"/>
                </a:lnTo>
                <a:lnTo>
                  <a:pt x="79" y="163"/>
                </a:lnTo>
                <a:lnTo>
                  <a:pt x="79" y="161"/>
                </a:lnTo>
                <a:lnTo>
                  <a:pt x="79" y="159"/>
                </a:lnTo>
                <a:lnTo>
                  <a:pt x="77" y="158"/>
                </a:lnTo>
                <a:lnTo>
                  <a:pt x="77" y="156"/>
                </a:lnTo>
                <a:lnTo>
                  <a:pt x="77" y="155"/>
                </a:lnTo>
                <a:lnTo>
                  <a:pt x="79" y="152"/>
                </a:lnTo>
                <a:lnTo>
                  <a:pt x="79" y="148"/>
                </a:lnTo>
                <a:lnTo>
                  <a:pt x="79" y="147"/>
                </a:lnTo>
                <a:lnTo>
                  <a:pt x="79" y="145"/>
                </a:lnTo>
                <a:lnTo>
                  <a:pt x="77" y="142"/>
                </a:lnTo>
                <a:lnTo>
                  <a:pt x="76" y="141"/>
                </a:lnTo>
                <a:lnTo>
                  <a:pt x="76" y="141"/>
                </a:lnTo>
                <a:lnTo>
                  <a:pt x="76" y="139"/>
                </a:lnTo>
                <a:lnTo>
                  <a:pt x="76" y="139"/>
                </a:lnTo>
                <a:lnTo>
                  <a:pt x="76" y="136"/>
                </a:lnTo>
                <a:lnTo>
                  <a:pt x="76" y="134"/>
                </a:lnTo>
                <a:lnTo>
                  <a:pt x="77" y="134"/>
                </a:lnTo>
                <a:lnTo>
                  <a:pt x="77" y="133"/>
                </a:lnTo>
                <a:lnTo>
                  <a:pt x="79" y="131"/>
                </a:lnTo>
                <a:lnTo>
                  <a:pt x="77" y="130"/>
                </a:lnTo>
                <a:lnTo>
                  <a:pt x="77" y="128"/>
                </a:lnTo>
                <a:lnTo>
                  <a:pt x="79" y="128"/>
                </a:lnTo>
                <a:lnTo>
                  <a:pt x="77" y="126"/>
                </a:lnTo>
                <a:lnTo>
                  <a:pt x="77" y="126"/>
                </a:lnTo>
                <a:lnTo>
                  <a:pt x="77" y="125"/>
                </a:lnTo>
                <a:lnTo>
                  <a:pt x="79" y="125"/>
                </a:lnTo>
                <a:lnTo>
                  <a:pt x="79" y="123"/>
                </a:lnTo>
                <a:lnTo>
                  <a:pt x="80" y="123"/>
                </a:lnTo>
                <a:lnTo>
                  <a:pt x="80" y="122"/>
                </a:lnTo>
                <a:lnTo>
                  <a:pt x="79" y="122"/>
                </a:lnTo>
                <a:lnTo>
                  <a:pt x="79" y="120"/>
                </a:lnTo>
                <a:lnTo>
                  <a:pt x="77" y="119"/>
                </a:lnTo>
                <a:lnTo>
                  <a:pt x="76" y="117"/>
                </a:lnTo>
                <a:lnTo>
                  <a:pt x="74" y="117"/>
                </a:lnTo>
                <a:lnTo>
                  <a:pt x="74" y="115"/>
                </a:lnTo>
                <a:lnTo>
                  <a:pt x="73" y="114"/>
                </a:lnTo>
                <a:lnTo>
                  <a:pt x="73" y="114"/>
                </a:lnTo>
                <a:lnTo>
                  <a:pt x="73" y="114"/>
                </a:lnTo>
                <a:lnTo>
                  <a:pt x="76" y="112"/>
                </a:lnTo>
                <a:lnTo>
                  <a:pt x="76" y="112"/>
                </a:lnTo>
                <a:lnTo>
                  <a:pt x="76" y="111"/>
                </a:lnTo>
                <a:lnTo>
                  <a:pt x="76" y="111"/>
                </a:lnTo>
                <a:lnTo>
                  <a:pt x="76" y="109"/>
                </a:lnTo>
                <a:lnTo>
                  <a:pt x="74" y="109"/>
                </a:lnTo>
                <a:lnTo>
                  <a:pt x="74" y="109"/>
                </a:lnTo>
                <a:lnTo>
                  <a:pt x="71" y="106"/>
                </a:lnTo>
                <a:lnTo>
                  <a:pt x="71" y="106"/>
                </a:lnTo>
                <a:lnTo>
                  <a:pt x="69" y="106"/>
                </a:lnTo>
                <a:lnTo>
                  <a:pt x="69" y="104"/>
                </a:lnTo>
                <a:lnTo>
                  <a:pt x="68" y="103"/>
                </a:lnTo>
                <a:lnTo>
                  <a:pt x="68" y="103"/>
                </a:lnTo>
                <a:lnTo>
                  <a:pt x="68" y="104"/>
                </a:lnTo>
                <a:lnTo>
                  <a:pt x="66" y="104"/>
                </a:lnTo>
                <a:lnTo>
                  <a:pt x="66" y="104"/>
                </a:lnTo>
                <a:lnTo>
                  <a:pt x="66" y="103"/>
                </a:lnTo>
                <a:lnTo>
                  <a:pt x="65" y="103"/>
                </a:lnTo>
                <a:lnTo>
                  <a:pt x="65" y="101"/>
                </a:lnTo>
                <a:lnTo>
                  <a:pt x="65" y="101"/>
                </a:lnTo>
                <a:lnTo>
                  <a:pt x="63" y="98"/>
                </a:lnTo>
                <a:lnTo>
                  <a:pt x="63" y="98"/>
                </a:lnTo>
                <a:lnTo>
                  <a:pt x="63" y="96"/>
                </a:lnTo>
                <a:lnTo>
                  <a:pt x="63" y="96"/>
                </a:lnTo>
                <a:lnTo>
                  <a:pt x="61" y="96"/>
                </a:lnTo>
                <a:lnTo>
                  <a:pt x="61" y="93"/>
                </a:lnTo>
                <a:lnTo>
                  <a:pt x="60" y="93"/>
                </a:lnTo>
                <a:lnTo>
                  <a:pt x="57" y="90"/>
                </a:lnTo>
                <a:lnTo>
                  <a:pt x="55" y="90"/>
                </a:lnTo>
                <a:lnTo>
                  <a:pt x="55" y="89"/>
                </a:lnTo>
                <a:lnTo>
                  <a:pt x="54" y="87"/>
                </a:lnTo>
                <a:lnTo>
                  <a:pt x="52" y="85"/>
                </a:lnTo>
                <a:lnTo>
                  <a:pt x="50" y="84"/>
                </a:lnTo>
                <a:lnTo>
                  <a:pt x="50" y="82"/>
                </a:lnTo>
                <a:lnTo>
                  <a:pt x="50" y="82"/>
                </a:lnTo>
                <a:lnTo>
                  <a:pt x="49" y="81"/>
                </a:lnTo>
                <a:lnTo>
                  <a:pt x="49" y="79"/>
                </a:lnTo>
                <a:lnTo>
                  <a:pt x="47" y="79"/>
                </a:lnTo>
                <a:lnTo>
                  <a:pt x="46" y="79"/>
                </a:lnTo>
                <a:lnTo>
                  <a:pt x="46" y="78"/>
                </a:lnTo>
                <a:lnTo>
                  <a:pt x="44" y="76"/>
                </a:lnTo>
                <a:lnTo>
                  <a:pt x="43" y="76"/>
                </a:lnTo>
                <a:lnTo>
                  <a:pt x="43" y="74"/>
                </a:lnTo>
                <a:lnTo>
                  <a:pt x="43" y="74"/>
                </a:lnTo>
                <a:lnTo>
                  <a:pt x="43" y="73"/>
                </a:lnTo>
                <a:lnTo>
                  <a:pt x="44" y="73"/>
                </a:lnTo>
                <a:lnTo>
                  <a:pt x="44" y="71"/>
                </a:lnTo>
                <a:lnTo>
                  <a:pt x="43" y="71"/>
                </a:lnTo>
                <a:lnTo>
                  <a:pt x="41" y="70"/>
                </a:lnTo>
                <a:lnTo>
                  <a:pt x="38" y="70"/>
                </a:lnTo>
                <a:lnTo>
                  <a:pt x="36" y="68"/>
                </a:lnTo>
                <a:lnTo>
                  <a:pt x="35" y="68"/>
                </a:lnTo>
                <a:lnTo>
                  <a:pt x="33" y="67"/>
                </a:lnTo>
                <a:lnTo>
                  <a:pt x="28" y="63"/>
                </a:lnTo>
                <a:lnTo>
                  <a:pt x="27" y="63"/>
                </a:lnTo>
                <a:lnTo>
                  <a:pt x="25" y="62"/>
                </a:lnTo>
                <a:lnTo>
                  <a:pt x="25" y="62"/>
                </a:lnTo>
                <a:lnTo>
                  <a:pt x="25" y="62"/>
                </a:lnTo>
                <a:lnTo>
                  <a:pt x="27" y="60"/>
                </a:lnTo>
                <a:lnTo>
                  <a:pt x="27" y="60"/>
                </a:lnTo>
                <a:lnTo>
                  <a:pt x="28" y="59"/>
                </a:lnTo>
                <a:lnTo>
                  <a:pt x="28" y="59"/>
                </a:lnTo>
                <a:lnTo>
                  <a:pt x="27" y="57"/>
                </a:lnTo>
                <a:lnTo>
                  <a:pt x="28" y="57"/>
                </a:lnTo>
                <a:lnTo>
                  <a:pt x="28" y="57"/>
                </a:lnTo>
                <a:lnTo>
                  <a:pt x="28" y="56"/>
                </a:lnTo>
                <a:lnTo>
                  <a:pt x="32" y="56"/>
                </a:lnTo>
                <a:lnTo>
                  <a:pt x="35" y="57"/>
                </a:lnTo>
                <a:lnTo>
                  <a:pt x="36" y="57"/>
                </a:lnTo>
                <a:lnTo>
                  <a:pt x="38" y="56"/>
                </a:lnTo>
                <a:lnTo>
                  <a:pt x="39" y="54"/>
                </a:lnTo>
                <a:lnTo>
                  <a:pt x="39" y="52"/>
                </a:lnTo>
                <a:lnTo>
                  <a:pt x="39" y="52"/>
                </a:lnTo>
                <a:lnTo>
                  <a:pt x="41" y="51"/>
                </a:lnTo>
                <a:lnTo>
                  <a:pt x="41" y="51"/>
                </a:lnTo>
                <a:lnTo>
                  <a:pt x="39" y="49"/>
                </a:lnTo>
                <a:lnTo>
                  <a:pt x="39" y="49"/>
                </a:lnTo>
                <a:lnTo>
                  <a:pt x="39" y="48"/>
                </a:lnTo>
                <a:lnTo>
                  <a:pt x="38" y="49"/>
                </a:lnTo>
                <a:lnTo>
                  <a:pt x="36" y="48"/>
                </a:lnTo>
                <a:lnTo>
                  <a:pt x="36" y="48"/>
                </a:lnTo>
                <a:lnTo>
                  <a:pt x="36" y="46"/>
                </a:lnTo>
                <a:lnTo>
                  <a:pt x="36" y="46"/>
                </a:lnTo>
                <a:lnTo>
                  <a:pt x="35" y="46"/>
                </a:lnTo>
                <a:lnTo>
                  <a:pt x="33" y="44"/>
                </a:lnTo>
                <a:lnTo>
                  <a:pt x="33" y="44"/>
                </a:lnTo>
                <a:lnTo>
                  <a:pt x="33" y="44"/>
                </a:lnTo>
                <a:lnTo>
                  <a:pt x="35" y="43"/>
                </a:lnTo>
                <a:lnTo>
                  <a:pt x="35" y="43"/>
                </a:lnTo>
                <a:lnTo>
                  <a:pt x="36" y="43"/>
                </a:lnTo>
                <a:lnTo>
                  <a:pt x="36" y="41"/>
                </a:lnTo>
                <a:lnTo>
                  <a:pt x="35" y="41"/>
                </a:lnTo>
                <a:lnTo>
                  <a:pt x="33" y="40"/>
                </a:lnTo>
                <a:lnTo>
                  <a:pt x="32" y="40"/>
                </a:lnTo>
                <a:lnTo>
                  <a:pt x="30" y="38"/>
                </a:lnTo>
                <a:lnTo>
                  <a:pt x="28" y="37"/>
                </a:lnTo>
                <a:lnTo>
                  <a:pt x="28" y="38"/>
                </a:lnTo>
                <a:lnTo>
                  <a:pt x="25" y="38"/>
                </a:lnTo>
                <a:lnTo>
                  <a:pt x="24" y="40"/>
                </a:lnTo>
                <a:lnTo>
                  <a:pt x="24" y="41"/>
                </a:lnTo>
                <a:lnTo>
                  <a:pt x="22" y="41"/>
                </a:lnTo>
                <a:lnTo>
                  <a:pt x="20" y="40"/>
                </a:lnTo>
                <a:lnTo>
                  <a:pt x="19" y="40"/>
                </a:lnTo>
                <a:lnTo>
                  <a:pt x="16" y="38"/>
                </a:lnTo>
                <a:lnTo>
                  <a:pt x="14" y="38"/>
                </a:lnTo>
                <a:lnTo>
                  <a:pt x="11" y="33"/>
                </a:lnTo>
                <a:lnTo>
                  <a:pt x="11" y="32"/>
                </a:lnTo>
                <a:lnTo>
                  <a:pt x="11" y="32"/>
                </a:lnTo>
                <a:lnTo>
                  <a:pt x="11" y="30"/>
                </a:lnTo>
                <a:lnTo>
                  <a:pt x="11" y="29"/>
                </a:lnTo>
                <a:lnTo>
                  <a:pt x="13" y="29"/>
                </a:lnTo>
                <a:lnTo>
                  <a:pt x="13" y="27"/>
                </a:lnTo>
                <a:lnTo>
                  <a:pt x="13" y="26"/>
                </a:lnTo>
                <a:lnTo>
                  <a:pt x="11" y="26"/>
                </a:lnTo>
                <a:lnTo>
                  <a:pt x="11" y="26"/>
                </a:lnTo>
                <a:lnTo>
                  <a:pt x="11" y="26"/>
                </a:lnTo>
                <a:lnTo>
                  <a:pt x="9" y="24"/>
                </a:lnTo>
                <a:lnTo>
                  <a:pt x="9" y="24"/>
                </a:lnTo>
                <a:lnTo>
                  <a:pt x="9" y="26"/>
                </a:lnTo>
                <a:lnTo>
                  <a:pt x="9" y="26"/>
                </a:lnTo>
                <a:lnTo>
                  <a:pt x="8" y="27"/>
                </a:lnTo>
                <a:lnTo>
                  <a:pt x="8" y="27"/>
                </a:lnTo>
                <a:lnTo>
                  <a:pt x="8" y="26"/>
                </a:lnTo>
                <a:lnTo>
                  <a:pt x="8" y="26"/>
                </a:lnTo>
                <a:lnTo>
                  <a:pt x="6" y="24"/>
                </a:lnTo>
                <a:lnTo>
                  <a:pt x="6" y="22"/>
                </a:lnTo>
                <a:lnTo>
                  <a:pt x="5" y="22"/>
                </a:lnTo>
                <a:lnTo>
                  <a:pt x="5" y="21"/>
                </a:lnTo>
                <a:lnTo>
                  <a:pt x="3" y="19"/>
                </a:lnTo>
                <a:lnTo>
                  <a:pt x="2" y="18"/>
                </a:lnTo>
                <a:lnTo>
                  <a:pt x="0" y="16"/>
                </a:lnTo>
                <a:lnTo>
                  <a:pt x="2" y="15"/>
                </a:lnTo>
                <a:lnTo>
                  <a:pt x="2" y="15"/>
                </a:lnTo>
                <a:lnTo>
                  <a:pt x="3" y="13"/>
                </a:lnTo>
                <a:lnTo>
                  <a:pt x="3" y="11"/>
                </a:lnTo>
                <a:lnTo>
                  <a:pt x="5" y="11"/>
                </a:lnTo>
                <a:lnTo>
                  <a:pt x="5" y="10"/>
                </a:lnTo>
                <a:lnTo>
                  <a:pt x="5" y="10"/>
                </a:lnTo>
                <a:lnTo>
                  <a:pt x="6" y="10"/>
                </a:lnTo>
                <a:lnTo>
                  <a:pt x="6" y="11"/>
                </a:lnTo>
                <a:lnTo>
                  <a:pt x="9" y="11"/>
                </a:lnTo>
                <a:lnTo>
                  <a:pt x="11" y="13"/>
                </a:lnTo>
                <a:lnTo>
                  <a:pt x="11" y="13"/>
                </a:lnTo>
                <a:lnTo>
                  <a:pt x="11" y="15"/>
                </a:lnTo>
                <a:lnTo>
                  <a:pt x="13" y="15"/>
                </a:lnTo>
                <a:lnTo>
                  <a:pt x="13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10"/>
                </a:lnTo>
                <a:lnTo>
                  <a:pt x="17" y="10"/>
                </a:lnTo>
                <a:lnTo>
                  <a:pt x="19" y="13"/>
                </a:lnTo>
                <a:lnTo>
                  <a:pt x="20" y="13"/>
                </a:lnTo>
                <a:lnTo>
                  <a:pt x="20" y="13"/>
                </a:lnTo>
                <a:lnTo>
                  <a:pt x="20" y="10"/>
                </a:lnTo>
                <a:lnTo>
                  <a:pt x="22" y="10"/>
                </a:lnTo>
                <a:lnTo>
                  <a:pt x="22" y="10"/>
                </a:lnTo>
                <a:lnTo>
                  <a:pt x="25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1"/>
                </a:lnTo>
                <a:lnTo>
                  <a:pt x="28" y="10"/>
                </a:lnTo>
                <a:lnTo>
                  <a:pt x="30" y="10"/>
                </a:lnTo>
                <a:lnTo>
                  <a:pt x="30" y="10"/>
                </a:lnTo>
                <a:lnTo>
                  <a:pt x="30" y="10"/>
                </a:lnTo>
                <a:lnTo>
                  <a:pt x="32" y="11"/>
                </a:lnTo>
                <a:lnTo>
                  <a:pt x="33" y="11"/>
                </a:lnTo>
                <a:lnTo>
                  <a:pt x="35" y="10"/>
                </a:lnTo>
                <a:lnTo>
                  <a:pt x="36" y="10"/>
                </a:lnTo>
                <a:lnTo>
                  <a:pt x="36" y="10"/>
                </a:lnTo>
                <a:lnTo>
                  <a:pt x="38" y="10"/>
                </a:lnTo>
                <a:lnTo>
                  <a:pt x="38" y="8"/>
                </a:lnTo>
                <a:lnTo>
                  <a:pt x="39" y="8"/>
                </a:lnTo>
                <a:lnTo>
                  <a:pt x="39" y="7"/>
                </a:lnTo>
                <a:lnTo>
                  <a:pt x="39" y="5"/>
                </a:lnTo>
                <a:lnTo>
                  <a:pt x="39" y="5"/>
                </a:lnTo>
                <a:lnTo>
                  <a:pt x="41" y="4"/>
                </a:lnTo>
                <a:lnTo>
                  <a:pt x="41" y="4"/>
                </a:lnTo>
                <a:lnTo>
                  <a:pt x="44" y="2"/>
                </a:lnTo>
                <a:lnTo>
                  <a:pt x="46" y="2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5" name="Freeform 21"/>
          <p:cNvSpPr>
            <a:spLocks/>
          </p:cNvSpPr>
          <p:nvPr/>
        </p:nvSpPr>
        <p:spPr bwMode="auto">
          <a:xfrm>
            <a:off x="-3378339" y="384093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37" name="Freeform 22"/>
          <p:cNvSpPr>
            <a:spLocks noEditPoints="1"/>
          </p:cNvSpPr>
          <p:nvPr/>
        </p:nvSpPr>
        <p:spPr bwMode="auto">
          <a:xfrm>
            <a:off x="-69269" y="3493037"/>
            <a:ext cx="1304690" cy="776083"/>
          </a:xfrm>
          <a:custGeom>
            <a:avLst/>
            <a:gdLst>
              <a:gd name="T0" fmla="*/ 218 w 248"/>
              <a:gd name="T1" fmla="*/ 95 h 145"/>
              <a:gd name="T2" fmla="*/ 218 w 248"/>
              <a:gd name="T3" fmla="*/ 98 h 145"/>
              <a:gd name="T4" fmla="*/ 213 w 248"/>
              <a:gd name="T5" fmla="*/ 82 h 145"/>
              <a:gd name="T6" fmla="*/ 35 w 248"/>
              <a:gd name="T7" fmla="*/ 8 h 145"/>
              <a:gd name="T8" fmla="*/ 33 w 248"/>
              <a:gd name="T9" fmla="*/ 20 h 145"/>
              <a:gd name="T10" fmla="*/ 39 w 248"/>
              <a:gd name="T11" fmla="*/ 14 h 145"/>
              <a:gd name="T12" fmla="*/ 41 w 248"/>
              <a:gd name="T13" fmla="*/ 11 h 145"/>
              <a:gd name="T14" fmla="*/ 39 w 248"/>
              <a:gd name="T15" fmla="*/ 5 h 145"/>
              <a:gd name="T16" fmla="*/ 47 w 248"/>
              <a:gd name="T17" fmla="*/ 13 h 145"/>
              <a:gd name="T18" fmla="*/ 54 w 248"/>
              <a:gd name="T19" fmla="*/ 25 h 145"/>
              <a:gd name="T20" fmla="*/ 58 w 248"/>
              <a:gd name="T21" fmla="*/ 20 h 145"/>
              <a:gd name="T22" fmla="*/ 69 w 248"/>
              <a:gd name="T23" fmla="*/ 19 h 145"/>
              <a:gd name="T24" fmla="*/ 85 w 248"/>
              <a:gd name="T25" fmla="*/ 35 h 145"/>
              <a:gd name="T26" fmla="*/ 114 w 248"/>
              <a:gd name="T27" fmla="*/ 35 h 145"/>
              <a:gd name="T28" fmla="*/ 131 w 248"/>
              <a:gd name="T29" fmla="*/ 36 h 145"/>
              <a:gd name="T30" fmla="*/ 147 w 248"/>
              <a:gd name="T31" fmla="*/ 46 h 145"/>
              <a:gd name="T32" fmla="*/ 151 w 248"/>
              <a:gd name="T33" fmla="*/ 63 h 145"/>
              <a:gd name="T34" fmla="*/ 162 w 248"/>
              <a:gd name="T35" fmla="*/ 77 h 145"/>
              <a:gd name="T36" fmla="*/ 175 w 248"/>
              <a:gd name="T37" fmla="*/ 80 h 145"/>
              <a:gd name="T38" fmla="*/ 181 w 248"/>
              <a:gd name="T39" fmla="*/ 83 h 145"/>
              <a:gd name="T40" fmla="*/ 194 w 248"/>
              <a:gd name="T41" fmla="*/ 72 h 145"/>
              <a:gd name="T42" fmla="*/ 210 w 248"/>
              <a:gd name="T43" fmla="*/ 63 h 145"/>
              <a:gd name="T44" fmla="*/ 221 w 248"/>
              <a:gd name="T45" fmla="*/ 60 h 145"/>
              <a:gd name="T46" fmla="*/ 210 w 248"/>
              <a:gd name="T47" fmla="*/ 68 h 145"/>
              <a:gd name="T48" fmla="*/ 214 w 248"/>
              <a:gd name="T49" fmla="*/ 76 h 145"/>
              <a:gd name="T50" fmla="*/ 225 w 248"/>
              <a:gd name="T51" fmla="*/ 74 h 145"/>
              <a:gd name="T52" fmla="*/ 229 w 248"/>
              <a:gd name="T53" fmla="*/ 74 h 145"/>
              <a:gd name="T54" fmla="*/ 237 w 248"/>
              <a:gd name="T55" fmla="*/ 79 h 145"/>
              <a:gd name="T56" fmla="*/ 248 w 248"/>
              <a:gd name="T57" fmla="*/ 83 h 145"/>
              <a:gd name="T58" fmla="*/ 238 w 248"/>
              <a:gd name="T59" fmla="*/ 90 h 145"/>
              <a:gd name="T60" fmla="*/ 230 w 248"/>
              <a:gd name="T61" fmla="*/ 93 h 145"/>
              <a:gd name="T62" fmla="*/ 221 w 248"/>
              <a:gd name="T63" fmla="*/ 93 h 145"/>
              <a:gd name="T64" fmla="*/ 208 w 248"/>
              <a:gd name="T65" fmla="*/ 91 h 145"/>
              <a:gd name="T66" fmla="*/ 211 w 248"/>
              <a:gd name="T67" fmla="*/ 83 h 145"/>
              <a:gd name="T68" fmla="*/ 199 w 248"/>
              <a:gd name="T69" fmla="*/ 85 h 145"/>
              <a:gd name="T70" fmla="*/ 192 w 248"/>
              <a:gd name="T71" fmla="*/ 91 h 145"/>
              <a:gd name="T72" fmla="*/ 184 w 248"/>
              <a:gd name="T73" fmla="*/ 95 h 145"/>
              <a:gd name="T74" fmla="*/ 186 w 248"/>
              <a:gd name="T75" fmla="*/ 99 h 145"/>
              <a:gd name="T76" fmla="*/ 183 w 248"/>
              <a:gd name="T77" fmla="*/ 104 h 145"/>
              <a:gd name="T78" fmla="*/ 166 w 248"/>
              <a:gd name="T79" fmla="*/ 106 h 145"/>
              <a:gd name="T80" fmla="*/ 172 w 248"/>
              <a:gd name="T81" fmla="*/ 115 h 145"/>
              <a:gd name="T82" fmla="*/ 178 w 248"/>
              <a:gd name="T83" fmla="*/ 128 h 145"/>
              <a:gd name="T84" fmla="*/ 170 w 248"/>
              <a:gd name="T85" fmla="*/ 143 h 145"/>
              <a:gd name="T86" fmla="*/ 156 w 248"/>
              <a:gd name="T87" fmla="*/ 142 h 145"/>
              <a:gd name="T88" fmla="*/ 148 w 248"/>
              <a:gd name="T89" fmla="*/ 129 h 145"/>
              <a:gd name="T90" fmla="*/ 128 w 248"/>
              <a:gd name="T91" fmla="*/ 120 h 145"/>
              <a:gd name="T92" fmla="*/ 102 w 248"/>
              <a:gd name="T93" fmla="*/ 104 h 145"/>
              <a:gd name="T94" fmla="*/ 87 w 248"/>
              <a:gd name="T95" fmla="*/ 80 h 145"/>
              <a:gd name="T96" fmla="*/ 74 w 248"/>
              <a:gd name="T97" fmla="*/ 77 h 145"/>
              <a:gd name="T98" fmla="*/ 60 w 248"/>
              <a:gd name="T99" fmla="*/ 69 h 145"/>
              <a:gd name="T100" fmla="*/ 57 w 248"/>
              <a:gd name="T101" fmla="*/ 63 h 145"/>
              <a:gd name="T102" fmla="*/ 50 w 248"/>
              <a:gd name="T103" fmla="*/ 58 h 145"/>
              <a:gd name="T104" fmla="*/ 36 w 248"/>
              <a:gd name="T105" fmla="*/ 50 h 145"/>
              <a:gd name="T106" fmla="*/ 36 w 248"/>
              <a:gd name="T107" fmla="*/ 57 h 145"/>
              <a:gd name="T108" fmla="*/ 30 w 248"/>
              <a:gd name="T109" fmla="*/ 55 h 145"/>
              <a:gd name="T110" fmla="*/ 19 w 248"/>
              <a:gd name="T111" fmla="*/ 58 h 145"/>
              <a:gd name="T112" fmla="*/ 16 w 248"/>
              <a:gd name="T113" fmla="*/ 74 h 145"/>
              <a:gd name="T114" fmla="*/ 0 w 248"/>
              <a:gd name="T115" fmla="*/ 43 h 145"/>
              <a:gd name="T116" fmla="*/ 17 w 248"/>
              <a:gd name="T117" fmla="*/ 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8" h="145">
                <a:moveTo>
                  <a:pt x="229" y="98"/>
                </a:moveTo>
                <a:lnTo>
                  <a:pt x="229" y="98"/>
                </a:lnTo>
                <a:lnTo>
                  <a:pt x="229" y="99"/>
                </a:lnTo>
                <a:lnTo>
                  <a:pt x="227" y="99"/>
                </a:lnTo>
                <a:lnTo>
                  <a:pt x="227" y="98"/>
                </a:lnTo>
                <a:lnTo>
                  <a:pt x="227" y="98"/>
                </a:lnTo>
                <a:lnTo>
                  <a:pt x="227" y="98"/>
                </a:lnTo>
                <a:lnTo>
                  <a:pt x="229" y="98"/>
                </a:lnTo>
                <a:lnTo>
                  <a:pt x="229" y="98"/>
                </a:lnTo>
                <a:close/>
                <a:moveTo>
                  <a:pt x="218" y="95"/>
                </a:moveTo>
                <a:lnTo>
                  <a:pt x="218" y="95"/>
                </a:lnTo>
                <a:lnTo>
                  <a:pt x="218" y="96"/>
                </a:lnTo>
                <a:lnTo>
                  <a:pt x="219" y="96"/>
                </a:lnTo>
                <a:lnTo>
                  <a:pt x="221" y="96"/>
                </a:lnTo>
                <a:lnTo>
                  <a:pt x="219" y="98"/>
                </a:lnTo>
                <a:lnTo>
                  <a:pt x="221" y="99"/>
                </a:lnTo>
                <a:lnTo>
                  <a:pt x="221" y="99"/>
                </a:lnTo>
                <a:lnTo>
                  <a:pt x="219" y="99"/>
                </a:lnTo>
                <a:lnTo>
                  <a:pt x="218" y="99"/>
                </a:lnTo>
                <a:lnTo>
                  <a:pt x="218" y="99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8" y="98"/>
                </a:lnTo>
                <a:lnTo>
                  <a:pt x="216" y="96"/>
                </a:lnTo>
                <a:lnTo>
                  <a:pt x="216" y="96"/>
                </a:lnTo>
                <a:lnTo>
                  <a:pt x="216" y="95"/>
                </a:lnTo>
                <a:lnTo>
                  <a:pt x="218" y="95"/>
                </a:lnTo>
                <a:close/>
                <a:moveTo>
                  <a:pt x="211" y="80"/>
                </a:moveTo>
                <a:lnTo>
                  <a:pt x="211" y="80"/>
                </a:lnTo>
                <a:lnTo>
                  <a:pt x="211" y="80"/>
                </a:lnTo>
                <a:lnTo>
                  <a:pt x="211" y="82"/>
                </a:lnTo>
                <a:lnTo>
                  <a:pt x="213" y="82"/>
                </a:lnTo>
                <a:lnTo>
                  <a:pt x="211" y="80"/>
                </a:lnTo>
                <a:lnTo>
                  <a:pt x="211" y="80"/>
                </a:lnTo>
                <a:lnTo>
                  <a:pt x="211" y="80"/>
                </a:lnTo>
                <a:close/>
                <a:moveTo>
                  <a:pt x="38" y="0"/>
                </a:moveTo>
                <a:lnTo>
                  <a:pt x="38" y="0"/>
                </a:lnTo>
                <a:lnTo>
                  <a:pt x="38" y="0"/>
                </a:lnTo>
                <a:lnTo>
                  <a:pt x="38" y="2"/>
                </a:lnTo>
                <a:lnTo>
                  <a:pt x="36" y="3"/>
                </a:lnTo>
                <a:lnTo>
                  <a:pt x="36" y="5"/>
                </a:lnTo>
                <a:lnTo>
                  <a:pt x="35" y="6"/>
                </a:lnTo>
                <a:lnTo>
                  <a:pt x="35" y="8"/>
                </a:lnTo>
                <a:lnTo>
                  <a:pt x="33" y="11"/>
                </a:lnTo>
                <a:lnTo>
                  <a:pt x="33" y="13"/>
                </a:lnTo>
                <a:lnTo>
                  <a:pt x="33" y="13"/>
                </a:lnTo>
                <a:lnTo>
                  <a:pt x="33" y="14"/>
                </a:lnTo>
                <a:lnTo>
                  <a:pt x="33" y="16"/>
                </a:lnTo>
                <a:lnTo>
                  <a:pt x="33" y="17"/>
                </a:lnTo>
                <a:lnTo>
                  <a:pt x="33" y="17"/>
                </a:lnTo>
                <a:lnTo>
                  <a:pt x="33" y="19"/>
                </a:lnTo>
                <a:lnTo>
                  <a:pt x="33" y="19"/>
                </a:lnTo>
                <a:lnTo>
                  <a:pt x="33" y="20"/>
                </a:lnTo>
                <a:lnTo>
                  <a:pt x="33" y="20"/>
                </a:lnTo>
                <a:lnTo>
                  <a:pt x="35" y="20"/>
                </a:lnTo>
                <a:lnTo>
                  <a:pt x="36" y="20"/>
                </a:lnTo>
                <a:lnTo>
                  <a:pt x="36" y="19"/>
                </a:lnTo>
                <a:lnTo>
                  <a:pt x="38" y="19"/>
                </a:lnTo>
                <a:lnTo>
                  <a:pt x="39" y="16"/>
                </a:lnTo>
                <a:lnTo>
                  <a:pt x="39" y="16"/>
                </a:lnTo>
                <a:lnTo>
                  <a:pt x="38" y="16"/>
                </a:lnTo>
                <a:lnTo>
                  <a:pt x="38" y="16"/>
                </a:lnTo>
                <a:lnTo>
                  <a:pt x="38" y="14"/>
                </a:lnTo>
                <a:lnTo>
                  <a:pt x="38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39" y="14"/>
                </a:lnTo>
                <a:lnTo>
                  <a:pt x="41" y="14"/>
                </a:lnTo>
                <a:lnTo>
                  <a:pt x="41" y="14"/>
                </a:lnTo>
                <a:lnTo>
                  <a:pt x="39" y="14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41" y="11"/>
                </a:lnTo>
                <a:lnTo>
                  <a:pt x="41" y="11"/>
                </a:lnTo>
                <a:lnTo>
                  <a:pt x="41" y="9"/>
                </a:lnTo>
                <a:lnTo>
                  <a:pt x="41" y="9"/>
                </a:lnTo>
                <a:lnTo>
                  <a:pt x="39" y="11"/>
                </a:lnTo>
                <a:lnTo>
                  <a:pt x="38" y="11"/>
                </a:lnTo>
                <a:lnTo>
                  <a:pt x="38" y="9"/>
                </a:lnTo>
                <a:lnTo>
                  <a:pt x="39" y="9"/>
                </a:lnTo>
                <a:lnTo>
                  <a:pt x="39" y="8"/>
                </a:lnTo>
                <a:lnTo>
                  <a:pt x="41" y="8"/>
                </a:lnTo>
                <a:lnTo>
                  <a:pt x="41" y="6"/>
                </a:lnTo>
                <a:lnTo>
                  <a:pt x="39" y="6"/>
                </a:lnTo>
                <a:lnTo>
                  <a:pt x="39" y="5"/>
                </a:lnTo>
                <a:lnTo>
                  <a:pt x="39" y="3"/>
                </a:lnTo>
                <a:lnTo>
                  <a:pt x="39" y="3"/>
                </a:lnTo>
                <a:lnTo>
                  <a:pt x="39" y="2"/>
                </a:lnTo>
                <a:lnTo>
                  <a:pt x="41" y="3"/>
                </a:lnTo>
                <a:lnTo>
                  <a:pt x="43" y="3"/>
                </a:lnTo>
                <a:lnTo>
                  <a:pt x="44" y="5"/>
                </a:lnTo>
                <a:lnTo>
                  <a:pt x="47" y="6"/>
                </a:lnTo>
                <a:lnTo>
                  <a:pt x="49" y="6"/>
                </a:lnTo>
                <a:lnTo>
                  <a:pt x="50" y="8"/>
                </a:lnTo>
                <a:lnTo>
                  <a:pt x="49" y="9"/>
                </a:lnTo>
                <a:lnTo>
                  <a:pt x="47" y="13"/>
                </a:lnTo>
                <a:lnTo>
                  <a:pt x="47" y="14"/>
                </a:lnTo>
                <a:lnTo>
                  <a:pt x="47" y="16"/>
                </a:lnTo>
                <a:lnTo>
                  <a:pt x="47" y="16"/>
                </a:lnTo>
                <a:lnTo>
                  <a:pt x="49" y="17"/>
                </a:lnTo>
                <a:lnTo>
                  <a:pt x="54" y="22"/>
                </a:lnTo>
                <a:lnTo>
                  <a:pt x="54" y="22"/>
                </a:lnTo>
                <a:lnTo>
                  <a:pt x="52" y="24"/>
                </a:lnTo>
                <a:lnTo>
                  <a:pt x="52" y="25"/>
                </a:lnTo>
                <a:lnTo>
                  <a:pt x="52" y="25"/>
                </a:lnTo>
                <a:lnTo>
                  <a:pt x="52" y="25"/>
                </a:lnTo>
                <a:lnTo>
                  <a:pt x="54" y="25"/>
                </a:lnTo>
                <a:lnTo>
                  <a:pt x="55" y="25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4"/>
                </a:lnTo>
                <a:lnTo>
                  <a:pt x="57" y="22"/>
                </a:lnTo>
                <a:lnTo>
                  <a:pt x="57" y="22"/>
                </a:lnTo>
                <a:lnTo>
                  <a:pt x="57" y="22"/>
                </a:lnTo>
                <a:lnTo>
                  <a:pt x="58" y="22"/>
                </a:lnTo>
                <a:lnTo>
                  <a:pt x="58" y="22"/>
                </a:lnTo>
                <a:lnTo>
                  <a:pt x="58" y="20"/>
                </a:lnTo>
                <a:lnTo>
                  <a:pt x="58" y="19"/>
                </a:lnTo>
                <a:lnTo>
                  <a:pt x="58" y="17"/>
                </a:lnTo>
                <a:lnTo>
                  <a:pt x="58" y="16"/>
                </a:lnTo>
                <a:lnTo>
                  <a:pt x="58" y="16"/>
                </a:lnTo>
                <a:lnTo>
                  <a:pt x="58" y="13"/>
                </a:lnTo>
                <a:lnTo>
                  <a:pt x="58" y="13"/>
                </a:lnTo>
                <a:lnTo>
                  <a:pt x="61" y="14"/>
                </a:lnTo>
                <a:lnTo>
                  <a:pt x="63" y="16"/>
                </a:lnTo>
                <a:lnTo>
                  <a:pt x="65" y="16"/>
                </a:lnTo>
                <a:lnTo>
                  <a:pt x="66" y="17"/>
                </a:lnTo>
                <a:lnTo>
                  <a:pt x="69" y="19"/>
                </a:lnTo>
                <a:lnTo>
                  <a:pt x="71" y="20"/>
                </a:lnTo>
                <a:lnTo>
                  <a:pt x="73" y="20"/>
                </a:lnTo>
                <a:lnTo>
                  <a:pt x="74" y="22"/>
                </a:lnTo>
                <a:lnTo>
                  <a:pt x="74" y="24"/>
                </a:lnTo>
                <a:lnTo>
                  <a:pt x="74" y="25"/>
                </a:lnTo>
                <a:lnTo>
                  <a:pt x="77" y="27"/>
                </a:lnTo>
                <a:lnTo>
                  <a:pt x="79" y="28"/>
                </a:lnTo>
                <a:lnTo>
                  <a:pt x="80" y="30"/>
                </a:lnTo>
                <a:lnTo>
                  <a:pt x="82" y="32"/>
                </a:lnTo>
                <a:lnTo>
                  <a:pt x="84" y="33"/>
                </a:lnTo>
                <a:lnTo>
                  <a:pt x="85" y="35"/>
                </a:lnTo>
                <a:lnTo>
                  <a:pt x="87" y="36"/>
                </a:lnTo>
                <a:lnTo>
                  <a:pt x="88" y="36"/>
                </a:lnTo>
                <a:lnTo>
                  <a:pt x="90" y="36"/>
                </a:lnTo>
                <a:lnTo>
                  <a:pt x="93" y="36"/>
                </a:lnTo>
                <a:lnTo>
                  <a:pt x="96" y="36"/>
                </a:lnTo>
                <a:lnTo>
                  <a:pt x="99" y="35"/>
                </a:lnTo>
                <a:lnTo>
                  <a:pt x="102" y="35"/>
                </a:lnTo>
                <a:lnTo>
                  <a:pt x="104" y="35"/>
                </a:lnTo>
                <a:lnTo>
                  <a:pt x="107" y="35"/>
                </a:lnTo>
                <a:lnTo>
                  <a:pt x="112" y="35"/>
                </a:lnTo>
                <a:lnTo>
                  <a:pt x="114" y="35"/>
                </a:lnTo>
                <a:lnTo>
                  <a:pt x="117" y="35"/>
                </a:lnTo>
                <a:lnTo>
                  <a:pt x="118" y="36"/>
                </a:lnTo>
                <a:lnTo>
                  <a:pt x="120" y="36"/>
                </a:lnTo>
                <a:lnTo>
                  <a:pt x="123" y="36"/>
                </a:lnTo>
                <a:lnTo>
                  <a:pt x="123" y="36"/>
                </a:lnTo>
                <a:lnTo>
                  <a:pt x="125" y="35"/>
                </a:lnTo>
                <a:lnTo>
                  <a:pt x="126" y="35"/>
                </a:lnTo>
                <a:lnTo>
                  <a:pt x="128" y="33"/>
                </a:lnTo>
                <a:lnTo>
                  <a:pt x="129" y="33"/>
                </a:lnTo>
                <a:lnTo>
                  <a:pt x="131" y="35"/>
                </a:lnTo>
                <a:lnTo>
                  <a:pt x="131" y="36"/>
                </a:lnTo>
                <a:lnTo>
                  <a:pt x="132" y="36"/>
                </a:lnTo>
                <a:lnTo>
                  <a:pt x="134" y="38"/>
                </a:lnTo>
                <a:lnTo>
                  <a:pt x="136" y="39"/>
                </a:lnTo>
                <a:lnTo>
                  <a:pt x="137" y="39"/>
                </a:lnTo>
                <a:lnTo>
                  <a:pt x="139" y="43"/>
                </a:lnTo>
                <a:lnTo>
                  <a:pt x="140" y="44"/>
                </a:lnTo>
                <a:lnTo>
                  <a:pt x="140" y="46"/>
                </a:lnTo>
                <a:lnTo>
                  <a:pt x="142" y="47"/>
                </a:lnTo>
                <a:lnTo>
                  <a:pt x="143" y="47"/>
                </a:lnTo>
                <a:lnTo>
                  <a:pt x="145" y="46"/>
                </a:lnTo>
                <a:lnTo>
                  <a:pt x="147" y="46"/>
                </a:lnTo>
                <a:lnTo>
                  <a:pt x="147" y="47"/>
                </a:lnTo>
                <a:lnTo>
                  <a:pt x="147" y="49"/>
                </a:lnTo>
                <a:lnTo>
                  <a:pt x="145" y="52"/>
                </a:lnTo>
                <a:lnTo>
                  <a:pt x="145" y="55"/>
                </a:lnTo>
                <a:lnTo>
                  <a:pt x="145" y="57"/>
                </a:lnTo>
                <a:lnTo>
                  <a:pt x="145" y="60"/>
                </a:lnTo>
                <a:lnTo>
                  <a:pt x="145" y="61"/>
                </a:lnTo>
                <a:lnTo>
                  <a:pt x="145" y="63"/>
                </a:lnTo>
                <a:lnTo>
                  <a:pt x="148" y="63"/>
                </a:lnTo>
                <a:lnTo>
                  <a:pt x="150" y="63"/>
                </a:lnTo>
                <a:lnTo>
                  <a:pt x="151" y="63"/>
                </a:lnTo>
                <a:lnTo>
                  <a:pt x="153" y="65"/>
                </a:lnTo>
                <a:lnTo>
                  <a:pt x="153" y="68"/>
                </a:lnTo>
                <a:lnTo>
                  <a:pt x="153" y="69"/>
                </a:lnTo>
                <a:lnTo>
                  <a:pt x="153" y="71"/>
                </a:lnTo>
                <a:lnTo>
                  <a:pt x="155" y="74"/>
                </a:lnTo>
                <a:lnTo>
                  <a:pt x="155" y="76"/>
                </a:lnTo>
                <a:lnTo>
                  <a:pt x="155" y="77"/>
                </a:lnTo>
                <a:lnTo>
                  <a:pt x="156" y="77"/>
                </a:lnTo>
                <a:lnTo>
                  <a:pt x="156" y="77"/>
                </a:lnTo>
                <a:lnTo>
                  <a:pt x="159" y="77"/>
                </a:lnTo>
                <a:lnTo>
                  <a:pt x="162" y="77"/>
                </a:lnTo>
                <a:lnTo>
                  <a:pt x="164" y="77"/>
                </a:lnTo>
                <a:lnTo>
                  <a:pt x="167" y="77"/>
                </a:lnTo>
                <a:lnTo>
                  <a:pt x="170" y="77"/>
                </a:lnTo>
                <a:lnTo>
                  <a:pt x="170" y="77"/>
                </a:lnTo>
                <a:lnTo>
                  <a:pt x="172" y="77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5" y="79"/>
                </a:lnTo>
                <a:lnTo>
                  <a:pt x="175" y="80"/>
                </a:lnTo>
                <a:lnTo>
                  <a:pt x="175" y="80"/>
                </a:lnTo>
                <a:lnTo>
                  <a:pt x="175" y="82"/>
                </a:lnTo>
                <a:lnTo>
                  <a:pt x="175" y="83"/>
                </a:lnTo>
                <a:lnTo>
                  <a:pt x="175" y="85"/>
                </a:lnTo>
                <a:lnTo>
                  <a:pt x="177" y="85"/>
                </a:lnTo>
                <a:lnTo>
                  <a:pt x="178" y="87"/>
                </a:lnTo>
                <a:lnTo>
                  <a:pt x="180" y="87"/>
                </a:lnTo>
                <a:lnTo>
                  <a:pt x="181" y="87"/>
                </a:lnTo>
                <a:lnTo>
                  <a:pt x="181" y="87"/>
                </a:lnTo>
                <a:lnTo>
                  <a:pt x="183" y="87"/>
                </a:lnTo>
                <a:lnTo>
                  <a:pt x="183" y="85"/>
                </a:lnTo>
                <a:lnTo>
                  <a:pt x="181" y="83"/>
                </a:lnTo>
                <a:lnTo>
                  <a:pt x="181" y="83"/>
                </a:lnTo>
                <a:lnTo>
                  <a:pt x="183" y="82"/>
                </a:lnTo>
                <a:lnTo>
                  <a:pt x="183" y="80"/>
                </a:lnTo>
                <a:lnTo>
                  <a:pt x="184" y="79"/>
                </a:lnTo>
                <a:lnTo>
                  <a:pt x="186" y="79"/>
                </a:lnTo>
                <a:lnTo>
                  <a:pt x="188" y="77"/>
                </a:lnTo>
                <a:lnTo>
                  <a:pt x="189" y="76"/>
                </a:lnTo>
                <a:lnTo>
                  <a:pt x="189" y="74"/>
                </a:lnTo>
                <a:lnTo>
                  <a:pt x="191" y="72"/>
                </a:lnTo>
                <a:lnTo>
                  <a:pt x="192" y="72"/>
                </a:lnTo>
                <a:lnTo>
                  <a:pt x="194" y="72"/>
                </a:lnTo>
                <a:lnTo>
                  <a:pt x="194" y="71"/>
                </a:lnTo>
                <a:lnTo>
                  <a:pt x="197" y="69"/>
                </a:lnTo>
                <a:lnTo>
                  <a:pt x="197" y="69"/>
                </a:lnTo>
                <a:lnTo>
                  <a:pt x="200" y="68"/>
                </a:lnTo>
                <a:lnTo>
                  <a:pt x="202" y="68"/>
                </a:lnTo>
                <a:lnTo>
                  <a:pt x="203" y="66"/>
                </a:lnTo>
                <a:lnTo>
                  <a:pt x="207" y="65"/>
                </a:lnTo>
                <a:lnTo>
                  <a:pt x="208" y="63"/>
                </a:lnTo>
                <a:lnTo>
                  <a:pt x="208" y="61"/>
                </a:lnTo>
                <a:lnTo>
                  <a:pt x="210" y="61"/>
                </a:lnTo>
                <a:lnTo>
                  <a:pt x="210" y="63"/>
                </a:lnTo>
                <a:lnTo>
                  <a:pt x="211" y="63"/>
                </a:lnTo>
                <a:lnTo>
                  <a:pt x="211" y="61"/>
                </a:lnTo>
                <a:lnTo>
                  <a:pt x="213" y="61"/>
                </a:lnTo>
                <a:lnTo>
                  <a:pt x="213" y="60"/>
                </a:lnTo>
                <a:lnTo>
                  <a:pt x="214" y="60"/>
                </a:lnTo>
                <a:lnTo>
                  <a:pt x="214" y="60"/>
                </a:lnTo>
                <a:lnTo>
                  <a:pt x="216" y="58"/>
                </a:lnTo>
                <a:lnTo>
                  <a:pt x="218" y="58"/>
                </a:lnTo>
                <a:lnTo>
                  <a:pt x="218" y="58"/>
                </a:lnTo>
                <a:lnTo>
                  <a:pt x="219" y="58"/>
                </a:lnTo>
                <a:lnTo>
                  <a:pt x="221" y="60"/>
                </a:lnTo>
                <a:lnTo>
                  <a:pt x="221" y="60"/>
                </a:lnTo>
                <a:lnTo>
                  <a:pt x="221" y="60"/>
                </a:lnTo>
                <a:lnTo>
                  <a:pt x="218" y="61"/>
                </a:lnTo>
                <a:lnTo>
                  <a:pt x="216" y="63"/>
                </a:lnTo>
                <a:lnTo>
                  <a:pt x="214" y="63"/>
                </a:lnTo>
                <a:lnTo>
                  <a:pt x="214" y="63"/>
                </a:lnTo>
                <a:lnTo>
                  <a:pt x="214" y="65"/>
                </a:lnTo>
                <a:lnTo>
                  <a:pt x="213" y="65"/>
                </a:lnTo>
                <a:lnTo>
                  <a:pt x="211" y="65"/>
                </a:lnTo>
                <a:lnTo>
                  <a:pt x="211" y="66"/>
                </a:lnTo>
                <a:lnTo>
                  <a:pt x="210" y="68"/>
                </a:lnTo>
                <a:lnTo>
                  <a:pt x="205" y="71"/>
                </a:lnTo>
                <a:lnTo>
                  <a:pt x="205" y="71"/>
                </a:lnTo>
                <a:lnTo>
                  <a:pt x="205" y="71"/>
                </a:lnTo>
                <a:lnTo>
                  <a:pt x="207" y="71"/>
                </a:lnTo>
                <a:lnTo>
                  <a:pt x="208" y="72"/>
                </a:lnTo>
                <a:lnTo>
                  <a:pt x="210" y="72"/>
                </a:lnTo>
                <a:lnTo>
                  <a:pt x="211" y="72"/>
                </a:lnTo>
                <a:lnTo>
                  <a:pt x="213" y="72"/>
                </a:lnTo>
                <a:lnTo>
                  <a:pt x="213" y="74"/>
                </a:lnTo>
                <a:lnTo>
                  <a:pt x="214" y="76"/>
                </a:lnTo>
                <a:lnTo>
                  <a:pt x="214" y="76"/>
                </a:lnTo>
                <a:lnTo>
                  <a:pt x="216" y="77"/>
                </a:lnTo>
                <a:lnTo>
                  <a:pt x="218" y="77"/>
                </a:lnTo>
                <a:lnTo>
                  <a:pt x="219" y="77"/>
                </a:lnTo>
                <a:lnTo>
                  <a:pt x="221" y="77"/>
                </a:lnTo>
                <a:lnTo>
                  <a:pt x="221" y="77"/>
                </a:lnTo>
                <a:lnTo>
                  <a:pt x="222" y="79"/>
                </a:lnTo>
                <a:lnTo>
                  <a:pt x="222" y="77"/>
                </a:lnTo>
                <a:lnTo>
                  <a:pt x="224" y="74"/>
                </a:lnTo>
                <a:lnTo>
                  <a:pt x="224" y="76"/>
                </a:lnTo>
                <a:lnTo>
                  <a:pt x="225" y="76"/>
                </a:lnTo>
                <a:lnTo>
                  <a:pt x="225" y="74"/>
                </a:lnTo>
                <a:lnTo>
                  <a:pt x="225" y="74"/>
                </a:lnTo>
                <a:lnTo>
                  <a:pt x="225" y="72"/>
                </a:lnTo>
                <a:lnTo>
                  <a:pt x="225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1"/>
                </a:lnTo>
                <a:lnTo>
                  <a:pt x="227" y="72"/>
                </a:lnTo>
                <a:lnTo>
                  <a:pt x="229" y="72"/>
                </a:lnTo>
                <a:lnTo>
                  <a:pt x="229" y="72"/>
                </a:lnTo>
                <a:lnTo>
                  <a:pt x="229" y="74"/>
                </a:lnTo>
                <a:lnTo>
                  <a:pt x="230" y="74"/>
                </a:lnTo>
                <a:lnTo>
                  <a:pt x="230" y="77"/>
                </a:lnTo>
                <a:lnTo>
                  <a:pt x="230" y="77"/>
                </a:lnTo>
                <a:lnTo>
                  <a:pt x="232" y="77"/>
                </a:lnTo>
                <a:lnTo>
                  <a:pt x="233" y="77"/>
                </a:lnTo>
                <a:lnTo>
                  <a:pt x="233" y="77"/>
                </a:lnTo>
                <a:lnTo>
                  <a:pt x="235" y="79"/>
                </a:lnTo>
                <a:lnTo>
                  <a:pt x="235" y="79"/>
                </a:lnTo>
                <a:lnTo>
                  <a:pt x="235" y="80"/>
                </a:lnTo>
                <a:lnTo>
                  <a:pt x="235" y="80"/>
                </a:lnTo>
                <a:lnTo>
                  <a:pt x="237" y="79"/>
                </a:lnTo>
                <a:lnTo>
                  <a:pt x="237" y="79"/>
                </a:lnTo>
                <a:lnTo>
                  <a:pt x="238" y="80"/>
                </a:lnTo>
                <a:lnTo>
                  <a:pt x="240" y="80"/>
                </a:lnTo>
                <a:lnTo>
                  <a:pt x="241" y="82"/>
                </a:lnTo>
                <a:lnTo>
                  <a:pt x="241" y="82"/>
                </a:lnTo>
                <a:lnTo>
                  <a:pt x="243" y="82"/>
                </a:lnTo>
                <a:lnTo>
                  <a:pt x="244" y="83"/>
                </a:lnTo>
                <a:lnTo>
                  <a:pt x="244" y="83"/>
                </a:lnTo>
                <a:lnTo>
                  <a:pt x="246" y="82"/>
                </a:lnTo>
                <a:lnTo>
                  <a:pt x="248" y="83"/>
                </a:lnTo>
                <a:lnTo>
                  <a:pt x="248" y="83"/>
                </a:lnTo>
                <a:lnTo>
                  <a:pt x="248" y="83"/>
                </a:lnTo>
                <a:lnTo>
                  <a:pt x="243" y="87"/>
                </a:lnTo>
                <a:lnTo>
                  <a:pt x="243" y="87"/>
                </a:lnTo>
                <a:lnTo>
                  <a:pt x="241" y="88"/>
                </a:lnTo>
                <a:lnTo>
                  <a:pt x="240" y="88"/>
                </a:lnTo>
                <a:lnTo>
                  <a:pt x="240" y="88"/>
                </a:lnTo>
                <a:lnTo>
                  <a:pt x="238" y="87"/>
                </a:lnTo>
                <a:lnTo>
                  <a:pt x="237" y="88"/>
                </a:lnTo>
                <a:lnTo>
                  <a:pt x="237" y="88"/>
                </a:lnTo>
                <a:lnTo>
                  <a:pt x="237" y="88"/>
                </a:lnTo>
                <a:lnTo>
                  <a:pt x="238" y="90"/>
                </a:lnTo>
                <a:lnTo>
                  <a:pt x="237" y="90"/>
                </a:lnTo>
                <a:lnTo>
                  <a:pt x="237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5" y="90"/>
                </a:lnTo>
                <a:lnTo>
                  <a:pt x="233" y="90"/>
                </a:lnTo>
                <a:lnTo>
                  <a:pt x="232" y="91"/>
                </a:lnTo>
                <a:lnTo>
                  <a:pt x="232" y="93"/>
                </a:lnTo>
                <a:lnTo>
                  <a:pt x="230" y="93"/>
                </a:lnTo>
                <a:lnTo>
                  <a:pt x="230" y="93"/>
                </a:lnTo>
                <a:lnTo>
                  <a:pt x="229" y="93"/>
                </a:lnTo>
                <a:lnTo>
                  <a:pt x="229" y="95"/>
                </a:lnTo>
                <a:lnTo>
                  <a:pt x="227" y="95"/>
                </a:lnTo>
                <a:lnTo>
                  <a:pt x="227" y="95"/>
                </a:lnTo>
                <a:lnTo>
                  <a:pt x="227" y="93"/>
                </a:lnTo>
                <a:lnTo>
                  <a:pt x="225" y="93"/>
                </a:lnTo>
                <a:lnTo>
                  <a:pt x="225" y="93"/>
                </a:lnTo>
                <a:lnTo>
                  <a:pt x="224" y="93"/>
                </a:lnTo>
                <a:lnTo>
                  <a:pt x="224" y="93"/>
                </a:lnTo>
                <a:lnTo>
                  <a:pt x="222" y="93"/>
                </a:lnTo>
                <a:lnTo>
                  <a:pt x="221" y="93"/>
                </a:lnTo>
                <a:lnTo>
                  <a:pt x="219" y="93"/>
                </a:lnTo>
                <a:lnTo>
                  <a:pt x="218" y="93"/>
                </a:lnTo>
                <a:lnTo>
                  <a:pt x="216" y="93"/>
                </a:lnTo>
                <a:lnTo>
                  <a:pt x="216" y="93"/>
                </a:lnTo>
                <a:lnTo>
                  <a:pt x="213" y="95"/>
                </a:lnTo>
                <a:lnTo>
                  <a:pt x="211" y="93"/>
                </a:lnTo>
                <a:lnTo>
                  <a:pt x="211" y="93"/>
                </a:lnTo>
                <a:lnTo>
                  <a:pt x="210" y="91"/>
                </a:lnTo>
                <a:lnTo>
                  <a:pt x="210" y="91"/>
                </a:lnTo>
                <a:lnTo>
                  <a:pt x="208" y="91"/>
                </a:lnTo>
                <a:lnTo>
                  <a:pt x="208" y="91"/>
                </a:lnTo>
                <a:lnTo>
                  <a:pt x="208" y="90"/>
                </a:lnTo>
                <a:lnTo>
                  <a:pt x="208" y="90"/>
                </a:lnTo>
                <a:lnTo>
                  <a:pt x="208" y="90"/>
                </a:lnTo>
                <a:lnTo>
                  <a:pt x="211" y="88"/>
                </a:lnTo>
                <a:lnTo>
                  <a:pt x="213" y="87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3" y="85"/>
                </a:lnTo>
                <a:lnTo>
                  <a:pt x="211" y="83"/>
                </a:lnTo>
                <a:lnTo>
                  <a:pt x="211" y="83"/>
                </a:lnTo>
                <a:lnTo>
                  <a:pt x="213" y="83"/>
                </a:lnTo>
                <a:lnTo>
                  <a:pt x="213" y="83"/>
                </a:lnTo>
                <a:lnTo>
                  <a:pt x="211" y="82"/>
                </a:lnTo>
                <a:lnTo>
                  <a:pt x="210" y="80"/>
                </a:lnTo>
                <a:lnTo>
                  <a:pt x="208" y="79"/>
                </a:lnTo>
                <a:lnTo>
                  <a:pt x="208" y="80"/>
                </a:lnTo>
                <a:lnTo>
                  <a:pt x="207" y="82"/>
                </a:lnTo>
                <a:lnTo>
                  <a:pt x="207" y="82"/>
                </a:lnTo>
                <a:lnTo>
                  <a:pt x="205" y="83"/>
                </a:lnTo>
                <a:lnTo>
                  <a:pt x="203" y="83"/>
                </a:lnTo>
                <a:lnTo>
                  <a:pt x="199" y="85"/>
                </a:lnTo>
                <a:lnTo>
                  <a:pt x="199" y="87"/>
                </a:lnTo>
                <a:lnTo>
                  <a:pt x="199" y="87"/>
                </a:lnTo>
                <a:lnTo>
                  <a:pt x="197" y="85"/>
                </a:lnTo>
                <a:lnTo>
                  <a:pt x="196" y="83"/>
                </a:lnTo>
                <a:lnTo>
                  <a:pt x="194" y="83"/>
                </a:lnTo>
                <a:lnTo>
                  <a:pt x="194" y="83"/>
                </a:lnTo>
                <a:lnTo>
                  <a:pt x="192" y="85"/>
                </a:lnTo>
                <a:lnTo>
                  <a:pt x="192" y="87"/>
                </a:lnTo>
                <a:lnTo>
                  <a:pt x="192" y="87"/>
                </a:lnTo>
                <a:lnTo>
                  <a:pt x="191" y="88"/>
                </a:lnTo>
                <a:lnTo>
                  <a:pt x="192" y="91"/>
                </a:lnTo>
                <a:lnTo>
                  <a:pt x="192" y="93"/>
                </a:lnTo>
                <a:lnTo>
                  <a:pt x="191" y="93"/>
                </a:lnTo>
                <a:lnTo>
                  <a:pt x="192" y="95"/>
                </a:lnTo>
                <a:lnTo>
                  <a:pt x="191" y="95"/>
                </a:lnTo>
                <a:lnTo>
                  <a:pt x="189" y="93"/>
                </a:lnTo>
                <a:lnTo>
                  <a:pt x="188" y="93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3" y="95"/>
                </a:lnTo>
                <a:lnTo>
                  <a:pt x="184" y="95"/>
                </a:lnTo>
                <a:lnTo>
                  <a:pt x="188" y="95"/>
                </a:lnTo>
                <a:lnTo>
                  <a:pt x="188" y="95"/>
                </a:lnTo>
                <a:lnTo>
                  <a:pt x="188" y="96"/>
                </a:lnTo>
                <a:lnTo>
                  <a:pt x="188" y="96"/>
                </a:lnTo>
                <a:lnTo>
                  <a:pt x="188" y="96"/>
                </a:lnTo>
                <a:lnTo>
                  <a:pt x="186" y="96"/>
                </a:lnTo>
                <a:lnTo>
                  <a:pt x="184" y="96"/>
                </a:lnTo>
                <a:lnTo>
                  <a:pt x="184" y="98"/>
                </a:lnTo>
                <a:lnTo>
                  <a:pt x="186" y="98"/>
                </a:lnTo>
                <a:lnTo>
                  <a:pt x="186" y="98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6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4" y="99"/>
                </a:lnTo>
                <a:lnTo>
                  <a:pt x="183" y="99"/>
                </a:lnTo>
                <a:lnTo>
                  <a:pt x="183" y="99"/>
                </a:lnTo>
                <a:lnTo>
                  <a:pt x="183" y="101"/>
                </a:lnTo>
                <a:lnTo>
                  <a:pt x="183" y="104"/>
                </a:lnTo>
                <a:lnTo>
                  <a:pt x="181" y="104"/>
                </a:lnTo>
                <a:lnTo>
                  <a:pt x="180" y="106"/>
                </a:lnTo>
                <a:lnTo>
                  <a:pt x="180" y="106"/>
                </a:lnTo>
                <a:lnTo>
                  <a:pt x="178" y="106"/>
                </a:lnTo>
                <a:lnTo>
                  <a:pt x="177" y="106"/>
                </a:lnTo>
                <a:lnTo>
                  <a:pt x="175" y="104"/>
                </a:lnTo>
                <a:lnTo>
                  <a:pt x="172" y="104"/>
                </a:lnTo>
                <a:lnTo>
                  <a:pt x="170" y="104"/>
                </a:lnTo>
                <a:lnTo>
                  <a:pt x="167" y="104"/>
                </a:lnTo>
                <a:lnTo>
                  <a:pt x="167" y="106"/>
                </a:lnTo>
                <a:lnTo>
                  <a:pt x="166" y="106"/>
                </a:lnTo>
                <a:lnTo>
                  <a:pt x="166" y="106"/>
                </a:lnTo>
                <a:lnTo>
                  <a:pt x="164" y="110"/>
                </a:lnTo>
                <a:lnTo>
                  <a:pt x="164" y="110"/>
                </a:lnTo>
                <a:lnTo>
                  <a:pt x="166" y="110"/>
                </a:lnTo>
                <a:lnTo>
                  <a:pt x="169" y="112"/>
                </a:lnTo>
                <a:lnTo>
                  <a:pt x="169" y="112"/>
                </a:lnTo>
                <a:lnTo>
                  <a:pt x="169" y="112"/>
                </a:lnTo>
                <a:lnTo>
                  <a:pt x="169" y="113"/>
                </a:lnTo>
                <a:lnTo>
                  <a:pt x="169" y="113"/>
                </a:lnTo>
                <a:lnTo>
                  <a:pt x="170" y="115"/>
                </a:lnTo>
                <a:lnTo>
                  <a:pt x="172" y="115"/>
                </a:lnTo>
                <a:lnTo>
                  <a:pt x="173" y="115"/>
                </a:lnTo>
                <a:lnTo>
                  <a:pt x="175" y="115"/>
                </a:lnTo>
                <a:lnTo>
                  <a:pt x="175" y="115"/>
                </a:lnTo>
                <a:lnTo>
                  <a:pt x="175" y="115"/>
                </a:lnTo>
                <a:lnTo>
                  <a:pt x="177" y="117"/>
                </a:lnTo>
                <a:lnTo>
                  <a:pt x="175" y="120"/>
                </a:lnTo>
                <a:lnTo>
                  <a:pt x="175" y="121"/>
                </a:lnTo>
                <a:lnTo>
                  <a:pt x="175" y="123"/>
                </a:lnTo>
                <a:lnTo>
                  <a:pt x="177" y="124"/>
                </a:lnTo>
                <a:lnTo>
                  <a:pt x="178" y="126"/>
                </a:lnTo>
                <a:lnTo>
                  <a:pt x="178" y="128"/>
                </a:lnTo>
                <a:lnTo>
                  <a:pt x="178" y="128"/>
                </a:lnTo>
                <a:lnTo>
                  <a:pt x="178" y="128"/>
                </a:lnTo>
                <a:lnTo>
                  <a:pt x="178" y="129"/>
                </a:lnTo>
                <a:lnTo>
                  <a:pt x="178" y="131"/>
                </a:lnTo>
                <a:lnTo>
                  <a:pt x="177" y="132"/>
                </a:lnTo>
                <a:lnTo>
                  <a:pt x="177" y="132"/>
                </a:lnTo>
                <a:lnTo>
                  <a:pt x="175" y="134"/>
                </a:lnTo>
                <a:lnTo>
                  <a:pt x="173" y="135"/>
                </a:lnTo>
                <a:lnTo>
                  <a:pt x="172" y="139"/>
                </a:lnTo>
                <a:lnTo>
                  <a:pt x="170" y="139"/>
                </a:lnTo>
                <a:lnTo>
                  <a:pt x="170" y="143"/>
                </a:lnTo>
                <a:lnTo>
                  <a:pt x="170" y="145"/>
                </a:lnTo>
                <a:lnTo>
                  <a:pt x="170" y="145"/>
                </a:lnTo>
                <a:lnTo>
                  <a:pt x="169" y="143"/>
                </a:lnTo>
                <a:lnTo>
                  <a:pt x="169" y="143"/>
                </a:lnTo>
                <a:lnTo>
                  <a:pt x="167" y="143"/>
                </a:lnTo>
                <a:lnTo>
                  <a:pt x="167" y="143"/>
                </a:lnTo>
                <a:lnTo>
                  <a:pt x="166" y="143"/>
                </a:lnTo>
                <a:lnTo>
                  <a:pt x="164" y="143"/>
                </a:lnTo>
                <a:lnTo>
                  <a:pt x="162" y="143"/>
                </a:lnTo>
                <a:lnTo>
                  <a:pt x="161" y="142"/>
                </a:lnTo>
                <a:lnTo>
                  <a:pt x="156" y="142"/>
                </a:lnTo>
                <a:lnTo>
                  <a:pt x="153" y="142"/>
                </a:lnTo>
                <a:lnTo>
                  <a:pt x="153" y="140"/>
                </a:lnTo>
                <a:lnTo>
                  <a:pt x="153" y="137"/>
                </a:lnTo>
                <a:lnTo>
                  <a:pt x="153" y="134"/>
                </a:lnTo>
                <a:lnTo>
                  <a:pt x="155" y="132"/>
                </a:lnTo>
                <a:lnTo>
                  <a:pt x="155" y="132"/>
                </a:lnTo>
                <a:lnTo>
                  <a:pt x="153" y="131"/>
                </a:lnTo>
                <a:lnTo>
                  <a:pt x="153" y="131"/>
                </a:lnTo>
                <a:lnTo>
                  <a:pt x="150" y="131"/>
                </a:lnTo>
                <a:lnTo>
                  <a:pt x="150" y="129"/>
                </a:lnTo>
                <a:lnTo>
                  <a:pt x="148" y="129"/>
                </a:lnTo>
                <a:lnTo>
                  <a:pt x="147" y="128"/>
                </a:lnTo>
                <a:lnTo>
                  <a:pt x="147" y="128"/>
                </a:lnTo>
                <a:lnTo>
                  <a:pt x="145" y="126"/>
                </a:lnTo>
                <a:lnTo>
                  <a:pt x="143" y="126"/>
                </a:lnTo>
                <a:lnTo>
                  <a:pt x="142" y="126"/>
                </a:lnTo>
                <a:lnTo>
                  <a:pt x="140" y="128"/>
                </a:lnTo>
                <a:lnTo>
                  <a:pt x="140" y="128"/>
                </a:lnTo>
                <a:lnTo>
                  <a:pt x="139" y="128"/>
                </a:lnTo>
                <a:lnTo>
                  <a:pt x="136" y="124"/>
                </a:lnTo>
                <a:lnTo>
                  <a:pt x="131" y="121"/>
                </a:lnTo>
                <a:lnTo>
                  <a:pt x="128" y="120"/>
                </a:lnTo>
                <a:lnTo>
                  <a:pt x="126" y="118"/>
                </a:lnTo>
                <a:lnTo>
                  <a:pt x="125" y="118"/>
                </a:lnTo>
                <a:lnTo>
                  <a:pt x="123" y="117"/>
                </a:lnTo>
                <a:lnTo>
                  <a:pt x="120" y="115"/>
                </a:lnTo>
                <a:lnTo>
                  <a:pt x="118" y="115"/>
                </a:lnTo>
                <a:lnTo>
                  <a:pt x="115" y="113"/>
                </a:lnTo>
                <a:lnTo>
                  <a:pt x="112" y="112"/>
                </a:lnTo>
                <a:lnTo>
                  <a:pt x="112" y="110"/>
                </a:lnTo>
                <a:lnTo>
                  <a:pt x="109" y="107"/>
                </a:lnTo>
                <a:lnTo>
                  <a:pt x="106" y="106"/>
                </a:lnTo>
                <a:lnTo>
                  <a:pt x="102" y="104"/>
                </a:lnTo>
                <a:lnTo>
                  <a:pt x="101" y="102"/>
                </a:lnTo>
                <a:lnTo>
                  <a:pt x="96" y="99"/>
                </a:lnTo>
                <a:lnTo>
                  <a:pt x="95" y="98"/>
                </a:lnTo>
                <a:lnTo>
                  <a:pt x="95" y="98"/>
                </a:lnTo>
                <a:lnTo>
                  <a:pt x="93" y="96"/>
                </a:lnTo>
                <a:lnTo>
                  <a:pt x="93" y="91"/>
                </a:lnTo>
                <a:lnTo>
                  <a:pt x="91" y="90"/>
                </a:lnTo>
                <a:lnTo>
                  <a:pt x="90" y="88"/>
                </a:lnTo>
                <a:lnTo>
                  <a:pt x="88" y="85"/>
                </a:lnTo>
                <a:lnTo>
                  <a:pt x="87" y="82"/>
                </a:lnTo>
                <a:lnTo>
                  <a:pt x="87" y="80"/>
                </a:lnTo>
                <a:lnTo>
                  <a:pt x="85" y="79"/>
                </a:lnTo>
                <a:lnTo>
                  <a:pt x="84" y="77"/>
                </a:lnTo>
                <a:lnTo>
                  <a:pt x="82" y="76"/>
                </a:lnTo>
                <a:lnTo>
                  <a:pt x="80" y="76"/>
                </a:lnTo>
                <a:lnTo>
                  <a:pt x="79" y="76"/>
                </a:lnTo>
                <a:lnTo>
                  <a:pt x="79" y="76"/>
                </a:lnTo>
                <a:lnTo>
                  <a:pt x="79" y="76"/>
                </a:lnTo>
                <a:lnTo>
                  <a:pt x="77" y="77"/>
                </a:lnTo>
                <a:lnTo>
                  <a:pt x="76" y="77"/>
                </a:lnTo>
                <a:lnTo>
                  <a:pt x="76" y="77"/>
                </a:lnTo>
                <a:lnTo>
                  <a:pt x="74" y="77"/>
                </a:lnTo>
                <a:lnTo>
                  <a:pt x="71" y="76"/>
                </a:lnTo>
                <a:lnTo>
                  <a:pt x="71" y="76"/>
                </a:lnTo>
                <a:lnTo>
                  <a:pt x="69" y="76"/>
                </a:lnTo>
                <a:lnTo>
                  <a:pt x="66" y="77"/>
                </a:lnTo>
                <a:lnTo>
                  <a:pt x="65" y="76"/>
                </a:lnTo>
                <a:lnTo>
                  <a:pt x="61" y="74"/>
                </a:lnTo>
                <a:lnTo>
                  <a:pt x="60" y="74"/>
                </a:lnTo>
                <a:lnTo>
                  <a:pt x="58" y="72"/>
                </a:lnTo>
                <a:lnTo>
                  <a:pt x="58" y="72"/>
                </a:lnTo>
                <a:lnTo>
                  <a:pt x="60" y="71"/>
                </a:lnTo>
                <a:lnTo>
                  <a:pt x="60" y="69"/>
                </a:lnTo>
                <a:lnTo>
                  <a:pt x="60" y="69"/>
                </a:lnTo>
                <a:lnTo>
                  <a:pt x="60" y="68"/>
                </a:lnTo>
                <a:lnTo>
                  <a:pt x="60" y="68"/>
                </a:lnTo>
                <a:lnTo>
                  <a:pt x="60" y="66"/>
                </a:lnTo>
                <a:lnTo>
                  <a:pt x="60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60" y="65"/>
                </a:lnTo>
                <a:lnTo>
                  <a:pt x="58" y="63"/>
                </a:lnTo>
                <a:lnTo>
                  <a:pt x="57" y="63"/>
                </a:lnTo>
                <a:lnTo>
                  <a:pt x="57" y="63"/>
                </a:lnTo>
                <a:lnTo>
                  <a:pt x="58" y="63"/>
                </a:lnTo>
                <a:lnTo>
                  <a:pt x="58" y="61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8" y="60"/>
                </a:lnTo>
                <a:lnTo>
                  <a:pt x="57" y="58"/>
                </a:lnTo>
                <a:lnTo>
                  <a:pt x="57" y="58"/>
                </a:lnTo>
                <a:lnTo>
                  <a:pt x="55" y="58"/>
                </a:lnTo>
                <a:lnTo>
                  <a:pt x="50" y="58"/>
                </a:lnTo>
                <a:lnTo>
                  <a:pt x="49" y="57"/>
                </a:lnTo>
                <a:lnTo>
                  <a:pt x="47" y="57"/>
                </a:lnTo>
                <a:lnTo>
                  <a:pt x="47" y="55"/>
                </a:lnTo>
                <a:lnTo>
                  <a:pt x="46" y="54"/>
                </a:lnTo>
                <a:lnTo>
                  <a:pt x="46" y="54"/>
                </a:lnTo>
                <a:lnTo>
                  <a:pt x="44" y="54"/>
                </a:lnTo>
                <a:lnTo>
                  <a:pt x="43" y="54"/>
                </a:lnTo>
                <a:lnTo>
                  <a:pt x="43" y="54"/>
                </a:lnTo>
                <a:lnTo>
                  <a:pt x="39" y="50"/>
                </a:lnTo>
                <a:lnTo>
                  <a:pt x="38" y="49"/>
                </a:lnTo>
                <a:lnTo>
                  <a:pt x="36" y="50"/>
                </a:lnTo>
                <a:lnTo>
                  <a:pt x="36" y="52"/>
                </a:lnTo>
                <a:lnTo>
                  <a:pt x="35" y="52"/>
                </a:lnTo>
                <a:lnTo>
                  <a:pt x="33" y="50"/>
                </a:lnTo>
                <a:lnTo>
                  <a:pt x="32" y="52"/>
                </a:lnTo>
                <a:lnTo>
                  <a:pt x="32" y="52"/>
                </a:lnTo>
                <a:lnTo>
                  <a:pt x="32" y="52"/>
                </a:lnTo>
                <a:lnTo>
                  <a:pt x="32" y="54"/>
                </a:lnTo>
                <a:lnTo>
                  <a:pt x="33" y="54"/>
                </a:lnTo>
                <a:lnTo>
                  <a:pt x="35" y="55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6" y="58"/>
                </a:lnTo>
                <a:lnTo>
                  <a:pt x="35" y="58"/>
                </a:lnTo>
                <a:lnTo>
                  <a:pt x="35" y="58"/>
                </a:lnTo>
                <a:lnTo>
                  <a:pt x="35" y="58"/>
                </a:lnTo>
                <a:lnTo>
                  <a:pt x="35" y="57"/>
                </a:lnTo>
                <a:lnTo>
                  <a:pt x="35" y="57"/>
                </a:lnTo>
                <a:lnTo>
                  <a:pt x="33" y="55"/>
                </a:lnTo>
                <a:lnTo>
                  <a:pt x="33" y="55"/>
                </a:lnTo>
                <a:lnTo>
                  <a:pt x="32" y="55"/>
                </a:lnTo>
                <a:lnTo>
                  <a:pt x="30" y="55"/>
                </a:lnTo>
                <a:lnTo>
                  <a:pt x="30" y="55"/>
                </a:lnTo>
                <a:lnTo>
                  <a:pt x="28" y="55"/>
                </a:lnTo>
                <a:lnTo>
                  <a:pt x="28" y="55"/>
                </a:lnTo>
                <a:lnTo>
                  <a:pt x="28" y="57"/>
                </a:lnTo>
                <a:lnTo>
                  <a:pt x="27" y="58"/>
                </a:lnTo>
                <a:lnTo>
                  <a:pt x="27" y="60"/>
                </a:lnTo>
                <a:lnTo>
                  <a:pt x="25" y="60"/>
                </a:lnTo>
                <a:lnTo>
                  <a:pt x="24" y="60"/>
                </a:lnTo>
                <a:lnTo>
                  <a:pt x="22" y="58"/>
                </a:lnTo>
                <a:lnTo>
                  <a:pt x="20" y="57"/>
                </a:lnTo>
                <a:lnTo>
                  <a:pt x="19" y="58"/>
                </a:lnTo>
                <a:lnTo>
                  <a:pt x="17" y="60"/>
                </a:lnTo>
                <a:lnTo>
                  <a:pt x="16" y="63"/>
                </a:lnTo>
                <a:lnTo>
                  <a:pt x="16" y="65"/>
                </a:lnTo>
                <a:lnTo>
                  <a:pt x="16" y="65"/>
                </a:lnTo>
                <a:lnTo>
                  <a:pt x="14" y="66"/>
                </a:lnTo>
                <a:lnTo>
                  <a:pt x="14" y="69"/>
                </a:lnTo>
                <a:lnTo>
                  <a:pt x="16" y="72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4"/>
                </a:lnTo>
                <a:lnTo>
                  <a:pt x="16" y="76"/>
                </a:lnTo>
                <a:lnTo>
                  <a:pt x="16" y="76"/>
                </a:lnTo>
                <a:lnTo>
                  <a:pt x="14" y="76"/>
                </a:lnTo>
                <a:lnTo>
                  <a:pt x="13" y="76"/>
                </a:lnTo>
                <a:lnTo>
                  <a:pt x="11" y="76"/>
                </a:lnTo>
                <a:lnTo>
                  <a:pt x="8" y="76"/>
                </a:lnTo>
                <a:lnTo>
                  <a:pt x="3" y="74"/>
                </a:lnTo>
                <a:lnTo>
                  <a:pt x="0" y="74"/>
                </a:lnTo>
                <a:lnTo>
                  <a:pt x="0" y="71"/>
                </a:lnTo>
                <a:lnTo>
                  <a:pt x="0" y="66"/>
                </a:lnTo>
                <a:lnTo>
                  <a:pt x="0" y="43"/>
                </a:lnTo>
                <a:lnTo>
                  <a:pt x="0" y="39"/>
                </a:lnTo>
                <a:lnTo>
                  <a:pt x="0" y="22"/>
                </a:lnTo>
                <a:lnTo>
                  <a:pt x="0" y="19"/>
                </a:lnTo>
                <a:lnTo>
                  <a:pt x="0" y="11"/>
                </a:lnTo>
                <a:lnTo>
                  <a:pt x="2" y="9"/>
                </a:lnTo>
                <a:lnTo>
                  <a:pt x="5" y="9"/>
                </a:lnTo>
                <a:lnTo>
                  <a:pt x="6" y="8"/>
                </a:lnTo>
                <a:lnTo>
                  <a:pt x="9" y="8"/>
                </a:lnTo>
                <a:lnTo>
                  <a:pt x="11" y="6"/>
                </a:lnTo>
                <a:lnTo>
                  <a:pt x="14" y="6"/>
                </a:lnTo>
                <a:lnTo>
                  <a:pt x="17" y="5"/>
                </a:lnTo>
                <a:lnTo>
                  <a:pt x="19" y="5"/>
                </a:lnTo>
                <a:lnTo>
                  <a:pt x="22" y="5"/>
                </a:lnTo>
                <a:lnTo>
                  <a:pt x="24" y="3"/>
                </a:lnTo>
                <a:lnTo>
                  <a:pt x="28" y="3"/>
                </a:lnTo>
                <a:lnTo>
                  <a:pt x="32" y="2"/>
                </a:lnTo>
                <a:lnTo>
                  <a:pt x="33" y="2"/>
                </a:lnTo>
                <a:lnTo>
                  <a:pt x="36" y="0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3" name="Freeform 29"/>
          <p:cNvSpPr>
            <a:spLocks noEditPoints="1"/>
          </p:cNvSpPr>
          <p:nvPr/>
        </p:nvSpPr>
        <p:spPr bwMode="auto">
          <a:xfrm>
            <a:off x="-2641821" y="2818649"/>
            <a:ext cx="1367820" cy="781431"/>
          </a:xfrm>
          <a:custGeom>
            <a:avLst/>
            <a:gdLst>
              <a:gd name="T0" fmla="*/ 161 w 260"/>
              <a:gd name="T1" fmla="*/ 0 h 146"/>
              <a:gd name="T2" fmla="*/ 175 w 260"/>
              <a:gd name="T3" fmla="*/ 13 h 146"/>
              <a:gd name="T4" fmla="*/ 174 w 260"/>
              <a:gd name="T5" fmla="*/ 20 h 146"/>
              <a:gd name="T6" fmla="*/ 188 w 260"/>
              <a:gd name="T7" fmla="*/ 25 h 146"/>
              <a:gd name="T8" fmla="*/ 193 w 260"/>
              <a:gd name="T9" fmla="*/ 31 h 146"/>
              <a:gd name="T10" fmla="*/ 202 w 260"/>
              <a:gd name="T11" fmla="*/ 38 h 146"/>
              <a:gd name="T12" fmla="*/ 216 w 260"/>
              <a:gd name="T13" fmla="*/ 38 h 146"/>
              <a:gd name="T14" fmla="*/ 230 w 260"/>
              <a:gd name="T15" fmla="*/ 46 h 146"/>
              <a:gd name="T16" fmla="*/ 245 w 260"/>
              <a:gd name="T17" fmla="*/ 49 h 146"/>
              <a:gd name="T18" fmla="*/ 257 w 260"/>
              <a:gd name="T19" fmla="*/ 52 h 146"/>
              <a:gd name="T20" fmla="*/ 256 w 260"/>
              <a:gd name="T21" fmla="*/ 63 h 146"/>
              <a:gd name="T22" fmla="*/ 254 w 260"/>
              <a:gd name="T23" fmla="*/ 68 h 146"/>
              <a:gd name="T24" fmla="*/ 256 w 260"/>
              <a:gd name="T25" fmla="*/ 77 h 146"/>
              <a:gd name="T26" fmla="*/ 246 w 260"/>
              <a:gd name="T27" fmla="*/ 85 h 146"/>
              <a:gd name="T28" fmla="*/ 232 w 260"/>
              <a:gd name="T29" fmla="*/ 93 h 146"/>
              <a:gd name="T30" fmla="*/ 232 w 260"/>
              <a:gd name="T31" fmla="*/ 99 h 146"/>
              <a:gd name="T32" fmla="*/ 207 w 260"/>
              <a:gd name="T33" fmla="*/ 106 h 146"/>
              <a:gd name="T34" fmla="*/ 189 w 260"/>
              <a:gd name="T35" fmla="*/ 113 h 146"/>
              <a:gd name="T36" fmla="*/ 186 w 260"/>
              <a:gd name="T37" fmla="*/ 124 h 146"/>
              <a:gd name="T38" fmla="*/ 207 w 260"/>
              <a:gd name="T39" fmla="*/ 129 h 146"/>
              <a:gd name="T40" fmla="*/ 196 w 260"/>
              <a:gd name="T41" fmla="*/ 134 h 146"/>
              <a:gd name="T42" fmla="*/ 170 w 260"/>
              <a:gd name="T43" fmla="*/ 146 h 146"/>
              <a:gd name="T44" fmla="*/ 161 w 260"/>
              <a:gd name="T45" fmla="*/ 134 h 146"/>
              <a:gd name="T46" fmla="*/ 166 w 260"/>
              <a:gd name="T47" fmla="*/ 120 h 146"/>
              <a:gd name="T48" fmla="*/ 142 w 260"/>
              <a:gd name="T49" fmla="*/ 113 h 146"/>
              <a:gd name="T50" fmla="*/ 137 w 260"/>
              <a:gd name="T51" fmla="*/ 109 h 146"/>
              <a:gd name="T52" fmla="*/ 144 w 260"/>
              <a:gd name="T53" fmla="*/ 107 h 146"/>
              <a:gd name="T54" fmla="*/ 141 w 260"/>
              <a:gd name="T55" fmla="*/ 106 h 146"/>
              <a:gd name="T56" fmla="*/ 125 w 260"/>
              <a:gd name="T57" fmla="*/ 110 h 146"/>
              <a:gd name="T58" fmla="*/ 109 w 260"/>
              <a:gd name="T59" fmla="*/ 123 h 146"/>
              <a:gd name="T60" fmla="*/ 100 w 260"/>
              <a:gd name="T61" fmla="*/ 131 h 146"/>
              <a:gd name="T62" fmla="*/ 87 w 260"/>
              <a:gd name="T63" fmla="*/ 128 h 146"/>
              <a:gd name="T64" fmla="*/ 95 w 260"/>
              <a:gd name="T65" fmla="*/ 121 h 146"/>
              <a:gd name="T66" fmla="*/ 101 w 260"/>
              <a:gd name="T67" fmla="*/ 109 h 146"/>
              <a:gd name="T68" fmla="*/ 106 w 260"/>
              <a:gd name="T69" fmla="*/ 110 h 146"/>
              <a:gd name="T70" fmla="*/ 112 w 260"/>
              <a:gd name="T71" fmla="*/ 109 h 146"/>
              <a:gd name="T72" fmla="*/ 106 w 260"/>
              <a:gd name="T73" fmla="*/ 98 h 146"/>
              <a:gd name="T74" fmla="*/ 101 w 260"/>
              <a:gd name="T75" fmla="*/ 91 h 146"/>
              <a:gd name="T76" fmla="*/ 96 w 260"/>
              <a:gd name="T77" fmla="*/ 82 h 146"/>
              <a:gd name="T78" fmla="*/ 88 w 260"/>
              <a:gd name="T79" fmla="*/ 77 h 146"/>
              <a:gd name="T80" fmla="*/ 77 w 260"/>
              <a:gd name="T81" fmla="*/ 72 h 146"/>
              <a:gd name="T82" fmla="*/ 62 w 260"/>
              <a:gd name="T83" fmla="*/ 77 h 146"/>
              <a:gd name="T84" fmla="*/ 40 w 260"/>
              <a:gd name="T85" fmla="*/ 87 h 146"/>
              <a:gd name="T86" fmla="*/ 22 w 260"/>
              <a:gd name="T87" fmla="*/ 82 h 146"/>
              <a:gd name="T88" fmla="*/ 10 w 260"/>
              <a:gd name="T89" fmla="*/ 83 h 146"/>
              <a:gd name="T90" fmla="*/ 3 w 260"/>
              <a:gd name="T91" fmla="*/ 77 h 146"/>
              <a:gd name="T92" fmla="*/ 2 w 260"/>
              <a:gd name="T93" fmla="*/ 69 h 146"/>
              <a:gd name="T94" fmla="*/ 10 w 260"/>
              <a:gd name="T95" fmla="*/ 63 h 146"/>
              <a:gd name="T96" fmla="*/ 11 w 260"/>
              <a:gd name="T97" fmla="*/ 49 h 146"/>
              <a:gd name="T98" fmla="*/ 29 w 260"/>
              <a:gd name="T99" fmla="*/ 35 h 146"/>
              <a:gd name="T100" fmla="*/ 25 w 260"/>
              <a:gd name="T101" fmla="*/ 25 h 146"/>
              <a:gd name="T102" fmla="*/ 22 w 260"/>
              <a:gd name="T103" fmla="*/ 14 h 146"/>
              <a:gd name="T104" fmla="*/ 36 w 260"/>
              <a:gd name="T105" fmla="*/ 9 h 146"/>
              <a:gd name="T106" fmla="*/ 63 w 260"/>
              <a:gd name="T107" fmla="*/ 11 h 146"/>
              <a:gd name="T108" fmla="*/ 81 w 260"/>
              <a:gd name="T109" fmla="*/ 16 h 146"/>
              <a:gd name="T110" fmla="*/ 90 w 260"/>
              <a:gd name="T111" fmla="*/ 16 h 146"/>
              <a:gd name="T112" fmla="*/ 100 w 260"/>
              <a:gd name="T113" fmla="*/ 14 h 146"/>
              <a:gd name="T114" fmla="*/ 114 w 260"/>
              <a:gd name="T115" fmla="*/ 17 h 146"/>
              <a:gd name="T116" fmla="*/ 122 w 260"/>
              <a:gd name="T117" fmla="*/ 16 h 146"/>
              <a:gd name="T118" fmla="*/ 133 w 260"/>
              <a:gd name="T119" fmla="*/ 5 h 146"/>
              <a:gd name="T120" fmla="*/ 148 w 260"/>
              <a:gd name="T121" fmla="*/ 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60" h="146">
                <a:moveTo>
                  <a:pt x="136" y="112"/>
                </a:moveTo>
                <a:lnTo>
                  <a:pt x="136" y="113"/>
                </a:lnTo>
                <a:lnTo>
                  <a:pt x="137" y="113"/>
                </a:lnTo>
                <a:lnTo>
                  <a:pt x="142" y="115"/>
                </a:lnTo>
                <a:lnTo>
                  <a:pt x="145" y="115"/>
                </a:lnTo>
                <a:lnTo>
                  <a:pt x="142" y="115"/>
                </a:lnTo>
                <a:lnTo>
                  <a:pt x="137" y="115"/>
                </a:lnTo>
                <a:lnTo>
                  <a:pt x="136" y="113"/>
                </a:lnTo>
                <a:lnTo>
                  <a:pt x="136" y="113"/>
                </a:lnTo>
                <a:lnTo>
                  <a:pt x="136" y="112"/>
                </a:lnTo>
                <a:close/>
                <a:moveTo>
                  <a:pt x="161" y="0"/>
                </a:moveTo>
                <a:lnTo>
                  <a:pt x="163" y="0"/>
                </a:lnTo>
                <a:lnTo>
                  <a:pt x="166" y="0"/>
                </a:lnTo>
                <a:lnTo>
                  <a:pt x="167" y="0"/>
                </a:lnTo>
                <a:lnTo>
                  <a:pt x="169" y="0"/>
                </a:lnTo>
                <a:lnTo>
                  <a:pt x="170" y="2"/>
                </a:lnTo>
                <a:lnTo>
                  <a:pt x="172" y="3"/>
                </a:lnTo>
                <a:lnTo>
                  <a:pt x="174" y="6"/>
                </a:lnTo>
                <a:lnTo>
                  <a:pt x="177" y="11"/>
                </a:lnTo>
                <a:lnTo>
                  <a:pt x="177" y="11"/>
                </a:lnTo>
                <a:lnTo>
                  <a:pt x="177" y="13"/>
                </a:lnTo>
                <a:lnTo>
                  <a:pt x="175" y="13"/>
                </a:lnTo>
                <a:lnTo>
                  <a:pt x="174" y="13"/>
                </a:lnTo>
                <a:lnTo>
                  <a:pt x="174" y="14"/>
                </a:lnTo>
                <a:lnTo>
                  <a:pt x="174" y="14"/>
                </a:lnTo>
                <a:lnTo>
                  <a:pt x="174" y="16"/>
                </a:lnTo>
                <a:lnTo>
                  <a:pt x="174" y="17"/>
                </a:lnTo>
                <a:lnTo>
                  <a:pt x="174" y="17"/>
                </a:lnTo>
                <a:lnTo>
                  <a:pt x="175" y="19"/>
                </a:lnTo>
                <a:lnTo>
                  <a:pt x="175" y="19"/>
                </a:lnTo>
                <a:lnTo>
                  <a:pt x="175" y="20"/>
                </a:lnTo>
                <a:lnTo>
                  <a:pt x="175" y="20"/>
                </a:lnTo>
                <a:lnTo>
                  <a:pt x="174" y="20"/>
                </a:lnTo>
                <a:lnTo>
                  <a:pt x="175" y="20"/>
                </a:lnTo>
                <a:lnTo>
                  <a:pt x="178" y="22"/>
                </a:lnTo>
                <a:lnTo>
                  <a:pt x="180" y="22"/>
                </a:lnTo>
                <a:lnTo>
                  <a:pt x="182" y="22"/>
                </a:lnTo>
                <a:lnTo>
                  <a:pt x="182" y="22"/>
                </a:lnTo>
                <a:lnTo>
                  <a:pt x="183" y="22"/>
                </a:lnTo>
                <a:lnTo>
                  <a:pt x="186" y="22"/>
                </a:lnTo>
                <a:lnTo>
                  <a:pt x="186" y="22"/>
                </a:lnTo>
                <a:lnTo>
                  <a:pt x="188" y="22"/>
                </a:lnTo>
                <a:lnTo>
                  <a:pt x="188" y="24"/>
                </a:lnTo>
                <a:lnTo>
                  <a:pt x="188" y="25"/>
                </a:lnTo>
                <a:lnTo>
                  <a:pt x="188" y="25"/>
                </a:lnTo>
                <a:lnTo>
                  <a:pt x="189" y="25"/>
                </a:lnTo>
                <a:lnTo>
                  <a:pt x="191" y="25"/>
                </a:lnTo>
                <a:lnTo>
                  <a:pt x="191" y="25"/>
                </a:lnTo>
                <a:lnTo>
                  <a:pt x="189" y="27"/>
                </a:lnTo>
                <a:lnTo>
                  <a:pt x="191" y="27"/>
                </a:lnTo>
                <a:lnTo>
                  <a:pt x="191" y="28"/>
                </a:lnTo>
                <a:lnTo>
                  <a:pt x="191" y="30"/>
                </a:lnTo>
                <a:lnTo>
                  <a:pt x="191" y="30"/>
                </a:lnTo>
                <a:lnTo>
                  <a:pt x="193" y="31"/>
                </a:lnTo>
                <a:lnTo>
                  <a:pt x="193" y="31"/>
                </a:lnTo>
                <a:lnTo>
                  <a:pt x="191" y="33"/>
                </a:lnTo>
                <a:lnTo>
                  <a:pt x="191" y="33"/>
                </a:lnTo>
                <a:lnTo>
                  <a:pt x="191" y="35"/>
                </a:lnTo>
                <a:lnTo>
                  <a:pt x="193" y="36"/>
                </a:lnTo>
                <a:lnTo>
                  <a:pt x="194" y="36"/>
                </a:lnTo>
                <a:lnTo>
                  <a:pt x="194" y="38"/>
                </a:lnTo>
                <a:lnTo>
                  <a:pt x="196" y="38"/>
                </a:lnTo>
                <a:lnTo>
                  <a:pt x="197" y="38"/>
                </a:lnTo>
                <a:lnTo>
                  <a:pt x="199" y="36"/>
                </a:lnTo>
                <a:lnTo>
                  <a:pt x="200" y="36"/>
                </a:lnTo>
                <a:lnTo>
                  <a:pt x="202" y="38"/>
                </a:lnTo>
                <a:lnTo>
                  <a:pt x="204" y="38"/>
                </a:lnTo>
                <a:lnTo>
                  <a:pt x="204" y="39"/>
                </a:lnTo>
                <a:lnTo>
                  <a:pt x="205" y="39"/>
                </a:lnTo>
                <a:lnTo>
                  <a:pt x="205" y="39"/>
                </a:lnTo>
                <a:lnTo>
                  <a:pt x="207" y="39"/>
                </a:lnTo>
                <a:lnTo>
                  <a:pt x="208" y="41"/>
                </a:lnTo>
                <a:lnTo>
                  <a:pt x="210" y="41"/>
                </a:lnTo>
                <a:lnTo>
                  <a:pt x="210" y="39"/>
                </a:lnTo>
                <a:lnTo>
                  <a:pt x="211" y="39"/>
                </a:lnTo>
                <a:lnTo>
                  <a:pt x="215" y="38"/>
                </a:lnTo>
                <a:lnTo>
                  <a:pt x="216" y="38"/>
                </a:lnTo>
                <a:lnTo>
                  <a:pt x="218" y="38"/>
                </a:lnTo>
                <a:lnTo>
                  <a:pt x="218" y="38"/>
                </a:lnTo>
                <a:lnTo>
                  <a:pt x="219" y="36"/>
                </a:lnTo>
                <a:lnTo>
                  <a:pt x="221" y="36"/>
                </a:lnTo>
                <a:lnTo>
                  <a:pt x="222" y="38"/>
                </a:lnTo>
                <a:lnTo>
                  <a:pt x="222" y="39"/>
                </a:lnTo>
                <a:lnTo>
                  <a:pt x="224" y="41"/>
                </a:lnTo>
                <a:lnTo>
                  <a:pt x="224" y="42"/>
                </a:lnTo>
                <a:lnTo>
                  <a:pt x="229" y="46"/>
                </a:lnTo>
                <a:lnTo>
                  <a:pt x="230" y="46"/>
                </a:lnTo>
                <a:lnTo>
                  <a:pt x="230" y="46"/>
                </a:lnTo>
                <a:lnTo>
                  <a:pt x="232" y="46"/>
                </a:lnTo>
                <a:lnTo>
                  <a:pt x="232" y="46"/>
                </a:lnTo>
                <a:lnTo>
                  <a:pt x="232" y="44"/>
                </a:lnTo>
                <a:lnTo>
                  <a:pt x="232" y="44"/>
                </a:lnTo>
                <a:lnTo>
                  <a:pt x="234" y="44"/>
                </a:lnTo>
                <a:lnTo>
                  <a:pt x="235" y="46"/>
                </a:lnTo>
                <a:lnTo>
                  <a:pt x="237" y="46"/>
                </a:lnTo>
                <a:lnTo>
                  <a:pt x="238" y="46"/>
                </a:lnTo>
                <a:lnTo>
                  <a:pt x="240" y="47"/>
                </a:lnTo>
                <a:lnTo>
                  <a:pt x="243" y="49"/>
                </a:lnTo>
                <a:lnTo>
                  <a:pt x="245" y="49"/>
                </a:lnTo>
                <a:lnTo>
                  <a:pt x="245" y="47"/>
                </a:lnTo>
                <a:lnTo>
                  <a:pt x="246" y="47"/>
                </a:lnTo>
                <a:lnTo>
                  <a:pt x="246" y="47"/>
                </a:lnTo>
                <a:lnTo>
                  <a:pt x="248" y="49"/>
                </a:lnTo>
                <a:lnTo>
                  <a:pt x="248" y="49"/>
                </a:lnTo>
                <a:lnTo>
                  <a:pt x="249" y="50"/>
                </a:lnTo>
                <a:lnTo>
                  <a:pt x="251" y="50"/>
                </a:lnTo>
                <a:lnTo>
                  <a:pt x="252" y="52"/>
                </a:lnTo>
                <a:lnTo>
                  <a:pt x="254" y="54"/>
                </a:lnTo>
                <a:lnTo>
                  <a:pt x="256" y="54"/>
                </a:lnTo>
                <a:lnTo>
                  <a:pt x="257" y="52"/>
                </a:lnTo>
                <a:lnTo>
                  <a:pt x="259" y="52"/>
                </a:lnTo>
                <a:lnTo>
                  <a:pt x="259" y="52"/>
                </a:lnTo>
                <a:lnTo>
                  <a:pt x="259" y="54"/>
                </a:lnTo>
                <a:lnTo>
                  <a:pt x="259" y="54"/>
                </a:lnTo>
                <a:lnTo>
                  <a:pt x="259" y="55"/>
                </a:lnTo>
                <a:lnTo>
                  <a:pt x="260" y="57"/>
                </a:lnTo>
                <a:lnTo>
                  <a:pt x="260" y="58"/>
                </a:lnTo>
                <a:lnTo>
                  <a:pt x="259" y="58"/>
                </a:lnTo>
                <a:lnTo>
                  <a:pt x="259" y="60"/>
                </a:lnTo>
                <a:lnTo>
                  <a:pt x="257" y="61"/>
                </a:lnTo>
                <a:lnTo>
                  <a:pt x="256" y="63"/>
                </a:lnTo>
                <a:lnTo>
                  <a:pt x="254" y="63"/>
                </a:lnTo>
                <a:lnTo>
                  <a:pt x="254" y="63"/>
                </a:lnTo>
                <a:lnTo>
                  <a:pt x="254" y="65"/>
                </a:lnTo>
                <a:lnTo>
                  <a:pt x="254" y="65"/>
                </a:lnTo>
                <a:lnTo>
                  <a:pt x="256" y="66"/>
                </a:lnTo>
                <a:lnTo>
                  <a:pt x="257" y="66"/>
                </a:lnTo>
                <a:lnTo>
                  <a:pt x="259" y="66"/>
                </a:lnTo>
                <a:lnTo>
                  <a:pt x="257" y="68"/>
                </a:lnTo>
                <a:lnTo>
                  <a:pt x="257" y="68"/>
                </a:lnTo>
                <a:lnTo>
                  <a:pt x="256" y="68"/>
                </a:lnTo>
                <a:lnTo>
                  <a:pt x="254" y="68"/>
                </a:lnTo>
                <a:lnTo>
                  <a:pt x="254" y="68"/>
                </a:lnTo>
                <a:lnTo>
                  <a:pt x="252" y="69"/>
                </a:lnTo>
                <a:lnTo>
                  <a:pt x="252" y="71"/>
                </a:lnTo>
                <a:lnTo>
                  <a:pt x="254" y="71"/>
                </a:lnTo>
                <a:lnTo>
                  <a:pt x="256" y="72"/>
                </a:lnTo>
                <a:lnTo>
                  <a:pt x="256" y="72"/>
                </a:lnTo>
                <a:lnTo>
                  <a:pt x="256" y="74"/>
                </a:lnTo>
                <a:lnTo>
                  <a:pt x="256" y="76"/>
                </a:lnTo>
                <a:lnTo>
                  <a:pt x="256" y="76"/>
                </a:lnTo>
                <a:lnTo>
                  <a:pt x="256" y="77"/>
                </a:lnTo>
                <a:lnTo>
                  <a:pt x="256" y="77"/>
                </a:lnTo>
                <a:lnTo>
                  <a:pt x="257" y="77"/>
                </a:lnTo>
                <a:lnTo>
                  <a:pt x="257" y="77"/>
                </a:lnTo>
                <a:lnTo>
                  <a:pt x="257" y="77"/>
                </a:lnTo>
                <a:lnTo>
                  <a:pt x="256" y="79"/>
                </a:lnTo>
                <a:lnTo>
                  <a:pt x="256" y="82"/>
                </a:lnTo>
                <a:lnTo>
                  <a:pt x="254" y="82"/>
                </a:lnTo>
                <a:lnTo>
                  <a:pt x="254" y="83"/>
                </a:lnTo>
                <a:lnTo>
                  <a:pt x="254" y="85"/>
                </a:lnTo>
                <a:lnTo>
                  <a:pt x="252" y="85"/>
                </a:lnTo>
                <a:lnTo>
                  <a:pt x="249" y="85"/>
                </a:lnTo>
                <a:lnTo>
                  <a:pt x="246" y="85"/>
                </a:lnTo>
                <a:lnTo>
                  <a:pt x="245" y="85"/>
                </a:lnTo>
                <a:lnTo>
                  <a:pt x="241" y="85"/>
                </a:lnTo>
                <a:lnTo>
                  <a:pt x="241" y="85"/>
                </a:lnTo>
                <a:lnTo>
                  <a:pt x="240" y="87"/>
                </a:lnTo>
                <a:lnTo>
                  <a:pt x="238" y="88"/>
                </a:lnTo>
                <a:lnTo>
                  <a:pt x="237" y="88"/>
                </a:lnTo>
                <a:lnTo>
                  <a:pt x="235" y="90"/>
                </a:lnTo>
                <a:lnTo>
                  <a:pt x="234" y="90"/>
                </a:lnTo>
                <a:lnTo>
                  <a:pt x="234" y="91"/>
                </a:lnTo>
                <a:lnTo>
                  <a:pt x="234" y="93"/>
                </a:lnTo>
                <a:lnTo>
                  <a:pt x="232" y="93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2" y="94"/>
                </a:lnTo>
                <a:lnTo>
                  <a:pt x="234" y="94"/>
                </a:lnTo>
                <a:lnTo>
                  <a:pt x="234" y="96"/>
                </a:lnTo>
                <a:lnTo>
                  <a:pt x="234" y="96"/>
                </a:lnTo>
                <a:lnTo>
                  <a:pt x="232" y="96"/>
                </a:lnTo>
                <a:lnTo>
                  <a:pt x="232" y="98"/>
                </a:lnTo>
                <a:lnTo>
                  <a:pt x="232" y="98"/>
                </a:lnTo>
                <a:lnTo>
                  <a:pt x="232" y="99"/>
                </a:lnTo>
                <a:lnTo>
                  <a:pt x="232" y="99"/>
                </a:lnTo>
                <a:lnTo>
                  <a:pt x="227" y="99"/>
                </a:lnTo>
                <a:lnTo>
                  <a:pt x="222" y="99"/>
                </a:lnTo>
                <a:lnTo>
                  <a:pt x="219" y="102"/>
                </a:lnTo>
                <a:lnTo>
                  <a:pt x="218" y="102"/>
                </a:lnTo>
                <a:lnTo>
                  <a:pt x="215" y="102"/>
                </a:lnTo>
                <a:lnTo>
                  <a:pt x="213" y="104"/>
                </a:lnTo>
                <a:lnTo>
                  <a:pt x="211" y="106"/>
                </a:lnTo>
                <a:lnTo>
                  <a:pt x="210" y="104"/>
                </a:lnTo>
                <a:lnTo>
                  <a:pt x="208" y="104"/>
                </a:lnTo>
                <a:lnTo>
                  <a:pt x="207" y="106"/>
                </a:lnTo>
                <a:lnTo>
                  <a:pt x="204" y="107"/>
                </a:lnTo>
                <a:lnTo>
                  <a:pt x="204" y="107"/>
                </a:lnTo>
                <a:lnTo>
                  <a:pt x="200" y="107"/>
                </a:lnTo>
                <a:lnTo>
                  <a:pt x="197" y="107"/>
                </a:lnTo>
                <a:lnTo>
                  <a:pt x="191" y="112"/>
                </a:lnTo>
                <a:lnTo>
                  <a:pt x="189" y="115"/>
                </a:lnTo>
                <a:lnTo>
                  <a:pt x="189" y="115"/>
                </a:lnTo>
                <a:lnTo>
                  <a:pt x="188" y="117"/>
                </a:lnTo>
                <a:lnTo>
                  <a:pt x="186" y="117"/>
                </a:lnTo>
                <a:lnTo>
                  <a:pt x="186" y="117"/>
                </a:lnTo>
                <a:lnTo>
                  <a:pt x="189" y="113"/>
                </a:lnTo>
                <a:lnTo>
                  <a:pt x="189" y="113"/>
                </a:lnTo>
                <a:lnTo>
                  <a:pt x="189" y="113"/>
                </a:lnTo>
                <a:lnTo>
                  <a:pt x="189" y="112"/>
                </a:lnTo>
                <a:lnTo>
                  <a:pt x="189" y="110"/>
                </a:lnTo>
                <a:lnTo>
                  <a:pt x="186" y="113"/>
                </a:lnTo>
                <a:lnTo>
                  <a:pt x="185" y="113"/>
                </a:lnTo>
                <a:lnTo>
                  <a:pt x="183" y="115"/>
                </a:lnTo>
                <a:lnTo>
                  <a:pt x="183" y="117"/>
                </a:lnTo>
                <a:lnTo>
                  <a:pt x="183" y="118"/>
                </a:lnTo>
                <a:lnTo>
                  <a:pt x="185" y="121"/>
                </a:lnTo>
                <a:lnTo>
                  <a:pt x="186" y="124"/>
                </a:lnTo>
                <a:lnTo>
                  <a:pt x="189" y="128"/>
                </a:lnTo>
                <a:lnTo>
                  <a:pt x="191" y="131"/>
                </a:lnTo>
                <a:lnTo>
                  <a:pt x="193" y="131"/>
                </a:lnTo>
                <a:lnTo>
                  <a:pt x="194" y="131"/>
                </a:lnTo>
                <a:lnTo>
                  <a:pt x="197" y="129"/>
                </a:lnTo>
                <a:lnTo>
                  <a:pt x="197" y="129"/>
                </a:lnTo>
                <a:lnTo>
                  <a:pt x="200" y="129"/>
                </a:lnTo>
                <a:lnTo>
                  <a:pt x="202" y="129"/>
                </a:lnTo>
                <a:lnTo>
                  <a:pt x="202" y="128"/>
                </a:lnTo>
                <a:lnTo>
                  <a:pt x="204" y="128"/>
                </a:lnTo>
                <a:lnTo>
                  <a:pt x="207" y="129"/>
                </a:lnTo>
                <a:lnTo>
                  <a:pt x="208" y="129"/>
                </a:lnTo>
                <a:lnTo>
                  <a:pt x="208" y="131"/>
                </a:lnTo>
                <a:lnTo>
                  <a:pt x="207" y="132"/>
                </a:lnTo>
                <a:lnTo>
                  <a:pt x="207" y="134"/>
                </a:lnTo>
                <a:lnTo>
                  <a:pt x="205" y="135"/>
                </a:lnTo>
                <a:lnTo>
                  <a:pt x="204" y="135"/>
                </a:lnTo>
                <a:lnTo>
                  <a:pt x="200" y="135"/>
                </a:lnTo>
                <a:lnTo>
                  <a:pt x="199" y="135"/>
                </a:lnTo>
                <a:lnTo>
                  <a:pt x="197" y="135"/>
                </a:lnTo>
                <a:lnTo>
                  <a:pt x="197" y="135"/>
                </a:lnTo>
                <a:lnTo>
                  <a:pt x="196" y="134"/>
                </a:lnTo>
                <a:lnTo>
                  <a:pt x="194" y="134"/>
                </a:lnTo>
                <a:lnTo>
                  <a:pt x="193" y="134"/>
                </a:lnTo>
                <a:lnTo>
                  <a:pt x="191" y="137"/>
                </a:lnTo>
                <a:lnTo>
                  <a:pt x="188" y="139"/>
                </a:lnTo>
                <a:lnTo>
                  <a:pt x="186" y="140"/>
                </a:lnTo>
                <a:lnTo>
                  <a:pt x="185" y="140"/>
                </a:lnTo>
                <a:lnTo>
                  <a:pt x="182" y="140"/>
                </a:lnTo>
                <a:lnTo>
                  <a:pt x="178" y="142"/>
                </a:lnTo>
                <a:lnTo>
                  <a:pt x="175" y="145"/>
                </a:lnTo>
                <a:lnTo>
                  <a:pt x="172" y="146"/>
                </a:lnTo>
                <a:lnTo>
                  <a:pt x="170" y="146"/>
                </a:lnTo>
                <a:lnTo>
                  <a:pt x="167" y="146"/>
                </a:lnTo>
                <a:lnTo>
                  <a:pt x="166" y="146"/>
                </a:lnTo>
                <a:lnTo>
                  <a:pt x="163" y="145"/>
                </a:lnTo>
                <a:lnTo>
                  <a:pt x="164" y="143"/>
                </a:lnTo>
                <a:lnTo>
                  <a:pt x="164" y="143"/>
                </a:lnTo>
                <a:lnTo>
                  <a:pt x="164" y="142"/>
                </a:lnTo>
                <a:lnTo>
                  <a:pt x="166" y="139"/>
                </a:lnTo>
                <a:lnTo>
                  <a:pt x="166" y="137"/>
                </a:lnTo>
                <a:lnTo>
                  <a:pt x="164" y="134"/>
                </a:lnTo>
                <a:lnTo>
                  <a:pt x="163" y="132"/>
                </a:lnTo>
                <a:lnTo>
                  <a:pt x="161" y="134"/>
                </a:lnTo>
                <a:lnTo>
                  <a:pt x="159" y="132"/>
                </a:lnTo>
                <a:lnTo>
                  <a:pt x="156" y="131"/>
                </a:lnTo>
                <a:lnTo>
                  <a:pt x="153" y="129"/>
                </a:lnTo>
                <a:lnTo>
                  <a:pt x="152" y="131"/>
                </a:lnTo>
                <a:lnTo>
                  <a:pt x="150" y="131"/>
                </a:lnTo>
                <a:lnTo>
                  <a:pt x="150" y="129"/>
                </a:lnTo>
                <a:lnTo>
                  <a:pt x="155" y="126"/>
                </a:lnTo>
                <a:lnTo>
                  <a:pt x="159" y="123"/>
                </a:lnTo>
                <a:lnTo>
                  <a:pt x="161" y="123"/>
                </a:lnTo>
                <a:lnTo>
                  <a:pt x="164" y="121"/>
                </a:lnTo>
                <a:lnTo>
                  <a:pt x="166" y="120"/>
                </a:lnTo>
                <a:lnTo>
                  <a:pt x="166" y="118"/>
                </a:lnTo>
                <a:lnTo>
                  <a:pt x="166" y="117"/>
                </a:lnTo>
                <a:lnTo>
                  <a:pt x="164" y="117"/>
                </a:lnTo>
                <a:lnTo>
                  <a:pt x="163" y="117"/>
                </a:lnTo>
                <a:lnTo>
                  <a:pt x="161" y="117"/>
                </a:lnTo>
                <a:lnTo>
                  <a:pt x="159" y="115"/>
                </a:lnTo>
                <a:lnTo>
                  <a:pt x="156" y="117"/>
                </a:lnTo>
                <a:lnTo>
                  <a:pt x="153" y="117"/>
                </a:lnTo>
                <a:lnTo>
                  <a:pt x="150" y="117"/>
                </a:lnTo>
                <a:lnTo>
                  <a:pt x="147" y="117"/>
                </a:lnTo>
                <a:lnTo>
                  <a:pt x="142" y="113"/>
                </a:lnTo>
                <a:lnTo>
                  <a:pt x="141" y="113"/>
                </a:lnTo>
                <a:lnTo>
                  <a:pt x="141" y="113"/>
                </a:lnTo>
                <a:lnTo>
                  <a:pt x="139" y="112"/>
                </a:lnTo>
                <a:lnTo>
                  <a:pt x="141" y="112"/>
                </a:lnTo>
                <a:lnTo>
                  <a:pt x="141" y="112"/>
                </a:lnTo>
                <a:lnTo>
                  <a:pt x="142" y="112"/>
                </a:lnTo>
                <a:lnTo>
                  <a:pt x="142" y="112"/>
                </a:lnTo>
                <a:lnTo>
                  <a:pt x="142" y="110"/>
                </a:lnTo>
                <a:lnTo>
                  <a:pt x="141" y="110"/>
                </a:lnTo>
                <a:lnTo>
                  <a:pt x="139" y="110"/>
                </a:lnTo>
                <a:lnTo>
                  <a:pt x="137" y="109"/>
                </a:lnTo>
                <a:lnTo>
                  <a:pt x="136" y="109"/>
                </a:lnTo>
                <a:lnTo>
                  <a:pt x="139" y="109"/>
                </a:lnTo>
                <a:lnTo>
                  <a:pt x="141" y="109"/>
                </a:lnTo>
                <a:lnTo>
                  <a:pt x="144" y="109"/>
                </a:lnTo>
                <a:lnTo>
                  <a:pt x="147" y="110"/>
                </a:lnTo>
                <a:lnTo>
                  <a:pt x="148" y="109"/>
                </a:lnTo>
                <a:lnTo>
                  <a:pt x="150" y="107"/>
                </a:lnTo>
                <a:lnTo>
                  <a:pt x="150" y="107"/>
                </a:lnTo>
                <a:lnTo>
                  <a:pt x="147" y="109"/>
                </a:lnTo>
                <a:lnTo>
                  <a:pt x="144" y="107"/>
                </a:lnTo>
                <a:lnTo>
                  <a:pt x="144" y="107"/>
                </a:lnTo>
                <a:lnTo>
                  <a:pt x="142" y="106"/>
                </a:lnTo>
                <a:lnTo>
                  <a:pt x="142" y="104"/>
                </a:lnTo>
                <a:lnTo>
                  <a:pt x="142" y="102"/>
                </a:lnTo>
                <a:lnTo>
                  <a:pt x="142" y="101"/>
                </a:lnTo>
                <a:lnTo>
                  <a:pt x="141" y="99"/>
                </a:lnTo>
                <a:lnTo>
                  <a:pt x="141" y="98"/>
                </a:lnTo>
                <a:lnTo>
                  <a:pt x="139" y="96"/>
                </a:lnTo>
                <a:lnTo>
                  <a:pt x="141" y="99"/>
                </a:lnTo>
                <a:lnTo>
                  <a:pt x="141" y="101"/>
                </a:lnTo>
                <a:lnTo>
                  <a:pt x="141" y="102"/>
                </a:lnTo>
                <a:lnTo>
                  <a:pt x="141" y="106"/>
                </a:lnTo>
                <a:lnTo>
                  <a:pt x="141" y="107"/>
                </a:lnTo>
                <a:lnTo>
                  <a:pt x="139" y="107"/>
                </a:lnTo>
                <a:lnTo>
                  <a:pt x="137" y="107"/>
                </a:lnTo>
                <a:lnTo>
                  <a:pt x="136" y="107"/>
                </a:lnTo>
                <a:lnTo>
                  <a:pt x="136" y="104"/>
                </a:lnTo>
                <a:lnTo>
                  <a:pt x="136" y="106"/>
                </a:lnTo>
                <a:lnTo>
                  <a:pt x="134" y="107"/>
                </a:lnTo>
                <a:lnTo>
                  <a:pt x="133" y="107"/>
                </a:lnTo>
                <a:lnTo>
                  <a:pt x="129" y="107"/>
                </a:lnTo>
                <a:lnTo>
                  <a:pt x="125" y="109"/>
                </a:lnTo>
                <a:lnTo>
                  <a:pt x="125" y="110"/>
                </a:lnTo>
                <a:lnTo>
                  <a:pt x="123" y="112"/>
                </a:lnTo>
                <a:lnTo>
                  <a:pt x="123" y="113"/>
                </a:lnTo>
                <a:lnTo>
                  <a:pt x="123" y="113"/>
                </a:lnTo>
                <a:lnTo>
                  <a:pt x="122" y="117"/>
                </a:lnTo>
                <a:lnTo>
                  <a:pt x="120" y="117"/>
                </a:lnTo>
                <a:lnTo>
                  <a:pt x="117" y="121"/>
                </a:lnTo>
                <a:lnTo>
                  <a:pt x="117" y="121"/>
                </a:lnTo>
                <a:lnTo>
                  <a:pt x="114" y="121"/>
                </a:lnTo>
                <a:lnTo>
                  <a:pt x="112" y="123"/>
                </a:lnTo>
                <a:lnTo>
                  <a:pt x="111" y="123"/>
                </a:lnTo>
                <a:lnTo>
                  <a:pt x="109" y="123"/>
                </a:lnTo>
                <a:lnTo>
                  <a:pt x="107" y="123"/>
                </a:lnTo>
                <a:lnTo>
                  <a:pt x="107" y="124"/>
                </a:lnTo>
                <a:lnTo>
                  <a:pt x="107" y="126"/>
                </a:lnTo>
                <a:lnTo>
                  <a:pt x="109" y="126"/>
                </a:lnTo>
                <a:lnTo>
                  <a:pt x="109" y="131"/>
                </a:lnTo>
                <a:lnTo>
                  <a:pt x="109" y="132"/>
                </a:lnTo>
                <a:lnTo>
                  <a:pt x="109" y="131"/>
                </a:lnTo>
                <a:lnTo>
                  <a:pt x="107" y="129"/>
                </a:lnTo>
                <a:lnTo>
                  <a:pt x="104" y="129"/>
                </a:lnTo>
                <a:lnTo>
                  <a:pt x="103" y="129"/>
                </a:lnTo>
                <a:lnTo>
                  <a:pt x="100" y="131"/>
                </a:lnTo>
                <a:lnTo>
                  <a:pt x="98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1"/>
                </a:lnTo>
                <a:lnTo>
                  <a:pt x="96" y="132"/>
                </a:lnTo>
                <a:lnTo>
                  <a:pt x="96" y="132"/>
                </a:lnTo>
                <a:lnTo>
                  <a:pt x="95" y="132"/>
                </a:lnTo>
                <a:lnTo>
                  <a:pt x="92" y="131"/>
                </a:lnTo>
                <a:lnTo>
                  <a:pt x="88" y="131"/>
                </a:lnTo>
                <a:lnTo>
                  <a:pt x="87" y="128"/>
                </a:lnTo>
                <a:lnTo>
                  <a:pt x="88" y="128"/>
                </a:lnTo>
                <a:lnTo>
                  <a:pt x="88" y="128"/>
                </a:lnTo>
                <a:lnTo>
                  <a:pt x="92" y="128"/>
                </a:lnTo>
                <a:lnTo>
                  <a:pt x="92" y="128"/>
                </a:lnTo>
                <a:lnTo>
                  <a:pt x="92" y="126"/>
                </a:lnTo>
                <a:lnTo>
                  <a:pt x="92" y="126"/>
                </a:lnTo>
                <a:lnTo>
                  <a:pt x="92" y="126"/>
                </a:lnTo>
                <a:lnTo>
                  <a:pt x="92" y="124"/>
                </a:lnTo>
                <a:lnTo>
                  <a:pt x="93" y="123"/>
                </a:lnTo>
                <a:lnTo>
                  <a:pt x="95" y="123"/>
                </a:lnTo>
                <a:lnTo>
                  <a:pt x="95" y="121"/>
                </a:lnTo>
                <a:lnTo>
                  <a:pt x="95" y="120"/>
                </a:lnTo>
                <a:lnTo>
                  <a:pt x="96" y="118"/>
                </a:lnTo>
                <a:lnTo>
                  <a:pt x="98" y="118"/>
                </a:lnTo>
                <a:lnTo>
                  <a:pt x="98" y="117"/>
                </a:lnTo>
                <a:lnTo>
                  <a:pt x="100" y="115"/>
                </a:lnTo>
                <a:lnTo>
                  <a:pt x="98" y="113"/>
                </a:lnTo>
                <a:lnTo>
                  <a:pt x="98" y="112"/>
                </a:lnTo>
                <a:lnTo>
                  <a:pt x="98" y="110"/>
                </a:lnTo>
                <a:lnTo>
                  <a:pt x="98" y="110"/>
                </a:lnTo>
                <a:lnTo>
                  <a:pt x="100" y="109"/>
                </a:lnTo>
                <a:lnTo>
                  <a:pt x="101" y="109"/>
                </a:lnTo>
                <a:lnTo>
                  <a:pt x="101" y="109"/>
                </a:lnTo>
                <a:lnTo>
                  <a:pt x="101" y="109"/>
                </a:lnTo>
                <a:lnTo>
                  <a:pt x="103" y="112"/>
                </a:lnTo>
                <a:lnTo>
                  <a:pt x="103" y="112"/>
                </a:lnTo>
                <a:lnTo>
                  <a:pt x="103" y="112"/>
                </a:lnTo>
                <a:lnTo>
                  <a:pt x="103" y="110"/>
                </a:lnTo>
                <a:lnTo>
                  <a:pt x="104" y="110"/>
                </a:lnTo>
                <a:lnTo>
                  <a:pt x="104" y="110"/>
                </a:lnTo>
                <a:lnTo>
                  <a:pt x="106" y="110"/>
                </a:lnTo>
                <a:lnTo>
                  <a:pt x="106" y="110"/>
                </a:lnTo>
                <a:lnTo>
                  <a:pt x="106" y="110"/>
                </a:lnTo>
                <a:lnTo>
                  <a:pt x="107" y="110"/>
                </a:lnTo>
                <a:lnTo>
                  <a:pt x="107" y="112"/>
                </a:lnTo>
                <a:lnTo>
                  <a:pt x="109" y="110"/>
                </a:lnTo>
                <a:lnTo>
                  <a:pt x="109" y="110"/>
                </a:lnTo>
                <a:lnTo>
                  <a:pt x="111" y="110"/>
                </a:lnTo>
                <a:lnTo>
                  <a:pt x="111" y="112"/>
                </a:lnTo>
                <a:lnTo>
                  <a:pt x="112" y="112"/>
                </a:lnTo>
                <a:lnTo>
                  <a:pt x="115" y="112"/>
                </a:lnTo>
                <a:lnTo>
                  <a:pt x="115" y="112"/>
                </a:lnTo>
                <a:lnTo>
                  <a:pt x="115" y="110"/>
                </a:lnTo>
                <a:lnTo>
                  <a:pt x="112" y="109"/>
                </a:lnTo>
                <a:lnTo>
                  <a:pt x="112" y="107"/>
                </a:lnTo>
                <a:lnTo>
                  <a:pt x="112" y="106"/>
                </a:lnTo>
                <a:lnTo>
                  <a:pt x="112" y="104"/>
                </a:lnTo>
                <a:lnTo>
                  <a:pt x="112" y="104"/>
                </a:lnTo>
                <a:lnTo>
                  <a:pt x="109" y="102"/>
                </a:lnTo>
                <a:lnTo>
                  <a:pt x="107" y="101"/>
                </a:lnTo>
                <a:lnTo>
                  <a:pt x="107" y="101"/>
                </a:lnTo>
                <a:lnTo>
                  <a:pt x="107" y="101"/>
                </a:lnTo>
                <a:lnTo>
                  <a:pt x="107" y="99"/>
                </a:lnTo>
                <a:lnTo>
                  <a:pt x="106" y="99"/>
                </a:lnTo>
                <a:lnTo>
                  <a:pt x="106" y="98"/>
                </a:lnTo>
                <a:lnTo>
                  <a:pt x="107" y="98"/>
                </a:lnTo>
                <a:lnTo>
                  <a:pt x="107" y="96"/>
                </a:lnTo>
                <a:lnTo>
                  <a:pt x="107" y="96"/>
                </a:lnTo>
                <a:lnTo>
                  <a:pt x="106" y="94"/>
                </a:lnTo>
                <a:lnTo>
                  <a:pt x="106" y="94"/>
                </a:lnTo>
                <a:lnTo>
                  <a:pt x="104" y="94"/>
                </a:lnTo>
                <a:lnTo>
                  <a:pt x="104" y="93"/>
                </a:lnTo>
                <a:lnTo>
                  <a:pt x="101" y="93"/>
                </a:lnTo>
                <a:lnTo>
                  <a:pt x="101" y="91"/>
                </a:lnTo>
                <a:lnTo>
                  <a:pt x="101" y="91"/>
                </a:lnTo>
                <a:lnTo>
                  <a:pt x="101" y="91"/>
                </a:lnTo>
                <a:lnTo>
                  <a:pt x="101" y="90"/>
                </a:lnTo>
                <a:lnTo>
                  <a:pt x="101" y="88"/>
                </a:lnTo>
                <a:lnTo>
                  <a:pt x="103" y="87"/>
                </a:lnTo>
                <a:lnTo>
                  <a:pt x="103" y="87"/>
                </a:lnTo>
                <a:lnTo>
                  <a:pt x="101" y="83"/>
                </a:lnTo>
                <a:lnTo>
                  <a:pt x="101" y="82"/>
                </a:lnTo>
                <a:lnTo>
                  <a:pt x="101" y="82"/>
                </a:lnTo>
                <a:lnTo>
                  <a:pt x="100" y="83"/>
                </a:lnTo>
                <a:lnTo>
                  <a:pt x="98" y="83"/>
                </a:lnTo>
                <a:lnTo>
                  <a:pt x="98" y="83"/>
                </a:lnTo>
                <a:lnTo>
                  <a:pt x="96" y="82"/>
                </a:lnTo>
                <a:lnTo>
                  <a:pt x="96" y="80"/>
                </a:lnTo>
                <a:lnTo>
                  <a:pt x="93" y="79"/>
                </a:lnTo>
                <a:lnTo>
                  <a:pt x="92" y="79"/>
                </a:lnTo>
                <a:lnTo>
                  <a:pt x="92" y="80"/>
                </a:lnTo>
                <a:lnTo>
                  <a:pt x="92" y="80"/>
                </a:lnTo>
                <a:lnTo>
                  <a:pt x="90" y="79"/>
                </a:lnTo>
                <a:lnTo>
                  <a:pt x="90" y="79"/>
                </a:lnTo>
                <a:lnTo>
                  <a:pt x="90" y="79"/>
                </a:lnTo>
                <a:lnTo>
                  <a:pt x="88" y="79"/>
                </a:lnTo>
                <a:lnTo>
                  <a:pt x="90" y="79"/>
                </a:lnTo>
                <a:lnTo>
                  <a:pt x="88" y="77"/>
                </a:lnTo>
                <a:lnTo>
                  <a:pt x="87" y="77"/>
                </a:lnTo>
                <a:lnTo>
                  <a:pt x="85" y="77"/>
                </a:lnTo>
                <a:lnTo>
                  <a:pt x="85" y="77"/>
                </a:lnTo>
                <a:lnTo>
                  <a:pt x="85" y="76"/>
                </a:lnTo>
                <a:lnTo>
                  <a:pt x="84" y="76"/>
                </a:lnTo>
                <a:lnTo>
                  <a:pt x="82" y="76"/>
                </a:lnTo>
                <a:lnTo>
                  <a:pt x="82" y="74"/>
                </a:lnTo>
                <a:lnTo>
                  <a:pt x="81" y="74"/>
                </a:lnTo>
                <a:lnTo>
                  <a:pt x="79" y="74"/>
                </a:lnTo>
                <a:lnTo>
                  <a:pt x="77" y="74"/>
                </a:lnTo>
                <a:lnTo>
                  <a:pt x="77" y="72"/>
                </a:lnTo>
                <a:lnTo>
                  <a:pt x="77" y="74"/>
                </a:lnTo>
                <a:lnTo>
                  <a:pt x="76" y="74"/>
                </a:lnTo>
                <a:lnTo>
                  <a:pt x="74" y="74"/>
                </a:lnTo>
                <a:lnTo>
                  <a:pt x="73" y="76"/>
                </a:lnTo>
                <a:lnTo>
                  <a:pt x="70" y="76"/>
                </a:lnTo>
                <a:lnTo>
                  <a:pt x="68" y="76"/>
                </a:lnTo>
                <a:lnTo>
                  <a:pt x="68" y="76"/>
                </a:lnTo>
                <a:lnTo>
                  <a:pt x="65" y="77"/>
                </a:lnTo>
                <a:lnTo>
                  <a:pt x="65" y="77"/>
                </a:lnTo>
                <a:lnTo>
                  <a:pt x="63" y="77"/>
                </a:lnTo>
                <a:lnTo>
                  <a:pt x="62" y="77"/>
                </a:lnTo>
                <a:lnTo>
                  <a:pt x="60" y="79"/>
                </a:lnTo>
                <a:lnTo>
                  <a:pt x="60" y="80"/>
                </a:lnTo>
                <a:lnTo>
                  <a:pt x="59" y="80"/>
                </a:lnTo>
                <a:lnTo>
                  <a:pt x="59" y="82"/>
                </a:lnTo>
                <a:lnTo>
                  <a:pt x="54" y="82"/>
                </a:lnTo>
                <a:lnTo>
                  <a:pt x="51" y="83"/>
                </a:lnTo>
                <a:lnTo>
                  <a:pt x="47" y="83"/>
                </a:lnTo>
                <a:lnTo>
                  <a:pt x="44" y="85"/>
                </a:lnTo>
                <a:lnTo>
                  <a:pt x="43" y="87"/>
                </a:lnTo>
                <a:lnTo>
                  <a:pt x="41" y="87"/>
                </a:lnTo>
                <a:lnTo>
                  <a:pt x="40" y="87"/>
                </a:lnTo>
                <a:lnTo>
                  <a:pt x="40" y="87"/>
                </a:lnTo>
                <a:lnTo>
                  <a:pt x="36" y="83"/>
                </a:lnTo>
                <a:lnTo>
                  <a:pt x="35" y="83"/>
                </a:lnTo>
                <a:lnTo>
                  <a:pt x="33" y="83"/>
                </a:lnTo>
                <a:lnTo>
                  <a:pt x="32" y="83"/>
                </a:lnTo>
                <a:lnTo>
                  <a:pt x="30" y="83"/>
                </a:lnTo>
                <a:lnTo>
                  <a:pt x="29" y="83"/>
                </a:lnTo>
                <a:lnTo>
                  <a:pt x="27" y="83"/>
                </a:lnTo>
                <a:lnTo>
                  <a:pt x="27" y="83"/>
                </a:lnTo>
                <a:lnTo>
                  <a:pt x="27" y="83"/>
                </a:lnTo>
                <a:lnTo>
                  <a:pt x="22" y="82"/>
                </a:lnTo>
                <a:lnTo>
                  <a:pt x="22" y="82"/>
                </a:lnTo>
                <a:lnTo>
                  <a:pt x="22" y="82"/>
                </a:lnTo>
                <a:lnTo>
                  <a:pt x="21" y="82"/>
                </a:lnTo>
                <a:lnTo>
                  <a:pt x="18" y="82"/>
                </a:lnTo>
                <a:lnTo>
                  <a:pt x="16" y="80"/>
                </a:lnTo>
                <a:lnTo>
                  <a:pt x="14" y="80"/>
                </a:lnTo>
                <a:lnTo>
                  <a:pt x="13" y="80"/>
                </a:lnTo>
                <a:lnTo>
                  <a:pt x="13" y="82"/>
                </a:lnTo>
                <a:lnTo>
                  <a:pt x="11" y="82"/>
                </a:lnTo>
                <a:lnTo>
                  <a:pt x="11" y="83"/>
                </a:lnTo>
                <a:lnTo>
                  <a:pt x="10" y="83"/>
                </a:lnTo>
                <a:lnTo>
                  <a:pt x="10" y="82"/>
                </a:lnTo>
                <a:lnTo>
                  <a:pt x="10" y="82"/>
                </a:lnTo>
                <a:lnTo>
                  <a:pt x="10" y="80"/>
                </a:lnTo>
                <a:lnTo>
                  <a:pt x="10" y="80"/>
                </a:lnTo>
                <a:lnTo>
                  <a:pt x="10" y="80"/>
                </a:lnTo>
                <a:lnTo>
                  <a:pt x="8" y="80"/>
                </a:lnTo>
                <a:lnTo>
                  <a:pt x="8" y="80"/>
                </a:lnTo>
                <a:lnTo>
                  <a:pt x="8" y="80"/>
                </a:lnTo>
                <a:lnTo>
                  <a:pt x="6" y="79"/>
                </a:lnTo>
                <a:lnTo>
                  <a:pt x="5" y="79"/>
                </a:lnTo>
                <a:lnTo>
                  <a:pt x="3" y="77"/>
                </a:lnTo>
                <a:lnTo>
                  <a:pt x="3" y="77"/>
                </a:lnTo>
                <a:lnTo>
                  <a:pt x="2" y="77"/>
                </a:lnTo>
                <a:lnTo>
                  <a:pt x="2" y="76"/>
                </a:lnTo>
                <a:lnTo>
                  <a:pt x="2" y="76"/>
                </a:lnTo>
                <a:lnTo>
                  <a:pt x="2" y="76"/>
                </a:lnTo>
                <a:lnTo>
                  <a:pt x="2" y="74"/>
                </a:lnTo>
                <a:lnTo>
                  <a:pt x="2" y="74"/>
                </a:lnTo>
                <a:lnTo>
                  <a:pt x="2" y="74"/>
                </a:lnTo>
                <a:lnTo>
                  <a:pt x="0" y="74"/>
                </a:lnTo>
                <a:lnTo>
                  <a:pt x="0" y="71"/>
                </a:lnTo>
                <a:lnTo>
                  <a:pt x="2" y="69"/>
                </a:lnTo>
                <a:lnTo>
                  <a:pt x="3" y="68"/>
                </a:lnTo>
                <a:lnTo>
                  <a:pt x="3" y="66"/>
                </a:lnTo>
                <a:lnTo>
                  <a:pt x="3" y="65"/>
                </a:lnTo>
                <a:lnTo>
                  <a:pt x="5" y="63"/>
                </a:lnTo>
                <a:lnTo>
                  <a:pt x="5" y="63"/>
                </a:lnTo>
                <a:lnTo>
                  <a:pt x="5" y="61"/>
                </a:lnTo>
                <a:lnTo>
                  <a:pt x="6" y="61"/>
                </a:lnTo>
                <a:lnTo>
                  <a:pt x="8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1"/>
                </a:lnTo>
                <a:lnTo>
                  <a:pt x="8" y="61"/>
                </a:lnTo>
                <a:lnTo>
                  <a:pt x="8" y="60"/>
                </a:lnTo>
                <a:lnTo>
                  <a:pt x="8" y="60"/>
                </a:lnTo>
                <a:lnTo>
                  <a:pt x="8" y="58"/>
                </a:lnTo>
                <a:lnTo>
                  <a:pt x="8" y="58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2"/>
                </a:lnTo>
                <a:lnTo>
                  <a:pt x="11" y="49"/>
                </a:lnTo>
                <a:lnTo>
                  <a:pt x="11" y="47"/>
                </a:lnTo>
                <a:lnTo>
                  <a:pt x="13" y="47"/>
                </a:lnTo>
                <a:lnTo>
                  <a:pt x="16" y="44"/>
                </a:lnTo>
                <a:lnTo>
                  <a:pt x="18" y="41"/>
                </a:lnTo>
                <a:lnTo>
                  <a:pt x="19" y="41"/>
                </a:lnTo>
                <a:lnTo>
                  <a:pt x="22" y="38"/>
                </a:lnTo>
                <a:lnTo>
                  <a:pt x="22" y="38"/>
                </a:lnTo>
                <a:lnTo>
                  <a:pt x="27" y="36"/>
                </a:lnTo>
                <a:lnTo>
                  <a:pt x="27" y="36"/>
                </a:lnTo>
                <a:lnTo>
                  <a:pt x="27" y="35"/>
                </a:lnTo>
                <a:lnTo>
                  <a:pt x="29" y="35"/>
                </a:lnTo>
                <a:lnTo>
                  <a:pt x="29" y="33"/>
                </a:lnTo>
                <a:lnTo>
                  <a:pt x="27" y="31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7" y="30"/>
                </a:lnTo>
                <a:lnTo>
                  <a:pt x="29" y="28"/>
                </a:lnTo>
                <a:lnTo>
                  <a:pt x="29" y="28"/>
                </a:lnTo>
                <a:lnTo>
                  <a:pt x="27" y="27"/>
                </a:lnTo>
                <a:lnTo>
                  <a:pt x="25" y="25"/>
                </a:lnTo>
                <a:lnTo>
                  <a:pt x="25" y="24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2" y="17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2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5" y="14"/>
                </a:lnTo>
                <a:lnTo>
                  <a:pt x="27" y="14"/>
                </a:lnTo>
                <a:lnTo>
                  <a:pt x="29" y="13"/>
                </a:lnTo>
                <a:lnTo>
                  <a:pt x="30" y="11"/>
                </a:lnTo>
                <a:lnTo>
                  <a:pt x="32" y="9"/>
                </a:lnTo>
                <a:lnTo>
                  <a:pt x="32" y="9"/>
                </a:lnTo>
                <a:lnTo>
                  <a:pt x="33" y="9"/>
                </a:lnTo>
                <a:lnTo>
                  <a:pt x="35" y="9"/>
                </a:lnTo>
                <a:lnTo>
                  <a:pt x="36" y="9"/>
                </a:lnTo>
                <a:lnTo>
                  <a:pt x="40" y="8"/>
                </a:lnTo>
                <a:lnTo>
                  <a:pt x="41" y="8"/>
                </a:lnTo>
                <a:lnTo>
                  <a:pt x="43" y="8"/>
                </a:lnTo>
                <a:lnTo>
                  <a:pt x="44" y="8"/>
                </a:lnTo>
                <a:lnTo>
                  <a:pt x="49" y="8"/>
                </a:lnTo>
                <a:lnTo>
                  <a:pt x="52" y="8"/>
                </a:lnTo>
                <a:lnTo>
                  <a:pt x="54" y="8"/>
                </a:lnTo>
                <a:lnTo>
                  <a:pt x="60" y="9"/>
                </a:lnTo>
                <a:lnTo>
                  <a:pt x="62" y="9"/>
                </a:lnTo>
                <a:lnTo>
                  <a:pt x="62" y="9"/>
                </a:lnTo>
                <a:lnTo>
                  <a:pt x="63" y="11"/>
                </a:lnTo>
                <a:lnTo>
                  <a:pt x="66" y="11"/>
                </a:lnTo>
                <a:lnTo>
                  <a:pt x="70" y="11"/>
                </a:lnTo>
                <a:lnTo>
                  <a:pt x="71" y="11"/>
                </a:lnTo>
                <a:lnTo>
                  <a:pt x="73" y="11"/>
                </a:lnTo>
                <a:lnTo>
                  <a:pt x="74" y="14"/>
                </a:lnTo>
                <a:lnTo>
                  <a:pt x="74" y="14"/>
                </a:lnTo>
                <a:lnTo>
                  <a:pt x="76" y="14"/>
                </a:lnTo>
                <a:lnTo>
                  <a:pt x="76" y="14"/>
                </a:lnTo>
                <a:lnTo>
                  <a:pt x="79" y="14"/>
                </a:lnTo>
                <a:lnTo>
                  <a:pt x="81" y="14"/>
                </a:lnTo>
                <a:lnTo>
                  <a:pt x="81" y="16"/>
                </a:lnTo>
                <a:lnTo>
                  <a:pt x="81" y="17"/>
                </a:lnTo>
                <a:lnTo>
                  <a:pt x="81" y="17"/>
                </a:lnTo>
                <a:lnTo>
                  <a:pt x="82" y="16"/>
                </a:lnTo>
                <a:lnTo>
                  <a:pt x="82" y="14"/>
                </a:lnTo>
                <a:lnTo>
                  <a:pt x="82" y="14"/>
                </a:lnTo>
                <a:lnTo>
                  <a:pt x="85" y="16"/>
                </a:lnTo>
                <a:lnTo>
                  <a:pt x="85" y="16"/>
                </a:lnTo>
                <a:lnTo>
                  <a:pt x="87" y="14"/>
                </a:lnTo>
                <a:lnTo>
                  <a:pt x="87" y="14"/>
                </a:lnTo>
                <a:lnTo>
                  <a:pt x="88" y="14"/>
                </a:lnTo>
                <a:lnTo>
                  <a:pt x="90" y="16"/>
                </a:lnTo>
                <a:lnTo>
                  <a:pt x="92" y="16"/>
                </a:lnTo>
                <a:lnTo>
                  <a:pt x="93" y="16"/>
                </a:lnTo>
                <a:lnTo>
                  <a:pt x="93" y="17"/>
                </a:lnTo>
                <a:lnTo>
                  <a:pt x="95" y="17"/>
                </a:lnTo>
                <a:lnTo>
                  <a:pt x="95" y="17"/>
                </a:lnTo>
                <a:lnTo>
                  <a:pt x="96" y="16"/>
                </a:lnTo>
                <a:lnTo>
                  <a:pt x="96" y="16"/>
                </a:lnTo>
                <a:lnTo>
                  <a:pt x="98" y="16"/>
                </a:lnTo>
                <a:lnTo>
                  <a:pt x="98" y="14"/>
                </a:lnTo>
                <a:lnTo>
                  <a:pt x="100" y="14"/>
                </a:lnTo>
                <a:lnTo>
                  <a:pt x="100" y="14"/>
                </a:lnTo>
                <a:lnTo>
                  <a:pt x="101" y="14"/>
                </a:lnTo>
                <a:lnTo>
                  <a:pt x="101" y="14"/>
                </a:lnTo>
                <a:lnTo>
                  <a:pt x="101" y="14"/>
                </a:lnTo>
                <a:lnTo>
                  <a:pt x="103" y="16"/>
                </a:lnTo>
                <a:lnTo>
                  <a:pt x="103" y="17"/>
                </a:lnTo>
                <a:lnTo>
                  <a:pt x="104" y="19"/>
                </a:lnTo>
                <a:lnTo>
                  <a:pt x="106" y="17"/>
                </a:lnTo>
                <a:lnTo>
                  <a:pt x="107" y="17"/>
                </a:lnTo>
                <a:lnTo>
                  <a:pt x="109" y="17"/>
                </a:lnTo>
                <a:lnTo>
                  <a:pt x="112" y="17"/>
                </a:lnTo>
                <a:lnTo>
                  <a:pt x="114" y="17"/>
                </a:lnTo>
                <a:lnTo>
                  <a:pt x="115" y="17"/>
                </a:lnTo>
                <a:lnTo>
                  <a:pt x="117" y="17"/>
                </a:lnTo>
                <a:lnTo>
                  <a:pt x="118" y="19"/>
                </a:lnTo>
                <a:lnTo>
                  <a:pt x="118" y="19"/>
                </a:lnTo>
                <a:lnTo>
                  <a:pt x="120" y="20"/>
                </a:lnTo>
                <a:lnTo>
                  <a:pt x="122" y="20"/>
                </a:lnTo>
                <a:lnTo>
                  <a:pt x="122" y="20"/>
                </a:lnTo>
                <a:lnTo>
                  <a:pt x="123" y="19"/>
                </a:lnTo>
                <a:lnTo>
                  <a:pt x="122" y="17"/>
                </a:lnTo>
                <a:lnTo>
                  <a:pt x="122" y="17"/>
                </a:lnTo>
                <a:lnTo>
                  <a:pt x="122" y="16"/>
                </a:lnTo>
                <a:lnTo>
                  <a:pt x="122" y="14"/>
                </a:lnTo>
                <a:lnTo>
                  <a:pt x="122" y="13"/>
                </a:lnTo>
                <a:lnTo>
                  <a:pt x="123" y="11"/>
                </a:lnTo>
                <a:lnTo>
                  <a:pt x="123" y="9"/>
                </a:lnTo>
                <a:lnTo>
                  <a:pt x="125" y="8"/>
                </a:lnTo>
                <a:lnTo>
                  <a:pt x="126" y="8"/>
                </a:lnTo>
                <a:lnTo>
                  <a:pt x="128" y="6"/>
                </a:lnTo>
                <a:lnTo>
                  <a:pt x="129" y="5"/>
                </a:lnTo>
                <a:lnTo>
                  <a:pt x="131" y="5"/>
                </a:lnTo>
                <a:lnTo>
                  <a:pt x="131" y="6"/>
                </a:lnTo>
                <a:lnTo>
                  <a:pt x="133" y="5"/>
                </a:lnTo>
                <a:lnTo>
                  <a:pt x="136" y="5"/>
                </a:lnTo>
                <a:lnTo>
                  <a:pt x="139" y="5"/>
                </a:lnTo>
                <a:lnTo>
                  <a:pt x="139" y="5"/>
                </a:lnTo>
                <a:lnTo>
                  <a:pt x="141" y="5"/>
                </a:lnTo>
                <a:lnTo>
                  <a:pt x="142" y="6"/>
                </a:lnTo>
                <a:lnTo>
                  <a:pt x="144" y="6"/>
                </a:lnTo>
                <a:lnTo>
                  <a:pt x="144" y="6"/>
                </a:lnTo>
                <a:lnTo>
                  <a:pt x="145" y="5"/>
                </a:lnTo>
                <a:lnTo>
                  <a:pt x="147" y="5"/>
                </a:lnTo>
                <a:lnTo>
                  <a:pt x="147" y="2"/>
                </a:lnTo>
                <a:lnTo>
                  <a:pt x="148" y="2"/>
                </a:lnTo>
                <a:lnTo>
                  <a:pt x="148" y="0"/>
                </a:lnTo>
                <a:lnTo>
                  <a:pt x="150" y="0"/>
                </a:lnTo>
                <a:lnTo>
                  <a:pt x="152" y="2"/>
                </a:lnTo>
                <a:lnTo>
                  <a:pt x="155" y="2"/>
                </a:lnTo>
                <a:lnTo>
                  <a:pt x="155" y="2"/>
                </a:lnTo>
                <a:lnTo>
                  <a:pt x="159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4" name="Freeform 31"/>
          <p:cNvSpPr>
            <a:spLocks noEditPoints="1"/>
          </p:cNvSpPr>
          <p:nvPr/>
        </p:nvSpPr>
        <p:spPr bwMode="auto">
          <a:xfrm>
            <a:off x="4665490" y="5280698"/>
            <a:ext cx="284086" cy="267613"/>
          </a:xfrm>
          <a:custGeom>
            <a:avLst/>
            <a:gdLst>
              <a:gd name="T0" fmla="*/ 4 w 54"/>
              <a:gd name="T1" fmla="*/ 13 h 50"/>
              <a:gd name="T2" fmla="*/ 0 w 54"/>
              <a:gd name="T3" fmla="*/ 13 h 50"/>
              <a:gd name="T4" fmla="*/ 2 w 54"/>
              <a:gd name="T5" fmla="*/ 13 h 50"/>
              <a:gd name="T6" fmla="*/ 48 w 54"/>
              <a:gd name="T7" fmla="*/ 0 h 50"/>
              <a:gd name="T8" fmla="*/ 49 w 54"/>
              <a:gd name="T9" fmla="*/ 0 h 50"/>
              <a:gd name="T10" fmla="*/ 51 w 54"/>
              <a:gd name="T11" fmla="*/ 2 h 50"/>
              <a:gd name="T12" fmla="*/ 52 w 54"/>
              <a:gd name="T13" fmla="*/ 3 h 50"/>
              <a:gd name="T14" fmla="*/ 52 w 54"/>
              <a:gd name="T15" fmla="*/ 6 h 50"/>
              <a:gd name="T16" fmla="*/ 52 w 54"/>
              <a:gd name="T17" fmla="*/ 8 h 50"/>
              <a:gd name="T18" fmla="*/ 52 w 54"/>
              <a:gd name="T19" fmla="*/ 11 h 50"/>
              <a:gd name="T20" fmla="*/ 49 w 54"/>
              <a:gd name="T21" fmla="*/ 17 h 50"/>
              <a:gd name="T22" fmla="*/ 48 w 54"/>
              <a:gd name="T23" fmla="*/ 22 h 50"/>
              <a:gd name="T24" fmla="*/ 46 w 54"/>
              <a:gd name="T25" fmla="*/ 28 h 50"/>
              <a:gd name="T26" fmla="*/ 45 w 54"/>
              <a:gd name="T27" fmla="*/ 33 h 50"/>
              <a:gd name="T28" fmla="*/ 43 w 54"/>
              <a:gd name="T29" fmla="*/ 38 h 50"/>
              <a:gd name="T30" fmla="*/ 40 w 54"/>
              <a:gd name="T31" fmla="*/ 43 h 50"/>
              <a:gd name="T32" fmla="*/ 38 w 54"/>
              <a:gd name="T33" fmla="*/ 46 h 50"/>
              <a:gd name="T34" fmla="*/ 38 w 54"/>
              <a:gd name="T35" fmla="*/ 49 h 50"/>
              <a:gd name="T36" fmla="*/ 37 w 54"/>
              <a:gd name="T37" fmla="*/ 50 h 50"/>
              <a:gd name="T38" fmla="*/ 35 w 54"/>
              <a:gd name="T39" fmla="*/ 47 h 50"/>
              <a:gd name="T40" fmla="*/ 33 w 54"/>
              <a:gd name="T41" fmla="*/ 44 h 50"/>
              <a:gd name="T42" fmla="*/ 30 w 54"/>
              <a:gd name="T43" fmla="*/ 43 h 50"/>
              <a:gd name="T44" fmla="*/ 30 w 54"/>
              <a:gd name="T45" fmla="*/ 41 h 50"/>
              <a:gd name="T46" fmla="*/ 29 w 54"/>
              <a:gd name="T47" fmla="*/ 39 h 50"/>
              <a:gd name="T48" fmla="*/ 27 w 54"/>
              <a:gd name="T49" fmla="*/ 33 h 50"/>
              <a:gd name="T50" fmla="*/ 27 w 54"/>
              <a:gd name="T51" fmla="*/ 32 h 50"/>
              <a:gd name="T52" fmla="*/ 27 w 54"/>
              <a:gd name="T53" fmla="*/ 30 h 50"/>
              <a:gd name="T54" fmla="*/ 27 w 54"/>
              <a:gd name="T55" fmla="*/ 27 h 50"/>
              <a:gd name="T56" fmla="*/ 27 w 54"/>
              <a:gd name="T57" fmla="*/ 24 h 50"/>
              <a:gd name="T58" fmla="*/ 37 w 54"/>
              <a:gd name="T59" fmla="*/ 9 h 50"/>
              <a:gd name="T60" fmla="*/ 38 w 54"/>
              <a:gd name="T61" fmla="*/ 6 h 50"/>
              <a:gd name="T62" fmla="*/ 40 w 54"/>
              <a:gd name="T63" fmla="*/ 3 h 50"/>
              <a:gd name="T64" fmla="*/ 45 w 54"/>
              <a:gd name="T65" fmla="*/ 2 h 50"/>
              <a:gd name="T66" fmla="*/ 48 w 54"/>
              <a:gd name="T6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4" h="50">
                <a:moveTo>
                  <a:pt x="2" y="11"/>
                </a:moveTo>
                <a:lnTo>
                  <a:pt x="4" y="13"/>
                </a:lnTo>
                <a:lnTo>
                  <a:pt x="4" y="13"/>
                </a:lnTo>
                <a:lnTo>
                  <a:pt x="0" y="13"/>
                </a:lnTo>
                <a:lnTo>
                  <a:pt x="0" y="13"/>
                </a:lnTo>
                <a:lnTo>
                  <a:pt x="2" y="13"/>
                </a:lnTo>
                <a:lnTo>
                  <a:pt x="2" y="11"/>
                </a:lnTo>
                <a:close/>
                <a:moveTo>
                  <a:pt x="48" y="0"/>
                </a:moveTo>
                <a:lnTo>
                  <a:pt x="49" y="0"/>
                </a:lnTo>
                <a:lnTo>
                  <a:pt x="49" y="0"/>
                </a:lnTo>
                <a:lnTo>
                  <a:pt x="49" y="2"/>
                </a:lnTo>
                <a:lnTo>
                  <a:pt x="51" y="2"/>
                </a:lnTo>
                <a:lnTo>
                  <a:pt x="52" y="2"/>
                </a:lnTo>
                <a:lnTo>
                  <a:pt x="52" y="3"/>
                </a:lnTo>
                <a:lnTo>
                  <a:pt x="54" y="5"/>
                </a:lnTo>
                <a:lnTo>
                  <a:pt x="52" y="6"/>
                </a:lnTo>
                <a:lnTo>
                  <a:pt x="52" y="6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4"/>
                </a:lnTo>
                <a:lnTo>
                  <a:pt x="49" y="17"/>
                </a:lnTo>
                <a:lnTo>
                  <a:pt x="49" y="19"/>
                </a:lnTo>
                <a:lnTo>
                  <a:pt x="48" y="22"/>
                </a:lnTo>
                <a:lnTo>
                  <a:pt x="48" y="24"/>
                </a:lnTo>
                <a:lnTo>
                  <a:pt x="46" y="28"/>
                </a:lnTo>
                <a:lnTo>
                  <a:pt x="46" y="32"/>
                </a:lnTo>
                <a:lnTo>
                  <a:pt x="45" y="33"/>
                </a:lnTo>
                <a:lnTo>
                  <a:pt x="45" y="35"/>
                </a:lnTo>
                <a:lnTo>
                  <a:pt x="43" y="38"/>
                </a:lnTo>
                <a:lnTo>
                  <a:pt x="40" y="39"/>
                </a:lnTo>
                <a:lnTo>
                  <a:pt x="40" y="43"/>
                </a:lnTo>
                <a:lnTo>
                  <a:pt x="38" y="44"/>
                </a:lnTo>
                <a:lnTo>
                  <a:pt x="38" y="46"/>
                </a:lnTo>
                <a:lnTo>
                  <a:pt x="38" y="47"/>
                </a:lnTo>
                <a:lnTo>
                  <a:pt x="38" y="49"/>
                </a:lnTo>
                <a:lnTo>
                  <a:pt x="38" y="50"/>
                </a:lnTo>
                <a:lnTo>
                  <a:pt x="37" y="50"/>
                </a:lnTo>
                <a:lnTo>
                  <a:pt x="35" y="49"/>
                </a:lnTo>
                <a:lnTo>
                  <a:pt x="35" y="47"/>
                </a:lnTo>
                <a:lnTo>
                  <a:pt x="33" y="44"/>
                </a:lnTo>
                <a:lnTo>
                  <a:pt x="33" y="44"/>
                </a:lnTo>
                <a:lnTo>
                  <a:pt x="32" y="43"/>
                </a:lnTo>
                <a:lnTo>
                  <a:pt x="30" y="43"/>
                </a:lnTo>
                <a:lnTo>
                  <a:pt x="30" y="41"/>
                </a:lnTo>
                <a:lnTo>
                  <a:pt x="30" y="41"/>
                </a:lnTo>
                <a:lnTo>
                  <a:pt x="29" y="39"/>
                </a:lnTo>
                <a:lnTo>
                  <a:pt x="29" y="39"/>
                </a:lnTo>
                <a:lnTo>
                  <a:pt x="27" y="35"/>
                </a:lnTo>
                <a:lnTo>
                  <a:pt x="27" y="33"/>
                </a:lnTo>
                <a:lnTo>
                  <a:pt x="27" y="33"/>
                </a:lnTo>
                <a:lnTo>
                  <a:pt x="27" y="32"/>
                </a:lnTo>
                <a:lnTo>
                  <a:pt x="27" y="32"/>
                </a:lnTo>
                <a:lnTo>
                  <a:pt x="27" y="30"/>
                </a:lnTo>
                <a:lnTo>
                  <a:pt x="27" y="28"/>
                </a:lnTo>
                <a:lnTo>
                  <a:pt x="27" y="27"/>
                </a:lnTo>
                <a:lnTo>
                  <a:pt x="27" y="24"/>
                </a:lnTo>
                <a:lnTo>
                  <a:pt x="27" y="24"/>
                </a:lnTo>
                <a:lnTo>
                  <a:pt x="35" y="13"/>
                </a:lnTo>
                <a:lnTo>
                  <a:pt x="37" y="9"/>
                </a:lnTo>
                <a:lnTo>
                  <a:pt x="38" y="8"/>
                </a:lnTo>
                <a:lnTo>
                  <a:pt x="38" y="6"/>
                </a:lnTo>
                <a:lnTo>
                  <a:pt x="40" y="5"/>
                </a:lnTo>
                <a:lnTo>
                  <a:pt x="40" y="3"/>
                </a:lnTo>
                <a:lnTo>
                  <a:pt x="41" y="3"/>
                </a:lnTo>
                <a:lnTo>
                  <a:pt x="45" y="2"/>
                </a:lnTo>
                <a:lnTo>
                  <a:pt x="46" y="0"/>
                </a:lnTo>
                <a:lnTo>
                  <a:pt x="4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-2373518" y="3819523"/>
            <a:ext cx="1457256" cy="567341"/>
          </a:xfrm>
          <a:custGeom>
            <a:avLst/>
            <a:gdLst>
              <a:gd name="T0" fmla="*/ 135 w 277"/>
              <a:gd name="T1" fmla="*/ 0 h 106"/>
              <a:gd name="T2" fmla="*/ 149 w 277"/>
              <a:gd name="T3" fmla="*/ 7 h 106"/>
              <a:gd name="T4" fmla="*/ 164 w 277"/>
              <a:gd name="T5" fmla="*/ 15 h 106"/>
              <a:gd name="T6" fmla="*/ 205 w 277"/>
              <a:gd name="T7" fmla="*/ 19 h 106"/>
              <a:gd name="T8" fmla="*/ 227 w 277"/>
              <a:gd name="T9" fmla="*/ 11 h 106"/>
              <a:gd name="T10" fmla="*/ 239 w 277"/>
              <a:gd name="T11" fmla="*/ 11 h 106"/>
              <a:gd name="T12" fmla="*/ 247 w 277"/>
              <a:gd name="T13" fmla="*/ 10 h 106"/>
              <a:gd name="T14" fmla="*/ 255 w 277"/>
              <a:gd name="T15" fmla="*/ 16 h 106"/>
              <a:gd name="T16" fmla="*/ 260 w 277"/>
              <a:gd name="T17" fmla="*/ 21 h 106"/>
              <a:gd name="T18" fmla="*/ 260 w 277"/>
              <a:gd name="T19" fmla="*/ 32 h 106"/>
              <a:gd name="T20" fmla="*/ 271 w 277"/>
              <a:gd name="T21" fmla="*/ 37 h 106"/>
              <a:gd name="T22" fmla="*/ 272 w 277"/>
              <a:gd name="T23" fmla="*/ 41 h 106"/>
              <a:gd name="T24" fmla="*/ 266 w 277"/>
              <a:gd name="T25" fmla="*/ 48 h 106"/>
              <a:gd name="T26" fmla="*/ 268 w 277"/>
              <a:gd name="T27" fmla="*/ 54 h 106"/>
              <a:gd name="T28" fmla="*/ 271 w 277"/>
              <a:gd name="T29" fmla="*/ 63 h 106"/>
              <a:gd name="T30" fmla="*/ 268 w 277"/>
              <a:gd name="T31" fmla="*/ 70 h 106"/>
              <a:gd name="T32" fmla="*/ 272 w 277"/>
              <a:gd name="T33" fmla="*/ 76 h 106"/>
              <a:gd name="T34" fmla="*/ 276 w 277"/>
              <a:gd name="T35" fmla="*/ 84 h 106"/>
              <a:gd name="T36" fmla="*/ 269 w 277"/>
              <a:gd name="T37" fmla="*/ 87 h 106"/>
              <a:gd name="T38" fmla="*/ 265 w 277"/>
              <a:gd name="T39" fmla="*/ 81 h 106"/>
              <a:gd name="T40" fmla="*/ 252 w 277"/>
              <a:gd name="T41" fmla="*/ 81 h 106"/>
              <a:gd name="T42" fmla="*/ 239 w 277"/>
              <a:gd name="T43" fmla="*/ 82 h 106"/>
              <a:gd name="T44" fmla="*/ 225 w 277"/>
              <a:gd name="T45" fmla="*/ 86 h 106"/>
              <a:gd name="T46" fmla="*/ 198 w 277"/>
              <a:gd name="T47" fmla="*/ 92 h 106"/>
              <a:gd name="T48" fmla="*/ 181 w 277"/>
              <a:gd name="T49" fmla="*/ 89 h 106"/>
              <a:gd name="T50" fmla="*/ 164 w 277"/>
              <a:gd name="T51" fmla="*/ 92 h 106"/>
              <a:gd name="T52" fmla="*/ 159 w 277"/>
              <a:gd name="T53" fmla="*/ 100 h 106"/>
              <a:gd name="T54" fmla="*/ 151 w 277"/>
              <a:gd name="T55" fmla="*/ 106 h 106"/>
              <a:gd name="T56" fmla="*/ 153 w 277"/>
              <a:gd name="T57" fmla="*/ 90 h 106"/>
              <a:gd name="T58" fmla="*/ 143 w 277"/>
              <a:gd name="T59" fmla="*/ 93 h 106"/>
              <a:gd name="T60" fmla="*/ 119 w 277"/>
              <a:gd name="T61" fmla="*/ 98 h 106"/>
              <a:gd name="T62" fmla="*/ 96 w 277"/>
              <a:gd name="T63" fmla="*/ 98 h 106"/>
              <a:gd name="T64" fmla="*/ 71 w 277"/>
              <a:gd name="T65" fmla="*/ 95 h 106"/>
              <a:gd name="T66" fmla="*/ 58 w 277"/>
              <a:gd name="T67" fmla="*/ 100 h 106"/>
              <a:gd name="T68" fmla="*/ 47 w 277"/>
              <a:gd name="T69" fmla="*/ 92 h 106"/>
              <a:gd name="T70" fmla="*/ 34 w 277"/>
              <a:gd name="T71" fmla="*/ 90 h 106"/>
              <a:gd name="T72" fmla="*/ 34 w 277"/>
              <a:gd name="T73" fmla="*/ 89 h 106"/>
              <a:gd name="T74" fmla="*/ 23 w 277"/>
              <a:gd name="T75" fmla="*/ 86 h 106"/>
              <a:gd name="T76" fmla="*/ 22 w 277"/>
              <a:gd name="T77" fmla="*/ 78 h 106"/>
              <a:gd name="T78" fmla="*/ 17 w 277"/>
              <a:gd name="T79" fmla="*/ 68 h 106"/>
              <a:gd name="T80" fmla="*/ 9 w 277"/>
              <a:gd name="T81" fmla="*/ 63 h 106"/>
              <a:gd name="T82" fmla="*/ 14 w 277"/>
              <a:gd name="T83" fmla="*/ 63 h 106"/>
              <a:gd name="T84" fmla="*/ 19 w 277"/>
              <a:gd name="T85" fmla="*/ 62 h 106"/>
              <a:gd name="T86" fmla="*/ 19 w 277"/>
              <a:gd name="T87" fmla="*/ 54 h 106"/>
              <a:gd name="T88" fmla="*/ 15 w 277"/>
              <a:gd name="T89" fmla="*/ 48 h 106"/>
              <a:gd name="T90" fmla="*/ 6 w 277"/>
              <a:gd name="T91" fmla="*/ 43 h 106"/>
              <a:gd name="T92" fmla="*/ 23 w 277"/>
              <a:gd name="T93" fmla="*/ 29 h 106"/>
              <a:gd name="T94" fmla="*/ 31 w 277"/>
              <a:gd name="T95" fmla="*/ 27 h 106"/>
              <a:gd name="T96" fmla="*/ 49 w 277"/>
              <a:gd name="T97" fmla="*/ 29 h 106"/>
              <a:gd name="T98" fmla="*/ 60 w 277"/>
              <a:gd name="T99" fmla="*/ 24 h 106"/>
              <a:gd name="T100" fmla="*/ 50 w 277"/>
              <a:gd name="T101" fmla="*/ 16 h 106"/>
              <a:gd name="T102" fmla="*/ 93 w 277"/>
              <a:gd name="T103" fmla="*/ 8 h 106"/>
              <a:gd name="T104" fmla="*/ 23 w 277"/>
              <a:gd name="T105" fmla="*/ 0 h 106"/>
              <a:gd name="T106" fmla="*/ 31 w 277"/>
              <a:gd name="T107" fmla="*/ 2 h 106"/>
              <a:gd name="T108" fmla="*/ 49 w 277"/>
              <a:gd name="T109" fmla="*/ 16 h 106"/>
              <a:gd name="T110" fmla="*/ 26 w 277"/>
              <a:gd name="T111" fmla="*/ 19 h 106"/>
              <a:gd name="T112" fmla="*/ 8 w 277"/>
              <a:gd name="T113" fmla="*/ 34 h 106"/>
              <a:gd name="T114" fmla="*/ 9 w 277"/>
              <a:gd name="T115" fmla="*/ 26 h 106"/>
              <a:gd name="T116" fmla="*/ 9 w 277"/>
              <a:gd name="T117" fmla="*/ 19 h 106"/>
              <a:gd name="T118" fmla="*/ 14 w 277"/>
              <a:gd name="T119" fmla="*/ 11 h 106"/>
              <a:gd name="T120" fmla="*/ 9 w 277"/>
              <a:gd name="T121" fmla="*/ 5 h 106"/>
              <a:gd name="T122" fmla="*/ 17 w 277"/>
              <a:gd name="T123" fmla="*/ 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" h="106">
                <a:moveTo>
                  <a:pt x="3" y="32"/>
                </a:moveTo>
                <a:lnTo>
                  <a:pt x="4" y="34"/>
                </a:lnTo>
                <a:lnTo>
                  <a:pt x="4" y="34"/>
                </a:lnTo>
                <a:lnTo>
                  <a:pt x="1" y="35"/>
                </a:lnTo>
                <a:lnTo>
                  <a:pt x="0" y="34"/>
                </a:lnTo>
                <a:lnTo>
                  <a:pt x="1" y="34"/>
                </a:lnTo>
                <a:lnTo>
                  <a:pt x="3" y="32"/>
                </a:lnTo>
                <a:lnTo>
                  <a:pt x="3" y="32"/>
                </a:lnTo>
                <a:close/>
                <a:moveTo>
                  <a:pt x="135" y="0"/>
                </a:moveTo>
                <a:lnTo>
                  <a:pt x="137" y="2"/>
                </a:lnTo>
                <a:lnTo>
                  <a:pt x="137" y="2"/>
                </a:lnTo>
                <a:lnTo>
                  <a:pt x="137" y="2"/>
                </a:lnTo>
                <a:lnTo>
                  <a:pt x="137" y="4"/>
                </a:lnTo>
                <a:lnTo>
                  <a:pt x="138" y="5"/>
                </a:lnTo>
                <a:lnTo>
                  <a:pt x="138" y="7"/>
                </a:lnTo>
                <a:lnTo>
                  <a:pt x="143" y="8"/>
                </a:lnTo>
                <a:lnTo>
                  <a:pt x="148" y="7"/>
                </a:lnTo>
                <a:lnTo>
                  <a:pt x="149" y="7"/>
                </a:lnTo>
                <a:lnTo>
                  <a:pt x="149" y="7"/>
                </a:lnTo>
                <a:lnTo>
                  <a:pt x="151" y="11"/>
                </a:lnTo>
                <a:lnTo>
                  <a:pt x="153" y="13"/>
                </a:lnTo>
                <a:lnTo>
                  <a:pt x="156" y="15"/>
                </a:lnTo>
                <a:lnTo>
                  <a:pt x="157" y="15"/>
                </a:lnTo>
                <a:lnTo>
                  <a:pt x="157" y="13"/>
                </a:lnTo>
                <a:lnTo>
                  <a:pt x="159" y="13"/>
                </a:lnTo>
                <a:lnTo>
                  <a:pt x="160" y="13"/>
                </a:lnTo>
                <a:lnTo>
                  <a:pt x="164" y="15"/>
                </a:lnTo>
                <a:lnTo>
                  <a:pt x="165" y="16"/>
                </a:lnTo>
                <a:lnTo>
                  <a:pt x="170" y="18"/>
                </a:lnTo>
                <a:lnTo>
                  <a:pt x="175" y="18"/>
                </a:lnTo>
                <a:lnTo>
                  <a:pt x="176" y="19"/>
                </a:lnTo>
                <a:lnTo>
                  <a:pt x="184" y="21"/>
                </a:lnTo>
                <a:lnTo>
                  <a:pt x="186" y="21"/>
                </a:lnTo>
                <a:lnTo>
                  <a:pt x="190" y="19"/>
                </a:lnTo>
                <a:lnTo>
                  <a:pt x="198" y="18"/>
                </a:lnTo>
                <a:lnTo>
                  <a:pt x="205" y="19"/>
                </a:lnTo>
                <a:lnTo>
                  <a:pt x="206" y="19"/>
                </a:lnTo>
                <a:lnTo>
                  <a:pt x="208" y="19"/>
                </a:lnTo>
                <a:lnTo>
                  <a:pt x="209" y="19"/>
                </a:lnTo>
                <a:lnTo>
                  <a:pt x="211" y="19"/>
                </a:lnTo>
                <a:lnTo>
                  <a:pt x="217" y="18"/>
                </a:lnTo>
                <a:lnTo>
                  <a:pt x="219" y="16"/>
                </a:lnTo>
                <a:lnTo>
                  <a:pt x="220" y="16"/>
                </a:lnTo>
                <a:lnTo>
                  <a:pt x="222" y="15"/>
                </a:lnTo>
                <a:lnTo>
                  <a:pt x="227" y="11"/>
                </a:lnTo>
                <a:lnTo>
                  <a:pt x="228" y="10"/>
                </a:lnTo>
                <a:lnTo>
                  <a:pt x="230" y="10"/>
                </a:lnTo>
                <a:lnTo>
                  <a:pt x="231" y="11"/>
                </a:lnTo>
                <a:lnTo>
                  <a:pt x="233" y="11"/>
                </a:lnTo>
                <a:lnTo>
                  <a:pt x="233" y="11"/>
                </a:lnTo>
                <a:lnTo>
                  <a:pt x="235" y="10"/>
                </a:lnTo>
                <a:lnTo>
                  <a:pt x="238" y="10"/>
                </a:lnTo>
                <a:lnTo>
                  <a:pt x="239" y="11"/>
                </a:lnTo>
                <a:lnTo>
                  <a:pt x="239" y="11"/>
                </a:lnTo>
                <a:lnTo>
                  <a:pt x="241" y="11"/>
                </a:lnTo>
                <a:lnTo>
                  <a:pt x="242" y="11"/>
                </a:lnTo>
                <a:lnTo>
                  <a:pt x="242" y="11"/>
                </a:lnTo>
                <a:lnTo>
                  <a:pt x="244" y="10"/>
                </a:lnTo>
                <a:lnTo>
                  <a:pt x="244" y="10"/>
                </a:lnTo>
                <a:lnTo>
                  <a:pt x="244" y="10"/>
                </a:lnTo>
                <a:lnTo>
                  <a:pt x="246" y="8"/>
                </a:lnTo>
                <a:lnTo>
                  <a:pt x="247" y="10"/>
                </a:lnTo>
                <a:lnTo>
                  <a:pt x="247" y="10"/>
                </a:lnTo>
                <a:lnTo>
                  <a:pt x="247" y="11"/>
                </a:lnTo>
                <a:lnTo>
                  <a:pt x="249" y="11"/>
                </a:lnTo>
                <a:lnTo>
                  <a:pt x="252" y="13"/>
                </a:lnTo>
                <a:lnTo>
                  <a:pt x="252" y="15"/>
                </a:lnTo>
                <a:lnTo>
                  <a:pt x="253" y="15"/>
                </a:lnTo>
                <a:lnTo>
                  <a:pt x="252" y="15"/>
                </a:lnTo>
                <a:lnTo>
                  <a:pt x="252" y="15"/>
                </a:lnTo>
                <a:lnTo>
                  <a:pt x="253" y="16"/>
                </a:lnTo>
                <a:lnTo>
                  <a:pt x="255" y="16"/>
                </a:lnTo>
                <a:lnTo>
                  <a:pt x="255" y="16"/>
                </a:lnTo>
                <a:lnTo>
                  <a:pt x="257" y="16"/>
                </a:lnTo>
                <a:lnTo>
                  <a:pt x="257" y="16"/>
                </a:lnTo>
                <a:lnTo>
                  <a:pt x="257" y="18"/>
                </a:lnTo>
                <a:lnTo>
                  <a:pt x="257" y="18"/>
                </a:lnTo>
                <a:lnTo>
                  <a:pt x="257" y="18"/>
                </a:lnTo>
                <a:lnTo>
                  <a:pt x="258" y="19"/>
                </a:lnTo>
                <a:lnTo>
                  <a:pt x="258" y="19"/>
                </a:lnTo>
                <a:lnTo>
                  <a:pt x="260" y="21"/>
                </a:lnTo>
                <a:lnTo>
                  <a:pt x="260" y="22"/>
                </a:lnTo>
                <a:lnTo>
                  <a:pt x="261" y="24"/>
                </a:lnTo>
                <a:lnTo>
                  <a:pt x="261" y="26"/>
                </a:lnTo>
                <a:lnTo>
                  <a:pt x="260" y="26"/>
                </a:lnTo>
                <a:lnTo>
                  <a:pt x="258" y="27"/>
                </a:lnTo>
                <a:lnTo>
                  <a:pt x="258" y="29"/>
                </a:lnTo>
                <a:lnTo>
                  <a:pt x="260" y="29"/>
                </a:lnTo>
                <a:lnTo>
                  <a:pt x="260" y="30"/>
                </a:lnTo>
                <a:lnTo>
                  <a:pt x="260" y="32"/>
                </a:lnTo>
                <a:lnTo>
                  <a:pt x="261" y="34"/>
                </a:lnTo>
                <a:lnTo>
                  <a:pt x="260" y="34"/>
                </a:lnTo>
                <a:lnTo>
                  <a:pt x="260" y="34"/>
                </a:lnTo>
                <a:lnTo>
                  <a:pt x="261" y="35"/>
                </a:lnTo>
                <a:lnTo>
                  <a:pt x="265" y="35"/>
                </a:lnTo>
                <a:lnTo>
                  <a:pt x="265" y="37"/>
                </a:lnTo>
                <a:lnTo>
                  <a:pt x="268" y="35"/>
                </a:lnTo>
                <a:lnTo>
                  <a:pt x="269" y="35"/>
                </a:lnTo>
                <a:lnTo>
                  <a:pt x="271" y="37"/>
                </a:lnTo>
                <a:lnTo>
                  <a:pt x="272" y="38"/>
                </a:lnTo>
                <a:lnTo>
                  <a:pt x="276" y="40"/>
                </a:lnTo>
                <a:lnTo>
                  <a:pt x="276" y="41"/>
                </a:lnTo>
                <a:lnTo>
                  <a:pt x="276" y="41"/>
                </a:lnTo>
                <a:lnTo>
                  <a:pt x="277" y="41"/>
                </a:lnTo>
                <a:lnTo>
                  <a:pt x="276" y="41"/>
                </a:lnTo>
                <a:lnTo>
                  <a:pt x="276" y="41"/>
                </a:lnTo>
                <a:lnTo>
                  <a:pt x="274" y="40"/>
                </a:lnTo>
                <a:lnTo>
                  <a:pt x="272" y="41"/>
                </a:lnTo>
                <a:lnTo>
                  <a:pt x="271" y="41"/>
                </a:lnTo>
                <a:lnTo>
                  <a:pt x="271" y="46"/>
                </a:lnTo>
                <a:lnTo>
                  <a:pt x="269" y="46"/>
                </a:lnTo>
                <a:lnTo>
                  <a:pt x="268" y="46"/>
                </a:lnTo>
                <a:lnTo>
                  <a:pt x="266" y="46"/>
                </a:lnTo>
                <a:lnTo>
                  <a:pt x="266" y="46"/>
                </a:lnTo>
                <a:lnTo>
                  <a:pt x="265" y="46"/>
                </a:lnTo>
                <a:lnTo>
                  <a:pt x="265" y="48"/>
                </a:lnTo>
                <a:lnTo>
                  <a:pt x="266" y="48"/>
                </a:lnTo>
                <a:lnTo>
                  <a:pt x="266" y="49"/>
                </a:lnTo>
                <a:lnTo>
                  <a:pt x="266" y="49"/>
                </a:lnTo>
                <a:lnTo>
                  <a:pt x="266" y="51"/>
                </a:lnTo>
                <a:lnTo>
                  <a:pt x="268" y="51"/>
                </a:lnTo>
                <a:lnTo>
                  <a:pt x="268" y="51"/>
                </a:lnTo>
                <a:lnTo>
                  <a:pt x="268" y="52"/>
                </a:lnTo>
                <a:lnTo>
                  <a:pt x="268" y="52"/>
                </a:lnTo>
                <a:lnTo>
                  <a:pt x="266" y="52"/>
                </a:lnTo>
                <a:lnTo>
                  <a:pt x="268" y="54"/>
                </a:lnTo>
                <a:lnTo>
                  <a:pt x="268" y="56"/>
                </a:lnTo>
                <a:lnTo>
                  <a:pt x="269" y="56"/>
                </a:lnTo>
                <a:lnTo>
                  <a:pt x="269" y="59"/>
                </a:lnTo>
                <a:lnTo>
                  <a:pt x="269" y="59"/>
                </a:lnTo>
                <a:lnTo>
                  <a:pt x="269" y="60"/>
                </a:lnTo>
                <a:lnTo>
                  <a:pt x="269" y="63"/>
                </a:lnTo>
                <a:lnTo>
                  <a:pt x="269" y="63"/>
                </a:lnTo>
                <a:lnTo>
                  <a:pt x="269" y="63"/>
                </a:lnTo>
                <a:lnTo>
                  <a:pt x="271" y="63"/>
                </a:lnTo>
                <a:lnTo>
                  <a:pt x="271" y="63"/>
                </a:lnTo>
                <a:lnTo>
                  <a:pt x="271" y="65"/>
                </a:lnTo>
                <a:lnTo>
                  <a:pt x="271" y="65"/>
                </a:lnTo>
                <a:lnTo>
                  <a:pt x="271" y="65"/>
                </a:lnTo>
                <a:lnTo>
                  <a:pt x="271" y="67"/>
                </a:lnTo>
                <a:lnTo>
                  <a:pt x="269" y="68"/>
                </a:lnTo>
                <a:lnTo>
                  <a:pt x="269" y="68"/>
                </a:lnTo>
                <a:lnTo>
                  <a:pt x="269" y="70"/>
                </a:lnTo>
                <a:lnTo>
                  <a:pt x="268" y="70"/>
                </a:lnTo>
                <a:lnTo>
                  <a:pt x="268" y="71"/>
                </a:lnTo>
                <a:lnTo>
                  <a:pt x="268" y="71"/>
                </a:lnTo>
                <a:lnTo>
                  <a:pt x="269" y="71"/>
                </a:lnTo>
                <a:lnTo>
                  <a:pt x="271" y="73"/>
                </a:lnTo>
                <a:lnTo>
                  <a:pt x="272" y="74"/>
                </a:lnTo>
                <a:lnTo>
                  <a:pt x="274" y="74"/>
                </a:lnTo>
                <a:lnTo>
                  <a:pt x="272" y="76"/>
                </a:lnTo>
                <a:lnTo>
                  <a:pt x="272" y="76"/>
                </a:lnTo>
                <a:lnTo>
                  <a:pt x="272" y="76"/>
                </a:lnTo>
                <a:lnTo>
                  <a:pt x="272" y="78"/>
                </a:lnTo>
                <a:lnTo>
                  <a:pt x="272" y="78"/>
                </a:lnTo>
                <a:lnTo>
                  <a:pt x="272" y="79"/>
                </a:lnTo>
                <a:lnTo>
                  <a:pt x="274" y="79"/>
                </a:lnTo>
                <a:lnTo>
                  <a:pt x="276" y="81"/>
                </a:lnTo>
                <a:lnTo>
                  <a:pt x="276" y="82"/>
                </a:lnTo>
                <a:lnTo>
                  <a:pt x="276" y="82"/>
                </a:lnTo>
                <a:lnTo>
                  <a:pt x="276" y="82"/>
                </a:lnTo>
                <a:lnTo>
                  <a:pt x="276" y="84"/>
                </a:lnTo>
                <a:lnTo>
                  <a:pt x="276" y="84"/>
                </a:lnTo>
                <a:lnTo>
                  <a:pt x="276" y="84"/>
                </a:lnTo>
                <a:lnTo>
                  <a:pt x="274" y="84"/>
                </a:lnTo>
                <a:lnTo>
                  <a:pt x="274" y="84"/>
                </a:lnTo>
                <a:lnTo>
                  <a:pt x="272" y="84"/>
                </a:lnTo>
                <a:lnTo>
                  <a:pt x="272" y="84"/>
                </a:lnTo>
                <a:lnTo>
                  <a:pt x="271" y="86"/>
                </a:lnTo>
                <a:lnTo>
                  <a:pt x="269" y="87"/>
                </a:lnTo>
                <a:lnTo>
                  <a:pt x="269" y="87"/>
                </a:lnTo>
                <a:lnTo>
                  <a:pt x="268" y="87"/>
                </a:lnTo>
                <a:lnTo>
                  <a:pt x="268" y="87"/>
                </a:lnTo>
                <a:lnTo>
                  <a:pt x="268" y="86"/>
                </a:lnTo>
                <a:lnTo>
                  <a:pt x="268" y="82"/>
                </a:lnTo>
                <a:lnTo>
                  <a:pt x="268" y="82"/>
                </a:lnTo>
                <a:lnTo>
                  <a:pt x="268" y="82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5" y="82"/>
                </a:lnTo>
                <a:lnTo>
                  <a:pt x="263" y="82"/>
                </a:lnTo>
                <a:lnTo>
                  <a:pt x="260" y="82"/>
                </a:lnTo>
                <a:lnTo>
                  <a:pt x="258" y="82"/>
                </a:lnTo>
                <a:lnTo>
                  <a:pt x="258" y="82"/>
                </a:lnTo>
                <a:lnTo>
                  <a:pt x="255" y="81"/>
                </a:lnTo>
                <a:lnTo>
                  <a:pt x="253" y="81"/>
                </a:lnTo>
                <a:lnTo>
                  <a:pt x="253" y="81"/>
                </a:lnTo>
                <a:lnTo>
                  <a:pt x="252" y="81"/>
                </a:lnTo>
                <a:lnTo>
                  <a:pt x="249" y="81"/>
                </a:lnTo>
                <a:lnTo>
                  <a:pt x="249" y="81"/>
                </a:lnTo>
                <a:lnTo>
                  <a:pt x="247" y="81"/>
                </a:lnTo>
                <a:lnTo>
                  <a:pt x="247" y="81"/>
                </a:lnTo>
                <a:lnTo>
                  <a:pt x="246" y="82"/>
                </a:lnTo>
                <a:lnTo>
                  <a:pt x="242" y="84"/>
                </a:lnTo>
                <a:lnTo>
                  <a:pt x="241" y="84"/>
                </a:lnTo>
                <a:lnTo>
                  <a:pt x="241" y="82"/>
                </a:lnTo>
                <a:lnTo>
                  <a:pt x="239" y="82"/>
                </a:lnTo>
                <a:lnTo>
                  <a:pt x="239" y="82"/>
                </a:lnTo>
                <a:lnTo>
                  <a:pt x="239" y="81"/>
                </a:lnTo>
                <a:lnTo>
                  <a:pt x="238" y="82"/>
                </a:lnTo>
                <a:lnTo>
                  <a:pt x="236" y="82"/>
                </a:lnTo>
                <a:lnTo>
                  <a:pt x="235" y="84"/>
                </a:lnTo>
                <a:lnTo>
                  <a:pt x="231" y="84"/>
                </a:lnTo>
                <a:lnTo>
                  <a:pt x="228" y="86"/>
                </a:lnTo>
                <a:lnTo>
                  <a:pt x="227" y="86"/>
                </a:lnTo>
                <a:lnTo>
                  <a:pt x="225" y="86"/>
                </a:lnTo>
                <a:lnTo>
                  <a:pt x="224" y="86"/>
                </a:lnTo>
                <a:lnTo>
                  <a:pt x="220" y="84"/>
                </a:lnTo>
                <a:lnTo>
                  <a:pt x="219" y="84"/>
                </a:lnTo>
                <a:lnTo>
                  <a:pt x="217" y="86"/>
                </a:lnTo>
                <a:lnTo>
                  <a:pt x="214" y="87"/>
                </a:lnTo>
                <a:lnTo>
                  <a:pt x="208" y="89"/>
                </a:lnTo>
                <a:lnTo>
                  <a:pt x="203" y="90"/>
                </a:lnTo>
                <a:lnTo>
                  <a:pt x="200" y="92"/>
                </a:lnTo>
                <a:lnTo>
                  <a:pt x="198" y="92"/>
                </a:lnTo>
                <a:lnTo>
                  <a:pt x="194" y="92"/>
                </a:lnTo>
                <a:lnTo>
                  <a:pt x="190" y="92"/>
                </a:lnTo>
                <a:lnTo>
                  <a:pt x="189" y="92"/>
                </a:lnTo>
                <a:lnTo>
                  <a:pt x="187" y="92"/>
                </a:lnTo>
                <a:lnTo>
                  <a:pt x="186" y="90"/>
                </a:lnTo>
                <a:lnTo>
                  <a:pt x="184" y="89"/>
                </a:lnTo>
                <a:lnTo>
                  <a:pt x="184" y="89"/>
                </a:lnTo>
                <a:lnTo>
                  <a:pt x="183" y="89"/>
                </a:lnTo>
                <a:lnTo>
                  <a:pt x="181" y="89"/>
                </a:lnTo>
                <a:lnTo>
                  <a:pt x="176" y="90"/>
                </a:lnTo>
                <a:lnTo>
                  <a:pt x="175" y="90"/>
                </a:lnTo>
                <a:lnTo>
                  <a:pt x="175" y="90"/>
                </a:lnTo>
                <a:lnTo>
                  <a:pt x="171" y="92"/>
                </a:lnTo>
                <a:lnTo>
                  <a:pt x="170" y="92"/>
                </a:lnTo>
                <a:lnTo>
                  <a:pt x="168" y="92"/>
                </a:lnTo>
                <a:lnTo>
                  <a:pt x="167" y="92"/>
                </a:lnTo>
                <a:lnTo>
                  <a:pt x="165" y="92"/>
                </a:lnTo>
                <a:lnTo>
                  <a:pt x="164" y="92"/>
                </a:lnTo>
                <a:lnTo>
                  <a:pt x="162" y="90"/>
                </a:lnTo>
                <a:lnTo>
                  <a:pt x="160" y="90"/>
                </a:lnTo>
                <a:lnTo>
                  <a:pt x="159" y="90"/>
                </a:lnTo>
                <a:lnTo>
                  <a:pt x="159" y="90"/>
                </a:lnTo>
                <a:lnTo>
                  <a:pt x="157" y="92"/>
                </a:lnTo>
                <a:lnTo>
                  <a:pt x="157" y="95"/>
                </a:lnTo>
                <a:lnTo>
                  <a:pt x="157" y="95"/>
                </a:lnTo>
                <a:lnTo>
                  <a:pt x="159" y="98"/>
                </a:lnTo>
                <a:lnTo>
                  <a:pt x="159" y="100"/>
                </a:lnTo>
                <a:lnTo>
                  <a:pt x="157" y="100"/>
                </a:lnTo>
                <a:lnTo>
                  <a:pt x="156" y="100"/>
                </a:lnTo>
                <a:lnTo>
                  <a:pt x="156" y="100"/>
                </a:lnTo>
                <a:lnTo>
                  <a:pt x="154" y="100"/>
                </a:lnTo>
                <a:lnTo>
                  <a:pt x="154" y="103"/>
                </a:lnTo>
                <a:lnTo>
                  <a:pt x="153" y="103"/>
                </a:lnTo>
                <a:lnTo>
                  <a:pt x="153" y="104"/>
                </a:lnTo>
                <a:lnTo>
                  <a:pt x="151" y="106"/>
                </a:lnTo>
                <a:lnTo>
                  <a:pt x="151" y="106"/>
                </a:lnTo>
                <a:lnTo>
                  <a:pt x="149" y="104"/>
                </a:lnTo>
                <a:lnTo>
                  <a:pt x="148" y="104"/>
                </a:lnTo>
                <a:lnTo>
                  <a:pt x="148" y="103"/>
                </a:lnTo>
                <a:lnTo>
                  <a:pt x="148" y="100"/>
                </a:lnTo>
                <a:lnTo>
                  <a:pt x="146" y="98"/>
                </a:lnTo>
                <a:lnTo>
                  <a:pt x="148" y="97"/>
                </a:lnTo>
                <a:lnTo>
                  <a:pt x="149" y="95"/>
                </a:lnTo>
                <a:lnTo>
                  <a:pt x="153" y="92"/>
                </a:lnTo>
                <a:lnTo>
                  <a:pt x="153" y="90"/>
                </a:lnTo>
                <a:lnTo>
                  <a:pt x="151" y="90"/>
                </a:lnTo>
                <a:lnTo>
                  <a:pt x="151" y="89"/>
                </a:lnTo>
                <a:lnTo>
                  <a:pt x="149" y="89"/>
                </a:lnTo>
                <a:lnTo>
                  <a:pt x="148" y="89"/>
                </a:lnTo>
                <a:lnTo>
                  <a:pt x="146" y="90"/>
                </a:lnTo>
                <a:lnTo>
                  <a:pt x="145" y="90"/>
                </a:lnTo>
                <a:lnTo>
                  <a:pt x="145" y="92"/>
                </a:lnTo>
                <a:lnTo>
                  <a:pt x="143" y="92"/>
                </a:lnTo>
                <a:lnTo>
                  <a:pt x="143" y="93"/>
                </a:lnTo>
                <a:lnTo>
                  <a:pt x="140" y="93"/>
                </a:lnTo>
                <a:lnTo>
                  <a:pt x="137" y="92"/>
                </a:lnTo>
                <a:lnTo>
                  <a:pt x="134" y="92"/>
                </a:lnTo>
                <a:lnTo>
                  <a:pt x="132" y="90"/>
                </a:lnTo>
                <a:lnTo>
                  <a:pt x="131" y="90"/>
                </a:lnTo>
                <a:lnTo>
                  <a:pt x="129" y="90"/>
                </a:lnTo>
                <a:lnTo>
                  <a:pt x="124" y="93"/>
                </a:lnTo>
                <a:lnTo>
                  <a:pt x="121" y="98"/>
                </a:lnTo>
                <a:lnTo>
                  <a:pt x="119" y="98"/>
                </a:lnTo>
                <a:lnTo>
                  <a:pt x="116" y="100"/>
                </a:lnTo>
                <a:lnTo>
                  <a:pt x="113" y="101"/>
                </a:lnTo>
                <a:lnTo>
                  <a:pt x="112" y="100"/>
                </a:lnTo>
                <a:lnTo>
                  <a:pt x="107" y="101"/>
                </a:lnTo>
                <a:lnTo>
                  <a:pt x="105" y="101"/>
                </a:lnTo>
                <a:lnTo>
                  <a:pt x="102" y="103"/>
                </a:lnTo>
                <a:lnTo>
                  <a:pt x="99" y="101"/>
                </a:lnTo>
                <a:lnTo>
                  <a:pt x="97" y="100"/>
                </a:lnTo>
                <a:lnTo>
                  <a:pt x="96" y="98"/>
                </a:lnTo>
                <a:lnTo>
                  <a:pt x="93" y="95"/>
                </a:lnTo>
                <a:lnTo>
                  <a:pt x="91" y="93"/>
                </a:lnTo>
                <a:lnTo>
                  <a:pt x="88" y="93"/>
                </a:lnTo>
                <a:lnTo>
                  <a:pt x="82" y="90"/>
                </a:lnTo>
                <a:lnTo>
                  <a:pt x="80" y="89"/>
                </a:lnTo>
                <a:lnTo>
                  <a:pt x="77" y="89"/>
                </a:lnTo>
                <a:lnTo>
                  <a:pt x="72" y="89"/>
                </a:lnTo>
                <a:lnTo>
                  <a:pt x="71" y="90"/>
                </a:lnTo>
                <a:lnTo>
                  <a:pt x="71" y="95"/>
                </a:lnTo>
                <a:lnTo>
                  <a:pt x="69" y="95"/>
                </a:lnTo>
                <a:lnTo>
                  <a:pt x="69" y="98"/>
                </a:lnTo>
                <a:lnTo>
                  <a:pt x="69" y="98"/>
                </a:lnTo>
                <a:lnTo>
                  <a:pt x="67" y="100"/>
                </a:lnTo>
                <a:lnTo>
                  <a:pt x="67" y="98"/>
                </a:lnTo>
                <a:lnTo>
                  <a:pt x="66" y="98"/>
                </a:lnTo>
                <a:lnTo>
                  <a:pt x="64" y="98"/>
                </a:lnTo>
                <a:lnTo>
                  <a:pt x="60" y="100"/>
                </a:lnTo>
                <a:lnTo>
                  <a:pt x="58" y="100"/>
                </a:lnTo>
                <a:lnTo>
                  <a:pt x="53" y="98"/>
                </a:lnTo>
                <a:lnTo>
                  <a:pt x="52" y="98"/>
                </a:lnTo>
                <a:lnTo>
                  <a:pt x="50" y="97"/>
                </a:lnTo>
                <a:lnTo>
                  <a:pt x="50" y="95"/>
                </a:lnTo>
                <a:lnTo>
                  <a:pt x="49" y="93"/>
                </a:lnTo>
                <a:lnTo>
                  <a:pt x="49" y="92"/>
                </a:lnTo>
                <a:lnTo>
                  <a:pt x="49" y="92"/>
                </a:lnTo>
                <a:lnTo>
                  <a:pt x="47" y="92"/>
                </a:lnTo>
                <a:lnTo>
                  <a:pt x="47" y="92"/>
                </a:lnTo>
                <a:lnTo>
                  <a:pt x="45" y="92"/>
                </a:lnTo>
                <a:lnTo>
                  <a:pt x="44" y="92"/>
                </a:lnTo>
                <a:lnTo>
                  <a:pt x="41" y="90"/>
                </a:lnTo>
                <a:lnTo>
                  <a:pt x="37" y="90"/>
                </a:lnTo>
                <a:lnTo>
                  <a:pt x="36" y="92"/>
                </a:lnTo>
                <a:lnTo>
                  <a:pt x="36" y="92"/>
                </a:lnTo>
                <a:lnTo>
                  <a:pt x="34" y="92"/>
                </a:lnTo>
                <a:lnTo>
                  <a:pt x="34" y="92"/>
                </a:lnTo>
                <a:lnTo>
                  <a:pt x="34" y="90"/>
                </a:lnTo>
                <a:lnTo>
                  <a:pt x="31" y="90"/>
                </a:lnTo>
                <a:lnTo>
                  <a:pt x="28" y="92"/>
                </a:lnTo>
                <a:lnTo>
                  <a:pt x="26" y="92"/>
                </a:lnTo>
                <a:lnTo>
                  <a:pt x="25" y="92"/>
                </a:lnTo>
                <a:lnTo>
                  <a:pt x="26" y="90"/>
                </a:lnTo>
                <a:lnTo>
                  <a:pt x="26" y="90"/>
                </a:lnTo>
                <a:lnTo>
                  <a:pt x="28" y="90"/>
                </a:lnTo>
                <a:lnTo>
                  <a:pt x="33" y="90"/>
                </a:lnTo>
                <a:lnTo>
                  <a:pt x="34" y="89"/>
                </a:lnTo>
                <a:lnTo>
                  <a:pt x="34" y="87"/>
                </a:lnTo>
                <a:lnTo>
                  <a:pt x="37" y="87"/>
                </a:lnTo>
                <a:lnTo>
                  <a:pt x="37" y="86"/>
                </a:lnTo>
                <a:lnTo>
                  <a:pt x="36" y="86"/>
                </a:lnTo>
                <a:lnTo>
                  <a:pt x="28" y="87"/>
                </a:lnTo>
                <a:lnTo>
                  <a:pt x="25" y="86"/>
                </a:lnTo>
                <a:lnTo>
                  <a:pt x="23" y="87"/>
                </a:lnTo>
                <a:lnTo>
                  <a:pt x="23" y="87"/>
                </a:lnTo>
                <a:lnTo>
                  <a:pt x="23" y="86"/>
                </a:lnTo>
                <a:lnTo>
                  <a:pt x="23" y="84"/>
                </a:lnTo>
                <a:lnTo>
                  <a:pt x="25" y="84"/>
                </a:lnTo>
                <a:lnTo>
                  <a:pt x="26" y="84"/>
                </a:lnTo>
                <a:lnTo>
                  <a:pt x="26" y="82"/>
                </a:lnTo>
                <a:lnTo>
                  <a:pt x="25" y="81"/>
                </a:lnTo>
                <a:lnTo>
                  <a:pt x="25" y="81"/>
                </a:lnTo>
                <a:lnTo>
                  <a:pt x="23" y="81"/>
                </a:lnTo>
                <a:lnTo>
                  <a:pt x="22" y="81"/>
                </a:lnTo>
                <a:lnTo>
                  <a:pt x="22" y="78"/>
                </a:lnTo>
                <a:lnTo>
                  <a:pt x="22" y="76"/>
                </a:lnTo>
                <a:lnTo>
                  <a:pt x="20" y="76"/>
                </a:lnTo>
                <a:lnTo>
                  <a:pt x="20" y="74"/>
                </a:lnTo>
                <a:lnTo>
                  <a:pt x="22" y="74"/>
                </a:lnTo>
                <a:lnTo>
                  <a:pt x="23" y="71"/>
                </a:lnTo>
                <a:lnTo>
                  <a:pt x="22" y="70"/>
                </a:lnTo>
                <a:lnTo>
                  <a:pt x="22" y="70"/>
                </a:lnTo>
                <a:lnTo>
                  <a:pt x="19" y="68"/>
                </a:lnTo>
                <a:lnTo>
                  <a:pt x="17" y="68"/>
                </a:lnTo>
                <a:lnTo>
                  <a:pt x="17" y="68"/>
                </a:lnTo>
                <a:lnTo>
                  <a:pt x="14" y="67"/>
                </a:lnTo>
                <a:lnTo>
                  <a:pt x="14" y="67"/>
                </a:lnTo>
                <a:lnTo>
                  <a:pt x="12" y="67"/>
                </a:lnTo>
                <a:lnTo>
                  <a:pt x="12" y="67"/>
                </a:lnTo>
                <a:lnTo>
                  <a:pt x="11" y="67"/>
                </a:lnTo>
                <a:lnTo>
                  <a:pt x="9" y="67"/>
                </a:lnTo>
                <a:lnTo>
                  <a:pt x="9" y="65"/>
                </a:lnTo>
                <a:lnTo>
                  <a:pt x="9" y="63"/>
                </a:lnTo>
                <a:lnTo>
                  <a:pt x="11" y="63"/>
                </a:lnTo>
                <a:lnTo>
                  <a:pt x="11" y="62"/>
                </a:lnTo>
                <a:lnTo>
                  <a:pt x="11" y="60"/>
                </a:lnTo>
                <a:lnTo>
                  <a:pt x="11" y="59"/>
                </a:lnTo>
                <a:lnTo>
                  <a:pt x="11" y="59"/>
                </a:lnTo>
                <a:lnTo>
                  <a:pt x="12" y="59"/>
                </a:lnTo>
                <a:lnTo>
                  <a:pt x="14" y="60"/>
                </a:lnTo>
                <a:lnTo>
                  <a:pt x="14" y="62"/>
                </a:lnTo>
                <a:lnTo>
                  <a:pt x="14" y="63"/>
                </a:lnTo>
                <a:lnTo>
                  <a:pt x="14" y="63"/>
                </a:lnTo>
                <a:lnTo>
                  <a:pt x="14" y="65"/>
                </a:lnTo>
                <a:lnTo>
                  <a:pt x="15" y="63"/>
                </a:lnTo>
                <a:lnTo>
                  <a:pt x="15" y="63"/>
                </a:lnTo>
                <a:lnTo>
                  <a:pt x="15" y="63"/>
                </a:lnTo>
                <a:lnTo>
                  <a:pt x="17" y="63"/>
                </a:lnTo>
                <a:lnTo>
                  <a:pt x="20" y="63"/>
                </a:lnTo>
                <a:lnTo>
                  <a:pt x="22" y="62"/>
                </a:lnTo>
                <a:lnTo>
                  <a:pt x="19" y="62"/>
                </a:lnTo>
                <a:lnTo>
                  <a:pt x="17" y="62"/>
                </a:lnTo>
                <a:lnTo>
                  <a:pt x="17" y="60"/>
                </a:lnTo>
                <a:lnTo>
                  <a:pt x="15" y="59"/>
                </a:lnTo>
                <a:lnTo>
                  <a:pt x="15" y="59"/>
                </a:lnTo>
                <a:lnTo>
                  <a:pt x="15" y="59"/>
                </a:lnTo>
                <a:lnTo>
                  <a:pt x="15" y="57"/>
                </a:lnTo>
                <a:lnTo>
                  <a:pt x="17" y="57"/>
                </a:lnTo>
                <a:lnTo>
                  <a:pt x="19" y="56"/>
                </a:lnTo>
                <a:lnTo>
                  <a:pt x="19" y="54"/>
                </a:lnTo>
                <a:lnTo>
                  <a:pt x="19" y="54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7" y="51"/>
                </a:lnTo>
                <a:lnTo>
                  <a:pt x="15" y="49"/>
                </a:lnTo>
                <a:lnTo>
                  <a:pt x="14" y="48"/>
                </a:lnTo>
                <a:lnTo>
                  <a:pt x="15" y="48"/>
                </a:lnTo>
                <a:lnTo>
                  <a:pt x="17" y="46"/>
                </a:lnTo>
                <a:lnTo>
                  <a:pt x="19" y="45"/>
                </a:lnTo>
                <a:lnTo>
                  <a:pt x="17" y="45"/>
                </a:lnTo>
                <a:lnTo>
                  <a:pt x="17" y="43"/>
                </a:lnTo>
                <a:lnTo>
                  <a:pt x="12" y="45"/>
                </a:lnTo>
                <a:lnTo>
                  <a:pt x="9" y="45"/>
                </a:lnTo>
                <a:lnTo>
                  <a:pt x="6" y="45"/>
                </a:lnTo>
                <a:lnTo>
                  <a:pt x="6" y="45"/>
                </a:lnTo>
                <a:lnTo>
                  <a:pt x="6" y="43"/>
                </a:lnTo>
                <a:lnTo>
                  <a:pt x="8" y="41"/>
                </a:lnTo>
                <a:lnTo>
                  <a:pt x="8" y="38"/>
                </a:lnTo>
                <a:lnTo>
                  <a:pt x="8" y="37"/>
                </a:lnTo>
                <a:lnTo>
                  <a:pt x="9" y="35"/>
                </a:lnTo>
                <a:lnTo>
                  <a:pt x="12" y="34"/>
                </a:lnTo>
                <a:lnTo>
                  <a:pt x="15" y="29"/>
                </a:lnTo>
                <a:lnTo>
                  <a:pt x="19" y="29"/>
                </a:lnTo>
                <a:lnTo>
                  <a:pt x="20" y="29"/>
                </a:lnTo>
                <a:lnTo>
                  <a:pt x="23" y="29"/>
                </a:lnTo>
                <a:lnTo>
                  <a:pt x="23" y="29"/>
                </a:lnTo>
                <a:lnTo>
                  <a:pt x="23" y="30"/>
                </a:lnTo>
                <a:lnTo>
                  <a:pt x="26" y="30"/>
                </a:lnTo>
                <a:lnTo>
                  <a:pt x="30" y="30"/>
                </a:lnTo>
                <a:lnTo>
                  <a:pt x="31" y="30"/>
                </a:lnTo>
                <a:lnTo>
                  <a:pt x="31" y="30"/>
                </a:lnTo>
                <a:lnTo>
                  <a:pt x="30" y="29"/>
                </a:lnTo>
                <a:lnTo>
                  <a:pt x="30" y="27"/>
                </a:lnTo>
                <a:lnTo>
                  <a:pt x="31" y="27"/>
                </a:lnTo>
                <a:lnTo>
                  <a:pt x="33" y="27"/>
                </a:ln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3" y="30"/>
                </a:lnTo>
                <a:lnTo>
                  <a:pt x="37" y="29"/>
                </a:lnTo>
                <a:lnTo>
                  <a:pt x="42" y="30"/>
                </a:lnTo>
                <a:lnTo>
                  <a:pt x="44" y="29"/>
                </a:lnTo>
                <a:lnTo>
                  <a:pt x="49" y="29"/>
                </a:lnTo>
                <a:lnTo>
                  <a:pt x="49" y="29"/>
                </a:lnTo>
                <a:lnTo>
                  <a:pt x="47" y="29"/>
                </a:lnTo>
                <a:lnTo>
                  <a:pt x="47" y="27"/>
                </a:lnTo>
                <a:lnTo>
                  <a:pt x="45" y="27"/>
                </a:lnTo>
                <a:lnTo>
                  <a:pt x="45" y="27"/>
                </a:lnTo>
                <a:lnTo>
                  <a:pt x="47" y="26"/>
                </a:lnTo>
                <a:lnTo>
                  <a:pt x="49" y="26"/>
                </a:lnTo>
                <a:lnTo>
                  <a:pt x="55" y="24"/>
                </a:lnTo>
                <a:lnTo>
                  <a:pt x="60" y="24"/>
                </a:lnTo>
                <a:lnTo>
                  <a:pt x="60" y="22"/>
                </a:lnTo>
                <a:lnTo>
                  <a:pt x="60" y="22"/>
                </a:lnTo>
                <a:lnTo>
                  <a:pt x="53" y="22"/>
                </a:lnTo>
                <a:lnTo>
                  <a:pt x="52" y="22"/>
                </a:lnTo>
                <a:lnTo>
                  <a:pt x="50" y="21"/>
                </a:lnTo>
                <a:lnTo>
                  <a:pt x="49" y="19"/>
                </a:lnTo>
                <a:lnTo>
                  <a:pt x="49" y="19"/>
                </a:lnTo>
                <a:lnTo>
                  <a:pt x="49" y="18"/>
                </a:lnTo>
                <a:lnTo>
                  <a:pt x="50" y="16"/>
                </a:lnTo>
                <a:lnTo>
                  <a:pt x="50" y="15"/>
                </a:lnTo>
                <a:lnTo>
                  <a:pt x="53" y="15"/>
                </a:lnTo>
                <a:lnTo>
                  <a:pt x="61" y="16"/>
                </a:lnTo>
                <a:lnTo>
                  <a:pt x="67" y="16"/>
                </a:lnTo>
                <a:lnTo>
                  <a:pt x="74" y="18"/>
                </a:lnTo>
                <a:lnTo>
                  <a:pt x="80" y="18"/>
                </a:lnTo>
                <a:lnTo>
                  <a:pt x="82" y="16"/>
                </a:lnTo>
                <a:lnTo>
                  <a:pt x="83" y="13"/>
                </a:lnTo>
                <a:lnTo>
                  <a:pt x="93" y="8"/>
                </a:lnTo>
                <a:lnTo>
                  <a:pt x="96" y="7"/>
                </a:lnTo>
                <a:lnTo>
                  <a:pt x="99" y="5"/>
                </a:lnTo>
                <a:lnTo>
                  <a:pt x="105" y="4"/>
                </a:lnTo>
                <a:lnTo>
                  <a:pt x="110" y="2"/>
                </a:lnTo>
                <a:lnTo>
                  <a:pt x="112" y="2"/>
                </a:lnTo>
                <a:lnTo>
                  <a:pt x="123" y="2"/>
                </a:lnTo>
                <a:lnTo>
                  <a:pt x="131" y="2"/>
                </a:lnTo>
                <a:lnTo>
                  <a:pt x="135" y="0"/>
                </a:lnTo>
                <a:close/>
                <a:moveTo>
                  <a:pt x="23" y="0"/>
                </a:moveTo>
                <a:lnTo>
                  <a:pt x="23" y="0"/>
                </a:lnTo>
                <a:lnTo>
                  <a:pt x="25" y="2"/>
                </a:lnTo>
                <a:lnTo>
                  <a:pt x="26" y="4"/>
                </a:lnTo>
                <a:lnTo>
                  <a:pt x="26" y="4"/>
                </a:lnTo>
                <a:lnTo>
                  <a:pt x="28" y="4"/>
                </a:lnTo>
                <a:lnTo>
                  <a:pt x="28" y="2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1" y="2"/>
                </a:lnTo>
                <a:lnTo>
                  <a:pt x="34" y="2"/>
                </a:lnTo>
                <a:lnTo>
                  <a:pt x="33" y="5"/>
                </a:lnTo>
                <a:lnTo>
                  <a:pt x="34" y="7"/>
                </a:lnTo>
                <a:lnTo>
                  <a:pt x="36" y="10"/>
                </a:lnTo>
                <a:lnTo>
                  <a:pt x="39" y="11"/>
                </a:lnTo>
                <a:lnTo>
                  <a:pt x="47" y="15"/>
                </a:lnTo>
                <a:lnTo>
                  <a:pt x="49" y="15"/>
                </a:lnTo>
                <a:lnTo>
                  <a:pt x="49" y="16"/>
                </a:lnTo>
                <a:lnTo>
                  <a:pt x="49" y="18"/>
                </a:lnTo>
                <a:lnTo>
                  <a:pt x="47" y="19"/>
                </a:lnTo>
                <a:lnTo>
                  <a:pt x="45" y="19"/>
                </a:lnTo>
                <a:lnTo>
                  <a:pt x="37" y="18"/>
                </a:lnTo>
                <a:lnTo>
                  <a:pt x="36" y="18"/>
                </a:lnTo>
                <a:lnTo>
                  <a:pt x="34" y="18"/>
                </a:lnTo>
                <a:lnTo>
                  <a:pt x="33" y="19"/>
                </a:lnTo>
                <a:lnTo>
                  <a:pt x="30" y="19"/>
                </a:lnTo>
                <a:lnTo>
                  <a:pt x="26" y="19"/>
                </a:lnTo>
                <a:lnTo>
                  <a:pt x="25" y="22"/>
                </a:lnTo>
                <a:lnTo>
                  <a:pt x="23" y="24"/>
                </a:lnTo>
                <a:lnTo>
                  <a:pt x="19" y="27"/>
                </a:lnTo>
                <a:lnTo>
                  <a:pt x="15" y="27"/>
                </a:lnTo>
                <a:lnTo>
                  <a:pt x="11" y="32"/>
                </a:lnTo>
                <a:lnTo>
                  <a:pt x="9" y="34"/>
                </a:lnTo>
                <a:lnTo>
                  <a:pt x="9" y="35"/>
                </a:lnTo>
                <a:lnTo>
                  <a:pt x="8" y="35"/>
                </a:lnTo>
                <a:lnTo>
                  <a:pt x="8" y="34"/>
                </a:lnTo>
                <a:lnTo>
                  <a:pt x="9" y="34"/>
                </a:lnTo>
                <a:lnTo>
                  <a:pt x="8" y="32"/>
                </a:lnTo>
                <a:lnTo>
                  <a:pt x="8" y="30"/>
                </a:lnTo>
                <a:lnTo>
                  <a:pt x="9" y="29"/>
                </a:lnTo>
                <a:lnTo>
                  <a:pt x="11" y="29"/>
                </a:lnTo>
                <a:lnTo>
                  <a:pt x="15" y="27"/>
                </a:lnTo>
                <a:lnTo>
                  <a:pt x="15" y="26"/>
                </a:lnTo>
                <a:lnTo>
                  <a:pt x="12" y="26"/>
                </a:lnTo>
                <a:lnTo>
                  <a:pt x="9" y="26"/>
                </a:lnTo>
                <a:lnTo>
                  <a:pt x="8" y="26"/>
                </a:lnTo>
                <a:lnTo>
                  <a:pt x="6" y="26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8" y="22"/>
                </a:lnTo>
                <a:lnTo>
                  <a:pt x="8" y="21"/>
                </a:lnTo>
                <a:lnTo>
                  <a:pt x="9" y="19"/>
                </a:lnTo>
                <a:lnTo>
                  <a:pt x="9" y="19"/>
                </a:lnTo>
                <a:lnTo>
                  <a:pt x="9" y="18"/>
                </a:lnTo>
                <a:lnTo>
                  <a:pt x="9" y="18"/>
                </a:lnTo>
                <a:lnTo>
                  <a:pt x="9" y="18"/>
                </a:lnTo>
                <a:lnTo>
                  <a:pt x="9" y="16"/>
                </a:lnTo>
                <a:lnTo>
                  <a:pt x="9" y="15"/>
                </a:lnTo>
                <a:lnTo>
                  <a:pt x="12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1" y="8"/>
                </a:lnTo>
                <a:lnTo>
                  <a:pt x="11" y="7"/>
                </a:lnTo>
                <a:lnTo>
                  <a:pt x="9" y="7"/>
                </a:lnTo>
                <a:lnTo>
                  <a:pt x="9" y="7"/>
                </a:lnTo>
                <a:lnTo>
                  <a:pt x="9" y="5"/>
                </a:lnTo>
                <a:lnTo>
                  <a:pt x="9" y="5"/>
                </a:lnTo>
                <a:lnTo>
                  <a:pt x="12" y="5"/>
                </a:lnTo>
                <a:lnTo>
                  <a:pt x="12" y="5"/>
                </a:lnTo>
                <a:lnTo>
                  <a:pt x="12" y="4"/>
                </a:lnTo>
                <a:lnTo>
                  <a:pt x="12" y="4"/>
                </a:lnTo>
                <a:lnTo>
                  <a:pt x="14" y="2"/>
                </a:lnTo>
                <a:lnTo>
                  <a:pt x="14" y="2"/>
                </a:lnTo>
                <a:lnTo>
                  <a:pt x="15" y="2"/>
                </a:lnTo>
                <a:lnTo>
                  <a:pt x="17" y="2"/>
                </a:lnTo>
                <a:lnTo>
                  <a:pt x="19" y="2"/>
                </a:lnTo>
                <a:lnTo>
                  <a:pt x="19" y="0"/>
                </a:lnTo>
                <a:lnTo>
                  <a:pt x="22" y="0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6" name="Freeform 35"/>
          <p:cNvSpPr>
            <a:spLocks noEditPoints="1"/>
          </p:cNvSpPr>
          <p:nvPr/>
        </p:nvSpPr>
        <p:spPr bwMode="auto">
          <a:xfrm>
            <a:off x="-3996952" y="735825"/>
            <a:ext cx="305129" cy="615514"/>
          </a:xfrm>
          <a:custGeom>
            <a:avLst/>
            <a:gdLst>
              <a:gd name="T0" fmla="*/ 50 w 58"/>
              <a:gd name="T1" fmla="*/ 58 h 115"/>
              <a:gd name="T2" fmla="*/ 49 w 58"/>
              <a:gd name="T3" fmla="*/ 60 h 115"/>
              <a:gd name="T4" fmla="*/ 47 w 58"/>
              <a:gd name="T5" fmla="*/ 60 h 115"/>
              <a:gd name="T6" fmla="*/ 46 w 58"/>
              <a:gd name="T7" fmla="*/ 58 h 115"/>
              <a:gd name="T8" fmla="*/ 49 w 58"/>
              <a:gd name="T9" fmla="*/ 57 h 115"/>
              <a:gd name="T10" fmla="*/ 53 w 58"/>
              <a:gd name="T11" fmla="*/ 42 h 115"/>
              <a:gd name="T12" fmla="*/ 53 w 58"/>
              <a:gd name="T13" fmla="*/ 41 h 115"/>
              <a:gd name="T14" fmla="*/ 33 w 58"/>
              <a:gd name="T15" fmla="*/ 0 h 115"/>
              <a:gd name="T16" fmla="*/ 33 w 58"/>
              <a:gd name="T17" fmla="*/ 3 h 115"/>
              <a:gd name="T18" fmla="*/ 33 w 58"/>
              <a:gd name="T19" fmla="*/ 1 h 115"/>
              <a:gd name="T20" fmla="*/ 38 w 58"/>
              <a:gd name="T21" fmla="*/ 1 h 115"/>
              <a:gd name="T22" fmla="*/ 39 w 58"/>
              <a:gd name="T23" fmla="*/ 9 h 115"/>
              <a:gd name="T24" fmla="*/ 44 w 58"/>
              <a:gd name="T25" fmla="*/ 8 h 115"/>
              <a:gd name="T26" fmla="*/ 50 w 58"/>
              <a:gd name="T27" fmla="*/ 5 h 115"/>
              <a:gd name="T28" fmla="*/ 50 w 58"/>
              <a:gd name="T29" fmla="*/ 8 h 115"/>
              <a:gd name="T30" fmla="*/ 44 w 58"/>
              <a:gd name="T31" fmla="*/ 16 h 115"/>
              <a:gd name="T32" fmla="*/ 42 w 58"/>
              <a:gd name="T33" fmla="*/ 19 h 115"/>
              <a:gd name="T34" fmla="*/ 46 w 58"/>
              <a:gd name="T35" fmla="*/ 25 h 115"/>
              <a:gd name="T36" fmla="*/ 50 w 58"/>
              <a:gd name="T37" fmla="*/ 30 h 115"/>
              <a:gd name="T38" fmla="*/ 52 w 58"/>
              <a:gd name="T39" fmla="*/ 34 h 115"/>
              <a:gd name="T40" fmla="*/ 46 w 58"/>
              <a:gd name="T41" fmla="*/ 44 h 115"/>
              <a:gd name="T42" fmla="*/ 38 w 58"/>
              <a:gd name="T43" fmla="*/ 50 h 115"/>
              <a:gd name="T44" fmla="*/ 36 w 58"/>
              <a:gd name="T45" fmla="*/ 53 h 115"/>
              <a:gd name="T46" fmla="*/ 42 w 58"/>
              <a:gd name="T47" fmla="*/ 60 h 115"/>
              <a:gd name="T48" fmla="*/ 46 w 58"/>
              <a:gd name="T49" fmla="*/ 63 h 115"/>
              <a:gd name="T50" fmla="*/ 49 w 58"/>
              <a:gd name="T51" fmla="*/ 61 h 115"/>
              <a:gd name="T52" fmla="*/ 53 w 58"/>
              <a:gd name="T53" fmla="*/ 66 h 115"/>
              <a:gd name="T54" fmla="*/ 52 w 58"/>
              <a:gd name="T55" fmla="*/ 66 h 115"/>
              <a:gd name="T56" fmla="*/ 55 w 58"/>
              <a:gd name="T57" fmla="*/ 68 h 115"/>
              <a:gd name="T58" fmla="*/ 57 w 58"/>
              <a:gd name="T59" fmla="*/ 71 h 115"/>
              <a:gd name="T60" fmla="*/ 57 w 58"/>
              <a:gd name="T61" fmla="*/ 77 h 115"/>
              <a:gd name="T62" fmla="*/ 57 w 58"/>
              <a:gd name="T63" fmla="*/ 80 h 115"/>
              <a:gd name="T64" fmla="*/ 50 w 58"/>
              <a:gd name="T65" fmla="*/ 83 h 115"/>
              <a:gd name="T66" fmla="*/ 46 w 58"/>
              <a:gd name="T67" fmla="*/ 86 h 115"/>
              <a:gd name="T68" fmla="*/ 42 w 58"/>
              <a:gd name="T69" fmla="*/ 90 h 115"/>
              <a:gd name="T70" fmla="*/ 39 w 58"/>
              <a:gd name="T71" fmla="*/ 91 h 115"/>
              <a:gd name="T72" fmla="*/ 38 w 58"/>
              <a:gd name="T73" fmla="*/ 96 h 115"/>
              <a:gd name="T74" fmla="*/ 39 w 58"/>
              <a:gd name="T75" fmla="*/ 104 h 115"/>
              <a:gd name="T76" fmla="*/ 38 w 58"/>
              <a:gd name="T77" fmla="*/ 109 h 115"/>
              <a:gd name="T78" fmla="*/ 35 w 58"/>
              <a:gd name="T79" fmla="*/ 112 h 115"/>
              <a:gd name="T80" fmla="*/ 28 w 58"/>
              <a:gd name="T81" fmla="*/ 115 h 115"/>
              <a:gd name="T82" fmla="*/ 27 w 58"/>
              <a:gd name="T83" fmla="*/ 105 h 115"/>
              <a:gd name="T84" fmla="*/ 24 w 58"/>
              <a:gd name="T85" fmla="*/ 93 h 115"/>
              <a:gd name="T86" fmla="*/ 20 w 58"/>
              <a:gd name="T87" fmla="*/ 85 h 115"/>
              <a:gd name="T88" fmla="*/ 14 w 58"/>
              <a:gd name="T89" fmla="*/ 80 h 115"/>
              <a:gd name="T90" fmla="*/ 9 w 58"/>
              <a:gd name="T91" fmla="*/ 72 h 115"/>
              <a:gd name="T92" fmla="*/ 5 w 58"/>
              <a:gd name="T93" fmla="*/ 68 h 115"/>
              <a:gd name="T94" fmla="*/ 1 w 58"/>
              <a:gd name="T95" fmla="*/ 64 h 115"/>
              <a:gd name="T96" fmla="*/ 0 w 58"/>
              <a:gd name="T97" fmla="*/ 58 h 115"/>
              <a:gd name="T98" fmla="*/ 0 w 58"/>
              <a:gd name="T99" fmla="*/ 53 h 115"/>
              <a:gd name="T100" fmla="*/ 6 w 58"/>
              <a:gd name="T101" fmla="*/ 47 h 115"/>
              <a:gd name="T102" fmla="*/ 9 w 58"/>
              <a:gd name="T103" fmla="*/ 44 h 115"/>
              <a:gd name="T104" fmla="*/ 11 w 58"/>
              <a:gd name="T105" fmla="*/ 39 h 115"/>
              <a:gd name="T106" fmla="*/ 11 w 58"/>
              <a:gd name="T107" fmla="*/ 33 h 115"/>
              <a:gd name="T108" fmla="*/ 11 w 58"/>
              <a:gd name="T109" fmla="*/ 28 h 115"/>
              <a:gd name="T110" fmla="*/ 9 w 58"/>
              <a:gd name="T111" fmla="*/ 23 h 115"/>
              <a:gd name="T112" fmla="*/ 11 w 58"/>
              <a:gd name="T113" fmla="*/ 16 h 115"/>
              <a:gd name="T114" fmla="*/ 9 w 58"/>
              <a:gd name="T115" fmla="*/ 14 h 115"/>
              <a:gd name="T116" fmla="*/ 12 w 58"/>
              <a:gd name="T117" fmla="*/ 11 h 115"/>
              <a:gd name="T118" fmla="*/ 16 w 58"/>
              <a:gd name="T119" fmla="*/ 8 h 115"/>
              <a:gd name="T120" fmla="*/ 19 w 58"/>
              <a:gd name="T121" fmla="*/ 6 h 115"/>
              <a:gd name="T122" fmla="*/ 31 w 58"/>
              <a:gd name="T12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" h="115">
                <a:moveTo>
                  <a:pt x="49" y="57"/>
                </a:move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50" y="58"/>
                </a:lnTo>
                <a:lnTo>
                  <a:pt x="49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6" y="57"/>
                </a:lnTo>
                <a:lnTo>
                  <a:pt x="46" y="57"/>
                </a:lnTo>
                <a:lnTo>
                  <a:pt x="49" y="57"/>
                </a:lnTo>
                <a:close/>
                <a:moveTo>
                  <a:pt x="53" y="41"/>
                </a:moveTo>
                <a:lnTo>
                  <a:pt x="53" y="42"/>
                </a:lnTo>
                <a:lnTo>
                  <a:pt x="53" y="42"/>
                </a:lnTo>
                <a:lnTo>
                  <a:pt x="52" y="44"/>
                </a:lnTo>
                <a:lnTo>
                  <a:pt x="52" y="42"/>
                </a:lnTo>
                <a:lnTo>
                  <a:pt x="53" y="41"/>
                </a:lnTo>
                <a:close/>
                <a:moveTo>
                  <a:pt x="31" y="0"/>
                </a:moveTo>
                <a:lnTo>
                  <a:pt x="31" y="0"/>
                </a:lnTo>
                <a:lnTo>
                  <a:pt x="33" y="0"/>
                </a:lnTo>
                <a:lnTo>
                  <a:pt x="33" y="1"/>
                </a:lnTo>
                <a:lnTo>
                  <a:pt x="31" y="1"/>
                </a:lnTo>
                <a:lnTo>
                  <a:pt x="33" y="3"/>
                </a:lnTo>
                <a:lnTo>
                  <a:pt x="35" y="3"/>
                </a:lnTo>
                <a:lnTo>
                  <a:pt x="33" y="1"/>
                </a:lnTo>
                <a:lnTo>
                  <a:pt x="33" y="1"/>
                </a:lnTo>
                <a:lnTo>
                  <a:pt x="35" y="1"/>
                </a:lnTo>
                <a:lnTo>
                  <a:pt x="36" y="1"/>
                </a:lnTo>
                <a:lnTo>
                  <a:pt x="38" y="1"/>
                </a:lnTo>
                <a:lnTo>
                  <a:pt x="38" y="5"/>
                </a:lnTo>
                <a:lnTo>
                  <a:pt x="41" y="8"/>
                </a:lnTo>
                <a:lnTo>
                  <a:pt x="39" y="9"/>
                </a:lnTo>
                <a:lnTo>
                  <a:pt x="41" y="9"/>
                </a:lnTo>
                <a:lnTo>
                  <a:pt x="42" y="9"/>
                </a:lnTo>
                <a:lnTo>
                  <a:pt x="44" y="8"/>
                </a:lnTo>
                <a:lnTo>
                  <a:pt x="46" y="6"/>
                </a:lnTo>
                <a:lnTo>
                  <a:pt x="49" y="5"/>
                </a:lnTo>
                <a:lnTo>
                  <a:pt x="50" y="5"/>
                </a:lnTo>
                <a:lnTo>
                  <a:pt x="50" y="6"/>
                </a:lnTo>
                <a:lnTo>
                  <a:pt x="52" y="8"/>
                </a:lnTo>
                <a:lnTo>
                  <a:pt x="50" y="8"/>
                </a:lnTo>
                <a:lnTo>
                  <a:pt x="49" y="9"/>
                </a:lnTo>
                <a:lnTo>
                  <a:pt x="47" y="14"/>
                </a:lnTo>
                <a:lnTo>
                  <a:pt x="44" y="16"/>
                </a:lnTo>
                <a:lnTo>
                  <a:pt x="42" y="17"/>
                </a:lnTo>
                <a:lnTo>
                  <a:pt x="42" y="17"/>
                </a:lnTo>
                <a:lnTo>
                  <a:pt x="42" y="19"/>
                </a:lnTo>
                <a:lnTo>
                  <a:pt x="42" y="22"/>
                </a:lnTo>
                <a:lnTo>
                  <a:pt x="44" y="23"/>
                </a:lnTo>
                <a:lnTo>
                  <a:pt x="46" y="25"/>
                </a:lnTo>
                <a:lnTo>
                  <a:pt x="47" y="25"/>
                </a:lnTo>
                <a:lnTo>
                  <a:pt x="50" y="28"/>
                </a:lnTo>
                <a:lnTo>
                  <a:pt x="50" y="30"/>
                </a:lnTo>
                <a:lnTo>
                  <a:pt x="50" y="31"/>
                </a:lnTo>
                <a:lnTo>
                  <a:pt x="50" y="33"/>
                </a:lnTo>
                <a:lnTo>
                  <a:pt x="52" y="34"/>
                </a:lnTo>
                <a:lnTo>
                  <a:pt x="49" y="38"/>
                </a:lnTo>
                <a:lnTo>
                  <a:pt x="47" y="41"/>
                </a:lnTo>
                <a:lnTo>
                  <a:pt x="46" y="44"/>
                </a:lnTo>
                <a:lnTo>
                  <a:pt x="42" y="45"/>
                </a:lnTo>
                <a:lnTo>
                  <a:pt x="38" y="49"/>
                </a:lnTo>
                <a:lnTo>
                  <a:pt x="38" y="50"/>
                </a:lnTo>
                <a:lnTo>
                  <a:pt x="36" y="52"/>
                </a:lnTo>
                <a:lnTo>
                  <a:pt x="36" y="52"/>
                </a:lnTo>
                <a:lnTo>
                  <a:pt x="36" y="53"/>
                </a:lnTo>
                <a:lnTo>
                  <a:pt x="38" y="57"/>
                </a:lnTo>
                <a:lnTo>
                  <a:pt x="39" y="60"/>
                </a:lnTo>
                <a:lnTo>
                  <a:pt x="42" y="60"/>
                </a:lnTo>
                <a:lnTo>
                  <a:pt x="46" y="60"/>
                </a:lnTo>
                <a:lnTo>
                  <a:pt x="46" y="61"/>
                </a:lnTo>
                <a:lnTo>
                  <a:pt x="46" y="63"/>
                </a:lnTo>
                <a:lnTo>
                  <a:pt x="47" y="63"/>
                </a:lnTo>
                <a:lnTo>
                  <a:pt x="49" y="63"/>
                </a:lnTo>
                <a:lnTo>
                  <a:pt x="49" y="61"/>
                </a:lnTo>
                <a:lnTo>
                  <a:pt x="50" y="61"/>
                </a:lnTo>
                <a:lnTo>
                  <a:pt x="52" y="64"/>
                </a:lnTo>
                <a:lnTo>
                  <a:pt x="53" y="66"/>
                </a:lnTo>
                <a:lnTo>
                  <a:pt x="53" y="66"/>
                </a:lnTo>
                <a:lnTo>
                  <a:pt x="53" y="66"/>
                </a:lnTo>
                <a:lnTo>
                  <a:pt x="52" y="66"/>
                </a:lnTo>
                <a:lnTo>
                  <a:pt x="53" y="68"/>
                </a:lnTo>
                <a:lnTo>
                  <a:pt x="55" y="68"/>
                </a:lnTo>
                <a:lnTo>
                  <a:pt x="55" y="68"/>
                </a:lnTo>
                <a:lnTo>
                  <a:pt x="57" y="68"/>
                </a:lnTo>
                <a:lnTo>
                  <a:pt x="57" y="68"/>
                </a:lnTo>
                <a:lnTo>
                  <a:pt x="57" y="71"/>
                </a:lnTo>
                <a:lnTo>
                  <a:pt x="57" y="72"/>
                </a:lnTo>
                <a:lnTo>
                  <a:pt x="57" y="74"/>
                </a:lnTo>
                <a:lnTo>
                  <a:pt x="57" y="77"/>
                </a:lnTo>
                <a:lnTo>
                  <a:pt x="58" y="79"/>
                </a:lnTo>
                <a:lnTo>
                  <a:pt x="58" y="79"/>
                </a:lnTo>
                <a:lnTo>
                  <a:pt x="57" y="80"/>
                </a:lnTo>
                <a:lnTo>
                  <a:pt x="55" y="82"/>
                </a:lnTo>
                <a:lnTo>
                  <a:pt x="52" y="83"/>
                </a:lnTo>
                <a:lnTo>
                  <a:pt x="50" y="83"/>
                </a:lnTo>
                <a:lnTo>
                  <a:pt x="47" y="85"/>
                </a:lnTo>
                <a:lnTo>
                  <a:pt x="47" y="86"/>
                </a:lnTo>
                <a:lnTo>
                  <a:pt x="46" y="86"/>
                </a:lnTo>
                <a:lnTo>
                  <a:pt x="44" y="88"/>
                </a:lnTo>
                <a:lnTo>
                  <a:pt x="44" y="88"/>
                </a:lnTo>
                <a:lnTo>
                  <a:pt x="42" y="90"/>
                </a:lnTo>
                <a:lnTo>
                  <a:pt x="42" y="91"/>
                </a:lnTo>
                <a:lnTo>
                  <a:pt x="39" y="91"/>
                </a:lnTo>
                <a:lnTo>
                  <a:pt x="39" y="91"/>
                </a:lnTo>
                <a:lnTo>
                  <a:pt x="38" y="93"/>
                </a:lnTo>
                <a:lnTo>
                  <a:pt x="38" y="94"/>
                </a:lnTo>
                <a:lnTo>
                  <a:pt x="38" y="96"/>
                </a:lnTo>
                <a:lnTo>
                  <a:pt x="38" y="99"/>
                </a:lnTo>
                <a:lnTo>
                  <a:pt x="39" y="102"/>
                </a:lnTo>
                <a:lnTo>
                  <a:pt x="39" y="104"/>
                </a:lnTo>
                <a:lnTo>
                  <a:pt x="39" y="105"/>
                </a:lnTo>
                <a:lnTo>
                  <a:pt x="38" y="105"/>
                </a:lnTo>
                <a:lnTo>
                  <a:pt x="38" y="109"/>
                </a:lnTo>
                <a:lnTo>
                  <a:pt x="36" y="109"/>
                </a:lnTo>
                <a:lnTo>
                  <a:pt x="35" y="112"/>
                </a:lnTo>
                <a:lnTo>
                  <a:pt x="35" y="112"/>
                </a:lnTo>
                <a:lnTo>
                  <a:pt x="33" y="113"/>
                </a:lnTo>
                <a:lnTo>
                  <a:pt x="30" y="113"/>
                </a:lnTo>
                <a:lnTo>
                  <a:pt x="28" y="115"/>
                </a:lnTo>
                <a:lnTo>
                  <a:pt x="28" y="112"/>
                </a:lnTo>
                <a:lnTo>
                  <a:pt x="27" y="109"/>
                </a:lnTo>
                <a:lnTo>
                  <a:pt x="27" y="105"/>
                </a:lnTo>
                <a:lnTo>
                  <a:pt x="25" y="101"/>
                </a:lnTo>
                <a:lnTo>
                  <a:pt x="24" y="97"/>
                </a:lnTo>
                <a:lnTo>
                  <a:pt x="24" y="93"/>
                </a:lnTo>
                <a:lnTo>
                  <a:pt x="22" y="90"/>
                </a:lnTo>
                <a:lnTo>
                  <a:pt x="22" y="85"/>
                </a:lnTo>
                <a:lnTo>
                  <a:pt x="20" y="85"/>
                </a:lnTo>
                <a:lnTo>
                  <a:pt x="19" y="83"/>
                </a:lnTo>
                <a:lnTo>
                  <a:pt x="16" y="82"/>
                </a:lnTo>
                <a:lnTo>
                  <a:pt x="14" y="80"/>
                </a:lnTo>
                <a:lnTo>
                  <a:pt x="11" y="79"/>
                </a:lnTo>
                <a:lnTo>
                  <a:pt x="11" y="75"/>
                </a:lnTo>
                <a:lnTo>
                  <a:pt x="9" y="72"/>
                </a:lnTo>
                <a:lnTo>
                  <a:pt x="8" y="69"/>
                </a:lnTo>
                <a:lnTo>
                  <a:pt x="8" y="69"/>
                </a:lnTo>
                <a:lnTo>
                  <a:pt x="5" y="68"/>
                </a:lnTo>
                <a:lnTo>
                  <a:pt x="3" y="68"/>
                </a:lnTo>
                <a:lnTo>
                  <a:pt x="3" y="66"/>
                </a:lnTo>
                <a:lnTo>
                  <a:pt x="1" y="64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0" y="55"/>
                </a:lnTo>
                <a:lnTo>
                  <a:pt x="0" y="53"/>
                </a:lnTo>
                <a:lnTo>
                  <a:pt x="0" y="53"/>
                </a:lnTo>
                <a:lnTo>
                  <a:pt x="3" y="50"/>
                </a:lnTo>
                <a:lnTo>
                  <a:pt x="5" y="49"/>
                </a:lnTo>
                <a:lnTo>
                  <a:pt x="6" y="47"/>
                </a:lnTo>
                <a:lnTo>
                  <a:pt x="8" y="47"/>
                </a:lnTo>
                <a:lnTo>
                  <a:pt x="8" y="45"/>
                </a:lnTo>
                <a:lnTo>
                  <a:pt x="9" y="44"/>
                </a:lnTo>
                <a:lnTo>
                  <a:pt x="9" y="42"/>
                </a:lnTo>
                <a:lnTo>
                  <a:pt x="9" y="41"/>
                </a:lnTo>
                <a:lnTo>
                  <a:pt x="11" y="39"/>
                </a:lnTo>
                <a:lnTo>
                  <a:pt x="11" y="38"/>
                </a:lnTo>
                <a:lnTo>
                  <a:pt x="12" y="34"/>
                </a:lnTo>
                <a:lnTo>
                  <a:pt x="11" y="33"/>
                </a:lnTo>
                <a:lnTo>
                  <a:pt x="11" y="31"/>
                </a:lnTo>
                <a:lnTo>
                  <a:pt x="11" y="28"/>
                </a:lnTo>
                <a:lnTo>
                  <a:pt x="11" y="28"/>
                </a:lnTo>
                <a:lnTo>
                  <a:pt x="11" y="27"/>
                </a:lnTo>
                <a:lnTo>
                  <a:pt x="9" y="25"/>
                </a:lnTo>
                <a:lnTo>
                  <a:pt x="9" y="23"/>
                </a:lnTo>
                <a:lnTo>
                  <a:pt x="11" y="22"/>
                </a:lnTo>
                <a:lnTo>
                  <a:pt x="11" y="19"/>
                </a:lnTo>
                <a:lnTo>
                  <a:pt x="11" y="16"/>
                </a:lnTo>
                <a:lnTo>
                  <a:pt x="11" y="16"/>
                </a:lnTo>
                <a:lnTo>
                  <a:pt x="11" y="14"/>
                </a:lnTo>
                <a:lnTo>
                  <a:pt x="9" y="14"/>
                </a:lnTo>
                <a:lnTo>
                  <a:pt x="9" y="14"/>
                </a:lnTo>
                <a:lnTo>
                  <a:pt x="9" y="12"/>
                </a:lnTo>
                <a:lnTo>
                  <a:pt x="12" y="11"/>
                </a:lnTo>
                <a:lnTo>
                  <a:pt x="12" y="9"/>
                </a:lnTo>
                <a:lnTo>
                  <a:pt x="14" y="9"/>
                </a:lnTo>
                <a:lnTo>
                  <a:pt x="16" y="8"/>
                </a:lnTo>
                <a:lnTo>
                  <a:pt x="16" y="8"/>
                </a:lnTo>
                <a:lnTo>
                  <a:pt x="14" y="6"/>
                </a:lnTo>
                <a:lnTo>
                  <a:pt x="19" y="6"/>
                </a:lnTo>
                <a:lnTo>
                  <a:pt x="22" y="3"/>
                </a:lnTo>
                <a:lnTo>
                  <a:pt x="24" y="3"/>
                </a:lnTo>
                <a:lnTo>
                  <a:pt x="3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7" name="Freeform 36"/>
          <p:cNvSpPr>
            <a:spLocks noEditPoints="1"/>
          </p:cNvSpPr>
          <p:nvPr/>
        </p:nvSpPr>
        <p:spPr bwMode="auto">
          <a:xfrm>
            <a:off x="-332311" y="3755296"/>
            <a:ext cx="1078474" cy="690444"/>
          </a:xfrm>
          <a:custGeom>
            <a:avLst/>
            <a:gdLst>
              <a:gd name="T0" fmla="*/ 7 w 205"/>
              <a:gd name="T1" fmla="*/ 63 h 129"/>
              <a:gd name="T2" fmla="*/ 97 w 205"/>
              <a:gd name="T3" fmla="*/ 6 h 129"/>
              <a:gd name="T4" fmla="*/ 108 w 205"/>
              <a:gd name="T5" fmla="*/ 11 h 129"/>
              <a:gd name="T6" fmla="*/ 110 w 205"/>
              <a:gd name="T7" fmla="*/ 16 h 129"/>
              <a:gd name="T8" fmla="*/ 110 w 205"/>
              <a:gd name="T9" fmla="*/ 20 h 129"/>
              <a:gd name="T10" fmla="*/ 116 w 205"/>
              <a:gd name="T11" fmla="*/ 28 h 129"/>
              <a:gd name="T12" fmla="*/ 129 w 205"/>
              <a:gd name="T13" fmla="*/ 27 h 129"/>
              <a:gd name="T14" fmla="*/ 137 w 205"/>
              <a:gd name="T15" fmla="*/ 33 h 129"/>
              <a:gd name="T16" fmla="*/ 146 w 205"/>
              <a:gd name="T17" fmla="*/ 50 h 129"/>
              <a:gd name="T18" fmla="*/ 168 w 205"/>
              <a:gd name="T19" fmla="*/ 66 h 129"/>
              <a:gd name="T20" fmla="*/ 189 w 205"/>
              <a:gd name="T21" fmla="*/ 79 h 129"/>
              <a:gd name="T22" fmla="*/ 198 w 205"/>
              <a:gd name="T23" fmla="*/ 80 h 129"/>
              <a:gd name="T24" fmla="*/ 203 w 205"/>
              <a:gd name="T25" fmla="*/ 88 h 129"/>
              <a:gd name="T26" fmla="*/ 192 w 205"/>
              <a:gd name="T27" fmla="*/ 90 h 129"/>
              <a:gd name="T28" fmla="*/ 178 w 205"/>
              <a:gd name="T29" fmla="*/ 96 h 129"/>
              <a:gd name="T30" fmla="*/ 168 w 205"/>
              <a:gd name="T31" fmla="*/ 113 h 129"/>
              <a:gd name="T32" fmla="*/ 159 w 205"/>
              <a:gd name="T33" fmla="*/ 116 h 129"/>
              <a:gd name="T34" fmla="*/ 152 w 205"/>
              <a:gd name="T35" fmla="*/ 121 h 129"/>
              <a:gd name="T36" fmla="*/ 145 w 205"/>
              <a:gd name="T37" fmla="*/ 127 h 129"/>
              <a:gd name="T38" fmla="*/ 137 w 205"/>
              <a:gd name="T39" fmla="*/ 124 h 129"/>
              <a:gd name="T40" fmla="*/ 127 w 205"/>
              <a:gd name="T41" fmla="*/ 121 h 129"/>
              <a:gd name="T42" fmla="*/ 124 w 205"/>
              <a:gd name="T43" fmla="*/ 115 h 129"/>
              <a:gd name="T44" fmla="*/ 118 w 205"/>
              <a:gd name="T45" fmla="*/ 104 h 129"/>
              <a:gd name="T46" fmla="*/ 100 w 205"/>
              <a:gd name="T47" fmla="*/ 94 h 129"/>
              <a:gd name="T48" fmla="*/ 91 w 205"/>
              <a:gd name="T49" fmla="*/ 86 h 129"/>
              <a:gd name="T50" fmla="*/ 82 w 205"/>
              <a:gd name="T51" fmla="*/ 85 h 129"/>
              <a:gd name="T52" fmla="*/ 69 w 205"/>
              <a:gd name="T53" fmla="*/ 82 h 129"/>
              <a:gd name="T54" fmla="*/ 59 w 205"/>
              <a:gd name="T55" fmla="*/ 77 h 129"/>
              <a:gd name="T56" fmla="*/ 53 w 205"/>
              <a:gd name="T57" fmla="*/ 80 h 129"/>
              <a:gd name="T58" fmla="*/ 34 w 205"/>
              <a:gd name="T59" fmla="*/ 86 h 129"/>
              <a:gd name="T60" fmla="*/ 20 w 205"/>
              <a:gd name="T61" fmla="*/ 93 h 129"/>
              <a:gd name="T62" fmla="*/ 18 w 205"/>
              <a:gd name="T63" fmla="*/ 71 h 129"/>
              <a:gd name="T64" fmla="*/ 15 w 205"/>
              <a:gd name="T65" fmla="*/ 61 h 129"/>
              <a:gd name="T66" fmla="*/ 9 w 205"/>
              <a:gd name="T67" fmla="*/ 58 h 129"/>
              <a:gd name="T68" fmla="*/ 14 w 205"/>
              <a:gd name="T69" fmla="*/ 53 h 129"/>
              <a:gd name="T70" fmla="*/ 7 w 205"/>
              <a:gd name="T71" fmla="*/ 49 h 129"/>
              <a:gd name="T72" fmla="*/ 4 w 205"/>
              <a:gd name="T73" fmla="*/ 39 h 129"/>
              <a:gd name="T74" fmla="*/ 12 w 205"/>
              <a:gd name="T75" fmla="*/ 34 h 129"/>
              <a:gd name="T76" fmla="*/ 25 w 205"/>
              <a:gd name="T77" fmla="*/ 36 h 129"/>
              <a:gd name="T78" fmla="*/ 31 w 205"/>
              <a:gd name="T79" fmla="*/ 33 h 129"/>
              <a:gd name="T80" fmla="*/ 25 w 205"/>
              <a:gd name="T81" fmla="*/ 25 h 129"/>
              <a:gd name="T82" fmla="*/ 18 w 205"/>
              <a:gd name="T83" fmla="*/ 12 h 129"/>
              <a:gd name="T84" fmla="*/ 4 w 205"/>
              <a:gd name="T85" fmla="*/ 19 h 129"/>
              <a:gd name="T86" fmla="*/ 1 w 205"/>
              <a:gd name="T87" fmla="*/ 22 h 129"/>
              <a:gd name="T88" fmla="*/ 17 w 205"/>
              <a:gd name="T89" fmla="*/ 9 h 129"/>
              <a:gd name="T90" fmla="*/ 34 w 205"/>
              <a:gd name="T91" fmla="*/ 14 h 129"/>
              <a:gd name="T92" fmla="*/ 42 w 205"/>
              <a:gd name="T93" fmla="*/ 25 h 129"/>
              <a:gd name="T94" fmla="*/ 53 w 205"/>
              <a:gd name="T95" fmla="*/ 25 h 129"/>
              <a:gd name="T96" fmla="*/ 66 w 205"/>
              <a:gd name="T97" fmla="*/ 25 h 129"/>
              <a:gd name="T98" fmla="*/ 66 w 205"/>
              <a:gd name="T99" fmla="*/ 17 h 129"/>
              <a:gd name="T100" fmla="*/ 75 w 205"/>
              <a:gd name="T101" fmla="*/ 20 h 129"/>
              <a:gd name="T102" fmla="*/ 74 w 205"/>
              <a:gd name="T103" fmla="*/ 11 h 129"/>
              <a:gd name="T104" fmla="*/ 80 w 205"/>
              <a:gd name="T105" fmla="*/ 6 h 129"/>
              <a:gd name="T106" fmla="*/ 85 w 205"/>
              <a:gd name="T107" fmla="*/ 9 h 129"/>
              <a:gd name="T108" fmla="*/ 82 w 205"/>
              <a:gd name="T109" fmla="*/ 5 h 129"/>
              <a:gd name="T110" fmla="*/ 88 w 205"/>
              <a:gd name="T111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129">
                <a:moveTo>
                  <a:pt x="7" y="63"/>
                </a:moveTo>
                <a:lnTo>
                  <a:pt x="9" y="63"/>
                </a:lnTo>
                <a:lnTo>
                  <a:pt x="7" y="64"/>
                </a:lnTo>
                <a:lnTo>
                  <a:pt x="9" y="69"/>
                </a:lnTo>
                <a:lnTo>
                  <a:pt x="9" y="69"/>
                </a:lnTo>
                <a:lnTo>
                  <a:pt x="7" y="68"/>
                </a:lnTo>
                <a:lnTo>
                  <a:pt x="7" y="64"/>
                </a:lnTo>
                <a:lnTo>
                  <a:pt x="7" y="63"/>
                </a:lnTo>
                <a:close/>
                <a:moveTo>
                  <a:pt x="88" y="0"/>
                </a:moveTo>
                <a:lnTo>
                  <a:pt x="89" y="1"/>
                </a:lnTo>
                <a:lnTo>
                  <a:pt x="93" y="5"/>
                </a:lnTo>
                <a:lnTo>
                  <a:pt x="93" y="5"/>
                </a:lnTo>
                <a:lnTo>
                  <a:pt x="94" y="5"/>
                </a:lnTo>
                <a:lnTo>
                  <a:pt x="96" y="5"/>
                </a:lnTo>
                <a:lnTo>
                  <a:pt x="96" y="5"/>
                </a:lnTo>
                <a:lnTo>
                  <a:pt x="97" y="6"/>
                </a:lnTo>
                <a:lnTo>
                  <a:pt x="97" y="8"/>
                </a:lnTo>
                <a:lnTo>
                  <a:pt x="99" y="8"/>
                </a:lnTo>
                <a:lnTo>
                  <a:pt x="100" y="9"/>
                </a:lnTo>
                <a:lnTo>
                  <a:pt x="105" y="9"/>
                </a:lnTo>
                <a:lnTo>
                  <a:pt x="107" y="9"/>
                </a:lnTo>
                <a:lnTo>
                  <a:pt x="107" y="9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1"/>
                </a:lnTo>
                <a:lnTo>
                  <a:pt x="108" y="12"/>
                </a:lnTo>
                <a:lnTo>
                  <a:pt x="108" y="14"/>
                </a:lnTo>
                <a:lnTo>
                  <a:pt x="107" y="14"/>
                </a:lnTo>
                <a:lnTo>
                  <a:pt x="107" y="14"/>
                </a:lnTo>
                <a:lnTo>
                  <a:pt x="108" y="14"/>
                </a:lnTo>
                <a:lnTo>
                  <a:pt x="110" y="16"/>
                </a:lnTo>
                <a:lnTo>
                  <a:pt x="110" y="17"/>
                </a:lnTo>
                <a:lnTo>
                  <a:pt x="111" y="17"/>
                </a:lnTo>
                <a:lnTo>
                  <a:pt x="111" y="17"/>
                </a:lnTo>
                <a:lnTo>
                  <a:pt x="110" y="17"/>
                </a:lnTo>
                <a:lnTo>
                  <a:pt x="110" y="17"/>
                </a:lnTo>
                <a:lnTo>
                  <a:pt x="110" y="19"/>
                </a:lnTo>
                <a:lnTo>
                  <a:pt x="110" y="19"/>
                </a:lnTo>
                <a:lnTo>
                  <a:pt x="110" y="20"/>
                </a:lnTo>
                <a:lnTo>
                  <a:pt x="110" y="20"/>
                </a:lnTo>
                <a:lnTo>
                  <a:pt x="110" y="22"/>
                </a:lnTo>
                <a:lnTo>
                  <a:pt x="108" y="23"/>
                </a:lnTo>
                <a:lnTo>
                  <a:pt x="108" y="23"/>
                </a:lnTo>
                <a:lnTo>
                  <a:pt x="110" y="25"/>
                </a:lnTo>
                <a:lnTo>
                  <a:pt x="111" y="25"/>
                </a:lnTo>
                <a:lnTo>
                  <a:pt x="115" y="27"/>
                </a:lnTo>
                <a:lnTo>
                  <a:pt x="116" y="28"/>
                </a:lnTo>
                <a:lnTo>
                  <a:pt x="119" y="27"/>
                </a:lnTo>
                <a:lnTo>
                  <a:pt x="121" y="27"/>
                </a:lnTo>
                <a:lnTo>
                  <a:pt x="121" y="27"/>
                </a:lnTo>
                <a:lnTo>
                  <a:pt x="124" y="28"/>
                </a:lnTo>
                <a:lnTo>
                  <a:pt x="126" y="28"/>
                </a:lnTo>
                <a:lnTo>
                  <a:pt x="126" y="28"/>
                </a:lnTo>
                <a:lnTo>
                  <a:pt x="127" y="28"/>
                </a:lnTo>
                <a:lnTo>
                  <a:pt x="129" y="27"/>
                </a:lnTo>
                <a:lnTo>
                  <a:pt x="129" y="27"/>
                </a:lnTo>
                <a:lnTo>
                  <a:pt x="129" y="27"/>
                </a:lnTo>
                <a:lnTo>
                  <a:pt x="130" y="27"/>
                </a:lnTo>
                <a:lnTo>
                  <a:pt x="132" y="27"/>
                </a:lnTo>
                <a:lnTo>
                  <a:pt x="134" y="28"/>
                </a:lnTo>
                <a:lnTo>
                  <a:pt x="135" y="30"/>
                </a:lnTo>
                <a:lnTo>
                  <a:pt x="137" y="31"/>
                </a:lnTo>
                <a:lnTo>
                  <a:pt x="137" y="33"/>
                </a:lnTo>
                <a:lnTo>
                  <a:pt x="138" y="36"/>
                </a:lnTo>
                <a:lnTo>
                  <a:pt x="140" y="39"/>
                </a:lnTo>
                <a:lnTo>
                  <a:pt x="141" y="41"/>
                </a:lnTo>
                <a:lnTo>
                  <a:pt x="143" y="42"/>
                </a:lnTo>
                <a:lnTo>
                  <a:pt x="143" y="47"/>
                </a:lnTo>
                <a:lnTo>
                  <a:pt x="145" y="49"/>
                </a:lnTo>
                <a:lnTo>
                  <a:pt x="145" y="49"/>
                </a:lnTo>
                <a:lnTo>
                  <a:pt x="146" y="50"/>
                </a:lnTo>
                <a:lnTo>
                  <a:pt x="151" y="53"/>
                </a:lnTo>
                <a:lnTo>
                  <a:pt x="152" y="55"/>
                </a:lnTo>
                <a:lnTo>
                  <a:pt x="156" y="57"/>
                </a:lnTo>
                <a:lnTo>
                  <a:pt x="159" y="58"/>
                </a:lnTo>
                <a:lnTo>
                  <a:pt x="162" y="61"/>
                </a:lnTo>
                <a:lnTo>
                  <a:pt x="162" y="63"/>
                </a:lnTo>
                <a:lnTo>
                  <a:pt x="165" y="64"/>
                </a:lnTo>
                <a:lnTo>
                  <a:pt x="168" y="66"/>
                </a:lnTo>
                <a:lnTo>
                  <a:pt x="170" y="66"/>
                </a:lnTo>
                <a:lnTo>
                  <a:pt x="173" y="68"/>
                </a:lnTo>
                <a:lnTo>
                  <a:pt x="175" y="69"/>
                </a:lnTo>
                <a:lnTo>
                  <a:pt x="176" y="69"/>
                </a:lnTo>
                <a:lnTo>
                  <a:pt x="178" y="71"/>
                </a:lnTo>
                <a:lnTo>
                  <a:pt x="181" y="72"/>
                </a:lnTo>
                <a:lnTo>
                  <a:pt x="186" y="75"/>
                </a:lnTo>
                <a:lnTo>
                  <a:pt x="189" y="79"/>
                </a:lnTo>
                <a:lnTo>
                  <a:pt x="190" y="79"/>
                </a:lnTo>
                <a:lnTo>
                  <a:pt x="190" y="79"/>
                </a:lnTo>
                <a:lnTo>
                  <a:pt x="192" y="77"/>
                </a:lnTo>
                <a:lnTo>
                  <a:pt x="193" y="77"/>
                </a:lnTo>
                <a:lnTo>
                  <a:pt x="195" y="77"/>
                </a:lnTo>
                <a:lnTo>
                  <a:pt x="197" y="79"/>
                </a:lnTo>
                <a:lnTo>
                  <a:pt x="197" y="79"/>
                </a:lnTo>
                <a:lnTo>
                  <a:pt x="198" y="80"/>
                </a:lnTo>
                <a:lnTo>
                  <a:pt x="200" y="80"/>
                </a:lnTo>
                <a:lnTo>
                  <a:pt x="200" y="82"/>
                </a:lnTo>
                <a:lnTo>
                  <a:pt x="203" y="82"/>
                </a:lnTo>
                <a:lnTo>
                  <a:pt x="203" y="82"/>
                </a:lnTo>
                <a:lnTo>
                  <a:pt x="205" y="83"/>
                </a:lnTo>
                <a:lnTo>
                  <a:pt x="205" y="83"/>
                </a:lnTo>
                <a:lnTo>
                  <a:pt x="203" y="85"/>
                </a:lnTo>
                <a:lnTo>
                  <a:pt x="203" y="88"/>
                </a:lnTo>
                <a:lnTo>
                  <a:pt x="203" y="91"/>
                </a:lnTo>
                <a:lnTo>
                  <a:pt x="203" y="93"/>
                </a:lnTo>
                <a:lnTo>
                  <a:pt x="201" y="93"/>
                </a:lnTo>
                <a:lnTo>
                  <a:pt x="200" y="93"/>
                </a:lnTo>
                <a:lnTo>
                  <a:pt x="197" y="91"/>
                </a:lnTo>
                <a:lnTo>
                  <a:pt x="193" y="90"/>
                </a:lnTo>
                <a:lnTo>
                  <a:pt x="192" y="90"/>
                </a:lnTo>
                <a:lnTo>
                  <a:pt x="192" y="90"/>
                </a:lnTo>
                <a:lnTo>
                  <a:pt x="190" y="90"/>
                </a:lnTo>
                <a:lnTo>
                  <a:pt x="190" y="91"/>
                </a:lnTo>
                <a:lnTo>
                  <a:pt x="189" y="93"/>
                </a:lnTo>
                <a:lnTo>
                  <a:pt x="189" y="94"/>
                </a:lnTo>
                <a:lnTo>
                  <a:pt x="184" y="94"/>
                </a:lnTo>
                <a:lnTo>
                  <a:pt x="182" y="94"/>
                </a:lnTo>
                <a:lnTo>
                  <a:pt x="179" y="96"/>
                </a:lnTo>
                <a:lnTo>
                  <a:pt x="178" y="96"/>
                </a:lnTo>
                <a:lnTo>
                  <a:pt x="178" y="98"/>
                </a:lnTo>
                <a:lnTo>
                  <a:pt x="176" y="99"/>
                </a:lnTo>
                <a:lnTo>
                  <a:pt x="176" y="102"/>
                </a:lnTo>
                <a:lnTo>
                  <a:pt x="175" y="105"/>
                </a:lnTo>
                <a:lnTo>
                  <a:pt x="175" y="109"/>
                </a:lnTo>
                <a:lnTo>
                  <a:pt x="173" y="110"/>
                </a:lnTo>
                <a:lnTo>
                  <a:pt x="171" y="112"/>
                </a:lnTo>
                <a:lnTo>
                  <a:pt x="168" y="113"/>
                </a:lnTo>
                <a:lnTo>
                  <a:pt x="167" y="113"/>
                </a:lnTo>
                <a:lnTo>
                  <a:pt x="167" y="113"/>
                </a:lnTo>
                <a:lnTo>
                  <a:pt x="167" y="115"/>
                </a:lnTo>
                <a:lnTo>
                  <a:pt x="167" y="115"/>
                </a:lnTo>
                <a:lnTo>
                  <a:pt x="165" y="115"/>
                </a:lnTo>
                <a:lnTo>
                  <a:pt x="164" y="115"/>
                </a:lnTo>
                <a:lnTo>
                  <a:pt x="162" y="115"/>
                </a:lnTo>
                <a:lnTo>
                  <a:pt x="159" y="116"/>
                </a:lnTo>
                <a:lnTo>
                  <a:pt x="156" y="118"/>
                </a:lnTo>
                <a:lnTo>
                  <a:pt x="154" y="118"/>
                </a:lnTo>
                <a:lnTo>
                  <a:pt x="154" y="118"/>
                </a:lnTo>
                <a:lnTo>
                  <a:pt x="152" y="118"/>
                </a:lnTo>
                <a:lnTo>
                  <a:pt x="154" y="120"/>
                </a:lnTo>
                <a:lnTo>
                  <a:pt x="154" y="120"/>
                </a:lnTo>
                <a:lnTo>
                  <a:pt x="154" y="120"/>
                </a:lnTo>
                <a:lnTo>
                  <a:pt x="152" y="121"/>
                </a:lnTo>
                <a:lnTo>
                  <a:pt x="152" y="123"/>
                </a:lnTo>
                <a:lnTo>
                  <a:pt x="152" y="124"/>
                </a:lnTo>
                <a:lnTo>
                  <a:pt x="151" y="124"/>
                </a:lnTo>
                <a:lnTo>
                  <a:pt x="149" y="126"/>
                </a:lnTo>
                <a:lnTo>
                  <a:pt x="148" y="127"/>
                </a:lnTo>
                <a:lnTo>
                  <a:pt x="146" y="127"/>
                </a:lnTo>
                <a:lnTo>
                  <a:pt x="146" y="127"/>
                </a:lnTo>
                <a:lnTo>
                  <a:pt x="145" y="127"/>
                </a:lnTo>
                <a:lnTo>
                  <a:pt x="143" y="127"/>
                </a:lnTo>
                <a:lnTo>
                  <a:pt x="143" y="127"/>
                </a:lnTo>
                <a:lnTo>
                  <a:pt x="141" y="129"/>
                </a:lnTo>
                <a:lnTo>
                  <a:pt x="141" y="129"/>
                </a:lnTo>
                <a:lnTo>
                  <a:pt x="141" y="127"/>
                </a:lnTo>
                <a:lnTo>
                  <a:pt x="140" y="126"/>
                </a:lnTo>
                <a:lnTo>
                  <a:pt x="138" y="126"/>
                </a:lnTo>
                <a:lnTo>
                  <a:pt x="137" y="124"/>
                </a:lnTo>
                <a:lnTo>
                  <a:pt x="137" y="124"/>
                </a:lnTo>
                <a:lnTo>
                  <a:pt x="135" y="124"/>
                </a:lnTo>
                <a:lnTo>
                  <a:pt x="134" y="124"/>
                </a:lnTo>
                <a:lnTo>
                  <a:pt x="132" y="124"/>
                </a:lnTo>
                <a:lnTo>
                  <a:pt x="130" y="124"/>
                </a:lnTo>
                <a:lnTo>
                  <a:pt x="129" y="123"/>
                </a:lnTo>
                <a:lnTo>
                  <a:pt x="127" y="121"/>
                </a:lnTo>
                <a:lnTo>
                  <a:pt x="127" y="121"/>
                </a:lnTo>
                <a:lnTo>
                  <a:pt x="126" y="121"/>
                </a:lnTo>
                <a:lnTo>
                  <a:pt x="126" y="121"/>
                </a:lnTo>
                <a:lnTo>
                  <a:pt x="126" y="120"/>
                </a:lnTo>
                <a:lnTo>
                  <a:pt x="126" y="120"/>
                </a:lnTo>
                <a:lnTo>
                  <a:pt x="126" y="116"/>
                </a:lnTo>
                <a:lnTo>
                  <a:pt x="126" y="116"/>
                </a:lnTo>
                <a:lnTo>
                  <a:pt x="124" y="115"/>
                </a:lnTo>
                <a:lnTo>
                  <a:pt x="124" y="115"/>
                </a:lnTo>
                <a:lnTo>
                  <a:pt x="126" y="115"/>
                </a:lnTo>
                <a:lnTo>
                  <a:pt x="126" y="113"/>
                </a:lnTo>
                <a:lnTo>
                  <a:pt x="126" y="112"/>
                </a:lnTo>
                <a:lnTo>
                  <a:pt x="126" y="110"/>
                </a:lnTo>
                <a:lnTo>
                  <a:pt x="124" y="109"/>
                </a:lnTo>
                <a:lnTo>
                  <a:pt x="126" y="105"/>
                </a:lnTo>
                <a:lnTo>
                  <a:pt x="124" y="104"/>
                </a:lnTo>
                <a:lnTo>
                  <a:pt x="118" y="104"/>
                </a:lnTo>
                <a:lnTo>
                  <a:pt x="113" y="104"/>
                </a:lnTo>
                <a:lnTo>
                  <a:pt x="113" y="104"/>
                </a:lnTo>
                <a:lnTo>
                  <a:pt x="110" y="101"/>
                </a:lnTo>
                <a:lnTo>
                  <a:pt x="108" y="99"/>
                </a:lnTo>
                <a:lnTo>
                  <a:pt x="107" y="98"/>
                </a:lnTo>
                <a:lnTo>
                  <a:pt x="104" y="96"/>
                </a:lnTo>
                <a:lnTo>
                  <a:pt x="102" y="96"/>
                </a:lnTo>
                <a:lnTo>
                  <a:pt x="100" y="94"/>
                </a:lnTo>
                <a:lnTo>
                  <a:pt x="99" y="93"/>
                </a:lnTo>
                <a:lnTo>
                  <a:pt x="99" y="91"/>
                </a:lnTo>
                <a:lnTo>
                  <a:pt x="99" y="91"/>
                </a:lnTo>
                <a:lnTo>
                  <a:pt x="97" y="90"/>
                </a:lnTo>
                <a:lnTo>
                  <a:pt x="97" y="90"/>
                </a:lnTo>
                <a:lnTo>
                  <a:pt x="97" y="90"/>
                </a:lnTo>
                <a:lnTo>
                  <a:pt x="93" y="88"/>
                </a:lnTo>
                <a:lnTo>
                  <a:pt x="91" y="86"/>
                </a:lnTo>
                <a:lnTo>
                  <a:pt x="89" y="88"/>
                </a:lnTo>
                <a:lnTo>
                  <a:pt x="88" y="88"/>
                </a:lnTo>
                <a:lnTo>
                  <a:pt x="88" y="86"/>
                </a:lnTo>
                <a:lnTo>
                  <a:pt x="86" y="88"/>
                </a:lnTo>
                <a:lnTo>
                  <a:pt x="85" y="88"/>
                </a:lnTo>
                <a:lnTo>
                  <a:pt x="83" y="88"/>
                </a:lnTo>
                <a:lnTo>
                  <a:pt x="83" y="88"/>
                </a:lnTo>
                <a:lnTo>
                  <a:pt x="82" y="85"/>
                </a:lnTo>
                <a:lnTo>
                  <a:pt x="78" y="85"/>
                </a:lnTo>
                <a:lnTo>
                  <a:pt x="77" y="85"/>
                </a:lnTo>
                <a:lnTo>
                  <a:pt x="75" y="83"/>
                </a:lnTo>
                <a:lnTo>
                  <a:pt x="72" y="83"/>
                </a:lnTo>
                <a:lnTo>
                  <a:pt x="70" y="83"/>
                </a:lnTo>
                <a:lnTo>
                  <a:pt x="70" y="82"/>
                </a:lnTo>
                <a:lnTo>
                  <a:pt x="69" y="82"/>
                </a:lnTo>
                <a:lnTo>
                  <a:pt x="69" y="82"/>
                </a:lnTo>
                <a:lnTo>
                  <a:pt x="69" y="80"/>
                </a:lnTo>
                <a:lnTo>
                  <a:pt x="69" y="80"/>
                </a:lnTo>
                <a:lnTo>
                  <a:pt x="69" y="79"/>
                </a:lnTo>
                <a:lnTo>
                  <a:pt x="67" y="79"/>
                </a:lnTo>
                <a:lnTo>
                  <a:pt x="66" y="79"/>
                </a:lnTo>
                <a:lnTo>
                  <a:pt x="63" y="79"/>
                </a:lnTo>
                <a:lnTo>
                  <a:pt x="61" y="77"/>
                </a:lnTo>
                <a:lnTo>
                  <a:pt x="59" y="77"/>
                </a:lnTo>
                <a:lnTo>
                  <a:pt x="58" y="77"/>
                </a:lnTo>
                <a:lnTo>
                  <a:pt x="56" y="77"/>
                </a:lnTo>
                <a:lnTo>
                  <a:pt x="56" y="79"/>
                </a:lnTo>
                <a:lnTo>
                  <a:pt x="55" y="79"/>
                </a:lnTo>
                <a:lnTo>
                  <a:pt x="55" y="80"/>
                </a:lnTo>
                <a:lnTo>
                  <a:pt x="55" y="80"/>
                </a:lnTo>
                <a:lnTo>
                  <a:pt x="53" y="80"/>
                </a:lnTo>
                <a:lnTo>
                  <a:pt x="53" y="80"/>
                </a:lnTo>
                <a:lnTo>
                  <a:pt x="52" y="80"/>
                </a:lnTo>
                <a:lnTo>
                  <a:pt x="48" y="80"/>
                </a:lnTo>
                <a:lnTo>
                  <a:pt x="44" y="80"/>
                </a:lnTo>
                <a:lnTo>
                  <a:pt x="42" y="82"/>
                </a:lnTo>
                <a:lnTo>
                  <a:pt x="39" y="82"/>
                </a:lnTo>
                <a:lnTo>
                  <a:pt x="37" y="83"/>
                </a:lnTo>
                <a:lnTo>
                  <a:pt x="34" y="85"/>
                </a:lnTo>
                <a:lnTo>
                  <a:pt x="34" y="86"/>
                </a:lnTo>
                <a:lnTo>
                  <a:pt x="33" y="90"/>
                </a:lnTo>
                <a:lnTo>
                  <a:pt x="31" y="91"/>
                </a:lnTo>
                <a:lnTo>
                  <a:pt x="31" y="91"/>
                </a:lnTo>
                <a:lnTo>
                  <a:pt x="29" y="91"/>
                </a:lnTo>
                <a:lnTo>
                  <a:pt x="28" y="91"/>
                </a:lnTo>
                <a:lnTo>
                  <a:pt x="26" y="93"/>
                </a:lnTo>
                <a:lnTo>
                  <a:pt x="25" y="93"/>
                </a:lnTo>
                <a:lnTo>
                  <a:pt x="20" y="93"/>
                </a:lnTo>
                <a:lnTo>
                  <a:pt x="20" y="91"/>
                </a:lnTo>
                <a:lnTo>
                  <a:pt x="18" y="88"/>
                </a:lnTo>
                <a:lnTo>
                  <a:pt x="18" y="83"/>
                </a:lnTo>
                <a:lnTo>
                  <a:pt x="18" y="82"/>
                </a:lnTo>
                <a:lnTo>
                  <a:pt x="20" y="77"/>
                </a:lnTo>
                <a:lnTo>
                  <a:pt x="18" y="75"/>
                </a:lnTo>
                <a:lnTo>
                  <a:pt x="18" y="74"/>
                </a:lnTo>
                <a:lnTo>
                  <a:pt x="18" y="71"/>
                </a:lnTo>
                <a:lnTo>
                  <a:pt x="20" y="69"/>
                </a:lnTo>
                <a:lnTo>
                  <a:pt x="20" y="68"/>
                </a:lnTo>
                <a:lnTo>
                  <a:pt x="20" y="66"/>
                </a:lnTo>
                <a:lnTo>
                  <a:pt x="18" y="64"/>
                </a:lnTo>
                <a:lnTo>
                  <a:pt x="17" y="63"/>
                </a:lnTo>
                <a:lnTo>
                  <a:pt x="17" y="63"/>
                </a:lnTo>
                <a:lnTo>
                  <a:pt x="17" y="61"/>
                </a:lnTo>
                <a:lnTo>
                  <a:pt x="15" y="61"/>
                </a:lnTo>
                <a:lnTo>
                  <a:pt x="15" y="61"/>
                </a:lnTo>
                <a:lnTo>
                  <a:pt x="14" y="60"/>
                </a:lnTo>
                <a:lnTo>
                  <a:pt x="12" y="60"/>
                </a:lnTo>
                <a:lnTo>
                  <a:pt x="11" y="60"/>
                </a:lnTo>
                <a:lnTo>
                  <a:pt x="11" y="60"/>
                </a:lnTo>
                <a:lnTo>
                  <a:pt x="9" y="61"/>
                </a:lnTo>
                <a:lnTo>
                  <a:pt x="9" y="60"/>
                </a:lnTo>
                <a:lnTo>
                  <a:pt x="9" y="58"/>
                </a:lnTo>
                <a:lnTo>
                  <a:pt x="11" y="55"/>
                </a:lnTo>
                <a:lnTo>
                  <a:pt x="11" y="55"/>
                </a:lnTo>
                <a:lnTo>
                  <a:pt x="12" y="57"/>
                </a:lnTo>
                <a:lnTo>
                  <a:pt x="14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4" y="53"/>
                </a:lnTo>
                <a:lnTo>
                  <a:pt x="14" y="52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2" y="49"/>
                </a:lnTo>
                <a:lnTo>
                  <a:pt x="11" y="49"/>
                </a:lnTo>
                <a:lnTo>
                  <a:pt x="9" y="49"/>
                </a:lnTo>
                <a:lnTo>
                  <a:pt x="7" y="49"/>
                </a:lnTo>
                <a:lnTo>
                  <a:pt x="6" y="50"/>
                </a:lnTo>
                <a:lnTo>
                  <a:pt x="7" y="52"/>
                </a:lnTo>
                <a:lnTo>
                  <a:pt x="6" y="50"/>
                </a:lnTo>
                <a:lnTo>
                  <a:pt x="6" y="50"/>
                </a:lnTo>
                <a:lnTo>
                  <a:pt x="4" y="47"/>
                </a:lnTo>
                <a:lnTo>
                  <a:pt x="3" y="44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3"/>
                </a:lnTo>
                <a:lnTo>
                  <a:pt x="6" y="30"/>
                </a:lnTo>
                <a:lnTo>
                  <a:pt x="7" y="31"/>
                </a:lnTo>
                <a:lnTo>
                  <a:pt x="7" y="33"/>
                </a:lnTo>
                <a:lnTo>
                  <a:pt x="9" y="34"/>
                </a:lnTo>
                <a:lnTo>
                  <a:pt x="9" y="34"/>
                </a:lnTo>
                <a:lnTo>
                  <a:pt x="12" y="34"/>
                </a:lnTo>
                <a:lnTo>
                  <a:pt x="14" y="34"/>
                </a:lnTo>
                <a:lnTo>
                  <a:pt x="14" y="34"/>
                </a:lnTo>
                <a:lnTo>
                  <a:pt x="15" y="34"/>
                </a:lnTo>
                <a:lnTo>
                  <a:pt x="17" y="36"/>
                </a:lnTo>
                <a:lnTo>
                  <a:pt x="18" y="38"/>
                </a:lnTo>
                <a:lnTo>
                  <a:pt x="20" y="38"/>
                </a:lnTo>
                <a:lnTo>
                  <a:pt x="23" y="36"/>
                </a:lnTo>
                <a:lnTo>
                  <a:pt x="25" y="36"/>
                </a:lnTo>
                <a:lnTo>
                  <a:pt x="25" y="36"/>
                </a:lnTo>
                <a:lnTo>
                  <a:pt x="26" y="36"/>
                </a:lnTo>
                <a:lnTo>
                  <a:pt x="26" y="36"/>
                </a:lnTo>
                <a:lnTo>
                  <a:pt x="26" y="34"/>
                </a:lnTo>
                <a:lnTo>
                  <a:pt x="26" y="34"/>
                </a:lnTo>
                <a:lnTo>
                  <a:pt x="26" y="33"/>
                </a:lnTo>
                <a:lnTo>
                  <a:pt x="29" y="34"/>
                </a:lnTo>
                <a:lnTo>
                  <a:pt x="31" y="33"/>
                </a:lnTo>
                <a:lnTo>
                  <a:pt x="31" y="33"/>
                </a:lnTo>
                <a:lnTo>
                  <a:pt x="31" y="33"/>
                </a:lnTo>
                <a:lnTo>
                  <a:pt x="31" y="31"/>
                </a:lnTo>
                <a:lnTo>
                  <a:pt x="31" y="31"/>
                </a:lnTo>
                <a:lnTo>
                  <a:pt x="31" y="30"/>
                </a:lnTo>
                <a:lnTo>
                  <a:pt x="31" y="30"/>
                </a:lnTo>
                <a:lnTo>
                  <a:pt x="29" y="28"/>
                </a:lnTo>
                <a:lnTo>
                  <a:pt x="25" y="25"/>
                </a:lnTo>
                <a:lnTo>
                  <a:pt x="25" y="23"/>
                </a:lnTo>
                <a:lnTo>
                  <a:pt x="23" y="22"/>
                </a:lnTo>
                <a:lnTo>
                  <a:pt x="22" y="20"/>
                </a:lnTo>
                <a:lnTo>
                  <a:pt x="22" y="17"/>
                </a:lnTo>
                <a:lnTo>
                  <a:pt x="20" y="16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5" y="11"/>
                </a:lnTo>
                <a:lnTo>
                  <a:pt x="14" y="12"/>
                </a:lnTo>
                <a:lnTo>
                  <a:pt x="11" y="12"/>
                </a:lnTo>
                <a:lnTo>
                  <a:pt x="9" y="12"/>
                </a:lnTo>
                <a:lnTo>
                  <a:pt x="9" y="12"/>
                </a:lnTo>
                <a:lnTo>
                  <a:pt x="6" y="14"/>
                </a:lnTo>
                <a:lnTo>
                  <a:pt x="6" y="16"/>
                </a:lnTo>
                <a:lnTo>
                  <a:pt x="4" y="19"/>
                </a:lnTo>
                <a:lnTo>
                  <a:pt x="6" y="20"/>
                </a:lnTo>
                <a:lnTo>
                  <a:pt x="6" y="20"/>
                </a:lnTo>
                <a:lnTo>
                  <a:pt x="4" y="25"/>
                </a:lnTo>
                <a:lnTo>
                  <a:pt x="4" y="28"/>
                </a:lnTo>
                <a:lnTo>
                  <a:pt x="4" y="28"/>
                </a:lnTo>
                <a:lnTo>
                  <a:pt x="4" y="27"/>
                </a:lnTo>
                <a:lnTo>
                  <a:pt x="3" y="25"/>
                </a:lnTo>
                <a:lnTo>
                  <a:pt x="1" y="22"/>
                </a:lnTo>
                <a:lnTo>
                  <a:pt x="0" y="17"/>
                </a:lnTo>
                <a:lnTo>
                  <a:pt x="3" y="16"/>
                </a:lnTo>
                <a:lnTo>
                  <a:pt x="4" y="12"/>
                </a:lnTo>
                <a:lnTo>
                  <a:pt x="7" y="12"/>
                </a:lnTo>
                <a:lnTo>
                  <a:pt x="7" y="11"/>
                </a:lnTo>
                <a:lnTo>
                  <a:pt x="11" y="11"/>
                </a:lnTo>
                <a:lnTo>
                  <a:pt x="14" y="9"/>
                </a:lnTo>
                <a:lnTo>
                  <a:pt x="17" y="9"/>
                </a:lnTo>
                <a:lnTo>
                  <a:pt x="20" y="8"/>
                </a:lnTo>
                <a:lnTo>
                  <a:pt x="22" y="8"/>
                </a:lnTo>
                <a:lnTo>
                  <a:pt x="23" y="8"/>
                </a:lnTo>
                <a:lnTo>
                  <a:pt x="25" y="9"/>
                </a:lnTo>
                <a:lnTo>
                  <a:pt x="25" y="9"/>
                </a:lnTo>
                <a:lnTo>
                  <a:pt x="28" y="11"/>
                </a:lnTo>
                <a:lnTo>
                  <a:pt x="31" y="12"/>
                </a:lnTo>
                <a:lnTo>
                  <a:pt x="34" y="14"/>
                </a:lnTo>
                <a:lnTo>
                  <a:pt x="34" y="16"/>
                </a:lnTo>
                <a:lnTo>
                  <a:pt x="34" y="16"/>
                </a:lnTo>
                <a:lnTo>
                  <a:pt x="36" y="17"/>
                </a:lnTo>
                <a:lnTo>
                  <a:pt x="37" y="20"/>
                </a:lnTo>
                <a:lnTo>
                  <a:pt x="39" y="22"/>
                </a:lnTo>
                <a:lnTo>
                  <a:pt x="39" y="23"/>
                </a:lnTo>
                <a:lnTo>
                  <a:pt x="41" y="23"/>
                </a:lnTo>
                <a:lnTo>
                  <a:pt x="42" y="25"/>
                </a:lnTo>
                <a:lnTo>
                  <a:pt x="42" y="27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48" y="25"/>
                </a:lnTo>
                <a:lnTo>
                  <a:pt x="50" y="25"/>
                </a:lnTo>
                <a:lnTo>
                  <a:pt x="50" y="25"/>
                </a:lnTo>
                <a:lnTo>
                  <a:pt x="53" y="25"/>
                </a:lnTo>
                <a:lnTo>
                  <a:pt x="58" y="27"/>
                </a:lnTo>
                <a:lnTo>
                  <a:pt x="61" y="27"/>
                </a:lnTo>
                <a:lnTo>
                  <a:pt x="63" y="27"/>
                </a:lnTo>
                <a:lnTo>
                  <a:pt x="64" y="27"/>
                </a:lnTo>
                <a:lnTo>
                  <a:pt x="66" y="27"/>
                </a:lnTo>
                <a:lnTo>
                  <a:pt x="66" y="27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4" y="20"/>
                </a:lnTo>
                <a:lnTo>
                  <a:pt x="64" y="17"/>
                </a:lnTo>
                <a:lnTo>
                  <a:pt x="66" y="16"/>
                </a:lnTo>
                <a:lnTo>
                  <a:pt x="66" y="16"/>
                </a:lnTo>
                <a:lnTo>
                  <a:pt x="66" y="17"/>
                </a:lnTo>
                <a:lnTo>
                  <a:pt x="66" y="19"/>
                </a:lnTo>
                <a:lnTo>
                  <a:pt x="66" y="19"/>
                </a:lnTo>
                <a:lnTo>
                  <a:pt x="67" y="19"/>
                </a:lnTo>
                <a:lnTo>
                  <a:pt x="69" y="20"/>
                </a:lnTo>
                <a:lnTo>
                  <a:pt x="70" y="22"/>
                </a:lnTo>
                <a:lnTo>
                  <a:pt x="70" y="22"/>
                </a:lnTo>
                <a:lnTo>
                  <a:pt x="72" y="20"/>
                </a:lnTo>
                <a:lnTo>
                  <a:pt x="75" y="20"/>
                </a:lnTo>
                <a:lnTo>
                  <a:pt x="77" y="19"/>
                </a:lnTo>
                <a:lnTo>
                  <a:pt x="77" y="17"/>
                </a:lnTo>
                <a:lnTo>
                  <a:pt x="77" y="17"/>
                </a:lnTo>
                <a:lnTo>
                  <a:pt x="75" y="16"/>
                </a:lnTo>
                <a:lnTo>
                  <a:pt x="75" y="14"/>
                </a:lnTo>
                <a:lnTo>
                  <a:pt x="74" y="12"/>
                </a:lnTo>
                <a:lnTo>
                  <a:pt x="74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9"/>
                </a:lnTo>
                <a:lnTo>
                  <a:pt x="78" y="8"/>
                </a:lnTo>
                <a:lnTo>
                  <a:pt x="78" y="6"/>
                </a:lnTo>
                <a:lnTo>
                  <a:pt x="78" y="6"/>
                </a:lnTo>
                <a:lnTo>
                  <a:pt x="80" y="6"/>
                </a:lnTo>
                <a:lnTo>
                  <a:pt x="80" y="6"/>
                </a:lnTo>
                <a:lnTo>
                  <a:pt x="82" y="6"/>
                </a:lnTo>
                <a:lnTo>
                  <a:pt x="83" y="6"/>
                </a:lnTo>
                <a:lnTo>
                  <a:pt x="83" y="6"/>
                </a:lnTo>
                <a:lnTo>
                  <a:pt x="85" y="8"/>
                </a:lnTo>
                <a:lnTo>
                  <a:pt x="85" y="8"/>
                </a:lnTo>
                <a:lnTo>
                  <a:pt x="85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6" y="9"/>
                </a:lnTo>
                <a:lnTo>
                  <a:pt x="86" y="8"/>
                </a:lnTo>
                <a:lnTo>
                  <a:pt x="86" y="8"/>
                </a:lnTo>
                <a:lnTo>
                  <a:pt x="85" y="6"/>
                </a:lnTo>
                <a:lnTo>
                  <a:pt x="83" y="5"/>
                </a:lnTo>
                <a:lnTo>
                  <a:pt x="82" y="5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3" y="1"/>
                </a:lnTo>
                <a:lnTo>
                  <a:pt x="85" y="3"/>
                </a:lnTo>
                <a:lnTo>
                  <a:pt x="86" y="3"/>
                </a:lnTo>
                <a:lnTo>
                  <a:pt x="86" y="1"/>
                </a:lnTo>
                <a:lnTo>
                  <a:pt x="8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8" name="Freeform 38"/>
          <p:cNvSpPr>
            <a:spLocks noEditPoints="1"/>
          </p:cNvSpPr>
          <p:nvPr/>
        </p:nvSpPr>
        <p:spPr bwMode="auto">
          <a:xfrm>
            <a:off x="793509" y="3915865"/>
            <a:ext cx="589215" cy="396067"/>
          </a:xfrm>
          <a:custGeom>
            <a:avLst/>
            <a:gdLst>
              <a:gd name="T0" fmla="*/ 49 w 112"/>
              <a:gd name="T1" fmla="*/ 22 h 74"/>
              <a:gd name="T2" fmla="*/ 47 w 112"/>
              <a:gd name="T3" fmla="*/ 1 h 74"/>
              <a:gd name="T4" fmla="*/ 47 w 112"/>
              <a:gd name="T5" fmla="*/ 1 h 74"/>
              <a:gd name="T6" fmla="*/ 49 w 112"/>
              <a:gd name="T7" fmla="*/ 4 h 74"/>
              <a:gd name="T8" fmla="*/ 49 w 112"/>
              <a:gd name="T9" fmla="*/ 6 h 74"/>
              <a:gd name="T10" fmla="*/ 44 w 112"/>
              <a:gd name="T11" fmla="*/ 12 h 74"/>
              <a:gd name="T12" fmla="*/ 49 w 112"/>
              <a:gd name="T13" fmla="*/ 16 h 74"/>
              <a:gd name="T14" fmla="*/ 47 w 112"/>
              <a:gd name="T15" fmla="*/ 17 h 74"/>
              <a:gd name="T16" fmla="*/ 44 w 112"/>
              <a:gd name="T17" fmla="*/ 17 h 74"/>
              <a:gd name="T18" fmla="*/ 32 w 112"/>
              <a:gd name="T19" fmla="*/ 17 h 74"/>
              <a:gd name="T20" fmla="*/ 30 w 112"/>
              <a:gd name="T21" fmla="*/ 19 h 74"/>
              <a:gd name="T22" fmla="*/ 28 w 112"/>
              <a:gd name="T23" fmla="*/ 27 h 74"/>
              <a:gd name="T24" fmla="*/ 38 w 112"/>
              <a:gd name="T25" fmla="*/ 27 h 74"/>
              <a:gd name="T26" fmla="*/ 44 w 112"/>
              <a:gd name="T27" fmla="*/ 25 h 74"/>
              <a:gd name="T28" fmla="*/ 50 w 112"/>
              <a:gd name="T29" fmla="*/ 28 h 74"/>
              <a:gd name="T30" fmla="*/ 58 w 112"/>
              <a:gd name="T31" fmla="*/ 25 h 74"/>
              <a:gd name="T32" fmla="*/ 60 w 112"/>
              <a:gd name="T33" fmla="*/ 27 h 74"/>
              <a:gd name="T34" fmla="*/ 65 w 112"/>
              <a:gd name="T35" fmla="*/ 30 h 74"/>
              <a:gd name="T36" fmla="*/ 71 w 112"/>
              <a:gd name="T37" fmla="*/ 31 h 74"/>
              <a:gd name="T38" fmla="*/ 77 w 112"/>
              <a:gd name="T39" fmla="*/ 28 h 74"/>
              <a:gd name="T40" fmla="*/ 88 w 112"/>
              <a:gd name="T41" fmla="*/ 28 h 74"/>
              <a:gd name="T42" fmla="*/ 91 w 112"/>
              <a:gd name="T43" fmla="*/ 31 h 74"/>
              <a:gd name="T44" fmla="*/ 93 w 112"/>
              <a:gd name="T45" fmla="*/ 36 h 74"/>
              <a:gd name="T46" fmla="*/ 95 w 112"/>
              <a:gd name="T47" fmla="*/ 42 h 74"/>
              <a:gd name="T48" fmla="*/ 101 w 112"/>
              <a:gd name="T49" fmla="*/ 41 h 74"/>
              <a:gd name="T50" fmla="*/ 107 w 112"/>
              <a:gd name="T51" fmla="*/ 49 h 74"/>
              <a:gd name="T52" fmla="*/ 110 w 112"/>
              <a:gd name="T53" fmla="*/ 55 h 74"/>
              <a:gd name="T54" fmla="*/ 112 w 112"/>
              <a:gd name="T55" fmla="*/ 63 h 74"/>
              <a:gd name="T56" fmla="*/ 109 w 112"/>
              <a:gd name="T57" fmla="*/ 64 h 74"/>
              <a:gd name="T58" fmla="*/ 101 w 112"/>
              <a:gd name="T59" fmla="*/ 61 h 74"/>
              <a:gd name="T60" fmla="*/ 91 w 112"/>
              <a:gd name="T61" fmla="*/ 64 h 74"/>
              <a:gd name="T62" fmla="*/ 91 w 112"/>
              <a:gd name="T63" fmla="*/ 61 h 74"/>
              <a:gd name="T64" fmla="*/ 80 w 112"/>
              <a:gd name="T65" fmla="*/ 64 h 74"/>
              <a:gd name="T66" fmla="*/ 65 w 112"/>
              <a:gd name="T67" fmla="*/ 74 h 74"/>
              <a:gd name="T68" fmla="*/ 60 w 112"/>
              <a:gd name="T69" fmla="*/ 66 h 74"/>
              <a:gd name="T70" fmla="*/ 61 w 112"/>
              <a:gd name="T71" fmla="*/ 53 h 74"/>
              <a:gd name="T72" fmla="*/ 57 w 112"/>
              <a:gd name="T73" fmla="*/ 52 h 74"/>
              <a:gd name="T74" fmla="*/ 47 w 112"/>
              <a:gd name="T75" fmla="*/ 47 h 74"/>
              <a:gd name="T76" fmla="*/ 41 w 112"/>
              <a:gd name="T77" fmla="*/ 53 h 74"/>
              <a:gd name="T78" fmla="*/ 38 w 112"/>
              <a:gd name="T79" fmla="*/ 60 h 74"/>
              <a:gd name="T80" fmla="*/ 30 w 112"/>
              <a:gd name="T81" fmla="*/ 61 h 74"/>
              <a:gd name="T82" fmla="*/ 27 w 112"/>
              <a:gd name="T83" fmla="*/ 66 h 74"/>
              <a:gd name="T84" fmla="*/ 22 w 112"/>
              <a:gd name="T85" fmla="*/ 63 h 74"/>
              <a:gd name="T86" fmla="*/ 17 w 112"/>
              <a:gd name="T87" fmla="*/ 66 h 74"/>
              <a:gd name="T88" fmla="*/ 11 w 112"/>
              <a:gd name="T89" fmla="*/ 69 h 74"/>
              <a:gd name="T90" fmla="*/ 6 w 112"/>
              <a:gd name="T91" fmla="*/ 60 h 74"/>
              <a:gd name="T92" fmla="*/ 14 w 112"/>
              <a:gd name="T93" fmla="*/ 52 h 74"/>
              <a:gd name="T94" fmla="*/ 13 w 112"/>
              <a:gd name="T95" fmla="*/ 45 h 74"/>
              <a:gd name="T96" fmla="*/ 11 w 112"/>
              <a:gd name="T97" fmla="*/ 36 h 74"/>
              <a:gd name="T98" fmla="*/ 5 w 112"/>
              <a:gd name="T99" fmla="*/ 34 h 74"/>
              <a:gd name="T100" fmla="*/ 0 w 112"/>
              <a:gd name="T101" fmla="*/ 31 h 74"/>
              <a:gd name="T102" fmla="*/ 8 w 112"/>
              <a:gd name="T103" fmla="*/ 25 h 74"/>
              <a:gd name="T104" fmla="*/ 17 w 112"/>
              <a:gd name="T105" fmla="*/ 25 h 74"/>
              <a:gd name="T106" fmla="*/ 20 w 112"/>
              <a:gd name="T107" fmla="*/ 20 h 74"/>
              <a:gd name="T108" fmla="*/ 22 w 112"/>
              <a:gd name="T109" fmla="*/ 20 h 74"/>
              <a:gd name="T110" fmla="*/ 24 w 112"/>
              <a:gd name="T111" fmla="*/ 17 h 74"/>
              <a:gd name="T112" fmla="*/ 19 w 112"/>
              <a:gd name="T113" fmla="*/ 16 h 74"/>
              <a:gd name="T114" fmla="*/ 27 w 112"/>
              <a:gd name="T115" fmla="*/ 16 h 74"/>
              <a:gd name="T116" fmla="*/ 28 w 112"/>
              <a:gd name="T117" fmla="*/ 8 h 74"/>
              <a:gd name="T118" fmla="*/ 33 w 112"/>
              <a:gd name="T119" fmla="*/ 6 h 74"/>
              <a:gd name="T120" fmla="*/ 43 w 112"/>
              <a:gd name="T121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2" h="74">
                <a:moveTo>
                  <a:pt x="46" y="20"/>
                </a:moveTo>
                <a:lnTo>
                  <a:pt x="46" y="20"/>
                </a:lnTo>
                <a:lnTo>
                  <a:pt x="47" y="20"/>
                </a:lnTo>
                <a:lnTo>
                  <a:pt x="49" y="20"/>
                </a:lnTo>
                <a:lnTo>
                  <a:pt x="49" y="20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0"/>
                </a:lnTo>
                <a:lnTo>
                  <a:pt x="46" y="20"/>
                </a:lnTo>
                <a:close/>
                <a:moveTo>
                  <a:pt x="47" y="1"/>
                </a:moveTo>
                <a:lnTo>
                  <a:pt x="47" y="1"/>
                </a:lnTo>
                <a:lnTo>
                  <a:pt x="47" y="1"/>
                </a:lnTo>
                <a:lnTo>
                  <a:pt x="49" y="3"/>
                </a:lnTo>
                <a:lnTo>
                  <a:pt x="47" y="3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close/>
                <a:moveTo>
                  <a:pt x="44" y="0"/>
                </a:moveTo>
                <a:lnTo>
                  <a:pt x="46" y="1"/>
                </a:lnTo>
                <a:lnTo>
                  <a:pt x="47" y="3"/>
                </a:lnTo>
                <a:lnTo>
                  <a:pt x="49" y="4"/>
                </a:lnTo>
                <a:lnTo>
                  <a:pt x="49" y="4"/>
                </a:lnTo>
                <a:lnTo>
                  <a:pt x="47" y="4"/>
                </a:lnTo>
                <a:lnTo>
                  <a:pt x="47" y="4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6"/>
                </a:lnTo>
                <a:lnTo>
                  <a:pt x="49" y="8"/>
                </a:lnTo>
                <a:lnTo>
                  <a:pt x="47" y="9"/>
                </a:lnTo>
                <a:lnTo>
                  <a:pt x="44" y="11"/>
                </a:lnTo>
                <a:lnTo>
                  <a:pt x="44" y="11"/>
                </a:lnTo>
                <a:lnTo>
                  <a:pt x="44" y="11"/>
                </a:lnTo>
                <a:lnTo>
                  <a:pt x="44" y="12"/>
                </a:lnTo>
                <a:lnTo>
                  <a:pt x="44" y="12"/>
                </a:lnTo>
                <a:lnTo>
                  <a:pt x="46" y="12"/>
                </a:lnTo>
                <a:lnTo>
                  <a:pt x="46" y="12"/>
                </a:lnTo>
                <a:lnTo>
                  <a:pt x="47" y="14"/>
                </a:lnTo>
                <a:lnTo>
                  <a:pt x="47" y="14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2" y="14"/>
                </a:lnTo>
                <a:lnTo>
                  <a:pt x="52" y="16"/>
                </a:lnTo>
                <a:lnTo>
                  <a:pt x="49" y="16"/>
                </a:lnTo>
                <a:lnTo>
                  <a:pt x="47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6" y="19"/>
                </a:lnTo>
                <a:lnTo>
                  <a:pt x="46" y="17"/>
                </a:lnTo>
                <a:lnTo>
                  <a:pt x="44" y="17"/>
                </a:lnTo>
                <a:lnTo>
                  <a:pt x="43" y="17"/>
                </a:lnTo>
                <a:lnTo>
                  <a:pt x="39" y="16"/>
                </a:lnTo>
                <a:lnTo>
                  <a:pt x="38" y="16"/>
                </a:lnTo>
                <a:lnTo>
                  <a:pt x="35" y="16"/>
                </a:lnTo>
                <a:lnTo>
                  <a:pt x="32" y="17"/>
                </a:lnTo>
                <a:lnTo>
                  <a:pt x="32" y="17"/>
                </a:lnTo>
                <a:lnTo>
                  <a:pt x="32" y="17"/>
                </a:lnTo>
                <a:lnTo>
                  <a:pt x="32" y="19"/>
                </a:lnTo>
                <a:lnTo>
                  <a:pt x="32" y="19"/>
                </a:lnTo>
                <a:lnTo>
                  <a:pt x="32" y="20"/>
                </a:lnTo>
                <a:lnTo>
                  <a:pt x="30" y="20"/>
                </a:lnTo>
                <a:lnTo>
                  <a:pt x="30" y="19"/>
                </a:lnTo>
                <a:lnTo>
                  <a:pt x="28" y="19"/>
                </a:lnTo>
                <a:lnTo>
                  <a:pt x="28" y="20"/>
                </a:lnTo>
                <a:lnTo>
                  <a:pt x="28" y="22"/>
                </a:lnTo>
                <a:lnTo>
                  <a:pt x="27" y="22"/>
                </a:lnTo>
                <a:lnTo>
                  <a:pt x="28" y="23"/>
                </a:lnTo>
                <a:lnTo>
                  <a:pt x="28" y="27"/>
                </a:lnTo>
                <a:lnTo>
                  <a:pt x="30" y="27"/>
                </a:lnTo>
                <a:lnTo>
                  <a:pt x="32" y="27"/>
                </a:lnTo>
                <a:lnTo>
                  <a:pt x="33" y="25"/>
                </a:lnTo>
                <a:lnTo>
                  <a:pt x="33" y="25"/>
                </a:lnTo>
                <a:lnTo>
                  <a:pt x="35" y="25"/>
                </a:lnTo>
                <a:lnTo>
                  <a:pt x="38" y="27"/>
                </a:lnTo>
                <a:lnTo>
                  <a:pt x="39" y="25"/>
                </a:lnTo>
                <a:lnTo>
                  <a:pt x="41" y="25"/>
                </a:lnTo>
                <a:lnTo>
                  <a:pt x="41" y="25"/>
                </a:lnTo>
                <a:lnTo>
                  <a:pt x="41" y="25"/>
                </a:lnTo>
                <a:lnTo>
                  <a:pt x="43" y="27"/>
                </a:lnTo>
                <a:lnTo>
                  <a:pt x="44" y="25"/>
                </a:lnTo>
                <a:lnTo>
                  <a:pt x="46" y="25"/>
                </a:lnTo>
                <a:lnTo>
                  <a:pt x="47" y="25"/>
                </a:lnTo>
                <a:lnTo>
                  <a:pt x="47" y="25"/>
                </a:lnTo>
                <a:lnTo>
                  <a:pt x="49" y="27"/>
                </a:lnTo>
                <a:lnTo>
                  <a:pt x="49" y="28"/>
                </a:lnTo>
                <a:lnTo>
                  <a:pt x="50" y="28"/>
                </a:lnTo>
                <a:lnTo>
                  <a:pt x="54" y="28"/>
                </a:lnTo>
                <a:lnTo>
                  <a:pt x="54" y="27"/>
                </a:lnTo>
                <a:lnTo>
                  <a:pt x="55" y="27"/>
                </a:lnTo>
                <a:lnTo>
                  <a:pt x="57" y="27"/>
                </a:lnTo>
                <a:lnTo>
                  <a:pt x="57" y="27"/>
                </a:lnTo>
                <a:lnTo>
                  <a:pt x="58" y="25"/>
                </a:lnTo>
                <a:lnTo>
                  <a:pt x="58" y="25"/>
                </a:lnTo>
                <a:lnTo>
                  <a:pt x="60" y="25"/>
                </a:lnTo>
                <a:lnTo>
                  <a:pt x="60" y="25"/>
                </a:lnTo>
                <a:lnTo>
                  <a:pt x="60" y="25"/>
                </a:lnTo>
                <a:lnTo>
                  <a:pt x="60" y="27"/>
                </a:lnTo>
                <a:lnTo>
                  <a:pt x="60" y="27"/>
                </a:lnTo>
                <a:lnTo>
                  <a:pt x="61" y="28"/>
                </a:lnTo>
                <a:lnTo>
                  <a:pt x="63" y="28"/>
                </a:lnTo>
                <a:lnTo>
                  <a:pt x="63" y="28"/>
                </a:lnTo>
                <a:lnTo>
                  <a:pt x="63" y="28"/>
                </a:lnTo>
                <a:lnTo>
                  <a:pt x="63" y="30"/>
                </a:lnTo>
                <a:lnTo>
                  <a:pt x="65" y="30"/>
                </a:lnTo>
                <a:lnTo>
                  <a:pt x="65" y="30"/>
                </a:lnTo>
                <a:lnTo>
                  <a:pt x="68" y="30"/>
                </a:lnTo>
                <a:lnTo>
                  <a:pt x="68" y="30"/>
                </a:lnTo>
                <a:lnTo>
                  <a:pt x="69" y="30"/>
                </a:lnTo>
                <a:lnTo>
                  <a:pt x="69" y="31"/>
                </a:lnTo>
                <a:lnTo>
                  <a:pt x="71" y="31"/>
                </a:lnTo>
                <a:lnTo>
                  <a:pt x="71" y="31"/>
                </a:lnTo>
                <a:lnTo>
                  <a:pt x="71" y="31"/>
                </a:lnTo>
                <a:lnTo>
                  <a:pt x="73" y="30"/>
                </a:lnTo>
                <a:lnTo>
                  <a:pt x="74" y="30"/>
                </a:lnTo>
                <a:lnTo>
                  <a:pt x="76" y="28"/>
                </a:lnTo>
                <a:lnTo>
                  <a:pt x="77" y="28"/>
                </a:lnTo>
                <a:lnTo>
                  <a:pt x="80" y="30"/>
                </a:lnTo>
                <a:lnTo>
                  <a:pt x="82" y="30"/>
                </a:lnTo>
                <a:lnTo>
                  <a:pt x="84" y="30"/>
                </a:lnTo>
                <a:lnTo>
                  <a:pt x="85" y="28"/>
                </a:lnTo>
                <a:lnTo>
                  <a:pt x="87" y="28"/>
                </a:lnTo>
                <a:lnTo>
                  <a:pt x="88" y="28"/>
                </a:lnTo>
                <a:lnTo>
                  <a:pt x="88" y="28"/>
                </a:lnTo>
                <a:lnTo>
                  <a:pt x="90" y="28"/>
                </a:lnTo>
                <a:lnTo>
                  <a:pt x="91" y="28"/>
                </a:lnTo>
                <a:lnTo>
                  <a:pt x="91" y="28"/>
                </a:lnTo>
                <a:lnTo>
                  <a:pt x="91" y="30"/>
                </a:lnTo>
                <a:lnTo>
                  <a:pt x="91" y="31"/>
                </a:lnTo>
                <a:lnTo>
                  <a:pt x="91" y="33"/>
                </a:lnTo>
                <a:lnTo>
                  <a:pt x="93" y="34"/>
                </a:lnTo>
                <a:lnTo>
                  <a:pt x="93" y="34"/>
                </a:lnTo>
                <a:lnTo>
                  <a:pt x="93" y="36"/>
                </a:lnTo>
                <a:lnTo>
                  <a:pt x="93" y="36"/>
                </a:lnTo>
                <a:lnTo>
                  <a:pt x="93" y="36"/>
                </a:lnTo>
                <a:lnTo>
                  <a:pt x="93" y="38"/>
                </a:lnTo>
                <a:lnTo>
                  <a:pt x="91" y="38"/>
                </a:lnTo>
                <a:lnTo>
                  <a:pt x="93" y="38"/>
                </a:lnTo>
                <a:lnTo>
                  <a:pt x="93" y="41"/>
                </a:lnTo>
                <a:lnTo>
                  <a:pt x="93" y="42"/>
                </a:lnTo>
                <a:lnTo>
                  <a:pt x="95" y="42"/>
                </a:lnTo>
                <a:lnTo>
                  <a:pt x="96" y="42"/>
                </a:lnTo>
                <a:lnTo>
                  <a:pt x="96" y="42"/>
                </a:lnTo>
                <a:lnTo>
                  <a:pt x="98" y="42"/>
                </a:lnTo>
                <a:lnTo>
                  <a:pt x="98" y="41"/>
                </a:lnTo>
                <a:lnTo>
                  <a:pt x="99" y="41"/>
                </a:lnTo>
                <a:lnTo>
                  <a:pt x="101" y="41"/>
                </a:lnTo>
                <a:lnTo>
                  <a:pt x="104" y="42"/>
                </a:lnTo>
                <a:lnTo>
                  <a:pt x="107" y="44"/>
                </a:lnTo>
                <a:lnTo>
                  <a:pt x="109" y="44"/>
                </a:lnTo>
                <a:lnTo>
                  <a:pt x="109" y="45"/>
                </a:lnTo>
                <a:lnTo>
                  <a:pt x="107" y="47"/>
                </a:lnTo>
                <a:lnTo>
                  <a:pt x="107" y="49"/>
                </a:lnTo>
                <a:lnTo>
                  <a:pt x="107" y="50"/>
                </a:lnTo>
                <a:lnTo>
                  <a:pt x="109" y="52"/>
                </a:lnTo>
                <a:lnTo>
                  <a:pt x="109" y="53"/>
                </a:lnTo>
                <a:lnTo>
                  <a:pt x="109" y="55"/>
                </a:lnTo>
                <a:lnTo>
                  <a:pt x="110" y="55"/>
                </a:lnTo>
                <a:lnTo>
                  <a:pt x="110" y="55"/>
                </a:lnTo>
                <a:lnTo>
                  <a:pt x="110" y="56"/>
                </a:lnTo>
                <a:lnTo>
                  <a:pt x="109" y="58"/>
                </a:lnTo>
                <a:lnTo>
                  <a:pt x="110" y="60"/>
                </a:lnTo>
                <a:lnTo>
                  <a:pt x="110" y="60"/>
                </a:lnTo>
                <a:lnTo>
                  <a:pt x="112" y="61"/>
                </a:lnTo>
                <a:lnTo>
                  <a:pt x="112" y="63"/>
                </a:lnTo>
                <a:lnTo>
                  <a:pt x="112" y="63"/>
                </a:lnTo>
                <a:lnTo>
                  <a:pt x="110" y="64"/>
                </a:lnTo>
                <a:lnTo>
                  <a:pt x="110" y="64"/>
                </a:lnTo>
                <a:lnTo>
                  <a:pt x="109" y="64"/>
                </a:lnTo>
                <a:lnTo>
                  <a:pt x="109" y="64"/>
                </a:lnTo>
                <a:lnTo>
                  <a:pt x="109" y="64"/>
                </a:lnTo>
                <a:lnTo>
                  <a:pt x="107" y="63"/>
                </a:lnTo>
                <a:lnTo>
                  <a:pt x="106" y="61"/>
                </a:lnTo>
                <a:lnTo>
                  <a:pt x="104" y="63"/>
                </a:lnTo>
                <a:lnTo>
                  <a:pt x="102" y="61"/>
                </a:lnTo>
                <a:lnTo>
                  <a:pt x="101" y="61"/>
                </a:lnTo>
                <a:lnTo>
                  <a:pt x="101" y="61"/>
                </a:lnTo>
                <a:lnTo>
                  <a:pt x="99" y="63"/>
                </a:lnTo>
                <a:lnTo>
                  <a:pt x="99" y="63"/>
                </a:lnTo>
                <a:lnTo>
                  <a:pt x="98" y="63"/>
                </a:lnTo>
                <a:lnTo>
                  <a:pt x="96" y="64"/>
                </a:lnTo>
                <a:lnTo>
                  <a:pt x="93" y="64"/>
                </a:lnTo>
                <a:lnTo>
                  <a:pt x="91" y="64"/>
                </a:lnTo>
                <a:lnTo>
                  <a:pt x="91" y="64"/>
                </a:lnTo>
                <a:lnTo>
                  <a:pt x="91" y="64"/>
                </a:lnTo>
                <a:lnTo>
                  <a:pt x="93" y="63"/>
                </a:lnTo>
                <a:lnTo>
                  <a:pt x="93" y="63"/>
                </a:lnTo>
                <a:lnTo>
                  <a:pt x="93" y="61"/>
                </a:lnTo>
                <a:lnTo>
                  <a:pt x="91" y="61"/>
                </a:lnTo>
                <a:lnTo>
                  <a:pt x="91" y="61"/>
                </a:lnTo>
                <a:lnTo>
                  <a:pt x="91" y="61"/>
                </a:lnTo>
                <a:lnTo>
                  <a:pt x="88" y="61"/>
                </a:lnTo>
                <a:lnTo>
                  <a:pt x="88" y="61"/>
                </a:lnTo>
                <a:lnTo>
                  <a:pt x="85" y="61"/>
                </a:lnTo>
                <a:lnTo>
                  <a:pt x="80" y="64"/>
                </a:lnTo>
                <a:lnTo>
                  <a:pt x="79" y="66"/>
                </a:lnTo>
                <a:lnTo>
                  <a:pt x="77" y="68"/>
                </a:lnTo>
                <a:lnTo>
                  <a:pt x="73" y="69"/>
                </a:lnTo>
                <a:lnTo>
                  <a:pt x="69" y="71"/>
                </a:lnTo>
                <a:lnTo>
                  <a:pt x="66" y="72"/>
                </a:lnTo>
                <a:lnTo>
                  <a:pt x="65" y="74"/>
                </a:lnTo>
                <a:lnTo>
                  <a:pt x="63" y="74"/>
                </a:lnTo>
                <a:lnTo>
                  <a:pt x="63" y="74"/>
                </a:lnTo>
                <a:lnTo>
                  <a:pt x="61" y="72"/>
                </a:lnTo>
                <a:lnTo>
                  <a:pt x="61" y="71"/>
                </a:lnTo>
                <a:lnTo>
                  <a:pt x="60" y="68"/>
                </a:lnTo>
                <a:lnTo>
                  <a:pt x="60" y="66"/>
                </a:lnTo>
                <a:lnTo>
                  <a:pt x="60" y="64"/>
                </a:lnTo>
                <a:lnTo>
                  <a:pt x="60" y="61"/>
                </a:lnTo>
                <a:lnTo>
                  <a:pt x="60" y="58"/>
                </a:lnTo>
                <a:lnTo>
                  <a:pt x="61" y="55"/>
                </a:lnTo>
                <a:lnTo>
                  <a:pt x="61" y="55"/>
                </a:lnTo>
                <a:lnTo>
                  <a:pt x="61" y="53"/>
                </a:lnTo>
                <a:lnTo>
                  <a:pt x="61" y="53"/>
                </a:lnTo>
                <a:lnTo>
                  <a:pt x="60" y="53"/>
                </a:lnTo>
                <a:lnTo>
                  <a:pt x="58" y="53"/>
                </a:lnTo>
                <a:lnTo>
                  <a:pt x="58" y="53"/>
                </a:lnTo>
                <a:lnTo>
                  <a:pt x="57" y="53"/>
                </a:lnTo>
                <a:lnTo>
                  <a:pt x="57" y="52"/>
                </a:lnTo>
                <a:lnTo>
                  <a:pt x="58" y="49"/>
                </a:lnTo>
                <a:lnTo>
                  <a:pt x="57" y="47"/>
                </a:lnTo>
                <a:lnTo>
                  <a:pt x="54" y="45"/>
                </a:lnTo>
                <a:lnTo>
                  <a:pt x="52" y="44"/>
                </a:lnTo>
                <a:lnTo>
                  <a:pt x="49" y="45"/>
                </a:lnTo>
                <a:lnTo>
                  <a:pt x="47" y="47"/>
                </a:lnTo>
                <a:lnTo>
                  <a:pt x="46" y="49"/>
                </a:lnTo>
                <a:lnTo>
                  <a:pt x="44" y="50"/>
                </a:lnTo>
                <a:lnTo>
                  <a:pt x="43" y="52"/>
                </a:lnTo>
                <a:lnTo>
                  <a:pt x="43" y="53"/>
                </a:lnTo>
                <a:lnTo>
                  <a:pt x="41" y="53"/>
                </a:lnTo>
                <a:lnTo>
                  <a:pt x="41" y="53"/>
                </a:lnTo>
                <a:lnTo>
                  <a:pt x="43" y="56"/>
                </a:lnTo>
                <a:lnTo>
                  <a:pt x="43" y="58"/>
                </a:lnTo>
                <a:lnTo>
                  <a:pt x="41" y="58"/>
                </a:lnTo>
                <a:lnTo>
                  <a:pt x="41" y="60"/>
                </a:lnTo>
                <a:lnTo>
                  <a:pt x="39" y="60"/>
                </a:lnTo>
                <a:lnTo>
                  <a:pt x="38" y="60"/>
                </a:lnTo>
                <a:lnTo>
                  <a:pt x="38" y="58"/>
                </a:lnTo>
                <a:lnTo>
                  <a:pt x="36" y="58"/>
                </a:lnTo>
                <a:lnTo>
                  <a:pt x="33" y="58"/>
                </a:lnTo>
                <a:lnTo>
                  <a:pt x="32" y="60"/>
                </a:lnTo>
                <a:lnTo>
                  <a:pt x="30" y="61"/>
                </a:lnTo>
                <a:lnTo>
                  <a:pt x="30" y="61"/>
                </a:lnTo>
                <a:lnTo>
                  <a:pt x="30" y="64"/>
                </a:lnTo>
                <a:lnTo>
                  <a:pt x="30" y="64"/>
                </a:lnTo>
                <a:lnTo>
                  <a:pt x="30" y="66"/>
                </a:lnTo>
                <a:lnTo>
                  <a:pt x="28" y="66"/>
                </a:lnTo>
                <a:lnTo>
                  <a:pt x="28" y="66"/>
                </a:lnTo>
                <a:lnTo>
                  <a:pt x="27" y="66"/>
                </a:lnTo>
                <a:lnTo>
                  <a:pt x="25" y="64"/>
                </a:lnTo>
                <a:lnTo>
                  <a:pt x="24" y="63"/>
                </a:lnTo>
                <a:lnTo>
                  <a:pt x="24" y="63"/>
                </a:lnTo>
                <a:lnTo>
                  <a:pt x="22" y="63"/>
                </a:lnTo>
                <a:lnTo>
                  <a:pt x="22" y="63"/>
                </a:lnTo>
                <a:lnTo>
                  <a:pt x="22" y="63"/>
                </a:lnTo>
                <a:lnTo>
                  <a:pt x="22" y="64"/>
                </a:lnTo>
                <a:lnTo>
                  <a:pt x="20" y="64"/>
                </a:lnTo>
                <a:lnTo>
                  <a:pt x="20" y="64"/>
                </a:lnTo>
                <a:lnTo>
                  <a:pt x="19" y="64"/>
                </a:lnTo>
                <a:lnTo>
                  <a:pt x="19" y="64"/>
                </a:lnTo>
                <a:lnTo>
                  <a:pt x="17" y="66"/>
                </a:lnTo>
                <a:lnTo>
                  <a:pt x="16" y="66"/>
                </a:lnTo>
                <a:lnTo>
                  <a:pt x="14" y="68"/>
                </a:lnTo>
                <a:lnTo>
                  <a:pt x="14" y="68"/>
                </a:lnTo>
                <a:lnTo>
                  <a:pt x="14" y="68"/>
                </a:lnTo>
                <a:lnTo>
                  <a:pt x="13" y="68"/>
                </a:lnTo>
                <a:lnTo>
                  <a:pt x="11" y="69"/>
                </a:lnTo>
                <a:lnTo>
                  <a:pt x="9" y="69"/>
                </a:lnTo>
                <a:lnTo>
                  <a:pt x="8" y="68"/>
                </a:lnTo>
                <a:lnTo>
                  <a:pt x="6" y="66"/>
                </a:lnTo>
                <a:lnTo>
                  <a:pt x="6" y="66"/>
                </a:lnTo>
                <a:lnTo>
                  <a:pt x="6" y="64"/>
                </a:lnTo>
                <a:lnTo>
                  <a:pt x="6" y="60"/>
                </a:lnTo>
                <a:lnTo>
                  <a:pt x="8" y="60"/>
                </a:lnTo>
                <a:lnTo>
                  <a:pt x="9" y="56"/>
                </a:lnTo>
                <a:lnTo>
                  <a:pt x="11" y="55"/>
                </a:lnTo>
                <a:lnTo>
                  <a:pt x="13" y="53"/>
                </a:lnTo>
                <a:lnTo>
                  <a:pt x="13" y="53"/>
                </a:lnTo>
                <a:lnTo>
                  <a:pt x="14" y="52"/>
                </a:lnTo>
                <a:lnTo>
                  <a:pt x="14" y="50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47"/>
                </a:lnTo>
                <a:lnTo>
                  <a:pt x="13" y="45"/>
                </a:lnTo>
                <a:lnTo>
                  <a:pt x="11" y="44"/>
                </a:lnTo>
                <a:lnTo>
                  <a:pt x="11" y="42"/>
                </a:lnTo>
                <a:lnTo>
                  <a:pt x="11" y="41"/>
                </a:lnTo>
                <a:lnTo>
                  <a:pt x="13" y="38"/>
                </a:lnTo>
                <a:lnTo>
                  <a:pt x="11" y="36"/>
                </a:lnTo>
                <a:lnTo>
                  <a:pt x="11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5" y="33"/>
                </a:lnTo>
                <a:lnTo>
                  <a:pt x="5" y="33"/>
                </a:lnTo>
                <a:lnTo>
                  <a:pt x="5" y="33"/>
                </a:lnTo>
                <a:lnTo>
                  <a:pt x="2" y="31"/>
                </a:lnTo>
                <a:lnTo>
                  <a:pt x="0" y="31"/>
                </a:lnTo>
                <a:lnTo>
                  <a:pt x="0" y="31"/>
                </a:lnTo>
                <a:lnTo>
                  <a:pt x="2" y="27"/>
                </a:lnTo>
                <a:lnTo>
                  <a:pt x="2" y="27"/>
                </a:lnTo>
                <a:lnTo>
                  <a:pt x="3" y="27"/>
                </a:lnTo>
                <a:lnTo>
                  <a:pt x="3" y="25"/>
                </a:lnTo>
                <a:lnTo>
                  <a:pt x="6" y="25"/>
                </a:lnTo>
                <a:lnTo>
                  <a:pt x="8" y="25"/>
                </a:lnTo>
                <a:lnTo>
                  <a:pt x="11" y="25"/>
                </a:lnTo>
                <a:lnTo>
                  <a:pt x="13" y="27"/>
                </a:lnTo>
                <a:lnTo>
                  <a:pt x="14" y="27"/>
                </a:lnTo>
                <a:lnTo>
                  <a:pt x="16" y="27"/>
                </a:lnTo>
                <a:lnTo>
                  <a:pt x="16" y="27"/>
                </a:lnTo>
                <a:lnTo>
                  <a:pt x="17" y="25"/>
                </a:lnTo>
                <a:lnTo>
                  <a:pt x="19" y="25"/>
                </a:lnTo>
                <a:lnTo>
                  <a:pt x="19" y="22"/>
                </a:lnTo>
                <a:lnTo>
                  <a:pt x="19" y="20"/>
                </a:lnTo>
                <a:lnTo>
                  <a:pt x="19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0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20"/>
                </a:lnTo>
                <a:lnTo>
                  <a:pt x="22" y="19"/>
                </a:lnTo>
                <a:lnTo>
                  <a:pt x="22" y="19"/>
                </a:lnTo>
                <a:lnTo>
                  <a:pt x="20" y="19"/>
                </a:lnTo>
                <a:lnTo>
                  <a:pt x="20" y="17"/>
                </a:lnTo>
                <a:lnTo>
                  <a:pt x="22" y="17"/>
                </a:lnTo>
                <a:lnTo>
                  <a:pt x="24" y="17"/>
                </a:lnTo>
                <a:lnTo>
                  <a:pt x="24" y="17"/>
                </a:lnTo>
                <a:lnTo>
                  <a:pt x="24" y="17"/>
                </a:lnTo>
                <a:lnTo>
                  <a:pt x="24" y="16"/>
                </a:lnTo>
                <a:lnTo>
                  <a:pt x="24" y="16"/>
                </a:lnTo>
                <a:lnTo>
                  <a:pt x="20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19" y="16"/>
                </a:lnTo>
                <a:lnTo>
                  <a:pt x="24" y="14"/>
                </a:lnTo>
                <a:lnTo>
                  <a:pt x="25" y="14"/>
                </a:lnTo>
                <a:lnTo>
                  <a:pt x="27" y="16"/>
                </a:lnTo>
                <a:lnTo>
                  <a:pt x="28" y="16"/>
                </a:lnTo>
                <a:lnTo>
                  <a:pt x="27" y="14"/>
                </a:lnTo>
                <a:lnTo>
                  <a:pt x="28" y="14"/>
                </a:lnTo>
                <a:lnTo>
                  <a:pt x="28" y="12"/>
                </a:lnTo>
                <a:lnTo>
                  <a:pt x="27" y="9"/>
                </a:lnTo>
                <a:lnTo>
                  <a:pt x="28" y="8"/>
                </a:lnTo>
                <a:lnTo>
                  <a:pt x="28" y="8"/>
                </a:lnTo>
                <a:lnTo>
                  <a:pt x="28" y="6"/>
                </a:lnTo>
                <a:lnTo>
                  <a:pt x="30" y="4"/>
                </a:lnTo>
                <a:lnTo>
                  <a:pt x="30" y="4"/>
                </a:lnTo>
                <a:lnTo>
                  <a:pt x="32" y="4"/>
                </a:lnTo>
                <a:lnTo>
                  <a:pt x="33" y="6"/>
                </a:lnTo>
                <a:lnTo>
                  <a:pt x="35" y="8"/>
                </a:lnTo>
                <a:lnTo>
                  <a:pt x="35" y="8"/>
                </a:lnTo>
                <a:lnTo>
                  <a:pt x="35" y="6"/>
                </a:lnTo>
                <a:lnTo>
                  <a:pt x="39" y="4"/>
                </a:lnTo>
                <a:lnTo>
                  <a:pt x="41" y="4"/>
                </a:lnTo>
                <a:lnTo>
                  <a:pt x="43" y="3"/>
                </a:lnTo>
                <a:lnTo>
                  <a:pt x="43" y="3"/>
                </a:lnTo>
                <a:lnTo>
                  <a:pt x="44" y="1"/>
                </a:lnTo>
                <a:lnTo>
                  <a:pt x="4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59" name="Freeform 39"/>
          <p:cNvSpPr>
            <a:spLocks noEditPoints="1"/>
          </p:cNvSpPr>
          <p:nvPr/>
        </p:nvSpPr>
        <p:spPr bwMode="auto">
          <a:xfrm>
            <a:off x="3076715" y="5666062"/>
            <a:ext cx="626042" cy="1166795"/>
          </a:xfrm>
          <a:custGeom>
            <a:avLst/>
            <a:gdLst>
              <a:gd name="T0" fmla="*/ 25 w 119"/>
              <a:gd name="T1" fmla="*/ 191 h 218"/>
              <a:gd name="T2" fmla="*/ 14 w 119"/>
              <a:gd name="T3" fmla="*/ 182 h 218"/>
              <a:gd name="T4" fmla="*/ 14 w 119"/>
              <a:gd name="T5" fmla="*/ 182 h 218"/>
              <a:gd name="T6" fmla="*/ 39 w 119"/>
              <a:gd name="T7" fmla="*/ 163 h 218"/>
              <a:gd name="T8" fmla="*/ 39 w 119"/>
              <a:gd name="T9" fmla="*/ 158 h 218"/>
              <a:gd name="T10" fmla="*/ 75 w 119"/>
              <a:gd name="T11" fmla="*/ 130 h 218"/>
              <a:gd name="T12" fmla="*/ 71 w 119"/>
              <a:gd name="T13" fmla="*/ 123 h 218"/>
              <a:gd name="T14" fmla="*/ 42 w 119"/>
              <a:gd name="T15" fmla="*/ 2 h 218"/>
              <a:gd name="T16" fmla="*/ 44 w 119"/>
              <a:gd name="T17" fmla="*/ 12 h 218"/>
              <a:gd name="T18" fmla="*/ 56 w 119"/>
              <a:gd name="T19" fmla="*/ 15 h 218"/>
              <a:gd name="T20" fmla="*/ 53 w 119"/>
              <a:gd name="T21" fmla="*/ 30 h 218"/>
              <a:gd name="T22" fmla="*/ 53 w 119"/>
              <a:gd name="T23" fmla="*/ 45 h 218"/>
              <a:gd name="T24" fmla="*/ 64 w 119"/>
              <a:gd name="T25" fmla="*/ 37 h 218"/>
              <a:gd name="T26" fmla="*/ 75 w 119"/>
              <a:gd name="T27" fmla="*/ 38 h 218"/>
              <a:gd name="T28" fmla="*/ 83 w 119"/>
              <a:gd name="T29" fmla="*/ 37 h 218"/>
              <a:gd name="T30" fmla="*/ 89 w 119"/>
              <a:gd name="T31" fmla="*/ 30 h 218"/>
              <a:gd name="T32" fmla="*/ 105 w 119"/>
              <a:gd name="T33" fmla="*/ 45 h 218"/>
              <a:gd name="T34" fmla="*/ 113 w 119"/>
              <a:gd name="T35" fmla="*/ 65 h 218"/>
              <a:gd name="T36" fmla="*/ 119 w 119"/>
              <a:gd name="T37" fmla="*/ 73 h 218"/>
              <a:gd name="T38" fmla="*/ 118 w 119"/>
              <a:gd name="T39" fmla="*/ 87 h 218"/>
              <a:gd name="T40" fmla="*/ 112 w 119"/>
              <a:gd name="T41" fmla="*/ 93 h 218"/>
              <a:gd name="T42" fmla="*/ 96 w 119"/>
              <a:gd name="T43" fmla="*/ 90 h 218"/>
              <a:gd name="T44" fmla="*/ 80 w 119"/>
              <a:gd name="T45" fmla="*/ 93 h 218"/>
              <a:gd name="T46" fmla="*/ 72 w 119"/>
              <a:gd name="T47" fmla="*/ 103 h 218"/>
              <a:gd name="T48" fmla="*/ 78 w 119"/>
              <a:gd name="T49" fmla="*/ 120 h 218"/>
              <a:gd name="T50" fmla="*/ 75 w 119"/>
              <a:gd name="T51" fmla="*/ 122 h 218"/>
              <a:gd name="T52" fmla="*/ 66 w 119"/>
              <a:gd name="T53" fmla="*/ 117 h 218"/>
              <a:gd name="T54" fmla="*/ 52 w 119"/>
              <a:gd name="T55" fmla="*/ 111 h 218"/>
              <a:gd name="T56" fmla="*/ 41 w 119"/>
              <a:gd name="T57" fmla="*/ 104 h 218"/>
              <a:gd name="T58" fmla="*/ 36 w 119"/>
              <a:gd name="T59" fmla="*/ 127 h 218"/>
              <a:gd name="T60" fmla="*/ 26 w 119"/>
              <a:gd name="T61" fmla="*/ 150 h 218"/>
              <a:gd name="T62" fmla="*/ 34 w 119"/>
              <a:gd name="T63" fmla="*/ 164 h 218"/>
              <a:gd name="T64" fmla="*/ 41 w 119"/>
              <a:gd name="T65" fmla="*/ 175 h 218"/>
              <a:gd name="T66" fmla="*/ 42 w 119"/>
              <a:gd name="T67" fmla="*/ 190 h 218"/>
              <a:gd name="T68" fmla="*/ 45 w 119"/>
              <a:gd name="T69" fmla="*/ 196 h 218"/>
              <a:gd name="T70" fmla="*/ 64 w 119"/>
              <a:gd name="T71" fmla="*/ 205 h 218"/>
              <a:gd name="T72" fmla="*/ 63 w 119"/>
              <a:gd name="T73" fmla="*/ 215 h 218"/>
              <a:gd name="T74" fmla="*/ 53 w 119"/>
              <a:gd name="T75" fmla="*/ 216 h 218"/>
              <a:gd name="T76" fmla="*/ 52 w 119"/>
              <a:gd name="T77" fmla="*/ 208 h 218"/>
              <a:gd name="T78" fmla="*/ 41 w 119"/>
              <a:gd name="T79" fmla="*/ 202 h 218"/>
              <a:gd name="T80" fmla="*/ 33 w 119"/>
              <a:gd name="T81" fmla="*/ 193 h 218"/>
              <a:gd name="T82" fmla="*/ 23 w 119"/>
              <a:gd name="T83" fmla="*/ 183 h 218"/>
              <a:gd name="T84" fmla="*/ 14 w 119"/>
              <a:gd name="T85" fmla="*/ 180 h 218"/>
              <a:gd name="T86" fmla="*/ 20 w 119"/>
              <a:gd name="T87" fmla="*/ 150 h 218"/>
              <a:gd name="T88" fmla="*/ 30 w 119"/>
              <a:gd name="T89" fmla="*/ 134 h 218"/>
              <a:gd name="T90" fmla="*/ 30 w 119"/>
              <a:gd name="T91" fmla="*/ 120 h 218"/>
              <a:gd name="T92" fmla="*/ 26 w 119"/>
              <a:gd name="T93" fmla="*/ 108 h 218"/>
              <a:gd name="T94" fmla="*/ 17 w 119"/>
              <a:gd name="T95" fmla="*/ 89 h 218"/>
              <a:gd name="T96" fmla="*/ 15 w 119"/>
              <a:gd name="T97" fmla="*/ 76 h 218"/>
              <a:gd name="T98" fmla="*/ 22 w 119"/>
              <a:gd name="T99" fmla="*/ 62 h 218"/>
              <a:gd name="T100" fmla="*/ 17 w 119"/>
              <a:gd name="T101" fmla="*/ 54 h 218"/>
              <a:gd name="T102" fmla="*/ 6 w 119"/>
              <a:gd name="T103" fmla="*/ 38 h 218"/>
              <a:gd name="T104" fmla="*/ 1 w 119"/>
              <a:gd name="T105" fmla="*/ 29 h 218"/>
              <a:gd name="T106" fmla="*/ 6 w 119"/>
              <a:gd name="T107" fmla="*/ 21 h 218"/>
              <a:gd name="T108" fmla="*/ 15 w 119"/>
              <a:gd name="T109" fmla="*/ 12 h 218"/>
              <a:gd name="T110" fmla="*/ 25 w 119"/>
              <a:gd name="T111" fmla="*/ 7 h 218"/>
              <a:gd name="T112" fmla="*/ 31 w 119"/>
              <a:gd name="T113" fmla="*/ 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" h="218">
                <a:moveTo>
                  <a:pt x="33" y="202"/>
                </a:moveTo>
                <a:lnTo>
                  <a:pt x="34" y="204"/>
                </a:lnTo>
                <a:lnTo>
                  <a:pt x="33" y="205"/>
                </a:lnTo>
                <a:lnTo>
                  <a:pt x="33" y="205"/>
                </a:lnTo>
                <a:lnTo>
                  <a:pt x="33" y="204"/>
                </a:lnTo>
                <a:lnTo>
                  <a:pt x="33" y="202"/>
                </a:lnTo>
                <a:close/>
                <a:moveTo>
                  <a:pt x="25" y="188"/>
                </a:moveTo>
                <a:lnTo>
                  <a:pt x="25" y="190"/>
                </a:lnTo>
                <a:lnTo>
                  <a:pt x="25" y="191"/>
                </a:lnTo>
                <a:lnTo>
                  <a:pt x="25" y="191"/>
                </a:lnTo>
                <a:lnTo>
                  <a:pt x="25" y="190"/>
                </a:lnTo>
                <a:lnTo>
                  <a:pt x="25" y="188"/>
                </a:lnTo>
                <a:lnTo>
                  <a:pt x="25" y="188"/>
                </a:lnTo>
                <a:close/>
                <a:moveTo>
                  <a:pt x="17" y="182"/>
                </a:moveTo>
                <a:lnTo>
                  <a:pt x="19" y="183"/>
                </a:lnTo>
                <a:lnTo>
                  <a:pt x="19" y="185"/>
                </a:lnTo>
                <a:lnTo>
                  <a:pt x="19" y="185"/>
                </a:lnTo>
                <a:lnTo>
                  <a:pt x="17" y="182"/>
                </a:lnTo>
                <a:close/>
                <a:moveTo>
                  <a:pt x="14" y="182"/>
                </a:moveTo>
                <a:lnTo>
                  <a:pt x="14" y="182"/>
                </a:lnTo>
                <a:lnTo>
                  <a:pt x="15" y="182"/>
                </a:lnTo>
                <a:lnTo>
                  <a:pt x="15" y="183"/>
                </a:lnTo>
                <a:lnTo>
                  <a:pt x="15" y="185"/>
                </a:lnTo>
                <a:lnTo>
                  <a:pt x="15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6"/>
                </a:lnTo>
                <a:lnTo>
                  <a:pt x="14" y="185"/>
                </a:lnTo>
                <a:lnTo>
                  <a:pt x="14" y="182"/>
                </a:lnTo>
                <a:lnTo>
                  <a:pt x="14" y="182"/>
                </a:lnTo>
                <a:close/>
                <a:moveTo>
                  <a:pt x="14" y="167"/>
                </a:moveTo>
                <a:lnTo>
                  <a:pt x="14" y="167"/>
                </a:lnTo>
                <a:lnTo>
                  <a:pt x="14" y="167"/>
                </a:lnTo>
                <a:lnTo>
                  <a:pt x="14" y="169"/>
                </a:lnTo>
                <a:lnTo>
                  <a:pt x="14" y="167"/>
                </a:lnTo>
                <a:lnTo>
                  <a:pt x="14" y="167"/>
                </a:lnTo>
                <a:lnTo>
                  <a:pt x="14" y="167"/>
                </a:lnTo>
                <a:close/>
                <a:moveTo>
                  <a:pt x="39" y="160"/>
                </a:moveTo>
                <a:lnTo>
                  <a:pt x="39" y="161"/>
                </a:lnTo>
                <a:lnTo>
                  <a:pt x="39" y="163"/>
                </a:lnTo>
                <a:lnTo>
                  <a:pt x="37" y="163"/>
                </a:lnTo>
                <a:lnTo>
                  <a:pt x="37" y="163"/>
                </a:lnTo>
                <a:lnTo>
                  <a:pt x="37" y="161"/>
                </a:lnTo>
                <a:lnTo>
                  <a:pt x="37" y="161"/>
                </a:lnTo>
                <a:lnTo>
                  <a:pt x="39" y="161"/>
                </a:lnTo>
                <a:lnTo>
                  <a:pt x="39" y="160"/>
                </a:lnTo>
                <a:close/>
                <a:moveTo>
                  <a:pt x="37" y="158"/>
                </a:moveTo>
                <a:lnTo>
                  <a:pt x="39" y="158"/>
                </a:lnTo>
                <a:lnTo>
                  <a:pt x="39" y="158"/>
                </a:lnTo>
                <a:lnTo>
                  <a:pt x="39" y="158"/>
                </a:lnTo>
                <a:lnTo>
                  <a:pt x="39" y="160"/>
                </a:lnTo>
                <a:lnTo>
                  <a:pt x="39" y="158"/>
                </a:lnTo>
                <a:lnTo>
                  <a:pt x="39" y="158"/>
                </a:lnTo>
                <a:lnTo>
                  <a:pt x="37" y="158"/>
                </a:lnTo>
                <a:close/>
                <a:moveTo>
                  <a:pt x="75" y="130"/>
                </a:moveTo>
                <a:lnTo>
                  <a:pt x="75" y="130"/>
                </a:lnTo>
                <a:lnTo>
                  <a:pt x="75" y="131"/>
                </a:lnTo>
                <a:lnTo>
                  <a:pt x="75" y="131"/>
                </a:lnTo>
                <a:lnTo>
                  <a:pt x="75" y="130"/>
                </a:lnTo>
                <a:lnTo>
                  <a:pt x="75" y="130"/>
                </a:lnTo>
                <a:close/>
                <a:moveTo>
                  <a:pt x="71" y="123"/>
                </a:moveTo>
                <a:lnTo>
                  <a:pt x="72" y="123"/>
                </a:lnTo>
                <a:lnTo>
                  <a:pt x="72" y="125"/>
                </a:lnTo>
                <a:lnTo>
                  <a:pt x="74" y="125"/>
                </a:lnTo>
                <a:lnTo>
                  <a:pt x="74" y="125"/>
                </a:lnTo>
                <a:lnTo>
                  <a:pt x="74" y="127"/>
                </a:lnTo>
                <a:lnTo>
                  <a:pt x="72" y="125"/>
                </a:lnTo>
                <a:lnTo>
                  <a:pt x="72" y="125"/>
                </a:lnTo>
                <a:lnTo>
                  <a:pt x="72" y="125"/>
                </a:lnTo>
                <a:lnTo>
                  <a:pt x="71" y="123"/>
                </a:lnTo>
                <a:lnTo>
                  <a:pt x="71" y="123"/>
                </a:lnTo>
                <a:close/>
                <a:moveTo>
                  <a:pt x="37" y="0"/>
                </a:moveTo>
                <a:lnTo>
                  <a:pt x="37" y="2"/>
                </a:lnTo>
                <a:lnTo>
                  <a:pt x="39" y="2"/>
                </a:lnTo>
                <a:lnTo>
                  <a:pt x="41" y="2"/>
                </a:ln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lnTo>
                  <a:pt x="42" y="2"/>
                </a:lnTo>
                <a:lnTo>
                  <a:pt x="42" y="2"/>
                </a:lnTo>
                <a:lnTo>
                  <a:pt x="42" y="2"/>
                </a:lnTo>
                <a:lnTo>
                  <a:pt x="44" y="2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7" y="5"/>
                </a:lnTo>
                <a:lnTo>
                  <a:pt x="47" y="7"/>
                </a:lnTo>
                <a:lnTo>
                  <a:pt x="45" y="7"/>
                </a:lnTo>
                <a:lnTo>
                  <a:pt x="45" y="10"/>
                </a:lnTo>
                <a:lnTo>
                  <a:pt x="44" y="12"/>
                </a:lnTo>
                <a:lnTo>
                  <a:pt x="44" y="13"/>
                </a:lnTo>
                <a:lnTo>
                  <a:pt x="45" y="15"/>
                </a:lnTo>
                <a:lnTo>
                  <a:pt x="47" y="15"/>
                </a:lnTo>
                <a:lnTo>
                  <a:pt x="48" y="15"/>
                </a:lnTo>
                <a:lnTo>
                  <a:pt x="50" y="15"/>
                </a:lnTo>
                <a:lnTo>
                  <a:pt x="50" y="13"/>
                </a:lnTo>
                <a:lnTo>
                  <a:pt x="52" y="13"/>
                </a:lnTo>
                <a:lnTo>
                  <a:pt x="52" y="13"/>
                </a:lnTo>
                <a:lnTo>
                  <a:pt x="55" y="13"/>
                </a:lnTo>
                <a:lnTo>
                  <a:pt x="56" y="15"/>
                </a:lnTo>
                <a:lnTo>
                  <a:pt x="56" y="15"/>
                </a:lnTo>
                <a:lnTo>
                  <a:pt x="56" y="18"/>
                </a:lnTo>
                <a:lnTo>
                  <a:pt x="56" y="19"/>
                </a:lnTo>
                <a:lnTo>
                  <a:pt x="56" y="21"/>
                </a:lnTo>
                <a:lnTo>
                  <a:pt x="56" y="23"/>
                </a:lnTo>
                <a:lnTo>
                  <a:pt x="56" y="26"/>
                </a:lnTo>
                <a:lnTo>
                  <a:pt x="55" y="29"/>
                </a:lnTo>
                <a:lnTo>
                  <a:pt x="55" y="29"/>
                </a:lnTo>
                <a:lnTo>
                  <a:pt x="53" y="30"/>
                </a:lnTo>
                <a:lnTo>
                  <a:pt x="53" y="30"/>
                </a:lnTo>
                <a:lnTo>
                  <a:pt x="53" y="32"/>
                </a:lnTo>
                <a:lnTo>
                  <a:pt x="55" y="32"/>
                </a:lnTo>
                <a:lnTo>
                  <a:pt x="55" y="34"/>
                </a:lnTo>
                <a:lnTo>
                  <a:pt x="55" y="34"/>
                </a:lnTo>
                <a:lnTo>
                  <a:pt x="55" y="35"/>
                </a:lnTo>
                <a:lnTo>
                  <a:pt x="55" y="37"/>
                </a:lnTo>
                <a:lnTo>
                  <a:pt x="53" y="40"/>
                </a:lnTo>
                <a:lnTo>
                  <a:pt x="52" y="43"/>
                </a:lnTo>
                <a:lnTo>
                  <a:pt x="52" y="45"/>
                </a:lnTo>
                <a:lnTo>
                  <a:pt x="53" y="45"/>
                </a:lnTo>
                <a:lnTo>
                  <a:pt x="55" y="45"/>
                </a:lnTo>
                <a:lnTo>
                  <a:pt x="55" y="45"/>
                </a:lnTo>
                <a:lnTo>
                  <a:pt x="56" y="43"/>
                </a:lnTo>
                <a:lnTo>
                  <a:pt x="60" y="41"/>
                </a:lnTo>
                <a:lnTo>
                  <a:pt x="61" y="40"/>
                </a:lnTo>
                <a:lnTo>
                  <a:pt x="61" y="40"/>
                </a:lnTo>
                <a:lnTo>
                  <a:pt x="63" y="38"/>
                </a:lnTo>
                <a:lnTo>
                  <a:pt x="64" y="38"/>
                </a:lnTo>
                <a:lnTo>
                  <a:pt x="64" y="37"/>
                </a:lnTo>
                <a:lnTo>
                  <a:pt x="64" y="37"/>
                </a:lnTo>
                <a:lnTo>
                  <a:pt x="66" y="37"/>
                </a:lnTo>
                <a:lnTo>
                  <a:pt x="66" y="37"/>
                </a:lnTo>
                <a:lnTo>
                  <a:pt x="67" y="35"/>
                </a:lnTo>
                <a:lnTo>
                  <a:pt x="69" y="34"/>
                </a:lnTo>
                <a:lnTo>
                  <a:pt x="69" y="34"/>
                </a:lnTo>
                <a:lnTo>
                  <a:pt x="71" y="35"/>
                </a:lnTo>
                <a:lnTo>
                  <a:pt x="72" y="37"/>
                </a:lnTo>
                <a:lnTo>
                  <a:pt x="74" y="37"/>
                </a:lnTo>
                <a:lnTo>
                  <a:pt x="75" y="38"/>
                </a:lnTo>
                <a:lnTo>
                  <a:pt x="75" y="38"/>
                </a:lnTo>
                <a:lnTo>
                  <a:pt x="75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40"/>
                </a:lnTo>
                <a:lnTo>
                  <a:pt x="77" y="38"/>
                </a:lnTo>
                <a:lnTo>
                  <a:pt x="78" y="38"/>
                </a:lnTo>
                <a:lnTo>
                  <a:pt x="80" y="38"/>
                </a:lnTo>
                <a:lnTo>
                  <a:pt x="82" y="37"/>
                </a:lnTo>
                <a:lnTo>
                  <a:pt x="83" y="37"/>
                </a:lnTo>
                <a:lnTo>
                  <a:pt x="83" y="35"/>
                </a:lnTo>
                <a:lnTo>
                  <a:pt x="83" y="34"/>
                </a:lnTo>
                <a:lnTo>
                  <a:pt x="85" y="34"/>
                </a:lnTo>
                <a:lnTo>
                  <a:pt x="85" y="34"/>
                </a:lnTo>
                <a:lnTo>
                  <a:pt x="86" y="32"/>
                </a:lnTo>
                <a:lnTo>
                  <a:pt x="85" y="32"/>
                </a:lnTo>
                <a:lnTo>
                  <a:pt x="85" y="32"/>
                </a:lnTo>
                <a:lnTo>
                  <a:pt x="86" y="32"/>
                </a:lnTo>
                <a:lnTo>
                  <a:pt x="86" y="30"/>
                </a:lnTo>
                <a:lnTo>
                  <a:pt x="89" y="30"/>
                </a:lnTo>
                <a:lnTo>
                  <a:pt x="91" y="32"/>
                </a:lnTo>
                <a:lnTo>
                  <a:pt x="93" y="32"/>
                </a:lnTo>
                <a:lnTo>
                  <a:pt x="94" y="34"/>
                </a:lnTo>
                <a:lnTo>
                  <a:pt x="96" y="32"/>
                </a:lnTo>
                <a:lnTo>
                  <a:pt x="97" y="34"/>
                </a:lnTo>
                <a:lnTo>
                  <a:pt x="99" y="37"/>
                </a:lnTo>
                <a:lnTo>
                  <a:pt x="101" y="40"/>
                </a:lnTo>
                <a:lnTo>
                  <a:pt x="102" y="41"/>
                </a:lnTo>
                <a:lnTo>
                  <a:pt x="104" y="43"/>
                </a:lnTo>
                <a:lnTo>
                  <a:pt x="105" y="45"/>
                </a:lnTo>
                <a:lnTo>
                  <a:pt x="107" y="45"/>
                </a:lnTo>
                <a:lnTo>
                  <a:pt x="108" y="48"/>
                </a:lnTo>
                <a:lnTo>
                  <a:pt x="107" y="51"/>
                </a:lnTo>
                <a:lnTo>
                  <a:pt x="107" y="54"/>
                </a:lnTo>
                <a:lnTo>
                  <a:pt x="107" y="57"/>
                </a:lnTo>
                <a:lnTo>
                  <a:pt x="108" y="60"/>
                </a:lnTo>
                <a:lnTo>
                  <a:pt x="110" y="62"/>
                </a:lnTo>
                <a:lnTo>
                  <a:pt x="112" y="63"/>
                </a:lnTo>
                <a:lnTo>
                  <a:pt x="112" y="65"/>
                </a:lnTo>
                <a:lnTo>
                  <a:pt x="113" y="65"/>
                </a:lnTo>
                <a:lnTo>
                  <a:pt x="115" y="67"/>
                </a:lnTo>
                <a:lnTo>
                  <a:pt x="116" y="67"/>
                </a:lnTo>
                <a:lnTo>
                  <a:pt x="116" y="68"/>
                </a:lnTo>
                <a:lnTo>
                  <a:pt x="116" y="68"/>
                </a:lnTo>
                <a:lnTo>
                  <a:pt x="116" y="70"/>
                </a:lnTo>
                <a:lnTo>
                  <a:pt x="118" y="70"/>
                </a:lnTo>
                <a:lnTo>
                  <a:pt x="119" y="71"/>
                </a:lnTo>
                <a:lnTo>
                  <a:pt x="119" y="71"/>
                </a:lnTo>
                <a:lnTo>
                  <a:pt x="119" y="71"/>
                </a:lnTo>
                <a:lnTo>
                  <a:pt x="119" y="73"/>
                </a:lnTo>
                <a:lnTo>
                  <a:pt x="119" y="75"/>
                </a:lnTo>
                <a:lnTo>
                  <a:pt x="119" y="76"/>
                </a:lnTo>
                <a:lnTo>
                  <a:pt x="118" y="76"/>
                </a:lnTo>
                <a:lnTo>
                  <a:pt x="118" y="76"/>
                </a:lnTo>
                <a:lnTo>
                  <a:pt x="118" y="78"/>
                </a:lnTo>
                <a:lnTo>
                  <a:pt x="118" y="79"/>
                </a:lnTo>
                <a:lnTo>
                  <a:pt x="118" y="81"/>
                </a:lnTo>
                <a:lnTo>
                  <a:pt x="118" y="82"/>
                </a:lnTo>
                <a:lnTo>
                  <a:pt x="118" y="84"/>
                </a:lnTo>
                <a:lnTo>
                  <a:pt x="118" y="87"/>
                </a:lnTo>
                <a:lnTo>
                  <a:pt x="118" y="87"/>
                </a:lnTo>
                <a:lnTo>
                  <a:pt x="118" y="89"/>
                </a:lnTo>
                <a:lnTo>
                  <a:pt x="116" y="89"/>
                </a:lnTo>
                <a:lnTo>
                  <a:pt x="116" y="90"/>
                </a:lnTo>
                <a:lnTo>
                  <a:pt x="115" y="90"/>
                </a:lnTo>
                <a:lnTo>
                  <a:pt x="113" y="92"/>
                </a:lnTo>
                <a:lnTo>
                  <a:pt x="113" y="92"/>
                </a:lnTo>
                <a:lnTo>
                  <a:pt x="113" y="92"/>
                </a:lnTo>
                <a:lnTo>
                  <a:pt x="112" y="93"/>
                </a:lnTo>
                <a:lnTo>
                  <a:pt x="112" y="93"/>
                </a:lnTo>
                <a:lnTo>
                  <a:pt x="110" y="92"/>
                </a:lnTo>
                <a:lnTo>
                  <a:pt x="110" y="92"/>
                </a:lnTo>
                <a:lnTo>
                  <a:pt x="110" y="90"/>
                </a:lnTo>
                <a:lnTo>
                  <a:pt x="108" y="90"/>
                </a:lnTo>
                <a:lnTo>
                  <a:pt x="107" y="90"/>
                </a:lnTo>
                <a:lnTo>
                  <a:pt x="105" y="90"/>
                </a:lnTo>
                <a:lnTo>
                  <a:pt x="102" y="90"/>
                </a:lnTo>
                <a:lnTo>
                  <a:pt x="99" y="90"/>
                </a:lnTo>
                <a:lnTo>
                  <a:pt x="97" y="90"/>
                </a:lnTo>
                <a:lnTo>
                  <a:pt x="96" y="90"/>
                </a:lnTo>
                <a:lnTo>
                  <a:pt x="94" y="90"/>
                </a:lnTo>
                <a:lnTo>
                  <a:pt x="94" y="90"/>
                </a:lnTo>
                <a:lnTo>
                  <a:pt x="93" y="90"/>
                </a:lnTo>
                <a:lnTo>
                  <a:pt x="91" y="90"/>
                </a:lnTo>
                <a:lnTo>
                  <a:pt x="89" y="90"/>
                </a:lnTo>
                <a:lnTo>
                  <a:pt x="88" y="90"/>
                </a:lnTo>
                <a:lnTo>
                  <a:pt x="86" y="90"/>
                </a:lnTo>
                <a:lnTo>
                  <a:pt x="85" y="92"/>
                </a:lnTo>
                <a:lnTo>
                  <a:pt x="82" y="92"/>
                </a:lnTo>
                <a:lnTo>
                  <a:pt x="80" y="93"/>
                </a:lnTo>
                <a:lnTo>
                  <a:pt x="80" y="95"/>
                </a:lnTo>
                <a:lnTo>
                  <a:pt x="78" y="97"/>
                </a:lnTo>
                <a:lnTo>
                  <a:pt x="78" y="98"/>
                </a:lnTo>
                <a:lnTo>
                  <a:pt x="77" y="100"/>
                </a:lnTo>
                <a:lnTo>
                  <a:pt x="75" y="101"/>
                </a:lnTo>
                <a:lnTo>
                  <a:pt x="75" y="101"/>
                </a:lnTo>
                <a:lnTo>
                  <a:pt x="75" y="103"/>
                </a:lnTo>
                <a:lnTo>
                  <a:pt x="74" y="103"/>
                </a:lnTo>
                <a:lnTo>
                  <a:pt x="72" y="103"/>
                </a:lnTo>
                <a:lnTo>
                  <a:pt x="72" y="103"/>
                </a:lnTo>
                <a:lnTo>
                  <a:pt x="72" y="106"/>
                </a:lnTo>
                <a:lnTo>
                  <a:pt x="72" y="108"/>
                </a:lnTo>
                <a:lnTo>
                  <a:pt x="74" y="109"/>
                </a:lnTo>
                <a:lnTo>
                  <a:pt x="74" y="111"/>
                </a:lnTo>
                <a:lnTo>
                  <a:pt x="74" y="114"/>
                </a:lnTo>
                <a:lnTo>
                  <a:pt x="74" y="115"/>
                </a:lnTo>
                <a:lnTo>
                  <a:pt x="77" y="117"/>
                </a:lnTo>
                <a:lnTo>
                  <a:pt x="77" y="119"/>
                </a:lnTo>
                <a:lnTo>
                  <a:pt x="78" y="119"/>
                </a:lnTo>
                <a:lnTo>
                  <a:pt x="78" y="120"/>
                </a:lnTo>
                <a:lnTo>
                  <a:pt x="77" y="122"/>
                </a:lnTo>
                <a:lnTo>
                  <a:pt x="78" y="123"/>
                </a:lnTo>
                <a:lnTo>
                  <a:pt x="80" y="130"/>
                </a:lnTo>
                <a:lnTo>
                  <a:pt x="80" y="130"/>
                </a:lnTo>
                <a:lnTo>
                  <a:pt x="80" y="130"/>
                </a:lnTo>
                <a:lnTo>
                  <a:pt x="80" y="128"/>
                </a:lnTo>
                <a:lnTo>
                  <a:pt x="78" y="127"/>
                </a:lnTo>
                <a:lnTo>
                  <a:pt x="78" y="125"/>
                </a:lnTo>
                <a:lnTo>
                  <a:pt x="77" y="123"/>
                </a:lnTo>
                <a:lnTo>
                  <a:pt x="75" y="122"/>
                </a:lnTo>
                <a:lnTo>
                  <a:pt x="75" y="123"/>
                </a:lnTo>
                <a:lnTo>
                  <a:pt x="75" y="123"/>
                </a:lnTo>
                <a:lnTo>
                  <a:pt x="74" y="123"/>
                </a:lnTo>
                <a:lnTo>
                  <a:pt x="72" y="122"/>
                </a:lnTo>
                <a:lnTo>
                  <a:pt x="71" y="120"/>
                </a:lnTo>
                <a:lnTo>
                  <a:pt x="71" y="120"/>
                </a:lnTo>
                <a:lnTo>
                  <a:pt x="71" y="120"/>
                </a:lnTo>
                <a:lnTo>
                  <a:pt x="69" y="119"/>
                </a:lnTo>
                <a:lnTo>
                  <a:pt x="67" y="117"/>
                </a:lnTo>
                <a:lnTo>
                  <a:pt x="66" y="117"/>
                </a:lnTo>
                <a:lnTo>
                  <a:pt x="66" y="117"/>
                </a:lnTo>
                <a:lnTo>
                  <a:pt x="64" y="115"/>
                </a:lnTo>
                <a:lnTo>
                  <a:pt x="63" y="115"/>
                </a:lnTo>
                <a:lnTo>
                  <a:pt x="60" y="117"/>
                </a:lnTo>
                <a:lnTo>
                  <a:pt x="55" y="115"/>
                </a:lnTo>
                <a:lnTo>
                  <a:pt x="52" y="117"/>
                </a:lnTo>
                <a:lnTo>
                  <a:pt x="52" y="115"/>
                </a:lnTo>
                <a:lnTo>
                  <a:pt x="50" y="115"/>
                </a:lnTo>
                <a:lnTo>
                  <a:pt x="52" y="114"/>
                </a:lnTo>
                <a:lnTo>
                  <a:pt x="52" y="111"/>
                </a:lnTo>
                <a:lnTo>
                  <a:pt x="52" y="108"/>
                </a:lnTo>
                <a:lnTo>
                  <a:pt x="52" y="106"/>
                </a:lnTo>
                <a:lnTo>
                  <a:pt x="52" y="106"/>
                </a:lnTo>
                <a:lnTo>
                  <a:pt x="52" y="104"/>
                </a:lnTo>
                <a:lnTo>
                  <a:pt x="52" y="104"/>
                </a:lnTo>
                <a:lnTo>
                  <a:pt x="48" y="103"/>
                </a:lnTo>
                <a:lnTo>
                  <a:pt x="47" y="103"/>
                </a:lnTo>
                <a:lnTo>
                  <a:pt x="45" y="103"/>
                </a:lnTo>
                <a:lnTo>
                  <a:pt x="42" y="104"/>
                </a:lnTo>
                <a:lnTo>
                  <a:pt x="41" y="104"/>
                </a:lnTo>
                <a:lnTo>
                  <a:pt x="39" y="106"/>
                </a:lnTo>
                <a:lnTo>
                  <a:pt x="37" y="108"/>
                </a:lnTo>
                <a:lnTo>
                  <a:pt x="39" y="108"/>
                </a:lnTo>
                <a:lnTo>
                  <a:pt x="39" y="111"/>
                </a:lnTo>
                <a:lnTo>
                  <a:pt x="37" y="114"/>
                </a:lnTo>
                <a:lnTo>
                  <a:pt x="37" y="115"/>
                </a:lnTo>
                <a:lnTo>
                  <a:pt x="39" y="120"/>
                </a:lnTo>
                <a:lnTo>
                  <a:pt x="37" y="123"/>
                </a:lnTo>
                <a:lnTo>
                  <a:pt x="37" y="125"/>
                </a:lnTo>
                <a:lnTo>
                  <a:pt x="36" y="127"/>
                </a:lnTo>
                <a:lnTo>
                  <a:pt x="36" y="130"/>
                </a:lnTo>
                <a:lnTo>
                  <a:pt x="34" y="130"/>
                </a:lnTo>
                <a:lnTo>
                  <a:pt x="33" y="133"/>
                </a:lnTo>
                <a:lnTo>
                  <a:pt x="33" y="138"/>
                </a:lnTo>
                <a:lnTo>
                  <a:pt x="31" y="139"/>
                </a:lnTo>
                <a:lnTo>
                  <a:pt x="31" y="142"/>
                </a:lnTo>
                <a:lnTo>
                  <a:pt x="28" y="145"/>
                </a:lnTo>
                <a:lnTo>
                  <a:pt x="28" y="149"/>
                </a:lnTo>
                <a:lnTo>
                  <a:pt x="26" y="150"/>
                </a:lnTo>
                <a:lnTo>
                  <a:pt x="26" y="150"/>
                </a:lnTo>
                <a:lnTo>
                  <a:pt x="26" y="152"/>
                </a:lnTo>
                <a:lnTo>
                  <a:pt x="26" y="155"/>
                </a:lnTo>
                <a:lnTo>
                  <a:pt x="26" y="158"/>
                </a:lnTo>
                <a:lnTo>
                  <a:pt x="26" y="160"/>
                </a:lnTo>
                <a:lnTo>
                  <a:pt x="28" y="163"/>
                </a:lnTo>
                <a:lnTo>
                  <a:pt x="28" y="164"/>
                </a:lnTo>
                <a:lnTo>
                  <a:pt x="28" y="164"/>
                </a:lnTo>
                <a:lnTo>
                  <a:pt x="28" y="166"/>
                </a:lnTo>
                <a:lnTo>
                  <a:pt x="30" y="166"/>
                </a:lnTo>
                <a:lnTo>
                  <a:pt x="34" y="164"/>
                </a:lnTo>
                <a:lnTo>
                  <a:pt x="36" y="164"/>
                </a:lnTo>
                <a:lnTo>
                  <a:pt x="36" y="166"/>
                </a:lnTo>
                <a:lnTo>
                  <a:pt x="37" y="167"/>
                </a:lnTo>
                <a:lnTo>
                  <a:pt x="37" y="174"/>
                </a:lnTo>
                <a:lnTo>
                  <a:pt x="37" y="175"/>
                </a:lnTo>
                <a:lnTo>
                  <a:pt x="39" y="175"/>
                </a:lnTo>
                <a:lnTo>
                  <a:pt x="41" y="177"/>
                </a:lnTo>
                <a:lnTo>
                  <a:pt x="41" y="177"/>
                </a:lnTo>
                <a:lnTo>
                  <a:pt x="41" y="177"/>
                </a:lnTo>
                <a:lnTo>
                  <a:pt x="41" y="175"/>
                </a:lnTo>
                <a:lnTo>
                  <a:pt x="42" y="177"/>
                </a:lnTo>
                <a:lnTo>
                  <a:pt x="42" y="180"/>
                </a:lnTo>
                <a:lnTo>
                  <a:pt x="45" y="191"/>
                </a:lnTo>
                <a:lnTo>
                  <a:pt x="45" y="193"/>
                </a:lnTo>
                <a:lnTo>
                  <a:pt x="47" y="194"/>
                </a:lnTo>
                <a:lnTo>
                  <a:pt x="45" y="194"/>
                </a:lnTo>
                <a:lnTo>
                  <a:pt x="44" y="191"/>
                </a:lnTo>
                <a:lnTo>
                  <a:pt x="44" y="190"/>
                </a:lnTo>
                <a:lnTo>
                  <a:pt x="44" y="190"/>
                </a:lnTo>
                <a:lnTo>
                  <a:pt x="42" y="190"/>
                </a:lnTo>
                <a:lnTo>
                  <a:pt x="42" y="190"/>
                </a:lnTo>
                <a:lnTo>
                  <a:pt x="44" y="188"/>
                </a:lnTo>
                <a:lnTo>
                  <a:pt x="42" y="188"/>
                </a:lnTo>
                <a:lnTo>
                  <a:pt x="42" y="186"/>
                </a:lnTo>
                <a:lnTo>
                  <a:pt x="41" y="188"/>
                </a:lnTo>
                <a:lnTo>
                  <a:pt x="41" y="190"/>
                </a:lnTo>
                <a:lnTo>
                  <a:pt x="41" y="191"/>
                </a:lnTo>
                <a:lnTo>
                  <a:pt x="44" y="194"/>
                </a:lnTo>
                <a:lnTo>
                  <a:pt x="44" y="194"/>
                </a:lnTo>
                <a:lnTo>
                  <a:pt x="45" y="196"/>
                </a:lnTo>
                <a:lnTo>
                  <a:pt x="47" y="196"/>
                </a:lnTo>
                <a:lnTo>
                  <a:pt x="48" y="196"/>
                </a:lnTo>
                <a:lnTo>
                  <a:pt x="50" y="197"/>
                </a:lnTo>
                <a:lnTo>
                  <a:pt x="53" y="199"/>
                </a:lnTo>
                <a:lnTo>
                  <a:pt x="55" y="199"/>
                </a:lnTo>
                <a:lnTo>
                  <a:pt x="56" y="199"/>
                </a:lnTo>
                <a:lnTo>
                  <a:pt x="58" y="199"/>
                </a:lnTo>
                <a:lnTo>
                  <a:pt x="60" y="199"/>
                </a:lnTo>
                <a:lnTo>
                  <a:pt x="61" y="201"/>
                </a:lnTo>
                <a:lnTo>
                  <a:pt x="64" y="205"/>
                </a:lnTo>
                <a:lnTo>
                  <a:pt x="69" y="208"/>
                </a:lnTo>
                <a:lnTo>
                  <a:pt x="69" y="210"/>
                </a:lnTo>
                <a:lnTo>
                  <a:pt x="67" y="210"/>
                </a:lnTo>
                <a:lnTo>
                  <a:pt x="66" y="213"/>
                </a:lnTo>
                <a:lnTo>
                  <a:pt x="66" y="213"/>
                </a:lnTo>
                <a:lnTo>
                  <a:pt x="66" y="215"/>
                </a:lnTo>
                <a:lnTo>
                  <a:pt x="64" y="215"/>
                </a:lnTo>
                <a:lnTo>
                  <a:pt x="63" y="215"/>
                </a:lnTo>
                <a:lnTo>
                  <a:pt x="63" y="215"/>
                </a:lnTo>
                <a:lnTo>
                  <a:pt x="63" y="215"/>
                </a:lnTo>
                <a:lnTo>
                  <a:pt x="61" y="213"/>
                </a:lnTo>
                <a:lnTo>
                  <a:pt x="61" y="213"/>
                </a:lnTo>
                <a:lnTo>
                  <a:pt x="61" y="213"/>
                </a:lnTo>
                <a:lnTo>
                  <a:pt x="58" y="215"/>
                </a:lnTo>
                <a:lnTo>
                  <a:pt x="56" y="215"/>
                </a:lnTo>
                <a:lnTo>
                  <a:pt x="56" y="216"/>
                </a:lnTo>
                <a:lnTo>
                  <a:pt x="55" y="216"/>
                </a:lnTo>
                <a:lnTo>
                  <a:pt x="55" y="218"/>
                </a:lnTo>
                <a:lnTo>
                  <a:pt x="55" y="218"/>
                </a:lnTo>
                <a:lnTo>
                  <a:pt x="53" y="216"/>
                </a:lnTo>
                <a:lnTo>
                  <a:pt x="53" y="216"/>
                </a:lnTo>
                <a:lnTo>
                  <a:pt x="53" y="215"/>
                </a:lnTo>
                <a:lnTo>
                  <a:pt x="53" y="215"/>
                </a:lnTo>
                <a:lnTo>
                  <a:pt x="53" y="213"/>
                </a:lnTo>
                <a:lnTo>
                  <a:pt x="55" y="212"/>
                </a:lnTo>
                <a:lnTo>
                  <a:pt x="53" y="210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0" y="207"/>
                </a:lnTo>
                <a:lnTo>
                  <a:pt x="50" y="205"/>
                </a:lnTo>
                <a:lnTo>
                  <a:pt x="48" y="205"/>
                </a:lnTo>
                <a:lnTo>
                  <a:pt x="48" y="205"/>
                </a:lnTo>
                <a:lnTo>
                  <a:pt x="47" y="205"/>
                </a:lnTo>
                <a:lnTo>
                  <a:pt x="47" y="205"/>
                </a:lnTo>
                <a:lnTo>
                  <a:pt x="44" y="204"/>
                </a:lnTo>
                <a:lnTo>
                  <a:pt x="42" y="202"/>
                </a:lnTo>
                <a:lnTo>
                  <a:pt x="42" y="202"/>
                </a:lnTo>
                <a:lnTo>
                  <a:pt x="41" y="202"/>
                </a:lnTo>
                <a:lnTo>
                  <a:pt x="41" y="202"/>
                </a:lnTo>
                <a:lnTo>
                  <a:pt x="41" y="205"/>
                </a:lnTo>
                <a:lnTo>
                  <a:pt x="41" y="205"/>
                </a:lnTo>
                <a:lnTo>
                  <a:pt x="36" y="202"/>
                </a:lnTo>
                <a:lnTo>
                  <a:pt x="34" y="199"/>
                </a:lnTo>
                <a:lnTo>
                  <a:pt x="34" y="196"/>
                </a:lnTo>
                <a:lnTo>
                  <a:pt x="34" y="196"/>
                </a:lnTo>
                <a:lnTo>
                  <a:pt x="33" y="196"/>
                </a:lnTo>
                <a:lnTo>
                  <a:pt x="31" y="194"/>
                </a:lnTo>
                <a:lnTo>
                  <a:pt x="33" y="193"/>
                </a:lnTo>
                <a:lnTo>
                  <a:pt x="31" y="193"/>
                </a:lnTo>
                <a:lnTo>
                  <a:pt x="30" y="193"/>
                </a:lnTo>
                <a:lnTo>
                  <a:pt x="30" y="193"/>
                </a:lnTo>
                <a:lnTo>
                  <a:pt x="28" y="190"/>
                </a:lnTo>
                <a:lnTo>
                  <a:pt x="28" y="190"/>
                </a:lnTo>
                <a:lnTo>
                  <a:pt x="26" y="188"/>
                </a:lnTo>
                <a:lnTo>
                  <a:pt x="25" y="188"/>
                </a:lnTo>
                <a:lnTo>
                  <a:pt x="25" y="186"/>
                </a:lnTo>
                <a:lnTo>
                  <a:pt x="25" y="185"/>
                </a:lnTo>
                <a:lnTo>
                  <a:pt x="23" y="183"/>
                </a:lnTo>
                <a:lnTo>
                  <a:pt x="22" y="183"/>
                </a:lnTo>
                <a:lnTo>
                  <a:pt x="20" y="183"/>
                </a:lnTo>
                <a:lnTo>
                  <a:pt x="20" y="180"/>
                </a:lnTo>
                <a:lnTo>
                  <a:pt x="19" y="179"/>
                </a:lnTo>
                <a:lnTo>
                  <a:pt x="19" y="179"/>
                </a:lnTo>
                <a:lnTo>
                  <a:pt x="17" y="179"/>
                </a:lnTo>
                <a:lnTo>
                  <a:pt x="17" y="180"/>
                </a:lnTo>
                <a:lnTo>
                  <a:pt x="15" y="180"/>
                </a:lnTo>
                <a:lnTo>
                  <a:pt x="15" y="180"/>
                </a:lnTo>
                <a:lnTo>
                  <a:pt x="14" y="180"/>
                </a:lnTo>
                <a:lnTo>
                  <a:pt x="12" y="177"/>
                </a:lnTo>
                <a:lnTo>
                  <a:pt x="12" y="175"/>
                </a:lnTo>
                <a:lnTo>
                  <a:pt x="12" y="172"/>
                </a:lnTo>
                <a:lnTo>
                  <a:pt x="14" y="169"/>
                </a:lnTo>
                <a:lnTo>
                  <a:pt x="15" y="164"/>
                </a:lnTo>
                <a:lnTo>
                  <a:pt x="15" y="161"/>
                </a:lnTo>
                <a:lnTo>
                  <a:pt x="17" y="161"/>
                </a:lnTo>
                <a:lnTo>
                  <a:pt x="17" y="156"/>
                </a:lnTo>
                <a:lnTo>
                  <a:pt x="20" y="152"/>
                </a:lnTo>
                <a:lnTo>
                  <a:pt x="20" y="150"/>
                </a:lnTo>
                <a:lnTo>
                  <a:pt x="20" y="149"/>
                </a:lnTo>
                <a:lnTo>
                  <a:pt x="20" y="149"/>
                </a:lnTo>
                <a:lnTo>
                  <a:pt x="20" y="147"/>
                </a:lnTo>
                <a:lnTo>
                  <a:pt x="20" y="145"/>
                </a:lnTo>
                <a:lnTo>
                  <a:pt x="20" y="145"/>
                </a:lnTo>
                <a:lnTo>
                  <a:pt x="20" y="144"/>
                </a:lnTo>
                <a:lnTo>
                  <a:pt x="22" y="142"/>
                </a:lnTo>
                <a:lnTo>
                  <a:pt x="25" y="141"/>
                </a:lnTo>
                <a:lnTo>
                  <a:pt x="26" y="139"/>
                </a:lnTo>
                <a:lnTo>
                  <a:pt x="30" y="134"/>
                </a:lnTo>
                <a:lnTo>
                  <a:pt x="30" y="131"/>
                </a:lnTo>
                <a:lnTo>
                  <a:pt x="31" y="131"/>
                </a:lnTo>
                <a:lnTo>
                  <a:pt x="31" y="131"/>
                </a:lnTo>
                <a:lnTo>
                  <a:pt x="33" y="130"/>
                </a:lnTo>
                <a:lnTo>
                  <a:pt x="33" y="130"/>
                </a:lnTo>
                <a:lnTo>
                  <a:pt x="33" y="128"/>
                </a:lnTo>
                <a:lnTo>
                  <a:pt x="31" y="123"/>
                </a:lnTo>
                <a:lnTo>
                  <a:pt x="31" y="122"/>
                </a:lnTo>
                <a:lnTo>
                  <a:pt x="30" y="120"/>
                </a:lnTo>
                <a:lnTo>
                  <a:pt x="30" y="120"/>
                </a:lnTo>
                <a:lnTo>
                  <a:pt x="30" y="119"/>
                </a:lnTo>
                <a:lnTo>
                  <a:pt x="30" y="117"/>
                </a:lnTo>
                <a:lnTo>
                  <a:pt x="30" y="117"/>
                </a:lnTo>
                <a:lnTo>
                  <a:pt x="28" y="115"/>
                </a:lnTo>
                <a:lnTo>
                  <a:pt x="26" y="114"/>
                </a:lnTo>
                <a:lnTo>
                  <a:pt x="26" y="112"/>
                </a:lnTo>
                <a:lnTo>
                  <a:pt x="26" y="111"/>
                </a:lnTo>
                <a:lnTo>
                  <a:pt x="26" y="111"/>
                </a:lnTo>
                <a:lnTo>
                  <a:pt x="25" y="109"/>
                </a:lnTo>
                <a:lnTo>
                  <a:pt x="26" y="108"/>
                </a:lnTo>
                <a:lnTo>
                  <a:pt x="26" y="108"/>
                </a:lnTo>
                <a:lnTo>
                  <a:pt x="26" y="103"/>
                </a:lnTo>
                <a:lnTo>
                  <a:pt x="26" y="103"/>
                </a:lnTo>
                <a:lnTo>
                  <a:pt x="26" y="100"/>
                </a:lnTo>
                <a:lnTo>
                  <a:pt x="25" y="98"/>
                </a:lnTo>
                <a:lnTo>
                  <a:pt x="25" y="97"/>
                </a:lnTo>
                <a:lnTo>
                  <a:pt x="23" y="95"/>
                </a:lnTo>
                <a:lnTo>
                  <a:pt x="20" y="93"/>
                </a:lnTo>
                <a:lnTo>
                  <a:pt x="17" y="90"/>
                </a:lnTo>
                <a:lnTo>
                  <a:pt x="17" y="89"/>
                </a:lnTo>
                <a:lnTo>
                  <a:pt x="15" y="87"/>
                </a:lnTo>
                <a:lnTo>
                  <a:pt x="14" y="86"/>
                </a:lnTo>
                <a:lnTo>
                  <a:pt x="12" y="84"/>
                </a:lnTo>
                <a:lnTo>
                  <a:pt x="12" y="82"/>
                </a:lnTo>
                <a:lnTo>
                  <a:pt x="12" y="79"/>
                </a:lnTo>
                <a:lnTo>
                  <a:pt x="12" y="79"/>
                </a:lnTo>
                <a:lnTo>
                  <a:pt x="12" y="78"/>
                </a:lnTo>
                <a:lnTo>
                  <a:pt x="14" y="78"/>
                </a:lnTo>
                <a:lnTo>
                  <a:pt x="14" y="78"/>
                </a:lnTo>
                <a:lnTo>
                  <a:pt x="15" y="76"/>
                </a:lnTo>
                <a:lnTo>
                  <a:pt x="17" y="76"/>
                </a:lnTo>
                <a:lnTo>
                  <a:pt x="17" y="76"/>
                </a:lnTo>
                <a:lnTo>
                  <a:pt x="17" y="76"/>
                </a:lnTo>
                <a:lnTo>
                  <a:pt x="17" y="73"/>
                </a:lnTo>
                <a:lnTo>
                  <a:pt x="17" y="70"/>
                </a:lnTo>
                <a:lnTo>
                  <a:pt x="17" y="68"/>
                </a:lnTo>
                <a:lnTo>
                  <a:pt x="19" y="67"/>
                </a:lnTo>
                <a:lnTo>
                  <a:pt x="22" y="63"/>
                </a:lnTo>
                <a:lnTo>
                  <a:pt x="22" y="63"/>
                </a:lnTo>
                <a:lnTo>
                  <a:pt x="22" y="62"/>
                </a:lnTo>
                <a:lnTo>
                  <a:pt x="22" y="62"/>
                </a:lnTo>
                <a:lnTo>
                  <a:pt x="22" y="60"/>
                </a:lnTo>
                <a:lnTo>
                  <a:pt x="22" y="60"/>
                </a:lnTo>
                <a:lnTo>
                  <a:pt x="20" y="62"/>
                </a:lnTo>
                <a:lnTo>
                  <a:pt x="19" y="62"/>
                </a:lnTo>
                <a:lnTo>
                  <a:pt x="19" y="59"/>
                </a:lnTo>
                <a:lnTo>
                  <a:pt x="17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5" y="52"/>
                </a:lnTo>
                <a:lnTo>
                  <a:pt x="14" y="49"/>
                </a:lnTo>
                <a:lnTo>
                  <a:pt x="12" y="48"/>
                </a:lnTo>
                <a:lnTo>
                  <a:pt x="11" y="46"/>
                </a:lnTo>
                <a:lnTo>
                  <a:pt x="9" y="45"/>
                </a:lnTo>
                <a:lnTo>
                  <a:pt x="6" y="41"/>
                </a:lnTo>
                <a:lnTo>
                  <a:pt x="6" y="40"/>
                </a:lnTo>
                <a:lnTo>
                  <a:pt x="6" y="40"/>
                </a:lnTo>
                <a:lnTo>
                  <a:pt x="4" y="40"/>
                </a:lnTo>
                <a:lnTo>
                  <a:pt x="6" y="38"/>
                </a:lnTo>
                <a:lnTo>
                  <a:pt x="6" y="37"/>
                </a:lnTo>
                <a:lnTo>
                  <a:pt x="4" y="35"/>
                </a:lnTo>
                <a:lnTo>
                  <a:pt x="4" y="34"/>
                </a:lnTo>
                <a:lnTo>
                  <a:pt x="4" y="34"/>
                </a:lnTo>
                <a:lnTo>
                  <a:pt x="4" y="32"/>
                </a:lnTo>
                <a:lnTo>
                  <a:pt x="3" y="34"/>
                </a:lnTo>
                <a:lnTo>
                  <a:pt x="1" y="32"/>
                </a:lnTo>
                <a:lnTo>
                  <a:pt x="1" y="30"/>
                </a:lnTo>
                <a:lnTo>
                  <a:pt x="0" y="29"/>
                </a:lnTo>
                <a:lnTo>
                  <a:pt x="1" y="29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4" y="29"/>
                </a:lnTo>
                <a:lnTo>
                  <a:pt x="6" y="29"/>
                </a:lnTo>
                <a:lnTo>
                  <a:pt x="6" y="29"/>
                </a:lnTo>
                <a:lnTo>
                  <a:pt x="6" y="27"/>
                </a:lnTo>
                <a:lnTo>
                  <a:pt x="6" y="24"/>
                </a:lnTo>
                <a:lnTo>
                  <a:pt x="6" y="23"/>
                </a:lnTo>
                <a:lnTo>
                  <a:pt x="6" y="21"/>
                </a:lnTo>
                <a:lnTo>
                  <a:pt x="6" y="18"/>
                </a:lnTo>
                <a:lnTo>
                  <a:pt x="7" y="16"/>
                </a:lnTo>
                <a:lnTo>
                  <a:pt x="7" y="13"/>
                </a:lnTo>
                <a:lnTo>
                  <a:pt x="9" y="13"/>
                </a:lnTo>
                <a:lnTo>
                  <a:pt x="9" y="12"/>
                </a:lnTo>
                <a:lnTo>
                  <a:pt x="11" y="12"/>
                </a:lnTo>
                <a:lnTo>
                  <a:pt x="11" y="12"/>
                </a:lnTo>
                <a:lnTo>
                  <a:pt x="12" y="12"/>
                </a:lnTo>
                <a:lnTo>
                  <a:pt x="14" y="12"/>
                </a:lnTo>
                <a:lnTo>
                  <a:pt x="15" y="12"/>
                </a:lnTo>
                <a:lnTo>
                  <a:pt x="15" y="12"/>
                </a:lnTo>
                <a:lnTo>
                  <a:pt x="17" y="12"/>
                </a:lnTo>
                <a:lnTo>
                  <a:pt x="20" y="12"/>
                </a:lnTo>
                <a:lnTo>
                  <a:pt x="22" y="12"/>
                </a:lnTo>
                <a:lnTo>
                  <a:pt x="22" y="12"/>
                </a:lnTo>
                <a:lnTo>
                  <a:pt x="23" y="12"/>
                </a:lnTo>
                <a:lnTo>
                  <a:pt x="23" y="10"/>
                </a:lnTo>
                <a:lnTo>
                  <a:pt x="23" y="10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6" y="5"/>
                </a:lnTo>
                <a:lnTo>
                  <a:pt x="26" y="5"/>
                </a:lnTo>
                <a:lnTo>
                  <a:pt x="28" y="7"/>
                </a:lnTo>
                <a:lnTo>
                  <a:pt x="28" y="7"/>
                </a:lnTo>
                <a:lnTo>
                  <a:pt x="30" y="7"/>
                </a:lnTo>
                <a:lnTo>
                  <a:pt x="31" y="5"/>
                </a:lnTo>
                <a:lnTo>
                  <a:pt x="31" y="5"/>
                </a:lnTo>
                <a:lnTo>
                  <a:pt x="31" y="5"/>
                </a:lnTo>
                <a:lnTo>
                  <a:pt x="31" y="4"/>
                </a:lnTo>
                <a:lnTo>
                  <a:pt x="30" y="2"/>
                </a:lnTo>
                <a:lnTo>
                  <a:pt x="31" y="2"/>
                </a:lnTo>
                <a:lnTo>
                  <a:pt x="31" y="2"/>
                </a:lnTo>
                <a:lnTo>
                  <a:pt x="33" y="2"/>
                </a:lnTo>
                <a:lnTo>
                  <a:pt x="34" y="2"/>
                </a:lnTo>
                <a:lnTo>
                  <a:pt x="34" y="2"/>
                </a:lnTo>
                <a:lnTo>
                  <a:pt x="36" y="2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0" name="Freeform 45"/>
          <p:cNvSpPr>
            <a:spLocks/>
          </p:cNvSpPr>
          <p:nvPr/>
        </p:nvSpPr>
        <p:spPr bwMode="auto">
          <a:xfrm>
            <a:off x="-1605437" y="4253061"/>
            <a:ext cx="499782" cy="438887"/>
          </a:xfrm>
          <a:custGeom>
            <a:avLst/>
            <a:gdLst>
              <a:gd name="T0" fmla="*/ 93 w 95"/>
              <a:gd name="T1" fmla="*/ 1 h 82"/>
              <a:gd name="T2" fmla="*/ 95 w 95"/>
              <a:gd name="T3" fmla="*/ 5 h 82"/>
              <a:gd name="T4" fmla="*/ 92 w 95"/>
              <a:gd name="T5" fmla="*/ 8 h 82"/>
              <a:gd name="T6" fmla="*/ 85 w 95"/>
              <a:gd name="T7" fmla="*/ 12 h 82"/>
              <a:gd name="T8" fmla="*/ 79 w 95"/>
              <a:gd name="T9" fmla="*/ 16 h 82"/>
              <a:gd name="T10" fmla="*/ 79 w 95"/>
              <a:gd name="T11" fmla="*/ 20 h 82"/>
              <a:gd name="T12" fmla="*/ 81 w 95"/>
              <a:gd name="T13" fmla="*/ 27 h 82"/>
              <a:gd name="T14" fmla="*/ 79 w 95"/>
              <a:gd name="T15" fmla="*/ 31 h 82"/>
              <a:gd name="T16" fmla="*/ 78 w 95"/>
              <a:gd name="T17" fmla="*/ 41 h 82"/>
              <a:gd name="T18" fmla="*/ 76 w 95"/>
              <a:gd name="T19" fmla="*/ 47 h 82"/>
              <a:gd name="T20" fmla="*/ 66 w 95"/>
              <a:gd name="T21" fmla="*/ 52 h 82"/>
              <a:gd name="T22" fmla="*/ 55 w 95"/>
              <a:gd name="T23" fmla="*/ 58 h 82"/>
              <a:gd name="T24" fmla="*/ 43 w 95"/>
              <a:gd name="T25" fmla="*/ 64 h 82"/>
              <a:gd name="T26" fmla="*/ 33 w 95"/>
              <a:gd name="T27" fmla="*/ 71 h 82"/>
              <a:gd name="T28" fmla="*/ 22 w 95"/>
              <a:gd name="T29" fmla="*/ 77 h 82"/>
              <a:gd name="T30" fmla="*/ 10 w 95"/>
              <a:gd name="T31" fmla="*/ 82 h 82"/>
              <a:gd name="T32" fmla="*/ 7 w 95"/>
              <a:gd name="T33" fmla="*/ 79 h 82"/>
              <a:gd name="T34" fmla="*/ 2 w 95"/>
              <a:gd name="T35" fmla="*/ 75 h 82"/>
              <a:gd name="T36" fmla="*/ 2 w 95"/>
              <a:gd name="T37" fmla="*/ 72 h 82"/>
              <a:gd name="T38" fmla="*/ 2 w 95"/>
              <a:gd name="T39" fmla="*/ 71 h 82"/>
              <a:gd name="T40" fmla="*/ 2 w 95"/>
              <a:gd name="T41" fmla="*/ 68 h 82"/>
              <a:gd name="T42" fmla="*/ 0 w 95"/>
              <a:gd name="T43" fmla="*/ 66 h 82"/>
              <a:gd name="T44" fmla="*/ 2 w 95"/>
              <a:gd name="T45" fmla="*/ 63 h 82"/>
              <a:gd name="T46" fmla="*/ 3 w 95"/>
              <a:gd name="T47" fmla="*/ 61 h 82"/>
              <a:gd name="T48" fmla="*/ 3 w 95"/>
              <a:gd name="T49" fmla="*/ 61 h 82"/>
              <a:gd name="T50" fmla="*/ 3 w 95"/>
              <a:gd name="T51" fmla="*/ 58 h 82"/>
              <a:gd name="T52" fmla="*/ 5 w 95"/>
              <a:gd name="T53" fmla="*/ 57 h 82"/>
              <a:gd name="T54" fmla="*/ 8 w 95"/>
              <a:gd name="T55" fmla="*/ 58 h 82"/>
              <a:gd name="T56" fmla="*/ 7 w 95"/>
              <a:gd name="T57" fmla="*/ 57 h 82"/>
              <a:gd name="T58" fmla="*/ 8 w 95"/>
              <a:gd name="T59" fmla="*/ 55 h 82"/>
              <a:gd name="T60" fmla="*/ 11 w 95"/>
              <a:gd name="T61" fmla="*/ 52 h 82"/>
              <a:gd name="T62" fmla="*/ 10 w 95"/>
              <a:gd name="T63" fmla="*/ 47 h 82"/>
              <a:gd name="T64" fmla="*/ 8 w 95"/>
              <a:gd name="T65" fmla="*/ 47 h 82"/>
              <a:gd name="T66" fmla="*/ 8 w 95"/>
              <a:gd name="T67" fmla="*/ 44 h 82"/>
              <a:gd name="T68" fmla="*/ 5 w 95"/>
              <a:gd name="T69" fmla="*/ 44 h 82"/>
              <a:gd name="T70" fmla="*/ 2 w 95"/>
              <a:gd name="T71" fmla="*/ 39 h 82"/>
              <a:gd name="T72" fmla="*/ 2 w 95"/>
              <a:gd name="T73" fmla="*/ 33 h 82"/>
              <a:gd name="T74" fmla="*/ 0 w 95"/>
              <a:gd name="T75" fmla="*/ 30 h 82"/>
              <a:gd name="T76" fmla="*/ 3 w 95"/>
              <a:gd name="T77" fmla="*/ 23 h 82"/>
              <a:gd name="T78" fmla="*/ 7 w 95"/>
              <a:gd name="T79" fmla="*/ 23 h 82"/>
              <a:gd name="T80" fmla="*/ 8 w 95"/>
              <a:gd name="T81" fmla="*/ 19 h 82"/>
              <a:gd name="T82" fmla="*/ 11 w 95"/>
              <a:gd name="T83" fmla="*/ 19 h 82"/>
              <a:gd name="T84" fmla="*/ 11 w 95"/>
              <a:gd name="T85" fmla="*/ 14 h 82"/>
              <a:gd name="T86" fmla="*/ 13 w 95"/>
              <a:gd name="T87" fmla="*/ 9 h 82"/>
              <a:gd name="T88" fmla="*/ 16 w 95"/>
              <a:gd name="T89" fmla="*/ 9 h 82"/>
              <a:gd name="T90" fmla="*/ 21 w 95"/>
              <a:gd name="T91" fmla="*/ 11 h 82"/>
              <a:gd name="T92" fmla="*/ 25 w 95"/>
              <a:gd name="T93" fmla="*/ 11 h 82"/>
              <a:gd name="T94" fmla="*/ 30 w 95"/>
              <a:gd name="T95" fmla="*/ 9 h 82"/>
              <a:gd name="T96" fmla="*/ 38 w 95"/>
              <a:gd name="T97" fmla="*/ 8 h 82"/>
              <a:gd name="T98" fmla="*/ 41 w 95"/>
              <a:gd name="T99" fmla="*/ 11 h 82"/>
              <a:gd name="T100" fmla="*/ 48 w 95"/>
              <a:gd name="T101" fmla="*/ 11 h 82"/>
              <a:gd name="T102" fmla="*/ 57 w 95"/>
              <a:gd name="T103" fmla="*/ 9 h 82"/>
              <a:gd name="T104" fmla="*/ 71 w 95"/>
              <a:gd name="T105" fmla="*/ 5 h 82"/>
              <a:gd name="T106" fmla="*/ 78 w 95"/>
              <a:gd name="T107" fmla="*/ 5 h 82"/>
              <a:gd name="T108" fmla="*/ 82 w 95"/>
              <a:gd name="T109" fmla="*/ 5 h 82"/>
              <a:gd name="T110" fmla="*/ 90 w 95"/>
              <a:gd name="T111" fmla="*/ 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5" h="82">
                <a:moveTo>
                  <a:pt x="93" y="0"/>
                </a:moveTo>
                <a:lnTo>
                  <a:pt x="93" y="1"/>
                </a:lnTo>
                <a:lnTo>
                  <a:pt x="93" y="1"/>
                </a:lnTo>
                <a:lnTo>
                  <a:pt x="95" y="1"/>
                </a:lnTo>
                <a:lnTo>
                  <a:pt x="95" y="3"/>
                </a:lnTo>
                <a:lnTo>
                  <a:pt x="95" y="5"/>
                </a:lnTo>
                <a:lnTo>
                  <a:pt x="95" y="5"/>
                </a:lnTo>
                <a:lnTo>
                  <a:pt x="93" y="6"/>
                </a:lnTo>
                <a:lnTo>
                  <a:pt x="92" y="8"/>
                </a:lnTo>
                <a:lnTo>
                  <a:pt x="90" y="9"/>
                </a:lnTo>
                <a:lnTo>
                  <a:pt x="87" y="12"/>
                </a:lnTo>
                <a:lnTo>
                  <a:pt x="85" y="12"/>
                </a:lnTo>
                <a:lnTo>
                  <a:pt x="81" y="14"/>
                </a:lnTo>
                <a:lnTo>
                  <a:pt x="81" y="14"/>
                </a:lnTo>
                <a:lnTo>
                  <a:pt x="79" y="16"/>
                </a:lnTo>
                <a:lnTo>
                  <a:pt x="79" y="17"/>
                </a:lnTo>
                <a:lnTo>
                  <a:pt x="79" y="19"/>
                </a:lnTo>
                <a:lnTo>
                  <a:pt x="79" y="20"/>
                </a:lnTo>
                <a:lnTo>
                  <a:pt x="79" y="23"/>
                </a:lnTo>
                <a:lnTo>
                  <a:pt x="81" y="25"/>
                </a:lnTo>
                <a:lnTo>
                  <a:pt x="81" y="27"/>
                </a:lnTo>
                <a:lnTo>
                  <a:pt x="81" y="28"/>
                </a:lnTo>
                <a:lnTo>
                  <a:pt x="79" y="30"/>
                </a:lnTo>
                <a:lnTo>
                  <a:pt x="79" y="31"/>
                </a:lnTo>
                <a:lnTo>
                  <a:pt x="79" y="33"/>
                </a:lnTo>
                <a:lnTo>
                  <a:pt x="78" y="38"/>
                </a:lnTo>
                <a:lnTo>
                  <a:pt x="78" y="41"/>
                </a:lnTo>
                <a:lnTo>
                  <a:pt x="78" y="42"/>
                </a:lnTo>
                <a:lnTo>
                  <a:pt x="78" y="44"/>
                </a:lnTo>
                <a:lnTo>
                  <a:pt x="76" y="47"/>
                </a:lnTo>
                <a:lnTo>
                  <a:pt x="74" y="49"/>
                </a:lnTo>
                <a:lnTo>
                  <a:pt x="71" y="49"/>
                </a:lnTo>
                <a:lnTo>
                  <a:pt x="66" y="52"/>
                </a:lnTo>
                <a:lnTo>
                  <a:pt x="63" y="53"/>
                </a:lnTo>
                <a:lnTo>
                  <a:pt x="59" y="57"/>
                </a:lnTo>
                <a:lnTo>
                  <a:pt x="55" y="58"/>
                </a:lnTo>
                <a:lnTo>
                  <a:pt x="51" y="61"/>
                </a:lnTo>
                <a:lnTo>
                  <a:pt x="48" y="63"/>
                </a:lnTo>
                <a:lnTo>
                  <a:pt x="43" y="64"/>
                </a:lnTo>
                <a:lnTo>
                  <a:pt x="40" y="68"/>
                </a:lnTo>
                <a:lnTo>
                  <a:pt x="35" y="69"/>
                </a:lnTo>
                <a:lnTo>
                  <a:pt x="33" y="71"/>
                </a:lnTo>
                <a:lnTo>
                  <a:pt x="29" y="74"/>
                </a:lnTo>
                <a:lnTo>
                  <a:pt x="25" y="75"/>
                </a:lnTo>
                <a:lnTo>
                  <a:pt x="22" y="77"/>
                </a:lnTo>
                <a:lnTo>
                  <a:pt x="19" y="79"/>
                </a:lnTo>
                <a:lnTo>
                  <a:pt x="14" y="82"/>
                </a:lnTo>
                <a:lnTo>
                  <a:pt x="10" y="82"/>
                </a:lnTo>
                <a:lnTo>
                  <a:pt x="8" y="80"/>
                </a:lnTo>
                <a:lnTo>
                  <a:pt x="7" y="80"/>
                </a:lnTo>
                <a:lnTo>
                  <a:pt x="7" y="79"/>
                </a:lnTo>
                <a:lnTo>
                  <a:pt x="3" y="79"/>
                </a:lnTo>
                <a:lnTo>
                  <a:pt x="2" y="75"/>
                </a:lnTo>
                <a:lnTo>
                  <a:pt x="2" y="75"/>
                </a:lnTo>
                <a:lnTo>
                  <a:pt x="0" y="75"/>
                </a:lnTo>
                <a:lnTo>
                  <a:pt x="0" y="74"/>
                </a:lnTo>
                <a:lnTo>
                  <a:pt x="2" y="72"/>
                </a:lnTo>
                <a:lnTo>
                  <a:pt x="2" y="72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2" y="69"/>
                </a:lnTo>
                <a:lnTo>
                  <a:pt x="2" y="68"/>
                </a:lnTo>
                <a:lnTo>
                  <a:pt x="2" y="66"/>
                </a:lnTo>
                <a:lnTo>
                  <a:pt x="0" y="66"/>
                </a:lnTo>
                <a:lnTo>
                  <a:pt x="0" y="66"/>
                </a:lnTo>
                <a:lnTo>
                  <a:pt x="0" y="64"/>
                </a:lnTo>
                <a:lnTo>
                  <a:pt x="2" y="64"/>
                </a:lnTo>
                <a:lnTo>
                  <a:pt x="2" y="63"/>
                </a:lnTo>
                <a:lnTo>
                  <a:pt x="2" y="63"/>
                </a:lnTo>
                <a:lnTo>
                  <a:pt x="3" y="63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3" y="61"/>
                </a:lnTo>
                <a:lnTo>
                  <a:pt x="2" y="60"/>
                </a:lnTo>
                <a:lnTo>
                  <a:pt x="3" y="60"/>
                </a:lnTo>
                <a:lnTo>
                  <a:pt x="3" y="58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7" y="57"/>
                </a:lnTo>
                <a:lnTo>
                  <a:pt x="7" y="57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7" y="57"/>
                </a:lnTo>
                <a:lnTo>
                  <a:pt x="7" y="57"/>
                </a:lnTo>
                <a:lnTo>
                  <a:pt x="8" y="55"/>
                </a:lnTo>
                <a:lnTo>
                  <a:pt x="8" y="55"/>
                </a:lnTo>
                <a:lnTo>
                  <a:pt x="10" y="53"/>
                </a:lnTo>
                <a:lnTo>
                  <a:pt x="10" y="53"/>
                </a:lnTo>
                <a:lnTo>
                  <a:pt x="11" y="52"/>
                </a:lnTo>
                <a:lnTo>
                  <a:pt x="11" y="52"/>
                </a:lnTo>
                <a:lnTo>
                  <a:pt x="10" y="47"/>
                </a:lnTo>
                <a:lnTo>
                  <a:pt x="10" y="47"/>
                </a:lnTo>
                <a:lnTo>
                  <a:pt x="8" y="47"/>
                </a:lnTo>
                <a:lnTo>
                  <a:pt x="8" y="47"/>
                </a:lnTo>
                <a:lnTo>
                  <a:pt x="8" y="47"/>
                </a:lnTo>
                <a:lnTo>
                  <a:pt x="8" y="45"/>
                </a:lnTo>
                <a:lnTo>
                  <a:pt x="10" y="44"/>
                </a:lnTo>
                <a:lnTo>
                  <a:pt x="8" y="44"/>
                </a:lnTo>
                <a:lnTo>
                  <a:pt x="8" y="44"/>
                </a:lnTo>
                <a:lnTo>
                  <a:pt x="7" y="44"/>
                </a:lnTo>
                <a:lnTo>
                  <a:pt x="5" y="44"/>
                </a:lnTo>
                <a:lnTo>
                  <a:pt x="3" y="44"/>
                </a:lnTo>
                <a:lnTo>
                  <a:pt x="2" y="41"/>
                </a:lnTo>
                <a:lnTo>
                  <a:pt x="2" y="39"/>
                </a:lnTo>
                <a:lnTo>
                  <a:pt x="2" y="38"/>
                </a:lnTo>
                <a:lnTo>
                  <a:pt x="2" y="34"/>
                </a:lnTo>
                <a:lnTo>
                  <a:pt x="2" y="33"/>
                </a:lnTo>
                <a:lnTo>
                  <a:pt x="2" y="33"/>
                </a:lnTo>
                <a:lnTo>
                  <a:pt x="2" y="31"/>
                </a:lnTo>
                <a:lnTo>
                  <a:pt x="0" y="30"/>
                </a:lnTo>
                <a:lnTo>
                  <a:pt x="0" y="25"/>
                </a:lnTo>
                <a:lnTo>
                  <a:pt x="2" y="23"/>
                </a:lnTo>
                <a:lnTo>
                  <a:pt x="3" y="23"/>
                </a:lnTo>
                <a:lnTo>
                  <a:pt x="5" y="25"/>
                </a:lnTo>
                <a:lnTo>
                  <a:pt x="5" y="25"/>
                </a:lnTo>
                <a:lnTo>
                  <a:pt x="7" y="23"/>
                </a:lnTo>
                <a:lnTo>
                  <a:pt x="7" y="22"/>
                </a:lnTo>
                <a:lnTo>
                  <a:pt x="8" y="22"/>
                </a:lnTo>
                <a:lnTo>
                  <a:pt x="8" y="19"/>
                </a:lnTo>
                <a:lnTo>
                  <a:pt x="10" y="19"/>
                </a:lnTo>
                <a:lnTo>
                  <a:pt x="10" y="19"/>
                </a:lnTo>
                <a:lnTo>
                  <a:pt x="11" y="19"/>
                </a:lnTo>
                <a:lnTo>
                  <a:pt x="13" y="19"/>
                </a:lnTo>
                <a:lnTo>
                  <a:pt x="13" y="17"/>
                </a:lnTo>
                <a:lnTo>
                  <a:pt x="11" y="14"/>
                </a:lnTo>
                <a:lnTo>
                  <a:pt x="11" y="14"/>
                </a:lnTo>
                <a:lnTo>
                  <a:pt x="11" y="11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6" y="9"/>
                </a:lnTo>
                <a:lnTo>
                  <a:pt x="18" y="11"/>
                </a:lnTo>
                <a:lnTo>
                  <a:pt x="19" y="11"/>
                </a:lnTo>
                <a:lnTo>
                  <a:pt x="21" y="11"/>
                </a:lnTo>
                <a:lnTo>
                  <a:pt x="22" y="11"/>
                </a:lnTo>
                <a:lnTo>
                  <a:pt x="24" y="11"/>
                </a:lnTo>
                <a:lnTo>
                  <a:pt x="25" y="11"/>
                </a:lnTo>
                <a:lnTo>
                  <a:pt x="29" y="9"/>
                </a:lnTo>
                <a:lnTo>
                  <a:pt x="29" y="9"/>
                </a:lnTo>
                <a:lnTo>
                  <a:pt x="30" y="9"/>
                </a:lnTo>
                <a:lnTo>
                  <a:pt x="35" y="8"/>
                </a:lnTo>
                <a:lnTo>
                  <a:pt x="37" y="8"/>
                </a:lnTo>
                <a:lnTo>
                  <a:pt x="38" y="8"/>
                </a:lnTo>
                <a:lnTo>
                  <a:pt x="38" y="8"/>
                </a:lnTo>
                <a:lnTo>
                  <a:pt x="40" y="9"/>
                </a:lnTo>
                <a:lnTo>
                  <a:pt x="41" y="11"/>
                </a:lnTo>
                <a:lnTo>
                  <a:pt x="43" y="11"/>
                </a:lnTo>
                <a:lnTo>
                  <a:pt x="44" y="11"/>
                </a:lnTo>
                <a:lnTo>
                  <a:pt x="48" y="11"/>
                </a:lnTo>
                <a:lnTo>
                  <a:pt x="52" y="11"/>
                </a:lnTo>
                <a:lnTo>
                  <a:pt x="54" y="11"/>
                </a:lnTo>
                <a:lnTo>
                  <a:pt x="57" y="9"/>
                </a:lnTo>
                <a:lnTo>
                  <a:pt x="62" y="8"/>
                </a:lnTo>
                <a:lnTo>
                  <a:pt x="68" y="6"/>
                </a:lnTo>
                <a:lnTo>
                  <a:pt x="71" y="5"/>
                </a:lnTo>
                <a:lnTo>
                  <a:pt x="73" y="3"/>
                </a:lnTo>
                <a:lnTo>
                  <a:pt x="74" y="3"/>
                </a:lnTo>
                <a:lnTo>
                  <a:pt x="78" y="5"/>
                </a:lnTo>
                <a:lnTo>
                  <a:pt x="79" y="5"/>
                </a:lnTo>
                <a:lnTo>
                  <a:pt x="81" y="5"/>
                </a:lnTo>
                <a:lnTo>
                  <a:pt x="82" y="5"/>
                </a:lnTo>
                <a:lnTo>
                  <a:pt x="85" y="3"/>
                </a:lnTo>
                <a:lnTo>
                  <a:pt x="89" y="3"/>
                </a:lnTo>
                <a:lnTo>
                  <a:pt x="90" y="1"/>
                </a:lnTo>
                <a:lnTo>
                  <a:pt x="92" y="1"/>
                </a:lnTo>
                <a:lnTo>
                  <a:pt x="9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1" name="Freeform 53"/>
          <p:cNvSpPr>
            <a:spLocks/>
          </p:cNvSpPr>
          <p:nvPr/>
        </p:nvSpPr>
        <p:spPr bwMode="auto">
          <a:xfrm>
            <a:off x="-3388859" y="3642900"/>
            <a:ext cx="15783" cy="10703"/>
          </a:xfrm>
          <a:custGeom>
            <a:avLst/>
            <a:gdLst>
              <a:gd name="T0" fmla="*/ 2 w 3"/>
              <a:gd name="T1" fmla="*/ 0 h 2"/>
              <a:gd name="T2" fmla="*/ 3 w 3"/>
              <a:gd name="T3" fmla="*/ 0 h 2"/>
              <a:gd name="T4" fmla="*/ 2 w 3"/>
              <a:gd name="T5" fmla="*/ 2 h 2"/>
              <a:gd name="T6" fmla="*/ 2 w 3"/>
              <a:gd name="T7" fmla="*/ 2 h 2"/>
              <a:gd name="T8" fmla="*/ 0 w 3"/>
              <a:gd name="T9" fmla="*/ 2 h 2"/>
              <a:gd name="T10" fmla="*/ 2 w 3"/>
              <a:gd name="T11" fmla="*/ 0 h 2"/>
              <a:gd name="T12" fmla="*/ 2 w 3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">
                <a:moveTo>
                  <a:pt x="2" y="0"/>
                </a:moveTo>
                <a:lnTo>
                  <a:pt x="3" y="0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2" name="Freeform 54"/>
          <p:cNvSpPr>
            <a:spLocks/>
          </p:cNvSpPr>
          <p:nvPr/>
        </p:nvSpPr>
        <p:spPr bwMode="auto">
          <a:xfrm>
            <a:off x="-3315208" y="3364582"/>
            <a:ext cx="241998" cy="144514"/>
          </a:xfrm>
          <a:custGeom>
            <a:avLst/>
            <a:gdLst>
              <a:gd name="T0" fmla="*/ 43 w 46"/>
              <a:gd name="T1" fmla="*/ 2 h 27"/>
              <a:gd name="T2" fmla="*/ 45 w 46"/>
              <a:gd name="T3" fmla="*/ 4 h 27"/>
              <a:gd name="T4" fmla="*/ 45 w 46"/>
              <a:gd name="T5" fmla="*/ 5 h 27"/>
              <a:gd name="T6" fmla="*/ 45 w 46"/>
              <a:gd name="T7" fmla="*/ 7 h 27"/>
              <a:gd name="T8" fmla="*/ 43 w 46"/>
              <a:gd name="T9" fmla="*/ 7 h 27"/>
              <a:gd name="T10" fmla="*/ 43 w 46"/>
              <a:gd name="T11" fmla="*/ 10 h 27"/>
              <a:gd name="T12" fmla="*/ 38 w 46"/>
              <a:gd name="T13" fmla="*/ 11 h 27"/>
              <a:gd name="T14" fmla="*/ 37 w 46"/>
              <a:gd name="T15" fmla="*/ 11 h 27"/>
              <a:gd name="T16" fmla="*/ 34 w 46"/>
              <a:gd name="T17" fmla="*/ 13 h 27"/>
              <a:gd name="T18" fmla="*/ 34 w 46"/>
              <a:gd name="T19" fmla="*/ 16 h 27"/>
              <a:gd name="T20" fmla="*/ 34 w 46"/>
              <a:gd name="T21" fmla="*/ 19 h 27"/>
              <a:gd name="T22" fmla="*/ 29 w 46"/>
              <a:gd name="T23" fmla="*/ 21 h 27"/>
              <a:gd name="T24" fmla="*/ 30 w 46"/>
              <a:gd name="T25" fmla="*/ 22 h 27"/>
              <a:gd name="T26" fmla="*/ 29 w 46"/>
              <a:gd name="T27" fmla="*/ 24 h 27"/>
              <a:gd name="T28" fmla="*/ 29 w 46"/>
              <a:gd name="T29" fmla="*/ 27 h 27"/>
              <a:gd name="T30" fmla="*/ 23 w 46"/>
              <a:gd name="T31" fmla="*/ 26 h 27"/>
              <a:gd name="T32" fmla="*/ 21 w 46"/>
              <a:gd name="T33" fmla="*/ 26 h 27"/>
              <a:gd name="T34" fmla="*/ 19 w 46"/>
              <a:gd name="T35" fmla="*/ 22 h 27"/>
              <a:gd name="T36" fmla="*/ 18 w 46"/>
              <a:gd name="T37" fmla="*/ 24 h 27"/>
              <a:gd name="T38" fmla="*/ 15 w 46"/>
              <a:gd name="T39" fmla="*/ 26 h 27"/>
              <a:gd name="T40" fmla="*/ 10 w 46"/>
              <a:gd name="T41" fmla="*/ 26 h 27"/>
              <a:gd name="T42" fmla="*/ 10 w 46"/>
              <a:gd name="T43" fmla="*/ 26 h 27"/>
              <a:gd name="T44" fmla="*/ 4 w 46"/>
              <a:gd name="T45" fmla="*/ 26 h 27"/>
              <a:gd name="T46" fmla="*/ 7 w 46"/>
              <a:gd name="T47" fmla="*/ 24 h 27"/>
              <a:gd name="T48" fmla="*/ 8 w 46"/>
              <a:gd name="T49" fmla="*/ 22 h 27"/>
              <a:gd name="T50" fmla="*/ 4 w 46"/>
              <a:gd name="T51" fmla="*/ 19 h 27"/>
              <a:gd name="T52" fmla="*/ 4 w 46"/>
              <a:gd name="T53" fmla="*/ 16 h 27"/>
              <a:gd name="T54" fmla="*/ 2 w 46"/>
              <a:gd name="T55" fmla="*/ 16 h 27"/>
              <a:gd name="T56" fmla="*/ 5 w 46"/>
              <a:gd name="T57" fmla="*/ 15 h 27"/>
              <a:gd name="T58" fmla="*/ 4 w 46"/>
              <a:gd name="T59" fmla="*/ 13 h 27"/>
              <a:gd name="T60" fmla="*/ 2 w 46"/>
              <a:gd name="T61" fmla="*/ 13 h 27"/>
              <a:gd name="T62" fmla="*/ 2 w 46"/>
              <a:gd name="T63" fmla="*/ 11 h 27"/>
              <a:gd name="T64" fmla="*/ 5 w 46"/>
              <a:gd name="T65" fmla="*/ 8 h 27"/>
              <a:gd name="T66" fmla="*/ 7 w 46"/>
              <a:gd name="T67" fmla="*/ 7 h 27"/>
              <a:gd name="T68" fmla="*/ 10 w 46"/>
              <a:gd name="T69" fmla="*/ 8 h 27"/>
              <a:gd name="T70" fmla="*/ 16 w 46"/>
              <a:gd name="T71" fmla="*/ 8 h 27"/>
              <a:gd name="T72" fmla="*/ 18 w 46"/>
              <a:gd name="T73" fmla="*/ 10 h 27"/>
              <a:gd name="T74" fmla="*/ 19 w 46"/>
              <a:gd name="T75" fmla="*/ 8 h 27"/>
              <a:gd name="T76" fmla="*/ 23 w 46"/>
              <a:gd name="T77" fmla="*/ 5 h 27"/>
              <a:gd name="T78" fmla="*/ 24 w 46"/>
              <a:gd name="T79" fmla="*/ 5 h 27"/>
              <a:gd name="T80" fmla="*/ 32 w 46"/>
              <a:gd name="T81" fmla="*/ 5 h 27"/>
              <a:gd name="T82" fmla="*/ 35 w 46"/>
              <a:gd name="T83" fmla="*/ 4 h 27"/>
              <a:gd name="T84" fmla="*/ 38 w 46"/>
              <a:gd name="T85" fmla="*/ 4 h 27"/>
              <a:gd name="T86" fmla="*/ 40 w 46"/>
              <a:gd name="T8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" h="27">
                <a:moveTo>
                  <a:pt x="40" y="0"/>
                </a:moveTo>
                <a:lnTo>
                  <a:pt x="43" y="0"/>
                </a:lnTo>
                <a:lnTo>
                  <a:pt x="43" y="2"/>
                </a:lnTo>
                <a:lnTo>
                  <a:pt x="43" y="2"/>
                </a:lnTo>
                <a:lnTo>
                  <a:pt x="45" y="4"/>
                </a:lnTo>
                <a:lnTo>
                  <a:pt x="45" y="4"/>
                </a:lnTo>
                <a:lnTo>
                  <a:pt x="45" y="4"/>
                </a:lnTo>
                <a:lnTo>
                  <a:pt x="45" y="5"/>
                </a:lnTo>
                <a:lnTo>
                  <a:pt x="45" y="5"/>
                </a:lnTo>
                <a:lnTo>
                  <a:pt x="46" y="7"/>
                </a:lnTo>
                <a:lnTo>
                  <a:pt x="46" y="7"/>
                </a:lnTo>
                <a:lnTo>
                  <a:pt x="45" y="7"/>
                </a:lnTo>
                <a:lnTo>
                  <a:pt x="43" y="7"/>
                </a:lnTo>
                <a:lnTo>
                  <a:pt x="43" y="7"/>
                </a:lnTo>
                <a:lnTo>
                  <a:pt x="43" y="7"/>
                </a:lnTo>
                <a:lnTo>
                  <a:pt x="43" y="8"/>
                </a:lnTo>
                <a:lnTo>
                  <a:pt x="43" y="10"/>
                </a:lnTo>
                <a:lnTo>
                  <a:pt x="43" y="10"/>
                </a:lnTo>
                <a:lnTo>
                  <a:pt x="40" y="10"/>
                </a:lnTo>
                <a:lnTo>
                  <a:pt x="40" y="10"/>
                </a:lnTo>
                <a:lnTo>
                  <a:pt x="38" y="11"/>
                </a:lnTo>
                <a:lnTo>
                  <a:pt x="38" y="11"/>
                </a:lnTo>
                <a:lnTo>
                  <a:pt x="37" y="11"/>
                </a:lnTo>
                <a:lnTo>
                  <a:pt x="37" y="11"/>
                </a:lnTo>
                <a:lnTo>
                  <a:pt x="35" y="13"/>
                </a:lnTo>
                <a:lnTo>
                  <a:pt x="34" y="13"/>
                </a:lnTo>
                <a:lnTo>
                  <a:pt x="34" y="13"/>
                </a:lnTo>
                <a:lnTo>
                  <a:pt x="34" y="15"/>
                </a:lnTo>
                <a:lnTo>
                  <a:pt x="34" y="15"/>
                </a:lnTo>
                <a:lnTo>
                  <a:pt x="34" y="16"/>
                </a:lnTo>
                <a:lnTo>
                  <a:pt x="35" y="16"/>
                </a:lnTo>
                <a:lnTo>
                  <a:pt x="34" y="18"/>
                </a:lnTo>
                <a:lnTo>
                  <a:pt x="34" y="19"/>
                </a:lnTo>
                <a:lnTo>
                  <a:pt x="34" y="19"/>
                </a:lnTo>
                <a:lnTo>
                  <a:pt x="30" y="19"/>
                </a:lnTo>
                <a:lnTo>
                  <a:pt x="29" y="21"/>
                </a:lnTo>
                <a:lnTo>
                  <a:pt x="29" y="21"/>
                </a:lnTo>
                <a:lnTo>
                  <a:pt x="30" y="22"/>
                </a:lnTo>
                <a:lnTo>
                  <a:pt x="30" y="22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29" y="26"/>
                </a:lnTo>
                <a:lnTo>
                  <a:pt x="29" y="26"/>
                </a:lnTo>
                <a:lnTo>
                  <a:pt x="29" y="27"/>
                </a:lnTo>
                <a:lnTo>
                  <a:pt x="26" y="26"/>
                </a:lnTo>
                <a:lnTo>
                  <a:pt x="24" y="26"/>
                </a:lnTo>
                <a:lnTo>
                  <a:pt x="23" y="26"/>
                </a:lnTo>
                <a:lnTo>
                  <a:pt x="23" y="26"/>
                </a:lnTo>
                <a:lnTo>
                  <a:pt x="21" y="26"/>
                </a:lnTo>
                <a:lnTo>
                  <a:pt x="21" y="26"/>
                </a:lnTo>
                <a:lnTo>
                  <a:pt x="19" y="24"/>
                </a:lnTo>
                <a:lnTo>
                  <a:pt x="19" y="24"/>
                </a:lnTo>
                <a:lnTo>
                  <a:pt x="19" y="22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6" y="26"/>
                </a:lnTo>
                <a:lnTo>
                  <a:pt x="16" y="26"/>
                </a:lnTo>
                <a:lnTo>
                  <a:pt x="15" y="26"/>
                </a:lnTo>
                <a:lnTo>
                  <a:pt x="13" y="26"/>
                </a:lnTo>
                <a:lnTo>
                  <a:pt x="11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8" y="27"/>
                </a:lnTo>
                <a:lnTo>
                  <a:pt x="5" y="26"/>
                </a:lnTo>
                <a:lnTo>
                  <a:pt x="4" y="26"/>
                </a:lnTo>
                <a:lnTo>
                  <a:pt x="5" y="24"/>
                </a:lnTo>
                <a:lnTo>
                  <a:pt x="7" y="24"/>
                </a:lnTo>
                <a:lnTo>
                  <a:pt x="7" y="24"/>
                </a:lnTo>
                <a:lnTo>
                  <a:pt x="8" y="24"/>
                </a:lnTo>
                <a:lnTo>
                  <a:pt x="8" y="24"/>
                </a:lnTo>
                <a:lnTo>
                  <a:pt x="8" y="22"/>
                </a:lnTo>
                <a:lnTo>
                  <a:pt x="7" y="21"/>
                </a:lnTo>
                <a:lnTo>
                  <a:pt x="5" y="21"/>
                </a:lnTo>
                <a:lnTo>
                  <a:pt x="4" y="19"/>
                </a:lnTo>
                <a:lnTo>
                  <a:pt x="4" y="19"/>
                </a:lnTo>
                <a:lnTo>
                  <a:pt x="5" y="18"/>
                </a:lnTo>
                <a:lnTo>
                  <a:pt x="4" y="16"/>
                </a:lnTo>
                <a:lnTo>
                  <a:pt x="4" y="16"/>
                </a:lnTo>
                <a:lnTo>
                  <a:pt x="2" y="16"/>
                </a:lnTo>
                <a:lnTo>
                  <a:pt x="2" y="16"/>
                </a:lnTo>
                <a:lnTo>
                  <a:pt x="2" y="16"/>
                </a:lnTo>
                <a:lnTo>
                  <a:pt x="4" y="15"/>
                </a:lnTo>
                <a:lnTo>
                  <a:pt x="5" y="15"/>
                </a:lnTo>
                <a:lnTo>
                  <a:pt x="5" y="13"/>
                </a:lnTo>
                <a:lnTo>
                  <a:pt x="5" y="13"/>
                </a:lnTo>
                <a:lnTo>
                  <a:pt x="4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0" y="11"/>
                </a:lnTo>
                <a:lnTo>
                  <a:pt x="2" y="11"/>
                </a:lnTo>
                <a:lnTo>
                  <a:pt x="2" y="10"/>
                </a:lnTo>
                <a:lnTo>
                  <a:pt x="4" y="8"/>
                </a:lnTo>
                <a:lnTo>
                  <a:pt x="5" y="8"/>
                </a:lnTo>
                <a:lnTo>
                  <a:pt x="5" y="8"/>
                </a:lnTo>
                <a:lnTo>
                  <a:pt x="5" y="7"/>
                </a:lnTo>
                <a:lnTo>
                  <a:pt x="7" y="7"/>
                </a:lnTo>
                <a:lnTo>
                  <a:pt x="8" y="7"/>
                </a:lnTo>
                <a:lnTo>
                  <a:pt x="8" y="7"/>
                </a:lnTo>
                <a:lnTo>
                  <a:pt x="10" y="8"/>
                </a:lnTo>
                <a:lnTo>
                  <a:pt x="11" y="8"/>
                </a:lnTo>
                <a:lnTo>
                  <a:pt x="15" y="8"/>
                </a:lnTo>
                <a:lnTo>
                  <a:pt x="16" y="8"/>
                </a:lnTo>
                <a:lnTo>
                  <a:pt x="16" y="8"/>
                </a:lnTo>
                <a:lnTo>
                  <a:pt x="18" y="8"/>
                </a:lnTo>
                <a:lnTo>
                  <a:pt x="18" y="10"/>
                </a:lnTo>
                <a:lnTo>
                  <a:pt x="18" y="8"/>
                </a:lnTo>
                <a:lnTo>
                  <a:pt x="19" y="8"/>
                </a:lnTo>
                <a:lnTo>
                  <a:pt x="19" y="8"/>
                </a:lnTo>
                <a:lnTo>
                  <a:pt x="21" y="7"/>
                </a:lnTo>
                <a:lnTo>
                  <a:pt x="23" y="7"/>
                </a:lnTo>
                <a:lnTo>
                  <a:pt x="23" y="5"/>
                </a:lnTo>
                <a:lnTo>
                  <a:pt x="23" y="5"/>
                </a:lnTo>
                <a:lnTo>
                  <a:pt x="24" y="5"/>
                </a:lnTo>
                <a:lnTo>
                  <a:pt x="24" y="5"/>
                </a:lnTo>
                <a:lnTo>
                  <a:pt x="27" y="5"/>
                </a:lnTo>
                <a:lnTo>
                  <a:pt x="30" y="5"/>
                </a:lnTo>
                <a:lnTo>
                  <a:pt x="32" y="5"/>
                </a:lnTo>
                <a:lnTo>
                  <a:pt x="34" y="4"/>
                </a:lnTo>
                <a:lnTo>
                  <a:pt x="35" y="4"/>
                </a:lnTo>
                <a:lnTo>
                  <a:pt x="35" y="4"/>
                </a:lnTo>
                <a:lnTo>
                  <a:pt x="38" y="4"/>
                </a:lnTo>
                <a:lnTo>
                  <a:pt x="38" y="4"/>
                </a:lnTo>
                <a:lnTo>
                  <a:pt x="38" y="4"/>
                </a:lnTo>
                <a:lnTo>
                  <a:pt x="38" y="2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3" name="Freeform 56"/>
          <p:cNvSpPr>
            <a:spLocks/>
          </p:cNvSpPr>
          <p:nvPr/>
        </p:nvSpPr>
        <p:spPr bwMode="auto">
          <a:xfrm>
            <a:off x="-3046908" y="3096968"/>
            <a:ext cx="431389" cy="187330"/>
          </a:xfrm>
          <a:custGeom>
            <a:avLst/>
            <a:gdLst>
              <a:gd name="T0" fmla="*/ 39 w 82"/>
              <a:gd name="T1" fmla="*/ 2 h 35"/>
              <a:gd name="T2" fmla="*/ 41 w 82"/>
              <a:gd name="T3" fmla="*/ 3 h 35"/>
              <a:gd name="T4" fmla="*/ 42 w 82"/>
              <a:gd name="T5" fmla="*/ 5 h 35"/>
              <a:gd name="T6" fmla="*/ 42 w 82"/>
              <a:gd name="T7" fmla="*/ 8 h 35"/>
              <a:gd name="T8" fmla="*/ 44 w 82"/>
              <a:gd name="T9" fmla="*/ 8 h 35"/>
              <a:gd name="T10" fmla="*/ 47 w 82"/>
              <a:gd name="T11" fmla="*/ 6 h 35"/>
              <a:gd name="T12" fmla="*/ 50 w 82"/>
              <a:gd name="T13" fmla="*/ 5 h 35"/>
              <a:gd name="T14" fmla="*/ 52 w 82"/>
              <a:gd name="T15" fmla="*/ 5 h 35"/>
              <a:gd name="T16" fmla="*/ 55 w 82"/>
              <a:gd name="T17" fmla="*/ 5 h 35"/>
              <a:gd name="T18" fmla="*/ 58 w 82"/>
              <a:gd name="T19" fmla="*/ 6 h 35"/>
              <a:gd name="T20" fmla="*/ 61 w 82"/>
              <a:gd name="T21" fmla="*/ 3 h 35"/>
              <a:gd name="T22" fmla="*/ 66 w 82"/>
              <a:gd name="T23" fmla="*/ 3 h 35"/>
              <a:gd name="T24" fmla="*/ 72 w 82"/>
              <a:gd name="T25" fmla="*/ 5 h 35"/>
              <a:gd name="T26" fmla="*/ 76 w 82"/>
              <a:gd name="T27" fmla="*/ 8 h 35"/>
              <a:gd name="T28" fmla="*/ 82 w 82"/>
              <a:gd name="T29" fmla="*/ 9 h 35"/>
              <a:gd name="T30" fmla="*/ 80 w 82"/>
              <a:gd name="T31" fmla="*/ 13 h 35"/>
              <a:gd name="T32" fmla="*/ 79 w 82"/>
              <a:gd name="T33" fmla="*/ 17 h 35"/>
              <a:gd name="T34" fmla="*/ 77 w 82"/>
              <a:gd name="T35" fmla="*/ 22 h 35"/>
              <a:gd name="T36" fmla="*/ 71 w 82"/>
              <a:gd name="T37" fmla="*/ 24 h 35"/>
              <a:gd name="T38" fmla="*/ 69 w 82"/>
              <a:gd name="T39" fmla="*/ 22 h 35"/>
              <a:gd name="T40" fmla="*/ 66 w 82"/>
              <a:gd name="T41" fmla="*/ 20 h 35"/>
              <a:gd name="T42" fmla="*/ 61 w 82"/>
              <a:gd name="T43" fmla="*/ 20 h 35"/>
              <a:gd name="T44" fmla="*/ 55 w 82"/>
              <a:gd name="T45" fmla="*/ 20 h 35"/>
              <a:gd name="T46" fmla="*/ 50 w 82"/>
              <a:gd name="T47" fmla="*/ 25 h 35"/>
              <a:gd name="T48" fmla="*/ 44 w 82"/>
              <a:gd name="T49" fmla="*/ 28 h 35"/>
              <a:gd name="T50" fmla="*/ 41 w 82"/>
              <a:gd name="T51" fmla="*/ 25 h 35"/>
              <a:gd name="T52" fmla="*/ 38 w 82"/>
              <a:gd name="T53" fmla="*/ 28 h 35"/>
              <a:gd name="T54" fmla="*/ 28 w 82"/>
              <a:gd name="T55" fmla="*/ 30 h 35"/>
              <a:gd name="T56" fmla="*/ 28 w 82"/>
              <a:gd name="T57" fmla="*/ 33 h 35"/>
              <a:gd name="T58" fmla="*/ 24 w 82"/>
              <a:gd name="T59" fmla="*/ 35 h 35"/>
              <a:gd name="T60" fmla="*/ 14 w 82"/>
              <a:gd name="T61" fmla="*/ 35 h 35"/>
              <a:gd name="T62" fmla="*/ 8 w 82"/>
              <a:gd name="T63" fmla="*/ 30 h 35"/>
              <a:gd name="T64" fmla="*/ 5 w 82"/>
              <a:gd name="T65" fmla="*/ 30 h 35"/>
              <a:gd name="T66" fmla="*/ 3 w 82"/>
              <a:gd name="T67" fmla="*/ 28 h 35"/>
              <a:gd name="T68" fmla="*/ 0 w 82"/>
              <a:gd name="T69" fmla="*/ 22 h 35"/>
              <a:gd name="T70" fmla="*/ 1 w 82"/>
              <a:gd name="T71" fmla="*/ 19 h 35"/>
              <a:gd name="T72" fmla="*/ 3 w 82"/>
              <a:gd name="T73" fmla="*/ 16 h 35"/>
              <a:gd name="T74" fmla="*/ 6 w 82"/>
              <a:gd name="T75" fmla="*/ 14 h 35"/>
              <a:gd name="T76" fmla="*/ 14 w 82"/>
              <a:gd name="T77" fmla="*/ 14 h 35"/>
              <a:gd name="T78" fmla="*/ 16 w 82"/>
              <a:gd name="T79" fmla="*/ 11 h 35"/>
              <a:gd name="T80" fmla="*/ 19 w 82"/>
              <a:gd name="T81" fmla="*/ 11 h 35"/>
              <a:gd name="T82" fmla="*/ 19 w 82"/>
              <a:gd name="T83" fmla="*/ 8 h 35"/>
              <a:gd name="T84" fmla="*/ 22 w 82"/>
              <a:gd name="T85" fmla="*/ 5 h 35"/>
              <a:gd name="T86" fmla="*/ 25 w 82"/>
              <a:gd name="T87" fmla="*/ 3 h 35"/>
              <a:gd name="T88" fmla="*/ 28 w 82"/>
              <a:gd name="T89" fmla="*/ 2 h 35"/>
              <a:gd name="T90" fmla="*/ 30 w 82"/>
              <a:gd name="T91" fmla="*/ 2 h 35"/>
              <a:gd name="T92" fmla="*/ 33 w 82"/>
              <a:gd name="T93" fmla="*/ 5 h 35"/>
              <a:gd name="T94" fmla="*/ 38 w 82"/>
              <a:gd name="T95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35">
                <a:moveTo>
                  <a:pt x="38" y="0"/>
                </a:moveTo>
                <a:lnTo>
                  <a:pt x="38" y="0"/>
                </a:lnTo>
                <a:lnTo>
                  <a:pt x="39" y="2"/>
                </a:lnTo>
                <a:lnTo>
                  <a:pt x="39" y="3"/>
                </a:lnTo>
                <a:lnTo>
                  <a:pt x="41" y="3"/>
                </a:lnTo>
                <a:lnTo>
                  <a:pt x="41" y="3"/>
                </a:lnTo>
                <a:lnTo>
                  <a:pt x="41" y="5"/>
                </a:lnTo>
                <a:lnTo>
                  <a:pt x="42" y="5"/>
                </a:lnTo>
                <a:lnTo>
                  <a:pt x="42" y="5"/>
                </a:lnTo>
                <a:lnTo>
                  <a:pt x="42" y="6"/>
                </a:lnTo>
                <a:lnTo>
                  <a:pt x="42" y="6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4" y="8"/>
                </a:lnTo>
                <a:lnTo>
                  <a:pt x="44" y="8"/>
                </a:lnTo>
                <a:lnTo>
                  <a:pt x="47" y="8"/>
                </a:lnTo>
                <a:lnTo>
                  <a:pt x="47" y="6"/>
                </a:lnTo>
                <a:lnTo>
                  <a:pt x="49" y="6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2" y="5"/>
                </a:lnTo>
                <a:lnTo>
                  <a:pt x="52" y="5"/>
                </a:lnTo>
                <a:lnTo>
                  <a:pt x="52" y="5"/>
                </a:lnTo>
                <a:lnTo>
                  <a:pt x="54" y="5"/>
                </a:lnTo>
                <a:lnTo>
                  <a:pt x="55" y="5"/>
                </a:lnTo>
                <a:lnTo>
                  <a:pt x="57" y="5"/>
                </a:lnTo>
                <a:lnTo>
                  <a:pt x="57" y="5"/>
                </a:lnTo>
                <a:lnTo>
                  <a:pt x="58" y="6"/>
                </a:lnTo>
                <a:lnTo>
                  <a:pt x="60" y="6"/>
                </a:lnTo>
                <a:lnTo>
                  <a:pt x="60" y="5"/>
                </a:lnTo>
                <a:lnTo>
                  <a:pt x="61" y="3"/>
                </a:lnTo>
                <a:lnTo>
                  <a:pt x="63" y="3"/>
                </a:lnTo>
                <a:lnTo>
                  <a:pt x="63" y="3"/>
                </a:lnTo>
                <a:lnTo>
                  <a:pt x="66" y="3"/>
                </a:lnTo>
                <a:lnTo>
                  <a:pt x="69" y="3"/>
                </a:lnTo>
                <a:lnTo>
                  <a:pt x="71" y="5"/>
                </a:lnTo>
                <a:lnTo>
                  <a:pt x="72" y="5"/>
                </a:lnTo>
                <a:lnTo>
                  <a:pt x="74" y="6"/>
                </a:lnTo>
                <a:lnTo>
                  <a:pt x="76" y="6"/>
                </a:lnTo>
                <a:lnTo>
                  <a:pt x="76" y="8"/>
                </a:lnTo>
                <a:lnTo>
                  <a:pt x="77" y="8"/>
                </a:lnTo>
                <a:lnTo>
                  <a:pt x="82" y="9"/>
                </a:lnTo>
                <a:lnTo>
                  <a:pt x="82" y="9"/>
                </a:lnTo>
                <a:lnTo>
                  <a:pt x="82" y="11"/>
                </a:lnTo>
                <a:lnTo>
                  <a:pt x="82" y="11"/>
                </a:lnTo>
                <a:lnTo>
                  <a:pt x="80" y="13"/>
                </a:lnTo>
                <a:lnTo>
                  <a:pt x="80" y="14"/>
                </a:lnTo>
                <a:lnTo>
                  <a:pt x="80" y="16"/>
                </a:lnTo>
                <a:lnTo>
                  <a:pt x="79" y="17"/>
                </a:lnTo>
                <a:lnTo>
                  <a:pt x="77" y="19"/>
                </a:lnTo>
                <a:lnTo>
                  <a:pt x="77" y="22"/>
                </a:lnTo>
                <a:lnTo>
                  <a:pt x="77" y="22"/>
                </a:lnTo>
                <a:lnTo>
                  <a:pt x="71" y="24"/>
                </a:lnTo>
                <a:lnTo>
                  <a:pt x="71" y="24"/>
                </a:lnTo>
                <a:lnTo>
                  <a:pt x="71" y="24"/>
                </a:lnTo>
                <a:lnTo>
                  <a:pt x="69" y="22"/>
                </a:lnTo>
                <a:lnTo>
                  <a:pt x="69" y="22"/>
                </a:lnTo>
                <a:lnTo>
                  <a:pt x="69" y="22"/>
                </a:lnTo>
                <a:lnTo>
                  <a:pt x="68" y="20"/>
                </a:lnTo>
                <a:lnTo>
                  <a:pt x="68" y="20"/>
                </a:lnTo>
                <a:lnTo>
                  <a:pt x="66" y="20"/>
                </a:lnTo>
                <a:lnTo>
                  <a:pt x="66" y="20"/>
                </a:lnTo>
                <a:lnTo>
                  <a:pt x="63" y="20"/>
                </a:lnTo>
                <a:lnTo>
                  <a:pt x="61" y="20"/>
                </a:lnTo>
                <a:lnTo>
                  <a:pt x="60" y="20"/>
                </a:lnTo>
                <a:lnTo>
                  <a:pt x="58" y="20"/>
                </a:lnTo>
                <a:lnTo>
                  <a:pt x="55" y="20"/>
                </a:lnTo>
                <a:lnTo>
                  <a:pt x="54" y="20"/>
                </a:lnTo>
                <a:lnTo>
                  <a:pt x="54" y="20"/>
                </a:lnTo>
                <a:lnTo>
                  <a:pt x="50" y="25"/>
                </a:lnTo>
                <a:lnTo>
                  <a:pt x="47" y="25"/>
                </a:lnTo>
                <a:lnTo>
                  <a:pt x="46" y="27"/>
                </a:lnTo>
                <a:lnTo>
                  <a:pt x="44" y="28"/>
                </a:lnTo>
                <a:lnTo>
                  <a:pt x="42" y="27"/>
                </a:lnTo>
                <a:lnTo>
                  <a:pt x="41" y="27"/>
                </a:lnTo>
                <a:lnTo>
                  <a:pt x="41" y="25"/>
                </a:lnTo>
                <a:lnTo>
                  <a:pt x="39" y="27"/>
                </a:lnTo>
                <a:lnTo>
                  <a:pt x="39" y="27"/>
                </a:lnTo>
                <a:lnTo>
                  <a:pt x="38" y="28"/>
                </a:lnTo>
                <a:lnTo>
                  <a:pt x="35" y="28"/>
                </a:lnTo>
                <a:lnTo>
                  <a:pt x="30" y="28"/>
                </a:lnTo>
                <a:lnTo>
                  <a:pt x="28" y="30"/>
                </a:lnTo>
                <a:lnTo>
                  <a:pt x="28" y="31"/>
                </a:lnTo>
                <a:lnTo>
                  <a:pt x="28" y="31"/>
                </a:lnTo>
                <a:lnTo>
                  <a:pt x="28" y="33"/>
                </a:lnTo>
                <a:lnTo>
                  <a:pt x="28" y="33"/>
                </a:lnTo>
                <a:lnTo>
                  <a:pt x="27" y="35"/>
                </a:lnTo>
                <a:lnTo>
                  <a:pt x="24" y="35"/>
                </a:lnTo>
                <a:lnTo>
                  <a:pt x="19" y="35"/>
                </a:lnTo>
                <a:lnTo>
                  <a:pt x="16" y="35"/>
                </a:lnTo>
                <a:lnTo>
                  <a:pt x="14" y="35"/>
                </a:lnTo>
                <a:lnTo>
                  <a:pt x="11" y="33"/>
                </a:lnTo>
                <a:lnTo>
                  <a:pt x="9" y="31"/>
                </a:lnTo>
                <a:lnTo>
                  <a:pt x="8" y="30"/>
                </a:lnTo>
                <a:lnTo>
                  <a:pt x="6" y="30"/>
                </a:lnTo>
                <a:lnTo>
                  <a:pt x="6" y="30"/>
                </a:lnTo>
                <a:lnTo>
                  <a:pt x="5" y="30"/>
                </a:lnTo>
                <a:lnTo>
                  <a:pt x="5" y="30"/>
                </a:lnTo>
                <a:lnTo>
                  <a:pt x="3" y="30"/>
                </a:lnTo>
                <a:lnTo>
                  <a:pt x="3" y="28"/>
                </a:lnTo>
                <a:lnTo>
                  <a:pt x="1" y="27"/>
                </a:lnTo>
                <a:lnTo>
                  <a:pt x="0" y="24"/>
                </a:lnTo>
                <a:lnTo>
                  <a:pt x="0" y="22"/>
                </a:lnTo>
                <a:lnTo>
                  <a:pt x="1" y="20"/>
                </a:lnTo>
                <a:lnTo>
                  <a:pt x="1" y="20"/>
                </a:lnTo>
                <a:lnTo>
                  <a:pt x="1" y="19"/>
                </a:lnTo>
                <a:lnTo>
                  <a:pt x="1" y="19"/>
                </a:lnTo>
                <a:lnTo>
                  <a:pt x="3" y="17"/>
                </a:lnTo>
                <a:lnTo>
                  <a:pt x="3" y="16"/>
                </a:lnTo>
                <a:lnTo>
                  <a:pt x="5" y="14"/>
                </a:lnTo>
                <a:lnTo>
                  <a:pt x="5" y="14"/>
                </a:lnTo>
                <a:lnTo>
                  <a:pt x="6" y="14"/>
                </a:lnTo>
                <a:lnTo>
                  <a:pt x="9" y="14"/>
                </a:lnTo>
                <a:lnTo>
                  <a:pt x="11" y="14"/>
                </a:lnTo>
                <a:lnTo>
                  <a:pt x="14" y="14"/>
                </a:lnTo>
                <a:lnTo>
                  <a:pt x="14" y="13"/>
                </a:lnTo>
                <a:lnTo>
                  <a:pt x="16" y="13"/>
                </a:lnTo>
                <a:lnTo>
                  <a:pt x="16" y="11"/>
                </a:lnTo>
                <a:lnTo>
                  <a:pt x="16" y="11"/>
                </a:lnTo>
                <a:lnTo>
                  <a:pt x="17" y="11"/>
                </a:lnTo>
                <a:lnTo>
                  <a:pt x="19" y="11"/>
                </a:lnTo>
                <a:lnTo>
                  <a:pt x="19" y="9"/>
                </a:lnTo>
                <a:lnTo>
                  <a:pt x="19" y="8"/>
                </a:lnTo>
                <a:lnTo>
                  <a:pt x="19" y="8"/>
                </a:lnTo>
                <a:lnTo>
                  <a:pt x="19" y="6"/>
                </a:lnTo>
                <a:lnTo>
                  <a:pt x="22" y="5"/>
                </a:lnTo>
                <a:lnTo>
                  <a:pt x="22" y="5"/>
                </a:lnTo>
                <a:lnTo>
                  <a:pt x="24" y="5"/>
                </a:lnTo>
                <a:lnTo>
                  <a:pt x="24" y="3"/>
                </a:lnTo>
                <a:lnTo>
                  <a:pt x="25" y="3"/>
                </a:lnTo>
                <a:lnTo>
                  <a:pt x="25" y="2"/>
                </a:lnTo>
                <a:lnTo>
                  <a:pt x="27" y="3"/>
                </a:lnTo>
                <a:lnTo>
                  <a:pt x="28" y="2"/>
                </a:lnTo>
                <a:lnTo>
                  <a:pt x="28" y="2"/>
                </a:lnTo>
                <a:lnTo>
                  <a:pt x="28" y="2"/>
                </a:lnTo>
                <a:lnTo>
                  <a:pt x="30" y="2"/>
                </a:lnTo>
                <a:lnTo>
                  <a:pt x="31" y="3"/>
                </a:lnTo>
                <a:lnTo>
                  <a:pt x="31" y="5"/>
                </a:lnTo>
                <a:lnTo>
                  <a:pt x="33" y="5"/>
                </a:lnTo>
                <a:lnTo>
                  <a:pt x="35" y="2"/>
                </a:lnTo>
                <a:lnTo>
                  <a:pt x="36" y="2"/>
                </a:lnTo>
                <a:lnTo>
                  <a:pt x="38" y="2"/>
                </a:lnTo>
                <a:lnTo>
                  <a:pt x="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4" name="Freeform 59"/>
          <p:cNvSpPr>
            <a:spLocks noEditPoints="1"/>
          </p:cNvSpPr>
          <p:nvPr/>
        </p:nvSpPr>
        <p:spPr bwMode="auto">
          <a:xfrm>
            <a:off x="-3478297" y="854361"/>
            <a:ext cx="989039" cy="1643152"/>
          </a:xfrm>
          <a:custGeom>
            <a:avLst/>
            <a:gdLst>
              <a:gd name="T0" fmla="*/ 77 w 188"/>
              <a:gd name="T1" fmla="*/ 288 h 307"/>
              <a:gd name="T2" fmla="*/ 83 w 188"/>
              <a:gd name="T3" fmla="*/ 269 h 307"/>
              <a:gd name="T4" fmla="*/ 110 w 188"/>
              <a:gd name="T5" fmla="*/ 265 h 307"/>
              <a:gd name="T6" fmla="*/ 102 w 188"/>
              <a:gd name="T7" fmla="*/ 276 h 307"/>
              <a:gd name="T8" fmla="*/ 102 w 188"/>
              <a:gd name="T9" fmla="*/ 261 h 307"/>
              <a:gd name="T10" fmla="*/ 118 w 188"/>
              <a:gd name="T11" fmla="*/ 254 h 307"/>
              <a:gd name="T12" fmla="*/ 104 w 188"/>
              <a:gd name="T13" fmla="*/ 231 h 307"/>
              <a:gd name="T14" fmla="*/ 107 w 188"/>
              <a:gd name="T15" fmla="*/ 222 h 307"/>
              <a:gd name="T16" fmla="*/ 147 w 188"/>
              <a:gd name="T17" fmla="*/ 6 h 307"/>
              <a:gd name="T18" fmla="*/ 169 w 188"/>
              <a:gd name="T19" fmla="*/ 16 h 307"/>
              <a:gd name="T20" fmla="*/ 178 w 188"/>
              <a:gd name="T21" fmla="*/ 30 h 307"/>
              <a:gd name="T22" fmla="*/ 181 w 188"/>
              <a:gd name="T23" fmla="*/ 39 h 307"/>
              <a:gd name="T24" fmla="*/ 184 w 188"/>
              <a:gd name="T25" fmla="*/ 52 h 307"/>
              <a:gd name="T26" fmla="*/ 181 w 188"/>
              <a:gd name="T27" fmla="*/ 63 h 307"/>
              <a:gd name="T28" fmla="*/ 184 w 188"/>
              <a:gd name="T29" fmla="*/ 79 h 307"/>
              <a:gd name="T30" fmla="*/ 164 w 188"/>
              <a:gd name="T31" fmla="*/ 79 h 307"/>
              <a:gd name="T32" fmla="*/ 158 w 188"/>
              <a:gd name="T33" fmla="*/ 83 h 307"/>
              <a:gd name="T34" fmla="*/ 151 w 188"/>
              <a:gd name="T35" fmla="*/ 88 h 307"/>
              <a:gd name="T36" fmla="*/ 148 w 188"/>
              <a:gd name="T37" fmla="*/ 91 h 307"/>
              <a:gd name="T38" fmla="*/ 147 w 188"/>
              <a:gd name="T39" fmla="*/ 104 h 307"/>
              <a:gd name="T40" fmla="*/ 134 w 188"/>
              <a:gd name="T41" fmla="*/ 126 h 307"/>
              <a:gd name="T42" fmla="*/ 121 w 188"/>
              <a:gd name="T43" fmla="*/ 134 h 307"/>
              <a:gd name="T44" fmla="*/ 110 w 188"/>
              <a:gd name="T45" fmla="*/ 140 h 307"/>
              <a:gd name="T46" fmla="*/ 106 w 188"/>
              <a:gd name="T47" fmla="*/ 146 h 307"/>
              <a:gd name="T48" fmla="*/ 98 w 188"/>
              <a:gd name="T49" fmla="*/ 146 h 307"/>
              <a:gd name="T50" fmla="*/ 96 w 188"/>
              <a:gd name="T51" fmla="*/ 156 h 307"/>
              <a:gd name="T52" fmla="*/ 93 w 188"/>
              <a:gd name="T53" fmla="*/ 162 h 307"/>
              <a:gd name="T54" fmla="*/ 87 w 188"/>
              <a:gd name="T55" fmla="*/ 173 h 307"/>
              <a:gd name="T56" fmla="*/ 87 w 188"/>
              <a:gd name="T57" fmla="*/ 186 h 307"/>
              <a:gd name="T58" fmla="*/ 93 w 188"/>
              <a:gd name="T59" fmla="*/ 198 h 307"/>
              <a:gd name="T60" fmla="*/ 107 w 188"/>
              <a:gd name="T61" fmla="*/ 208 h 307"/>
              <a:gd name="T62" fmla="*/ 109 w 188"/>
              <a:gd name="T63" fmla="*/ 219 h 307"/>
              <a:gd name="T64" fmla="*/ 102 w 188"/>
              <a:gd name="T65" fmla="*/ 225 h 307"/>
              <a:gd name="T66" fmla="*/ 104 w 188"/>
              <a:gd name="T67" fmla="*/ 228 h 307"/>
              <a:gd name="T68" fmla="*/ 87 w 188"/>
              <a:gd name="T69" fmla="*/ 238 h 307"/>
              <a:gd name="T70" fmla="*/ 83 w 188"/>
              <a:gd name="T71" fmla="*/ 242 h 307"/>
              <a:gd name="T72" fmla="*/ 79 w 188"/>
              <a:gd name="T73" fmla="*/ 260 h 307"/>
              <a:gd name="T74" fmla="*/ 76 w 188"/>
              <a:gd name="T75" fmla="*/ 280 h 307"/>
              <a:gd name="T76" fmla="*/ 57 w 188"/>
              <a:gd name="T77" fmla="*/ 291 h 307"/>
              <a:gd name="T78" fmla="*/ 44 w 188"/>
              <a:gd name="T79" fmla="*/ 299 h 307"/>
              <a:gd name="T80" fmla="*/ 27 w 188"/>
              <a:gd name="T81" fmla="*/ 302 h 307"/>
              <a:gd name="T82" fmla="*/ 24 w 188"/>
              <a:gd name="T83" fmla="*/ 290 h 307"/>
              <a:gd name="T84" fmla="*/ 22 w 188"/>
              <a:gd name="T85" fmla="*/ 280 h 307"/>
              <a:gd name="T86" fmla="*/ 8 w 188"/>
              <a:gd name="T87" fmla="*/ 258 h 307"/>
              <a:gd name="T88" fmla="*/ 1 w 188"/>
              <a:gd name="T89" fmla="*/ 235 h 307"/>
              <a:gd name="T90" fmla="*/ 8 w 188"/>
              <a:gd name="T91" fmla="*/ 231 h 307"/>
              <a:gd name="T92" fmla="*/ 13 w 188"/>
              <a:gd name="T93" fmla="*/ 213 h 307"/>
              <a:gd name="T94" fmla="*/ 19 w 188"/>
              <a:gd name="T95" fmla="*/ 195 h 307"/>
              <a:gd name="T96" fmla="*/ 25 w 188"/>
              <a:gd name="T97" fmla="*/ 183 h 307"/>
              <a:gd name="T98" fmla="*/ 17 w 188"/>
              <a:gd name="T99" fmla="*/ 161 h 307"/>
              <a:gd name="T100" fmla="*/ 13 w 188"/>
              <a:gd name="T101" fmla="*/ 137 h 307"/>
              <a:gd name="T102" fmla="*/ 31 w 188"/>
              <a:gd name="T103" fmla="*/ 120 h 307"/>
              <a:gd name="T104" fmla="*/ 36 w 188"/>
              <a:gd name="T105" fmla="*/ 107 h 307"/>
              <a:gd name="T106" fmla="*/ 50 w 188"/>
              <a:gd name="T107" fmla="*/ 75 h 307"/>
              <a:gd name="T108" fmla="*/ 74 w 188"/>
              <a:gd name="T109" fmla="*/ 50 h 307"/>
              <a:gd name="T110" fmla="*/ 79 w 188"/>
              <a:gd name="T111" fmla="*/ 35 h 307"/>
              <a:gd name="T112" fmla="*/ 101 w 188"/>
              <a:gd name="T113" fmla="*/ 17 h 307"/>
              <a:gd name="T114" fmla="*/ 126 w 188"/>
              <a:gd name="T115" fmla="*/ 16 h 307"/>
              <a:gd name="T116" fmla="*/ 132 w 188"/>
              <a:gd name="T117" fmla="*/ 1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8" h="307">
                <a:moveTo>
                  <a:pt x="85" y="266"/>
                </a:moveTo>
                <a:lnTo>
                  <a:pt x="85" y="268"/>
                </a:lnTo>
                <a:lnTo>
                  <a:pt x="87" y="268"/>
                </a:lnTo>
                <a:lnTo>
                  <a:pt x="85" y="268"/>
                </a:lnTo>
                <a:lnTo>
                  <a:pt x="85" y="269"/>
                </a:lnTo>
                <a:lnTo>
                  <a:pt x="85" y="269"/>
                </a:lnTo>
                <a:lnTo>
                  <a:pt x="83" y="274"/>
                </a:lnTo>
                <a:lnTo>
                  <a:pt x="82" y="277"/>
                </a:lnTo>
                <a:lnTo>
                  <a:pt x="82" y="277"/>
                </a:lnTo>
                <a:lnTo>
                  <a:pt x="77" y="288"/>
                </a:lnTo>
                <a:lnTo>
                  <a:pt x="77" y="290"/>
                </a:lnTo>
                <a:lnTo>
                  <a:pt x="76" y="290"/>
                </a:lnTo>
                <a:lnTo>
                  <a:pt x="76" y="288"/>
                </a:lnTo>
                <a:lnTo>
                  <a:pt x="76" y="285"/>
                </a:lnTo>
                <a:lnTo>
                  <a:pt x="76" y="283"/>
                </a:lnTo>
                <a:lnTo>
                  <a:pt x="79" y="277"/>
                </a:lnTo>
                <a:lnTo>
                  <a:pt x="80" y="276"/>
                </a:lnTo>
                <a:lnTo>
                  <a:pt x="82" y="272"/>
                </a:lnTo>
                <a:lnTo>
                  <a:pt x="83" y="271"/>
                </a:lnTo>
                <a:lnTo>
                  <a:pt x="83" y="269"/>
                </a:lnTo>
                <a:lnTo>
                  <a:pt x="85" y="268"/>
                </a:lnTo>
                <a:lnTo>
                  <a:pt x="85" y="266"/>
                </a:lnTo>
                <a:close/>
                <a:moveTo>
                  <a:pt x="112" y="255"/>
                </a:moveTo>
                <a:lnTo>
                  <a:pt x="113" y="255"/>
                </a:lnTo>
                <a:lnTo>
                  <a:pt x="115" y="257"/>
                </a:lnTo>
                <a:lnTo>
                  <a:pt x="113" y="257"/>
                </a:lnTo>
                <a:lnTo>
                  <a:pt x="112" y="258"/>
                </a:lnTo>
                <a:lnTo>
                  <a:pt x="112" y="258"/>
                </a:lnTo>
                <a:lnTo>
                  <a:pt x="110" y="260"/>
                </a:lnTo>
                <a:lnTo>
                  <a:pt x="110" y="265"/>
                </a:lnTo>
                <a:lnTo>
                  <a:pt x="112" y="266"/>
                </a:lnTo>
                <a:lnTo>
                  <a:pt x="112" y="266"/>
                </a:lnTo>
                <a:lnTo>
                  <a:pt x="110" y="266"/>
                </a:lnTo>
                <a:lnTo>
                  <a:pt x="110" y="268"/>
                </a:lnTo>
                <a:lnTo>
                  <a:pt x="109" y="269"/>
                </a:lnTo>
                <a:lnTo>
                  <a:pt x="107" y="269"/>
                </a:lnTo>
                <a:lnTo>
                  <a:pt x="106" y="271"/>
                </a:lnTo>
                <a:lnTo>
                  <a:pt x="104" y="272"/>
                </a:lnTo>
                <a:lnTo>
                  <a:pt x="104" y="274"/>
                </a:lnTo>
                <a:lnTo>
                  <a:pt x="102" y="276"/>
                </a:lnTo>
                <a:lnTo>
                  <a:pt x="101" y="276"/>
                </a:lnTo>
                <a:lnTo>
                  <a:pt x="102" y="274"/>
                </a:lnTo>
                <a:lnTo>
                  <a:pt x="102" y="272"/>
                </a:lnTo>
                <a:lnTo>
                  <a:pt x="102" y="271"/>
                </a:lnTo>
                <a:lnTo>
                  <a:pt x="101" y="269"/>
                </a:lnTo>
                <a:lnTo>
                  <a:pt x="101" y="268"/>
                </a:lnTo>
                <a:lnTo>
                  <a:pt x="101" y="266"/>
                </a:lnTo>
                <a:lnTo>
                  <a:pt x="101" y="265"/>
                </a:lnTo>
                <a:lnTo>
                  <a:pt x="101" y="263"/>
                </a:lnTo>
                <a:lnTo>
                  <a:pt x="102" y="261"/>
                </a:lnTo>
                <a:lnTo>
                  <a:pt x="102" y="260"/>
                </a:lnTo>
                <a:lnTo>
                  <a:pt x="106" y="258"/>
                </a:lnTo>
                <a:lnTo>
                  <a:pt x="107" y="257"/>
                </a:lnTo>
                <a:lnTo>
                  <a:pt x="109" y="257"/>
                </a:lnTo>
                <a:lnTo>
                  <a:pt x="110" y="257"/>
                </a:lnTo>
                <a:lnTo>
                  <a:pt x="112" y="255"/>
                </a:lnTo>
                <a:lnTo>
                  <a:pt x="112" y="255"/>
                </a:lnTo>
                <a:close/>
                <a:moveTo>
                  <a:pt x="115" y="254"/>
                </a:moveTo>
                <a:lnTo>
                  <a:pt x="118" y="254"/>
                </a:lnTo>
                <a:lnTo>
                  <a:pt x="118" y="254"/>
                </a:lnTo>
                <a:lnTo>
                  <a:pt x="115" y="255"/>
                </a:lnTo>
                <a:lnTo>
                  <a:pt x="115" y="257"/>
                </a:lnTo>
                <a:lnTo>
                  <a:pt x="115" y="255"/>
                </a:lnTo>
                <a:lnTo>
                  <a:pt x="113" y="255"/>
                </a:lnTo>
                <a:lnTo>
                  <a:pt x="115" y="254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106" y="231"/>
                </a:lnTo>
                <a:lnTo>
                  <a:pt x="104" y="231"/>
                </a:lnTo>
                <a:lnTo>
                  <a:pt x="104" y="231"/>
                </a:lnTo>
                <a:lnTo>
                  <a:pt x="104" y="230"/>
                </a:lnTo>
                <a:lnTo>
                  <a:pt x="104" y="230"/>
                </a:lnTo>
                <a:lnTo>
                  <a:pt x="106" y="230"/>
                </a:lnTo>
                <a:close/>
                <a:moveTo>
                  <a:pt x="109" y="220"/>
                </a:moveTo>
                <a:lnTo>
                  <a:pt x="109" y="220"/>
                </a:lnTo>
                <a:lnTo>
                  <a:pt x="109" y="220"/>
                </a:lnTo>
                <a:lnTo>
                  <a:pt x="109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2"/>
                </a:lnTo>
                <a:lnTo>
                  <a:pt x="107" y="220"/>
                </a:lnTo>
                <a:lnTo>
                  <a:pt x="109" y="220"/>
                </a:lnTo>
                <a:close/>
                <a:moveTo>
                  <a:pt x="137" y="0"/>
                </a:move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3"/>
                </a:lnTo>
                <a:lnTo>
                  <a:pt x="145" y="5"/>
                </a:lnTo>
                <a:lnTo>
                  <a:pt x="147" y="6"/>
                </a:lnTo>
                <a:lnTo>
                  <a:pt x="148" y="8"/>
                </a:lnTo>
                <a:lnTo>
                  <a:pt x="150" y="8"/>
                </a:lnTo>
                <a:lnTo>
                  <a:pt x="151" y="9"/>
                </a:lnTo>
                <a:lnTo>
                  <a:pt x="153" y="11"/>
                </a:lnTo>
                <a:lnTo>
                  <a:pt x="154" y="11"/>
                </a:lnTo>
                <a:lnTo>
                  <a:pt x="156" y="12"/>
                </a:lnTo>
                <a:lnTo>
                  <a:pt x="159" y="14"/>
                </a:lnTo>
                <a:lnTo>
                  <a:pt x="162" y="14"/>
                </a:lnTo>
                <a:lnTo>
                  <a:pt x="169" y="16"/>
                </a:lnTo>
                <a:lnTo>
                  <a:pt x="169" y="16"/>
                </a:lnTo>
                <a:lnTo>
                  <a:pt x="170" y="17"/>
                </a:lnTo>
                <a:lnTo>
                  <a:pt x="173" y="19"/>
                </a:lnTo>
                <a:lnTo>
                  <a:pt x="173" y="22"/>
                </a:lnTo>
                <a:lnTo>
                  <a:pt x="177" y="22"/>
                </a:lnTo>
                <a:lnTo>
                  <a:pt x="177" y="23"/>
                </a:lnTo>
                <a:lnTo>
                  <a:pt x="178" y="25"/>
                </a:lnTo>
                <a:lnTo>
                  <a:pt x="181" y="27"/>
                </a:lnTo>
                <a:lnTo>
                  <a:pt x="180" y="27"/>
                </a:lnTo>
                <a:lnTo>
                  <a:pt x="178" y="28"/>
                </a:lnTo>
                <a:lnTo>
                  <a:pt x="178" y="30"/>
                </a:lnTo>
                <a:lnTo>
                  <a:pt x="178" y="33"/>
                </a:lnTo>
                <a:lnTo>
                  <a:pt x="180" y="35"/>
                </a:lnTo>
                <a:lnTo>
                  <a:pt x="180" y="36"/>
                </a:lnTo>
                <a:lnTo>
                  <a:pt x="178" y="36"/>
                </a:lnTo>
                <a:lnTo>
                  <a:pt x="178" y="38"/>
                </a:lnTo>
                <a:lnTo>
                  <a:pt x="178" y="38"/>
                </a:lnTo>
                <a:lnTo>
                  <a:pt x="178" y="39"/>
                </a:lnTo>
                <a:lnTo>
                  <a:pt x="178" y="39"/>
                </a:lnTo>
                <a:lnTo>
                  <a:pt x="180" y="39"/>
                </a:lnTo>
                <a:lnTo>
                  <a:pt x="181" y="39"/>
                </a:lnTo>
                <a:lnTo>
                  <a:pt x="181" y="39"/>
                </a:lnTo>
                <a:lnTo>
                  <a:pt x="183" y="42"/>
                </a:lnTo>
                <a:lnTo>
                  <a:pt x="183" y="42"/>
                </a:lnTo>
                <a:lnTo>
                  <a:pt x="181" y="44"/>
                </a:lnTo>
                <a:lnTo>
                  <a:pt x="180" y="44"/>
                </a:lnTo>
                <a:lnTo>
                  <a:pt x="180" y="46"/>
                </a:lnTo>
                <a:lnTo>
                  <a:pt x="181" y="47"/>
                </a:lnTo>
                <a:lnTo>
                  <a:pt x="181" y="49"/>
                </a:lnTo>
                <a:lnTo>
                  <a:pt x="183" y="50"/>
                </a:lnTo>
                <a:lnTo>
                  <a:pt x="184" y="52"/>
                </a:lnTo>
                <a:lnTo>
                  <a:pt x="184" y="53"/>
                </a:lnTo>
                <a:lnTo>
                  <a:pt x="186" y="53"/>
                </a:lnTo>
                <a:lnTo>
                  <a:pt x="186" y="55"/>
                </a:lnTo>
                <a:lnTo>
                  <a:pt x="184" y="55"/>
                </a:lnTo>
                <a:lnTo>
                  <a:pt x="184" y="57"/>
                </a:lnTo>
                <a:lnTo>
                  <a:pt x="184" y="60"/>
                </a:lnTo>
                <a:lnTo>
                  <a:pt x="184" y="60"/>
                </a:lnTo>
                <a:lnTo>
                  <a:pt x="183" y="61"/>
                </a:lnTo>
                <a:lnTo>
                  <a:pt x="181" y="63"/>
                </a:lnTo>
                <a:lnTo>
                  <a:pt x="181" y="63"/>
                </a:lnTo>
                <a:lnTo>
                  <a:pt x="181" y="64"/>
                </a:lnTo>
                <a:lnTo>
                  <a:pt x="181" y="68"/>
                </a:lnTo>
                <a:lnTo>
                  <a:pt x="181" y="68"/>
                </a:lnTo>
                <a:lnTo>
                  <a:pt x="181" y="69"/>
                </a:lnTo>
                <a:lnTo>
                  <a:pt x="183" y="69"/>
                </a:lnTo>
                <a:lnTo>
                  <a:pt x="184" y="71"/>
                </a:lnTo>
                <a:lnTo>
                  <a:pt x="186" y="72"/>
                </a:lnTo>
                <a:lnTo>
                  <a:pt x="186" y="74"/>
                </a:lnTo>
                <a:lnTo>
                  <a:pt x="188" y="79"/>
                </a:lnTo>
                <a:lnTo>
                  <a:pt x="184" y="79"/>
                </a:lnTo>
                <a:lnTo>
                  <a:pt x="181" y="79"/>
                </a:lnTo>
                <a:lnTo>
                  <a:pt x="180" y="79"/>
                </a:lnTo>
                <a:lnTo>
                  <a:pt x="177" y="79"/>
                </a:lnTo>
                <a:lnTo>
                  <a:pt x="175" y="79"/>
                </a:lnTo>
                <a:lnTo>
                  <a:pt x="173" y="80"/>
                </a:lnTo>
                <a:lnTo>
                  <a:pt x="173" y="80"/>
                </a:lnTo>
                <a:lnTo>
                  <a:pt x="170" y="79"/>
                </a:lnTo>
                <a:lnTo>
                  <a:pt x="167" y="77"/>
                </a:lnTo>
                <a:lnTo>
                  <a:pt x="165" y="79"/>
                </a:lnTo>
                <a:lnTo>
                  <a:pt x="164" y="79"/>
                </a:lnTo>
                <a:lnTo>
                  <a:pt x="164" y="77"/>
                </a:lnTo>
                <a:lnTo>
                  <a:pt x="162" y="77"/>
                </a:lnTo>
                <a:lnTo>
                  <a:pt x="162" y="79"/>
                </a:lnTo>
                <a:lnTo>
                  <a:pt x="162" y="79"/>
                </a:lnTo>
                <a:lnTo>
                  <a:pt x="161" y="80"/>
                </a:lnTo>
                <a:lnTo>
                  <a:pt x="161" y="80"/>
                </a:lnTo>
                <a:lnTo>
                  <a:pt x="161" y="83"/>
                </a:lnTo>
                <a:lnTo>
                  <a:pt x="161" y="83"/>
                </a:lnTo>
                <a:lnTo>
                  <a:pt x="158" y="83"/>
                </a:lnTo>
                <a:lnTo>
                  <a:pt x="158" y="83"/>
                </a:lnTo>
                <a:lnTo>
                  <a:pt x="159" y="85"/>
                </a:lnTo>
                <a:lnTo>
                  <a:pt x="159" y="85"/>
                </a:lnTo>
                <a:lnTo>
                  <a:pt x="158" y="85"/>
                </a:lnTo>
                <a:lnTo>
                  <a:pt x="156" y="85"/>
                </a:lnTo>
                <a:lnTo>
                  <a:pt x="156" y="87"/>
                </a:lnTo>
                <a:lnTo>
                  <a:pt x="156" y="87"/>
                </a:lnTo>
                <a:lnTo>
                  <a:pt x="156" y="88"/>
                </a:lnTo>
                <a:lnTo>
                  <a:pt x="154" y="88"/>
                </a:lnTo>
                <a:lnTo>
                  <a:pt x="153" y="88"/>
                </a:lnTo>
                <a:lnTo>
                  <a:pt x="151" y="88"/>
                </a:lnTo>
                <a:lnTo>
                  <a:pt x="150" y="88"/>
                </a:lnTo>
                <a:lnTo>
                  <a:pt x="150" y="90"/>
                </a:lnTo>
                <a:lnTo>
                  <a:pt x="150" y="90"/>
                </a:lnTo>
                <a:lnTo>
                  <a:pt x="151" y="90"/>
                </a:lnTo>
                <a:lnTo>
                  <a:pt x="151" y="91"/>
                </a:lnTo>
                <a:lnTo>
                  <a:pt x="151" y="91"/>
                </a:lnTo>
                <a:lnTo>
                  <a:pt x="151" y="91"/>
                </a:lnTo>
                <a:lnTo>
                  <a:pt x="148" y="90"/>
                </a:lnTo>
                <a:lnTo>
                  <a:pt x="148" y="90"/>
                </a:lnTo>
                <a:lnTo>
                  <a:pt x="148" y="91"/>
                </a:lnTo>
                <a:lnTo>
                  <a:pt x="150" y="93"/>
                </a:lnTo>
                <a:lnTo>
                  <a:pt x="150" y="93"/>
                </a:lnTo>
                <a:lnTo>
                  <a:pt x="151" y="94"/>
                </a:lnTo>
                <a:lnTo>
                  <a:pt x="151" y="94"/>
                </a:lnTo>
                <a:lnTo>
                  <a:pt x="148" y="98"/>
                </a:lnTo>
                <a:lnTo>
                  <a:pt x="147" y="99"/>
                </a:lnTo>
                <a:lnTo>
                  <a:pt x="145" y="101"/>
                </a:lnTo>
                <a:lnTo>
                  <a:pt x="145" y="102"/>
                </a:lnTo>
                <a:lnTo>
                  <a:pt x="145" y="104"/>
                </a:lnTo>
                <a:lnTo>
                  <a:pt x="147" y="104"/>
                </a:lnTo>
                <a:lnTo>
                  <a:pt x="147" y="107"/>
                </a:lnTo>
                <a:lnTo>
                  <a:pt x="148" y="109"/>
                </a:lnTo>
                <a:lnTo>
                  <a:pt x="150" y="110"/>
                </a:lnTo>
                <a:lnTo>
                  <a:pt x="150" y="112"/>
                </a:lnTo>
                <a:lnTo>
                  <a:pt x="150" y="112"/>
                </a:lnTo>
                <a:lnTo>
                  <a:pt x="147" y="115"/>
                </a:lnTo>
                <a:lnTo>
                  <a:pt x="142" y="116"/>
                </a:lnTo>
                <a:lnTo>
                  <a:pt x="139" y="124"/>
                </a:lnTo>
                <a:lnTo>
                  <a:pt x="137" y="126"/>
                </a:lnTo>
                <a:lnTo>
                  <a:pt x="134" y="126"/>
                </a:lnTo>
                <a:lnTo>
                  <a:pt x="134" y="127"/>
                </a:lnTo>
                <a:lnTo>
                  <a:pt x="131" y="129"/>
                </a:lnTo>
                <a:lnTo>
                  <a:pt x="126" y="131"/>
                </a:lnTo>
                <a:lnTo>
                  <a:pt x="124" y="132"/>
                </a:lnTo>
                <a:lnTo>
                  <a:pt x="124" y="134"/>
                </a:lnTo>
                <a:lnTo>
                  <a:pt x="123" y="134"/>
                </a:lnTo>
                <a:lnTo>
                  <a:pt x="121" y="132"/>
                </a:lnTo>
                <a:lnTo>
                  <a:pt x="121" y="132"/>
                </a:lnTo>
                <a:lnTo>
                  <a:pt x="120" y="134"/>
                </a:lnTo>
                <a:lnTo>
                  <a:pt x="121" y="134"/>
                </a:lnTo>
                <a:lnTo>
                  <a:pt x="118" y="134"/>
                </a:lnTo>
                <a:lnTo>
                  <a:pt x="118" y="134"/>
                </a:lnTo>
                <a:lnTo>
                  <a:pt x="117" y="137"/>
                </a:lnTo>
                <a:lnTo>
                  <a:pt x="113" y="139"/>
                </a:lnTo>
                <a:lnTo>
                  <a:pt x="110" y="139"/>
                </a:lnTo>
                <a:lnTo>
                  <a:pt x="110" y="139"/>
                </a:lnTo>
                <a:lnTo>
                  <a:pt x="112" y="139"/>
                </a:lnTo>
                <a:lnTo>
                  <a:pt x="112" y="140"/>
                </a:lnTo>
                <a:lnTo>
                  <a:pt x="110" y="140"/>
                </a:lnTo>
                <a:lnTo>
                  <a:pt x="110" y="140"/>
                </a:lnTo>
                <a:lnTo>
                  <a:pt x="109" y="140"/>
                </a:lnTo>
                <a:lnTo>
                  <a:pt x="107" y="140"/>
                </a:lnTo>
                <a:lnTo>
                  <a:pt x="107" y="142"/>
                </a:lnTo>
                <a:lnTo>
                  <a:pt x="107" y="143"/>
                </a:lnTo>
                <a:lnTo>
                  <a:pt x="106" y="143"/>
                </a:lnTo>
                <a:lnTo>
                  <a:pt x="104" y="143"/>
                </a:lnTo>
                <a:lnTo>
                  <a:pt x="104" y="145"/>
                </a:lnTo>
                <a:lnTo>
                  <a:pt x="106" y="145"/>
                </a:lnTo>
                <a:lnTo>
                  <a:pt x="106" y="145"/>
                </a:lnTo>
                <a:lnTo>
                  <a:pt x="106" y="146"/>
                </a:lnTo>
                <a:lnTo>
                  <a:pt x="106" y="146"/>
                </a:lnTo>
                <a:lnTo>
                  <a:pt x="102" y="148"/>
                </a:lnTo>
                <a:lnTo>
                  <a:pt x="102" y="148"/>
                </a:lnTo>
                <a:lnTo>
                  <a:pt x="101" y="150"/>
                </a:lnTo>
                <a:lnTo>
                  <a:pt x="99" y="150"/>
                </a:lnTo>
                <a:lnTo>
                  <a:pt x="101" y="148"/>
                </a:lnTo>
                <a:lnTo>
                  <a:pt x="101" y="148"/>
                </a:lnTo>
                <a:lnTo>
                  <a:pt x="98" y="148"/>
                </a:lnTo>
                <a:lnTo>
                  <a:pt x="98" y="146"/>
                </a:lnTo>
                <a:lnTo>
                  <a:pt x="98" y="146"/>
                </a:lnTo>
                <a:lnTo>
                  <a:pt x="98" y="148"/>
                </a:lnTo>
                <a:lnTo>
                  <a:pt x="98" y="150"/>
                </a:lnTo>
                <a:lnTo>
                  <a:pt x="99" y="151"/>
                </a:lnTo>
                <a:lnTo>
                  <a:pt x="98" y="151"/>
                </a:lnTo>
                <a:lnTo>
                  <a:pt x="98" y="151"/>
                </a:lnTo>
                <a:lnTo>
                  <a:pt x="98" y="153"/>
                </a:lnTo>
                <a:lnTo>
                  <a:pt x="99" y="153"/>
                </a:lnTo>
                <a:lnTo>
                  <a:pt x="99" y="153"/>
                </a:lnTo>
                <a:lnTo>
                  <a:pt x="98" y="154"/>
                </a:lnTo>
                <a:lnTo>
                  <a:pt x="96" y="156"/>
                </a:lnTo>
                <a:lnTo>
                  <a:pt x="95" y="156"/>
                </a:lnTo>
                <a:lnTo>
                  <a:pt x="95" y="156"/>
                </a:lnTo>
                <a:lnTo>
                  <a:pt x="93" y="156"/>
                </a:lnTo>
                <a:lnTo>
                  <a:pt x="91" y="156"/>
                </a:lnTo>
                <a:lnTo>
                  <a:pt x="90" y="156"/>
                </a:lnTo>
                <a:lnTo>
                  <a:pt x="90" y="156"/>
                </a:lnTo>
                <a:lnTo>
                  <a:pt x="90" y="157"/>
                </a:lnTo>
                <a:lnTo>
                  <a:pt x="91" y="159"/>
                </a:lnTo>
                <a:lnTo>
                  <a:pt x="93" y="161"/>
                </a:lnTo>
                <a:lnTo>
                  <a:pt x="93" y="162"/>
                </a:lnTo>
                <a:lnTo>
                  <a:pt x="93" y="162"/>
                </a:lnTo>
                <a:lnTo>
                  <a:pt x="91" y="162"/>
                </a:lnTo>
                <a:lnTo>
                  <a:pt x="91" y="167"/>
                </a:lnTo>
                <a:lnTo>
                  <a:pt x="90" y="167"/>
                </a:lnTo>
                <a:lnTo>
                  <a:pt x="90" y="170"/>
                </a:lnTo>
                <a:lnTo>
                  <a:pt x="90" y="172"/>
                </a:lnTo>
                <a:lnTo>
                  <a:pt x="90" y="172"/>
                </a:lnTo>
                <a:lnTo>
                  <a:pt x="91" y="173"/>
                </a:lnTo>
                <a:lnTo>
                  <a:pt x="90" y="173"/>
                </a:lnTo>
                <a:lnTo>
                  <a:pt x="87" y="173"/>
                </a:lnTo>
                <a:lnTo>
                  <a:pt x="88" y="175"/>
                </a:lnTo>
                <a:lnTo>
                  <a:pt x="87" y="176"/>
                </a:lnTo>
                <a:lnTo>
                  <a:pt x="87" y="178"/>
                </a:lnTo>
                <a:lnTo>
                  <a:pt x="87" y="178"/>
                </a:lnTo>
                <a:lnTo>
                  <a:pt x="87" y="181"/>
                </a:lnTo>
                <a:lnTo>
                  <a:pt x="87" y="181"/>
                </a:lnTo>
                <a:lnTo>
                  <a:pt x="87" y="183"/>
                </a:lnTo>
                <a:lnTo>
                  <a:pt x="87" y="183"/>
                </a:lnTo>
                <a:lnTo>
                  <a:pt x="87" y="183"/>
                </a:lnTo>
                <a:lnTo>
                  <a:pt x="87" y="186"/>
                </a:lnTo>
                <a:lnTo>
                  <a:pt x="88" y="189"/>
                </a:lnTo>
                <a:lnTo>
                  <a:pt x="88" y="191"/>
                </a:lnTo>
                <a:lnTo>
                  <a:pt x="88" y="192"/>
                </a:lnTo>
                <a:lnTo>
                  <a:pt x="88" y="194"/>
                </a:lnTo>
                <a:lnTo>
                  <a:pt x="88" y="195"/>
                </a:lnTo>
                <a:lnTo>
                  <a:pt x="90" y="197"/>
                </a:lnTo>
                <a:lnTo>
                  <a:pt x="91" y="197"/>
                </a:lnTo>
                <a:lnTo>
                  <a:pt x="93" y="197"/>
                </a:lnTo>
                <a:lnTo>
                  <a:pt x="93" y="197"/>
                </a:lnTo>
                <a:lnTo>
                  <a:pt x="93" y="198"/>
                </a:lnTo>
                <a:lnTo>
                  <a:pt x="95" y="198"/>
                </a:lnTo>
                <a:lnTo>
                  <a:pt x="95" y="198"/>
                </a:lnTo>
                <a:lnTo>
                  <a:pt x="98" y="198"/>
                </a:lnTo>
                <a:lnTo>
                  <a:pt x="98" y="198"/>
                </a:lnTo>
                <a:lnTo>
                  <a:pt x="99" y="200"/>
                </a:lnTo>
                <a:lnTo>
                  <a:pt x="101" y="202"/>
                </a:lnTo>
                <a:lnTo>
                  <a:pt x="102" y="203"/>
                </a:lnTo>
                <a:lnTo>
                  <a:pt x="104" y="203"/>
                </a:lnTo>
                <a:lnTo>
                  <a:pt x="107" y="205"/>
                </a:lnTo>
                <a:lnTo>
                  <a:pt x="107" y="208"/>
                </a:lnTo>
                <a:lnTo>
                  <a:pt x="107" y="208"/>
                </a:lnTo>
                <a:lnTo>
                  <a:pt x="110" y="209"/>
                </a:lnTo>
                <a:lnTo>
                  <a:pt x="112" y="209"/>
                </a:lnTo>
                <a:lnTo>
                  <a:pt x="112" y="211"/>
                </a:lnTo>
                <a:lnTo>
                  <a:pt x="112" y="211"/>
                </a:lnTo>
                <a:lnTo>
                  <a:pt x="113" y="214"/>
                </a:lnTo>
                <a:lnTo>
                  <a:pt x="113" y="216"/>
                </a:lnTo>
                <a:lnTo>
                  <a:pt x="112" y="216"/>
                </a:lnTo>
                <a:lnTo>
                  <a:pt x="109" y="217"/>
                </a:lnTo>
                <a:lnTo>
                  <a:pt x="109" y="219"/>
                </a:lnTo>
                <a:lnTo>
                  <a:pt x="107" y="220"/>
                </a:lnTo>
                <a:lnTo>
                  <a:pt x="106" y="222"/>
                </a:lnTo>
                <a:lnTo>
                  <a:pt x="104" y="222"/>
                </a:lnTo>
                <a:lnTo>
                  <a:pt x="102" y="222"/>
                </a:lnTo>
                <a:lnTo>
                  <a:pt x="102" y="224"/>
                </a:lnTo>
                <a:lnTo>
                  <a:pt x="101" y="222"/>
                </a:lnTo>
                <a:lnTo>
                  <a:pt x="98" y="224"/>
                </a:lnTo>
                <a:lnTo>
                  <a:pt x="99" y="225"/>
                </a:lnTo>
                <a:lnTo>
                  <a:pt x="101" y="225"/>
                </a:lnTo>
                <a:lnTo>
                  <a:pt x="102" y="225"/>
                </a:lnTo>
                <a:lnTo>
                  <a:pt x="102" y="224"/>
                </a:lnTo>
                <a:lnTo>
                  <a:pt x="104" y="224"/>
                </a:lnTo>
                <a:lnTo>
                  <a:pt x="104" y="224"/>
                </a:lnTo>
                <a:lnTo>
                  <a:pt x="106" y="224"/>
                </a:lnTo>
                <a:lnTo>
                  <a:pt x="106" y="224"/>
                </a:lnTo>
                <a:lnTo>
                  <a:pt x="107" y="224"/>
                </a:lnTo>
                <a:lnTo>
                  <a:pt x="107" y="225"/>
                </a:lnTo>
                <a:lnTo>
                  <a:pt x="106" y="225"/>
                </a:lnTo>
                <a:lnTo>
                  <a:pt x="106" y="225"/>
                </a:lnTo>
                <a:lnTo>
                  <a:pt x="104" y="228"/>
                </a:lnTo>
                <a:lnTo>
                  <a:pt x="104" y="230"/>
                </a:lnTo>
                <a:lnTo>
                  <a:pt x="102" y="230"/>
                </a:lnTo>
                <a:lnTo>
                  <a:pt x="101" y="230"/>
                </a:lnTo>
                <a:lnTo>
                  <a:pt x="99" y="231"/>
                </a:lnTo>
                <a:lnTo>
                  <a:pt x="96" y="233"/>
                </a:lnTo>
                <a:lnTo>
                  <a:pt x="96" y="233"/>
                </a:lnTo>
                <a:lnTo>
                  <a:pt x="95" y="233"/>
                </a:lnTo>
                <a:lnTo>
                  <a:pt x="91" y="235"/>
                </a:lnTo>
                <a:lnTo>
                  <a:pt x="90" y="236"/>
                </a:lnTo>
                <a:lnTo>
                  <a:pt x="87" y="238"/>
                </a:lnTo>
                <a:lnTo>
                  <a:pt x="83" y="239"/>
                </a:lnTo>
                <a:lnTo>
                  <a:pt x="79" y="239"/>
                </a:lnTo>
                <a:lnTo>
                  <a:pt x="74" y="239"/>
                </a:lnTo>
                <a:lnTo>
                  <a:pt x="72" y="239"/>
                </a:lnTo>
                <a:lnTo>
                  <a:pt x="74" y="239"/>
                </a:lnTo>
                <a:lnTo>
                  <a:pt x="76" y="241"/>
                </a:lnTo>
                <a:lnTo>
                  <a:pt x="77" y="241"/>
                </a:lnTo>
                <a:lnTo>
                  <a:pt x="80" y="241"/>
                </a:lnTo>
                <a:lnTo>
                  <a:pt x="82" y="241"/>
                </a:lnTo>
                <a:lnTo>
                  <a:pt x="83" y="242"/>
                </a:lnTo>
                <a:lnTo>
                  <a:pt x="82" y="244"/>
                </a:lnTo>
                <a:lnTo>
                  <a:pt x="79" y="244"/>
                </a:lnTo>
                <a:lnTo>
                  <a:pt x="80" y="247"/>
                </a:lnTo>
                <a:lnTo>
                  <a:pt x="82" y="249"/>
                </a:lnTo>
                <a:lnTo>
                  <a:pt x="80" y="250"/>
                </a:lnTo>
                <a:lnTo>
                  <a:pt x="80" y="255"/>
                </a:lnTo>
                <a:lnTo>
                  <a:pt x="79" y="255"/>
                </a:lnTo>
                <a:lnTo>
                  <a:pt x="79" y="257"/>
                </a:lnTo>
                <a:lnTo>
                  <a:pt x="79" y="258"/>
                </a:lnTo>
                <a:lnTo>
                  <a:pt x="79" y="260"/>
                </a:lnTo>
                <a:lnTo>
                  <a:pt x="79" y="261"/>
                </a:lnTo>
                <a:lnTo>
                  <a:pt x="79" y="263"/>
                </a:lnTo>
                <a:lnTo>
                  <a:pt x="79" y="265"/>
                </a:lnTo>
                <a:lnTo>
                  <a:pt x="77" y="268"/>
                </a:lnTo>
                <a:lnTo>
                  <a:pt x="77" y="269"/>
                </a:lnTo>
                <a:lnTo>
                  <a:pt x="77" y="271"/>
                </a:lnTo>
                <a:lnTo>
                  <a:pt x="77" y="272"/>
                </a:lnTo>
                <a:lnTo>
                  <a:pt x="77" y="276"/>
                </a:lnTo>
                <a:lnTo>
                  <a:pt x="76" y="277"/>
                </a:lnTo>
                <a:lnTo>
                  <a:pt x="76" y="280"/>
                </a:lnTo>
                <a:lnTo>
                  <a:pt x="72" y="282"/>
                </a:lnTo>
                <a:lnTo>
                  <a:pt x="72" y="283"/>
                </a:lnTo>
                <a:lnTo>
                  <a:pt x="69" y="290"/>
                </a:lnTo>
                <a:lnTo>
                  <a:pt x="69" y="291"/>
                </a:lnTo>
                <a:lnTo>
                  <a:pt x="68" y="291"/>
                </a:lnTo>
                <a:lnTo>
                  <a:pt x="66" y="291"/>
                </a:lnTo>
                <a:lnTo>
                  <a:pt x="65" y="291"/>
                </a:lnTo>
                <a:lnTo>
                  <a:pt x="63" y="291"/>
                </a:lnTo>
                <a:lnTo>
                  <a:pt x="60" y="291"/>
                </a:lnTo>
                <a:lnTo>
                  <a:pt x="57" y="291"/>
                </a:lnTo>
                <a:lnTo>
                  <a:pt x="52" y="291"/>
                </a:lnTo>
                <a:lnTo>
                  <a:pt x="52" y="291"/>
                </a:lnTo>
                <a:lnTo>
                  <a:pt x="52" y="293"/>
                </a:lnTo>
                <a:lnTo>
                  <a:pt x="50" y="294"/>
                </a:lnTo>
                <a:lnTo>
                  <a:pt x="49" y="293"/>
                </a:lnTo>
                <a:lnTo>
                  <a:pt x="47" y="294"/>
                </a:lnTo>
                <a:lnTo>
                  <a:pt x="47" y="294"/>
                </a:lnTo>
                <a:lnTo>
                  <a:pt x="46" y="296"/>
                </a:lnTo>
                <a:lnTo>
                  <a:pt x="44" y="298"/>
                </a:lnTo>
                <a:lnTo>
                  <a:pt x="44" y="299"/>
                </a:lnTo>
                <a:lnTo>
                  <a:pt x="46" y="302"/>
                </a:lnTo>
                <a:lnTo>
                  <a:pt x="46" y="304"/>
                </a:lnTo>
                <a:lnTo>
                  <a:pt x="44" y="307"/>
                </a:lnTo>
                <a:lnTo>
                  <a:pt x="42" y="307"/>
                </a:lnTo>
                <a:lnTo>
                  <a:pt x="38" y="306"/>
                </a:lnTo>
                <a:lnTo>
                  <a:pt x="31" y="307"/>
                </a:lnTo>
                <a:lnTo>
                  <a:pt x="25" y="306"/>
                </a:lnTo>
                <a:lnTo>
                  <a:pt x="25" y="306"/>
                </a:lnTo>
                <a:lnTo>
                  <a:pt x="25" y="304"/>
                </a:lnTo>
                <a:lnTo>
                  <a:pt x="27" y="302"/>
                </a:lnTo>
                <a:lnTo>
                  <a:pt x="27" y="301"/>
                </a:lnTo>
                <a:lnTo>
                  <a:pt x="27" y="299"/>
                </a:lnTo>
                <a:lnTo>
                  <a:pt x="25" y="298"/>
                </a:lnTo>
                <a:lnTo>
                  <a:pt x="24" y="296"/>
                </a:lnTo>
                <a:lnTo>
                  <a:pt x="20" y="291"/>
                </a:lnTo>
                <a:lnTo>
                  <a:pt x="20" y="290"/>
                </a:lnTo>
                <a:lnTo>
                  <a:pt x="19" y="288"/>
                </a:lnTo>
                <a:lnTo>
                  <a:pt x="19" y="288"/>
                </a:lnTo>
                <a:lnTo>
                  <a:pt x="22" y="290"/>
                </a:lnTo>
                <a:lnTo>
                  <a:pt x="24" y="290"/>
                </a:lnTo>
                <a:lnTo>
                  <a:pt x="24" y="288"/>
                </a:lnTo>
                <a:lnTo>
                  <a:pt x="24" y="287"/>
                </a:lnTo>
                <a:lnTo>
                  <a:pt x="22" y="287"/>
                </a:lnTo>
                <a:lnTo>
                  <a:pt x="22" y="285"/>
                </a:lnTo>
                <a:lnTo>
                  <a:pt x="24" y="285"/>
                </a:lnTo>
                <a:lnTo>
                  <a:pt x="25" y="285"/>
                </a:lnTo>
                <a:lnTo>
                  <a:pt x="25" y="283"/>
                </a:lnTo>
                <a:lnTo>
                  <a:pt x="25" y="282"/>
                </a:lnTo>
                <a:lnTo>
                  <a:pt x="24" y="280"/>
                </a:lnTo>
                <a:lnTo>
                  <a:pt x="22" y="280"/>
                </a:lnTo>
                <a:lnTo>
                  <a:pt x="20" y="277"/>
                </a:lnTo>
                <a:lnTo>
                  <a:pt x="19" y="276"/>
                </a:lnTo>
                <a:lnTo>
                  <a:pt x="14" y="269"/>
                </a:lnTo>
                <a:lnTo>
                  <a:pt x="13" y="265"/>
                </a:lnTo>
                <a:lnTo>
                  <a:pt x="11" y="265"/>
                </a:lnTo>
                <a:lnTo>
                  <a:pt x="11" y="263"/>
                </a:lnTo>
                <a:lnTo>
                  <a:pt x="11" y="261"/>
                </a:lnTo>
                <a:lnTo>
                  <a:pt x="11" y="260"/>
                </a:lnTo>
                <a:lnTo>
                  <a:pt x="8" y="258"/>
                </a:lnTo>
                <a:lnTo>
                  <a:pt x="8" y="258"/>
                </a:lnTo>
                <a:lnTo>
                  <a:pt x="8" y="254"/>
                </a:lnTo>
                <a:lnTo>
                  <a:pt x="6" y="254"/>
                </a:lnTo>
                <a:lnTo>
                  <a:pt x="5" y="250"/>
                </a:lnTo>
                <a:lnTo>
                  <a:pt x="5" y="246"/>
                </a:lnTo>
                <a:lnTo>
                  <a:pt x="3" y="246"/>
                </a:lnTo>
                <a:lnTo>
                  <a:pt x="1" y="246"/>
                </a:lnTo>
                <a:lnTo>
                  <a:pt x="1" y="244"/>
                </a:lnTo>
                <a:lnTo>
                  <a:pt x="1" y="242"/>
                </a:lnTo>
                <a:lnTo>
                  <a:pt x="1" y="239"/>
                </a:lnTo>
                <a:lnTo>
                  <a:pt x="1" y="235"/>
                </a:lnTo>
                <a:lnTo>
                  <a:pt x="0" y="233"/>
                </a:lnTo>
                <a:lnTo>
                  <a:pt x="0" y="231"/>
                </a:lnTo>
                <a:lnTo>
                  <a:pt x="0" y="231"/>
                </a:lnTo>
                <a:lnTo>
                  <a:pt x="0" y="230"/>
                </a:lnTo>
                <a:lnTo>
                  <a:pt x="1" y="230"/>
                </a:lnTo>
                <a:lnTo>
                  <a:pt x="3" y="231"/>
                </a:lnTo>
                <a:lnTo>
                  <a:pt x="5" y="235"/>
                </a:lnTo>
                <a:lnTo>
                  <a:pt x="6" y="235"/>
                </a:lnTo>
                <a:lnTo>
                  <a:pt x="6" y="233"/>
                </a:lnTo>
                <a:lnTo>
                  <a:pt x="8" y="231"/>
                </a:lnTo>
                <a:lnTo>
                  <a:pt x="9" y="228"/>
                </a:lnTo>
                <a:lnTo>
                  <a:pt x="9" y="225"/>
                </a:lnTo>
                <a:lnTo>
                  <a:pt x="8" y="222"/>
                </a:lnTo>
                <a:lnTo>
                  <a:pt x="6" y="220"/>
                </a:lnTo>
                <a:lnTo>
                  <a:pt x="6" y="219"/>
                </a:lnTo>
                <a:lnTo>
                  <a:pt x="9" y="217"/>
                </a:lnTo>
                <a:lnTo>
                  <a:pt x="11" y="216"/>
                </a:lnTo>
                <a:lnTo>
                  <a:pt x="11" y="214"/>
                </a:lnTo>
                <a:lnTo>
                  <a:pt x="13" y="213"/>
                </a:lnTo>
                <a:lnTo>
                  <a:pt x="13" y="213"/>
                </a:lnTo>
                <a:lnTo>
                  <a:pt x="14" y="213"/>
                </a:lnTo>
                <a:lnTo>
                  <a:pt x="16" y="211"/>
                </a:lnTo>
                <a:lnTo>
                  <a:pt x="17" y="209"/>
                </a:lnTo>
                <a:lnTo>
                  <a:pt x="19" y="208"/>
                </a:lnTo>
                <a:lnTo>
                  <a:pt x="20" y="205"/>
                </a:lnTo>
                <a:lnTo>
                  <a:pt x="20" y="203"/>
                </a:lnTo>
                <a:lnTo>
                  <a:pt x="20" y="203"/>
                </a:lnTo>
                <a:lnTo>
                  <a:pt x="20" y="200"/>
                </a:lnTo>
                <a:lnTo>
                  <a:pt x="20" y="198"/>
                </a:lnTo>
                <a:lnTo>
                  <a:pt x="19" y="195"/>
                </a:lnTo>
                <a:lnTo>
                  <a:pt x="17" y="191"/>
                </a:lnTo>
                <a:lnTo>
                  <a:pt x="17" y="189"/>
                </a:lnTo>
                <a:lnTo>
                  <a:pt x="17" y="189"/>
                </a:lnTo>
                <a:lnTo>
                  <a:pt x="19" y="187"/>
                </a:lnTo>
                <a:lnTo>
                  <a:pt x="22" y="187"/>
                </a:lnTo>
                <a:lnTo>
                  <a:pt x="22" y="187"/>
                </a:lnTo>
                <a:lnTo>
                  <a:pt x="22" y="186"/>
                </a:lnTo>
                <a:lnTo>
                  <a:pt x="24" y="184"/>
                </a:lnTo>
                <a:lnTo>
                  <a:pt x="24" y="184"/>
                </a:lnTo>
                <a:lnTo>
                  <a:pt x="25" y="183"/>
                </a:lnTo>
                <a:lnTo>
                  <a:pt x="25" y="181"/>
                </a:lnTo>
                <a:lnTo>
                  <a:pt x="24" y="179"/>
                </a:lnTo>
                <a:lnTo>
                  <a:pt x="20" y="176"/>
                </a:lnTo>
                <a:lnTo>
                  <a:pt x="19" y="176"/>
                </a:lnTo>
                <a:lnTo>
                  <a:pt x="16" y="175"/>
                </a:lnTo>
                <a:lnTo>
                  <a:pt x="14" y="173"/>
                </a:lnTo>
                <a:lnTo>
                  <a:pt x="16" y="167"/>
                </a:lnTo>
                <a:lnTo>
                  <a:pt x="16" y="162"/>
                </a:lnTo>
                <a:lnTo>
                  <a:pt x="17" y="162"/>
                </a:lnTo>
                <a:lnTo>
                  <a:pt x="17" y="161"/>
                </a:lnTo>
                <a:lnTo>
                  <a:pt x="14" y="153"/>
                </a:lnTo>
                <a:lnTo>
                  <a:pt x="14" y="151"/>
                </a:lnTo>
                <a:lnTo>
                  <a:pt x="14" y="151"/>
                </a:lnTo>
                <a:lnTo>
                  <a:pt x="14" y="148"/>
                </a:lnTo>
                <a:lnTo>
                  <a:pt x="14" y="146"/>
                </a:lnTo>
                <a:lnTo>
                  <a:pt x="14" y="145"/>
                </a:lnTo>
                <a:lnTo>
                  <a:pt x="16" y="145"/>
                </a:lnTo>
                <a:lnTo>
                  <a:pt x="14" y="142"/>
                </a:lnTo>
                <a:lnTo>
                  <a:pt x="14" y="142"/>
                </a:lnTo>
                <a:lnTo>
                  <a:pt x="13" y="137"/>
                </a:lnTo>
                <a:lnTo>
                  <a:pt x="16" y="132"/>
                </a:lnTo>
                <a:lnTo>
                  <a:pt x="14" y="131"/>
                </a:lnTo>
                <a:lnTo>
                  <a:pt x="17" y="129"/>
                </a:lnTo>
                <a:lnTo>
                  <a:pt x="20" y="124"/>
                </a:lnTo>
                <a:lnTo>
                  <a:pt x="22" y="123"/>
                </a:lnTo>
                <a:lnTo>
                  <a:pt x="22" y="123"/>
                </a:lnTo>
                <a:lnTo>
                  <a:pt x="24" y="121"/>
                </a:lnTo>
                <a:lnTo>
                  <a:pt x="27" y="120"/>
                </a:lnTo>
                <a:lnTo>
                  <a:pt x="30" y="120"/>
                </a:lnTo>
                <a:lnTo>
                  <a:pt x="31" y="120"/>
                </a:lnTo>
                <a:lnTo>
                  <a:pt x="36" y="120"/>
                </a:lnTo>
                <a:lnTo>
                  <a:pt x="41" y="121"/>
                </a:lnTo>
                <a:lnTo>
                  <a:pt x="41" y="120"/>
                </a:lnTo>
                <a:lnTo>
                  <a:pt x="42" y="120"/>
                </a:lnTo>
                <a:lnTo>
                  <a:pt x="42" y="116"/>
                </a:lnTo>
                <a:lnTo>
                  <a:pt x="44" y="115"/>
                </a:lnTo>
                <a:lnTo>
                  <a:pt x="42" y="112"/>
                </a:lnTo>
                <a:lnTo>
                  <a:pt x="42" y="110"/>
                </a:lnTo>
                <a:lnTo>
                  <a:pt x="39" y="109"/>
                </a:lnTo>
                <a:lnTo>
                  <a:pt x="36" y="107"/>
                </a:lnTo>
                <a:lnTo>
                  <a:pt x="39" y="102"/>
                </a:lnTo>
                <a:lnTo>
                  <a:pt x="42" y="99"/>
                </a:lnTo>
                <a:lnTo>
                  <a:pt x="46" y="94"/>
                </a:lnTo>
                <a:lnTo>
                  <a:pt x="47" y="91"/>
                </a:lnTo>
                <a:lnTo>
                  <a:pt x="49" y="91"/>
                </a:lnTo>
                <a:lnTo>
                  <a:pt x="49" y="83"/>
                </a:lnTo>
                <a:lnTo>
                  <a:pt x="50" y="80"/>
                </a:lnTo>
                <a:lnTo>
                  <a:pt x="50" y="79"/>
                </a:lnTo>
                <a:lnTo>
                  <a:pt x="50" y="79"/>
                </a:lnTo>
                <a:lnTo>
                  <a:pt x="50" y="75"/>
                </a:lnTo>
                <a:lnTo>
                  <a:pt x="49" y="71"/>
                </a:lnTo>
                <a:lnTo>
                  <a:pt x="55" y="71"/>
                </a:lnTo>
                <a:lnTo>
                  <a:pt x="57" y="71"/>
                </a:lnTo>
                <a:lnTo>
                  <a:pt x="58" y="69"/>
                </a:lnTo>
                <a:lnTo>
                  <a:pt x="61" y="68"/>
                </a:lnTo>
                <a:lnTo>
                  <a:pt x="63" y="68"/>
                </a:lnTo>
                <a:lnTo>
                  <a:pt x="61" y="63"/>
                </a:lnTo>
                <a:lnTo>
                  <a:pt x="63" y="61"/>
                </a:lnTo>
                <a:lnTo>
                  <a:pt x="68" y="55"/>
                </a:lnTo>
                <a:lnTo>
                  <a:pt x="74" y="50"/>
                </a:lnTo>
                <a:lnTo>
                  <a:pt x="76" y="49"/>
                </a:lnTo>
                <a:lnTo>
                  <a:pt x="76" y="47"/>
                </a:lnTo>
                <a:lnTo>
                  <a:pt x="76" y="46"/>
                </a:lnTo>
                <a:lnTo>
                  <a:pt x="76" y="44"/>
                </a:lnTo>
                <a:lnTo>
                  <a:pt x="74" y="42"/>
                </a:lnTo>
                <a:lnTo>
                  <a:pt x="72" y="39"/>
                </a:lnTo>
                <a:lnTo>
                  <a:pt x="72" y="38"/>
                </a:lnTo>
                <a:lnTo>
                  <a:pt x="74" y="38"/>
                </a:lnTo>
                <a:lnTo>
                  <a:pt x="77" y="36"/>
                </a:lnTo>
                <a:lnTo>
                  <a:pt x="79" y="35"/>
                </a:lnTo>
                <a:lnTo>
                  <a:pt x="79" y="35"/>
                </a:lnTo>
                <a:lnTo>
                  <a:pt x="82" y="28"/>
                </a:lnTo>
                <a:lnTo>
                  <a:pt x="87" y="25"/>
                </a:lnTo>
                <a:lnTo>
                  <a:pt x="90" y="23"/>
                </a:lnTo>
                <a:lnTo>
                  <a:pt x="93" y="23"/>
                </a:lnTo>
                <a:lnTo>
                  <a:pt x="98" y="27"/>
                </a:lnTo>
                <a:lnTo>
                  <a:pt x="99" y="23"/>
                </a:lnTo>
                <a:lnTo>
                  <a:pt x="101" y="22"/>
                </a:lnTo>
                <a:lnTo>
                  <a:pt x="101" y="20"/>
                </a:lnTo>
                <a:lnTo>
                  <a:pt x="101" y="17"/>
                </a:lnTo>
                <a:lnTo>
                  <a:pt x="101" y="14"/>
                </a:lnTo>
                <a:lnTo>
                  <a:pt x="101" y="12"/>
                </a:lnTo>
                <a:lnTo>
                  <a:pt x="104" y="11"/>
                </a:lnTo>
                <a:lnTo>
                  <a:pt x="104" y="11"/>
                </a:lnTo>
                <a:lnTo>
                  <a:pt x="110" y="12"/>
                </a:lnTo>
                <a:lnTo>
                  <a:pt x="112" y="12"/>
                </a:lnTo>
                <a:lnTo>
                  <a:pt x="113" y="12"/>
                </a:lnTo>
                <a:lnTo>
                  <a:pt x="117" y="14"/>
                </a:lnTo>
                <a:lnTo>
                  <a:pt x="123" y="16"/>
                </a:lnTo>
                <a:lnTo>
                  <a:pt x="126" y="16"/>
                </a:lnTo>
                <a:lnTo>
                  <a:pt x="128" y="17"/>
                </a:lnTo>
                <a:lnTo>
                  <a:pt x="129" y="16"/>
                </a:lnTo>
                <a:lnTo>
                  <a:pt x="131" y="14"/>
                </a:lnTo>
                <a:lnTo>
                  <a:pt x="128" y="12"/>
                </a:lnTo>
                <a:lnTo>
                  <a:pt x="129" y="11"/>
                </a:lnTo>
                <a:lnTo>
                  <a:pt x="131" y="9"/>
                </a:lnTo>
                <a:lnTo>
                  <a:pt x="132" y="6"/>
                </a:lnTo>
                <a:lnTo>
                  <a:pt x="132" y="5"/>
                </a:lnTo>
                <a:lnTo>
                  <a:pt x="132" y="3"/>
                </a:lnTo>
                <a:lnTo>
                  <a:pt x="132" y="1"/>
                </a:lnTo>
                <a:lnTo>
                  <a:pt x="129" y="0"/>
                </a:lnTo>
                <a:lnTo>
                  <a:pt x="136" y="0"/>
                </a:lnTo>
                <a:lnTo>
                  <a:pt x="1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5" name="Freeform 62"/>
          <p:cNvSpPr>
            <a:spLocks noEditPoints="1"/>
          </p:cNvSpPr>
          <p:nvPr/>
        </p:nvSpPr>
        <p:spPr bwMode="auto">
          <a:xfrm>
            <a:off x="-1694868" y="4708002"/>
            <a:ext cx="1599296" cy="1289901"/>
          </a:xfrm>
          <a:custGeom>
            <a:avLst/>
            <a:gdLst>
              <a:gd name="T0" fmla="*/ 107 w 304"/>
              <a:gd name="T1" fmla="*/ 235 h 241"/>
              <a:gd name="T2" fmla="*/ 109 w 304"/>
              <a:gd name="T3" fmla="*/ 238 h 241"/>
              <a:gd name="T4" fmla="*/ 104 w 304"/>
              <a:gd name="T5" fmla="*/ 235 h 241"/>
              <a:gd name="T6" fmla="*/ 28 w 304"/>
              <a:gd name="T7" fmla="*/ 101 h 241"/>
              <a:gd name="T8" fmla="*/ 31 w 304"/>
              <a:gd name="T9" fmla="*/ 104 h 241"/>
              <a:gd name="T10" fmla="*/ 28 w 304"/>
              <a:gd name="T11" fmla="*/ 99 h 241"/>
              <a:gd name="T12" fmla="*/ 66 w 304"/>
              <a:gd name="T13" fmla="*/ 0 h 241"/>
              <a:gd name="T14" fmla="*/ 93 w 304"/>
              <a:gd name="T15" fmla="*/ 8 h 241"/>
              <a:gd name="T16" fmla="*/ 120 w 304"/>
              <a:gd name="T17" fmla="*/ 25 h 241"/>
              <a:gd name="T18" fmla="*/ 147 w 304"/>
              <a:gd name="T19" fmla="*/ 46 h 241"/>
              <a:gd name="T20" fmla="*/ 180 w 304"/>
              <a:gd name="T21" fmla="*/ 49 h 241"/>
              <a:gd name="T22" fmla="*/ 192 w 304"/>
              <a:gd name="T23" fmla="*/ 57 h 241"/>
              <a:gd name="T24" fmla="*/ 205 w 304"/>
              <a:gd name="T25" fmla="*/ 66 h 241"/>
              <a:gd name="T26" fmla="*/ 210 w 304"/>
              <a:gd name="T27" fmla="*/ 72 h 241"/>
              <a:gd name="T28" fmla="*/ 222 w 304"/>
              <a:gd name="T29" fmla="*/ 83 h 241"/>
              <a:gd name="T30" fmla="*/ 222 w 304"/>
              <a:gd name="T31" fmla="*/ 88 h 241"/>
              <a:gd name="T32" fmla="*/ 224 w 304"/>
              <a:gd name="T33" fmla="*/ 94 h 241"/>
              <a:gd name="T34" fmla="*/ 229 w 304"/>
              <a:gd name="T35" fmla="*/ 104 h 241"/>
              <a:gd name="T36" fmla="*/ 236 w 304"/>
              <a:gd name="T37" fmla="*/ 116 h 241"/>
              <a:gd name="T38" fmla="*/ 243 w 304"/>
              <a:gd name="T39" fmla="*/ 118 h 241"/>
              <a:gd name="T40" fmla="*/ 246 w 304"/>
              <a:gd name="T41" fmla="*/ 121 h 241"/>
              <a:gd name="T42" fmla="*/ 249 w 304"/>
              <a:gd name="T43" fmla="*/ 129 h 241"/>
              <a:gd name="T44" fmla="*/ 254 w 304"/>
              <a:gd name="T45" fmla="*/ 135 h 241"/>
              <a:gd name="T46" fmla="*/ 260 w 304"/>
              <a:gd name="T47" fmla="*/ 142 h 241"/>
              <a:gd name="T48" fmla="*/ 271 w 304"/>
              <a:gd name="T49" fmla="*/ 143 h 241"/>
              <a:gd name="T50" fmla="*/ 292 w 304"/>
              <a:gd name="T51" fmla="*/ 146 h 241"/>
              <a:gd name="T52" fmla="*/ 298 w 304"/>
              <a:gd name="T53" fmla="*/ 148 h 241"/>
              <a:gd name="T54" fmla="*/ 303 w 304"/>
              <a:gd name="T55" fmla="*/ 159 h 241"/>
              <a:gd name="T56" fmla="*/ 300 w 304"/>
              <a:gd name="T57" fmla="*/ 172 h 241"/>
              <a:gd name="T58" fmla="*/ 296 w 304"/>
              <a:gd name="T59" fmla="*/ 183 h 241"/>
              <a:gd name="T60" fmla="*/ 284 w 304"/>
              <a:gd name="T61" fmla="*/ 191 h 241"/>
              <a:gd name="T62" fmla="*/ 265 w 304"/>
              <a:gd name="T63" fmla="*/ 197 h 241"/>
              <a:gd name="T64" fmla="*/ 247 w 304"/>
              <a:gd name="T65" fmla="*/ 202 h 241"/>
              <a:gd name="T66" fmla="*/ 219 w 304"/>
              <a:gd name="T67" fmla="*/ 206 h 241"/>
              <a:gd name="T68" fmla="*/ 195 w 304"/>
              <a:gd name="T69" fmla="*/ 214 h 241"/>
              <a:gd name="T70" fmla="*/ 186 w 304"/>
              <a:gd name="T71" fmla="*/ 230 h 241"/>
              <a:gd name="T72" fmla="*/ 175 w 304"/>
              <a:gd name="T73" fmla="*/ 227 h 241"/>
              <a:gd name="T74" fmla="*/ 156 w 304"/>
              <a:gd name="T75" fmla="*/ 227 h 241"/>
              <a:gd name="T76" fmla="*/ 140 w 304"/>
              <a:gd name="T77" fmla="*/ 225 h 241"/>
              <a:gd name="T78" fmla="*/ 132 w 304"/>
              <a:gd name="T79" fmla="*/ 227 h 241"/>
              <a:gd name="T80" fmla="*/ 126 w 304"/>
              <a:gd name="T81" fmla="*/ 224 h 241"/>
              <a:gd name="T82" fmla="*/ 123 w 304"/>
              <a:gd name="T83" fmla="*/ 230 h 241"/>
              <a:gd name="T84" fmla="*/ 123 w 304"/>
              <a:gd name="T85" fmla="*/ 236 h 241"/>
              <a:gd name="T86" fmla="*/ 117 w 304"/>
              <a:gd name="T87" fmla="*/ 236 h 241"/>
              <a:gd name="T88" fmla="*/ 112 w 304"/>
              <a:gd name="T89" fmla="*/ 227 h 241"/>
              <a:gd name="T90" fmla="*/ 96 w 304"/>
              <a:gd name="T91" fmla="*/ 206 h 241"/>
              <a:gd name="T92" fmla="*/ 90 w 304"/>
              <a:gd name="T93" fmla="*/ 192 h 241"/>
              <a:gd name="T94" fmla="*/ 74 w 304"/>
              <a:gd name="T95" fmla="*/ 181 h 241"/>
              <a:gd name="T96" fmla="*/ 65 w 304"/>
              <a:gd name="T97" fmla="*/ 162 h 241"/>
              <a:gd name="T98" fmla="*/ 65 w 304"/>
              <a:gd name="T99" fmla="*/ 148 h 241"/>
              <a:gd name="T100" fmla="*/ 60 w 304"/>
              <a:gd name="T101" fmla="*/ 140 h 241"/>
              <a:gd name="T102" fmla="*/ 49 w 304"/>
              <a:gd name="T103" fmla="*/ 124 h 241"/>
              <a:gd name="T104" fmla="*/ 39 w 304"/>
              <a:gd name="T105" fmla="*/ 116 h 241"/>
              <a:gd name="T106" fmla="*/ 33 w 304"/>
              <a:gd name="T107" fmla="*/ 101 h 241"/>
              <a:gd name="T108" fmla="*/ 22 w 304"/>
              <a:gd name="T109" fmla="*/ 83 h 241"/>
              <a:gd name="T110" fmla="*/ 6 w 304"/>
              <a:gd name="T111" fmla="*/ 63 h 241"/>
              <a:gd name="T112" fmla="*/ 3 w 304"/>
              <a:gd name="T113" fmla="*/ 53 h 241"/>
              <a:gd name="T114" fmla="*/ 20 w 304"/>
              <a:gd name="T115" fmla="*/ 46 h 241"/>
              <a:gd name="T116" fmla="*/ 38 w 304"/>
              <a:gd name="T117" fmla="*/ 35 h 241"/>
              <a:gd name="T118" fmla="*/ 47 w 304"/>
              <a:gd name="T119" fmla="*/ 27 h 241"/>
              <a:gd name="T120" fmla="*/ 35 w 304"/>
              <a:gd name="T121" fmla="*/ 9 h 241"/>
              <a:gd name="T122" fmla="*/ 63 w 304"/>
              <a:gd name="T123" fmla="*/ 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4" h="241">
                <a:moveTo>
                  <a:pt x="106" y="231"/>
                </a:moveTo>
                <a:lnTo>
                  <a:pt x="106" y="231"/>
                </a:lnTo>
                <a:lnTo>
                  <a:pt x="106" y="231"/>
                </a:lnTo>
                <a:lnTo>
                  <a:pt x="106" y="235"/>
                </a:lnTo>
                <a:lnTo>
                  <a:pt x="106" y="235"/>
                </a:lnTo>
                <a:lnTo>
                  <a:pt x="106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7" y="235"/>
                </a:lnTo>
                <a:lnTo>
                  <a:pt x="109" y="235"/>
                </a:lnTo>
                <a:lnTo>
                  <a:pt x="109" y="238"/>
                </a:lnTo>
                <a:lnTo>
                  <a:pt x="109" y="238"/>
                </a:lnTo>
                <a:lnTo>
                  <a:pt x="109" y="238"/>
                </a:lnTo>
                <a:lnTo>
                  <a:pt x="109" y="236"/>
                </a:lnTo>
                <a:lnTo>
                  <a:pt x="109" y="236"/>
                </a:lnTo>
                <a:lnTo>
                  <a:pt x="107" y="236"/>
                </a:lnTo>
                <a:lnTo>
                  <a:pt x="107" y="236"/>
                </a:lnTo>
                <a:lnTo>
                  <a:pt x="106" y="236"/>
                </a:lnTo>
                <a:lnTo>
                  <a:pt x="104" y="235"/>
                </a:lnTo>
                <a:lnTo>
                  <a:pt x="104" y="233"/>
                </a:lnTo>
                <a:lnTo>
                  <a:pt x="104" y="233"/>
                </a:lnTo>
                <a:lnTo>
                  <a:pt x="106" y="233"/>
                </a:lnTo>
                <a:lnTo>
                  <a:pt x="106" y="231"/>
                </a:lnTo>
                <a:lnTo>
                  <a:pt x="106" y="231"/>
                </a:lnTo>
                <a:close/>
                <a:moveTo>
                  <a:pt x="28" y="101"/>
                </a:moveTo>
                <a:lnTo>
                  <a:pt x="28" y="101"/>
                </a:lnTo>
                <a:lnTo>
                  <a:pt x="28" y="101"/>
                </a:lnTo>
                <a:lnTo>
                  <a:pt x="31" y="102"/>
                </a:lnTo>
                <a:lnTo>
                  <a:pt x="33" y="104"/>
                </a:lnTo>
                <a:lnTo>
                  <a:pt x="35" y="104"/>
                </a:lnTo>
                <a:lnTo>
                  <a:pt x="33" y="105"/>
                </a:lnTo>
                <a:lnTo>
                  <a:pt x="33" y="105"/>
                </a:lnTo>
                <a:lnTo>
                  <a:pt x="31" y="104"/>
                </a:lnTo>
                <a:lnTo>
                  <a:pt x="31" y="104"/>
                </a:lnTo>
                <a:lnTo>
                  <a:pt x="30" y="102"/>
                </a:lnTo>
                <a:lnTo>
                  <a:pt x="28" y="102"/>
                </a:lnTo>
                <a:lnTo>
                  <a:pt x="27" y="101"/>
                </a:lnTo>
                <a:lnTo>
                  <a:pt x="28" y="101"/>
                </a:lnTo>
                <a:close/>
                <a:moveTo>
                  <a:pt x="28" y="98"/>
                </a:moveTo>
                <a:lnTo>
                  <a:pt x="28" y="99"/>
                </a:lnTo>
                <a:lnTo>
                  <a:pt x="28" y="99"/>
                </a:lnTo>
                <a:lnTo>
                  <a:pt x="28" y="101"/>
                </a:lnTo>
                <a:lnTo>
                  <a:pt x="28" y="101"/>
                </a:lnTo>
                <a:lnTo>
                  <a:pt x="28" y="99"/>
                </a:lnTo>
                <a:lnTo>
                  <a:pt x="28" y="99"/>
                </a:lnTo>
                <a:lnTo>
                  <a:pt x="28" y="98"/>
                </a:lnTo>
                <a:close/>
                <a:moveTo>
                  <a:pt x="66" y="0"/>
                </a:moveTo>
                <a:lnTo>
                  <a:pt x="69" y="0"/>
                </a:lnTo>
                <a:lnTo>
                  <a:pt x="74" y="1"/>
                </a:lnTo>
                <a:lnTo>
                  <a:pt x="79" y="1"/>
                </a:lnTo>
                <a:lnTo>
                  <a:pt x="83" y="3"/>
                </a:lnTo>
                <a:lnTo>
                  <a:pt x="85" y="3"/>
                </a:lnTo>
                <a:lnTo>
                  <a:pt x="90" y="6"/>
                </a:lnTo>
                <a:lnTo>
                  <a:pt x="93" y="8"/>
                </a:lnTo>
                <a:lnTo>
                  <a:pt x="96" y="9"/>
                </a:lnTo>
                <a:lnTo>
                  <a:pt x="101" y="12"/>
                </a:lnTo>
                <a:lnTo>
                  <a:pt x="104" y="14"/>
                </a:lnTo>
                <a:lnTo>
                  <a:pt x="109" y="16"/>
                </a:lnTo>
                <a:lnTo>
                  <a:pt x="110" y="19"/>
                </a:lnTo>
                <a:lnTo>
                  <a:pt x="115" y="22"/>
                </a:lnTo>
                <a:lnTo>
                  <a:pt x="120" y="25"/>
                </a:lnTo>
                <a:lnTo>
                  <a:pt x="123" y="28"/>
                </a:lnTo>
                <a:lnTo>
                  <a:pt x="128" y="31"/>
                </a:lnTo>
                <a:lnTo>
                  <a:pt x="132" y="36"/>
                </a:lnTo>
                <a:lnTo>
                  <a:pt x="137" y="39"/>
                </a:lnTo>
                <a:lnTo>
                  <a:pt x="140" y="42"/>
                </a:lnTo>
                <a:lnTo>
                  <a:pt x="147" y="46"/>
                </a:lnTo>
                <a:lnTo>
                  <a:pt x="147" y="46"/>
                </a:lnTo>
                <a:lnTo>
                  <a:pt x="151" y="47"/>
                </a:lnTo>
                <a:lnTo>
                  <a:pt x="158" y="47"/>
                </a:lnTo>
                <a:lnTo>
                  <a:pt x="164" y="47"/>
                </a:lnTo>
                <a:lnTo>
                  <a:pt x="170" y="49"/>
                </a:lnTo>
                <a:lnTo>
                  <a:pt x="172" y="47"/>
                </a:lnTo>
                <a:lnTo>
                  <a:pt x="175" y="49"/>
                </a:lnTo>
                <a:lnTo>
                  <a:pt x="180" y="49"/>
                </a:lnTo>
                <a:lnTo>
                  <a:pt x="181" y="49"/>
                </a:lnTo>
                <a:lnTo>
                  <a:pt x="186" y="49"/>
                </a:lnTo>
                <a:lnTo>
                  <a:pt x="186" y="52"/>
                </a:lnTo>
                <a:lnTo>
                  <a:pt x="188" y="53"/>
                </a:lnTo>
                <a:lnTo>
                  <a:pt x="188" y="55"/>
                </a:lnTo>
                <a:lnTo>
                  <a:pt x="189" y="57"/>
                </a:lnTo>
                <a:lnTo>
                  <a:pt x="192" y="57"/>
                </a:lnTo>
                <a:lnTo>
                  <a:pt x="194" y="57"/>
                </a:lnTo>
                <a:lnTo>
                  <a:pt x="197" y="57"/>
                </a:lnTo>
                <a:lnTo>
                  <a:pt x="200" y="57"/>
                </a:lnTo>
                <a:lnTo>
                  <a:pt x="200" y="58"/>
                </a:lnTo>
                <a:lnTo>
                  <a:pt x="202" y="60"/>
                </a:lnTo>
                <a:lnTo>
                  <a:pt x="203" y="63"/>
                </a:lnTo>
                <a:lnTo>
                  <a:pt x="205" y="66"/>
                </a:lnTo>
                <a:lnTo>
                  <a:pt x="205" y="66"/>
                </a:lnTo>
                <a:lnTo>
                  <a:pt x="205" y="68"/>
                </a:lnTo>
                <a:lnTo>
                  <a:pt x="205" y="68"/>
                </a:lnTo>
                <a:lnTo>
                  <a:pt x="205" y="69"/>
                </a:lnTo>
                <a:lnTo>
                  <a:pt x="206" y="71"/>
                </a:lnTo>
                <a:lnTo>
                  <a:pt x="210" y="72"/>
                </a:lnTo>
                <a:lnTo>
                  <a:pt x="210" y="72"/>
                </a:lnTo>
                <a:lnTo>
                  <a:pt x="211" y="72"/>
                </a:lnTo>
                <a:lnTo>
                  <a:pt x="211" y="74"/>
                </a:lnTo>
                <a:lnTo>
                  <a:pt x="213" y="75"/>
                </a:lnTo>
                <a:lnTo>
                  <a:pt x="214" y="77"/>
                </a:lnTo>
                <a:lnTo>
                  <a:pt x="216" y="77"/>
                </a:lnTo>
                <a:lnTo>
                  <a:pt x="219" y="80"/>
                </a:lnTo>
                <a:lnTo>
                  <a:pt x="222" y="83"/>
                </a:lnTo>
                <a:lnTo>
                  <a:pt x="225" y="85"/>
                </a:lnTo>
                <a:lnTo>
                  <a:pt x="224" y="85"/>
                </a:lnTo>
                <a:lnTo>
                  <a:pt x="224" y="85"/>
                </a:lnTo>
                <a:lnTo>
                  <a:pt x="222" y="85"/>
                </a:lnTo>
                <a:lnTo>
                  <a:pt x="222" y="85"/>
                </a:lnTo>
                <a:lnTo>
                  <a:pt x="222" y="87"/>
                </a:lnTo>
                <a:lnTo>
                  <a:pt x="222" y="88"/>
                </a:lnTo>
                <a:lnTo>
                  <a:pt x="224" y="88"/>
                </a:lnTo>
                <a:lnTo>
                  <a:pt x="225" y="90"/>
                </a:lnTo>
                <a:lnTo>
                  <a:pt x="225" y="91"/>
                </a:lnTo>
                <a:lnTo>
                  <a:pt x="225" y="94"/>
                </a:lnTo>
                <a:lnTo>
                  <a:pt x="224" y="94"/>
                </a:lnTo>
                <a:lnTo>
                  <a:pt x="224" y="94"/>
                </a:lnTo>
                <a:lnTo>
                  <a:pt x="224" y="94"/>
                </a:lnTo>
                <a:lnTo>
                  <a:pt x="222" y="94"/>
                </a:lnTo>
                <a:lnTo>
                  <a:pt x="224" y="96"/>
                </a:lnTo>
                <a:lnTo>
                  <a:pt x="224" y="98"/>
                </a:lnTo>
                <a:lnTo>
                  <a:pt x="225" y="99"/>
                </a:lnTo>
                <a:lnTo>
                  <a:pt x="225" y="101"/>
                </a:lnTo>
                <a:lnTo>
                  <a:pt x="227" y="102"/>
                </a:lnTo>
                <a:lnTo>
                  <a:pt x="229" y="104"/>
                </a:lnTo>
                <a:lnTo>
                  <a:pt x="230" y="107"/>
                </a:lnTo>
                <a:lnTo>
                  <a:pt x="230" y="110"/>
                </a:lnTo>
                <a:lnTo>
                  <a:pt x="232" y="112"/>
                </a:lnTo>
                <a:lnTo>
                  <a:pt x="233" y="113"/>
                </a:lnTo>
                <a:lnTo>
                  <a:pt x="235" y="115"/>
                </a:lnTo>
                <a:lnTo>
                  <a:pt x="235" y="116"/>
                </a:lnTo>
                <a:lnTo>
                  <a:pt x="236" y="116"/>
                </a:lnTo>
                <a:lnTo>
                  <a:pt x="236" y="118"/>
                </a:lnTo>
                <a:lnTo>
                  <a:pt x="238" y="118"/>
                </a:lnTo>
                <a:lnTo>
                  <a:pt x="238" y="118"/>
                </a:lnTo>
                <a:lnTo>
                  <a:pt x="240" y="118"/>
                </a:lnTo>
                <a:lnTo>
                  <a:pt x="241" y="116"/>
                </a:lnTo>
                <a:lnTo>
                  <a:pt x="241" y="118"/>
                </a:lnTo>
                <a:lnTo>
                  <a:pt x="243" y="118"/>
                </a:lnTo>
                <a:lnTo>
                  <a:pt x="243" y="118"/>
                </a:lnTo>
                <a:lnTo>
                  <a:pt x="243" y="120"/>
                </a:lnTo>
                <a:lnTo>
                  <a:pt x="241" y="121"/>
                </a:lnTo>
                <a:lnTo>
                  <a:pt x="243" y="121"/>
                </a:lnTo>
                <a:lnTo>
                  <a:pt x="244" y="121"/>
                </a:lnTo>
                <a:lnTo>
                  <a:pt x="244" y="121"/>
                </a:lnTo>
                <a:lnTo>
                  <a:pt x="246" y="121"/>
                </a:lnTo>
                <a:lnTo>
                  <a:pt x="246" y="123"/>
                </a:lnTo>
                <a:lnTo>
                  <a:pt x="246" y="124"/>
                </a:lnTo>
                <a:lnTo>
                  <a:pt x="246" y="124"/>
                </a:lnTo>
                <a:lnTo>
                  <a:pt x="246" y="126"/>
                </a:lnTo>
                <a:lnTo>
                  <a:pt x="247" y="126"/>
                </a:lnTo>
                <a:lnTo>
                  <a:pt x="247" y="127"/>
                </a:lnTo>
                <a:lnTo>
                  <a:pt x="249" y="129"/>
                </a:lnTo>
                <a:lnTo>
                  <a:pt x="249" y="129"/>
                </a:lnTo>
                <a:lnTo>
                  <a:pt x="251" y="131"/>
                </a:lnTo>
                <a:lnTo>
                  <a:pt x="251" y="131"/>
                </a:lnTo>
                <a:lnTo>
                  <a:pt x="252" y="132"/>
                </a:lnTo>
                <a:lnTo>
                  <a:pt x="252" y="134"/>
                </a:lnTo>
                <a:lnTo>
                  <a:pt x="254" y="135"/>
                </a:lnTo>
                <a:lnTo>
                  <a:pt x="254" y="135"/>
                </a:lnTo>
                <a:lnTo>
                  <a:pt x="255" y="137"/>
                </a:lnTo>
                <a:lnTo>
                  <a:pt x="255" y="137"/>
                </a:lnTo>
                <a:lnTo>
                  <a:pt x="257" y="139"/>
                </a:lnTo>
                <a:lnTo>
                  <a:pt x="257" y="140"/>
                </a:lnTo>
                <a:lnTo>
                  <a:pt x="259" y="140"/>
                </a:lnTo>
                <a:lnTo>
                  <a:pt x="259" y="142"/>
                </a:lnTo>
                <a:lnTo>
                  <a:pt x="260" y="142"/>
                </a:lnTo>
                <a:lnTo>
                  <a:pt x="260" y="143"/>
                </a:lnTo>
                <a:lnTo>
                  <a:pt x="262" y="143"/>
                </a:lnTo>
                <a:lnTo>
                  <a:pt x="262" y="143"/>
                </a:lnTo>
                <a:lnTo>
                  <a:pt x="263" y="143"/>
                </a:lnTo>
                <a:lnTo>
                  <a:pt x="266" y="143"/>
                </a:lnTo>
                <a:lnTo>
                  <a:pt x="268" y="143"/>
                </a:lnTo>
                <a:lnTo>
                  <a:pt x="271" y="143"/>
                </a:lnTo>
                <a:lnTo>
                  <a:pt x="274" y="145"/>
                </a:lnTo>
                <a:lnTo>
                  <a:pt x="277" y="145"/>
                </a:lnTo>
                <a:lnTo>
                  <a:pt x="281" y="145"/>
                </a:lnTo>
                <a:lnTo>
                  <a:pt x="284" y="145"/>
                </a:lnTo>
                <a:lnTo>
                  <a:pt x="287" y="146"/>
                </a:lnTo>
                <a:lnTo>
                  <a:pt x="290" y="146"/>
                </a:lnTo>
                <a:lnTo>
                  <a:pt x="292" y="146"/>
                </a:lnTo>
                <a:lnTo>
                  <a:pt x="293" y="146"/>
                </a:lnTo>
                <a:lnTo>
                  <a:pt x="295" y="146"/>
                </a:lnTo>
                <a:lnTo>
                  <a:pt x="295" y="146"/>
                </a:lnTo>
                <a:lnTo>
                  <a:pt x="296" y="146"/>
                </a:lnTo>
                <a:lnTo>
                  <a:pt x="296" y="146"/>
                </a:lnTo>
                <a:lnTo>
                  <a:pt x="298" y="146"/>
                </a:lnTo>
                <a:lnTo>
                  <a:pt x="298" y="148"/>
                </a:lnTo>
                <a:lnTo>
                  <a:pt x="300" y="150"/>
                </a:lnTo>
                <a:lnTo>
                  <a:pt x="301" y="151"/>
                </a:lnTo>
                <a:lnTo>
                  <a:pt x="303" y="153"/>
                </a:lnTo>
                <a:lnTo>
                  <a:pt x="303" y="154"/>
                </a:lnTo>
                <a:lnTo>
                  <a:pt x="304" y="156"/>
                </a:lnTo>
                <a:lnTo>
                  <a:pt x="304" y="157"/>
                </a:lnTo>
                <a:lnTo>
                  <a:pt x="303" y="159"/>
                </a:lnTo>
                <a:lnTo>
                  <a:pt x="303" y="161"/>
                </a:lnTo>
                <a:lnTo>
                  <a:pt x="303" y="164"/>
                </a:lnTo>
                <a:lnTo>
                  <a:pt x="301" y="165"/>
                </a:lnTo>
                <a:lnTo>
                  <a:pt x="301" y="167"/>
                </a:lnTo>
                <a:lnTo>
                  <a:pt x="301" y="168"/>
                </a:lnTo>
                <a:lnTo>
                  <a:pt x="300" y="170"/>
                </a:lnTo>
                <a:lnTo>
                  <a:pt x="300" y="172"/>
                </a:lnTo>
                <a:lnTo>
                  <a:pt x="300" y="173"/>
                </a:lnTo>
                <a:lnTo>
                  <a:pt x="298" y="175"/>
                </a:lnTo>
                <a:lnTo>
                  <a:pt x="298" y="176"/>
                </a:lnTo>
                <a:lnTo>
                  <a:pt x="298" y="178"/>
                </a:lnTo>
                <a:lnTo>
                  <a:pt x="296" y="179"/>
                </a:lnTo>
                <a:lnTo>
                  <a:pt x="296" y="181"/>
                </a:lnTo>
                <a:lnTo>
                  <a:pt x="296" y="183"/>
                </a:lnTo>
                <a:lnTo>
                  <a:pt x="295" y="184"/>
                </a:lnTo>
                <a:lnTo>
                  <a:pt x="295" y="186"/>
                </a:lnTo>
                <a:lnTo>
                  <a:pt x="293" y="187"/>
                </a:lnTo>
                <a:lnTo>
                  <a:pt x="290" y="187"/>
                </a:lnTo>
                <a:lnTo>
                  <a:pt x="288" y="189"/>
                </a:lnTo>
                <a:lnTo>
                  <a:pt x="285" y="189"/>
                </a:lnTo>
                <a:lnTo>
                  <a:pt x="284" y="191"/>
                </a:lnTo>
                <a:lnTo>
                  <a:pt x="281" y="192"/>
                </a:lnTo>
                <a:lnTo>
                  <a:pt x="277" y="192"/>
                </a:lnTo>
                <a:lnTo>
                  <a:pt x="276" y="194"/>
                </a:lnTo>
                <a:lnTo>
                  <a:pt x="273" y="194"/>
                </a:lnTo>
                <a:lnTo>
                  <a:pt x="271" y="195"/>
                </a:lnTo>
                <a:lnTo>
                  <a:pt x="268" y="195"/>
                </a:lnTo>
                <a:lnTo>
                  <a:pt x="265" y="197"/>
                </a:lnTo>
                <a:lnTo>
                  <a:pt x="263" y="197"/>
                </a:lnTo>
                <a:lnTo>
                  <a:pt x="260" y="198"/>
                </a:lnTo>
                <a:lnTo>
                  <a:pt x="259" y="198"/>
                </a:lnTo>
                <a:lnTo>
                  <a:pt x="255" y="200"/>
                </a:lnTo>
                <a:lnTo>
                  <a:pt x="254" y="202"/>
                </a:lnTo>
                <a:lnTo>
                  <a:pt x="251" y="202"/>
                </a:lnTo>
                <a:lnTo>
                  <a:pt x="247" y="202"/>
                </a:lnTo>
                <a:lnTo>
                  <a:pt x="244" y="203"/>
                </a:lnTo>
                <a:lnTo>
                  <a:pt x="241" y="203"/>
                </a:lnTo>
                <a:lnTo>
                  <a:pt x="236" y="203"/>
                </a:lnTo>
                <a:lnTo>
                  <a:pt x="233" y="205"/>
                </a:lnTo>
                <a:lnTo>
                  <a:pt x="227" y="205"/>
                </a:lnTo>
                <a:lnTo>
                  <a:pt x="224" y="205"/>
                </a:lnTo>
                <a:lnTo>
                  <a:pt x="219" y="206"/>
                </a:lnTo>
                <a:lnTo>
                  <a:pt x="214" y="206"/>
                </a:lnTo>
                <a:lnTo>
                  <a:pt x="211" y="206"/>
                </a:lnTo>
                <a:lnTo>
                  <a:pt x="208" y="208"/>
                </a:lnTo>
                <a:lnTo>
                  <a:pt x="206" y="209"/>
                </a:lnTo>
                <a:lnTo>
                  <a:pt x="202" y="211"/>
                </a:lnTo>
                <a:lnTo>
                  <a:pt x="199" y="213"/>
                </a:lnTo>
                <a:lnTo>
                  <a:pt x="195" y="214"/>
                </a:lnTo>
                <a:lnTo>
                  <a:pt x="194" y="217"/>
                </a:lnTo>
                <a:lnTo>
                  <a:pt x="192" y="217"/>
                </a:lnTo>
                <a:lnTo>
                  <a:pt x="191" y="220"/>
                </a:lnTo>
                <a:lnTo>
                  <a:pt x="189" y="222"/>
                </a:lnTo>
                <a:lnTo>
                  <a:pt x="188" y="225"/>
                </a:lnTo>
                <a:lnTo>
                  <a:pt x="186" y="227"/>
                </a:lnTo>
                <a:lnTo>
                  <a:pt x="186" y="230"/>
                </a:lnTo>
                <a:lnTo>
                  <a:pt x="184" y="230"/>
                </a:lnTo>
                <a:lnTo>
                  <a:pt x="183" y="231"/>
                </a:lnTo>
                <a:lnTo>
                  <a:pt x="181" y="231"/>
                </a:lnTo>
                <a:lnTo>
                  <a:pt x="178" y="231"/>
                </a:lnTo>
                <a:lnTo>
                  <a:pt x="178" y="230"/>
                </a:lnTo>
                <a:lnTo>
                  <a:pt x="177" y="228"/>
                </a:lnTo>
                <a:lnTo>
                  <a:pt x="175" y="227"/>
                </a:lnTo>
                <a:lnTo>
                  <a:pt x="175" y="227"/>
                </a:lnTo>
                <a:lnTo>
                  <a:pt x="172" y="227"/>
                </a:lnTo>
                <a:lnTo>
                  <a:pt x="169" y="228"/>
                </a:lnTo>
                <a:lnTo>
                  <a:pt x="165" y="227"/>
                </a:lnTo>
                <a:lnTo>
                  <a:pt x="162" y="227"/>
                </a:lnTo>
                <a:lnTo>
                  <a:pt x="158" y="227"/>
                </a:lnTo>
                <a:lnTo>
                  <a:pt x="156" y="227"/>
                </a:lnTo>
                <a:lnTo>
                  <a:pt x="154" y="225"/>
                </a:lnTo>
                <a:lnTo>
                  <a:pt x="153" y="225"/>
                </a:lnTo>
                <a:lnTo>
                  <a:pt x="153" y="225"/>
                </a:lnTo>
                <a:lnTo>
                  <a:pt x="150" y="225"/>
                </a:lnTo>
                <a:lnTo>
                  <a:pt x="147" y="225"/>
                </a:lnTo>
                <a:lnTo>
                  <a:pt x="143" y="225"/>
                </a:lnTo>
                <a:lnTo>
                  <a:pt x="140" y="225"/>
                </a:lnTo>
                <a:lnTo>
                  <a:pt x="139" y="225"/>
                </a:lnTo>
                <a:lnTo>
                  <a:pt x="137" y="225"/>
                </a:lnTo>
                <a:lnTo>
                  <a:pt x="136" y="225"/>
                </a:lnTo>
                <a:lnTo>
                  <a:pt x="136" y="227"/>
                </a:lnTo>
                <a:lnTo>
                  <a:pt x="134" y="227"/>
                </a:lnTo>
                <a:lnTo>
                  <a:pt x="134" y="225"/>
                </a:lnTo>
                <a:lnTo>
                  <a:pt x="132" y="227"/>
                </a:lnTo>
                <a:lnTo>
                  <a:pt x="132" y="225"/>
                </a:lnTo>
                <a:lnTo>
                  <a:pt x="131" y="225"/>
                </a:lnTo>
                <a:lnTo>
                  <a:pt x="129" y="224"/>
                </a:lnTo>
                <a:lnTo>
                  <a:pt x="129" y="224"/>
                </a:lnTo>
                <a:lnTo>
                  <a:pt x="128" y="224"/>
                </a:lnTo>
                <a:lnTo>
                  <a:pt x="128" y="224"/>
                </a:lnTo>
                <a:lnTo>
                  <a:pt x="126" y="224"/>
                </a:lnTo>
                <a:lnTo>
                  <a:pt x="126" y="224"/>
                </a:lnTo>
                <a:lnTo>
                  <a:pt x="124" y="225"/>
                </a:lnTo>
                <a:lnTo>
                  <a:pt x="124" y="227"/>
                </a:lnTo>
                <a:lnTo>
                  <a:pt x="124" y="227"/>
                </a:lnTo>
                <a:lnTo>
                  <a:pt x="124" y="227"/>
                </a:lnTo>
                <a:lnTo>
                  <a:pt x="123" y="228"/>
                </a:lnTo>
                <a:lnTo>
                  <a:pt x="123" y="230"/>
                </a:lnTo>
                <a:lnTo>
                  <a:pt x="123" y="230"/>
                </a:lnTo>
                <a:lnTo>
                  <a:pt x="123" y="231"/>
                </a:lnTo>
                <a:lnTo>
                  <a:pt x="123" y="233"/>
                </a:lnTo>
                <a:lnTo>
                  <a:pt x="124" y="235"/>
                </a:lnTo>
                <a:lnTo>
                  <a:pt x="124" y="235"/>
                </a:lnTo>
                <a:lnTo>
                  <a:pt x="124" y="236"/>
                </a:lnTo>
                <a:lnTo>
                  <a:pt x="123" y="236"/>
                </a:lnTo>
                <a:lnTo>
                  <a:pt x="123" y="238"/>
                </a:lnTo>
                <a:lnTo>
                  <a:pt x="121" y="238"/>
                </a:lnTo>
                <a:lnTo>
                  <a:pt x="121" y="238"/>
                </a:lnTo>
                <a:lnTo>
                  <a:pt x="118" y="241"/>
                </a:lnTo>
                <a:lnTo>
                  <a:pt x="118" y="239"/>
                </a:lnTo>
                <a:lnTo>
                  <a:pt x="118" y="238"/>
                </a:lnTo>
                <a:lnTo>
                  <a:pt x="117" y="236"/>
                </a:lnTo>
                <a:lnTo>
                  <a:pt x="117" y="235"/>
                </a:lnTo>
                <a:lnTo>
                  <a:pt x="117" y="235"/>
                </a:lnTo>
                <a:lnTo>
                  <a:pt x="115" y="233"/>
                </a:lnTo>
                <a:lnTo>
                  <a:pt x="115" y="231"/>
                </a:lnTo>
                <a:lnTo>
                  <a:pt x="113" y="230"/>
                </a:lnTo>
                <a:lnTo>
                  <a:pt x="112" y="230"/>
                </a:lnTo>
                <a:lnTo>
                  <a:pt x="112" y="227"/>
                </a:lnTo>
                <a:lnTo>
                  <a:pt x="112" y="225"/>
                </a:lnTo>
                <a:lnTo>
                  <a:pt x="107" y="220"/>
                </a:lnTo>
                <a:lnTo>
                  <a:pt x="104" y="217"/>
                </a:lnTo>
                <a:lnTo>
                  <a:pt x="102" y="216"/>
                </a:lnTo>
                <a:lnTo>
                  <a:pt x="99" y="213"/>
                </a:lnTo>
                <a:lnTo>
                  <a:pt x="99" y="209"/>
                </a:lnTo>
                <a:lnTo>
                  <a:pt x="96" y="206"/>
                </a:lnTo>
                <a:lnTo>
                  <a:pt x="96" y="205"/>
                </a:lnTo>
                <a:lnTo>
                  <a:pt x="95" y="203"/>
                </a:lnTo>
                <a:lnTo>
                  <a:pt x="95" y="202"/>
                </a:lnTo>
                <a:lnTo>
                  <a:pt x="95" y="200"/>
                </a:lnTo>
                <a:lnTo>
                  <a:pt x="91" y="194"/>
                </a:lnTo>
                <a:lnTo>
                  <a:pt x="90" y="194"/>
                </a:lnTo>
                <a:lnTo>
                  <a:pt x="90" y="192"/>
                </a:lnTo>
                <a:lnTo>
                  <a:pt x="90" y="191"/>
                </a:lnTo>
                <a:lnTo>
                  <a:pt x="88" y="191"/>
                </a:lnTo>
                <a:lnTo>
                  <a:pt x="87" y="189"/>
                </a:lnTo>
                <a:lnTo>
                  <a:pt x="85" y="187"/>
                </a:lnTo>
                <a:lnTo>
                  <a:pt x="79" y="183"/>
                </a:lnTo>
                <a:lnTo>
                  <a:pt x="76" y="183"/>
                </a:lnTo>
                <a:lnTo>
                  <a:pt x="74" y="181"/>
                </a:lnTo>
                <a:lnTo>
                  <a:pt x="72" y="179"/>
                </a:lnTo>
                <a:lnTo>
                  <a:pt x="71" y="175"/>
                </a:lnTo>
                <a:lnTo>
                  <a:pt x="68" y="172"/>
                </a:lnTo>
                <a:lnTo>
                  <a:pt x="65" y="167"/>
                </a:lnTo>
                <a:lnTo>
                  <a:pt x="66" y="165"/>
                </a:lnTo>
                <a:lnTo>
                  <a:pt x="66" y="164"/>
                </a:lnTo>
                <a:lnTo>
                  <a:pt x="65" y="162"/>
                </a:lnTo>
                <a:lnTo>
                  <a:pt x="65" y="161"/>
                </a:lnTo>
                <a:lnTo>
                  <a:pt x="63" y="159"/>
                </a:lnTo>
                <a:lnTo>
                  <a:pt x="65" y="156"/>
                </a:lnTo>
                <a:lnTo>
                  <a:pt x="65" y="153"/>
                </a:lnTo>
                <a:lnTo>
                  <a:pt x="65" y="153"/>
                </a:lnTo>
                <a:lnTo>
                  <a:pt x="65" y="151"/>
                </a:lnTo>
                <a:lnTo>
                  <a:pt x="65" y="148"/>
                </a:lnTo>
                <a:lnTo>
                  <a:pt x="63" y="146"/>
                </a:lnTo>
                <a:lnTo>
                  <a:pt x="63" y="145"/>
                </a:lnTo>
                <a:lnTo>
                  <a:pt x="63" y="145"/>
                </a:lnTo>
                <a:lnTo>
                  <a:pt x="61" y="143"/>
                </a:lnTo>
                <a:lnTo>
                  <a:pt x="63" y="143"/>
                </a:lnTo>
                <a:lnTo>
                  <a:pt x="61" y="142"/>
                </a:lnTo>
                <a:lnTo>
                  <a:pt x="60" y="140"/>
                </a:lnTo>
                <a:lnTo>
                  <a:pt x="60" y="139"/>
                </a:lnTo>
                <a:lnTo>
                  <a:pt x="60" y="137"/>
                </a:lnTo>
                <a:lnTo>
                  <a:pt x="57" y="132"/>
                </a:lnTo>
                <a:lnTo>
                  <a:pt x="55" y="131"/>
                </a:lnTo>
                <a:lnTo>
                  <a:pt x="54" y="127"/>
                </a:lnTo>
                <a:lnTo>
                  <a:pt x="50" y="126"/>
                </a:lnTo>
                <a:lnTo>
                  <a:pt x="49" y="124"/>
                </a:lnTo>
                <a:lnTo>
                  <a:pt x="47" y="123"/>
                </a:lnTo>
                <a:lnTo>
                  <a:pt x="47" y="123"/>
                </a:lnTo>
                <a:lnTo>
                  <a:pt x="46" y="123"/>
                </a:lnTo>
                <a:lnTo>
                  <a:pt x="44" y="123"/>
                </a:lnTo>
                <a:lnTo>
                  <a:pt x="42" y="121"/>
                </a:lnTo>
                <a:lnTo>
                  <a:pt x="41" y="120"/>
                </a:lnTo>
                <a:lnTo>
                  <a:pt x="39" y="116"/>
                </a:lnTo>
                <a:lnTo>
                  <a:pt x="38" y="113"/>
                </a:lnTo>
                <a:lnTo>
                  <a:pt x="38" y="113"/>
                </a:lnTo>
                <a:lnTo>
                  <a:pt x="38" y="112"/>
                </a:lnTo>
                <a:lnTo>
                  <a:pt x="38" y="110"/>
                </a:lnTo>
                <a:lnTo>
                  <a:pt x="38" y="109"/>
                </a:lnTo>
                <a:lnTo>
                  <a:pt x="36" y="107"/>
                </a:lnTo>
                <a:lnTo>
                  <a:pt x="33" y="101"/>
                </a:lnTo>
                <a:lnTo>
                  <a:pt x="33" y="101"/>
                </a:lnTo>
                <a:lnTo>
                  <a:pt x="31" y="99"/>
                </a:lnTo>
                <a:lnTo>
                  <a:pt x="30" y="98"/>
                </a:lnTo>
                <a:lnTo>
                  <a:pt x="30" y="94"/>
                </a:lnTo>
                <a:lnTo>
                  <a:pt x="28" y="94"/>
                </a:lnTo>
                <a:lnTo>
                  <a:pt x="24" y="87"/>
                </a:lnTo>
                <a:lnTo>
                  <a:pt x="22" y="83"/>
                </a:lnTo>
                <a:lnTo>
                  <a:pt x="20" y="82"/>
                </a:lnTo>
                <a:lnTo>
                  <a:pt x="17" y="79"/>
                </a:lnTo>
                <a:lnTo>
                  <a:pt x="17" y="75"/>
                </a:lnTo>
                <a:lnTo>
                  <a:pt x="14" y="74"/>
                </a:lnTo>
                <a:lnTo>
                  <a:pt x="13" y="69"/>
                </a:lnTo>
                <a:lnTo>
                  <a:pt x="8" y="64"/>
                </a:lnTo>
                <a:lnTo>
                  <a:pt x="6" y="63"/>
                </a:lnTo>
                <a:lnTo>
                  <a:pt x="3" y="63"/>
                </a:lnTo>
                <a:lnTo>
                  <a:pt x="2" y="63"/>
                </a:lnTo>
                <a:lnTo>
                  <a:pt x="0" y="64"/>
                </a:lnTo>
                <a:lnTo>
                  <a:pt x="0" y="63"/>
                </a:lnTo>
                <a:lnTo>
                  <a:pt x="2" y="61"/>
                </a:lnTo>
                <a:lnTo>
                  <a:pt x="3" y="57"/>
                </a:lnTo>
                <a:lnTo>
                  <a:pt x="3" y="53"/>
                </a:lnTo>
                <a:lnTo>
                  <a:pt x="5" y="44"/>
                </a:lnTo>
                <a:lnTo>
                  <a:pt x="8" y="44"/>
                </a:lnTo>
                <a:lnTo>
                  <a:pt x="11" y="44"/>
                </a:lnTo>
                <a:lnTo>
                  <a:pt x="14" y="46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4" y="44"/>
                </a:lnTo>
                <a:lnTo>
                  <a:pt x="27" y="41"/>
                </a:lnTo>
                <a:lnTo>
                  <a:pt x="28" y="39"/>
                </a:lnTo>
                <a:lnTo>
                  <a:pt x="30" y="36"/>
                </a:lnTo>
                <a:lnTo>
                  <a:pt x="31" y="36"/>
                </a:lnTo>
                <a:lnTo>
                  <a:pt x="33" y="35"/>
                </a:lnTo>
                <a:lnTo>
                  <a:pt x="38" y="35"/>
                </a:lnTo>
                <a:lnTo>
                  <a:pt x="41" y="33"/>
                </a:lnTo>
                <a:lnTo>
                  <a:pt x="41" y="33"/>
                </a:lnTo>
                <a:lnTo>
                  <a:pt x="42" y="31"/>
                </a:lnTo>
                <a:lnTo>
                  <a:pt x="44" y="28"/>
                </a:lnTo>
                <a:lnTo>
                  <a:pt x="44" y="28"/>
                </a:lnTo>
                <a:lnTo>
                  <a:pt x="44" y="28"/>
                </a:lnTo>
                <a:lnTo>
                  <a:pt x="47" y="27"/>
                </a:lnTo>
                <a:lnTo>
                  <a:pt x="49" y="25"/>
                </a:lnTo>
                <a:lnTo>
                  <a:pt x="46" y="24"/>
                </a:lnTo>
                <a:lnTo>
                  <a:pt x="44" y="20"/>
                </a:lnTo>
                <a:lnTo>
                  <a:pt x="41" y="17"/>
                </a:lnTo>
                <a:lnTo>
                  <a:pt x="39" y="16"/>
                </a:lnTo>
                <a:lnTo>
                  <a:pt x="36" y="12"/>
                </a:lnTo>
                <a:lnTo>
                  <a:pt x="35" y="9"/>
                </a:lnTo>
                <a:lnTo>
                  <a:pt x="38" y="9"/>
                </a:lnTo>
                <a:lnTo>
                  <a:pt x="42" y="8"/>
                </a:lnTo>
                <a:lnTo>
                  <a:pt x="46" y="6"/>
                </a:lnTo>
                <a:lnTo>
                  <a:pt x="50" y="5"/>
                </a:lnTo>
                <a:lnTo>
                  <a:pt x="55" y="5"/>
                </a:lnTo>
                <a:lnTo>
                  <a:pt x="60" y="3"/>
                </a:lnTo>
                <a:lnTo>
                  <a:pt x="63" y="1"/>
                </a:lnTo>
                <a:lnTo>
                  <a:pt x="63" y="1"/>
                </a:lnTo>
                <a:lnTo>
                  <a:pt x="6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6" name="Freeform 64"/>
          <p:cNvSpPr>
            <a:spLocks/>
          </p:cNvSpPr>
          <p:nvPr/>
        </p:nvSpPr>
        <p:spPr bwMode="auto">
          <a:xfrm>
            <a:off x="2087675" y="62226"/>
            <a:ext cx="42088" cy="16058"/>
          </a:xfrm>
          <a:custGeom>
            <a:avLst/>
            <a:gdLst>
              <a:gd name="T0" fmla="*/ 8 w 8"/>
              <a:gd name="T1" fmla="*/ 0 h 3"/>
              <a:gd name="T2" fmla="*/ 6 w 8"/>
              <a:gd name="T3" fmla="*/ 1 h 3"/>
              <a:gd name="T4" fmla="*/ 5 w 8"/>
              <a:gd name="T5" fmla="*/ 3 h 3"/>
              <a:gd name="T6" fmla="*/ 2 w 8"/>
              <a:gd name="T7" fmla="*/ 3 h 3"/>
              <a:gd name="T8" fmla="*/ 0 w 8"/>
              <a:gd name="T9" fmla="*/ 1 h 3"/>
              <a:gd name="T10" fmla="*/ 3 w 8"/>
              <a:gd name="T11" fmla="*/ 0 h 3"/>
              <a:gd name="T12" fmla="*/ 5 w 8"/>
              <a:gd name="T13" fmla="*/ 0 h 3"/>
              <a:gd name="T14" fmla="*/ 8 w 8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3">
                <a:moveTo>
                  <a:pt x="8" y="0"/>
                </a:moveTo>
                <a:lnTo>
                  <a:pt x="6" y="1"/>
                </a:lnTo>
                <a:lnTo>
                  <a:pt x="5" y="3"/>
                </a:lnTo>
                <a:lnTo>
                  <a:pt x="2" y="3"/>
                </a:ln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7" name="Freeform 65"/>
          <p:cNvSpPr>
            <a:spLocks/>
          </p:cNvSpPr>
          <p:nvPr/>
        </p:nvSpPr>
        <p:spPr bwMode="auto">
          <a:xfrm>
            <a:off x="2234981" y="-12705"/>
            <a:ext cx="68391" cy="21409"/>
          </a:xfrm>
          <a:custGeom>
            <a:avLst/>
            <a:gdLst>
              <a:gd name="T0" fmla="*/ 5 w 13"/>
              <a:gd name="T1" fmla="*/ 0 h 4"/>
              <a:gd name="T2" fmla="*/ 5 w 13"/>
              <a:gd name="T3" fmla="*/ 0 h 4"/>
              <a:gd name="T4" fmla="*/ 7 w 13"/>
              <a:gd name="T5" fmla="*/ 1 h 4"/>
              <a:gd name="T6" fmla="*/ 10 w 13"/>
              <a:gd name="T7" fmla="*/ 0 h 4"/>
              <a:gd name="T8" fmla="*/ 11 w 13"/>
              <a:gd name="T9" fmla="*/ 0 h 4"/>
              <a:gd name="T10" fmla="*/ 13 w 13"/>
              <a:gd name="T11" fmla="*/ 1 h 4"/>
              <a:gd name="T12" fmla="*/ 10 w 13"/>
              <a:gd name="T13" fmla="*/ 4 h 4"/>
              <a:gd name="T14" fmla="*/ 10 w 13"/>
              <a:gd name="T15" fmla="*/ 4 h 4"/>
              <a:gd name="T16" fmla="*/ 7 w 13"/>
              <a:gd name="T17" fmla="*/ 4 h 4"/>
              <a:gd name="T18" fmla="*/ 2 w 13"/>
              <a:gd name="T19" fmla="*/ 4 h 4"/>
              <a:gd name="T20" fmla="*/ 0 w 13"/>
              <a:gd name="T21" fmla="*/ 3 h 4"/>
              <a:gd name="T22" fmla="*/ 0 w 13"/>
              <a:gd name="T23" fmla="*/ 1 h 4"/>
              <a:gd name="T24" fmla="*/ 4 w 13"/>
              <a:gd name="T25" fmla="*/ 1 h 4"/>
              <a:gd name="T26" fmla="*/ 5 w 13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">
                <a:moveTo>
                  <a:pt x="5" y="0"/>
                </a:moveTo>
                <a:lnTo>
                  <a:pt x="5" y="0"/>
                </a:lnTo>
                <a:lnTo>
                  <a:pt x="7" y="1"/>
                </a:lnTo>
                <a:lnTo>
                  <a:pt x="10" y="0"/>
                </a:lnTo>
                <a:lnTo>
                  <a:pt x="11" y="0"/>
                </a:lnTo>
                <a:lnTo>
                  <a:pt x="13" y="1"/>
                </a:lnTo>
                <a:lnTo>
                  <a:pt x="10" y="4"/>
                </a:lnTo>
                <a:lnTo>
                  <a:pt x="10" y="4"/>
                </a:lnTo>
                <a:lnTo>
                  <a:pt x="7" y="4"/>
                </a:lnTo>
                <a:lnTo>
                  <a:pt x="2" y="4"/>
                </a:lnTo>
                <a:lnTo>
                  <a:pt x="0" y="3"/>
                </a:lnTo>
                <a:lnTo>
                  <a:pt x="0" y="1"/>
                </a:lnTo>
                <a:lnTo>
                  <a:pt x="4" y="1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8" name="Freeform 66"/>
          <p:cNvSpPr>
            <a:spLocks/>
          </p:cNvSpPr>
          <p:nvPr/>
        </p:nvSpPr>
        <p:spPr bwMode="auto">
          <a:xfrm>
            <a:off x="2450675" y="-387366"/>
            <a:ext cx="42088" cy="26764"/>
          </a:xfrm>
          <a:custGeom>
            <a:avLst/>
            <a:gdLst>
              <a:gd name="T0" fmla="*/ 7 w 8"/>
              <a:gd name="T1" fmla="*/ 0 h 5"/>
              <a:gd name="T2" fmla="*/ 8 w 8"/>
              <a:gd name="T3" fmla="*/ 2 h 5"/>
              <a:gd name="T4" fmla="*/ 8 w 8"/>
              <a:gd name="T5" fmla="*/ 2 h 5"/>
              <a:gd name="T6" fmla="*/ 5 w 8"/>
              <a:gd name="T7" fmla="*/ 5 h 5"/>
              <a:gd name="T8" fmla="*/ 2 w 8"/>
              <a:gd name="T9" fmla="*/ 5 h 5"/>
              <a:gd name="T10" fmla="*/ 0 w 8"/>
              <a:gd name="T11" fmla="*/ 3 h 5"/>
              <a:gd name="T12" fmla="*/ 0 w 8"/>
              <a:gd name="T13" fmla="*/ 3 h 5"/>
              <a:gd name="T14" fmla="*/ 2 w 8"/>
              <a:gd name="T15" fmla="*/ 2 h 5"/>
              <a:gd name="T16" fmla="*/ 2 w 8"/>
              <a:gd name="T17" fmla="*/ 2 h 5"/>
              <a:gd name="T18" fmla="*/ 7 w 8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5">
                <a:moveTo>
                  <a:pt x="7" y="0"/>
                </a:moveTo>
                <a:lnTo>
                  <a:pt x="8" y="2"/>
                </a:lnTo>
                <a:lnTo>
                  <a:pt x="8" y="2"/>
                </a:lnTo>
                <a:lnTo>
                  <a:pt x="5" y="5"/>
                </a:lnTo>
                <a:lnTo>
                  <a:pt x="2" y="5"/>
                </a:lnTo>
                <a:lnTo>
                  <a:pt x="0" y="3"/>
                </a:lnTo>
                <a:lnTo>
                  <a:pt x="0" y="3"/>
                </a:lnTo>
                <a:lnTo>
                  <a:pt x="2" y="2"/>
                </a:lnTo>
                <a:lnTo>
                  <a:pt x="2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69" name="Freeform 67"/>
          <p:cNvSpPr>
            <a:spLocks/>
          </p:cNvSpPr>
          <p:nvPr/>
        </p:nvSpPr>
        <p:spPr bwMode="auto">
          <a:xfrm>
            <a:off x="2924151" y="-216094"/>
            <a:ext cx="99958" cy="26764"/>
          </a:xfrm>
          <a:custGeom>
            <a:avLst/>
            <a:gdLst>
              <a:gd name="T0" fmla="*/ 13 w 19"/>
              <a:gd name="T1" fmla="*/ 0 h 5"/>
              <a:gd name="T2" fmla="*/ 18 w 19"/>
              <a:gd name="T3" fmla="*/ 0 h 5"/>
              <a:gd name="T4" fmla="*/ 19 w 19"/>
              <a:gd name="T5" fmla="*/ 1 h 5"/>
              <a:gd name="T6" fmla="*/ 18 w 19"/>
              <a:gd name="T7" fmla="*/ 1 h 5"/>
              <a:gd name="T8" fmla="*/ 16 w 19"/>
              <a:gd name="T9" fmla="*/ 1 h 5"/>
              <a:gd name="T10" fmla="*/ 14 w 19"/>
              <a:gd name="T11" fmla="*/ 1 h 5"/>
              <a:gd name="T12" fmla="*/ 14 w 19"/>
              <a:gd name="T13" fmla="*/ 3 h 5"/>
              <a:gd name="T14" fmla="*/ 14 w 19"/>
              <a:gd name="T15" fmla="*/ 5 h 5"/>
              <a:gd name="T16" fmla="*/ 11 w 19"/>
              <a:gd name="T17" fmla="*/ 5 h 5"/>
              <a:gd name="T18" fmla="*/ 7 w 19"/>
              <a:gd name="T19" fmla="*/ 3 h 5"/>
              <a:gd name="T20" fmla="*/ 5 w 19"/>
              <a:gd name="T21" fmla="*/ 3 h 5"/>
              <a:gd name="T22" fmla="*/ 0 w 19"/>
              <a:gd name="T23" fmla="*/ 1 h 5"/>
              <a:gd name="T24" fmla="*/ 0 w 19"/>
              <a:gd name="T25" fmla="*/ 1 h 5"/>
              <a:gd name="T26" fmla="*/ 0 w 19"/>
              <a:gd name="T27" fmla="*/ 0 h 5"/>
              <a:gd name="T28" fmla="*/ 3 w 19"/>
              <a:gd name="T29" fmla="*/ 1 h 5"/>
              <a:gd name="T30" fmla="*/ 7 w 19"/>
              <a:gd name="T31" fmla="*/ 0 h 5"/>
              <a:gd name="T32" fmla="*/ 11 w 19"/>
              <a:gd name="T33" fmla="*/ 0 h 5"/>
              <a:gd name="T34" fmla="*/ 13 w 19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" h="5">
                <a:moveTo>
                  <a:pt x="13" y="0"/>
                </a:moveTo>
                <a:lnTo>
                  <a:pt x="18" y="0"/>
                </a:lnTo>
                <a:lnTo>
                  <a:pt x="19" y="1"/>
                </a:lnTo>
                <a:lnTo>
                  <a:pt x="18" y="1"/>
                </a:lnTo>
                <a:lnTo>
                  <a:pt x="16" y="1"/>
                </a:lnTo>
                <a:lnTo>
                  <a:pt x="14" y="1"/>
                </a:lnTo>
                <a:lnTo>
                  <a:pt x="14" y="3"/>
                </a:lnTo>
                <a:lnTo>
                  <a:pt x="14" y="5"/>
                </a:lnTo>
                <a:lnTo>
                  <a:pt x="11" y="5"/>
                </a:lnTo>
                <a:lnTo>
                  <a:pt x="7" y="3"/>
                </a:lnTo>
                <a:lnTo>
                  <a:pt x="5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3" y="1"/>
                </a:lnTo>
                <a:lnTo>
                  <a:pt x="7" y="0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0" name="Freeform 68"/>
          <p:cNvSpPr>
            <a:spLocks/>
          </p:cNvSpPr>
          <p:nvPr/>
        </p:nvSpPr>
        <p:spPr bwMode="auto">
          <a:xfrm>
            <a:off x="3034627" y="-226797"/>
            <a:ext cx="21043" cy="26764"/>
          </a:xfrm>
          <a:custGeom>
            <a:avLst/>
            <a:gdLst>
              <a:gd name="T0" fmla="*/ 1 w 4"/>
              <a:gd name="T1" fmla="*/ 0 h 5"/>
              <a:gd name="T2" fmla="*/ 3 w 4"/>
              <a:gd name="T3" fmla="*/ 0 h 5"/>
              <a:gd name="T4" fmla="*/ 3 w 4"/>
              <a:gd name="T5" fmla="*/ 2 h 5"/>
              <a:gd name="T6" fmla="*/ 4 w 4"/>
              <a:gd name="T7" fmla="*/ 2 h 5"/>
              <a:gd name="T8" fmla="*/ 3 w 4"/>
              <a:gd name="T9" fmla="*/ 3 h 5"/>
              <a:gd name="T10" fmla="*/ 1 w 4"/>
              <a:gd name="T11" fmla="*/ 5 h 5"/>
              <a:gd name="T12" fmla="*/ 0 w 4"/>
              <a:gd name="T13" fmla="*/ 5 h 5"/>
              <a:gd name="T14" fmla="*/ 0 w 4"/>
              <a:gd name="T15" fmla="*/ 5 h 5"/>
              <a:gd name="T16" fmla="*/ 0 w 4"/>
              <a:gd name="T17" fmla="*/ 5 h 5"/>
              <a:gd name="T18" fmla="*/ 0 w 4"/>
              <a:gd name="T19" fmla="*/ 3 h 5"/>
              <a:gd name="T20" fmla="*/ 1 w 4"/>
              <a:gd name="T21" fmla="*/ 0 h 5"/>
              <a:gd name="T22" fmla="*/ 1 w 4"/>
              <a:gd name="T23" fmla="*/ 0 h 5"/>
              <a:gd name="T24" fmla="*/ 1 w 4"/>
              <a:gd name="T2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" h="5">
                <a:moveTo>
                  <a:pt x="1" y="0"/>
                </a:moveTo>
                <a:lnTo>
                  <a:pt x="3" y="0"/>
                </a:lnTo>
                <a:lnTo>
                  <a:pt x="3" y="2"/>
                </a:lnTo>
                <a:lnTo>
                  <a:pt x="4" y="2"/>
                </a:lnTo>
                <a:lnTo>
                  <a:pt x="3" y="3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1" name="Freeform 69"/>
          <p:cNvSpPr>
            <a:spLocks/>
          </p:cNvSpPr>
          <p:nvPr/>
        </p:nvSpPr>
        <p:spPr bwMode="auto">
          <a:xfrm>
            <a:off x="1940372" y="110397"/>
            <a:ext cx="21043" cy="16058"/>
          </a:xfrm>
          <a:custGeom>
            <a:avLst/>
            <a:gdLst>
              <a:gd name="T0" fmla="*/ 1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4 w 4"/>
              <a:gd name="T7" fmla="*/ 3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2 h 3"/>
              <a:gd name="T16" fmla="*/ 0 w 4"/>
              <a:gd name="T17" fmla="*/ 2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2"/>
                </a:lnTo>
                <a:lnTo>
                  <a:pt x="4" y="2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1971938" y="121103"/>
            <a:ext cx="57871" cy="16058"/>
          </a:xfrm>
          <a:custGeom>
            <a:avLst/>
            <a:gdLst>
              <a:gd name="T0" fmla="*/ 5 w 11"/>
              <a:gd name="T1" fmla="*/ 0 h 3"/>
              <a:gd name="T2" fmla="*/ 9 w 11"/>
              <a:gd name="T3" fmla="*/ 0 h 3"/>
              <a:gd name="T4" fmla="*/ 11 w 11"/>
              <a:gd name="T5" fmla="*/ 1 h 3"/>
              <a:gd name="T6" fmla="*/ 11 w 11"/>
              <a:gd name="T7" fmla="*/ 1 h 3"/>
              <a:gd name="T8" fmla="*/ 9 w 11"/>
              <a:gd name="T9" fmla="*/ 1 h 3"/>
              <a:gd name="T10" fmla="*/ 9 w 11"/>
              <a:gd name="T11" fmla="*/ 1 h 3"/>
              <a:gd name="T12" fmla="*/ 8 w 11"/>
              <a:gd name="T13" fmla="*/ 3 h 3"/>
              <a:gd name="T14" fmla="*/ 5 w 11"/>
              <a:gd name="T15" fmla="*/ 1 h 3"/>
              <a:gd name="T16" fmla="*/ 0 w 11"/>
              <a:gd name="T17" fmla="*/ 1 h 3"/>
              <a:gd name="T18" fmla="*/ 1 w 11"/>
              <a:gd name="T19" fmla="*/ 0 h 3"/>
              <a:gd name="T20" fmla="*/ 5 w 11"/>
              <a:gd name="T2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3">
                <a:moveTo>
                  <a:pt x="5" y="0"/>
                </a:moveTo>
                <a:lnTo>
                  <a:pt x="9" y="0"/>
                </a:lnTo>
                <a:lnTo>
                  <a:pt x="11" y="1"/>
                </a:lnTo>
                <a:lnTo>
                  <a:pt x="11" y="1"/>
                </a:lnTo>
                <a:lnTo>
                  <a:pt x="9" y="1"/>
                </a:lnTo>
                <a:lnTo>
                  <a:pt x="9" y="1"/>
                </a:lnTo>
                <a:lnTo>
                  <a:pt x="8" y="3"/>
                </a:lnTo>
                <a:lnTo>
                  <a:pt x="5" y="1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2918888" y="-371308"/>
            <a:ext cx="99958" cy="42818"/>
          </a:xfrm>
          <a:custGeom>
            <a:avLst/>
            <a:gdLst>
              <a:gd name="T0" fmla="*/ 19 w 19"/>
              <a:gd name="T1" fmla="*/ 0 h 8"/>
              <a:gd name="T2" fmla="*/ 19 w 19"/>
              <a:gd name="T3" fmla="*/ 2 h 8"/>
              <a:gd name="T4" fmla="*/ 19 w 19"/>
              <a:gd name="T5" fmla="*/ 4 h 8"/>
              <a:gd name="T6" fmla="*/ 17 w 19"/>
              <a:gd name="T7" fmla="*/ 5 h 8"/>
              <a:gd name="T8" fmla="*/ 15 w 19"/>
              <a:gd name="T9" fmla="*/ 7 h 8"/>
              <a:gd name="T10" fmla="*/ 14 w 19"/>
              <a:gd name="T11" fmla="*/ 7 h 8"/>
              <a:gd name="T12" fmla="*/ 14 w 19"/>
              <a:gd name="T13" fmla="*/ 8 h 8"/>
              <a:gd name="T14" fmla="*/ 12 w 19"/>
              <a:gd name="T15" fmla="*/ 7 h 8"/>
              <a:gd name="T16" fmla="*/ 9 w 19"/>
              <a:gd name="T17" fmla="*/ 8 h 8"/>
              <a:gd name="T18" fmla="*/ 8 w 19"/>
              <a:gd name="T19" fmla="*/ 8 h 8"/>
              <a:gd name="T20" fmla="*/ 6 w 19"/>
              <a:gd name="T21" fmla="*/ 7 h 8"/>
              <a:gd name="T22" fmla="*/ 1 w 19"/>
              <a:gd name="T23" fmla="*/ 7 h 8"/>
              <a:gd name="T24" fmla="*/ 0 w 19"/>
              <a:gd name="T25" fmla="*/ 7 h 8"/>
              <a:gd name="T26" fmla="*/ 3 w 19"/>
              <a:gd name="T27" fmla="*/ 5 h 8"/>
              <a:gd name="T28" fmla="*/ 9 w 19"/>
              <a:gd name="T29" fmla="*/ 5 h 8"/>
              <a:gd name="T30" fmla="*/ 19 w 19"/>
              <a:gd name="T3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8">
                <a:moveTo>
                  <a:pt x="19" y="0"/>
                </a:moveTo>
                <a:lnTo>
                  <a:pt x="19" y="2"/>
                </a:lnTo>
                <a:lnTo>
                  <a:pt x="19" y="4"/>
                </a:lnTo>
                <a:lnTo>
                  <a:pt x="17" y="5"/>
                </a:lnTo>
                <a:lnTo>
                  <a:pt x="15" y="7"/>
                </a:lnTo>
                <a:lnTo>
                  <a:pt x="14" y="7"/>
                </a:lnTo>
                <a:lnTo>
                  <a:pt x="14" y="8"/>
                </a:lnTo>
                <a:lnTo>
                  <a:pt x="12" y="7"/>
                </a:lnTo>
                <a:lnTo>
                  <a:pt x="9" y="8"/>
                </a:lnTo>
                <a:lnTo>
                  <a:pt x="8" y="8"/>
                </a:lnTo>
                <a:lnTo>
                  <a:pt x="6" y="7"/>
                </a:lnTo>
                <a:lnTo>
                  <a:pt x="1" y="7"/>
                </a:lnTo>
                <a:lnTo>
                  <a:pt x="0" y="7"/>
                </a:lnTo>
                <a:lnTo>
                  <a:pt x="3" y="5"/>
                </a:lnTo>
                <a:lnTo>
                  <a:pt x="9" y="5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4" name="Freeform 76"/>
          <p:cNvSpPr>
            <a:spLocks/>
          </p:cNvSpPr>
          <p:nvPr/>
        </p:nvSpPr>
        <p:spPr bwMode="auto">
          <a:xfrm>
            <a:off x="-237617" y="-333845"/>
            <a:ext cx="1157387" cy="578047"/>
          </a:xfrm>
          <a:custGeom>
            <a:avLst/>
            <a:gdLst>
              <a:gd name="T0" fmla="*/ 216 w 220"/>
              <a:gd name="T1" fmla="*/ 4 h 108"/>
              <a:gd name="T2" fmla="*/ 218 w 220"/>
              <a:gd name="T3" fmla="*/ 11 h 108"/>
              <a:gd name="T4" fmla="*/ 209 w 220"/>
              <a:gd name="T5" fmla="*/ 22 h 108"/>
              <a:gd name="T6" fmla="*/ 193 w 220"/>
              <a:gd name="T7" fmla="*/ 27 h 108"/>
              <a:gd name="T8" fmla="*/ 171 w 220"/>
              <a:gd name="T9" fmla="*/ 33 h 108"/>
              <a:gd name="T10" fmla="*/ 144 w 220"/>
              <a:gd name="T11" fmla="*/ 41 h 108"/>
              <a:gd name="T12" fmla="*/ 120 w 220"/>
              <a:gd name="T13" fmla="*/ 47 h 108"/>
              <a:gd name="T14" fmla="*/ 108 w 220"/>
              <a:gd name="T15" fmla="*/ 52 h 108"/>
              <a:gd name="T16" fmla="*/ 100 w 220"/>
              <a:gd name="T17" fmla="*/ 58 h 108"/>
              <a:gd name="T18" fmla="*/ 93 w 220"/>
              <a:gd name="T19" fmla="*/ 60 h 108"/>
              <a:gd name="T20" fmla="*/ 97 w 220"/>
              <a:gd name="T21" fmla="*/ 63 h 108"/>
              <a:gd name="T22" fmla="*/ 90 w 220"/>
              <a:gd name="T23" fmla="*/ 67 h 108"/>
              <a:gd name="T24" fmla="*/ 87 w 220"/>
              <a:gd name="T25" fmla="*/ 71 h 108"/>
              <a:gd name="T26" fmla="*/ 78 w 220"/>
              <a:gd name="T27" fmla="*/ 69 h 108"/>
              <a:gd name="T28" fmla="*/ 76 w 220"/>
              <a:gd name="T29" fmla="*/ 75 h 108"/>
              <a:gd name="T30" fmla="*/ 70 w 220"/>
              <a:gd name="T31" fmla="*/ 77 h 108"/>
              <a:gd name="T32" fmla="*/ 68 w 220"/>
              <a:gd name="T33" fmla="*/ 85 h 108"/>
              <a:gd name="T34" fmla="*/ 59 w 220"/>
              <a:gd name="T35" fmla="*/ 93 h 108"/>
              <a:gd name="T36" fmla="*/ 56 w 220"/>
              <a:gd name="T37" fmla="*/ 94 h 108"/>
              <a:gd name="T38" fmla="*/ 54 w 220"/>
              <a:gd name="T39" fmla="*/ 96 h 108"/>
              <a:gd name="T40" fmla="*/ 46 w 220"/>
              <a:gd name="T41" fmla="*/ 107 h 108"/>
              <a:gd name="T42" fmla="*/ 32 w 220"/>
              <a:gd name="T43" fmla="*/ 107 h 108"/>
              <a:gd name="T44" fmla="*/ 15 w 220"/>
              <a:gd name="T45" fmla="*/ 104 h 108"/>
              <a:gd name="T46" fmla="*/ 7 w 220"/>
              <a:gd name="T47" fmla="*/ 101 h 108"/>
              <a:gd name="T48" fmla="*/ 4 w 220"/>
              <a:gd name="T49" fmla="*/ 94 h 108"/>
              <a:gd name="T50" fmla="*/ 13 w 220"/>
              <a:gd name="T51" fmla="*/ 90 h 108"/>
              <a:gd name="T52" fmla="*/ 18 w 220"/>
              <a:gd name="T53" fmla="*/ 83 h 108"/>
              <a:gd name="T54" fmla="*/ 34 w 220"/>
              <a:gd name="T55" fmla="*/ 74 h 108"/>
              <a:gd name="T56" fmla="*/ 27 w 220"/>
              <a:gd name="T57" fmla="*/ 72 h 108"/>
              <a:gd name="T58" fmla="*/ 35 w 220"/>
              <a:gd name="T59" fmla="*/ 63 h 108"/>
              <a:gd name="T60" fmla="*/ 32 w 220"/>
              <a:gd name="T61" fmla="*/ 60 h 108"/>
              <a:gd name="T62" fmla="*/ 30 w 220"/>
              <a:gd name="T63" fmla="*/ 55 h 108"/>
              <a:gd name="T64" fmla="*/ 38 w 220"/>
              <a:gd name="T65" fmla="*/ 56 h 108"/>
              <a:gd name="T66" fmla="*/ 45 w 220"/>
              <a:gd name="T67" fmla="*/ 52 h 108"/>
              <a:gd name="T68" fmla="*/ 48 w 220"/>
              <a:gd name="T69" fmla="*/ 49 h 108"/>
              <a:gd name="T70" fmla="*/ 57 w 220"/>
              <a:gd name="T71" fmla="*/ 47 h 108"/>
              <a:gd name="T72" fmla="*/ 62 w 220"/>
              <a:gd name="T73" fmla="*/ 41 h 108"/>
              <a:gd name="T74" fmla="*/ 76 w 220"/>
              <a:gd name="T75" fmla="*/ 34 h 108"/>
              <a:gd name="T76" fmla="*/ 90 w 220"/>
              <a:gd name="T77" fmla="*/ 31 h 108"/>
              <a:gd name="T78" fmla="*/ 101 w 220"/>
              <a:gd name="T79" fmla="*/ 28 h 108"/>
              <a:gd name="T80" fmla="*/ 106 w 220"/>
              <a:gd name="T81" fmla="*/ 27 h 108"/>
              <a:gd name="T82" fmla="*/ 108 w 220"/>
              <a:gd name="T83" fmla="*/ 22 h 108"/>
              <a:gd name="T84" fmla="*/ 127 w 220"/>
              <a:gd name="T85" fmla="*/ 23 h 108"/>
              <a:gd name="T86" fmla="*/ 155 w 220"/>
              <a:gd name="T87" fmla="*/ 19 h 108"/>
              <a:gd name="T88" fmla="*/ 164 w 220"/>
              <a:gd name="T89" fmla="*/ 15 h 108"/>
              <a:gd name="T90" fmla="*/ 174 w 220"/>
              <a:gd name="T91" fmla="*/ 14 h 108"/>
              <a:gd name="T92" fmla="*/ 182 w 220"/>
              <a:gd name="T93" fmla="*/ 6 h 108"/>
              <a:gd name="T94" fmla="*/ 201 w 220"/>
              <a:gd name="T95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0" h="108">
                <a:moveTo>
                  <a:pt x="201" y="0"/>
                </a:moveTo>
                <a:lnTo>
                  <a:pt x="205" y="1"/>
                </a:lnTo>
                <a:lnTo>
                  <a:pt x="213" y="3"/>
                </a:lnTo>
                <a:lnTo>
                  <a:pt x="216" y="4"/>
                </a:lnTo>
                <a:lnTo>
                  <a:pt x="218" y="6"/>
                </a:lnTo>
                <a:lnTo>
                  <a:pt x="220" y="8"/>
                </a:lnTo>
                <a:lnTo>
                  <a:pt x="220" y="9"/>
                </a:lnTo>
                <a:lnTo>
                  <a:pt x="218" y="11"/>
                </a:lnTo>
                <a:lnTo>
                  <a:pt x="218" y="12"/>
                </a:lnTo>
                <a:lnTo>
                  <a:pt x="218" y="14"/>
                </a:lnTo>
                <a:lnTo>
                  <a:pt x="213" y="17"/>
                </a:lnTo>
                <a:lnTo>
                  <a:pt x="209" y="22"/>
                </a:lnTo>
                <a:lnTo>
                  <a:pt x="209" y="22"/>
                </a:lnTo>
                <a:lnTo>
                  <a:pt x="202" y="23"/>
                </a:lnTo>
                <a:lnTo>
                  <a:pt x="196" y="25"/>
                </a:lnTo>
                <a:lnTo>
                  <a:pt x="193" y="27"/>
                </a:lnTo>
                <a:lnTo>
                  <a:pt x="190" y="28"/>
                </a:lnTo>
                <a:lnTo>
                  <a:pt x="187" y="30"/>
                </a:lnTo>
                <a:lnTo>
                  <a:pt x="180" y="31"/>
                </a:lnTo>
                <a:lnTo>
                  <a:pt x="171" y="33"/>
                </a:lnTo>
                <a:lnTo>
                  <a:pt x="166" y="36"/>
                </a:lnTo>
                <a:lnTo>
                  <a:pt x="158" y="36"/>
                </a:lnTo>
                <a:lnTo>
                  <a:pt x="152" y="39"/>
                </a:lnTo>
                <a:lnTo>
                  <a:pt x="144" y="41"/>
                </a:lnTo>
                <a:lnTo>
                  <a:pt x="142" y="41"/>
                </a:lnTo>
                <a:lnTo>
                  <a:pt x="138" y="42"/>
                </a:lnTo>
                <a:lnTo>
                  <a:pt x="134" y="42"/>
                </a:lnTo>
                <a:lnTo>
                  <a:pt x="120" y="47"/>
                </a:lnTo>
                <a:lnTo>
                  <a:pt x="114" y="50"/>
                </a:lnTo>
                <a:lnTo>
                  <a:pt x="111" y="50"/>
                </a:lnTo>
                <a:lnTo>
                  <a:pt x="109" y="50"/>
                </a:lnTo>
                <a:lnTo>
                  <a:pt x="108" y="52"/>
                </a:lnTo>
                <a:lnTo>
                  <a:pt x="106" y="53"/>
                </a:lnTo>
                <a:lnTo>
                  <a:pt x="103" y="55"/>
                </a:lnTo>
                <a:lnTo>
                  <a:pt x="101" y="56"/>
                </a:lnTo>
                <a:lnTo>
                  <a:pt x="100" y="58"/>
                </a:lnTo>
                <a:lnTo>
                  <a:pt x="100" y="58"/>
                </a:lnTo>
                <a:lnTo>
                  <a:pt x="98" y="58"/>
                </a:lnTo>
                <a:lnTo>
                  <a:pt x="97" y="58"/>
                </a:lnTo>
                <a:lnTo>
                  <a:pt x="93" y="60"/>
                </a:lnTo>
                <a:lnTo>
                  <a:pt x="93" y="61"/>
                </a:lnTo>
                <a:lnTo>
                  <a:pt x="97" y="61"/>
                </a:lnTo>
                <a:lnTo>
                  <a:pt x="97" y="63"/>
                </a:lnTo>
                <a:lnTo>
                  <a:pt x="97" y="63"/>
                </a:lnTo>
                <a:lnTo>
                  <a:pt x="95" y="64"/>
                </a:lnTo>
                <a:lnTo>
                  <a:pt x="93" y="66"/>
                </a:lnTo>
                <a:lnTo>
                  <a:pt x="92" y="67"/>
                </a:lnTo>
                <a:lnTo>
                  <a:pt x="90" y="67"/>
                </a:lnTo>
                <a:lnTo>
                  <a:pt x="87" y="67"/>
                </a:lnTo>
                <a:lnTo>
                  <a:pt x="86" y="69"/>
                </a:lnTo>
                <a:lnTo>
                  <a:pt x="87" y="69"/>
                </a:lnTo>
                <a:lnTo>
                  <a:pt x="87" y="71"/>
                </a:lnTo>
                <a:lnTo>
                  <a:pt x="86" y="71"/>
                </a:lnTo>
                <a:lnTo>
                  <a:pt x="84" y="71"/>
                </a:lnTo>
                <a:lnTo>
                  <a:pt x="79" y="69"/>
                </a:lnTo>
                <a:lnTo>
                  <a:pt x="78" y="69"/>
                </a:lnTo>
                <a:lnTo>
                  <a:pt x="78" y="71"/>
                </a:lnTo>
                <a:lnTo>
                  <a:pt x="78" y="72"/>
                </a:lnTo>
                <a:lnTo>
                  <a:pt x="78" y="74"/>
                </a:lnTo>
                <a:lnTo>
                  <a:pt x="76" y="75"/>
                </a:lnTo>
                <a:lnTo>
                  <a:pt x="75" y="75"/>
                </a:lnTo>
                <a:lnTo>
                  <a:pt x="68" y="74"/>
                </a:lnTo>
                <a:lnTo>
                  <a:pt x="68" y="75"/>
                </a:lnTo>
                <a:lnTo>
                  <a:pt x="70" y="77"/>
                </a:lnTo>
                <a:lnTo>
                  <a:pt x="70" y="78"/>
                </a:lnTo>
                <a:lnTo>
                  <a:pt x="71" y="80"/>
                </a:lnTo>
                <a:lnTo>
                  <a:pt x="70" y="82"/>
                </a:lnTo>
                <a:lnTo>
                  <a:pt x="68" y="85"/>
                </a:lnTo>
                <a:lnTo>
                  <a:pt x="57" y="88"/>
                </a:lnTo>
                <a:lnTo>
                  <a:pt x="57" y="90"/>
                </a:lnTo>
                <a:lnTo>
                  <a:pt x="59" y="91"/>
                </a:lnTo>
                <a:lnTo>
                  <a:pt x="59" y="93"/>
                </a:lnTo>
                <a:lnTo>
                  <a:pt x="59" y="94"/>
                </a:lnTo>
                <a:lnTo>
                  <a:pt x="57" y="94"/>
                </a:lnTo>
                <a:lnTo>
                  <a:pt x="56" y="94"/>
                </a:lnTo>
                <a:lnTo>
                  <a:pt x="56" y="94"/>
                </a:lnTo>
                <a:lnTo>
                  <a:pt x="52" y="93"/>
                </a:lnTo>
                <a:lnTo>
                  <a:pt x="51" y="93"/>
                </a:lnTo>
                <a:lnTo>
                  <a:pt x="51" y="94"/>
                </a:lnTo>
                <a:lnTo>
                  <a:pt x="54" y="96"/>
                </a:lnTo>
                <a:lnTo>
                  <a:pt x="54" y="97"/>
                </a:lnTo>
                <a:lnTo>
                  <a:pt x="54" y="99"/>
                </a:lnTo>
                <a:lnTo>
                  <a:pt x="49" y="102"/>
                </a:lnTo>
                <a:lnTo>
                  <a:pt x="46" y="107"/>
                </a:lnTo>
                <a:lnTo>
                  <a:pt x="41" y="108"/>
                </a:lnTo>
                <a:lnTo>
                  <a:pt x="38" y="108"/>
                </a:lnTo>
                <a:lnTo>
                  <a:pt x="35" y="108"/>
                </a:lnTo>
                <a:lnTo>
                  <a:pt x="32" y="107"/>
                </a:lnTo>
                <a:lnTo>
                  <a:pt x="26" y="107"/>
                </a:lnTo>
                <a:lnTo>
                  <a:pt x="23" y="105"/>
                </a:lnTo>
                <a:lnTo>
                  <a:pt x="18" y="104"/>
                </a:lnTo>
                <a:lnTo>
                  <a:pt x="15" y="104"/>
                </a:lnTo>
                <a:lnTo>
                  <a:pt x="11" y="105"/>
                </a:lnTo>
                <a:lnTo>
                  <a:pt x="8" y="107"/>
                </a:lnTo>
                <a:lnTo>
                  <a:pt x="5" y="104"/>
                </a:lnTo>
                <a:lnTo>
                  <a:pt x="7" y="101"/>
                </a:lnTo>
                <a:lnTo>
                  <a:pt x="0" y="97"/>
                </a:lnTo>
                <a:lnTo>
                  <a:pt x="0" y="96"/>
                </a:lnTo>
                <a:lnTo>
                  <a:pt x="0" y="94"/>
                </a:lnTo>
                <a:lnTo>
                  <a:pt x="4" y="94"/>
                </a:lnTo>
                <a:lnTo>
                  <a:pt x="5" y="91"/>
                </a:lnTo>
                <a:lnTo>
                  <a:pt x="8" y="90"/>
                </a:lnTo>
                <a:lnTo>
                  <a:pt x="11" y="90"/>
                </a:lnTo>
                <a:lnTo>
                  <a:pt x="13" y="90"/>
                </a:lnTo>
                <a:lnTo>
                  <a:pt x="15" y="88"/>
                </a:lnTo>
                <a:lnTo>
                  <a:pt x="15" y="86"/>
                </a:lnTo>
                <a:lnTo>
                  <a:pt x="16" y="85"/>
                </a:lnTo>
                <a:lnTo>
                  <a:pt x="18" y="83"/>
                </a:lnTo>
                <a:lnTo>
                  <a:pt x="23" y="77"/>
                </a:lnTo>
                <a:lnTo>
                  <a:pt x="24" y="75"/>
                </a:lnTo>
                <a:lnTo>
                  <a:pt x="34" y="75"/>
                </a:lnTo>
                <a:lnTo>
                  <a:pt x="34" y="74"/>
                </a:lnTo>
                <a:lnTo>
                  <a:pt x="32" y="74"/>
                </a:lnTo>
                <a:lnTo>
                  <a:pt x="29" y="74"/>
                </a:lnTo>
                <a:lnTo>
                  <a:pt x="27" y="72"/>
                </a:lnTo>
                <a:lnTo>
                  <a:pt x="27" y="72"/>
                </a:lnTo>
                <a:lnTo>
                  <a:pt x="26" y="71"/>
                </a:lnTo>
                <a:lnTo>
                  <a:pt x="27" y="69"/>
                </a:lnTo>
                <a:lnTo>
                  <a:pt x="30" y="66"/>
                </a:lnTo>
                <a:lnTo>
                  <a:pt x="35" y="63"/>
                </a:lnTo>
                <a:lnTo>
                  <a:pt x="40" y="61"/>
                </a:lnTo>
                <a:lnTo>
                  <a:pt x="38" y="61"/>
                </a:lnTo>
                <a:lnTo>
                  <a:pt x="37" y="60"/>
                </a:lnTo>
                <a:lnTo>
                  <a:pt x="32" y="60"/>
                </a:lnTo>
                <a:lnTo>
                  <a:pt x="30" y="58"/>
                </a:lnTo>
                <a:lnTo>
                  <a:pt x="30" y="56"/>
                </a:lnTo>
                <a:lnTo>
                  <a:pt x="29" y="56"/>
                </a:lnTo>
                <a:lnTo>
                  <a:pt x="30" y="55"/>
                </a:lnTo>
                <a:lnTo>
                  <a:pt x="34" y="55"/>
                </a:lnTo>
                <a:lnTo>
                  <a:pt x="35" y="55"/>
                </a:lnTo>
                <a:lnTo>
                  <a:pt x="37" y="55"/>
                </a:lnTo>
                <a:lnTo>
                  <a:pt x="38" y="56"/>
                </a:lnTo>
                <a:lnTo>
                  <a:pt x="40" y="56"/>
                </a:lnTo>
                <a:lnTo>
                  <a:pt x="40" y="56"/>
                </a:lnTo>
                <a:lnTo>
                  <a:pt x="45" y="53"/>
                </a:lnTo>
                <a:lnTo>
                  <a:pt x="45" y="52"/>
                </a:lnTo>
                <a:lnTo>
                  <a:pt x="45" y="50"/>
                </a:lnTo>
                <a:lnTo>
                  <a:pt x="45" y="50"/>
                </a:lnTo>
                <a:lnTo>
                  <a:pt x="46" y="49"/>
                </a:lnTo>
                <a:lnTo>
                  <a:pt x="48" y="49"/>
                </a:lnTo>
                <a:lnTo>
                  <a:pt x="51" y="49"/>
                </a:lnTo>
                <a:lnTo>
                  <a:pt x="56" y="50"/>
                </a:lnTo>
                <a:lnTo>
                  <a:pt x="56" y="50"/>
                </a:lnTo>
                <a:lnTo>
                  <a:pt x="57" y="47"/>
                </a:lnTo>
                <a:lnTo>
                  <a:pt x="59" y="45"/>
                </a:lnTo>
                <a:lnTo>
                  <a:pt x="62" y="42"/>
                </a:lnTo>
                <a:lnTo>
                  <a:pt x="62" y="42"/>
                </a:lnTo>
                <a:lnTo>
                  <a:pt x="62" y="41"/>
                </a:lnTo>
                <a:lnTo>
                  <a:pt x="67" y="39"/>
                </a:lnTo>
                <a:lnTo>
                  <a:pt x="71" y="38"/>
                </a:lnTo>
                <a:lnTo>
                  <a:pt x="75" y="34"/>
                </a:lnTo>
                <a:lnTo>
                  <a:pt x="76" y="34"/>
                </a:lnTo>
                <a:lnTo>
                  <a:pt x="78" y="34"/>
                </a:lnTo>
                <a:lnTo>
                  <a:pt x="81" y="33"/>
                </a:lnTo>
                <a:lnTo>
                  <a:pt x="87" y="33"/>
                </a:lnTo>
                <a:lnTo>
                  <a:pt x="90" y="31"/>
                </a:lnTo>
                <a:lnTo>
                  <a:pt x="92" y="28"/>
                </a:lnTo>
                <a:lnTo>
                  <a:pt x="93" y="28"/>
                </a:lnTo>
                <a:lnTo>
                  <a:pt x="98" y="27"/>
                </a:lnTo>
                <a:lnTo>
                  <a:pt x="101" y="28"/>
                </a:lnTo>
                <a:lnTo>
                  <a:pt x="101" y="28"/>
                </a:lnTo>
                <a:lnTo>
                  <a:pt x="103" y="28"/>
                </a:lnTo>
                <a:lnTo>
                  <a:pt x="105" y="28"/>
                </a:lnTo>
                <a:lnTo>
                  <a:pt x="106" y="27"/>
                </a:lnTo>
                <a:lnTo>
                  <a:pt x="105" y="25"/>
                </a:lnTo>
                <a:lnTo>
                  <a:pt x="105" y="23"/>
                </a:lnTo>
                <a:lnTo>
                  <a:pt x="106" y="22"/>
                </a:lnTo>
                <a:lnTo>
                  <a:pt x="108" y="22"/>
                </a:lnTo>
                <a:lnTo>
                  <a:pt x="112" y="22"/>
                </a:lnTo>
                <a:lnTo>
                  <a:pt x="116" y="22"/>
                </a:lnTo>
                <a:lnTo>
                  <a:pt x="122" y="23"/>
                </a:lnTo>
                <a:lnTo>
                  <a:pt x="127" y="23"/>
                </a:lnTo>
                <a:lnTo>
                  <a:pt x="130" y="23"/>
                </a:lnTo>
                <a:lnTo>
                  <a:pt x="133" y="23"/>
                </a:lnTo>
                <a:lnTo>
                  <a:pt x="141" y="22"/>
                </a:lnTo>
                <a:lnTo>
                  <a:pt x="155" y="19"/>
                </a:lnTo>
                <a:lnTo>
                  <a:pt x="158" y="17"/>
                </a:lnTo>
                <a:lnTo>
                  <a:pt x="161" y="15"/>
                </a:lnTo>
                <a:lnTo>
                  <a:pt x="163" y="15"/>
                </a:lnTo>
                <a:lnTo>
                  <a:pt x="164" y="15"/>
                </a:lnTo>
                <a:lnTo>
                  <a:pt x="168" y="15"/>
                </a:lnTo>
                <a:lnTo>
                  <a:pt x="171" y="14"/>
                </a:lnTo>
                <a:lnTo>
                  <a:pt x="172" y="14"/>
                </a:lnTo>
                <a:lnTo>
                  <a:pt x="174" y="14"/>
                </a:lnTo>
                <a:lnTo>
                  <a:pt x="175" y="12"/>
                </a:lnTo>
                <a:lnTo>
                  <a:pt x="175" y="9"/>
                </a:lnTo>
                <a:lnTo>
                  <a:pt x="177" y="8"/>
                </a:lnTo>
                <a:lnTo>
                  <a:pt x="182" y="6"/>
                </a:lnTo>
                <a:lnTo>
                  <a:pt x="188" y="3"/>
                </a:lnTo>
                <a:lnTo>
                  <a:pt x="194" y="1"/>
                </a:lnTo>
                <a:lnTo>
                  <a:pt x="199" y="0"/>
                </a:lnTo>
                <a:lnTo>
                  <a:pt x="20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5" name="Freeform 77"/>
          <p:cNvSpPr>
            <a:spLocks/>
          </p:cNvSpPr>
          <p:nvPr/>
        </p:nvSpPr>
        <p:spPr bwMode="auto">
          <a:xfrm>
            <a:off x="719858" y="608157"/>
            <a:ext cx="15783" cy="42818"/>
          </a:xfrm>
          <a:custGeom>
            <a:avLst/>
            <a:gdLst>
              <a:gd name="T0" fmla="*/ 1 w 3"/>
              <a:gd name="T1" fmla="*/ 0 h 8"/>
              <a:gd name="T2" fmla="*/ 1 w 3"/>
              <a:gd name="T3" fmla="*/ 0 h 8"/>
              <a:gd name="T4" fmla="*/ 1 w 3"/>
              <a:gd name="T5" fmla="*/ 2 h 8"/>
              <a:gd name="T6" fmla="*/ 3 w 3"/>
              <a:gd name="T7" fmla="*/ 6 h 8"/>
              <a:gd name="T8" fmla="*/ 3 w 3"/>
              <a:gd name="T9" fmla="*/ 8 h 8"/>
              <a:gd name="T10" fmla="*/ 3 w 3"/>
              <a:gd name="T11" fmla="*/ 6 h 8"/>
              <a:gd name="T12" fmla="*/ 1 w 3"/>
              <a:gd name="T13" fmla="*/ 6 h 8"/>
              <a:gd name="T14" fmla="*/ 1 w 3"/>
              <a:gd name="T15" fmla="*/ 5 h 8"/>
              <a:gd name="T16" fmla="*/ 0 w 3"/>
              <a:gd name="T17" fmla="*/ 2 h 8"/>
              <a:gd name="T18" fmla="*/ 1 w 3"/>
              <a:gd name="T19" fmla="*/ 0 h 8"/>
              <a:gd name="T20" fmla="*/ 1 w 3"/>
              <a:gd name="T2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1" y="0"/>
                </a:lnTo>
                <a:lnTo>
                  <a:pt x="1" y="2"/>
                </a:lnTo>
                <a:lnTo>
                  <a:pt x="3" y="6"/>
                </a:lnTo>
                <a:lnTo>
                  <a:pt x="3" y="8"/>
                </a:lnTo>
                <a:lnTo>
                  <a:pt x="3" y="6"/>
                </a:lnTo>
                <a:lnTo>
                  <a:pt x="1" y="6"/>
                </a:lnTo>
                <a:lnTo>
                  <a:pt x="1" y="5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6" name="Freeform 78"/>
          <p:cNvSpPr>
            <a:spLocks/>
          </p:cNvSpPr>
          <p:nvPr/>
        </p:nvSpPr>
        <p:spPr bwMode="auto">
          <a:xfrm>
            <a:off x="1656286" y="270966"/>
            <a:ext cx="68391" cy="58876"/>
          </a:xfrm>
          <a:custGeom>
            <a:avLst/>
            <a:gdLst>
              <a:gd name="T0" fmla="*/ 8 w 13"/>
              <a:gd name="T1" fmla="*/ 0 h 11"/>
              <a:gd name="T2" fmla="*/ 9 w 13"/>
              <a:gd name="T3" fmla="*/ 2 h 11"/>
              <a:gd name="T4" fmla="*/ 11 w 13"/>
              <a:gd name="T5" fmla="*/ 3 h 11"/>
              <a:gd name="T6" fmla="*/ 13 w 13"/>
              <a:gd name="T7" fmla="*/ 5 h 11"/>
              <a:gd name="T8" fmla="*/ 13 w 13"/>
              <a:gd name="T9" fmla="*/ 10 h 11"/>
              <a:gd name="T10" fmla="*/ 13 w 13"/>
              <a:gd name="T11" fmla="*/ 11 h 11"/>
              <a:gd name="T12" fmla="*/ 11 w 13"/>
              <a:gd name="T13" fmla="*/ 11 h 11"/>
              <a:gd name="T14" fmla="*/ 3 w 13"/>
              <a:gd name="T15" fmla="*/ 10 h 11"/>
              <a:gd name="T16" fmla="*/ 0 w 13"/>
              <a:gd name="T17" fmla="*/ 10 h 11"/>
              <a:gd name="T18" fmla="*/ 0 w 13"/>
              <a:gd name="T19" fmla="*/ 8 h 11"/>
              <a:gd name="T20" fmla="*/ 0 w 13"/>
              <a:gd name="T21" fmla="*/ 6 h 11"/>
              <a:gd name="T22" fmla="*/ 8 w 13"/>
              <a:gd name="T2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11">
                <a:moveTo>
                  <a:pt x="8" y="0"/>
                </a:moveTo>
                <a:lnTo>
                  <a:pt x="9" y="2"/>
                </a:lnTo>
                <a:lnTo>
                  <a:pt x="11" y="3"/>
                </a:lnTo>
                <a:lnTo>
                  <a:pt x="13" y="5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3" y="10"/>
                </a:lnTo>
                <a:lnTo>
                  <a:pt x="0" y="10"/>
                </a:lnTo>
                <a:lnTo>
                  <a:pt x="0" y="8"/>
                </a:lnTo>
                <a:lnTo>
                  <a:pt x="0" y="6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7" name="Freeform 79"/>
          <p:cNvSpPr>
            <a:spLocks/>
          </p:cNvSpPr>
          <p:nvPr/>
        </p:nvSpPr>
        <p:spPr bwMode="auto">
          <a:xfrm>
            <a:off x="120121" y="650975"/>
            <a:ext cx="152566" cy="112399"/>
          </a:xfrm>
          <a:custGeom>
            <a:avLst/>
            <a:gdLst>
              <a:gd name="T0" fmla="*/ 8 w 29"/>
              <a:gd name="T1" fmla="*/ 0 h 21"/>
              <a:gd name="T2" fmla="*/ 8 w 29"/>
              <a:gd name="T3" fmla="*/ 0 h 21"/>
              <a:gd name="T4" fmla="*/ 8 w 29"/>
              <a:gd name="T5" fmla="*/ 2 h 21"/>
              <a:gd name="T6" fmla="*/ 13 w 29"/>
              <a:gd name="T7" fmla="*/ 3 h 21"/>
              <a:gd name="T8" fmla="*/ 14 w 29"/>
              <a:gd name="T9" fmla="*/ 5 h 21"/>
              <a:gd name="T10" fmla="*/ 16 w 29"/>
              <a:gd name="T11" fmla="*/ 6 h 21"/>
              <a:gd name="T12" fmla="*/ 18 w 29"/>
              <a:gd name="T13" fmla="*/ 8 h 21"/>
              <a:gd name="T14" fmla="*/ 21 w 29"/>
              <a:gd name="T15" fmla="*/ 10 h 21"/>
              <a:gd name="T16" fmla="*/ 24 w 29"/>
              <a:gd name="T17" fmla="*/ 13 h 21"/>
              <a:gd name="T18" fmla="*/ 27 w 29"/>
              <a:gd name="T19" fmla="*/ 14 h 21"/>
              <a:gd name="T20" fmla="*/ 29 w 29"/>
              <a:gd name="T21" fmla="*/ 14 h 21"/>
              <a:gd name="T22" fmla="*/ 29 w 29"/>
              <a:gd name="T23" fmla="*/ 16 h 21"/>
              <a:gd name="T24" fmla="*/ 29 w 29"/>
              <a:gd name="T25" fmla="*/ 17 h 21"/>
              <a:gd name="T26" fmla="*/ 29 w 29"/>
              <a:gd name="T27" fmla="*/ 19 h 21"/>
              <a:gd name="T28" fmla="*/ 27 w 29"/>
              <a:gd name="T29" fmla="*/ 21 h 21"/>
              <a:gd name="T30" fmla="*/ 25 w 29"/>
              <a:gd name="T31" fmla="*/ 21 h 21"/>
              <a:gd name="T32" fmla="*/ 22 w 29"/>
              <a:gd name="T33" fmla="*/ 21 h 21"/>
              <a:gd name="T34" fmla="*/ 21 w 29"/>
              <a:gd name="T35" fmla="*/ 21 h 21"/>
              <a:gd name="T36" fmla="*/ 19 w 29"/>
              <a:gd name="T37" fmla="*/ 21 h 21"/>
              <a:gd name="T38" fmla="*/ 18 w 29"/>
              <a:gd name="T39" fmla="*/ 21 h 21"/>
              <a:gd name="T40" fmla="*/ 18 w 29"/>
              <a:gd name="T41" fmla="*/ 21 h 21"/>
              <a:gd name="T42" fmla="*/ 16 w 29"/>
              <a:gd name="T43" fmla="*/ 19 h 21"/>
              <a:gd name="T44" fmla="*/ 16 w 29"/>
              <a:gd name="T45" fmla="*/ 17 h 21"/>
              <a:gd name="T46" fmla="*/ 14 w 29"/>
              <a:gd name="T47" fmla="*/ 16 h 21"/>
              <a:gd name="T48" fmla="*/ 13 w 29"/>
              <a:gd name="T49" fmla="*/ 16 h 21"/>
              <a:gd name="T50" fmla="*/ 11 w 29"/>
              <a:gd name="T51" fmla="*/ 16 h 21"/>
              <a:gd name="T52" fmla="*/ 10 w 29"/>
              <a:gd name="T53" fmla="*/ 14 h 21"/>
              <a:gd name="T54" fmla="*/ 8 w 29"/>
              <a:gd name="T55" fmla="*/ 14 h 21"/>
              <a:gd name="T56" fmla="*/ 8 w 29"/>
              <a:gd name="T57" fmla="*/ 16 h 21"/>
              <a:gd name="T58" fmla="*/ 7 w 29"/>
              <a:gd name="T59" fmla="*/ 16 h 21"/>
              <a:gd name="T60" fmla="*/ 3 w 29"/>
              <a:gd name="T61" fmla="*/ 11 h 21"/>
              <a:gd name="T62" fmla="*/ 2 w 29"/>
              <a:gd name="T63" fmla="*/ 11 h 21"/>
              <a:gd name="T64" fmla="*/ 2 w 29"/>
              <a:gd name="T65" fmla="*/ 10 h 21"/>
              <a:gd name="T66" fmla="*/ 2 w 29"/>
              <a:gd name="T67" fmla="*/ 8 h 21"/>
              <a:gd name="T68" fmla="*/ 0 w 29"/>
              <a:gd name="T69" fmla="*/ 6 h 21"/>
              <a:gd name="T70" fmla="*/ 0 w 29"/>
              <a:gd name="T71" fmla="*/ 5 h 21"/>
              <a:gd name="T72" fmla="*/ 2 w 29"/>
              <a:gd name="T73" fmla="*/ 3 h 21"/>
              <a:gd name="T74" fmla="*/ 3 w 29"/>
              <a:gd name="T75" fmla="*/ 3 h 21"/>
              <a:gd name="T76" fmla="*/ 5 w 29"/>
              <a:gd name="T77" fmla="*/ 2 h 21"/>
              <a:gd name="T78" fmla="*/ 8 w 29"/>
              <a:gd name="T7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21">
                <a:moveTo>
                  <a:pt x="8" y="0"/>
                </a:moveTo>
                <a:lnTo>
                  <a:pt x="8" y="0"/>
                </a:lnTo>
                <a:lnTo>
                  <a:pt x="8" y="2"/>
                </a:lnTo>
                <a:lnTo>
                  <a:pt x="13" y="3"/>
                </a:lnTo>
                <a:lnTo>
                  <a:pt x="14" y="5"/>
                </a:lnTo>
                <a:lnTo>
                  <a:pt x="16" y="6"/>
                </a:lnTo>
                <a:lnTo>
                  <a:pt x="18" y="8"/>
                </a:lnTo>
                <a:lnTo>
                  <a:pt x="21" y="10"/>
                </a:lnTo>
                <a:lnTo>
                  <a:pt x="24" y="13"/>
                </a:lnTo>
                <a:lnTo>
                  <a:pt x="27" y="14"/>
                </a:lnTo>
                <a:lnTo>
                  <a:pt x="29" y="14"/>
                </a:lnTo>
                <a:lnTo>
                  <a:pt x="29" y="16"/>
                </a:lnTo>
                <a:lnTo>
                  <a:pt x="29" y="17"/>
                </a:lnTo>
                <a:lnTo>
                  <a:pt x="29" y="19"/>
                </a:lnTo>
                <a:lnTo>
                  <a:pt x="27" y="21"/>
                </a:lnTo>
                <a:lnTo>
                  <a:pt x="25" y="21"/>
                </a:lnTo>
                <a:lnTo>
                  <a:pt x="22" y="21"/>
                </a:lnTo>
                <a:lnTo>
                  <a:pt x="21" y="21"/>
                </a:lnTo>
                <a:lnTo>
                  <a:pt x="19" y="21"/>
                </a:lnTo>
                <a:lnTo>
                  <a:pt x="18" y="21"/>
                </a:lnTo>
                <a:lnTo>
                  <a:pt x="18" y="21"/>
                </a:lnTo>
                <a:lnTo>
                  <a:pt x="16" y="19"/>
                </a:lnTo>
                <a:lnTo>
                  <a:pt x="16" y="17"/>
                </a:lnTo>
                <a:lnTo>
                  <a:pt x="14" y="16"/>
                </a:lnTo>
                <a:lnTo>
                  <a:pt x="13" y="16"/>
                </a:lnTo>
                <a:lnTo>
                  <a:pt x="11" y="16"/>
                </a:lnTo>
                <a:lnTo>
                  <a:pt x="10" y="14"/>
                </a:lnTo>
                <a:lnTo>
                  <a:pt x="8" y="14"/>
                </a:lnTo>
                <a:lnTo>
                  <a:pt x="8" y="16"/>
                </a:lnTo>
                <a:lnTo>
                  <a:pt x="7" y="16"/>
                </a:lnTo>
                <a:lnTo>
                  <a:pt x="3" y="11"/>
                </a:lnTo>
                <a:lnTo>
                  <a:pt x="2" y="11"/>
                </a:lnTo>
                <a:lnTo>
                  <a:pt x="2" y="10"/>
                </a:lnTo>
                <a:lnTo>
                  <a:pt x="2" y="8"/>
                </a:lnTo>
                <a:lnTo>
                  <a:pt x="0" y="6"/>
                </a:lnTo>
                <a:lnTo>
                  <a:pt x="0" y="5"/>
                </a:lnTo>
                <a:lnTo>
                  <a:pt x="2" y="3"/>
                </a:lnTo>
                <a:lnTo>
                  <a:pt x="3" y="3"/>
                </a:lnTo>
                <a:lnTo>
                  <a:pt x="5" y="2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8" name="Freeform 82"/>
          <p:cNvSpPr>
            <a:spLocks/>
          </p:cNvSpPr>
          <p:nvPr/>
        </p:nvSpPr>
        <p:spPr bwMode="auto">
          <a:xfrm>
            <a:off x="993419" y="212088"/>
            <a:ext cx="121001" cy="69581"/>
          </a:xfrm>
          <a:custGeom>
            <a:avLst/>
            <a:gdLst>
              <a:gd name="T0" fmla="*/ 14 w 23"/>
              <a:gd name="T1" fmla="*/ 0 h 13"/>
              <a:gd name="T2" fmla="*/ 16 w 23"/>
              <a:gd name="T3" fmla="*/ 0 h 13"/>
              <a:gd name="T4" fmla="*/ 17 w 23"/>
              <a:gd name="T5" fmla="*/ 2 h 13"/>
              <a:gd name="T6" fmla="*/ 19 w 23"/>
              <a:gd name="T7" fmla="*/ 2 h 13"/>
              <a:gd name="T8" fmla="*/ 20 w 23"/>
              <a:gd name="T9" fmla="*/ 5 h 13"/>
              <a:gd name="T10" fmla="*/ 22 w 23"/>
              <a:gd name="T11" fmla="*/ 5 h 13"/>
              <a:gd name="T12" fmla="*/ 23 w 23"/>
              <a:gd name="T13" fmla="*/ 6 h 13"/>
              <a:gd name="T14" fmla="*/ 23 w 23"/>
              <a:gd name="T15" fmla="*/ 8 h 13"/>
              <a:gd name="T16" fmla="*/ 23 w 23"/>
              <a:gd name="T17" fmla="*/ 10 h 13"/>
              <a:gd name="T18" fmla="*/ 20 w 23"/>
              <a:gd name="T19" fmla="*/ 10 h 13"/>
              <a:gd name="T20" fmla="*/ 14 w 23"/>
              <a:gd name="T21" fmla="*/ 11 h 13"/>
              <a:gd name="T22" fmla="*/ 11 w 23"/>
              <a:gd name="T23" fmla="*/ 11 h 13"/>
              <a:gd name="T24" fmla="*/ 6 w 23"/>
              <a:gd name="T25" fmla="*/ 13 h 13"/>
              <a:gd name="T26" fmla="*/ 5 w 23"/>
              <a:gd name="T27" fmla="*/ 13 h 13"/>
              <a:gd name="T28" fmla="*/ 3 w 23"/>
              <a:gd name="T29" fmla="*/ 13 h 13"/>
              <a:gd name="T30" fmla="*/ 1 w 23"/>
              <a:gd name="T31" fmla="*/ 13 h 13"/>
              <a:gd name="T32" fmla="*/ 0 w 23"/>
              <a:gd name="T33" fmla="*/ 13 h 13"/>
              <a:gd name="T34" fmla="*/ 0 w 23"/>
              <a:gd name="T35" fmla="*/ 11 h 13"/>
              <a:gd name="T36" fmla="*/ 0 w 23"/>
              <a:gd name="T37" fmla="*/ 10 h 13"/>
              <a:gd name="T38" fmla="*/ 1 w 23"/>
              <a:gd name="T39" fmla="*/ 8 h 13"/>
              <a:gd name="T40" fmla="*/ 0 w 23"/>
              <a:gd name="T41" fmla="*/ 5 h 13"/>
              <a:gd name="T42" fmla="*/ 3 w 23"/>
              <a:gd name="T43" fmla="*/ 2 h 13"/>
              <a:gd name="T44" fmla="*/ 6 w 23"/>
              <a:gd name="T45" fmla="*/ 2 h 13"/>
              <a:gd name="T46" fmla="*/ 14 w 23"/>
              <a:gd name="T4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" h="13">
                <a:moveTo>
                  <a:pt x="14" y="0"/>
                </a:moveTo>
                <a:lnTo>
                  <a:pt x="16" y="0"/>
                </a:lnTo>
                <a:lnTo>
                  <a:pt x="17" y="2"/>
                </a:lnTo>
                <a:lnTo>
                  <a:pt x="19" y="2"/>
                </a:lnTo>
                <a:lnTo>
                  <a:pt x="20" y="5"/>
                </a:lnTo>
                <a:lnTo>
                  <a:pt x="22" y="5"/>
                </a:lnTo>
                <a:lnTo>
                  <a:pt x="23" y="6"/>
                </a:lnTo>
                <a:lnTo>
                  <a:pt x="23" y="8"/>
                </a:lnTo>
                <a:lnTo>
                  <a:pt x="23" y="10"/>
                </a:lnTo>
                <a:lnTo>
                  <a:pt x="20" y="10"/>
                </a:lnTo>
                <a:lnTo>
                  <a:pt x="14" y="11"/>
                </a:lnTo>
                <a:lnTo>
                  <a:pt x="11" y="11"/>
                </a:lnTo>
                <a:lnTo>
                  <a:pt x="6" y="13"/>
                </a:lnTo>
                <a:lnTo>
                  <a:pt x="5" y="13"/>
                </a:lnTo>
                <a:lnTo>
                  <a:pt x="3" y="13"/>
                </a:lnTo>
                <a:lnTo>
                  <a:pt x="1" y="13"/>
                </a:lnTo>
                <a:lnTo>
                  <a:pt x="0" y="13"/>
                </a:lnTo>
                <a:lnTo>
                  <a:pt x="0" y="11"/>
                </a:lnTo>
                <a:lnTo>
                  <a:pt x="0" y="10"/>
                </a:lnTo>
                <a:lnTo>
                  <a:pt x="1" y="8"/>
                </a:lnTo>
                <a:lnTo>
                  <a:pt x="0" y="5"/>
                </a:lnTo>
                <a:lnTo>
                  <a:pt x="3" y="2"/>
                </a:lnTo>
                <a:lnTo>
                  <a:pt x="6" y="2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79" name="Freeform 83"/>
          <p:cNvSpPr>
            <a:spLocks/>
          </p:cNvSpPr>
          <p:nvPr/>
        </p:nvSpPr>
        <p:spPr bwMode="auto">
          <a:xfrm>
            <a:off x="1524766" y="345897"/>
            <a:ext cx="105216" cy="53521"/>
          </a:xfrm>
          <a:custGeom>
            <a:avLst/>
            <a:gdLst>
              <a:gd name="T0" fmla="*/ 12 w 20"/>
              <a:gd name="T1" fmla="*/ 0 h 10"/>
              <a:gd name="T2" fmla="*/ 19 w 20"/>
              <a:gd name="T3" fmla="*/ 2 h 10"/>
              <a:gd name="T4" fmla="*/ 20 w 20"/>
              <a:gd name="T5" fmla="*/ 3 h 10"/>
              <a:gd name="T6" fmla="*/ 20 w 20"/>
              <a:gd name="T7" fmla="*/ 3 h 10"/>
              <a:gd name="T8" fmla="*/ 17 w 20"/>
              <a:gd name="T9" fmla="*/ 5 h 10"/>
              <a:gd name="T10" fmla="*/ 16 w 20"/>
              <a:gd name="T11" fmla="*/ 7 h 10"/>
              <a:gd name="T12" fmla="*/ 12 w 20"/>
              <a:gd name="T13" fmla="*/ 8 h 10"/>
              <a:gd name="T14" fmla="*/ 11 w 20"/>
              <a:gd name="T15" fmla="*/ 8 h 10"/>
              <a:gd name="T16" fmla="*/ 3 w 20"/>
              <a:gd name="T17" fmla="*/ 10 h 10"/>
              <a:gd name="T18" fmla="*/ 0 w 20"/>
              <a:gd name="T19" fmla="*/ 8 h 10"/>
              <a:gd name="T20" fmla="*/ 0 w 20"/>
              <a:gd name="T21" fmla="*/ 8 h 10"/>
              <a:gd name="T22" fmla="*/ 0 w 20"/>
              <a:gd name="T23" fmla="*/ 7 h 10"/>
              <a:gd name="T24" fmla="*/ 3 w 20"/>
              <a:gd name="T25" fmla="*/ 5 h 10"/>
              <a:gd name="T26" fmla="*/ 4 w 20"/>
              <a:gd name="T27" fmla="*/ 3 h 10"/>
              <a:gd name="T28" fmla="*/ 6 w 20"/>
              <a:gd name="T29" fmla="*/ 2 h 10"/>
              <a:gd name="T30" fmla="*/ 9 w 20"/>
              <a:gd name="T31" fmla="*/ 0 h 10"/>
              <a:gd name="T32" fmla="*/ 12 w 20"/>
              <a:gd name="T3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" h="10">
                <a:moveTo>
                  <a:pt x="12" y="0"/>
                </a:move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17" y="5"/>
                </a:lnTo>
                <a:lnTo>
                  <a:pt x="16" y="7"/>
                </a:lnTo>
                <a:lnTo>
                  <a:pt x="12" y="8"/>
                </a:lnTo>
                <a:lnTo>
                  <a:pt x="11" y="8"/>
                </a:lnTo>
                <a:lnTo>
                  <a:pt x="3" y="10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3" y="5"/>
                </a:lnTo>
                <a:lnTo>
                  <a:pt x="4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0" name="Freeform 85"/>
          <p:cNvSpPr>
            <a:spLocks/>
          </p:cNvSpPr>
          <p:nvPr/>
        </p:nvSpPr>
        <p:spPr bwMode="auto">
          <a:xfrm>
            <a:off x="1456376" y="206737"/>
            <a:ext cx="52608" cy="16058"/>
          </a:xfrm>
          <a:custGeom>
            <a:avLst/>
            <a:gdLst>
              <a:gd name="T0" fmla="*/ 3 w 10"/>
              <a:gd name="T1" fmla="*/ 0 h 3"/>
              <a:gd name="T2" fmla="*/ 10 w 10"/>
              <a:gd name="T3" fmla="*/ 3 h 3"/>
              <a:gd name="T4" fmla="*/ 10 w 10"/>
              <a:gd name="T5" fmla="*/ 3 h 3"/>
              <a:gd name="T6" fmla="*/ 3 w 10"/>
              <a:gd name="T7" fmla="*/ 3 h 3"/>
              <a:gd name="T8" fmla="*/ 0 w 10"/>
              <a:gd name="T9" fmla="*/ 1 h 3"/>
              <a:gd name="T10" fmla="*/ 2 w 10"/>
              <a:gd name="T11" fmla="*/ 0 h 3"/>
              <a:gd name="T12" fmla="*/ 3 w 1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">
                <a:moveTo>
                  <a:pt x="3" y="0"/>
                </a:moveTo>
                <a:lnTo>
                  <a:pt x="10" y="3"/>
                </a:lnTo>
                <a:lnTo>
                  <a:pt x="10" y="3"/>
                </a:lnTo>
                <a:lnTo>
                  <a:pt x="3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1" name="Freeform 86"/>
          <p:cNvSpPr>
            <a:spLocks/>
          </p:cNvSpPr>
          <p:nvPr/>
        </p:nvSpPr>
        <p:spPr bwMode="auto">
          <a:xfrm>
            <a:off x="1409028" y="206737"/>
            <a:ext cx="47350" cy="16058"/>
          </a:xfrm>
          <a:custGeom>
            <a:avLst/>
            <a:gdLst>
              <a:gd name="T0" fmla="*/ 8 w 9"/>
              <a:gd name="T1" fmla="*/ 0 h 3"/>
              <a:gd name="T2" fmla="*/ 9 w 9"/>
              <a:gd name="T3" fmla="*/ 0 h 3"/>
              <a:gd name="T4" fmla="*/ 9 w 9"/>
              <a:gd name="T5" fmla="*/ 0 h 3"/>
              <a:gd name="T6" fmla="*/ 8 w 9"/>
              <a:gd name="T7" fmla="*/ 3 h 3"/>
              <a:gd name="T8" fmla="*/ 6 w 9"/>
              <a:gd name="T9" fmla="*/ 3 h 3"/>
              <a:gd name="T10" fmla="*/ 1 w 9"/>
              <a:gd name="T11" fmla="*/ 3 h 3"/>
              <a:gd name="T12" fmla="*/ 0 w 9"/>
              <a:gd name="T13" fmla="*/ 3 h 3"/>
              <a:gd name="T14" fmla="*/ 0 w 9"/>
              <a:gd name="T15" fmla="*/ 3 h 3"/>
              <a:gd name="T16" fmla="*/ 3 w 9"/>
              <a:gd name="T17" fmla="*/ 1 h 3"/>
              <a:gd name="T18" fmla="*/ 8 w 9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3">
                <a:moveTo>
                  <a:pt x="8" y="0"/>
                </a:moveTo>
                <a:lnTo>
                  <a:pt x="9" y="0"/>
                </a:lnTo>
                <a:lnTo>
                  <a:pt x="9" y="0"/>
                </a:lnTo>
                <a:lnTo>
                  <a:pt x="8" y="3"/>
                </a:lnTo>
                <a:lnTo>
                  <a:pt x="6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3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2" name="Freeform 87"/>
          <p:cNvSpPr>
            <a:spLocks/>
          </p:cNvSpPr>
          <p:nvPr/>
        </p:nvSpPr>
        <p:spPr bwMode="auto">
          <a:xfrm>
            <a:off x="1309071" y="270966"/>
            <a:ext cx="63131" cy="32112"/>
          </a:xfrm>
          <a:custGeom>
            <a:avLst/>
            <a:gdLst>
              <a:gd name="T0" fmla="*/ 4 w 12"/>
              <a:gd name="T1" fmla="*/ 0 h 6"/>
              <a:gd name="T2" fmla="*/ 8 w 12"/>
              <a:gd name="T3" fmla="*/ 0 h 6"/>
              <a:gd name="T4" fmla="*/ 9 w 12"/>
              <a:gd name="T5" fmla="*/ 0 h 6"/>
              <a:gd name="T6" fmla="*/ 12 w 12"/>
              <a:gd name="T7" fmla="*/ 2 h 6"/>
              <a:gd name="T8" fmla="*/ 9 w 12"/>
              <a:gd name="T9" fmla="*/ 2 h 6"/>
              <a:gd name="T10" fmla="*/ 8 w 12"/>
              <a:gd name="T11" fmla="*/ 5 h 6"/>
              <a:gd name="T12" fmla="*/ 8 w 12"/>
              <a:gd name="T13" fmla="*/ 5 h 6"/>
              <a:gd name="T14" fmla="*/ 9 w 12"/>
              <a:gd name="T15" fmla="*/ 6 h 6"/>
              <a:gd name="T16" fmla="*/ 8 w 12"/>
              <a:gd name="T17" fmla="*/ 6 h 6"/>
              <a:gd name="T18" fmla="*/ 8 w 12"/>
              <a:gd name="T19" fmla="*/ 6 h 6"/>
              <a:gd name="T20" fmla="*/ 8 w 12"/>
              <a:gd name="T21" fmla="*/ 6 h 6"/>
              <a:gd name="T22" fmla="*/ 4 w 12"/>
              <a:gd name="T23" fmla="*/ 6 h 6"/>
              <a:gd name="T24" fmla="*/ 1 w 12"/>
              <a:gd name="T25" fmla="*/ 5 h 6"/>
              <a:gd name="T26" fmla="*/ 0 w 12"/>
              <a:gd name="T27" fmla="*/ 3 h 6"/>
              <a:gd name="T28" fmla="*/ 1 w 12"/>
              <a:gd name="T29" fmla="*/ 2 h 6"/>
              <a:gd name="T30" fmla="*/ 1 w 12"/>
              <a:gd name="T31" fmla="*/ 0 h 6"/>
              <a:gd name="T32" fmla="*/ 4 w 12"/>
              <a:gd name="T3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6">
                <a:moveTo>
                  <a:pt x="4" y="0"/>
                </a:move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9" y="2"/>
                </a:lnTo>
                <a:lnTo>
                  <a:pt x="8" y="5"/>
                </a:lnTo>
                <a:lnTo>
                  <a:pt x="8" y="5"/>
                </a:lnTo>
                <a:lnTo>
                  <a:pt x="9" y="6"/>
                </a:lnTo>
                <a:lnTo>
                  <a:pt x="8" y="6"/>
                </a:lnTo>
                <a:lnTo>
                  <a:pt x="8" y="6"/>
                </a:lnTo>
                <a:lnTo>
                  <a:pt x="8" y="6"/>
                </a:lnTo>
                <a:lnTo>
                  <a:pt x="4" y="6"/>
                </a:lnTo>
                <a:lnTo>
                  <a:pt x="1" y="5"/>
                </a:lnTo>
                <a:lnTo>
                  <a:pt x="0" y="3"/>
                </a:lnTo>
                <a:lnTo>
                  <a:pt x="1" y="2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3" name="Freeform 88"/>
          <p:cNvSpPr>
            <a:spLocks/>
          </p:cNvSpPr>
          <p:nvPr/>
        </p:nvSpPr>
        <p:spPr bwMode="auto">
          <a:xfrm>
            <a:off x="6291092" y="153215"/>
            <a:ext cx="294606" cy="101696"/>
          </a:xfrm>
          <a:custGeom>
            <a:avLst/>
            <a:gdLst>
              <a:gd name="T0" fmla="*/ 34 w 56"/>
              <a:gd name="T1" fmla="*/ 0 h 19"/>
              <a:gd name="T2" fmla="*/ 37 w 56"/>
              <a:gd name="T3" fmla="*/ 0 h 19"/>
              <a:gd name="T4" fmla="*/ 41 w 56"/>
              <a:gd name="T5" fmla="*/ 2 h 19"/>
              <a:gd name="T6" fmla="*/ 43 w 56"/>
              <a:gd name="T7" fmla="*/ 3 h 19"/>
              <a:gd name="T8" fmla="*/ 54 w 56"/>
              <a:gd name="T9" fmla="*/ 10 h 19"/>
              <a:gd name="T10" fmla="*/ 56 w 56"/>
              <a:gd name="T11" fmla="*/ 11 h 19"/>
              <a:gd name="T12" fmla="*/ 56 w 56"/>
              <a:gd name="T13" fmla="*/ 13 h 19"/>
              <a:gd name="T14" fmla="*/ 56 w 56"/>
              <a:gd name="T15" fmla="*/ 19 h 19"/>
              <a:gd name="T16" fmla="*/ 56 w 56"/>
              <a:gd name="T17" fmla="*/ 19 h 19"/>
              <a:gd name="T18" fmla="*/ 52 w 56"/>
              <a:gd name="T19" fmla="*/ 19 h 19"/>
              <a:gd name="T20" fmla="*/ 46 w 56"/>
              <a:gd name="T21" fmla="*/ 19 h 19"/>
              <a:gd name="T22" fmla="*/ 43 w 56"/>
              <a:gd name="T23" fmla="*/ 19 h 19"/>
              <a:gd name="T24" fmla="*/ 40 w 56"/>
              <a:gd name="T25" fmla="*/ 19 h 19"/>
              <a:gd name="T26" fmla="*/ 37 w 56"/>
              <a:gd name="T27" fmla="*/ 17 h 19"/>
              <a:gd name="T28" fmla="*/ 29 w 56"/>
              <a:gd name="T29" fmla="*/ 17 h 19"/>
              <a:gd name="T30" fmla="*/ 22 w 56"/>
              <a:gd name="T31" fmla="*/ 14 h 19"/>
              <a:gd name="T32" fmla="*/ 16 w 56"/>
              <a:gd name="T33" fmla="*/ 13 h 19"/>
              <a:gd name="T34" fmla="*/ 15 w 56"/>
              <a:gd name="T35" fmla="*/ 13 h 19"/>
              <a:gd name="T36" fmla="*/ 11 w 56"/>
              <a:gd name="T37" fmla="*/ 13 h 19"/>
              <a:gd name="T38" fmla="*/ 7 w 56"/>
              <a:gd name="T39" fmla="*/ 16 h 19"/>
              <a:gd name="T40" fmla="*/ 5 w 56"/>
              <a:gd name="T41" fmla="*/ 16 h 19"/>
              <a:gd name="T42" fmla="*/ 2 w 56"/>
              <a:gd name="T43" fmla="*/ 16 h 19"/>
              <a:gd name="T44" fmla="*/ 0 w 56"/>
              <a:gd name="T45" fmla="*/ 14 h 19"/>
              <a:gd name="T46" fmla="*/ 5 w 56"/>
              <a:gd name="T47" fmla="*/ 13 h 19"/>
              <a:gd name="T48" fmla="*/ 8 w 56"/>
              <a:gd name="T49" fmla="*/ 13 h 19"/>
              <a:gd name="T50" fmla="*/ 11 w 56"/>
              <a:gd name="T51" fmla="*/ 13 h 19"/>
              <a:gd name="T52" fmla="*/ 15 w 56"/>
              <a:gd name="T53" fmla="*/ 10 h 19"/>
              <a:gd name="T54" fmla="*/ 16 w 56"/>
              <a:gd name="T55" fmla="*/ 8 h 19"/>
              <a:gd name="T56" fmla="*/ 18 w 56"/>
              <a:gd name="T57" fmla="*/ 3 h 19"/>
              <a:gd name="T58" fmla="*/ 19 w 56"/>
              <a:gd name="T59" fmla="*/ 2 h 19"/>
              <a:gd name="T60" fmla="*/ 21 w 56"/>
              <a:gd name="T61" fmla="*/ 2 h 19"/>
              <a:gd name="T62" fmla="*/ 22 w 56"/>
              <a:gd name="T63" fmla="*/ 2 h 19"/>
              <a:gd name="T64" fmla="*/ 24 w 56"/>
              <a:gd name="T65" fmla="*/ 2 h 19"/>
              <a:gd name="T66" fmla="*/ 30 w 56"/>
              <a:gd name="T67" fmla="*/ 0 h 19"/>
              <a:gd name="T68" fmla="*/ 34 w 56"/>
              <a:gd name="T6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9">
                <a:moveTo>
                  <a:pt x="34" y="0"/>
                </a:moveTo>
                <a:lnTo>
                  <a:pt x="37" y="0"/>
                </a:lnTo>
                <a:lnTo>
                  <a:pt x="41" y="2"/>
                </a:lnTo>
                <a:lnTo>
                  <a:pt x="43" y="3"/>
                </a:lnTo>
                <a:lnTo>
                  <a:pt x="54" y="10"/>
                </a:lnTo>
                <a:lnTo>
                  <a:pt x="56" y="11"/>
                </a:lnTo>
                <a:lnTo>
                  <a:pt x="56" y="13"/>
                </a:lnTo>
                <a:lnTo>
                  <a:pt x="56" y="19"/>
                </a:lnTo>
                <a:lnTo>
                  <a:pt x="56" y="19"/>
                </a:lnTo>
                <a:lnTo>
                  <a:pt x="52" y="19"/>
                </a:lnTo>
                <a:lnTo>
                  <a:pt x="46" y="19"/>
                </a:lnTo>
                <a:lnTo>
                  <a:pt x="43" y="19"/>
                </a:lnTo>
                <a:lnTo>
                  <a:pt x="40" y="19"/>
                </a:lnTo>
                <a:lnTo>
                  <a:pt x="37" y="17"/>
                </a:lnTo>
                <a:lnTo>
                  <a:pt x="29" y="17"/>
                </a:lnTo>
                <a:lnTo>
                  <a:pt x="22" y="14"/>
                </a:lnTo>
                <a:lnTo>
                  <a:pt x="16" y="13"/>
                </a:lnTo>
                <a:lnTo>
                  <a:pt x="15" y="13"/>
                </a:lnTo>
                <a:lnTo>
                  <a:pt x="11" y="13"/>
                </a:lnTo>
                <a:lnTo>
                  <a:pt x="7" y="16"/>
                </a:lnTo>
                <a:lnTo>
                  <a:pt x="5" y="16"/>
                </a:lnTo>
                <a:lnTo>
                  <a:pt x="2" y="16"/>
                </a:lnTo>
                <a:lnTo>
                  <a:pt x="0" y="14"/>
                </a:lnTo>
                <a:lnTo>
                  <a:pt x="5" y="13"/>
                </a:lnTo>
                <a:lnTo>
                  <a:pt x="8" y="13"/>
                </a:lnTo>
                <a:lnTo>
                  <a:pt x="11" y="13"/>
                </a:lnTo>
                <a:lnTo>
                  <a:pt x="15" y="10"/>
                </a:lnTo>
                <a:lnTo>
                  <a:pt x="16" y="8"/>
                </a:lnTo>
                <a:lnTo>
                  <a:pt x="18" y="3"/>
                </a:lnTo>
                <a:lnTo>
                  <a:pt x="19" y="2"/>
                </a:lnTo>
                <a:lnTo>
                  <a:pt x="21" y="2"/>
                </a:lnTo>
                <a:lnTo>
                  <a:pt x="22" y="2"/>
                </a:lnTo>
                <a:lnTo>
                  <a:pt x="24" y="2"/>
                </a:lnTo>
                <a:lnTo>
                  <a:pt x="30" y="0"/>
                </a:lnTo>
                <a:lnTo>
                  <a:pt x="3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4" name="Freeform 89"/>
          <p:cNvSpPr>
            <a:spLocks/>
          </p:cNvSpPr>
          <p:nvPr/>
        </p:nvSpPr>
        <p:spPr bwMode="auto">
          <a:xfrm>
            <a:off x="3076715" y="-285672"/>
            <a:ext cx="15783" cy="16058"/>
          </a:xfrm>
          <a:custGeom>
            <a:avLst/>
            <a:gdLst>
              <a:gd name="T0" fmla="*/ 1 w 3"/>
              <a:gd name="T1" fmla="*/ 0 h 3"/>
              <a:gd name="T2" fmla="*/ 3 w 3"/>
              <a:gd name="T3" fmla="*/ 3 h 3"/>
              <a:gd name="T4" fmla="*/ 3 w 3"/>
              <a:gd name="T5" fmla="*/ 3 h 3"/>
              <a:gd name="T6" fmla="*/ 1 w 3"/>
              <a:gd name="T7" fmla="*/ 3 h 3"/>
              <a:gd name="T8" fmla="*/ 0 w 3"/>
              <a:gd name="T9" fmla="*/ 3 h 3"/>
              <a:gd name="T10" fmla="*/ 0 w 3"/>
              <a:gd name="T11" fmla="*/ 0 h 3"/>
              <a:gd name="T12" fmla="*/ 1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5" name="Freeform 90"/>
          <p:cNvSpPr>
            <a:spLocks/>
          </p:cNvSpPr>
          <p:nvPr/>
        </p:nvSpPr>
        <p:spPr bwMode="auto">
          <a:xfrm>
            <a:off x="6790870" y="-109046"/>
            <a:ext cx="347217" cy="128454"/>
          </a:xfrm>
          <a:custGeom>
            <a:avLst/>
            <a:gdLst>
              <a:gd name="T0" fmla="*/ 5 w 66"/>
              <a:gd name="T1" fmla="*/ 0 h 24"/>
              <a:gd name="T2" fmla="*/ 8 w 66"/>
              <a:gd name="T3" fmla="*/ 3 h 24"/>
              <a:gd name="T4" fmla="*/ 8 w 66"/>
              <a:gd name="T5" fmla="*/ 5 h 24"/>
              <a:gd name="T6" fmla="*/ 9 w 66"/>
              <a:gd name="T7" fmla="*/ 7 h 24"/>
              <a:gd name="T8" fmla="*/ 13 w 66"/>
              <a:gd name="T9" fmla="*/ 7 h 24"/>
              <a:gd name="T10" fmla="*/ 19 w 66"/>
              <a:gd name="T11" fmla="*/ 5 h 24"/>
              <a:gd name="T12" fmla="*/ 19 w 66"/>
              <a:gd name="T13" fmla="*/ 5 h 24"/>
              <a:gd name="T14" fmla="*/ 33 w 66"/>
              <a:gd name="T15" fmla="*/ 5 h 24"/>
              <a:gd name="T16" fmla="*/ 33 w 66"/>
              <a:gd name="T17" fmla="*/ 7 h 24"/>
              <a:gd name="T18" fmla="*/ 33 w 66"/>
              <a:gd name="T19" fmla="*/ 8 h 24"/>
              <a:gd name="T20" fmla="*/ 33 w 66"/>
              <a:gd name="T21" fmla="*/ 8 h 24"/>
              <a:gd name="T22" fmla="*/ 33 w 66"/>
              <a:gd name="T23" fmla="*/ 10 h 24"/>
              <a:gd name="T24" fmla="*/ 35 w 66"/>
              <a:gd name="T25" fmla="*/ 11 h 24"/>
              <a:gd name="T26" fmla="*/ 39 w 66"/>
              <a:gd name="T27" fmla="*/ 11 h 24"/>
              <a:gd name="T28" fmla="*/ 43 w 66"/>
              <a:gd name="T29" fmla="*/ 10 h 24"/>
              <a:gd name="T30" fmla="*/ 50 w 66"/>
              <a:gd name="T31" fmla="*/ 11 h 24"/>
              <a:gd name="T32" fmla="*/ 57 w 66"/>
              <a:gd name="T33" fmla="*/ 11 h 24"/>
              <a:gd name="T34" fmla="*/ 60 w 66"/>
              <a:gd name="T35" fmla="*/ 13 h 24"/>
              <a:gd name="T36" fmla="*/ 62 w 66"/>
              <a:gd name="T37" fmla="*/ 14 h 24"/>
              <a:gd name="T38" fmla="*/ 63 w 66"/>
              <a:gd name="T39" fmla="*/ 14 h 24"/>
              <a:gd name="T40" fmla="*/ 65 w 66"/>
              <a:gd name="T41" fmla="*/ 14 h 24"/>
              <a:gd name="T42" fmla="*/ 65 w 66"/>
              <a:gd name="T43" fmla="*/ 13 h 24"/>
              <a:gd name="T44" fmla="*/ 66 w 66"/>
              <a:gd name="T45" fmla="*/ 13 h 24"/>
              <a:gd name="T46" fmla="*/ 66 w 66"/>
              <a:gd name="T47" fmla="*/ 13 h 24"/>
              <a:gd name="T48" fmla="*/ 65 w 66"/>
              <a:gd name="T49" fmla="*/ 19 h 24"/>
              <a:gd name="T50" fmla="*/ 63 w 66"/>
              <a:gd name="T51" fmla="*/ 21 h 24"/>
              <a:gd name="T52" fmla="*/ 60 w 66"/>
              <a:gd name="T53" fmla="*/ 22 h 24"/>
              <a:gd name="T54" fmla="*/ 52 w 66"/>
              <a:gd name="T55" fmla="*/ 24 h 24"/>
              <a:gd name="T56" fmla="*/ 49 w 66"/>
              <a:gd name="T57" fmla="*/ 24 h 24"/>
              <a:gd name="T58" fmla="*/ 41 w 66"/>
              <a:gd name="T59" fmla="*/ 24 h 24"/>
              <a:gd name="T60" fmla="*/ 30 w 66"/>
              <a:gd name="T61" fmla="*/ 24 h 24"/>
              <a:gd name="T62" fmla="*/ 27 w 66"/>
              <a:gd name="T63" fmla="*/ 22 h 24"/>
              <a:gd name="T64" fmla="*/ 25 w 66"/>
              <a:gd name="T65" fmla="*/ 22 h 24"/>
              <a:gd name="T66" fmla="*/ 22 w 66"/>
              <a:gd name="T67" fmla="*/ 19 h 24"/>
              <a:gd name="T68" fmla="*/ 21 w 66"/>
              <a:gd name="T69" fmla="*/ 19 h 24"/>
              <a:gd name="T70" fmla="*/ 16 w 66"/>
              <a:gd name="T71" fmla="*/ 18 h 24"/>
              <a:gd name="T72" fmla="*/ 14 w 66"/>
              <a:gd name="T73" fmla="*/ 18 h 24"/>
              <a:gd name="T74" fmla="*/ 11 w 66"/>
              <a:gd name="T75" fmla="*/ 16 h 24"/>
              <a:gd name="T76" fmla="*/ 8 w 66"/>
              <a:gd name="T77" fmla="*/ 14 h 24"/>
              <a:gd name="T78" fmla="*/ 0 w 66"/>
              <a:gd name="T79" fmla="*/ 11 h 24"/>
              <a:gd name="T80" fmla="*/ 0 w 66"/>
              <a:gd name="T81" fmla="*/ 10 h 24"/>
              <a:gd name="T82" fmla="*/ 2 w 66"/>
              <a:gd name="T83" fmla="*/ 7 h 24"/>
              <a:gd name="T84" fmla="*/ 2 w 66"/>
              <a:gd name="T85" fmla="*/ 3 h 24"/>
              <a:gd name="T86" fmla="*/ 3 w 66"/>
              <a:gd name="T87" fmla="*/ 2 h 24"/>
              <a:gd name="T88" fmla="*/ 5 w 66"/>
              <a:gd name="T8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" h="24">
                <a:moveTo>
                  <a:pt x="5" y="0"/>
                </a:moveTo>
                <a:lnTo>
                  <a:pt x="8" y="3"/>
                </a:lnTo>
                <a:lnTo>
                  <a:pt x="8" y="5"/>
                </a:lnTo>
                <a:lnTo>
                  <a:pt x="9" y="7"/>
                </a:lnTo>
                <a:lnTo>
                  <a:pt x="13" y="7"/>
                </a:lnTo>
                <a:lnTo>
                  <a:pt x="19" y="5"/>
                </a:lnTo>
                <a:lnTo>
                  <a:pt x="19" y="5"/>
                </a:lnTo>
                <a:lnTo>
                  <a:pt x="33" y="5"/>
                </a:lnTo>
                <a:lnTo>
                  <a:pt x="33" y="7"/>
                </a:lnTo>
                <a:lnTo>
                  <a:pt x="33" y="8"/>
                </a:lnTo>
                <a:lnTo>
                  <a:pt x="33" y="8"/>
                </a:lnTo>
                <a:lnTo>
                  <a:pt x="33" y="10"/>
                </a:lnTo>
                <a:lnTo>
                  <a:pt x="35" y="11"/>
                </a:lnTo>
                <a:lnTo>
                  <a:pt x="39" y="11"/>
                </a:lnTo>
                <a:lnTo>
                  <a:pt x="43" y="10"/>
                </a:lnTo>
                <a:lnTo>
                  <a:pt x="50" y="11"/>
                </a:lnTo>
                <a:lnTo>
                  <a:pt x="57" y="11"/>
                </a:lnTo>
                <a:lnTo>
                  <a:pt x="60" y="13"/>
                </a:lnTo>
                <a:lnTo>
                  <a:pt x="62" y="14"/>
                </a:lnTo>
                <a:lnTo>
                  <a:pt x="63" y="14"/>
                </a:lnTo>
                <a:lnTo>
                  <a:pt x="65" y="14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5" y="19"/>
                </a:lnTo>
                <a:lnTo>
                  <a:pt x="63" y="21"/>
                </a:lnTo>
                <a:lnTo>
                  <a:pt x="60" y="22"/>
                </a:lnTo>
                <a:lnTo>
                  <a:pt x="52" y="24"/>
                </a:lnTo>
                <a:lnTo>
                  <a:pt x="49" y="24"/>
                </a:lnTo>
                <a:lnTo>
                  <a:pt x="41" y="24"/>
                </a:lnTo>
                <a:lnTo>
                  <a:pt x="30" y="24"/>
                </a:lnTo>
                <a:lnTo>
                  <a:pt x="27" y="22"/>
                </a:lnTo>
                <a:lnTo>
                  <a:pt x="25" y="22"/>
                </a:lnTo>
                <a:lnTo>
                  <a:pt x="22" y="19"/>
                </a:lnTo>
                <a:lnTo>
                  <a:pt x="21" y="19"/>
                </a:lnTo>
                <a:lnTo>
                  <a:pt x="16" y="18"/>
                </a:lnTo>
                <a:lnTo>
                  <a:pt x="14" y="18"/>
                </a:lnTo>
                <a:lnTo>
                  <a:pt x="11" y="16"/>
                </a:lnTo>
                <a:lnTo>
                  <a:pt x="8" y="14"/>
                </a:lnTo>
                <a:lnTo>
                  <a:pt x="0" y="11"/>
                </a:lnTo>
                <a:lnTo>
                  <a:pt x="0" y="10"/>
                </a:lnTo>
                <a:lnTo>
                  <a:pt x="2" y="7"/>
                </a:lnTo>
                <a:lnTo>
                  <a:pt x="2" y="3"/>
                </a:lnTo>
                <a:lnTo>
                  <a:pt x="3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6" name="Freeform 91"/>
          <p:cNvSpPr>
            <a:spLocks/>
          </p:cNvSpPr>
          <p:nvPr/>
        </p:nvSpPr>
        <p:spPr bwMode="auto">
          <a:xfrm>
            <a:off x="6959216" y="-291026"/>
            <a:ext cx="73652" cy="16058"/>
          </a:xfrm>
          <a:custGeom>
            <a:avLst/>
            <a:gdLst>
              <a:gd name="T0" fmla="*/ 14 w 14"/>
              <a:gd name="T1" fmla="*/ 0 h 3"/>
              <a:gd name="T2" fmla="*/ 12 w 14"/>
              <a:gd name="T3" fmla="*/ 0 h 3"/>
              <a:gd name="T4" fmla="*/ 12 w 14"/>
              <a:gd name="T5" fmla="*/ 3 h 3"/>
              <a:gd name="T6" fmla="*/ 11 w 14"/>
              <a:gd name="T7" fmla="*/ 3 h 3"/>
              <a:gd name="T8" fmla="*/ 0 w 14"/>
              <a:gd name="T9" fmla="*/ 3 h 3"/>
              <a:gd name="T10" fmla="*/ 1 w 14"/>
              <a:gd name="T11" fmla="*/ 3 h 3"/>
              <a:gd name="T12" fmla="*/ 4 w 14"/>
              <a:gd name="T13" fmla="*/ 0 h 3"/>
              <a:gd name="T14" fmla="*/ 14 w 14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3">
                <a:moveTo>
                  <a:pt x="14" y="0"/>
                </a:moveTo>
                <a:lnTo>
                  <a:pt x="12" y="0"/>
                </a:lnTo>
                <a:lnTo>
                  <a:pt x="12" y="3"/>
                </a:lnTo>
                <a:lnTo>
                  <a:pt x="11" y="3"/>
                </a:lnTo>
                <a:lnTo>
                  <a:pt x="0" y="3"/>
                </a:lnTo>
                <a:lnTo>
                  <a:pt x="1" y="3"/>
                </a:lnTo>
                <a:lnTo>
                  <a:pt x="4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7" name="Freeform 92"/>
          <p:cNvSpPr>
            <a:spLocks/>
          </p:cNvSpPr>
          <p:nvPr/>
        </p:nvSpPr>
        <p:spPr bwMode="auto">
          <a:xfrm>
            <a:off x="7269608" y="-200036"/>
            <a:ext cx="26306" cy="1605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5 w 5"/>
              <a:gd name="T5" fmla="*/ 0 h 3"/>
              <a:gd name="T6" fmla="*/ 5 w 5"/>
              <a:gd name="T7" fmla="*/ 2 h 3"/>
              <a:gd name="T8" fmla="*/ 4 w 5"/>
              <a:gd name="T9" fmla="*/ 3 h 3"/>
              <a:gd name="T10" fmla="*/ 0 w 5"/>
              <a:gd name="T11" fmla="*/ 2 h 3"/>
              <a:gd name="T12" fmla="*/ 2 w 5"/>
              <a:gd name="T13" fmla="*/ 0 h 3"/>
              <a:gd name="T14" fmla="*/ 5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8" name="Freeform 94"/>
          <p:cNvSpPr>
            <a:spLocks/>
          </p:cNvSpPr>
          <p:nvPr/>
        </p:nvSpPr>
        <p:spPr bwMode="auto">
          <a:xfrm>
            <a:off x="6327916" y="94339"/>
            <a:ext cx="73652" cy="58876"/>
          </a:xfrm>
          <a:custGeom>
            <a:avLst/>
            <a:gdLst>
              <a:gd name="T0" fmla="*/ 11 w 14"/>
              <a:gd name="T1" fmla="*/ 0 h 11"/>
              <a:gd name="T2" fmla="*/ 12 w 14"/>
              <a:gd name="T3" fmla="*/ 2 h 11"/>
              <a:gd name="T4" fmla="*/ 14 w 14"/>
              <a:gd name="T5" fmla="*/ 2 h 11"/>
              <a:gd name="T6" fmla="*/ 14 w 14"/>
              <a:gd name="T7" fmla="*/ 3 h 11"/>
              <a:gd name="T8" fmla="*/ 14 w 14"/>
              <a:gd name="T9" fmla="*/ 3 h 11"/>
              <a:gd name="T10" fmla="*/ 14 w 14"/>
              <a:gd name="T11" fmla="*/ 6 h 11"/>
              <a:gd name="T12" fmla="*/ 14 w 14"/>
              <a:gd name="T13" fmla="*/ 8 h 11"/>
              <a:gd name="T14" fmla="*/ 6 w 14"/>
              <a:gd name="T15" fmla="*/ 11 h 11"/>
              <a:gd name="T16" fmla="*/ 4 w 14"/>
              <a:gd name="T17" fmla="*/ 11 h 11"/>
              <a:gd name="T18" fmla="*/ 1 w 14"/>
              <a:gd name="T19" fmla="*/ 8 h 11"/>
              <a:gd name="T20" fmla="*/ 0 w 14"/>
              <a:gd name="T21" fmla="*/ 3 h 11"/>
              <a:gd name="T22" fmla="*/ 1 w 14"/>
              <a:gd name="T23" fmla="*/ 2 h 11"/>
              <a:gd name="T24" fmla="*/ 3 w 14"/>
              <a:gd name="T25" fmla="*/ 2 h 11"/>
              <a:gd name="T26" fmla="*/ 4 w 14"/>
              <a:gd name="T27" fmla="*/ 2 h 11"/>
              <a:gd name="T28" fmla="*/ 11 w 14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" h="11">
                <a:moveTo>
                  <a:pt x="11" y="0"/>
                </a:moveTo>
                <a:lnTo>
                  <a:pt x="12" y="2"/>
                </a:lnTo>
                <a:lnTo>
                  <a:pt x="14" y="2"/>
                </a:lnTo>
                <a:lnTo>
                  <a:pt x="14" y="3"/>
                </a:lnTo>
                <a:lnTo>
                  <a:pt x="14" y="3"/>
                </a:lnTo>
                <a:lnTo>
                  <a:pt x="14" y="6"/>
                </a:lnTo>
                <a:lnTo>
                  <a:pt x="14" y="8"/>
                </a:lnTo>
                <a:lnTo>
                  <a:pt x="6" y="11"/>
                </a:lnTo>
                <a:lnTo>
                  <a:pt x="4" y="11"/>
                </a:lnTo>
                <a:lnTo>
                  <a:pt x="1" y="8"/>
                </a:lnTo>
                <a:lnTo>
                  <a:pt x="0" y="3"/>
                </a:lnTo>
                <a:lnTo>
                  <a:pt x="1" y="2"/>
                </a:lnTo>
                <a:lnTo>
                  <a:pt x="3" y="2"/>
                </a:lnTo>
                <a:lnTo>
                  <a:pt x="4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89" name="Freeform 95"/>
          <p:cNvSpPr>
            <a:spLocks/>
          </p:cNvSpPr>
          <p:nvPr/>
        </p:nvSpPr>
        <p:spPr bwMode="auto">
          <a:xfrm>
            <a:off x="6096438" y="490406"/>
            <a:ext cx="73652" cy="26764"/>
          </a:xfrm>
          <a:custGeom>
            <a:avLst/>
            <a:gdLst>
              <a:gd name="T0" fmla="*/ 11 w 14"/>
              <a:gd name="T1" fmla="*/ 0 h 5"/>
              <a:gd name="T2" fmla="*/ 12 w 14"/>
              <a:gd name="T3" fmla="*/ 2 h 5"/>
              <a:gd name="T4" fmla="*/ 12 w 14"/>
              <a:gd name="T5" fmla="*/ 2 h 5"/>
              <a:gd name="T6" fmla="*/ 14 w 14"/>
              <a:gd name="T7" fmla="*/ 3 h 5"/>
              <a:gd name="T8" fmla="*/ 9 w 14"/>
              <a:gd name="T9" fmla="*/ 5 h 5"/>
              <a:gd name="T10" fmla="*/ 7 w 14"/>
              <a:gd name="T11" fmla="*/ 5 h 5"/>
              <a:gd name="T12" fmla="*/ 6 w 14"/>
              <a:gd name="T13" fmla="*/ 3 h 5"/>
              <a:gd name="T14" fmla="*/ 6 w 14"/>
              <a:gd name="T15" fmla="*/ 3 h 5"/>
              <a:gd name="T16" fmla="*/ 4 w 14"/>
              <a:gd name="T17" fmla="*/ 3 h 5"/>
              <a:gd name="T18" fmla="*/ 4 w 14"/>
              <a:gd name="T19" fmla="*/ 5 h 5"/>
              <a:gd name="T20" fmla="*/ 3 w 14"/>
              <a:gd name="T21" fmla="*/ 5 h 5"/>
              <a:gd name="T22" fmla="*/ 0 w 14"/>
              <a:gd name="T23" fmla="*/ 3 h 5"/>
              <a:gd name="T24" fmla="*/ 0 w 14"/>
              <a:gd name="T25" fmla="*/ 2 h 5"/>
              <a:gd name="T26" fmla="*/ 1 w 14"/>
              <a:gd name="T27" fmla="*/ 2 h 5"/>
              <a:gd name="T28" fmla="*/ 1 w 14"/>
              <a:gd name="T29" fmla="*/ 2 h 5"/>
              <a:gd name="T30" fmla="*/ 1 w 14"/>
              <a:gd name="T31" fmla="*/ 2 h 5"/>
              <a:gd name="T32" fmla="*/ 3 w 14"/>
              <a:gd name="T33" fmla="*/ 2 h 5"/>
              <a:gd name="T34" fmla="*/ 11 w 14"/>
              <a:gd name="T3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" h="5">
                <a:moveTo>
                  <a:pt x="11" y="0"/>
                </a:moveTo>
                <a:lnTo>
                  <a:pt x="12" y="2"/>
                </a:lnTo>
                <a:lnTo>
                  <a:pt x="12" y="2"/>
                </a:lnTo>
                <a:lnTo>
                  <a:pt x="14" y="3"/>
                </a:lnTo>
                <a:lnTo>
                  <a:pt x="9" y="5"/>
                </a:lnTo>
                <a:lnTo>
                  <a:pt x="7" y="5"/>
                </a:lnTo>
                <a:lnTo>
                  <a:pt x="6" y="3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5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0" name="Freeform 96"/>
          <p:cNvSpPr>
            <a:spLocks/>
          </p:cNvSpPr>
          <p:nvPr/>
        </p:nvSpPr>
        <p:spPr bwMode="auto">
          <a:xfrm>
            <a:off x="7879867" y="592101"/>
            <a:ext cx="15783" cy="16058"/>
          </a:xfrm>
          <a:custGeom>
            <a:avLst/>
            <a:gdLst>
              <a:gd name="T0" fmla="*/ 0 w 3"/>
              <a:gd name="T1" fmla="*/ 0 h 3"/>
              <a:gd name="T2" fmla="*/ 1 w 3"/>
              <a:gd name="T3" fmla="*/ 0 h 3"/>
              <a:gd name="T4" fmla="*/ 3 w 3"/>
              <a:gd name="T5" fmla="*/ 0 h 3"/>
              <a:gd name="T6" fmla="*/ 3 w 3"/>
              <a:gd name="T7" fmla="*/ 2 h 3"/>
              <a:gd name="T8" fmla="*/ 3 w 3"/>
              <a:gd name="T9" fmla="*/ 3 h 3"/>
              <a:gd name="T10" fmla="*/ 0 w 3"/>
              <a:gd name="T11" fmla="*/ 2 h 3"/>
              <a:gd name="T12" fmla="*/ 0 w 3"/>
              <a:gd name="T13" fmla="*/ 2 h 3"/>
              <a:gd name="T14" fmla="*/ 0 w 3"/>
              <a:gd name="T15" fmla="*/ 0 h 3"/>
              <a:gd name="T16" fmla="*/ 0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0"/>
                </a:moveTo>
                <a:lnTo>
                  <a:pt x="1" y="0"/>
                </a:lnTo>
                <a:lnTo>
                  <a:pt x="3" y="0"/>
                </a:lnTo>
                <a:lnTo>
                  <a:pt x="3" y="2"/>
                </a:lnTo>
                <a:lnTo>
                  <a:pt x="3" y="3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1" name="Freeform 97"/>
          <p:cNvSpPr>
            <a:spLocks/>
          </p:cNvSpPr>
          <p:nvPr/>
        </p:nvSpPr>
        <p:spPr bwMode="auto">
          <a:xfrm>
            <a:off x="7927212" y="768726"/>
            <a:ext cx="31565" cy="101696"/>
          </a:xfrm>
          <a:custGeom>
            <a:avLst/>
            <a:gdLst>
              <a:gd name="T0" fmla="*/ 5 w 6"/>
              <a:gd name="T1" fmla="*/ 0 h 19"/>
              <a:gd name="T2" fmla="*/ 6 w 6"/>
              <a:gd name="T3" fmla="*/ 0 h 19"/>
              <a:gd name="T4" fmla="*/ 6 w 6"/>
              <a:gd name="T5" fmla="*/ 2 h 19"/>
              <a:gd name="T6" fmla="*/ 6 w 6"/>
              <a:gd name="T7" fmla="*/ 3 h 19"/>
              <a:gd name="T8" fmla="*/ 6 w 6"/>
              <a:gd name="T9" fmla="*/ 5 h 19"/>
              <a:gd name="T10" fmla="*/ 3 w 6"/>
              <a:gd name="T11" fmla="*/ 6 h 19"/>
              <a:gd name="T12" fmla="*/ 3 w 6"/>
              <a:gd name="T13" fmla="*/ 6 h 19"/>
              <a:gd name="T14" fmla="*/ 3 w 6"/>
              <a:gd name="T15" fmla="*/ 10 h 19"/>
              <a:gd name="T16" fmla="*/ 3 w 6"/>
              <a:gd name="T17" fmla="*/ 11 h 19"/>
              <a:gd name="T18" fmla="*/ 3 w 6"/>
              <a:gd name="T19" fmla="*/ 14 h 19"/>
              <a:gd name="T20" fmla="*/ 5 w 6"/>
              <a:gd name="T21" fmla="*/ 16 h 19"/>
              <a:gd name="T22" fmla="*/ 6 w 6"/>
              <a:gd name="T23" fmla="*/ 17 h 19"/>
              <a:gd name="T24" fmla="*/ 5 w 6"/>
              <a:gd name="T25" fmla="*/ 17 h 19"/>
              <a:gd name="T26" fmla="*/ 5 w 6"/>
              <a:gd name="T27" fmla="*/ 19 h 19"/>
              <a:gd name="T28" fmla="*/ 5 w 6"/>
              <a:gd name="T29" fmla="*/ 19 h 19"/>
              <a:gd name="T30" fmla="*/ 5 w 6"/>
              <a:gd name="T31" fmla="*/ 17 h 19"/>
              <a:gd name="T32" fmla="*/ 5 w 6"/>
              <a:gd name="T33" fmla="*/ 16 h 19"/>
              <a:gd name="T34" fmla="*/ 3 w 6"/>
              <a:gd name="T35" fmla="*/ 16 h 19"/>
              <a:gd name="T36" fmla="*/ 0 w 6"/>
              <a:gd name="T37" fmla="*/ 14 h 19"/>
              <a:gd name="T38" fmla="*/ 0 w 6"/>
              <a:gd name="T39" fmla="*/ 13 h 19"/>
              <a:gd name="T40" fmla="*/ 0 w 6"/>
              <a:gd name="T41" fmla="*/ 11 h 19"/>
              <a:gd name="T42" fmla="*/ 0 w 6"/>
              <a:gd name="T43" fmla="*/ 8 h 19"/>
              <a:gd name="T44" fmla="*/ 0 w 6"/>
              <a:gd name="T45" fmla="*/ 6 h 19"/>
              <a:gd name="T46" fmla="*/ 0 w 6"/>
              <a:gd name="T47" fmla="*/ 5 h 19"/>
              <a:gd name="T48" fmla="*/ 3 w 6"/>
              <a:gd name="T49" fmla="*/ 3 h 19"/>
              <a:gd name="T50" fmla="*/ 5 w 6"/>
              <a:gd name="T51" fmla="*/ 2 h 19"/>
              <a:gd name="T52" fmla="*/ 5 w 6"/>
              <a:gd name="T5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" h="19">
                <a:moveTo>
                  <a:pt x="5" y="0"/>
                </a:moveTo>
                <a:lnTo>
                  <a:pt x="6" y="0"/>
                </a:lnTo>
                <a:lnTo>
                  <a:pt x="6" y="2"/>
                </a:lnTo>
                <a:lnTo>
                  <a:pt x="6" y="3"/>
                </a:lnTo>
                <a:lnTo>
                  <a:pt x="6" y="5"/>
                </a:lnTo>
                <a:lnTo>
                  <a:pt x="3" y="6"/>
                </a:lnTo>
                <a:lnTo>
                  <a:pt x="3" y="6"/>
                </a:lnTo>
                <a:lnTo>
                  <a:pt x="3" y="10"/>
                </a:lnTo>
                <a:lnTo>
                  <a:pt x="3" y="11"/>
                </a:lnTo>
                <a:lnTo>
                  <a:pt x="3" y="14"/>
                </a:lnTo>
                <a:lnTo>
                  <a:pt x="5" y="16"/>
                </a:lnTo>
                <a:lnTo>
                  <a:pt x="6" y="17"/>
                </a:lnTo>
                <a:lnTo>
                  <a:pt x="5" y="17"/>
                </a:lnTo>
                <a:lnTo>
                  <a:pt x="5" y="19"/>
                </a:lnTo>
                <a:lnTo>
                  <a:pt x="5" y="19"/>
                </a:lnTo>
                <a:lnTo>
                  <a:pt x="5" y="17"/>
                </a:lnTo>
                <a:lnTo>
                  <a:pt x="5" y="16"/>
                </a:lnTo>
                <a:lnTo>
                  <a:pt x="3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3" y="3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2" name="Freeform 98"/>
          <p:cNvSpPr>
            <a:spLocks/>
          </p:cNvSpPr>
          <p:nvPr/>
        </p:nvSpPr>
        <p:spPr bwMode="auto">
          <a:xfrm>
            <a:off x="8432252" y="720558"/>
            <a:ext cx="126260" cy="58876"/>
          </a:xfrm>
          <a:custGeom>
            <a:avLst/>
            <a:gdLst>
              <a:gd name="T0" fmla="*/ 8 w 24"/>
              <a:gd name="T1" fmla="*/ 0 h 11"/>
              <a:gd name="T2" fmla="*/ 24 w 24"/>
              <a:gd name="T3" fmla="*/ 3 h 11"/>
              <a:gd name="T4" fmla="*/ 24 w 24"/>
              <a:gd name="T5" fmla="*/ 3 h 11"/>
              <a:gd name="T6" fmla="*/ 24 w 24"/>
              <a:gd name="T7" fmla="*/ 4 h 11"/>
              <a:gd name="T8" fmla="*/ 24 w 24"/>
              <a:gd name="T9" fmla="*/ 6 h 11"/>
              <a:gd name="T10" fmla="*/ 22 w 24"/>
              <a:gd name="T11" fmla="*/ 6 h 11"/>
              <a:gd name="T12" fmla="*/ 22 w 24"/>
              <a:gd name="T13" fmla="*/ 6 h 11"/>
              <a:gd name="T14" fmla="*/ 22 w 24"/>
              <a:gd name="T15" fmla="*/ 9 h 11"/>
              <a:gd name="T16" fmla="*/ 21 w 24"/>
              <a:gd name="T17" fmla="*/ 11 h 11"/>
              <a:gd name="T18" fmla="*/ 21 w 24"/>
              <a:gd name="T19" fmla="*/ 11 h 11"/>
              <a:gd name="T20" fmla="*/ 16 w 24"/>
              <a:gd name="T21" fmla="*/ 11 h 11"/>
              <a:gd name="T22" fmla="*/ 8 w 24"/>
              <a:gd name="T23" fmla="*/ 9 h 11"/>
              <a:gd name="T24" fmla="*/ 5 w 24"/>
              <a:gd name="T25" fmla="*/ 8 h 11"/>
              <a:gd name="T26" fmla="*/ 3 w 24"/>
              <a:gd name="T27" fmla="*/ 6 h 11"/>
              <a:gd name="T28" fmla="*/ 0 w 24"/>
              <a:gd name="T29" fmla="*/ 4 h 11"/>
              <a:gd name="T30" fmla="*/ 0 w 24"/>
              <a:gd name="T31" fmla="*/ 4 h 11"/>
              <a:gd name="T32" fmla="*/ 0 w 24"/>
              <a:gd name="T33" fmla="*/ 3 h 11"/>
              <a:gd name="T34" fmla="*/ 2 w 24"/>
              <a:gd name="T35" fmla="*/ 3 h 11"/>
              <a:gd name="T36" fmla="*/ 5 w 24"/>
              <a:gd name="T37" fmla="*/ 0 h 11"/>
              <a:gd name="T38" fmla="*/ 7 w 24"/>
              <a:gd name="T39" fmla="*/ 0 h 11"/>
              <a:gd name="T40" fmla="*/ 8 w 24"/>
              <a:gd name="T4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" h="11">
                <a:moveTo>
                  <a:pt x="8" y="0"/>
                </a:moveTo>
                <a:lnTo>
                  <a:pt x="24" y="3"/>
                </a:lnTo>
                <a:lnTo>
                  <a:pt x="24" y="3"/>
                </a:lnTo>
                <a:lnTo>
                  <a:pt x="24" y="4"/>
                </a:lnTo>
                <a:lnTo>
                  <a:pt x="24" y="6"/>
                </a:lnTo>
                <a:lnTo>
                  <a:pt x="22" y="6"/>
                </a:lnTo>
                <a:lnTo>
                  <a:pt x="22" y="6"/>
                </a:lnTo>
                <a:lnTo>
                  <a:pt x="22" y="9"/>
                </a:lnTo>
                <a:lnTo>
                  <a:pt x="21" y="11"/>
                </a:lnTo>
                <a:lnTo>
                  <a:pt x="21" y="11"/>
                </a:lnTo>
                <a:lnTo>
                  <a:pt x="16" y="11"/>
                </a:lnTo>
                <a:lnTo>
                  <a:pt x="8" y="9"/>
                </a:lnTo>
                <a:lnTo>
                  <a:pt x="5" y="8"/>
                </a:lnTo>
                <a:lnTo>
                  <a:pt x="3" y="6"/>
                </a:lnTo>
                <a:lnTo>
                  <a:pt x="0" y="4"/>
                </a:lnTo>
                <a:lnTo>
                  <a:pt x="0" y="4"/>
                </a:lnTo>
                <a:lnTo>
                  <a:pt x="0" y="3"/>
                </a:lnTo>
                <a:lnTo>
                  <a:pt x="2" y="3"/>
                </a:lnTo>
                <a:lnTo>
                  <a:pt x="5" y="0"/>
                </a:lnTo>
                <a:lnTo>
                  <a:pt x="7" y="0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3" name="Freeform 99"/>
          <p:cNvSpPr>
            <a:spLocks/>
          </p:cNvSpPr>
          <p:nvPr/>
        </p:nvSpPr>
        <p:spPr bwMode="auto">
          <a:xfrm>
            <a:off x="6085918" y="-200036"/>
            <a:ext cx="636563" cy="235501"/>
          </a:xfrm>
          <a:custGeom>
            <a:avLst/>
            <a:gdLst>
              <a:gd name="T0" fmla="*/ 28 w 121"/>
              <a:gd name="T1" fmla="*/ 0 h 44"/>
              <a:gd name="T2" fmla="*/ 32 w 121"/>
              <a:gd name="T3" fmla="*/ 2 h 44"/>
              <a:gd name="T4" fmla="*/ 38 w 121"/>
              <a:gd name="T5" fmla="*/ 5 h 44"/>
              <a:gd name="T6" fmla="*/ 46 w 121"/>
              <a:gd name="T7" fmla="*/ 11 h 44"/>
              <a:gd name="T8" fmla="*/ 49 w 121"/>
              <a:gd name="T9" fmla="*/ 11 h 44"/>
              <a:gd name="T10" fmla="*/ 52 w 121"/>
              <a:gd name="T11" fmla="*/ 14 h 44"/>
              <a:gd name="T12" fmla="*/ 54 w 121"/>
              <a:gd name="T13" fmla="*/ 16 h 44"/>
              <a:gd name="T14" fmla="*/ 57 w 121"/>
              <a:gd name="T15" fmla="*/ 16 h 44"/>
              <a:gd name="T16" fmla="*/ 58 w 121"/>
              <a:gd name="T17" fmla="*/ 14 h 44"/>
              <a:gd name="T18" fmla="*/ 58 w 121"/>
              <a:gd name="T19" fmla="*/ 11 h 44"/>
              <a:gd name="T20" fmla="*/ 58 w 121"/>
              <a:gd name="T21" fmla="*/ 8 h 44"/>
              <a:gd name="T22" fmla="*/ 60 w 121"/>
              <a:gd name="T23" fmla="*/ 6 h 44"/>
              <a:gd name="T24" fmla="*/ 66 w 121"/>
              <a:gd name="T25" fmla="*/ 2 h 44"/>
              <a:gd name="T26" fmla="*/ 74 w 121"/>
              <a:gd name="T27" fmla="*/ 5 h 44"/>
              <a:gd name="T28" fmla="*/ 84 w 121"/>
              <a:gd name="T29" fmla="*/ 9 h 44"/>
              <a:gd name="T30" fmla="*/ 90 w 121"/>
              <a:gd name="T31" fmla="*/ 11 h 44"/>
              <a:gd name="T32" fmla="*/ 96 w 121"/>
              <a:gd name="T33" fmla="*/ 9 h 44"/>
              <a:gd name="T34" fmla="*/ 120 w 121"/>
              <a:gd name="T35" fmla="*/ 17 h 44"/>
              <a:gd name="T36" fmla="*/ 121 w 121"/>
              <a:gd name="T37" fmla="*/ 19 h 44"/>
              <a:gd name="T38" fmla="*/ 114 w 121"/>
              <a:gd name="T39" fmla="*/ 22 h 44"/>
              <a:gd name="T40" fmla="*/ 114 w 121"/>
              <a:gd name="T41" fmla="*/ 25 h 44"/>
              <a:gd name="T42" fmla="*/ 109 w 121"/>
              <a:gd name="T43" fmla="*/ 31 h 44"/>
              <a:gd name="T44" fmla="*/ 102 w 121"/>
              <a:gd name="T45" fmla="*/ 33 h 44"/>
              <a:gd name="T46" fmla="*/ 93 w 121"/>
              <a:gd name="T47" fmla="*/ 33 h 44"/>
              <a:gd name="T48" fmla="*/ 87 w 121"/>
              <a:gd name="T49" fmla="*/ 28 h 44"/>
              <a:gd name="T50" fmla="*/ 84 w 121"/>
              <a:gd name="T51" fmla="*/ 25 h 44"/>
              <a:gd name="T52" fmla="*/ 84 w 121"/>
              <a:gd name="T53" fmla="*/ 19 h 44"/>
              <a:gd name="T54" fmla="*/ 88 w 121"/>
              <a:gd name="T55" fmla="*/ 16 h 44"/>
              <a:gd name="T56" fmla="*/ 87 w 121"/>
              <a:gd name="T57" fmla="*/ 14 h 44"/>
              <a:gd name="T58" fmla="*/ 77 w 121"/>
              <a:gd name="T59" fmla="*/ 14 h 44"/>
              <a:gd name="T60" fmla="*/ 76 w 121"/>
              <a:gd name="T61" fmla="*/ 22 h 44"/>
              <a:gd name="T62" fmla="*/ 77 w 121"/>
              <a:gd name="T63" fmla="*/ 25 h 44"/>
              <a:gd name="T64" fmla="*/ 84 w 121"/>
              <a:gd name="T65" fmla="*/ 31 h 44"/>
              <a:gd name="T66" fmla="*/ 90 w 121"/>
              <a:gd name="T67" fmla="*/ 36 h 44"/>
              <a:gd name="T68" fmla="*/ 82 w 121"/>
              <a:gd name="T69" fmla="*/ 39 h 44"/>
              <a:gd name="T70" fmla="*/ 79 w 121"/>
              <a:gd name="T71" fmla="*/ 39 h 44"/>
              <a:gd name="T72" fmla="*/ 76 w 121"/>
              <a:gd name="T73" fmla="*/ 38 h 44"/>
              <a:gd name="T74" fmla="*/ 73 w 121"/>
              <a:gd name="T75" fmla="*/ 35 h 44"/>
              <a:gd name="T76" fmla="*/ 66 w 121"/>
              <a:gd name="T77" fmla="*/ 36 h 44"/>
              <a:gd name="T78" fmla="*/ 54 w 121"/>
              <a:gd name="T79" fmla="*/ 38 h 44"/>
              <a:gd name="T80" fmla="*/ 49 w 121"/>
              <a:gd name="T81" fmla="*/ 39 h 44"/>
              <a:gd name="T82" fmla="*/ 41 w 121"/>
              <a:gd name="T83" fmla="*/ 36 h 44"/>
              <a:gd name="T84" fmla="*/ 39 w 121"/>
              <a:gd name="T85" fmla="*/ 36 h 44"/>
              <a:gd name="T86" fmla="*/ 38 w 121"/>
              <a:gd name="T87" fmla="*/ 39 h 44"/>
              <a:gd name="T88" fmla="*/ 35 w 121"/>
              <a:gd name="T89" fmla="*/ 44 h 44"/>
              <a:gd name="T90" fmla="*/ 32 w 121"/>
              <a:gd name="T91" fmla="*/ 44 h 44"/>
              <a:gd name="T92" fmla="*/ 28 w 121"/>
              <a:gd name="T93" fmla="*/ 44 h 44"/>
              <a:gd name="T94" fmla="*/ 16 w 121"/>
              <a:gd name="T95" fmla="*/ 39 h 44"/>
              <a:gd name="T96" fmla="*/ 11 w 121"/>
              <a:gd name="T97" fmla="*/ 35 h 44"/>
              <a:gd name="T98" fmla="*/ 8 w 121"/>
              <a:gd name="T99" fmla="*/ 33 h 44"/>
              <a:gd name="T100" fmla="*/ 2 w 121"/>
              <a:gd name="T101" fmla="*/ 28 h 44"/>
              <a:gd name="T102" fmla="*/ 0 w 121"/>
              <a:gd name="T103" fmla="*/ 25 h 44"/>
              <a:gd name="T104" fmla="*/ 3 w 121"/>
              <a:gd name="T105" fmla="*/ 25 h 44"/>
              <a:gd name="T106" fmla="*/ 5 w 121"/>
              <a:gd name="T107" fmla="*/ 19 h 44"/>
              <a:gd name="T108" fmla="*/ 6 w 121"/>
              <a:gd name="T109" fmla="*/ 13 h 44"/>
              <a:gd name="T110" fmla="*/ 9 w 121"/>
              <a:gd name="T111" fmla="*/ 11 h 44"/>
              <a:gd name="T112" fmla="*/ 9 w 121"/>
              <a:gd name="T113" fmla="*/ 6 h 44"/>
              <a:gd name="T114" fmla="*/ 13 w 121"/>
              <a:gd name="T115" fmla="*/ 5 h 44"/>
              <a:gd name="T116" fmla="*/ 16 w 121"/>
              <a:gd name="T117" fmla="*/ 5 h 44"/>
              <a:gd name="T118" fmla="*/ 19 w 121"/>
              <a:gd name="T119" fmla="*/ 2 h 44"/>
              <a:gd name="T120" fmla="*/ 27 w 121"/>
              <a:gd name="T12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1" h="44">
                <a:moveTo>
                  <a:pt x="27" y="0"/>
                </a:moveTo>
                <a:lnTo>
                  <a:pt x="28" y="0"/>
                </a:lnTo>
                <a:lnTo>
                  <a:pt x="30" y="0"/>
                </a:lnTo>
                <a:lnTo>
                  <a:pt x="32" y="2"/>
                </a:lnTo>
                <a:lnTo>
                  <a:pt x="33" y="3"/>
                </a:lnTo>
                <a:lnTo>
                  <a:pt x="38" y="5"/>
                </a:lnTo>
                <a:lnTo>
                  <a:pt x="41" y="6"/>
                </a:lnTo>
                <a:lnTo>
                  <a:pt x="46" y="11"/>
                </a:lnTo>
                <a:lnTo>
                  <a:pt x="47" y="11"/>
                </a:lnTo>
                <a:lnTo>
                  <a:pt x="49" y="11"/>
                </a:lnTo>
                <a:lnTo>
                  <a:pt x="50" y="11"/>
                </a:lnTo>
                <a:lnTo>
                  <a:pt x="52" y="14"/>
                </a:lnTo>
                <a:lnTo>
                  <a:pt x="52" y="16"/>
                </a:lnTo>
                <a:lnTo>
                  <a:pt x="54" y="16"/>
                </a:lnTo>
                <a:lnTo>
                  <a:pt x="54" y="16"/>
                </a:lnTo>
                <a:lnTo>
                  <a:pt x="57" y="16"/>
                </a:lnTo>
                <a:lnTo>
                  <a:pt x="57" y="16"/>
                </a:lnTo>
                <a:lnTo>
                  <a:pt x="58" y="14"/>
                </a:lnTo>
                <a:lnTo>
                  <a:pt x="58" y="13"/>
                </a:lnTo>
                <a:lnTo>
                  <a:pt x="58" y="11"/>
                </a:lnTo>
                <a:lnTo>
                  <a:pt x="58" y="9"/>
                </a:lnTo>
                <a:lnTo>
                  <a:pt x="58" y="8"/>
                </a:lnTo>
                <a:lnTo>
                  <a:pt x="58" y="6"/>
                </a:lnTo>
                <a:lnTo>
                  <a:pt x="60" y="6"/>
                </a:lnTo>
                <a:lnTo>
                  <a:pt x="63" y="3"/>
                </a:lnTo>
                <a:lnTo>
                  <a:pt x="66" y="2"/>
                </a:lnTo>
                <a:lnTo>
                  <a:pt x="69" y="2"/>
                </a:lnTo>
                <a:lnTo>
                  <a:pt x="74" y="5"/>
                </a:lnTo>
                <a:lnTo>
                  <a:pt x="80" y="8"/>
                </a:lnTo>
                <a:lnTo>
                  <a:pt x="84" y="9"/>
                </a:lnTo>
                <a:lnTo>
                  <a:pt x="87" y="11"/>
                </a:lnTo>
                <a:lnTo>
                  <a:pt x="90" y="11"/>
                </a:lnTo>
                <a:lnTo>
                  <a:pt x="93" y="11"/>
                </a:lnTo>
                <a:lnTo>
                  <a:pt x="96" y="9"/>
                </a:lnTo>
                <a:lnTo>
                  <a:pt x="98" y="9"/>
                </a:lnTo>
                <a:lnTo>
                  <a:pt x="120" y="17"/>
                </a:lnTo>
                <a:lnTo>
                  <a:pt x="121" y="19"/>
                </a:lnTo>
                <a:lnTo>
                  <a:pt x="121" y="19"/>
                </a:lnTo>
                <a:lnTo>
                  <a:pt x="117" y="20"/>
                </a:lnTo>
                <a:lnTo>
                  <a:pt x="114" y="22"/>
                </a:lnTo>
                <a:lnTo>
                  <a:pt x="114" y="24"/>
                </a:lnTo>
                <a:lnTo>
                  <a:pt x="114" y="25"/>
                </a:lnTo>
                <a:lnTo>
                  <a:pt x="115" y="27"/>
                </a:lnTo>
                <a:lnTo>
                  <a:pt x="109" y="31"/>
                </a:lnTo>
                <a:lnTo>
                  <a:pt x="106" y="33"/>
                </a:lnTo>
                <a:lnTo>
                  <a:pt x="102" y="33"/>
                </a:lnTo>
                <a:lnTo>
                  <a:pt x="98" y="33"/>
                </a:lnTo>
                <a:lnTo>
                  <a:pt x="93" y="33"/>
                </a:lnTo>
                <a:lnTo>
                  <a:pt x="90" y="31"/>
                </a:lnTo>
                <a:lnTo>
                  <a:pt x="87" y="28"/>
                </a:lnTo>
                <a:lnTo>
                  <a:pt x="85" y="27"/>
                </a:lnTo>
                <a:lnTo>
                  <a:pt x="84" y="25"/>
                </a:lnTo>
                <a:lnTo>
                  <a:pt x="84" y="22"/>
                </a:lnTo>
                <a:lnTo>
                  <a:pt x="84" y="19"/>
                </a:lnTo>
                <a:lnTo>
                  <a:pt x="87" y="19"/>
                </a:lnTo>
                <a:lnTo>
                  <a:pt x="88" y="16"/>
                </a:lnTo>
                <a:lnTo>
                  <a:pt x="88" y="16"/>
                </a:lnTo>
                <a:lnTo>
                  <a:pt x="87" y="14"/>
                </a:lnTo>
                <a:lnTo>
                  <a:pt x="82" y="14"/>
                </a:lnTo>
                <a:lnTo>
                  <a:pt x="77" y="14"/>
                </a:lnTo>
                <a:lnTo>
                  <a:pt x="74" y="16"/>
                </a:lnTo>
                <a:lnTo>
                  <a:pt x="76" y="22"/>
                </a:lnTo>
                <a:lnTo>
                  <a:pt x="76" y="24"/>
                </a:lnTo>
                <a:lnTo>
                  <a:pt x="77" y="25"/>
                </a:lnTo>
                <a:lnTo>
                  <a:pt x="82" y="31"/>
                </a:lnTo>
                <a:lnTo>
                  <a:pt x="84" y="31"/>
                </a:lnTo>
                <a:lnTo>
                  <a:pt x="87" y="33"/>
                </a:lnTo>
                <a:lnTo>
                  <a:pt x="90" y="36"/>
                </a:lnTo>
                <a:lnTo>
                  <a:pt x="85" y="39"/>
                </a:lnTo>
                <a:lnTo>
                  <a:pt x="82" y="39"/>
                </a:lnTo>
                <a:lnTo>
                  <a:pt x="80" y="39"/>
                </a:lnTo>
                <a:lnTo>
                  <a:pt x="79" y="39"/>
                </a:lnTo>
                <a:lnTo>
                  <a:pt x="77" y="39"/>
                </a:lnTo>
                <a:lnTo>
                  <a:pt x="76" y="38"/>
                </a:lnTo>
                <a:lnTo>
                  <a:pt x="76" y="36"/>
                </a:lnTo>
                <a:lnTo>
                  <a:pt x="73" y="35"/>
                </a:lnTo>
                <a:lnTo>
                  <a:pt x="69" y="35"/>
                </a:lnTo>
                <a:lnTo>
                  <a:pt x="66" y="36"/>
                </a:lnTo>
                <a:lnTo>
                  <a:pt x="63" y="38"/>
                </a:lnTo>
                <a:lnTo>
                  <a:pt x="54" y="38"/>
                </a:lnTo>
                <a:lnTo>
                  <a:pt x="52" y="39"/>
                </a:lnTo>
                <a:lnTo>
                  <a:pt x="49" y="39"/>
                </a:lnTo>
                <a:lnTo>
                  <a:pt x="44" y="38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8" y="38"/>
                </a:lnTo>
                <a:lnTo>
                  <a:pt x="38" y="39"/>
                </a:lnTo>
                <a:lnTo>
                  <a:pt x="36" y="42"/>
                </a:lnTo>
                <a:lnTo>
                  <a:pt x="35" y="44"/>
                </a:lnTo>
                <a:lnTo>
                  <a:pt x="33" y="44"/>
                </a:lnTo>
                <a:lnTo>
                  <a:pt x="32" y="44"/>
                </a:lnTo>
                <a:lnTo>
                  <a:pt x="30" y="44"/>
                </a:lnTo>
                <a:lnTo>
                  <a:pt x="28" y="44"/>
                </a:lnTo>
                <a:lnTo>
                  <a:pt x="17" y="41"/>
                </a:lnTo>
                <a:lnTo>
                  <a:pt x="16" y="39"/>
                </a:lnTo>
                <a:lnTo>
                  <a:pt x="14" y="39"/>
                </a:lnTo>
                <a:lnTo>
                  <a:pt x="11" y="35"/>
                </a:lnTo>
                <a:lnTo>
                  <a:pt x="9" y="33"/>
                </a:lnTo>
                <a:lnTo>
                  <a:pt x="8" y="33"/>
                </a:lnTo>
                <a:lnTo>
                  <a:pt x="5" y="31"/>
                </a:lnTo>
                <a:lnTo>
                  <a:pt x="2" y="28"/>
                </a:lnTo>
                <a:lnTo>
                  <a:pt x="0" y="27"/>
                </a:lnTo>
                <a:lnTo>
                  <a:pt x="0" y="25"/>
                </a:lnTo>
                <a:lnTo>
                  <a:pt x="2" y="24"/>
                </a:lnTo>
                <a:lnTo>
                  <a:pt x="3" y="25"/>
                </a:lnTo>
                <a:lnTo>
                  <a:pt x="5" y="25"/>
                </a:lnTo>
                <a:lnTo>
                  <a:pt x="5" y="19"/>
                </a:lnTo>
                <a:lnTo>
                  <a:pt x="5" y="13"/>
                </a:lnTo>
                <a:lnTo>
                  <a:pt x="6" y="13"/>
                </a:lnTo>
                <a:lnTo>
                  <a:pt x="11" y="13"/>
                </a:lnTo>
                <a:lnTo>
                  <a:pt x="9" y="11"/>
                </a:lnTo>
                <a:lnTo>
                  <a:pt x="8" y="8"/>
                </a:lnTo>
                <a:lnTo>
                  <a:pt x="9" y="6"/>
                </a:lnTo>
                <a:lnTo>
                  <a:pt x="9" y="6"/>
                </a:lnTo>
                <a:lnTo>
                  <a:pt x="13" y="5"/>
                </a:lnTo>
                <a:lnTo>
                  <a:pt x="16" y="5"/>
                </a:lnTo>
                <a:lnTo>
                  <a:pt x="16" y="5"/>
                </a:lnTo>
                <a:lnTo>
                  <a:pt x="17" y="3"/>
                </a:lnTo>
                <a:lnTo>
                  <a:pt x="19" y="2"/>
                </a:lnTo>
                <a:lnTo>
                  <a:pt x="22" y="2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4" name="Freeform 100"/>
          <p:cNvSpPr>
            <a:spLocks/>
          </p:cNvSpPr>
          <p:nvPr/>
        </p:nvSpPr>
        <p:spPr bwMode="auto">
          <a:xfrm>
            <a:off x="3829017" y="-387366"/>
            <a:ext cx="31565" cy="16058"/>
          </a:xfrm>
          <a:custGeom>
            <a:avLst/>
            <a:gdLst>
              <a:gd name="T0" fmla="*/ 3 w 6"/>
              <a:gd name="T1" fmla="*/ 0 h 3"/>
              <a:gd name="T2" fmla="*/ 5 w 6"/>
              <a:gd name="T3" fmla="*/ 0 h 3"/>
              <a:gd name="T4" fmla="*/ 6 w 6"/>
              <a:gd name="T5" fmla="*/ 0 h 3"/>
              <a:gd name="T6" fmla="*/ 6 w 6"/>
              <a:gd name="T7" fmla="*/ 2 h 3"/>
              <a:gd name="T8" fmla="*/ 6 w 6"/>
              <a:gd name="T9" fmla="*/ 2 h 3"/>
              <a:gd name="T10" fmla="*/ 3 w 6"/>
              <a:gd name="T11" fmla="*/ 3 h 3"/>
              <a:gd name="T12" fmla="*/ 2 w 6"/>
              <a:gd name="T13" fmla="*/ 3 h 3"/>
              <a:gd name="T14" fmla="*/ 0 w 6"/>
              <a:gd name="T15" fmla="*/ 2 h 3"/>
              <a:gd name="T16" fmla="*/ 2 w 6"/>
              <a:gd name="T17" fmla="*/ 0 h 3"/>
              <a:gd name="T18" fmla="*/ 3 w 6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3">
                <a:moveTo>
                  <a:pt x="3" y="0"/>
                </a:move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3" y="3"/>
                </a:lnTo>
                <a:lnTo>
                  <a:pt x="2" y="3"/>
                </a:ln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5" name="Freeform 101"/>
          <p:cNvSpPr>
            <a:spLocks/>
          </p:cNvSpPr>
          <p:nvPr/>
        </p:nvSpPr>
        <p:spPr bwMode="auto">
          <a:xfrm>
            <a:off x="3739580" y="-553285"/>
            <a:ext cx="47350" cy="21409"/>
          </a:xfrm>
          <a:custGeom>
            <a:avLst/>
            <a:gdLst>
              <a:gd name="T0" fmla="*/ 6 w 9"/>
              <a:gd name="T1" fmla="*/ 0 h 4"/>
              <a:gd name="T2" fmla="*/ 8 w 9"/>
              <a:gd name="T3" fmla="*/ 0 h 4"/>
              <a:gd name="T4" fmla="*/ 9 w 9"/>
              <a:gd name="T5" fmla="*/ 0 h 4"/>
              <a:gd name="T6" fmla="*/ 9 w 9"/>
              <a:gd name="T7" fmla="*/ 1 h 4"/>
              <a:gd name="T8" fmla="*/ 9 w 9"/>
              <a:gd name="T9" fmla="*/ 3 h 4"/>
              <a:gd name="T10" fmla="*/ 9 w 9"/>
              <a:gd name="T11" fmla="*/ 3 h 4"/>
              <a:gd name="T12" fmla="*/ 6 w 9"/>
              <a:gd name="T13" fmla="*/ 3 h 4"/>
              <a:gd name="T14" fmla="*/ 6 w 9"/>
              <a:gd name="T15" fmla="*/ 3 h 4"/>
              <a:gd name="T16" fmla="*/ 3 w 9"/>
              <a:gd name="T17" fmla="*/ 4 h 4"/>
              <a:gd name="T18" fmla="*/ 1 w 9"/>
              <a:gd name="T19" fmla="*/ 4 h 4"/>
              <a:gd name="T20" fmla="*/ 0 w 9"/>
              <a:gd name="T21" fmla="*/ 3 h 4"/>
              <a:gd name="T22" fmla="*/ 0 w 9"/>
              <a:gd name="T23" fmla="*/ 3 h 4"/>
              <a:gd name="T24" fmla="*/ 4 w 9"/>
              <a:gd name="T25" fmla="*/ 1 h 4"/>
              <a:gd name="T26" fmla="*/ 6 w 9"/>
              <a:gd name="T2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4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3"/>
                </a:lnTo>
                <a:lnTo>
                  <a:pt x="6" y="3"/>
                </a:lnTo>
                <a:lnTo>
                  <a:pt x="6" y="3"/>
                </a:lnTo>
                <a:lnTo>
                  <a:pt x="3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4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6" name="Freeform 102"/>
          <p:cNvSpPr>
            <a:spLocks/>
          </p:cNvSpPr>
          <p:nvPr/>
        </p:nvSpPr>
        <p:spPr bwMode="auto">
          <a:xfrm>
            <a:off x="3224018" y="-740618"/>
            <a:ext cx="462952" cy="251559"/>
          </a:xfrm>
          <a:custGeom>
            <a:avLst/>
            <a:gdLst>
              <a:gd name="T0" fmla="*/ 50 w 88"/>
              <a:gd name="T1" fmla="*/ 2 h 47"/>
              <a:gd name="T2" fmla="*/ 55 w 88"/>
              <a:gd name="T3" fmla="*/ 5 h 47"/>
              <a:gd name="T4" fmla="*/ 54 w 88"/>
              <a:gd name="T5" fmla="*/ 5 h 47"/>
              <a:gd name="T6" fmla="*/ 50 w 88"/>
              <a:gd name="T7" fmla="*/ 8 h 47"/>
              <a:gd name="T8" fmla="*/ 46 w 88"/>
              <a:gd name="T9" fmla="*/ 17 h 47"/>
              <a:gd name="T10" fmla="*/ 47 w 88"/>
              <a:gd name="T11" fmla="*/ 17 h 47"/>
              <a:gd name="T12" fmla="*/ 52 w 88"/>
              <a:gd name="T13" fmla="*/ 13 h 47"/>
              <a:gd name="T14" fmla="*/ 55 w 88"/>
              <a:gd name="T15" fmla="*/ 13 h 47"/>
              <a:gd name="T16" fmla="*/ 60 w 88"/>
              <a:gd name="T17" fmla="*/ 10 h 47"/>
              <a:gd name="T18" fmla="*/ 65 w 88"/>
              <a:gd name="T19" fmla="*/ 10 h 47"/>
              <a:gd name="T20" fmla="*/ 68 w 88"/>
              <a:gd name="T21" fmla="*/ 11 h 47"/>
              <a:gd name="T22" fmla="*/ 74 w 88"/>
              <a:gd name="T23" fmla="*/ 14 h 47"/>
              <a:gd name="T24" fmla="*/ 76 w 88"/>
              <a:gd name="T25" fmla="*/ 16 h 47"/>
              <a:gd name="T26" fmla="*/ 77 w 88"/>
              <a:gd name="T27" fmla="*/ 19 h 47"/>
              <a:gd name="T28" fmla="*/ 84 w 88"/>
              <a:gd name="T29" fmla="*/ 19 h 47"/>
              <a:gd name="T30" fmla="*/ 85 w 88"/>
              <a:gd name="T31" fmla="*/ 21 h 47"/>
              <a:gd name="T32" fmla="*/ 87 w 88"/>
              <a:gd name="T33" fmla="*/ 24 h 47"/>
              <a:gd name="T34" fmla="*/ 87 w 88"/>
              <a:gd name="T35" fmla="*/ 30 h 47"/>
              <a:gd name="T36" fmla="*/ 79 w 88"/>
              <a:gd name="T37" fmla="*/ 35 h 47"/>
              <a:gd name="T38" fmla="*/ 73 w 88"/>
              <a:gd name="T39" fmla="*/ 35 h 47"/>
              <a:gd name="T40" fmla="*/ 54 w 88"/>
              <a:gd name="T41" fmla="*/ 38 h 47"/>
              <a:gd name="T42" fmla="*/ 50 w 88"/>
              <a:gd name="T43" fmla="*/ 39 h 47"/>
              <a:gd name="T44" fmla="*/ 49 w 88"/>
              <a:gd name="T45" fmla="*/ 38 h 47"/>
              <a:gd name="T46" fmla="*/ 35 w 88"/>
              <a:gd name="T47" fmla="*/ 39 h 47"/>
              <a:gd name="T48" fmla="*/ 25 w 88"/>
              <a:gd name="T49" fmla="*/ 41 h 47"/>
              <a:gd name="T50" fmla="*/ 11 w 88"/>
              <a:gd name="T51" fmla="*/ 46 h 47"/>
              <a:gd name="T52" fmla="*/ 3 w 88"/>
              <a:gd name="T53" fmla="*/ 46 h 47"/>
              <a:gd name="T54" fmla="*/ 0 w 88"/>
              <a:gd name="T55" fmla="*/ 44 h 47"/>
              <a:gd name="T56" fmla="*/ 3 w 88"/>
              <a:gd name="T57" fmla="*/ 39 h 47"/>
              <a:gd name="T58" fmla="*/ 11 w 88"/>
              <a:gd name="T59" fmla="*/ 35 h 47"/>
              <a:gd name="T60" fmla="*/ 13 w 88"/>
              <a:gd name="T61" fmla="*/ 30 h 47"/>
              <a:gd name="T62" fmla="*/ 14 w 88"/>
              <a:gd name="T63" fmla="*/ 28 h 47"/>
              <a:gd name="T64" fmla="*/ 14 w 88"/>
              <a:gd name="T65" fmla="*/ 25 h 47"/>
              <a:gd name="T66" fmla="*/ 16 w 88"/>
              <a:gd name="T67" fmla="*/ 22 h 47"/>
              <a:gd name="T68" fmla="*/ 19 w 88"/>
              <a:gd name="T69" fmla="*/ 21 h 47"/>
              <a:gd name="T70" fmla="*/ 24 w 88"/>
              <a:gd name="T71" fmla="*/ 21 h 47"/>
              <a:gd name="T72" fmla="*/ 22 w 88"/>
              <a:gd name="T73" fmla="*/ 17 h 47"/>
              <a:gd name="T74" fmla="*/ 24 w 88"/>
              <a:gd name="T75" fmla="*/ 14 h 47"/>
              <a:gd name="T76" fmla="*/ 25 w 88"/>
              <a:gd name="T77" fmla="*/ 13 h 47"/>
              <a:gd name="T78" fmla="*/ 25 w 88"/>
              <a:gd name="T79" fmla="*/ 10 h 47"/>
              <a:gd name="T80" fmla="*/ 28 w 88"/>
              <a:gd name="T81" fmla="*/ 6 h 47"/>
              <a:gd name="T82" fmla="*/ 33 w 88"/>
              <a:gd name="T83" fmla="*/ 5 h 47"/>
              <a:gd name="T84" fmla="*/ 33 w 88"/>
              <a:gd name="T85" fmla="*/ 2 h 47"/>
              <a:gd name="T86" fmla="*/ 36 w 88"/>
              <a:gd name="T87" fmla="*/ 2 h 47"/>
              <a:gd name="T88" fmla="*/ 38 w 88"/>
              <a:gd name="T89" fmla="*/ 3 h 47"/>
              <a:gd name="T90" fmla="*/ 41 w 88"/>
              <a:gd name="T91" fmla="*/ 5 h 47"/>
              <a:gd name="T92" fmla="*/ 43 w 88"/>
              <a:gd name="T93" fmla="*/ 3 h 47"/>
              <a:gd name="T94" fmla="*/ 43 w 88"/>
              <a:gd name="T95" fmla="*/ 0 h 47"/>
              <a:gd name="T96" fmla="*/ 46 w 88"/>
              <a:gd name="T9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8" h="47">
                <a:moveTo>
                  <a:pt x="46" y="0"/>
                </a:moveTo>
                <a:lnTo>
                  <a:pt x="50" y="2"/>
                </a:lnTo>
                <a:lnTo>
                  <a:pt x="54" y="3"/>
                </a:lnTo>
                <a:lnTo>
                  <a:pt x="55" y="5"/>
                </a:lnTo>
                <a:lnTo>
                  <a:pt x="55" y="5"/>
                </a:lnTo>
                <a:lnTo>
                  <a:pt x="54" y="5"/>
                </a:lnTo>
                <a:lnTo>
                  <a:pt x="52" y="5"/>
                </a:lnTo>
                <a:lnTo>
                  <a:pt x="50" y="8"/>
                </a:lnTo>
                <a:lnTo>
                  <a:pt x="50" y="10"/>
                </a:lnTo>
                <a:lnTo>
                  <a:pt x="46" y="17"/>
                </a:lnTo>
                <a:lnTo>
                  <a:pt x="46" y="19"/>
                </a:lnTo>
                <a:lnTo>
                  <a:pt x="47" y="17"/>
                </a:lnTo>
                <a:lnTo>
                  <a:pt x="50" y="16"/>
                </a:lnTo>
                <a:lnTo>
                  <a:pt x="52" y="13"/>
                </a:lnTo>
                <a:lnTo>
                  <a:pt x="54" y="13"/>
                </a:lnTo>
                <a:lnTo>
                  <a:pt x="55" y="13"/>
                </a:lnTo>
                <a:lnTo>
                  <a:pt x="57" y="11"/>
                </a:lnTo>
                <a:lnTo>
                  <a:pt x="60" y="10"/>
                </a:lnTo>
                <a:lnTo>
                  <a:pt x="63" y="10"/>
                </a:lnTo>
                <a:lnTo>
                  <a:pt x="65" y="10"/>
                </a:lnTo>
                <a:lnTo>
                  <a:pt x="68" y="10"/>
                </a:lnTo>
                <a:lnTo>
                  <a:pt x="68" y="11"/>
                </a:lnTo>
                <a:lnTo>
                  <a:pt x="69" y="13"/>
                </a:lnTo>
                <a:lnTo>
                  <a:pt x="74" y="14"/>
                </a:lnTo>
                <a:lnTo>
                  <a:pt x="74" y="14"/>
                </a:lnTo>
                <a:lnTo>
                  <a:pt x="76" y="16"/>
                </a:lnTo>
                <a:lnTo>
                  <a:pt x="74" y="17"/>
                </a:lnTo>
                <a:lnTo>
                  <a:pt x="77" y="19"/>
                </a:lnTo>
                <a:lnTo>
                  <a:pt x="80" y="19"/>
                </a:lnTo>
                <a:lnTo>
                  <a:pt x="84" y="19"/>
                </a:lnTo>
                <a:lnTo>
                  <a:pt x="85" y="19"/>
                </a:lnTo>
                <a:lnTo>
                  <a:pt x="85" y="21"/>
                </a:lnTo>
                <a:lnTo>
                  <a:pt x="87" y="22"/>
                </a:lnTo>
                <a:lnTo>
                  <a:pt x="87" y="24"/>
                </a:lnTo>
                <a:lnTo>
                  <a:pt x="88" y="27"/>
                </a:lnTo>
                <a:lnTo>
                  <a:pt x="87" y="30"/>
                </a:lnTo>
                <a:lnTo>
                  <a:pt x="80" y="35"/>
                </a:lnTo>
                <a:lnTo>
                  <a:pt x="79" y="35"/>
                </a:lnTo>
                <a:lnTo>
                  <a:pt x="76" y="35"/>
                </a:lnTo>
                <a:lnTo>
                  <a:pt x="73" y="35"/>
                </a:lnTo>
                <a:lnTo>
                  <a:pt x="65" y="38"/>
                </a:lnTo>
                <a:lnTo>
                  <a:pt x="54" y="38"/>
                </a:lnTo>
                <a:lnTo>
                  <a:pt x="50" y="39"/>
                </a:lnTo>
                <a:lnTo>
                  <a:pt x="50" y="39"/>
                </a:lnTo>
                <a:lnTo>
                  <a:pt x="49" y="39"/>
                </a:lnTo>
                <a:lnTo>
                  <a:pt x="49" y="38"/>
                </a:lnTo>
                <a:lnTo>
                  <a:pt x="43" y="39"/>
                </a:lnTo>
                <a:lnTo>
                  <a:pt x="35" y="39"/>
                </a:lnTo>
                <a:lnTo>
                  <a:pt x="28" y="39"/>
                </a:lnTo>
                <a:lnTo>
                  <a:pt x="25" y="41"/>
                </a:lnTo>
                <a:lnTo>
                  <a:pt x="19" y="44"/>
                </a:lnTo>
                <a:lnTo>
                  <a:pt x="11" y="46"/>
                </a:lnTo>
                <a:lnTo>
                  <a:pt x="8" y="47"/>
                </a:lnTo>
                <a:lnTo>
                  <a:pt x="3" y="46"/>
                </a:lnTo>
                <a:lnTo>
                  <a:pt x="2" y="46"/>
                </a:lnTo>
                <a:lnTo>
                  <a:pt x="0" y="44"/>
                </a:lnTo>
                <a:lnTo>
                  <a:pt x="2" y="43"/>
                </a:lnTo>
                <a:lnTo>
                  <a:pt x="3" y="39"/>
                </a:lnTo>
                <a:lnTo>
                  <a:pt x="6" y="38"/>
                </a:lnTo>
                <a:lnTo>
                  <a:pt x="11" y="35"/>
                </a:lnTo>
                <a:lnTo>
                  <a:pt x="11" y="33"/>
                </a:lnTo>
                <a:lnTo>
                  <a:pt x="13" y="30"/>
                </a:lnTo>
                <a:lnTo>
                  <a:pt x="13" y="30"/>
                </a:lnTo>
                <a:lnTo>
                  <a:pt x="14" y="28"/>
                </a:lnTo>
                <a:lnTo>
                  <a:pt x="14" y="27"/>
                </a:lnTo>
                <a:lnTo>
                  <a:pt x="14" y="25"/>
                </a:lnTo>
                <a:lnTo>
                  <a:pt x="14" y="24"/>
                </a:lnTo>
                <a:lnTo>
                  <a:pt x="16" y="22"/>
                </a:lnTo>
                <a:lnTo>
                  <a:pt x="17" y="21"/>
                </a:lnTo>
                <a:lnTo>
                  <a:pt x="19" y="21"/>
                </a:lnTo>
                <a:lnTo>
                  <a:pt x="24" y="21"/>
                </a:lnTo>
                <a:lnTo>
                  <a:pt x="24" y="21"/>
                </a:lnTo>
                <a:lnTo>
                  <a:pt x="24" y="19"/>
                </a:lnTo>
                <a:lnTo>
                  <a:pt x="22" y="17"/>
                </a:lnTo>
                <a:lnTo>
                  <a:pt x="22" y="16"/>
                </a:lnTo>
                <a:lnTo>
                  <a:pt x="24" y="14"/>
                </a:lnTo>
                <a:lnTo>
                  <a:pt x="24" y="14"/>
                </a:lnTo>
                <a:lnTo>
                  <a:pt x="25" y="13"/>
                </a:lnTo>
                <a:lnTo>
                  <a:pt x="25" y="11"/>
                </a:lnTo>
                <a:lnTo>
                  <a:pt x="25" y="10"/>
                </a:lnTo>
                <a:lnTo>
                  <a:pt x="27" y="8"/>
                </a:lnTo>
                <a:lnTo>
                  <a:pt x="28" y="6"/>
                </a:lnTo>
                <a:lnTo>
                  <a:pt x="30" y="6"/>
                </a:lnTo>
                <a:lnTo>
                  <a:pt x="33" y="5"/>
                </a:lnTo>
                <a:lnTo>
                  <a:pt x="33" y="3"/>
                </a:lnTo>
                <a:lnTo>
                  <a:pt x="33" y="2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8" y="3"/>
                </a:lnTo>
                <a:lnTo>
                  <a:pt x="39" y="5"/>
                </a:lnTo>
                <a:lnTo>
                  <a:pt x="41" y="5"/>
                </a:lnTo>
                <a:lnTo>
                  <a:pt x="43" y="5"/>
                </a:lnTo>
                <a:lnTo>
                  <a:pt x="43" y="3"/>
                </a:lnTo>
                <a:lnTo>
                  <a:pt x="43" y="2"/>
                </a:lnTo>
                <a:lnTo>
                  <a:pt x="43" y="0"/>
                </a:lnTo>
                <a:lnTo>
                  <a:pt x="43" y="0"/>
                </a:lnTo>
                <a:lnTo>
                  <a:pt x="4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7" name="Freeform 105"/>
          <p:cNvSpPr>
            <a:spLocks/>
          </p:cNvSpPr>
          <p:nvPr/>
        </p:nvSpPr>
        <p:spPr bwMode="auto">
          <a:xfrm>
            <a:off x="4775968" y="265611"/>
            <a:ext cx="42088" cy="16058"/>
          </a:xfrm>
          <a:custGeom>
            <a:avLst/>
            <a:gdLst>
              <a:gd name="T0" fmla="*/ 5 w 8"/>
              <a:gd name="T1" fmla="*/ 0 h 3"/>
              <a:gd name="T2" fmla="*/ 6 w 8"/>
              <a:gd name="T3" fmla="*/ 0 h 3"/>
              <a:gd name="T4" fmla="*/ 8 w 8"/>
              <a:gd name="T5" fmla="*/ 1 h 3"/>
              <a:gd name="T6" fmla="*/ 8 w 8"/>
              <a:gd name="T7" fmla="*/ 1 h 3"/>
              <a:gd name="T8" fmla="*/ 5 w 8"/>
              <a:gd name="T9" fmla="*/ 3 h 3"/>
              <a:gd name="T10" fmla="*/ 1 w 8"/>
              <a:gd name="T11" fmla="*/ 3 h 3"/>
              <a:gd name="T12" fmla="*/ 0 w 8"/>
              <a:gd name="T13" fmla="*/ 1 h 3"/>
              <a:gd name="T14" fmla="*/ 1 w 8"/>
              <a:gd name="T15" fmla="*/ 0 h 3"/>
              <a:gd name="T16" fmla="*/ 5 w 8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3">
                <a:moveTo>
                  <a:pt x="5" y="0"/>
                </a:moveTo>
                <a:lnTo>
                  <a:pt x="6" y="0"/>
                </a:lnTo>
                <a:lnTo>
                  <a:pt x="8" y="1"/>
                </a:lnTo>
                <a:lnTo>
                  <a:pt x="8" y="1"/>
                </a:lnTo>
                <a:lnTo>
                  <a:pt x="5" y="3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8" name="Freeform 106"/>
          <p:cNvSpPr>
            <a:spLocks/>
          </p:cNvSpPr>
          <p:nvPr/>
        </p:nvSpPr>
        <p:spPr bwMode="auto">
          <a:xfrm>
            <a:off x="5133705" y="147861"/>
            <a:ext cx="21043" cy="16058"/>
          </a:xfrm>
          <a:custGeom>
            <a:avLst/>
            <a:gdLst>
              <a:gd name="T0" fmla="*/ 1 w 4"/>
              <a:gd name="T1" fmla="*/ 0 h 3"/>
              <a:gd name="T2" fmla="*/ 3 w 4"/>
              <a:gd name="T3" fmla="*/ 1 h 3"/>
              <a:gd name="T4" fmla="*/ 3 w 4"/>
              <a:gd name="T5" fmla="*/ 1 h 3"/>
              <a:gd name="T6" fmla="*/ 4 w 4"/>
              <a:gd name="T7" fmla="*/ 1 h 3"/>
              <a:gd name="T8" fmla="*/ 3 w 4"/>
              <a:gd name="T9" fmla="*/ 3 h 3"/>
              <a:gd name="T10" fmla="*/ 1 w 4"/>
              <a:gd name="T11" fmla="*/ 3 h 3"/>
              <a:gd name="T12" fmla="*/ 0 w 4"/>
              <a:gd name="T13" fmla="*/ 3 h 3"/>
              <a:gd name="T14" fmla="*/ 0 w 4"/>
              <a:gd name="T15" fmla="*/ 1 h 3"/>
              <a:gd name="T16" fmla="*/ 0 w 4"/>
              <a:gd name="T17" fmla="*/ 1 h 3"/>
              <a:gd name="T18" fmla="*/ 1 w 4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3" y="1"/>
                </a:lnTo>
                <a:lnTo>
                  <a:pt x="3" y="1"/>
                </a:lnTo>
                <a:lnTo>
                  <a:pt x="4" y="1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99" name="Freeform 107"/>
          <p:cNvSpPr>
            <a:spLocks/>
          </p:cNvSpPr>
          <p:nvPr/>
        </p:nvSpPr>
        <p:spPr bwMode="auto">
          <a:xfrm>
            <a:off x="5970180" y="105042"/>
            <a:ext cx="68391" cy="48173"/>
          </a:xfrm>
          <a:custGeom>
            <a:avLst/>
            <a:gdLst>
              <a:gd name="T0" fmla="*/ 0 w 13"/>
              <a:gd name="T1" fmla="*/ 0 h 9"/>
              <a:gd name="T2" fmla="*/ 3 w 13"/>
              <a:gd name="T3" fmla="*/ 0 h 9"/>
              <a:gd name="T4" fmla="*/ 9 w 13"/>
              <a:gd name="T5" fmla="*/ 4 h 9"/>
              <a:gd name="T6" fmla="*/ 13 w 13"/>
              <a:gd name="T7" fmla="*/ 8 h 9"/>
              <a:gd name="T8" fmla="*/ 11 w 13"/>
              <a:gd name="T9" fmla="*/ 9 h 9"/>
              <a:gd name="T10" fmla="*/ 11 w 13"/>
              <a:gd name="T11" fmla="*/ 9 h 9"/>
              <a:gd name="T12" fmla="*/ 9 w 13"/>
              <a:gd name="T13" fmla="*/ 9 h 9"/>
              <a:gd name="T14" fmla="*/ 5 w 13"/>
              <a:gd name="T15" fmla="*/ 4 h 9"/>
              <a:gd name="T16" fmla="*/ 3 w 13"/>
              <a:gd name="T17" fmla="*/ 3 h 9"/>
              <a:gd name="T18" fmla="*/ 2 w 13"/>
              <a:gd name="T19" fmla="*/ 1 h 9"/>
              <a:gd name="T20" fmla="*/ 0 w 13"/>
              <a:gd name="T21" fmla="*/ 1 h 9"/>
              <a:gd name="T22" fmla="*/ 0 w 13"/>
              <a:gd name="T2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" h="9">
                <a:moveTo>
                  <a:pt x="0" y="0"/>
                </a:moveTo>
                <a:lnTo>
                  <a:pt x="3" y="0"/>
                </a:lnTo>
                <a:lnTo>
                  <a:pt x="9" y="4"/>
                </a:lnTo>
                <a:lnTo>
                  <a:pt x="13" y="8"/>
                </a:lnTo>
                <a:lnTo>
                  <a:pt x="11" y="9"/>
                </a:lnTo>
                <a:lnTo>
                  <a:pt x="11" y="9"/>
                </a:lnTo>
                <a:lnTo>
                  <a:pt x="9" y="9"/>
                </a:lnTo>
                <a:lnTo>
                  <a:pt x="5" y="4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0" name="Freeform 108"/>
          <p:cNvSpPr>
            <a:spLocks/>
          </p:cNvSpPr>
          <p:nvPr/>
        </p:nvSpPr>
        <p:spPr bwMode="auto">
          <a:xfrm>
            <a:off x="3760625" y="-531876"/>
            <a:ext cx="99958" cy="26764"/>
          </a:xfrm>
          <a:custGeom>
            <a:avLst/>
            <a:gdLst>
              <a:gd name="T0" fmla="*/ 16 w 19"/>
              <a:gd name="T1" fmla="*/ 0 h 5"/>
              <a:gd name="T2" fmla="*/ 18 w 19"/>
              <a:gd name="T3" fmla="*/ 0 h 5"/>
              <a:gd name="T4" fmla="*/ 19 w 19"/>
              <a:gd name="T5" fmla="*/ 2 h 5"/>
              <a:gd name="T6" fmla="*/ 18 w 19"/>
              <a:gd name="T7" fmla="*/ 4 h 5"/>
              <a:gd name="T8" fmla="*/ 16 w 19"/>
              <a:gd name="T9" fmla="*/ 5 h 5"/>
              <a:gd name="T10" fmla="*/ 15 w 19"/>
              <a:gd name="T11" fmla="*/ 4 h 5"/>
              <a:gd name="T12" fmla="*/ 10 w 19"/>
              <a:gd name="T13" fmla="*/ 4 h 5"/>
              <a:gd name="T14" fmla="*/ 0 w 19"/>
              <a:gd name="T15" fmla="*/ 2 h 5"/>
              <a:gd name="T16" fmla="*/ 4 w 19"/>
              <a:gd name="T17" fmla="*/ 0 h 5"/>
              <a:gd name="T18" fmla="*/ 16 w 19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" h="5">
                <a:moveTo>
                  <a:pt x="16" y="0"/>
                </a:moveTo>
                <a:lnTo>
                  <a:pt x="18" y="0"/>
                </a:lnTo>
                <a:lnTo>
                  <a:pt x="19" y="2"/>
                </a:lnTo>
                <a:lnTo>
                  <a:pt x="18" y="4"/>
                </a:lnTo>
                <a:lnTo>
                  <a:pt x="16" y="5"/>
                </a:lnTo>
                <a:lnTo>
                  <a:pt x="15" y="4"/>
                </a:lnTo>
                <a:lnTo>
                  <a:pt x="10" y="4"/>
                </a:lnTo>
                <a:lnTo>
                  <a:pt x="0" y="2"/>
                </a:lnTo>
                <a:lnTo>
                  <a:pt x="4" y="0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1" name="Freeform 109"/>
          <p:cNvSpPr>
            <a:spLocks/>
          </p:cNvSpPr>
          <p:nvPr/>
        </p:nvSpPr>
        <p:spPr bwMode="auto">
          <a:xfrm>
            <a:off x="4186753" y="-274967"/>
            <a:ext cx="57871" cy="32112"/>
          </a:xfrm>
          <a:custGeom>
            <a:avLst/>
            <a:gdLst>
              <a:gd name="T0" fmla="*/ 6 w 11"/>
              <a:gd name="T1" fmla="*/ 0 h 6"/>
              <a:gd name="T2" fmla="*/ 8 w 11"/>
              <a:gd name="T3" fmla="*/ 1 h 6"/>
              <a:gd name="T4" fmla="*/ 9 w 11"/>
              <a:gd name="T5" fmla="*/ 3 h 6"/>
              <a:gd name="T6" fmla="*/ 11 w 11"/>
              <a:gd name="T7" fmla="*/ 4 h 6"/>
              <a:gd name="T8" fmla="*/ 9 w 11"/>
              <a:gd name="T9" fmla="*/ 4 h 6"/>
              <a:gd name="T10" fmla="*/ 9 w 11"/>
              <a:gd name="T11" fmla="*/ 4 h 6"/>
              <a:gd name="T12" fmla="*/ 9 w 11"/>
              <a:gd name="T13" fmla="*/ 6 h 6"/>
              <a:gd name="T14" fmla="*/ 8 w 11"/>
              <a:gd name="T15" fmla="*/ 6 h 6"/>
              <a:gd name="T16" fmla="*/ 6 w 11"/>
              <a:gd name="T17" fmla="*/ 4 h 6"/>
              <a:gd name="T18" fmla="*/ 5 w 11"/>
              <a:gd name="T19" fmla="*/ 3 h 6"/>
              <a:gd name="T20" fmla="*/ 3 w 11"/>
              <a:gd name="T21" fmla="*/ 3 h 6"/>
              <a:gd name="T22" fmla="*/ 1 w 11"/>
              <a:gd name="T23" fmla="*/ 1 h 6"/>
              <a:gd name="T24" fmla="*/ 0 w 11"/>
              <a:gd name="T25" fmla="*/ 1 h 6"/>
              <a:gd name="T26" fmla="*/ 1 w 11"/>
              <a:gd name="T27" fmla="*/ 0 h 6"/>
              <a:gd name="T28" fmla="*/ 5 w 11"/>
              <a:gd name="T29" fmla="*/ 1 h 6"/>
              <a:gd name="T30" fmla="*/ 6 w 11"/>
              <a:gd name="T3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" h="6">
                <a:moveTo>
                  <a:pt x="6" y="0"/>
                </a:moveTo>
                <a:lnTo>
                  <a:pt x="8" y="1"/>
                </a:lnTo>
                <a:lnTo>
                  <a:pt x="9" y="3"/>
                </a:lnTo>
                <a:lnTo>
                  <a:pt x="11" y="4"/>
                </a:lnTo>
                <a:lnTo>
                  <a:pt x="9" y="4"/>
                </a:lnTo>
                <a:lnTo>
                  <a:pt x="9" y="4"/>
                </a:lnTo>
                <a:lnTo>
                  <a:pt x="9" y="6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2" name="Freeform 110"/>
          <p:cNvSpPr>
            <a:spLocks/>
          </p:cNvSpPr>
          <p:nvPr/>
        </p:nvSpPr>
        <p:spPr bwMode="auto">
          <a:xfrm>
            <a:off x="5980700" y="-151865"/>
            <a:ext cx="47350" cy="80285"/>
          </a:xfrm>
          <a:custGeom>
            <a:avLst/>
            <a:gdLst>
              <a:gd name="T0" fmla="*/ 3 w 9"/>
              <a:gd name="T1" fmla="*/ 0 h 15"/>
              <a:gd name="T2" fmla="*/ 4 w 9"/>
              <a:gd name="T3" fmla="*/ 2 h 15"/>
              <a:gd name="T4" fmla="*/ 4 w 9"/>
              <a:gd name="T5" fmla="*/ 5 h 15"/>
              <a:gd name="T6" fmla="*/ 6 w 9"/>
              <a:gd name="T7" fmla="*/ 5 h 15"/>
              <a:gd name="T8" fmla="*/ 9 w 9"/>
              <a:gd name="T9" fmla="*/ 8 h 15"/>
              <a:gd name="T10" fmla="*/ 9 w 9"/>
              <a:gd name="T11" fmla="*/ 8 h 15"/>
              <a:gd name="T12" fmla="*/ 6 w 9"/>
              <a:gd name="T13" fmla="*/ 10 h 15"/>
              <a:gd name="T14" fmla="*/ 6 w 9"/>
              <a:gd name="T15" fmla="*/ 11 h 15"/>
              <a:gd name="T16" fmla="*/ 7 w 9"/>
              <a:gd name="T17" fmla="*/ 13 h 15"/>
              <a:gd name="T18" fmla="*/ 6 w 9"/>
              <a:gd name="T19" fmla="*/ 15 h 15"/>
              <a:gd name="T20" fmla="*/ 3 w 9"/>
              <a:gd name="T21" fmla="*/ 15 h 15"/>
              <a:gd name="T22" fmla="*/ 0 w 9"/>
              <a:gd name="T23" fmla="*/ 15 h 15"/>
              <a:gd name="T24" fmla="*/ 0 w 9"/>
              <a:gd name="T25" fmla="*/ 13 h 15"/>
              <a:gd name="T26" fmla="*/ 0 w 9"/>
              <a:gd name="T27" fmla="*/ 11 h 15"/>
              <a:gd name="T28" fmla="*/ 1 w 9"/>
              <a:gd name="T29" fmla="*/ 8 h 15"/>
              <a:gd name="T30" fmla="*/ 1 w 9"/>
              <a:gd name="T31" fmla="*/ 7 h 15"/>
              <a:gd name="T32" fmla="*/ 1 w 9"/>
              <a:gd name="T33" fmla="*/ 5 h 15"/>
              <a:gd name="T34" fmla="*/ 1 w 9"/>
              <a:gd name="T35" fmla="*/ 4 h 15"/>
              <a:gd name="T36" fmla="*/ 3 w 9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" h="15">
                <a:moveTo>
                  <a:pt x="3" y="0"/>
                </a:moveTo>
                <a:lnTo>
                  <a:pt x="4" y="2"/>
                </a:lnTo>
                <a:lnTo>
                  <a:pt x="4" y="5"/>
                </a:lnTo>
                <a:lnTo>
                  <a:pt x="6" y="5"/>
                </a:lnTo>
                <a:lnTo>
                  <a:pt x="9" y="8"/>
                </a:lnTo>
                <a:lnTo>
                  <a:pt x="9" y="8"/>
                </a:lnTo>
                <a:lnTo>
                  <a:pt x="6" y="10"/>
                </a:lnTo>
                <a:lnTo>
                  <a:pt x="6" y="11"/>
                </a:lnTo>
                <a:lnTo>
                  <a:pt x="7" y="13"/>
                </a:lnTo>
                <a:lnTo>
                  <a:pt x="6" y="15"/>
                </a:lnTo>
                <a:lnTo>
                  <a:pt x="3" y="15"/>
                </a:lnTo>
                <a:lnTo>
                  <a:pt x="0" y="15"/>
                </a:lnTo>
                <a:lnTo>
                  <a:pt x="0" y="13"/>
                </a:lnTo>
                <a:lnTo>
                  <a:pt x="0" y="11"/>
                </a:lnTo>
                <a:lnTo>
                  <a:pt x="1" y="8"/>
                </a:lnTo>
                <a:lnTo>
                  <a:pt x="1" y="7"/>
                </a:lnTo>
                <a:lnTo>
                  <a:pt x="1" y="5"/>
                </a:lnTo>
                <a:lnTo>
                  <a:pt x="1" y="4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3" name="Freeform 111"/>
          <p:cNvSpPr>
            <a:spLocks/>
          </p:cNvSpPr>
          <p:nvPr/>
        </p:nvSpPr>
        <p:spPr bwMode="auto">
          <a:xfrm>
            <a:off x="1871983" y="-92989"/>
            <a:ext cx="57871" cy="42818"/>
          </a:xfrm>
          <a:custGeom>
            <a:avLst/>
            <a:gdLst>
              <a:gd name="T0" fmla="*/ 9 w 11"/>
              <a:gd name="T1" fmla="*/ 0 h 8"/>
              <a:gd name="T2" fmla="*/ 9 w 11"/>
              <a:gd name="T3" fmla="*/ 2 h 8"/>
              <a:gd name="T4" fmla="*/ 9 w 11"/>
              <a:gd name="T5" fmla="*/ 4 h 8"/>
              <a:gd name="T6" fmla="*/ 11 w 11"/>
              <a:gd name="T7" fmla="*/ 5 h 8"/>
              <a:gd name="T8" fmla="*/ 9 w 11"/>
              <a:gd name="T9" fmla="*/ 5 h 8"/>
              <a:gd name="T10" fmla="*/ 8 w 11"/>
              <a:gd name="T11" fmla="*/ 5 h 8"/>
              <a:gd name="T12" fmla="*/ 6 w 11"/>
              <a:gd name="T13" fmla="*/ 8 h 8"/>
              <a:gd name="T14" fmla="*/ 6 w 11"/>
              <a:gd name="T15" fmla="*/ 7 h 8"/>
              <a:gd name="T16" fmla="*/ 5 w 11"/>
              <a:gd name="T17" fmla="*/ 5 h 8"/>
              <a:gd name="T18" fmla="*/ 3 w 11"/>
              <a:gd name="T19" fmla="*/ 7 h 8"/>
              <a:gd name="T20" fmla="*/ 2 w 11"/>
              <a:gd name="T21" fmla="*/ 7 h 8"/>
              <a:gd name="T22" fmla="*/ 2 w 11"/>
              <a:gd name="T23" fmla="*/ 5 h 8"/>
              <a:gd name="T24" fmla="*/ 0 w 11"/>
              <a:gd name="T25" fmla="*/ 5 h 8"/>
              <a:gd name="T26" fmla="*/ 0 w 11"/>
              <a:gd name="T27" fmla="*/ 4 h 8"/>
              <a:gd name="T28" fmla="*/ 3 w 11"/>
              <a:gd name="T29" fmla="*/ 2 h 8"/>
              <a:gd name="T30" fmla="*/ 5 w 11"/>
              <a:gd name="T31" fmla="*/ 4 h 8"/>
              <a:gd name="T32" fmla="*/ 6 w 11"/>
              <a:gd name="T33" fmla="*/ 4 h 8"/>
              <a:gd name="T34" fmla="*/ 6 w 11"/>
              <a:gd name="T35" fmla="*/ 2 h 8"/>
              <a:gd name="T36" fmla="*/ 6 w 11"/>
              <a:gd name="T37" fmla="*/ 0 h 8"/>
              <a:gd name="T38" fmla="*/ 8 w 11"/>
              <a:gd name="T39" fmla="*/ 0 h 8"/>
              <a:gd name="T40" fmla="*/ 9 w 11"/>
              <a:gd name="T4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" h="8">
                <a:moveTo>
                  <a:pt x="9" y="0"/>
                </a:moveTo>
                <a:lnTo>
                  <a:pt x="9" y="2"/>
                </a:lnTo>
                <a:lnTo>
                  <a:pt x="9" y="4"/>
                </a:lnTo>
                <a:lnTo>
                  <a:pt x="11" y="5"/>
                </a:lnTo>
                <a:lnTo>
                  <a:pt x="9" y="5"/>
                </a:lnTo>
                <a:lnTo>
                  <a:pt x="8" y="5"/>
                </a:lnTo>
                <a:lnTo>
                  <a:pt x="6" y="8"/>
                </a:lnTo>
                <a:lnTo>
                  <a:pt x="6" y="7"/>
                </a:lnTo>
                <a:lnTo>
                  <a:pt x="5" y="5"/>
                </a:lnTo>
                <a:lnTo>
                  <a:pt x="3" y="7"/>
                </a:lnTo>
                <a:lnTo>
                  <a:pt x="2" y="7"/>
                </a:lnTo>
                <a:lnTo>
                  <a:pt x="2" y="5"/>
                </a:lnTo>
                <a:lnTo>
                  <a:pt x="0" y="5"/>
                </a:lnTo>
                <a:lnTo>
                  <a:pt x="0" y="4"/>
                </a:lnTo>
                <a:lnTo>
                  <a:pt x="3" y="2"/>
                </a:lnTo>
                <a:lnTo>
                  <a:pt x="5" y="4"/>
                </a:lnTo>
                <a:lnTo>
                  <a:pt x="6" y="4"/>
                </a:lnTo>
                <a:lnTo>
                  <a:pt x="6" y="2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4" name="Freeform 112"/>
          <p:cNvSpPr>
            <a:spLocks/>
          </p:cNvSpPr>
          <p:nvPr/>
        </p:nvSpPr>
        <p:spPr bwMode="auto">
          <a:xfrm>
            <a:off x="7390608" y="3166546"/>
            <a:ext cx="15783" cy="16058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1 h 3"/>
              <a:gd name="T6" fmla="*/ 0 w 3"/>
              <a:gd name="T7" fmla="*/ 3 h 3"/>
              <a:gd name="T8" fmla="*/ 0 w 3"/>
              <a:gd name="T9" fmla="*/ 3 h 3"/>
              <a:gd name="T10" fmla="*/ 0 w 3"/>
              <a:gd name="T11" fmla="*/ 3 h 3"/>
              <a:gd name="T12" fmla="*/ 0 w 3"/>
              <a:gd name="T13" fmla="*/ 3 h 3"/>
              <a:gd name="T14" fmla="*/ 0 w 3"/>
              <a:gd name="T15" fmla="*/ 1 h 3"/>
              <a:gd name="T16" fmla="*/ 1 w 3"/>
              <a:gd name="T17" fmla="*/ 0 h 3"/>
              <a:gd name="T18" fmla="*/ 1 w 3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3">
                <a:moveTo>
                  <a:pt x="1" y="0"/>
                </a:move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5" name="Freeform 113"/>
          <p:cNvSpPr>
            <a:spLocks/>
          </p:cNvSpPr>
          <p:nvPr/>
        </p:nvSpPr>
        <p:spPr bwMode="auto">
          <a:xfrm>
            <a:off x="7548431" y="2968512"/>
            <a:ext cx="21043" cy="26764"/>
          </a:xfrm>
          <a:custGeom>
            <a:avLst/>
            <a:gdLst>
              <a:gd name="T0" fmla="*/ 3 w 4"/>
              <a:gd name="T1" fmla="*/ 0 h 5"/>
              <a:gd name="T2" fmla="*/ 4 w 4"/>
              <a:gd name="T3" fmla="*/ 0 h 5"/>
              <a:gd name="T4" fmla="*/ 4 w 4"/>
              <a:gd name="T5" fmla="*/ 0 h 5"/>
              <a:gd name="T6" fmla="*/ 4 w 4"/>
              <a:gd name="T7" fmla="*/ 2 h 5"/>
              <a:gd name="T8" fmla="*/ 4 w 4"/>
              <a:gd name="T9" fmla="*/ 5 h 5"/>
              <a:gd name="T10" fmla="*/ 3 w 4"/>
              <a:gd name="T11" fmla="*/ 5 h 5"/>
              <a:gd name="T12" fmla="*/ 3 w 4"/>
              <a:gd name="T13" fmla="*/ 5 h 5"/>
              <a:gd name="T14" fmla="*/ 1 w 4"/>
              <a:gd name="T15" fmla="*/ 3 h 5"/>
              <a:gd name="T16" fmla="*/ 0 w 4"/>
              <a:gd name="T17" fmla="*/ 3 h 5"/>
              <a:gd name="T18" fmla="*/ 1 w 4"/>
              <a:gd name="T19" fmla="*/ 2 h 5"/>
              <a:gd name="T20" fmla="*/ 3 w 4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4" y="0"/>
                </a:lnTo>
                <a:lnTo>
                  <a:pt x="4" y="0"/>
                </a:lnTo>
                <a:lnTo>
                  <a:pt x="4" y="2"/>
                </a:lnTo>
                <a:lnTo>
                  <a:pt x="4" y="5"/>
                </a:lnTo>
                <a:lnTo>
                  <a:pt x="3" y="5"/>
                </a:lnTo>
                <a:lnTo>
                  <a:pt x="3" y="5"/>
                </a:lnTo>
                <a:lnTo>
                  <a:pt x="1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6" name="Freeform 114"/>
          <p:cNvSpPr>
            <a:spLocks/>
          </p:cNvSpPr>
          <p:nvPr/>
        </p:nvSpPr>
        <p:spPr bwMode="auto">
          <a:xfrm>
            <a:off x="7306433" y="3273590"/>
            <a:ext cx="5263" cy="10703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1 w 1"/>
              <a:gd name="T5" fmla="*/ 2 h 2"/>
              <a:gd name="T6" fmla="*/ 0 w 1"/>
              <a:gd name="T7" fmla="*/ 2 h 2"/>
              <a:gd name="T8" fmla="*/ 0 w 1"/>
              <a:gd name="T9" fmla="*/ 2 h 2"/>
              <a:gd name="T10" fmla="*/ 1 w 1"/>
              <a:gd name="T11" fmla="*/ 0 h 2"/>
              <a:gd name="T12" fmla="*/ 1 w 1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" h="2">
                <a:moveTo>
                  <a:pt x="1" y="0"/>
                </a:moveTo>
                <a:lnTo>
                  <a:pt x="1" y="2"/>
                </a:lnTo>
                <a:lnTo>
                  <a:pt x="1" y="2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7" name="Freeform 115"/>
          <p:cNvSpPr>
            <a:spLocks/>
          </p:cNvSpPr>
          <p:nvPr/>
        </p:nvSpPr>
        <p:spPr bwMode="auto">
          <a:xfrm>
            <a:off x="7495823" y="2963160"/>
            <a:ext cx="15783" cy="16058"/>
          </a:xfrm>
          <a:custGeom>
            <a:avLst/>
            <a:gdLst>
              <a:gd name="T0" fmla="*/ 2 w 3"/>
              <a:gd name="T1" fmla="*/ 0 h 3"/>
              <a:gd name="T2" fmla="*/ 3 w 3"/>
              <a:gd name="T3" fmla="*/ 0 h 3"/>
              <a:gd name="T4" fmla="*/ 3 w 3"/>
              <a:gd name="T5" fmla="*/ 1 h 3"/>
              <a:gd name="T6" fmla="*/ 3 w 3"/>
              <a:gd name="T7" fmla="*/ 3 h 3"/>
              <a:gd name="T8" fmla="*/ 2 w 3"/>
              <a:gd name="T9" fmla="*/ 3 h 3"/>
              <a:gd name="T10" fmla="*/ 0 w 3"/>
              <a:gd name="T11" fmla="*/ 1 h 3"/>
              <a:gd name="T12" fmla="*/ 0 w 3"/>
              <a:gd name="T13" fmla="*/ 1 h 3"/>
              <a:gd name="T14" fmla="*/ 0 w 3"/>
              <a:gd name="T15" fmla="*/ 0 h 3"/>
              <a:gd name="T16" fmla="*/ 2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2" y="0"/>
                </a:moveTo>
                <a:lnTo>
                  <a:pt x="3" y="0"/>
                </a:lnTo>
                <a:lnTo>
                  <a:pt x="3" y="1"/>
                </a:lnTo>
                <a:lnTo>
                  <a:pt x="3" y="3"/>
                </a:lnTo>
                <a:lnTo>
                  <a:pt x="2" y="3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8" name="Freeform 116"/>
          <p:cNvSpPr>
            <a:spLocks/>
          </p:cNvSpPr>
          <p:nvPr/>
        </p:nvSpPr>
        <p:spPr bwMode="auto">
          <a:xfrm>
            <a:off x="7480043" y="2979218"/>
            <a:ext cx="68391" cy="74932"/>
          </a:xfrm>
          <a:custGeom>
            <a:avLst/>
            <a:gdLst>
              <a:gd name="T0" fmla="*/ 13 w 13"/>
              <a:gd name="T1" fmla="*/ 0 h 14"/>
              <a:gd name="T2" fmla="*/ 13 w 13"/>
              <a:gd name="T3" fmla="*/ 1 h 14"/>
              <a:gd name="T4" fmla="*/ 13 w 13"/>
              <a:gd name="T5" fmla="*/ 5 h 14"/>
              <a:gd name="T6" fmla="*/ 11 w 13"/>
              <a:gd name="T7" fmla="*/ 6 h 14"/>
              <a:gd name="T8" fmla="*/ 9 w 13"/>
              <a:gd name="T9" fmla="*/ 9 h 14"/>
              <a:gd name="T10" fmla="*/ 8 w 13"/>
              <a:gd name="T11" fmla="*/ 11 h 14"/>
              <a:gd name="T12" fmla="*/ 5 w 13"/>
              <a:gd name="T13" fmla="*/ 11 h 14"/>
              <a:gd name="T14" fmla="*/ 5 w 13"/>
              <a:gd name="T15" fmla="*/ 12 h 14"/>
              <a:gd name="T16" fmla="*/ 3 w 13"/>
              <a:gd name="T17" fmla="*/ 12 h 14"/>
              <a:gd name="T18" fmla="*/ 1 w 13"/>
              <a:gd name="T19" fmla="*/ 14 h 14"/>
              <a:gd name="T20" fmla="*/ 0 w 13"/>
              <a:gd name="T21" fmla="*/ 14 h 14"/>
              <a:gd name="T22" fmla="*/ 0 w 13"/>
              <a:gd name="T23" fmla="*/ 12 h 14"/>
              <a:gd name="T24" fmla="*/ 0 w 13"/>
              <a:gd name="T25" fmla="*/ 11 h 14"/>
              <a:gd name="T26" fmla="*/ 0 w 13"/>
              <a:gd name="T27" fmla="*/ 9 h 14"/>
              <a:gd name="T28" fmla="*/ 0 w 13"/>
              <a:gd name="T29" fmla="*/ 9 h 14"/>
              <a:gd name="T30" fmla="*/ 1 w 13"/>
              <a:gd name="T31" fmla="*/ 9 h 14"/>
              <a:gd name="T32" fmla="*/ 3 w 13"/>
              <a:gd name="T33" fmla="*/ 8 h 14"/>
              <a:gd name="T34" fmla="*/ 6 w 13"/>
              <a:gd name="T35" fmla="*/ 8 h 14"/>
              <a:gd name="T36" fmla="*/ 8 w 13"/>
              <a:gd name="T37" fmla="*/ 6 h 14"/>
              <a:gd name="T38" fmla="*/ 9 w 13"/>
              <a:gd name="T39" fmla="*/ 1 h 14"/>
              <a:gd name="T40" fmla="*/ 11 w 13"/>
              <a:gd name="T41" fmla="*/ 0 h 14"/>
              <a:gd name="T42" fmla="*/ 13 w 13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14">
                <a:moveTo>
                  <a:pt x="13" y="0"/>
                </a:moveTo>
                <a:lnTo>
                  <a:pt x="13" y="1"/>
                </a:lnTo>
                <a:lnTo>
                  <a:pt x="13" y="5"/>
                </a:lnTo>
                <a:lnTo>
                  <a:pt x="11" y="6"/>
                </a:lnTo>
                <a:lnTo>
                  <a:pt x="9" y="9"/>
                </a:lnTo>
                <a:lnTo>
                  <a:pt x="8" y="11"/>
                </a:lnTo>
                <a:lnTo>
                  <a:pt x="5" y="11"/>
                </a:lnTo>
                <a:lnTo>
                  <a:pt x="5" y="12"/>
                </a:lnTo>
                <a:lnTo>
                  <a:pt x="3" y="12"/>
                </a:lnTo>
                <a:lnTo>
                  <a:pt x="1" y="14"/>
                </a:lnTo>
                <a:lnTo>
                  <a:pt x="0" y="14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1" y="9"/>
                </a:lnTo>
                <a:lnTo>
                  <a:pt x="3" y="8"/>
                </a:lnTo>
                <a:lnTo>
                  <a:pt x="6" y="8"/>
                </a:lnTo>
                <a:lnTo>
                  <a:pt x="8" y="6"/>
                </a:lnTo>
                <a:lnTo>
                  <a:pt x="9" y="1"/>
                </a:lnTo>
                <a:lnTo>
                  <a:pt x="11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09" name="Freeform 117"/>
          <p:cNvSpPr>
            <a:spLocks/>
          </p:cNvSpPr>
          <p:nvPr/>
        </p:nvSpPr>
        <p:spPr bwMode="auto">
          <a:xfrm>
            <a:off x="7211739" y="3343173"/>
            <a:ext cx="42088" cy="32112"/>
          </a:xfrm>
          <a:custGeom>
            <a:avLst/>
            <a:gdLst>
              <a:gd name="T0" fmla="*/ 7 w 8"/>
              <a:gd name="T1" fmla="*/ 0 h 6"/>
              <a:gd name="T2" fmla="*/ 8 w 8"/>
              <a:gd name="T3" fmla="*/ 0 h 6"/>
              <a:gd name="T4" fmla="*/ 4 w 8"/>
              <a:gd name="T5" fmla="*/ 4 h 6"/>
              <a:gd name="T6" fmla="*/ 2 w 8"/>
              <a:gd name="T7" fmla="*/ 6 h 6"/>
              <a:gd name="T8" fmla="*/ 0 w 8"/>
              <a:gd name="T9" fmla="*/ 6 h 6"/>
              <a:gd name="T10" fmla="*/ 0 w 8"/>
              <a:gd name="T11" fmla="*/ 6 h 6"/>
              <a:gd name="T12" fmla="*/ 0 w 8"/>
              <a:gd name="T13" fmla="*/ 4 h 6"/>
              <a:gd name="T14" fmla="*/ 2 w 8"/>
              <a:gd name="T15" fmla="*/ 4 h 6"/>
              <a:gd name="T16" fmla="*/ 5 w 8"/>
              <a:gd name="T17" fmla="*/ 1 h 6"/>
              <a:gd name="T18" fmla="*/ 7 w 8"/>
              <a:gd name="T19" fmla="*/ 0 h 6"/>
              <a:gd name="T20" fmla="*/ 7 w 8"/>
              <a:gd name="T2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6">
                <a:moveTo>
                  <a:pt x="7" y="0"/>
                </a:moveTo>
                <a:lnTo>
                  <a:pt x="8" y="0"/>
                </a:lnTo>
                <a:lnTo>
                  <a:pt x="4" y="4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5" y="1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0" name="Freeform 118"/>
          <p:cNvSpPr>
            <a:spLocks/>
          </p:cNvSpPr>
          <p:nvPr/>
        </p:nvSpPr>
        <p:spPr bwMode="auto">
          <a:xfrm>
            <a:off x="7427435" y="3096968"/>
            <a:ext cx="26306" cy="32112"/>
          </a:xfrm>
          <a:custGeom>
            <a:avLst/>
            <a:gdLst>
              <a:gd name="T0" fmla="*/ 4 w 5"/>
              <a:gd name="T1" fmla="*/ 0 h 6"/>
              <a:gd name="T2" fmla="*/ 5 w 5"/>
              <a:gd name="T3" fmla="*/ 0 h 6"/>
              <a:gd name="T4" fmla="*/ 5 w 5"/>
              <a:gd name="T5" fmla="*/ 2 h 6"/>
              <a:gd name="T6" fmla="*/ 4 w 5"/>
              <a:gd name="T7" fmla="*/ 3 h 6"/>
              <a:gd name="T8" fmla="*/ 4 w 5"/>
              <a:gd name="T9" fmla="*/ 5 h 6"/>
              <a:gd name="T10" fmla="*/ 4 w 5"/>
              <a:gd name="T11" fmla="*/ 6 h 6"/>
              <a:gd name="T12" fmla="*/ 2 w 5"/>
              <a:gd name="T13" fmla="*/ 6 h 6"/>
              <a:gd name="T14" fmla="*/ 0 w 5"/>
              <a:gd name="T15" fmla="*/ 6 h 6"/>
              <a:gd name="T16" fmla="*/ 0 w 5"/>
              <a:gd name="T17" fmla="*/ 5 h 6"/>
              <a:gd name="T18" fmla="*/ 4 w 5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6">
                <a:moveTo>
                  <a:pt x="4" y="0"/>
                </a:moveTo>
                <a:lnTo>
                  <a:pt x="5" y="0"/>
                </a:lnTo>
                <a:lnTo>
                  <a:pt x="5" y="2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2" y="6"/>
                </a:lnTo>
                <a:lnTo>
                  <a:pt x="0" y="6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1" name="Freeform 119"/>
          <p:cNvSpPr>
            <a:spLocks/>
          </p:cNvSpPr>
          <p:nvPr/>
        </p:nvSpPr>
        <p:spPr bwMode="auto">
          <a:xfrm>
            <a:off x="6733005" y="3594728"/>
            <a:ext cx="84175" cy="85638"/>
          </a:xfrm>
          <a:custGeom>
            <a:avLst/>
            <a:gdLst>
              <a:gd name="T0" fmla="*/ 9 w 16"/>
              <a:gd name="T1" fmla="*/ 0 h 16"/>
              <a:gd name="T2" fmla="*/ 11 w 16"/>
              <a:gd name="T3" fmla="*/ 0 h 16"/>
              <a:gd name="T4" fmla="*/ 14 w 16"/>
              <a:gd name="T5" fmla="*/ 1 h 16"/>
              <a:gd name="T6" fmla="*/ 16 w 16"/>
              <a:gd name="T7" fmla="*/ 1 h 16"/>
              <a:gd name="T8" fmla="*/ 16 w 16"/>
              <a:gd name="T9" fmla="*/ 3 h 16"/>
              <a:gd name="T10" fmla="*/ 14 w 16"/>
              <a:gd name="T11" fmla="*/ 3 h 16"/>
              <a:gd name="T12" fmla="*/ 13 w 16"/>
              <a:gd name="T13" fmla="*/ 5 h 16"/>
              <a:gd name="T14" fmla="*/ 11 w 16"/>
              <a:gd name="T15" fmla="*/ 5 h 16"/>
              <a:gd name="T16" fmla="*/ 9 w 16"/>
              <a:gd name="T17" fmla="*/ 5 h 16"/>
              <a:gd name="T18" fmla="*/ 6 w 16"/>
              <a:gd name="T19" fmla="*/ 8 h 16"/>
              <a:gd name="T20" fmla="*/ 6 w 16"/>
              <a:gd name="T21" fmla="*/ 8 h 16"/>
              <a:gd name="T22" fmla="*/ 5 w 16"/>
              <a:gd name="T23" fmla="*/ 9 h 16"/>
              <a:gd name="T24" fmla="*/ 2 w 16"/>
              <a:gd name="T25" fmla="*/ 13 h 16"/>
              <a:gd name="T26" fmla="*/ 2 w 16"/>
              <a:gd name="T27" fmla="*/ 16 h 16"/>
              <a:gd name="T28" fmla="*/ 0 w 16"/>
              <a:gd name="T29" fmla="*/ 14 h 16"/>
              <a:gd name="T30" fmla="*/ 0 w 16"/>
              <a:gd name="T31" fmla="*/ 13 h 16"/>
              <a:gd name="T32" fmla="*/ 0 w 16"/>
              <a:gd name="T33" fmla="*/ 11 h 16"/>
              <a:gd name="T34" fmla="*/ 3 w 16"/>
              <a:gd name="T35" fmla="*/ 9 h 16"/>
              <a:gd name="T36" fmla="*/ 5 w 16"/>
              <a:gd name="T37" fmla="*/ 8 h 16"/>
              <a:gd name="T38" fmla="*/ 5 w 16"/>
              <a:gd name="T39" fmla="*/ 6 h 16"/>
              <a:gd name="T40" fmla="*/ 6 w 16"/>
              <a:gd name="T41" fmla="*/ 6 h 16"/>
              <a:gd name="T42" fmla="*/ 6 w 16"/>
              <a:gd name="T43" fmla="*/ 5 h 16"/>
              <a:gd name="T44" fmla="*/ 8 w 16"/>
              <a:gd name="T45" fmla="*/ 5 h 16"/>
              <a:gd name="T46" fmla="*/ 9 w 16"/>
              <a:gd name="T4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" h="16">
                <a:moveTo>
                  <a:pt x="9" y="0"/>
                </a:moveTo>
                <a:lnTo>
                  <a:pt x="11" y="0"/>
                </a:lnTo>
                <a:lnTo>
                  <a:pt x="14" y="1"/>
                </a:lnTo>
                <a:lnTo>
                  <a:pt x="16" y="1"/>
                </a:lnTo>
                <a:lnTo>
                  <a:pt x="16" y="3"/>
                </a:lnTo>
                <a:lnTo>
                  <a:pt x="14" y="3"/>
                </a:lnTo>
                <a:lnTo>
                  <a:pt x="13" y="5"/>
                </a:lnTo>
                <a:lnTo>
                  <a:pt x="11" y="5"/>
                </a:lnTo>
                <a:lnTo>
                  <a:pt x="9" y="5"/>
                </a:lnTo>
                <a:lnTo>
                  <a:pt x="6" y="8"/>
                </a:lnTo>
                <a:lnTo>
                  <a:pt x="6" y="8"/>
                </a:lnTo>
                <a:lnTo>
                  <a:pt x="5" y="9"/>
                </a:lnTo>
                <a:lnTo>
                  <a:pt x="2" y="13"/>
                </a:lnTo>
                <a:lnTo>
                  <a:pt x="2" y="16"/>
                </a:lnTo>
                <a:lnTo>
                  <a:pt x="0" y="14"/>
                </a:lnTo>
                <a:lnTo>
                  <a:pt x="0" y="13"/>
                </a:lnTo>
                <a:lnTo>
                  <a:pt x="0" y="11"/>
                </a:lnTo>
                <a:lnTo>
                  <a:pt x="3" y="9"/>
                </a:lnTo>
                <a:lnTo>
                  <a:pt x="5" y="8"/>
                </a:lnTo>
                <a:lnTo>
                  <a:pt x="5" y="6"/>
                </a:lnTo>
                <a:lnTo>
                  <a:pt x="6" y="6"/>
                </a:lnTo>
                <a:lnTo>
                  <a:pt x="6" y="5"/>
                </a:lnTo>
                <a:lnTo>
                  <a:pt x="8" y="5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2" name="Freeform 120"/>
          <p:cNvSpPr>
            <a:spLocks/>
          </p:cNvSpPr>
          <p:nvPr/>
        </p:nvSpPr>
        <p:spPr bwMode="auto">
          <a:xfrm>
            <a:off x="6822436" y="3653606"/>
            <a:ext cx="26306" cy="16058"/>
          </a:xfrm>
          <a:custGeom>
            <a:avLst/>
            <a:gdLst>
              <a:gd name="T0" fmla="*/ 3 w 5"/>
              <a:gd name="T1" fmla="*/ 0 h 3"/>
              <a:gd name="T2" fmla="*/ 3 w 5"/>
              <a:gd name="T3" fmla="*/ 2 h 3"/>
              <a:gd name="T4" fmla="*/ 5 w 5"/>
              <a:gd name="T5" fmla="*/ 2 h 3"/>
              <a:gd name="T6" fmla="*/ 2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2 h 3"/>
              <a:gd name="T14" fmla="*/ 0 w 5"/>
              <a:gd name="T15" fmla="*/ 2 h 3"/>
              <a:gd name="T16" fmla="*/ 3 w 5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3" y="2"/>
                </a:lnTo>
                <a:lnTo>
                  <a:pt x="5" y="2"/>
                </a:lnTo>
                <a:lnTo>
                  <a:pt x="2" y="3"/>
                </a:lnTo>
                <a:lnTo>
                  <a:pt x="2" y="3"/>
                </a:lnTo>
                <a:lnTo>
                  <a:pt x="0" y="3"/>
                </a:lnTo>
                <a:lnTo>
                  <a:pt x="0" y="2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3" name="Freeform 121"/>
          <p:cNvSpPr>
            <a:spLocks/>
          </p:cNvSpPr>
          <p:nvPr/>
        </p:nvSpPr>
        <p:spPr bwMode="auto">
          <a:xfrm>
            <a:off x="7038131" y="3434159"/>
            <a:ext cx="84175" cy="58876"/>
          </a:xfrm>
          <a:custGeom>
            <a:avLst/>
            <a:gdLst>
              <a:gd name="T0" fmla="*/ 13 w 16"/>
              <a:gd name="T1" fmla="*/ 0 h 11"/>
              <a:gd name="T2" fmla="*/ 16 w 16"/>
              <a:gd name="T3" fmla="*/ 0 h 11"/>
              <a:gd name="T4" fmla="*/ 11 w 16"/>
              <a:gd name="T5" fmla="*/ 3 h 11"/>
              <a:gd name="T6" fmla="*/ 11 w 16"/>
              <a:gd name="T7" fmla="*/ 5 h 11"/>
              <a:gd name="T8" fmla="*/ 8 w 16"/>
              <a:gd name="T9" fmla="*/ 6 h 11"/>
              <a:gd name="T10" fmla="*/ 8 w 16"/>
              <a:gd name="T11" fmla="*/ 6 h 11"/>
              <a:gd name="T12" fmla="*/ 7 w 16"/>
              <a:gd name="T13" fmla="*/ 8 h 11"/>
              <a:gd name="T14" fmla="*/ 3 w 16"/>
              <a:gd name="T15" fmla="*/ 9 h 11"/>
              <a:gd name="T16" fmla="*/ 2 w 16"/>
              <a:gd name="T17" fmla="*/ 11 h 11"/>
              <a:gd name="T18" fmla="*/ 0 w 16"/>
              <a:gd name="T19" fmla="*/ 11 h 11"/>
              <a:gd name="T20" fmla="*/ 3 w 16"/>
              <a:gd name="T21" fmla="*/ 6 h 11"/>
              <a:gd name="T22" fmla="*/ 5 w 16"/>
              <a:gd name="T23" fmla="*/ 6 h 11"/>
              <a:gd name="T24" fmla="*/ 8 w 16"/>
              <a:gd name="T25" fmla="*/ 3 h 11"/>
              <a:gd name="T26" fmla="*/ 13 w 16"/>
              <a:gd name="T27" fmla="*/ 0 h 11"/>
              <a:gd name="T28" fmla="*/ 13 w 16"/>
              <a:gd name="T2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11">
                <a:moveTo>
                  <a:pt x="13" y="0"/>
                </a:moveTo>
                <a:lnTo>
                  <a:pt x="16" y="0"/>
                </a:lnTo>
                <a:lnTo>
                  <a:pt x="11" y="3"/>
                </a:lnTo>
                <a:lnTo>
                  <a:pt x="11" y="5"/>
                </a:lnTo>
                <a:lnTo>
                  <a:pt x="8" y="6"/>
                </a:lnTo>
                <a:lnTo>
                  <a:pt x="8" y="6"/>
                </a:lnTo>
                <a:lnTo>
                  <a:pt x="7" y="8"/>
                </a:lnTo>
                <a:lnTo>
                  <a:pt x="3" y="9"/>
                </a:lnTo>
                <a:lnTo>
                  <a:pt x="2" y="11"/>
                </a:lnTo>
                <a:lnTo>
                  <a:pt x="0" y="11"/>
                </a:lnTo>
                <a:lnTo>
                  <a:pt x="3" y="6"/>
                </a:lnTo>
                <a:lnTo>
                  <a:pt x="5" y="6"/>
                </a:lnTo>
                <a:lnTo>
                  <a:pt x="8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4" name="Freeform 122"/>
          <p:cNvSpPr>
            <a:spLocks/>
          </p:cNvSpPr>
          <p:nvPr/>
        </p:nvSpPr>
        <p:spPr bwMode="auto">
          <a:xfrm>
            <a:off x="6838220" y="3503742"/>
            <a:ext cx="152566" cy="96341"/>
          </a:xfrm>
          <a:custGeom>
            <a:avLst/>
            <a:gdLst>
              <a:gd name="T0" fmla="*/ 29 w 29"/>
              <a:gd name="T1" fmla="*/ 0 h 18"/>
              <a:gd name="T2" fmla="*/ 29 w 29"/>
              <a:gd name="T3" fmla="*/ 0 h 18"/>
              <a:gd name="T4" fmla="*/ 29 w 29"/>
              <a:gd name="T5" fmla="*/ 0 h 18"/>
              <a:gd name="T6" fmla="*/ 29 w 29"/>
              <a:gd name="T7" fmla="*/ 0 h 18"/>
              <a:gd name="T8" fmla="*/ 29 w 29"/>
              <a:gd name="T9" fmla="*/ 1 h 18"/>
              <a:gd name="T10" fmla="*/ 29 w 29"/>
              <a:gd name="T11" fmla="*/ 1 h 18"/>
              <a:gd name="T12" fmla="*/ 29 w 29"/>
              <a:gd name="T13" fmla="*/ 3 h 18"/>
              <a:gd name="T14" fmla="*/ 26 w 29"/>
              <a:gd name="T15" fmla="*/ 3 h 18"/>
              <a:gd name="T16" fmla="*/ 23 w 29"/>
              <a:gd name="T17" fmla="*/ 4 h 18"/>
              <a:gd name="T18" fmla="*/ 21 w 29"/>
              <a:gd name="T19" fmla="*/ 4 h 18"/>
              <a:gd name="T20" fmla="*/ 18 w 29"/>
              <a:gd name="T21" fmla="*/ 7 h 18"/>
              <a:gd name="T22" fmla="*/ 16 w 29"/>
              <a:gd name="T23" fmla="*/ 9 h 18"/>
              <a:gd name="T24" fmla="*/ 15 w 29"/>
              <a:gd name="T25" fmla="*/ 9 h 18"/>
              <a:gd name="T26" fmla="*/ 12 w 29"/>
              <a:gd name="T27" fmla="*/ 9 h 18"/>
              <a:gd name="T28" fmla="*/ 12 w 29"/>
              <a:gd name="T29" fmla="*/ 9 h 18"/>
              <a:gd name="T30" fmla="*/ 12 w 29"/>
              <a:gd name="T31" fmla="*/ 11 h 18"/>
              <a:gd name="T32" fmla="*/ 12 w 29"/>
              <a:gd name="T33" fmla="*/ 11 h 18"/>
              <a:gd name="T34" fmla="*/ 7 w 29"/>
              <a:gd name="T35" fmla="*/ 14 h 18"/>
              <a:gd name="T36" fmla="*/ 5 w 29"/>
              <a:gd name="T37" fmla="*/ 17 h 18"/>
              <a:gd name="T38" fmla="*/ 4 w 29"/>
              <a:gd name="T39" fmla="*/ 17 h 18"/>
              <a:gd name="T40" fmla="*/ 0 w 29"/>
              <a:gd name="T41" fmla="*/ 18 h 18"/>
              <a:gd name="T42" fmla="*/ 2 w 29"/>
              <a:gd name="T43" fmla="*/ 17 h 18"/>
              <a:gd name="T44" fmla="*/ 2 w 29"/>
              <a:gd name="T45" fmla="*/ 15 h 18"/>
              <a:gd name="T46" fmla="*/ 5 w 29"/>
              <a:gd name="T47" fmla="*/ 14 h 18"/>
              <a:gd name="T48" fmla="*/ 5 w 29"/>
              <a:gd name="T49" fmla="*/ 12 h 18"/>
              <a:gd name="T50" fmla="*/ 7 w 29"/>
              <a:gd name="T51" fmla="*/ 11 h 18"/>
              <a:gd name="T52" fmla="*/ 8 w 29"/>
              <a:gd name="T53" fmla="*/ 9 h 18"/>
              <a:gd name="T54" fmla="*/ 12 w 29"/>
              <a:gd name="T55" fmla="*/ 7 h 18"/>
              <a:gd name="T56" fmla="*/ 12 w 29"/>
              <a:gd name="T57" fmla="*/ 6 h 18"/>
              <a:gd name="T58" fmla="*/ 13 w 29"/>
              <a:gd name="T59" fmla="*/ 4 h 18"/>
              <a:gd name="T60" fmla="*/ 16 w 29"/>
              <a:gd name="T61" fmla="*/ 4 h 18"/>
              <a:gd name="T62" fmla="*/ 15 w 29"/>
              <a:gd name="T63" fmla="*/ 3 h 18"/>
              <a:gd name="T64" fmla="*/ 16 w 29"/>
              <a:gd name="T65" fmla="*/ 1 h 18"/>
              <a:gd name="T66" fmla="*/ 16 w 29"/>
              <a:gd name="T67" fmla="*/ 1 h 18"/>
              <a:gd name="T68" fmla="*/ 18 w 29"/>
              <a:gd name="T69" fmla="*/ 4 h 18"/>
              <a:gd name="T70" fmla="*/ 19 w 29"/>
              <a:gd name="T71" fmla="*/ 4 h 18"/>
              <a:gd name="T72" fmla="*/ 23 w 29"/>
              <a:gd name="T73" fmla="*/ 3 h 18"/>
              <a:gd name="T74" fmla="*/ 26 w 29"/>
              <a:gd name="T75" fmla="*/ 0 h 18"/>
              <a:gd name="T76" fmla="*/ 27 w 29"/>
              <a:gd name="T77" fmla="*/ 0 h 18"/>
              <a:gd name="T78" fmla="*/ 29 w 29"/>
              <a:gd name="T7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" h="18">
                <a:moveTo>
                  <a:pt x="29" y="0"/>
                </a:moveTo>
                <a:lnTo>
                  <a:pt x="29" y="0"/>
                </a:lnTo>
                <a:lnTo>
                  <a:pt x="29" y="0"/>
                </a:lnTo>
                <a:lnTo>
                  <a:pt x="29" y="0"/>
                </a:lnTo>
                <a:lnTo>
                  <a:pt x="29" y="1"/>
                </a:lnTo>
                <a:lnTo>
                  <a:pt x="29" y="1"/>
                </a:lnTo>
                <a:lnTo>
                  <a:pt x="29" y="3"/>
                </a:lnTo>
                <a:lnTo>
                  <a:pt x="26" y="3"/>
                </a:lnTo>
                <a:lnTo>
                  <a:pt x="23" y="4"/>
                </a:lnTo>
                <a:lnTo>
                  <a:pt x="21" y="4"/>
                </a:lnTo>
                <a:lnTo>
                  <a:pt x="18" y="7"/>
                </a:lnTo>
                <a:lnTo>
                  <a:pt x="16" y="9"/>
                </a:lnTo>
                <a:lnTo>
                  <a:pt x="15" y="9"/>
                </a:lnTo>
                <a:lnTo>
                  <a:pt x="12" y="9"/>
                </a:lnTo>
                <a:lnTo>
                  <a:pt x="12" y="9"/>
                </a:lnTo>
                <a:lnTo>
                  <a:pt x="12" y="11"/>
                </a:lnTo>
                <a:lnTo>
                  <a:pt x="12" y="11"/>
                </a:lnTo>
                <a:lnTo>
                  <a:pt x="7" y="14"/>
                </a:lnTo>
                <a:lnTo>
                  <a:pt x="5" y="17"/>
                </a:lnTo>
                <a:lnTo>
                  <a:pt x="4" y="17"/>
                </a:lnTo>
                <a:lnTo>
                  <a:pt x="0" y="18"/>
                </a:lnTo>
                <a:lnTo>
                  <a:pt x="2" y="17"/>
                </a:lnTo>
                <a:lnTo>
                  <a:pt x="2" y="15"/>
                </a:lnTo>
                <a:lnTo>
                  <a:pt x="5" y="14"/>
                </a:lnTo>
                <a:lnTo>
                  <a:pt x="5" y="12"/>
                </a:lnTo>
                <a:lnTo>
                  <a:pt x="7" y="11"/>
                </a:lnTo>
                <a:lnTo>
                  <a:pt x="8" y="9"/>
                </a:lnTo>
                <a:lnTo>
                  <a:pt x="12" y="7"/>
                </a:lnTo>
                <a:lnTo>
                  <a:pt x="12" y="6"/>
                </a:lnTo>
                <a:lnTo>
                  <a:pt x="13" y="4"/>
                </a:lnTo>
                <a:lnTo>
                  <a:pt x="16" y="4"/>
                </a:lnTo>
                <a:lnTo>
                  <a:pt x="15" y="3"/>
                </a:lnTo>
                <a:lnTo>
                  <a:pt x="16" y="1"/>
                </a:lnTo>
                <a:lnTo>
                  <a:pt x="16" y="1"/>
                </a:lnTo>
                <a:lnTo>
                  <a:pt x="18" y="4"/>
                </a:lnTo>
                <a:lnTo>
                  <a:pt x="19" y="4"/>
                </a:lnTo>
                <a:lnTo>
                  <a:pt x="23" y="3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5" name="Freeform 123"/>
          <p:cNvSpPr>
            <a:spLocks/>
          </p:cNvSpPr>
          <p:nvPr/>
        </p:nvSpPr>
        <p:spPr bwMode="auto">
          <a:xfrm>
            <a:off x="7117042" y="2074681"/>
            <a:ext cx="21043" cy="16058"/>
          </a:xfrm>
          <a:custGeom>
            <a:avLst/>
            <a:gdLst>
              <a:gd name="T0" fmla="*/ 3 w 4"/>
              <a:gd name="T1" fmla="*/ 0 h 3"/>
              <a:gd name="T2" fmla="*/ 3 w 4"/>
              <a:gd name="T3" fmla="*/ 2 h 3"/>
              <a:gd name="T4" fmla="*/ 4 w 4"/>
              <a:gd name="T5" fmla="*/ 2 h 3"/>
              <a:gd name="T6" fmla="*/ 1 w 4"/>
              <a:gd name="T7" fmla="*/ 3 h 3"/>
              <a:gd name="T8" fmla="*/ 1 w 4"/>
              <a:gd name="T9" fmla="*/ 3 h 3"/>
              <a:gd name="T10" fmla="*/ 0 w 4"/>
              <a:gd name="T11" fmla="*/ 3 h 3"/>
              <a:gd name="T12" fmla="*/ 0 w 4"/>
              <a:gd name="T13" fmla="*/ 3 h 3"/>
              <a:gd name="T14" fmla="*/ 1 w 4"/>
              <a:gd name="T15" fmla="*/ 2 h 3"/>
              <a:gd name="T16" fmla="*/ 3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3" y="0"/>
                </a:moveTo>
                <a:lnTo>
                  <a:pt x="3" y="2"/>
                </a:lnTo>
                <a:lnTo>
                  <a:pt x="4" y="2"/>
                </a:lnTo>
                <a:lnTo>
                  <a:pt x="1" y="3"/>
                </a:lnTo>
                <a:lnTo>
                  <a:pt x="1" y="3"/>
                </a:lnTo>
                <a:lnTo>
                  <a:pt x="0" y="3"/>
                </a:lnTo>
                <a:lnTo>
                  <a:pt x="0" y="3"/>
                </a:lnTo>
                <a:lnTo>
                  <a:pt x="1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6" name="Freeform 124"/>
          <p:cNvSpPr>
            <a:spLocks/>
          </p:cNvSpPr>
          <p:nvPr/>
        </p:nvSpPr>
        <p:spPr bwMode="auto">
          <a:xfrm>
            <a:off x="6112223" y="2513568"/>
            <a:ext cx="73652" cy="58876"/>
          </a:xfrm>
          <a:custGeom>
            <a:avLst/>
            <a:gdLst>
              <a:gd name="T0" fmla="*/ 4 w 14"/>
              <a:gd name="T1" fmla="*/ 0 h 11"/>
              <a:gd name="T2" fmla="*/ 9 w 14"/>
              <a:gd name="T3" fmla="*/ 2 h 11"/>
              <a:gd name="T4" fmla="*/ 9 w 14"/>
              <a:gd name="T5" fmla="*/ 3 h 11"/>
              <a:gd name="T6" fmla="*/ 11 w 14"/>
              <a:gd name="T7" fmla="*/ 3 h 11"/>
              <a:gd name="T8" fmla="*/ 14 w 14"/>
              <a:gd name="T9" fmla="*/ 3 h 11"/>
              <a:gd name="T10" fmla="*/ 14 w 14"/>
              <a:gd name="T11" fmla="*/ 3 h 11"/>
              <a:gd name="T12" fmla="*/ 12 w 14"/>
              <a:gd name="T13" fmla="*/ 5 h 11"/>
              <a:gd name="T14" fmla="*/ 11 w 14"/>
              <a:gd name="T15" fmla="*/ 7 h 11"/>
              <a:gd name="T16" fmla="*/ 11 w 14"/>
              <a:gd name="T17" fmla="*/ 8 h 11"/>
              <a:gd name="T18" fmla="*/ 11 w 14"/>
              <a:gd name="T19" fmla="*/ 8 h 11"/>
              <a:gd name="T20" fmla="*/ 9 w 14"/>
              <a:gd name="T21" fmla="*/ 10 h 11"/>
              <a:gd name="T22" fmla="*/ 8 w 14"/>
              <a:gd name="T23" fmla="*/ 11 h 11"/>
              <a:gd name="T24" fmla="*/ 6 w 14"/>
              <a:gd name="T25" fmla="*/ 11 h 11"/>
              <a:gd name="T26" fmla="*/ 6 w 14"/>
              <a:gd name="T27" fmla="*/ 11 h 11"/>
              <a:gd name="T28" fmla="*/ 4 w 14"/>
              <a:gd name="T29" fmla="*/ 8 h 11"/>
              <a:gd name="T30" fmla="*/ 3 w 14"/>
              <a:gd name="T31" fmla="*/ 7 h 11"/>
              <a:gd name="T32" fmla="*/ 0 w 14"/>
              <a:gd name="T33" fmla="*/ 8 h 11"/>
              <a:gd name="T34" fmla="*/ 0 w 14"/>
              <a:gd name="T35" fmla="*/ 8 h 11"/>
              <a:gd name="T36" fmla="*/ 0 w 14"/>
              <a:gd name="T37" fmla="*/ 7 h 11"/>
              <a:gd name="T38" fmla="*/ 1 w 14"/>
              <a:gd name="T39" fmla="*/ 5 h 11"/>
              <a:gd name="T40" fmla="*/ 3 w 14"/>
              <a:gd name="T41" fmla="*/ 5 h 11"/>
              <a:gd name="T42" fmla="*/ 4 w 14"/>
              <a:gd name="T43" fmla="*/ 2 h 11"/>
              <a:gd name="T44" fmla="*/ 4 w 14"/>
              <a:gd name="T4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" h="11">
                <a:moveTo>
                  <a:pt x="4" y="0"/>
                </a:moveTo>
                <a:lnTo>
                  <a:pt x="9" y="2"/>
                </a:lnTo>
                <a:lnTo>
                  <a:pt x="9" y="3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2" y="5"/>
                </a:lnTo>
                <a:lnTo>
                  <a:pt x="11" y="7"/>
                </a:lnTo>
                <a:lnTo>
                  <a:pt x="11" y="8"/>
                </a:lnTo>
                <a:lnTo>
                  <a:pt x="11" y="8"/>
                </a:lnTo>
                <a:lnTo>
                  <a:pt x="9" y="10"/>
                </a:lnTo>
                <a:lnTo>
                  <a:pt x="8" y="11"/>
                </a:lnTo>
                <a:lnTo>
                  <a:pt x="6" y="11"/>
                </a:lnTo>
                <a:lnTo>
                  <a:pt x="6" y="11"/>
                </a:lnTo>
                <a:lnTo>
                  <a:pt x="4" y="8"/>
                </a:lnTo>
                <a:lnTo>
                  <a:pt x="3" y="7"/>
                </a:lnTo>
                <a:lnTo>
                  <a:pt x="0" y="8"/>
                </a:lnTo>
                <a:lnTo>
                  <a:pt x="0" y="8"/>
                </a:lnTo>
                <a:lnTo>
                  <a:pt x="0" y="7"/>
                </a:lnTo>
                <a:lnTo>
                  <a:pt x="1" y="5"/>
                </a:lnTo>
                <a:lnTo>
                  <a:pt x="3" y="5"/>
                </a:lnTo>
                <a:lnTo>
                  <a:pt x="4" y="2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7" name="Freeform 125"/>
          <p:cNvSpPr>
            <a:spLocks/>
          </p:cNvSpPr>
          <p:nvPr/>
        </p:nvSpPr>
        <p:spPr bwMode="auto">
          <a:xfrm>
            <a:off x="767204" y="779429"/>
            <a:ext cx="26306" cy="16058"/>
          </a:xfrm>
          <a:custGeom>
            <a:avLst/>
            <a:gdLst>
              <a:gd name="T0" fmla="*/ 3 w 5"/>
              <a:gd name="T1" fmla="*/ 0 h 3"/>
              <a:gd name="T2" fmla="*/ 5 w 5"/>
              <a:gd name="T3" fmla="*/ 0 h 3"/>
              <a:gd name="T4" fmla="*/ 5 w 5"/>
              <a:gd name="T5" fmla="*/ 1 h 3"/>
              <a:gd name="T6" fmla="*/ 3 w 5"/>
              <a:gd name="T7" fmla="*/ 3 h 3"/>
              <a:gd name="T8" fmla="*/ 2 w 5"/>
              <a:gd name="T9" fmla="*/ 3 h 3"/>
              <a:gd name="T10" fmla="*/ 0 w 5"/>
              <a:gd name="T11" fmla="*/ 3 h 3"/>
              <a:gd name="T12" fmla="*/ 0 w 5"/>
              <a:gd name="T13" fmla="*/ 1 h 3"/>
              <a:gd name="T14" fmla="*/ 3 w 5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3">
                <a:moveTo>
                  <a:pt x="3" y="0"/>
                </a:moveTo>
                <a:lnTo>
                  <a:pt x="5" y="0"/>
                </a:lnTo>
                <a:lnTo>
                  <a:pt x="5" y="1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8" name="Freeform 126"/>
          <p:cNvSpPr>
            <a:spLocks/>
          </p:cNvSpPr>
          <p:nvPr/>
        </p:nvSpPr>
        <p:spPr bwMode="auto">
          <a:xfrm>
            <a:off x="8100821" y="2069330"/>
            <a:ext cx="94695" cy="80285"/>
          </a:xfrm>
          <a:custGeom>
            <a:avLst/>
            <a:gdLst>
              <a:gd name="T0" fmla="*/ 16 w 18"/>
              <a:gd name="T1" fmla="*/ 0 h 15"/>
              <a:gd name="T2" fmla="*/ 18 w 18"/>
              <a:gd name="T3" fmla="*/ 0 h 15"/>
              <a:gd name="T4" fmla="*/ 18 w 18"/>
              <a:gd name="T5" fmla="*/ 3 h 15"/>
              <a:gd name="T6" fmla="*/ 18 w 18"/>
              <a:gd name="T7" fmla="*/ 6 h 15"/>
              <a:gd name="T8" fmla="*/ 18 w 18"/>
              <a:gd name="T9" fmla="*/ 8 h 15"/>
              <a:gd name="T10" fmla="*/ 13 w 18"/>
              <a:gd name="T11" fmla="*/ 8 h 15"/>
              <a:gd name="T12" fmla="*/ 8 w 18"/>
              <a:gd name="T13" fmla="*/ 11 h 15"/>
              <a:gd name="T14" fmla="*/ 3 w 18"/>
              <a:gd name="T15" fmla="*/ 14 h 15"/>
              <a:gd name="T16" fmla="*/ 0 w 18"/>
              <a:gd name="T17" fmla="*/ 15 h 15"/>
              <a:gd name="T18" fmla="*/ 0 w 18"/>
              <a:gd name="T19" fmla="*/ 15 h 15"/>
              <a:gd name="T20" fmla="*/ 0 w 18"/>
              <a:gd name="T21" fmla="*/ 14 h 15"/>
              <a:gd name="T22" fmla="*/ 0 w 18"/>
              <a:gd name="T23" fmla="*/ 14 h 15"/>
              <a:gd name="T24" fmla="*/ 2 w 18"/>
              <a:gd name="T25" fmla="*/ 12 h 15"/>
              <a:gd name="T26" fmla="*/ 5 w 18"/>
              <a:gd name="T27" fmla="*/ 9 h 15"/>
              <a:gd name="T28" fmla="*/ 5 w 18"/>
              <a:gd name="T29" fmla="*/ 6 h 15"/>
              <a:gd name="T30" fmla="*/ 5 w 18"/>
              <a:gd name="T31" fmla="*/ 6 h 15"/>
              <a:gd name="T32" fmla="*/ 5 w 18"/>
              <a:gd name="T33" fmla="*/ 4 h 15"/>
              <a:gd name="T34" fmla="*/ 11 w 18"/>
              <a:gd name="T35" fmla="*/ 3 h 15"/>
              <a:gd name="T36" fmla="*/ 16 w 18"/>
              <a:gd name="T3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" h="15">
                <a:moveTo>
                  <a:pt x="16" y="0"/>
                </a:moveTo>
                <a:lnTo>
                  <a:pt x="18" y="0"/>
                </a:lnTo>
                <a:lnTo>
                  <a:pt x="18" y="3"/>
                </a:lnTo>
                <a:lnTo>
                  <a:pt x="18" y="6"/>
                </a:lnTo>
                <a:lnTo>
                  <a:pt x="18" y="8"/>
                </a:lnTo>
                <a:lnTo>
                  <a:pt x="13" y="8"/>
                </a:lnTo>
                <a:lnTo>
                  <a:pt x="8" y="11"/>
                </a:lnTo>
                <a:lnTo>
                  <a:pt x="3" y="14"/>
                </a:lnTo>
                <a:lnTo>
                  <a:pt x="0" y="15"/>
                </a:lnTo>
                <a:lnTo>
                  <a:pt x="0" y="15"/>
                </a:lnTo>
                <a:lnTo>
                  <a:pt x="0" y="14"/>
                </a:lnTo>
                <a:lnTo>
                  <a:pt x="0" y="14"/>
                </a:lnTo>
                <a:lnTo>
                  <a:pt x="2" y="12"/>
                </a:lnTo>
                <a:lnTo>
                  <a:pt x="5" y="9"/>
                </a:lnTo>
                <a:lnTo>
                  <a:pt x="5" y="6"/>
                </a:lnTo>
                <a:lnTo>
                  <a:pt x="5" y="6"/>
                </a:lnTo>
                <a:lnTo>
                  <a:pt x="5" y="4"/>
                </a:lnTo>
                <a:lnTo>
                  <a:pt x="11" y="3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19" name="Freeform 127"/>
          <p:cNvSpPr>
            <a:spLocks/>
          </p:cNvSpPr>
          <p:nvPr/>
        </p:nvSpPr>
        <p:spPr bwMode="auto">
          <a:xfrm>
            <a:off x="-1621217" y="1352126"/>
            <a:ext cx="26306" cy="32112"/>
          </a:xfrm>
          <a:custGeom>
            <a:avLst/>
            <a:gdLst>
              <a:gd name="T0" fmla="*/ 2 w 5"/>
              <a:gd name="T1" fmla="*/ 0 h 6"/>
              <a:gd name="T2" fmla="*/ 3 w 5"/>
              <a:gd name="T3" fmla="*/ 1 h 6"/>
              <a:gd name="T4" fmla="*/ 3 w 5"/>
              <a:gd name="T5" fmla="*/ 1 h 6"/>
              <a:gd name="T6" fmla="*/ 5 w 5"/>
              <a:gd name="T7" fmla="*/ 3 h 6"/>
              <a:gd name="T8" fmla="*/ 3 w 5"/>
              <a:gd name="T9" fmla="*/ 5 h 6"/>
              <a:gd name="T10" fmla="*/ 3 w 5"/>
              <a:gd name="T11" fmla="*/ 5 h 6"/>
              <a:gd name="T12" fmla="*/ 3 w 5"/>
              <a:gd name="T13" fmla="*/ 6 h 6"/>
              <a:gd name="T14" fmla="*/ 2 w 5"/>
              <a:gd name="T15" fmla="*/ 3 h 6"/>
              <a:gd name="T16" fmla="*/ 0 w 5"/>
              <a:gd name="T17" fmla="*/ 3 h 6"/>
              <a:gd name="T18" fmla="*/ 0 w 5"/>
              <a:gd name="T19" fmla="*/ 3 h 6"/>
              <a:gd name="T20" fmla="*/ 0 w 5"/>
              <a:gd name="T21" fmla="*/ 1 h 6"/>
              <a:gd name="T22" fmla="*/ 0 w 5"/>
              <a:gd name="T23" fmla="*/ 1 h 6"/>
              <a:gd name="T24" fmla="*/ 0 w 5"/>
              <a:gd name="T25" fmla="*/ 1 h 6"/>
              <a:gd name="T26" fmla="*/ 2 w 5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3" y="1"/>
                </a:lnTo>
                <a:lnTo>
                  <a:pt x="3" y="1"/>
                </a:lnTo>
                <a:lnTo>
                  <a:pt x="5" y="3"/>
                </a:lnTo>
                <a:lnTo>
                  <a:pt x="3" y="5"/>
                </a:lnTo>
                <a:lnTo>
                  <a:pt x="3" y="5"/>
                </a:lnTo>
                <a:lnTo>
                  <a:pt x="3" y="6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0" name="Freeform 128"/>
          <p:cNvSpPr>
            <a:spLocks/>
          </p:cNvSpPr>
          <p:nvPr/>
        </p:nvSpPr>
        <p:spPr bwMode="auto">
          <a:xfrm>
            <a:off x="961856" y="1159445"/>
            <a:ext cx="47350" cy="32112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4 w 9"/>
              <a:gd name="T5" fmla="*/ 0 h 6"/>
              <a:gd name="T6" fmla="*/ 6 w 9"/>
              <a:gd name="T7" fmla="*/ 0 h 6"/>
              <a:gd name="T8" fmla="*/ 7 w 9"/>
              <a:gd name="T9" fmla="*/ 1 h 6"/>
              <a:gd name="T10" fmla="*/ 7 w 9"/>
              <a:gd name="T11" fmla="*/ 3 h 6"/>
              <a:gd name="T12" fmla="*/ 7 w 9"/>
              <a:gd name="T13" fmla="*/ 3 h 6"/>
              <a:gd name="T14" fmla="*/ 9 w 9"/>
              <a:gd name="T15" fmla="*/ 3 h 6"/>
              <a:gd name="T16" fmla="*/ 7 w 9"/>
              <a:gd name="T17" fmla="*/ 4 h 6"/>
              <a:gd name="T18" fmla="*/ 7 w 9"/>
              <a:gd name="T19" fmla="*/ 6 h 6"/>
              <a:gd name="T20" fmla="*/ 4 w 9"/>
              <a:gd name="T21" fmla="*/ 6 h 6"/>
              <a:gd name="T22" fmla="*/ 1 w 9"/>
              <a:gd name="T23" fmla="*/ 4 h 6"/>
              <a:gd name="T24" fmla="*/ 0 w 9"/>
              <a:gd name="T25" fmla="*/ 0 h 6"/>
              <a:gd name="T26" fmla="*/ 0 w 9"/>
              <a:gd name="T2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6" y="0"/>
                </a:lnTo>
                <a:lnTo>
                  <a:pt x="7" y="1"/>
                </a:lnTo>
                <a:lnTo>
                  <a:pt x="7" y="3"/>
                </a:lnTo>
                <a:lnTo>
                  <a:pt x="7" y="3"/>
                </a:lnTo>
                <a:lnTo>
                  <a:pt x="9" y="3"/>
                </a:lnTo>
                <a:lnTo>
                  <a:pt x="7" y="4"/>
                </a:lnTo>
                <a:lnTo>
                  <a:pt x="7" y="6"/>
                </a:lnTo>
                <a:lnTo>
                  <a:pt x="4" y="6"/>
                </a:lnTo>
                <a:lnTo>
                  <a:pt x="1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1" name="Freeform 129"/>
          <p:cNvSpPr>
            <a:spLocks/>
          </p:cNvSpPr>
          <p:nvPr/>
        </p:nvSpPr>
        <p:spPr bwMode="auto">
          <a:xfrm>
            <a:off x="4155189" y="51519"/>
            <a:ext cx="136783" cy="74932"/>
          </a:xfrm>
          <a:custGeom>
            <a:avLst/>
            <a:gdLst>
              <a:gd name="T0" fmla="*/ 7 w 26"/>
              <a:gd name="T1" fmla="*/ 0 h 14"/>
              <a:gd name="T2" fmla="*/ 20 w 26"/>
              <a:gd name="T3" fmla="*/ 3 h 14"/>
              <a:gd name="T4" fmla="*/ 25 w 26"/>
              <a:gd name="T5" fmla="*/ 3 h 14"/>
              <a:gd name="T6" fmla="*/ 26 w 26"/>
              <a:gd name="T7" fmla="*/ 5 h 14"/>
              <a:gd name="T8" fmla="*/ 26 w 26"/>
              <a:gd name="T9" fmla="*/ 6 h 14"/>
              <a:gd name="T10" fmla="*/ 25 w 26"/>
              <a:gd name="T11" fmla="*/ 8 h 14"/>
              <a:gd name="T12" fmla="*/ 25 w 26"/>
              <a:gd name="T13" fmla="*/ 8 h 14"/>
              <a:gd name="T14" fmla="*/ 23 w 26"/>
              <a:gd name="T15" fmla="*/ 10 h 14"/>
              <a:gd name="T16" fmla="*/ 22 w 26"/>
              <a:gd name="T17" fmla="*/ 11 h 14"/>
              <a:gd name="T18" fmla="*/ 19 w 26"/>
              <a:gd name="T19" fmla="*/ 13 h 14"/>
              <a:gd name="T20" fmla="*/ 19 w 26"/>
              <a:gd name="T21" fmla="*/ 14 h 14"/>
              <a:gd name="T22" fmla="*/ 9 w 26"/>
              <a:gd name="T23" fmla="*/ 13 h 14"/>
              <a:gd name="T24" fmla="*/ 9 w 26"/>
              <a:gd name="T25" fmla="*/ 11 h 14"/>
              <a:gd name="T26" fmla="*/ 6 w 26"/>
              <a:gd name="T27" fmla="*/ 10 h 14"/>
              <a:gd name="T28" fmla="*/ 1 w 26"/>
              <a:gd name="T29" fmla="*/ 8 h 14"/>
              <a:gd name="T30" fmla="*/ 0 w 26"/>
              <a:gd name="T31" fmla="*/ 6 h 14"/>
              <a:gd name="T32" fmla="*/ 1 w 26"/>
              <a:gd name="T33" fmla="*/ 6 h 14"/>
              <a:gd name="T34" fmla="*/ 1 w 26"/>
              <a:gd name="T35" fmla="*/ 6 h 14"/>
              <a:gd name="T36" fmla="*/ 4 w 26"/>
              <a:gd name="T37" fmla="*/ 6 h 14"/>
              <a:gd name="T38" fmla="*/ 6 w 26"/>
              <a:gd name="T39" fmla="*/ 5 h 14"/>
              <a:gd name="T40" fmla="*/ 6 w 26"/>
              <a:gd name="T41" fmla="*/ 3 h 14"/>
              <a:gd name="T42" fmla="*/ 6 w 26"/>
              <a:gd name="T43" fmla="*/ 2 h 14"/>
              <a:gd name="T44" fmla="*/ 7 w 26"/>
              <a:gd name="T45" fmla="*/ 2 h 14"/>
              <a:gd name="T46" fmla="*/ 7 w 26"/>
              <a:gd name="T4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4">
                <a:moveTo>
                  <a:pt x="7" y="0"/>
                </a:moveTo>
                <a:lnTo>
                  <a:pt x="20" y="3"/>
                </a:lnTo>
                <a:lnTo>
                  <a:pt x="25" y="3"/>
                </a:lnTo>
                <a:lnTo>
                  <a:pt x="26" y="5"/>
                </a:lnTo>
                <a:lnTo>
                  <a:pt x="26" y="6"/>
                </a:lnTo>
                <a:lnTo>
                  <a:pt x="25" y="8"/>
                </a:lnTo>
                <a:lnTo>
                  <a:pt x="25" y="8"/>
                </a:lnTo>
                <a:lnTo>
                  <a:pt x="23" y="10"/>
                </a:lnTo>
                <a:lnTo>
                  <a:pt x="22" y="11"/>
                </a:lnTo>
                <a:lnTo>
                  <a:pt x="19" y="13"/>
                </a:lnTo>
                <a:lnTo>
                  <a:pt x="19" y="14"/>
                </a:lnTo>
                <a:lnTo>
                  <a:pt x="9" y="13"/>
                </a:lnTo>
                <a:lnTo>
                  <a:pt x="9" y="11"/>
                </a:lnTo>
                <a:lnTo>
                  <a:pt x="6" y="10"/>
                </a:lnTo>
                <a:lnTo>
                  <a:pt x="1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4" y="6"/>
                </a:lnTo>
                <a:lnTo>
                  <a:pt x="6" y="5"/>
                </a:lnTo>
                <a:lnTo>
                  <a:pt x="6" y="3"/>
                </a:lnTo>
                <a:lnTo>
                  <a:pt x="6" y="2"/>
                </a:lnTo>
                <a:lnTo>
                  <a:pt x="7" y="2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2" name="Freeform 130"/>
          <p:cNvSpPr>
            <a:spLocks/>
          </p:cNvSpPr>
          <p:nvPr/>
        </p:nvSpPr>
        <p:spPr bwMode="auto">
          <a:xfrm>
            <a:off x="-684789" y="3482332"/>
            <a:ext cx="10520" cy="21409"/>
          </a:xfrm>
          <a:custGeom>
            <a:avLst/>
            <a:gdLst>
              <a:gd name="T0" fmla="*/ 0 w 2"/>
              <a:gd name="T1" fmla="*/ 0 h 4"/>
              <a:gd name="T2" fmla="*/ 2 w 2"/>
              <a:gd name="T3" fmla="*/ 2 h 4"/>
              <a:gd name="T4" fmla="*/ 2 w 2"/>
              <a:gd name="T5" fmla="*/ 4 h 4"/>
              <a:gd name="T6" fmla="*/ 2 w 2"/>
              <a:gd name="T7" fmla="*/ 4 h 4"/>
              <a:gd name="T8" fmla="*/ 0 w 2"/>
              <a:gd name="T9" fmla="*/ 2 h 4"/>
              <a:gd name="T10" fmla="*/ 0 w 2"/>
              <a:gd name="T11" fmla="*/ 2 h 4"/>
              <a:gd name="T12" fmla="*/ 0 w 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2" y="2"/>
                </a:lnTo>
                <a:lnTo>
                  <a:pt x="2" y="4"/>
                </a:lnTo>
                <a:lnTo>
                  <a:pt x="2" y="4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3" name="Freeform 131"/>
          <p:cNvSpPr>
            <a:spLocks/>
          </p:cNvSpPr>
          <p:nvPr/>
        </p:nvSpPr>
        <p:spPr bwMode="auto">
          <a:xfrm>
            <a:off x="8274429" y="2497514"/>
            <a:ext cx="73652" cy="74932"/>
          </a:xfrm>
          <a:custGeom>
            <a:avLst/>
            <a:gdLst>
              <a:gd name="T0" fmla="*/ 3 w 14"/>
              <a:gd name="T1" fmla="*/ 0 h 14"/>
              <a:gd name="T2" fmla="*/ 8 w 14"/>
              <a:gd name="T3" fmla="*/ 2 h 14"/>
              <a:gd name="T4" fmla="*/ 8 w 14"/>
              <a:gd name="T5" fmla="*/ 2 h 14"/>
              <a:gd name="T6" fmla="*/ 8 w 14"/>
              <a:gd name="T7" fmla="*/ 3 h 14"/>
              <a:gd name="T8" fmla="*/ 8 w 14"/>
              <a:gd name="T9" fmla="*/ 5 h 14"/>
              <a:gd name="T10" fmla="*/ 10 w 14"/>
              <a:gd name="T11" fmla="*/ 8 h 14"/>
              <a:gd name="T12" fmla="*/ 11 w 14"/>
              <a:gd name="T13" fmla="*/ 8 h 14"/>
              <a:gd name="T14" fmla="*/ 13 w 14"/>
              <a:gd name="T15" fmla="*/ 10 h 14"/>
              <a:gd name="T16" fmla="*/ 14 w 14"/>
              <a:gd name="T17" fmla="*/ 11 h 14"/>
              <a:gd name="T18" fmla="*/ 14 w 14"/>
              <a:gd name="T19" fmla="*/ 14 h 14"/>
              <a:gd name="T20" fmla="*/ 11 w 14"/>
              <a:gd name="T21" fmla="*/ 13 h 14"/>
              <a:gd name="T22" fmla="*/ 11 w 14"/>
              <a:gd name="T23" fmla="*/ 11 h 14"/>
              <a:gd name="T24" fmla="*/ 10 w 14"/>
              <a:gd name="T25" fmla="*/ 11 h 14"/>
              <a:gd name="T26" fmla="*/ 10 w 14"/>
              <a:gd name="T27" fmla="*/ 10 h 14"/>
              <a:gd name="T28" fmla="*/ 8 w 14"/>
              <a:gd name="T29" fmla="*/ 10 h 14"/>
              <a:gd name="T30" fmla="*/ 7 w 14"/>
              <a:gd name="T31" fmla="*/ 6 h 14"/>
              <a:gd name="T32" fmla="*/ 5 w 14"/>
              <a:gd name="T33" fmla="*/ 6 h 14"/>
              <a:gd name="T34" fmla="*/ 5 w 14"/>
              <a:gd name="T35" fmla="*/ 5 h 14"/>
              <a:gd name="T36" fmla="*/ 5 w 14"/>
              <a:gd name="T37" fmla="*/ 3 h 14"/>
              <a:gd name="T38" fmla="*/ 0 w 14"/>
              <a:gd name="T39" fmla="*/ 2 h 14"/>
              <a:gd name="T40" fmla="*/ 2 w 14"/>
              <a:gd name="T41" fmla="*/ 2 h 14"/>
              <a:gd name="T42" fmla="*/ 3 w 14"/>
              <a:gd name="T4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14">
                <a:moveTo>
                  <a:pt x="3" y="0"/>
                </a:move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5"/>
                </a:lnTo>
                <a:lnTo>
                  <a:pt x="10" y="8"/>
                </a:lnTo>
                <a:lnTo>
                  <a:pt x="11" y="8"/>
                </a:lnTo>
                <a:lnTo>
                  <a:pt x="13" y="10"/>
                </a:lnTo>
                <a:lnTo>
                  <a:pt x="14" y="11"/>
                </a:lnTo>
                <a:lnTo>
                  <a:pt x="14" y="14"/>
                </a:lnTo>
                <a:lnTo>
                  <a:pt x="11" y="13"/>
                </a:lnTo>
                <a:lnTo>
                  <a:pt x="11" y="11"/>
                </a:lnTo>
                <a:lnTo>
                  <a:pt x="10" y="11"/>
                </a:lnTo>
                <a:lnTo>
                  <a:pt x="10" y="10"/>
                </a:lnTo>
                <a:lnTo>
                  <a:pt x="8" y="10"/>
                </a:lnTo>
                <a:lnTo>
                  <a:pt x="7" y="6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0" y="2"/>
                </a:lnTo>
                <a:lnTo>
                  <a:pt x="2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4" name="Freeform 132"/>
          <p:cNvSpPr>
            <a:spLocks/>
          </p:cNvSpPr>
          <p:nvPr/>
        </p:nvSpPr>
        <p:spPr bwMode="auto">
          <a:xfrm>
            <a:off x="8411212" y="2556387"/>
            <a:ext cx="47350" cy="32112"/>
          </a:xfrm>
          <a:custGeom>
            <a:avLst/>
            <a:gdLst>
              <a:gd name="T0" fmla="*/ 0 w 9"/>
              <a:gd name="T1" fmla="*/ 0 h 6"/>
              <a:gd name="T2" fmla="*/ 1 w 9"/>
              <a:gd name="T3" fmla="*/ 0 h 6"/>
              <a:gd name="T4" fmla="*/ 3 w 9"/>
              <a:gd name="T5" fmla="*/ 2 h 6"/>
              <a:gd name="T6" fmla="*/ 6 w 9"/>
              <a:gd name="T7" fmla="*/ 3 h 6"/>
              <a:gd name="T8" fmla="*/ 7 w 9"/>
              <a:gd name="T9" fmla="*/ 5 h 6"/>
              <a:gd name="T10" fmla="*/ 9 w 9"/>
              <a:gd name="T11" fmla="*/ 6 h 6"/>
              <a:gd name="T12" fmla="*/ 3 w 9"/>
              <a:gd name="T13" fmla="*/ 3 h 6"/>
              <a:gd name="T14" fmla="*/ 0 w 9"/>
              <a:gd name="T15" fmla="*/ 0 h 6"/>
              <a:gd name="T16" fmla="*/ 0 w 9"/>
              <a:gd name="T17" fmla="*/ 0 h 6"/>
              <a:gd name="T18" fmla="*/ 0 w 9"/>
              <a:gd name="T1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1" y="0"/>
                </a:lnTo>
                <a:lnTo>
                  <a:pt x="3" y="2"/>
                </a:lnTo>
                <a:lnTo>
                  <a:pt x="6" y="3"/>
                </a:lnTo>
                <a:lnTo>
                  <a:pt x="7" y="5"/>
                </a:lnTo>
                <a:lnTo>
                  <a:pt x="9" y="6"/>
                </a:lnTo>
                <a:lnTo>
                  <a:pt x="3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5" name="Freeform 133"/>
          <p:cNvSpPr>
            <a:spLocks/>
          </p:cNvSpPr>
          <p:nvPr/>
        </p:nvSpPr>
        <p:spPr bwMode="auto">
          <a:xfrm>
            <a:off x="6070138" y="2524274"/>
            <a:ext cx="31565" cy="26764"/>
          </a:xfrm>
          <a:custGeom>
            <a:avLst/>
            <a:gdLst>
              <a:gd name="T0" fmla="*/ 6 w 6"/>
              <a:gd name="T1" fmla="*/ 0 h 5"/>
              <a:gd name="T2" fmla="*/ 6 w 6"/>
              <a:gd name="T3" fmla="*/ 0 h 5"/>
              <a:gd name="T4" fmla="*/ 5 w 6"/>
              <a:gd name="T5" fmla="*/ 5 h 5"/>
              <a:gd name="T6" fmla="*/ 3 w 6"/>
              <a:gd name="T7" fmla="*/ 5 h 5"/>
              <a:gd name="T8" fmla="*/ 3 w 6"/>
              <a:gd name="T9" fmla="*/ 3 h 5"/>
              <a:gd name="T10" fmla="*/ 1 w 6"/>
              <a:gd name="T11" fmla="*/ 3 h 5"/>
              <a:gd name="T12" fmla="*/ 0 w 6"/>
              <a:gd name="T13" fmla="*/ 3 h 5"/>
              <a:gd name="T14" fmla="*/ 1 w 6"/>
              <a:gd name="T15" fmla="*/ 3 h 5"/>
              <a:gd name="T16" fmla="*/ 5 w 6"/>
              <a:gd name="T17" fmla="*/ 1 h 5"/>
              <a:gd name="T18" fmla="*/ 5 w 6"/>
              <a:gd name="T19" fmla="*/ 1 h 5"/>
              <a:gd name="T20" fmla="*/ 6 w 6"/>
              <a:gd name="T2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1" y="3"/>
                </a:lnTo>
                <a:lnTo>
                  <a:pt x="5" y="1"/>
                </a:lnTo>
                <a:lnTo>
                  <a:pt x="5" y="1"/>
                </a:lnTo>
                <a:lnTo>
                  <a:pt x="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6" name="Freeform 134"/>
          <p:cNvSpPr>
            <a:spLocks/>
          </p:cNvSpPr>
          <p:nvPr/>
        </p:nvSpPr>
        <p:spPr bwMode="auto">
          <a:xfrm>
            <a:off x="-2241997" y="-451595"/>
            <a:ext cx="12384027" cy="4356754"/>
          </a:xfrm>
          <a:custGeom>
            <a:avLst/>
            <a:gdLst>
              <a:gd name="T0" fmla="*/ 1246 w 2354"/>
              <a:gd name="T1" fmla="*/ 66 h 814"/>
              <a:gd name="T2" fmla="*/ 1209 w 2354"/>
              <a:gd name="T3" fmla="*/ 112 h 814"/>
              <a:gd name="T4" fmla="*/ 1378 w 2354"/>
              <a:gd name="T5" fmla="*/ 141 h 814"/>
              <a:gd name="T6" fmla="*/ 1468 w 2354"/>
              <a:gd name="T7" fmla="*/ 164 h 814"/>
              <a:gd name="T8" fmla="*/ 1599 w 2354"/>
              <a:gd name="T9" fmla="*/ 182 h 814"/>
              <a:gd name="T10" fmla="*/ 1711 w 2354"/>
              <a:gd name="T11" fmla="*/ 160 h 814"/>
              <a:gd name="T12" fmla="*/ 1916 w 2354"/>
              <a:gd name="T13" fmla="*/ 212 h 814"/>
              <a:gd name="T14" fmla="*/ 2116 w 2354"/>
              <a:gd name="T15" fmla="*/ 222 h 814"/>
              <a:gd name="T16" fmla="*/ 2283 w 2354"/>
              <a:gd name="T17" fmla="*/ 304 h 814"/>
              <a:gd name="T18" fmla="*/ 2345 w 2354"/>
              <a:gd name="T19" fmla="*/ 312 h 814"/>
              <a:gd name="T20" fmla="*/ 2308 w 2354"/>
              <a:gd name="T21" fmla="*/ 349 h 814"/>
              <a:gd name="T22" fmla="*/ 2226 w 2354"/>
              <a:gd name="T23" fmla="*/ 308 h 814"/>
              <a:gd name="T24" fmla="*/ 2151 w 2354"/>
              <a:gd name="T25" fmla="*/ 351 h 814"/>
              <a:gd name="T26" fmla="*/ 2162 w 2354"/>
              <a:gd name="T27" fmla="*/ 398 h 814"/>
              <a:gd name="T28" fmla="*/ 2007 w 2354"/>
              <a:gd name="T29" fmla="*/ 446 h 814"/>
              <a:gd name="T30" fmla="*/ 1965 w 2354"/>
              <a:gd name="T31" fmla="*/ 534 h 814"/>
              <a:gd name="T32" fmla="*/ 1870 w 2354"/>
              <a:gd name="T33" fmla="*/ 636 h 814"/>
              <a:gd name="T34" fmla="*/ 1974 w 2354"/>
              <a:gd name="T35" fmla="*/ 417 h 814"/>
              <a:gd name="T36" fmla="*/ 1909 w 2354"/>
              <a:gd name="T37" fmla="*/ 416 h 814"/>
              <a:gd name="T38" fmla="*/ 1785 w 2354"/>
              <a:gd name="T39" fmla="*/ 464 h 814"/>
              <a:gd name="T40" fmla="*/ 1577 w 2354"/>
              <a:gd name="T41" fmla="*/ 546 h 814"/>
              <a:gd name="T42" fmla="*/ 1641 w 2354"/>
              <a:gd name="T43" fmla="*/ 589 h 814"/>
              <a:gd name="T44" fmla="*/ 1563 w 2354"/>
              <a:gd name="T45" fmla="*/ 765 h 814"/>
              <a:gd name="T46" fmla="*/ 1499 w 2354"/>
              <a:gd name="T47" fmla="*/ 773 h 814"/>
              <a:gd name="T48" fmla="*/ 1542 w 2354"/>
              <a:gd name="T49" fmla="*/ 712 h 814"/>
              <a:gd name="T50" fmla="*/ 1474 w 2354"/>
              <a:gd name="T51" fmla="*/ 668 h 814"/>
              <a:gd name="T52" fmla="*/ 1421 w 2354"/>
              <a:gd name="T53" fmla="*/ 600 h 814"/>
              <a:gd name="T54" fmla="*/ 1324 w 2354"/>
              <a:gd name="T55" fmla="*/ 657 h 814"/>
              <a:gd name="T56" fmla="*/ 1165 w 2354"/>
              <a:gd name="T57" fmla="*/ 663 h 814"/>
              <a:gd name="T58" fmla="*/ 1059 w 2354"/>
              <a:gd name="T59" fmla="*/ 624 h 814"/>
              <a:gd name="T60" fmla="*/ 995 w 2354"/>
              <a:gd name="T61" fmla="*/ 657 h 814"/>
              <a:gd name="T62" fmla="*/ 914 w 2354"/>
              <a:gd name="T63" fmla="*/ 650 h 814"/>
              <a:gd name="T64" fmla="*/ 847 w 2354"/>
              <a:gd name="T65" fmla="*/ 665 h 814"/>
              <a:gd name="T66" fmla="*/ 761 w 2354"/>
              <a:gd name="T67" fmla="*/ 639 h 814"/>
              <a:gd name="T68" fmla="*/ 664 w 2354"/>
              <a:gd name="T69" fmla="*/ 579 h 814"/>
              <a:gd name="T70" fmla="*/ 545 w 2354"/>
              <a:gd name="T71" fmla="*/ 572 h 814"/>
              <a:gd name="T72" fmla="*/ 482 w 2354"/>
              <a:gd name="T73" fmla="*/ 613 h 814"/>
              <a:gd name="T74" fmla="*/ 402 w 2354"/>
              <a:gd name="T75" fmla="*/ 641 h 814"/>
              <a:gd name="T76" fmla="*/ 309 w 2354"/>
              <a:gd name="T77" fmla="*/ 652 h 814"/>
              <a:gd name="T78" fmla="*/ 315 w 2354"/>
              <a:gd name="T79" fmla="*/ 724 h 814"/>
              <a:gd name="T80" fmla="*/ 303 w 2354"/>
              <a:gd name="T81" fmla="*/ 798 h 814"/>
              <a:gd name="T82" fmla="*/ 225 w 2354"/>
              <a:gd name="T83" fmla="*/ 781 h 814"/>
              <a:gd name="T84" fmla="*/ 151 w 2354"/>
              <a:gd name="T85" fmla="*/ 718 h 814"/>
              <a:gd name="T86" fmla="*/ 178 w 2354"/>
              <a:gd name="T87" fmla="*/ 676 h 814"/>
              <a:gd name="T88" fmla="*/ 115 w 2354"/>
              <a:gd name="T89" fmla="*/ 636 h 814"/>
              <a:gd name="T90" fmla="*/ 63 w 2354"/>
              <a:gd name="T91" fmla="*/ 595 h 814"/>
              <a:gd name="T92" fmla="*/ 28 w 2354"/>
              <a:gd name="T93" fmla="*/ 540 h 814"/>
              <a:gd name="T94" fmla="*/ 6 w 2354"/>
              <a:gd name="T95" fmla="*/ 485 h 814"/>
              <a:gd name="T96" fmla="*/ 60 w 2354"/>
              <a:gd name="T97" fmla="*/ 390 h 814"/>
              <a:gd name="T98" fmla="*/ 28 w 2354"/>
              <a:gd name="T99" fmla="*/ 267 h 814"/>
              <a:gd name="T100" fmla="*/ 83 w 2354"/>
              <a:gd name="T101" fmla="*/ 242 h 814"/>
              <a:gd name="T102" fmla="*/ 72 w 2354"/>
              <a:gd name="T103" fmla="*/ 296 h 814"/>
              <a:gd name="T104" fmla="*/ 161 w 2354"/>
              <a:gd name="T105" fmla="*/ 346 h 814"/>
              <a:gd name="T106" fmla="*/ 271 w 2354"/>
              <a:gd name="T107" fmla="*/ 263 h 814"/>
              <a:gd name="T108" fmla="*/ 381 w 2354"/>
              <a:gd name="T109" fmla="*/ 252 h 814"/>
              <a:gd name="T110" fmla="*/ 549 w 2354"/>
              <a:gd name="T111" fmla="*/ 239 h 814"/>
              <a:gd name="T112" fmla="*/ 643 w 2354"/>
              <a:gd name="T113" fmla="*/ 143 h 814"/>
              <a:gd name="T114" fmla="*/ 612 w 2354"/>
              <a:gd name="T115" fmla="*/ 307 h 814"/>
              <a:gd name="T116" fmla="*/ 667 w 2354"/>
              <a:gd name="T117" fmla="*/ 227 h 814"/>
              <a:gd name="T118" fmla="*/ 703 w 2354"/>
              <a:gd name="T119" fmla="*/ 168 h 814"/>
              <a:gd name="T120" fmla="*/ 814 w 2354"/>
              <a:gd name="T121" fmla="*/ 204 h 814"/>
              <a:gd name="T122" fmla="*/ 850 w 2354"/>
              <a:gd name="T123" fmla="*/ 124 h 814"/>
              <a:gd name="T124" fmla="*/ 990 w 2354"/>
              <a:gd name="T125" fmla="*/ 49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54" h="814">
                <a:moveTo>
                  <a:pt x="1110" y="0"/>
                </a:moveTo>
                <a:lnTo>
                  <a:pt x="1119" y="3"/>
                </a:lnTo>
                <a:lnTo>
                  <a:pt x="1121" y="4"/>
                </a:lnTo>
                <a:lnTo>
                  <a:pt x="1126" y="6"/>
                </a:lnTo>
                <a:lnTo>
                  <a:pt x="1132" y="6"/>
                </a:lnTo>
                <a:lnTo>
                  <a:pt x="1135" y="8"/>
                </a:lnTo>
                <a:lnTo>
                  <a:pt x="1135" y="9"/>
                </a:lnTo>
                <a:lnTo>
                  <a:pt x="1137" y="11"/>
                </a:lnTo>
                <a:lnTo>
                  <a:pt x="1132" y="12"/>
                </a:lnTo>
                <a:lnTo>
                  <a:pt x="1127" y="15"/>
                </a:lnTo>
                <a:lnTo>
                  <a:pt x="1121" y="17"/>
                </a:lnTo>
                <a:lnTo>
                  <a:pt x="1112" y="19"/>
                </a:lnTo>
                <a:lnTo>
                  <a:pt x="1110" y="19"/>
                </a:lnTo>
                <a:lnTo>
                  <a:pt x="1126" y="20"/>
                </a:lnTo>
                <a:lnTo>
                  <a:pt x="1130" y="19"/>
                </a:lnTo>
                <a:lnTo>
                  <a:pt x="1132" y="22"/>
                </a:lnTo>
                <a:lnTo>
                  <a:pt x="1134" y="22"/>
                </a:lnTo>
                <a:lnTo>
                  <a:pt x="1138" y="22"/>
                </a:lnTo>
                <a:lnTo>
                  <a:pt x="1141" y="20"/>
                </a:lnTo>
                <a:lnTo>
                  <a:pt x="1146" y="22"/>
                </a:lnTo>
                <a:lnTo>
                  <a:pt x="1148" y="22"/>
                </a:lnTo>
                <a:lnTo>
                  <a:pt x="1149" y="22"/>
                </a:lnTo>
                <a:lnTo>
                  <a:pt x="1154" y="23"/>
                </a:lnTo>
                <a:lnTo>
                  <a:pt x="1157" y="25"/>
                </a:lnTo>
                <a:lnTo>
                  <a:pt x="1153" y="28"/>
                </a:lnTo>
                <a:lnTo>
                  <a:pt x="1149" y="31"/>
                </a:lnTo>
                <a:lnTo>
                  <a:pt x="1145" y="36"/>
                </a:lnTo>
                <a:lnTo>
                  <a:pt x="1145" y="34"/>
                </a:lnTo>
                <a:lnTo>
                  <a:pt x="1141" y="34"/>
                </a:lnTo>
                <a:lnTo>
                  <a:pt x="1141" y="37"/>
                </a:lnTo>
                <a:lnTo>
                  <a:pt x="1146" y="37"/>
                </a:lnTo>
                <a:lnTo>
                  <a:pt x="1148" y="37"/>
                </a:lnTo>
                <a:lnTo>
                  <a:pt x="1153" y="37"/>
                </a:lnTo>
                <a:lnTo>
                  <a:pt x="1159" y="37"/>
                </a:lnTo>
                <a:lnTo>
                  <a:pt x="1160" y="37"/>
                </a:lnTo>
                <a:lnTo>
                  <a:pt x="1164" y="36"/>
                </a:lnTo>
                <a:lnTo>
                  <a:pt x="1164" y="33"/>
                </a:lnTo>
                <a:lnTo>
                  <a:pt x="1165" y="31"/>
                </a:lnTo>
                <a:lnTo>
                  <a:pt x="1168" y="30"/>
                </a:lnTo>
                <a:lnTo>
                  <a:pt x="1170" y="31"/>
                </a:lnTo>
                <a:lnTo>
                  <a:pt x="1175" y="31"/>
                </a:lnTo>
                <a:lnTo>
                  <a:pt x="1184" y="30"/>
                </a:lnTo>
                <a:lnTo>
                  <a:pt x="1194" y="31"/>
                </a:lnTo>
                <a:lnTo>
                  <a:pt x="1201" y="30"/>
                </a:lnTo>
                <a:lnTo>
                  <a:pt x="1209" y="31"/>
                </a:lnTo>
                <a:lnTo>
                  <a:pt x="1214" y="31"/>
                </a:lnTo>
                <a:lnTo>
                  <a:pt x="1217" y="34"/>
                </a:lnTo>
                <a:lnTo>
                  <a:pt x="1220" y="34"/>
                </a:lnTo>
                <a:lnTo>
                  <a:pt x="1222" y="36"/>
                </a:lnTo>
                <a:lnTo>
                  <a:pt x="1223" y="37"/>
                </a:lnTo>
                <a:lnTo>
                  <a:pt x="1223" y="41"/>
                </a:lnTo>
                <a:lnTo>
                  <a:pt x="1222" y="41"/>
                </a:lnTo>
                <a:lnTo>
                  <a:pt x="1225" y="39"/>
                </a:lnTo>
                <a:lnTo>
                  <a:pt x="1227" y="39"/>
                </a:lnTo>
                <a:lnTo>
                  <a:pt x="1228" y="41"/>
                </a:lnTo>
                <a:lnTo>
                  <a:pt x="1231" y="41"/>
                </a:lnTo>
                <a:lnTo>
                  <a:pt x="1233" y="45"/>
                </a:lnTo>
                <a:lnTo>
                  <a:pt x="1233" y="47"/>
                </a:lnTo>
                <a:lnTo>
                  <a:pt x="1235" y="49"/>
                </a:lnTo>
                <a:lnTo>
                  <a:pt x="1233" y="50"/>
                </a:lnTo>
                <a:lnTo>
                  <a:pt x="1233" y="50"/>
                </a:lnTo>
                <a:lnTo>
                  <a:pt x="1235" y="50"/>
                </a:lnTo>
                <a:lnTo>
                  <a:pt x="1238" y="49"/>
                </a:lnTo>
                <a:lnTo>
                  <a:pt x="1239" y="49"/>
                </a:lnTo>
                <a:lnTo>
                  <a:pt x="1239" y="47"/>
                </a:lnTo>
                <a:lnTo>
                  <a:pt x="1238" y="45"/>
                </a:lnTo>
                <a:lnTo>
                  <a:pt x="1238" y="45"/>
                </a:lnTo>
                <a:lnTo>
                  <a:pt x="1239" y="45"/>
                </a:lnTo>
                <a:lnTo>
                  <a:pt x="1241" y="45"/>
                </a:lnTo>
                <a:lnTo>
                  <a:pt x="1242" y="47"/>
                </a:lnTo>
                <a:lnTo>
                  <a:pt x="1244" y="49"/>
                </a:lnTo>
                <a:lnTo>
                  <a:pt x="1246" y="56"/>
                </a:lnTo>
                <a:lnTo>
                  <a:pt x="1250" y="55"/>
                </a:lnTo>
                <a:lnTo>
                  <a:pt x="1250" y="56"/>
                </a:lnTo>
                <a:lnTo>
                  <a:pt x="1249" y="61"/>
                </a:lnTo>
                <a:lnTo>
                  <a:pt x="1246" y="64"/>
                </a:lnTo>
                <a:lnTo>
                  <a:pt x="1246" y="66"/>
                </a:lnTo>
                <a:lnTo>
                  <a:pt x="1244" y="66"/>
                </a:lnTo>
                <a:lnTo>
                  <a:pt x="1244" y="64"/>
                </a:lnTo>
                <a:lnTo>
                  <a:pt x="1244" y="63"/>
                </a:lnTo>
                <a:lnTo>
                  <a:pt x="1242" y="63"/>
                </a:lnTo>
                <a:lnTo>
                  <a:pt x="1239" y="61"/>
                </a:lnTo>
                <a:lnTo>
                  <a:pt x="1231" y="58"/>
                </a:lnTo>
                <a:lnTo>
                  <a:pt x="1230" y="56"/>
                </a:lnTo>
                <a:lnTo>
                  <a:pt x="1230" y="56"/>
                </a:lnTo>
                <a:lnTo>
                  <a:pt x="1230" y="58"/>
                </a:lnTo>
                <a:lnTo>
                  <a:pt x="1233" y="60"/>
                </a:lnTo>
                <a:lnTo>
                  <a:pt x="1236" y="66"/>
                </a:lnTo>
                <a:lnTo>
                  <a:pt x="1239" y="64"/>
                </a:lnTo>
                <a:lnTo>
                  <a:pt x="1241" y="64"/>
                </a:lnTo>
                <a:lnTo>
                  <a:pt x="1242" y="66"/>
                </a:lnTo>
                <a:lnTo>
                  <a:pt x="1246" y="67"/>
                </a:lnTo>
                <a:lnTo>
                  <a:pt x="1247" y="69"/>
                </a:lnTo>
                <a:lnTo>
                  <a:pt x="1246" y="74"/>
                </a:lnTo>
                <a:lnTo>
                  <a:pt x="1236" y="82"/>
                </a:lnTo>
                <a:lnTo>
                  <a:pt x="1225" y="86"/>
                </a:lnTo>
                <a:lnTo>
                  <a:pt x="1220" y="89"/>
                </a:lnTo>
                <a:lnTo>
                  <a:pt x="1212" y="91"/>
                </a:lnTo>
                <a:lnTo>
                  <a:pt x="1206" y="94"/>
                </a:lnTo>
                <a:lnTo>
                  <a:pt x="1200" y="97"/>
                </a:lnTo>
                <a:lnTo>
                  <a:pt x="1197" y="99"/>
                </a:lnTo>
                <a:lnTo>
                  <a:pt x="1192" y="102"/>
                </a:lnTo>
                <a:lnTo>
                  <a:pt x="1192" y="102"/>
                </a:lnTo>
                <a:lnTo>
                  <a:pt x="1192" y="104"/>
                </a:lnTo>
                <a:lnTo>
                  <a:pt x="1192" y="105"/>
                </a:lnTo>
                <a:lnTo>
                  <a:pt x="1190" y="105"/>
                </a:lnTo>
                <a:lnTo>
                  <a:pt x="1187" y="108"/>
                </a:lnTo>
                <a:lnTo>
                  <a:pt x="1181" y="110"/>
                </a:lnTo>
                <a:lnTo>
                  <a:pt x="1168" y="119"/>
                </a:lnTo>
                <a:lnTo>
                  <a:pt x="1162" y="121"/>
                </a:lnTo>
                <a:lnTo>
                  <a:pt x="1154" y="121"/>
                </a:lnTo>
                <a:lnTo>
                  <a:pt x="1153" y="123"/>
                </a:lnTo>
                <a:lnTo>
                  <a:pt x="1148" y="127"/>
                </a:lnTo>
                <a:lnTo>
                  <a:pt x="1146" y="129"/>
                </a:lnTo>
                <a:lnTo>
                  <a:pt x="1138" y="130"/>
                </a:lnTo>
                <a:lnTo>
                  <a:pt x="1132" y="140"/>
                </a:lnTo>
                <a:lnTo>
                  <a:pt x="1127" y="143"/>
                </a:lnTo>
                <a:lnTo>
                  <a:pt x="1124" y="145"/>
                </a:lnTo>
                <a:lnTo>
                  <a:pt x="1127" y="145"/>
                </a:lnTo>
                <a:lnTo>
                  <a:pt x="1132" y="143"/>
                </a:lnTo>
                <a:lnTo>
                  <a:pt x="1137" y="140"/>
                </a:lnTo>
                <a:lnTo>
                  <a:pt x="1138" y="138"/>
                </a:lnTo>
                <a:lnTo>
                  <a:pt x="1138" y="137"/>
                </a:lnTo>
                <a:lnTo>
                  <a:pt x="1140" y="135"/>
                </a:lnTo>
                <a:lnTo>
                  <a:pt x="1143" y="135"/>
                </a:lnTo>
                <a:lnTo>
                  <a:pt x="1153" y="134"/>
                </a:lnTo>
                <a:lnTo>
                  <a:pt x="1156" y="134"/>
                </a:lnTo>
                <a:lnTo>
                  <a:pt x="1162" y="134"/>
                </a:lnTo>
                <a:lnTo>
                  <a:pt x="1165" y="132"/>
                </a:lnTo>
                <a:lnTo>
                  <a:pt x="1167" y="132"/>
                </a:lnTo>
                <a:lnTo>
                  <a:pt x="1170" y="130"/>
                </a:lnTo>
                <a:lnTo>
                  <a:pt x="1170" y="130"/>
                </a:lnTo>
                <a:lnTo>
                  <a:pt x="1173" y="129"/>
                </a:lnTo>
                <a:lnTo>
                  <a:pt x="1181" y="127"/>
                </a:lnTo>
                <a:lnTo>
                  <a:pt x="1182" y="127"/>
                </a:lnTo>
                <a:lnTo>
                  <a:pt x="1184" y="124"/>
                </a:lnTo>
                <a:lnTo>
                  <a:pt x="1189" y="126"/>
                </a:lnTo>
                <a:lnTo>
                  <a:pt x="1192" y="126"/>
                </a:lnTo>
                <a:lnTo>
                  <a:pt x="1200" y="121"/>
                </a:lnTo>
                <a:lnTo>
                  <a:pt x="1205" y="119"/>
                </a:lnTo>
                <a:lnTo>
                  <a:pt x="1206" y="118"/>
                </a:lnTo>
                <a:lnTo>
                  <a:pt x="1206" y="118"/>
                </a:lnTo>
                <a:lnTo>
                  <a:pt x="1205" y="116"/>
                </a:lnTo>
                <a:lnTo>
                  <a:pt x="1200" y="118"/>
                </a:lnTo>
                <a:lnTo>
                  <a:pt x="1195" y="119"/>
                </a:lnTo>
                <a:lnTo>
                  <a:pt x="1190" y="118"/>
                </a:lnTo>
                <a:lnTo>
                  <a:pt x="1190" y="118"/>
                </a:lnTo>
                <a:lnTo>
                  <a:pt x="1189" y="116"/>
                </a:lnTo>
                <a:lnTo>
                  <a:pt x="1190" y="113"/>
                </a:lnTo>
                <a:lnTo>
                  <a:pt x="1192" y="113"/>
                </a:lnTo>
                <a:lnTo>
                  <a:pt x="1195" y="110"/>
                </a:lnTo>
                <a:lnTo>
                  <a:pt x="1198" y="110"/>
                </a:lnTo>
                <a:lnTo>
                  <a:pt x="1208" y="112"/>
                </a:lnTo>
                <a:lnTo>
                  <a:pt x="1209" y="112"/>
                </a:lnTo>
                <a:lnTo>
                  <a:pt x="1211" y="108"/>
                </a:lnTo>
                <a:lnTo>
                  <a:pt x="1214" y="108"/>
                </a:lnTo>
                <a:lnTo>
                  <a:pt x="1216" y="110"/>
                </a:lnTo>
                <a:lnTo>
                  <a:pt x="1216" y="110"/>
                </a:lnTo>
                <a:lnTo>
                  <a:pt x="1211" y="112"/>
                </a:lnTo>
                <a:lnTo>
                  <a:pt x="1212" y="113"/>
                </a:lnTo>
                <a:lnTo>
                  <a:pt x="1214" y="115"/>
                </a:lnTo>
                <a:lnTo>
                  <a:pt x="1220" y="118"/>
                </a:lnTo>
                <a:lnTo>
                  <a:pt x="1225" y="119"/>
                </a:lnTo>
                <a:lnTo>
                  <a:pt x="1228" y="118"/>
                </a:lnTo>
                <a:lnTo>
                  <a:pt x="1235" y="118"/>
                </a:lnTo>
                <a:lnTo>
                  <a:pt x="1235" y="116"/>
                </a:lnTo>
                <a:lnTo>
                  <a:pt x="1236" y="115"/>
                </a:lnTo>
                <a:lnTo>
                  <a:pt x="1235" y="112"/>
                </a:lnTo>
                <a:lnTo>
                  <a:pt x="1236" y="112"/>
                </a:lnTo>
                <a:lnTo>
                  <a:pt x="1238" y="113"/>
                </a:lnTo>
                <a:lnTo>
                  <a:pt x="1239" y="115"/>
                </a:lnTo>
                <a:lnTo>
                  <a:pt x="1242" y="119"/>
                </a:lnTo>
                <a:lnTo>
                  <a:pt x="1244" y="121"/>
                </a:lnTo>
                <a:lnTo>
                  <a:pt x="1242" y="123"/>
                </a:lnTo>
                <a:lnTo>
                  <a:pt x="1239" y="126"/>
                </a:lnTo>
                <a:lnTo>
                  <a:pt x="1241" y="127"/>
                </a:lnTo>
                <a:lnTo>
                  <a:pt x="1244" y="129"/>
                </a:lnTo>
                <a:lnTo>
                  <a:pt x="1244" y="135"/>
                </a:lnTo>
                <a:lnTo>
                  <a:pt x="1244" y="137"/>
                </a:lnTo>
                <a:lnTo>
                  <a:pt x="1242" y="140"/>
                </a:lnTo>
                <a:lnTo>
                  <a:pt x="1241" y="141"/>
                </a:lnTo>
                <a:lnTo>
                  <a:pt x="1239" y="143"/>
                </a:lnTo>
                <a:lnTo>
                  <a:pt x="1239" y="145"/>
                </a:lnTo>
                <a:lnTo>
                  <a:pt x="1239" y="146"/>
                </a:lnTo>
                <a:lnTo>
                  <a:pt x="1242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7" y="148"/>
                </a:lnTo>
                <a:lnTo>
                  <a:pt x="1242" y="146"/>
                </a:lnTo>
                <a:lnTo>
                  <a:pt x="1241" y="146"/>
                </a:lnTo>
                <a:lnTo>
                  <a:pt x="1241" y="143"/>
                </a:lnTo>
                <a:lnTo>
                  <a:pt x="1242" y="141"/>
                </a:lnTo>
                <a:lnTo>
                  <a:pt x="1244" y="140"/>
                </a:lnTo>
                <a:lnTo>
                  <a:pt x="1246" y="137"/>
                </a:lnTo>
                <a:lnTo>
                  <a:pt x="1246" y="135"/>
                </a:lnTo>
                <a:lnTo>
                  <a:pt x="1246" y="132"/>
                </a:lnTo>
                <a:lnTo>
                  <a:pt x="1247" y="130"/>
                </a:lnTo>
                <a:lnTo>
                  <a:pt x="1249" y="129"/>
                </a:lnTo>
                <a:lnTo>
                  <a:pt x="1249" y="129"/>
                </a:lnTo>
                <a:lnTo>
                  <a:pt x="1250" y="129"/>
                </a:lnTo>
                <a:lnTo>
                  <a:pt x="1249" y="129"/>
                </a:lnTo>
                <a:lnTo>
                  <a:pt x="1247" y="127"/>
                </a:lnTo>
                <a:lnTo>
                  <a:pt x="1246" y="126"/>
                </a:lnTo>
                <a:lnTo>
                  <a:pt x="1244" y="124"/>
                </a:lnTo>
                <a:lnTo>
                  <a:pt x="1250" y="124"/>
                </a:lnTo>
                <a:lnTo>
                  <a:pt x="1252" y="123"/>
                </a:lnTo>
                <a:lnTo>
                  <a:pt x="1263" y="121"/>
                </a:lnTo>
                <a:lnTo>
                  <a:pt x="1271" y="119"/>
                </a:lnTo>
                <a:lnTo>
                  <a:pt x="1288" y="119"/>
                </a:lnTo>
                <a:lnTo>
                  <a:pt x="1299" y="121"/>
                </a:lnTo>
                <a:lnTo>
                  <a:pt x="1317" y="123"/>
                </a:lnTo>
                <a:lnTo>
                  <a:pt x="1323" y="124"/>
                </a:lnTo>
                <a:lnTo>
                  <a:pt x="1323" y="124"/>
                </a:lnTo>
                <a:lnTo>
                  <a:pt x="1323" y="126"/>
                </a:lnTo>
                <a:lnTo>
                  <a:pt x="1320" y="126"/>
                </a:lnTo>
                <a:lnTo>
                  <a:pt x="1317" y="126"/>
                </a:lnTo>
                <a:lnTo>
                  <a:pt x="1315" y="129"/>
                </a:lnTo>
                <a:lnTo>
                  <a:pt x="1317" y="132"/>
                </a:lnTo>
                <a:lnTo>
                  <a:pt x="1323" y="135"/>
                </a:lnTo>
                <a:lnTo>
                  <a:pt x="1331" y="137"/>
                </a:lnTo>
                <a:lnTo>
                  <a:pt x="1335" y="138"/>
                </a:lnTo>
                <a:lnTo>
                  <a:pt x="1337" y="140"/>
                </a:lnTo>
                <a:lnTo>
                  <a:pt x="1346" y="138"/>
                </a:lnTo>
                <a:lnTo>
                  <a:pt x="1353" y="140"/>
                </a:lnTo>
                <a:lnTo>
                  <a:pt x="1358" y="140"/>
                </a:lnTo>
                <a:lnTo>
                  <a:pt x="1364" y="140"/>
                </a:lnTo>
                <a:lnTo>
                  <a:pt x="1365" y="140"/>
                </a:lnTo>
                <a:lnTo>
                  <a:pt x="1369" y="141"/>
                </a:lnTo>
                <a:lnTo>
                  <a:pt x="1372" y="141"/>
                </a:lnTo>
                <a:lnTo>
                  <a:pt x="1375" y="141"/>
                </a:lnTo>
                <a:lnTo>
                  <a:pt x="1378" y="141"/>
                </a:lnTo>
                <a:lnTo>
                  <a:pt x="1378" y="141"/>
                </a:lnTo>
                <a:lnTo>
                  <a:pt x="1378" y="140"/>
                </a:lnTo>
                <a:lnTo>
                  <a:pt x="1375" y="140"/>
                </a:lnTo>
                <a:lnTo>
                  <a:pt x="1375" y="138"/>
                </a:lnTo>
                <a:lnTo>
                  <a:pt x="1376" y="138"/>
                </a:lnTo>
                <a:lnTo>
                  <a:pt x="1381" y="140"/>
                </a:lnTo>
                <a:lnTo>
                  <a:pt x="1384" y="140"/>
                </a:lnTo>
                <a:lnTo>
                  <a:pt x="1386" y="138"/>
                </a:lnTo>
                <a:lnTo>
                  <a:pt x="1387" y="137"/>
                </a:lnTo>
                <a:lnTo>
                  <a:pt x="1389" y="135"/>
                </a:lnTo>
                <a:lnTo>
                  <a:pt x="1389" y="134"/>
                </a:lnTo>
                <a:lnTo>
                  <a:pt x="1391" y="134"/>
                </a:lnTo>
                <a:lnTo>
                  <a:pt x="1391" y="134"/>
                </a:lnTo>
                <a:lnTo>
                  <a:pt x="1389" y="130"/>
                </a:lnTo>
                <a:lnTo>
                  <a:pt x="1387" y="129"/>
                </a:lnTo>
                <a:lnTo>
                  <a:pt x="1387" y="127"/>
                </a:lnTo>
                <a:lnTo>
                  <a:pt x="1386" y="126"/>
                </a:lnTo>
                <a:lnTo>
                  <a:pt x="1386" y="124"/>
                </a:lnTo>
                <a:lnTo>
                  <a:pt x="1387" y="121"/>
                </a:lnTo>
                <a:lnTo>
                  <a:pt x="1389" y="119"/>
                </a:lnTo>
                <a:lnTo>
                  <a:pt x="1394" y="121"/>
                </a:lnTo>
                <a:lnTo>
                  <a:pt x="1395" y="119"/>
                </a:lnTo>
                <a:lnTo>
                  <a:pt x="1397" y="118"/>
                </a:lnTo>
                <a:lnTo>
                  <a:pt x="1402" y="118"/>
                </a:lnTo>
                <a:lnTo>
                  <a:pt x="1405" y="118"/>
                </a:lnTo>
                <a:lnTo>
                  <a:pt x="1408" y="118"/>
                </a:lnTo>
                <a:lnTo>
                  <a:pt x="1419" y="124"/>
                </a:lnTo>
                <a:lnTo>
                  <a:pt x="1419" y="126"/>
                </a:lnTo>
                <a:lnTo>
                  <a:pt x="1422" y="126"/>
                </a:lnTo>
                <a:lnTo>
                  <a:pt x="1424" y="124"/>
                </a:lnTo>
                <a:lnTo>
                  <a:pt x="1427" y="124"/>
                </a:lnTo>
                <a:lnTo>
                  <a:pt x="1428" y="123"/>
                </a:lnTo>
                <a:lnTo>
                  <a:pt x="1430" y="124"/>
                </a:lnTo>
                <a:lnTo>
                  <a:pt x="1430" y="124"/>
                </a:lnTo>
                <a:lnTo>
                  <a:pt x="1430" y="126"/>
                </a:lnTo>
                <a:lnTo>
                  <a:pt x="1428" y="127"/>
                </a:lnTo>
                <a:lnTo>
                  <a:pt x="1430" y="127"/>
                </a:lnTo>
                <a:lnTo>
                  <a:pt x="1430" y="127"/>
                </a:lnTo>
                <a:lnTo>
                  <a:pt x="1433" y="129"/>
                </a:lnTo>
                <a:lnTo>
                  <a:pt x="1438" y="126"/>
                </a:lnTo>
                <a:lnTo>
                  <a:pt x="1440" y="124"/>
                </a:lnTo>
                <a:lnTo>
                  <a:pt x="1440" y="123"/>
                </a:lnTo>
                <a:lnTo>
                  <a:pt x="1451" y="126"/>
                </a:lnTo>
                <a:lnTo>
                  <a:pt x="1454" y="126"/>
                </a:lnTo>
                <a:lnTo>
                  <a:pt x="1454" y="127"/>
                </a:lnTo>
                <a:lnTo>
                  <a:pt x="1454" y="127"/>
                </a:lnTo>
                <a:lnTo>
                  <a:pt x="1457" y="129"/>
                </a:lnTo>
                <a:lnTo>
                  <a:pt x="1458" y="129"/>
                </a:lnTo>
                <a:lnTo>
                  <a:pt x="1458" y="130"/>
                </a:lnTo>
                <a:lnTo>
                  <a:pt x="1458" y="130"/>
                </a:lnTo>
                <a:lnTo>
                  <a:pt x="1463" y="130"/>
                </a:lnTo>
                <a:lnTo>
                  <a:pt x="1465" y="132"/>
                </a:lnTo>
                <a:lnTo>
                  <a:pt x="1466" y="134"/>
                </a:lnTo>
                <a:lnTo>
                  <a:pt x="1466" y="135"/>
                </a:lnTo>
                <a:lnTo>
                  <a:pt x="1468" y="135"/>
                </a:lnTo>
                <a:lnTo>
                  <a:pt x="1469" y="135"/>
                </a:lnTo>
                <a:lnTo>
                  <a:pt x="1469" y="135"/>
                </a:lnTo>
                <a:lnTo>
                  <a:pt x="1469" y="137"/>
                </a:lnTo>
                <a:lnTo>
                  <a:pt x="1466" y="140"/>
                </a:lnTo>
                <a:lnTo>
                  <a:pt x="1465" y="140"/>
                </a:lnTo>
                <a:lnTo>
                  <a:pt x="1463" y="141"/>
                </a:lnTo>
                <a:lnTo>
                  <a:pt x="1463" y="141"/>
                </a:lnTo>
                <a:lnTo>
                  <a:pt x="1469" y="141"/>
                </a:lnTo>
                <a:lnTo>
                  <a:pt x="1473" y="145"/>
                </a:lnTo>
                <a:lnTo>
                  <a:pt x="1473" y="146"/>
                </a:lnTo>
                <a:lnTo>
                  <a:pt x="1469" y="148"/>
                </a:lnTo>
                <a:lnTo>
                  <a:pt x="1466" y="149"/>
                </a:lnTo>
                <a:lnTo>
                  <a:pt x="1463" y="151"/>
                </a:lnTo>
                <a:lnTo>
                  <a:pt x="1462" y="151"/>
                </a:lnTo>
                <a:lnTo>
                  <a:pt x="1460" y="151"/>
                </a:lnTo>
                <a:lnTo>
                  <a:pt x="1462" y="152"/>
                </a:lnTo>
                <a:lnTo>
                  <a:pt x="1469" y="152"/>
                </a:lnTo>
                <a:lnTo>
                  <a:pt x="1473" y="154"/>
                </a:lnTo>
                <a:lnTo>
                  <a:pt x="1474" y="157"/>
                </a:lnTo>
                <a:lnTo>
                  <a:pt x="1474" y="162"/>
                </a:lnTo>
                <a:lnTo>
                  <a:pt x="1473" y="164"/>
                </a:lnTo>
                <a:lnTo>
                  <a:pt x="1468" y="164"/>
                </a:lnTo>
                <a:lnTo>
                  <a:pt x="1462" y="159"/>
                </a:lnTo>
                <a:lnTo>
                  <a:pt x="1457" y="157"/>
                </a:lnTo>
                <a:lnTo>
                  <a:pt x="1451" y="154"/>
                </a:lnTo>
                <a:lnTo>
                  <a:pt x="1451" y="154"/>
                </a:lnTo>
                <a:lnTo>
                  <a:pt x="1452" y="157"/>
                </a:lnTo>
                <a:lnTo>
                  <a:pt x="1454" y="159"/>
                </a:lnTo>
                <a:lnTo>
                  <a:pt x="1460" y="164"/>
                </a:lnTo>
                <a:lnTo>
                  <a:pt x="1468" y="173"/>
                </a:lnTo>
                <a:lnTo>
                  <a:pt x="1469" y="171"/>
                </a:lnTo>
                <a:lnTo>
                  <a:pt x="1469" y="170"/>
                </a:lnTo>
                <a:lnTo>
                  <a:pt x="1471" y="170"/>
                </a:lnTo>
                <a:lnTo>
                  <a:pt x="1471" y="167"/>
                </a:lnTo>
                <a:lnTo>
                  <a:pt x="1471" y="168"/>
                </a:lnTo>
                <a:lnTo>
                  <a:pt x="1473" y="170"/>
                </a:lnTo>
                <a:lnTo>
                  <a:pt x="1476" y="173"/>
                </a:lnTo>
                <a:lnTo>
                  <a:pt x="1473" y="173"/>
                </a:lnTo>
                <a:lnTo>
                  <a:pt x="1468" y="173"/>
                </a:lnTo>
                <a:lnTo>
                  <a:pt x="1466" y="175"/>
                </a:lnTo>
                <a:lnTo>
                  <a:pt x="1468" y="176"/>
                </a:lnTo>
                <a:lnTo>
                  <a:pt x="1471" y="176"/>
                </a:lnTo>
                <a:lnTo>
                  <a:pt x="1471" y="179"/>
                </a:lnTo>
                <a:lnTo>
                  <a:pt x="1474" y="182"/>
                </a:lnTo>
                <a:lnTo>
                  <a:pt x="1479" y="189"/>
                </a:lnTo>
                <a:lnTo>
                  <a:pt x="1484" y="190"/>
                </a:lnTo>
                <a:lnTo>
                  <a:pt x="1487" y="193"/>
                </a:lnTo>
                <a:lnTo>
                  <a:pt x="1492" y="195"/>
                </a:lnTo>
                <a:lnTo>
                  <a:pt x="1493" y="195"/>
                </a:lnTo>
                <a:lnTo>
                  <a:pt x="1495" y="193"/>
                </a:lnTo>
                <a:lnTo>
                  <a:pt x="1495" y="193"/>
                </a:lnTo>
                <a:lnTo>
                  <a:pt x="1496" y="198"/>
                </a:lnTo>
                <a:lnTo>
                  <a:pt x="1498" y="200"/>
                </a:lnTo>
                <a:lnTo>
                  <a:pt x="1499" y="200"/>
                </a:lnTo>
                <a:lnTo>
                  <a:pt x="1501" y="198"/>
                </a:lnTo>
                <a:lnTo>
                  <a:pt x="1504" y="197"/>
                </a:lnTo>
                <a:lnTo>
                  <a:pt x="1506" y="195"/>
                </a:lnTo>
                <a:lnTo>
                  <a:pt x="1509" y="190"/>
                </a:lnTo>
                <a:lnTo>
                  <a:pt x="1510" y="187"/>
                </a:lnTo>
                <a:lnTo>
                  <a:pt x="1512" y="186"/>
                </a:lnTo>
                <a:lnTo>
                  <a:pt x="1512" y="184"/>
                </a:lnTo>
                <a:lnTo>
                  <a:pt x="1512" y="182"/>
                </a:lnTo>
                <a:lnTo>
                  <a:pt x="1514" y="179"/>
                </a:lnTo>
                <a:lnTo>
                  <a:pt x="1515" y="176"/>
                </a:lnTo>
                <a:lnTo>
                  <a:pt x="1517" y="173"/>
                </a:lnTo>
                <a:lnTo>
                  <a:pt x="1520" y="168"/>
                </a:lnTo>
                <a:lnTo>
                  <a:pt x="1522" y="168"/>
                </a:lnTo>
                <a:lnTo>
                  <a:pt x="1522" y="170"/>
                </a:lnTo>
                <a:lnTo>
                  <a:pt x="1523" y="171"/>
                </a:lnTo>
                <a:lnTo>
                  <a:pt x="1523" y="171"/>
                </a:lnTo>
                <a:lnTo>
                  <a:pt x="1525" y="173"/>
                </a:lnTo>
                <a:lnTo>
                  <a:pt x="1528" y="176"/>
                </a:lnTo>
                <a:lnTo>
                  <a:pt x="1533" y="179"/>
                </a:lnTo>
                <a:lnTo>
                  <a:pt x="1536" y="181"/>
                </a:lnTo>
                <a:lnTo>
                  <a:pt x="1542" y="182"/>
                </a:lnTo>
                <a:lnTo>
                  <a:pt x="1551" y="182"/>
                </a:lnTo>
                <a:lnTo>
                  <a:pt x="1553" y="181"/>
                </a:lnTo>
                <a:lnTo>
                  <a:pt x="1556" y="179"/>
                </a:lnTo>
                <a:lnTo>
                  <a:pt x="1561" y="178"/>
                </a:lnTo>
                <a:lnTo>
                  <a:pt x="1564" y="176"/>
                </a:lnTo>
                <a:lnTo>
                  <a:pt x="1569" y="176"/>
                </a:lnTo>
                <a:lnTo>
                  <a:pt x="1570" y="176"/>
                </a:lnTo>
                <a:lnTo>
                  <a:pt x="1575" y="178"/>
                </a:lnTo>
                <a:lnTo>
                  <a:pt x="1586" y="181"/>
                </a:lnTo>
                <a:lnTo>
                  <a:pt x="1589" y="182"/>
                </a:lnTo>
                <a:lnTo>
                  <a:pt x="1591" y="184"/>
                </a:lnTo>
                <a:lnTo>
                  <a:pt x="1594" y="187"/>
                </a:lnTo>
                <a:lnTo>
                  <a:pt x="1596" y="189"/>
                </a:lnTo>
                <a:lnTo>
                  <a:pt x="1597" y="189"/>
                </a:lnTo>
                <a:lnTo>
                  <a:pt x="1599" y="189"/>
                </a:lnTo>
                <a:lnTo>
                  <a:pt x="1599" y="189"/>
                </a:lnTo>
                <a:lnTo>
                  <a:pt x="1597" y="187"/>
                </a:lnTo>
                <a:lnTo>
                  <a:pt x="1596" y="187"/>
                </a:lnTo>
                <a:lnTo>
                  <a:pt x="1599" y="186"/>
                </a:lnTo>
                <a:lnTo>
                  <a:pt x="1599" y="186"/>
                </a:lnTo>
                <a:lnTo>
                  <a:pt x="1600" y="184"/>
                </a:lnTo>
                <a:lnTo>
                  <a:pt x="1604" y="184"/>
                </a:lnTo>
                <a:lnTo>
                  <a:pt x="1600" y="182"/>
                </a:lnTo>
                <a:lnTo>
                  <a:pt x="1599" y="182"/>
                </a:lnTo>
                <a:lnTo>
                  <a:pt x="1597" y="182"/>
                </a:lnTo>
                <a:lnTo>
                  <a:pt x="1597" y="181"/>
                </a:lnTo>
                <a:lnTo>
                  <a:pt x="1599" y="181"/>
                </a:lnTo>
                <a:lnTo>
                  <a:pt x="1599" y="179"/>
                </a:lnTo>
                <a:lnTo>
                  <a:pt x="1600" y="178"/>
                </a:lnTo>
                <a:lnTo>
                  <a:pt x="1602" y="176"/>
                </a:lnTo>
                <a:lnTo>
                  <a:pt x="1604" y="176"/>
                </a:lnTo>
                <a:lnTo>
                  <a:pt x="1607" y="178"/>
                </a:lnTo>
                <a:lnTo>
                  <a:pt x="1608" y="176"/>
                </a:lnTo>
                <a:lnTo>
                  <a:pt x="1610" y="176"/>
                </a:lnTo>
                <a:lnTo>
                  <a:pt x="1613" y="178"/>
                </a:lnTo>
                <a:lnTo>
                  <a:pt x="1616" y="181"/>
                </a:lnTo>
                <a:lnTo>
                  <a:pt x="1618" y="181"/>
                </a:lnTo>
                <a:lnTo>
                  <a:pt x="1622" y="179"/>
                </a:lnTo>
                <a:lnTo>
                  <a:pt x="1627" y="179"/>
                </a:lnTo>
                <a:lnTo>
                  <a:pt x="1627" y="178"/>
                </a:lnTo>
                <a:lnTo>
                  <a:pt x="1622" y="175"/>
                </a:lnTo>
                <a:lnTo>
                  <a:pt x="1624" y="168"/>
                </a:lnTo>
                <a:lnTo>
                  <a:pt x="1621" y="168"/>
                </a:lnTo>
                <a:lnTo>
                  <a:pt x="1618" y="167"/>
                </a:lnTo>
                <a:lnTo>
                  <a:pt x="1622" y="165"/>
                </a:lnTo>
                <a:lnTo>
                  <a:pt x="1626" y="162"/>
                </a:lnTo>
                <a:lnTo>
                  <a:pt x="1627" y="162"/>
                </a:lnTo>
                <a:lnTo>
                  <a:pt x="1630" y="160"/>
                </a:lnTo>
                <a:lnTo>
                  <a:pt x="1629" y="160"/>
                </a:lnTo>
                <a:lnTo>
                  <a:pt x="1622" y="160"/>
                </a:lnTo>
                <a:lnTo>
                  <a:pt x="1621" y="160"/>
                </a:lnTo>
                <a:lnTo>
                  <a:pt x="1619" y="162"/>
                </a:lnTo>
                <a:lnTo>
                  <a:pt x="1616" y="162"/>
                </a:lnTo>
                <a:lnTo>
                  <a:pt x="1615" y="159"/>
                </a:lnTo>
                <a:lnTo>
                  <a:pt x="1615" y="157"/>
                </a:lnTo>
                <a:lnTo>
                  <a:pt x="1619" y="152"/>
                </a:lnTo>
                <a:lnTo>
                  <a:pt x="1622" y="152"/>
                </a:lnTo>
                <a:lnTo>
                  <a:pt x="1633" y="152"/>
                </a:lnTo>
                <a:lnTo>
                  <a:pt x="1638" y="151"/>
                </a:lnTo>
                <a:lnTo>
                  <a:pt x="1643" y="149"/>
                </a:lnTo>
                <a:lnTo>
                  <a:pt x="1641" y="149"/>
                </a:lnTo>
                <a:lnTo>
                  <a:pt x="1641" y="146"/>
                </a:lnTo>
                <a:lnTo>
                  <a:pt x="1637" y="143"/>
                </a:lnTo>
                <a:lnTo>
                  <a:pt x="1637" y="141"/>
                </a:lnTo>
                <a:lnTo>
                  <a:pt x="1638" y="141"/>
                </a:lnTo>
                <a:lnTo>
                  <a:pt x="1640" y="141"/>
                </a:lnTo>
                <a:lnTo>
                  <a:pt x="1646" y="143"/>
                </a:lnTo>
                <a:lnTo>
                  <a:pt x="1649" y="145"/>
                </a:lnTo>
                <a:lnTo>
                  <a:pt x="1657" y="146"/>
                </a:lnTo>
                <a:lnTo>
                  <a:pt x="1678" y="146"/>
                </a:lnTo>
                <a:lnTo>
                  <a:pt x="1681" y="148"/>
                </a:lnTo>
                <a:lnTo>
                  <a:pt x="1690" y="148"/>
                </a:lnTo>
                <a:lnTo>
                  <a:pt x="1693" y="149"/>
                </a:lnTo>
                <a:lnTo>
                  <a:pt x="1703" y="151"/>
                </a:lnTo>
                <a:lnTo>
                  <a:pt x="1708" y="151"/>
                </a:lnTo>
                <a:lnTo>
                  <a:pt x="1711" y="152"/>
                </a:lnTo>
                <a:lnTo>
                  <a:pt x="1715" y="152"/>
                </a:lnTo>
                <a:lnTo>
                  <a:pt x="1719" y="154"/>
                </a:lnTo>
                <a:lnTo>
                  <a:pt x="1717" y="156"/>
                </a:lnTo>
                <a:lnTo>
                  <a:pt x="1706" y="156"/>
                </a:lnTo>
                <a:lnTo>
                  <a:pt x="1703" y="156"/>
                </a:lnTo>
                <a:lnTo>
                  <a:pt x="1698" y="156"/>
                </a:lnTo>
                <a:lnTo>
                  <a:pt x="1697" y="156"/>
                </a:lnTo>
                <a:lnTo>
                  <a:pt x="1693" y="157"/>
                </a:lnTo>
                <a:lnTo>
                  <a:pt x="1690" y="159"/>
                </a:lnTo>
                <a:lnTo>
                  <a:pt x="1687" y="159"/>
                </a:lnTo>
                <a:lnTo>
                  <a:pt x="1690" y="160"/>
                </a:lnTo>
                <a:lnTo>
                  <a:pt x="1692" y="160"/>
                </a:lnTo>
                <a:lnTo>
                  <a:pt x="1700" y="159"/>
                </a:lnTo>
                <a:lnTo>
                  <a:pt x="1723" y="157"/>
                </a:lnTo>
                <a:lnTo>
                  <a:pt x="1726" y="157"/>
                </a:lnTo>
                <a:lnTo>
                  <a:pt x="1726" y="159"/>
                </a:lnTo>
                <a:lnTo>
                  <a:pt x="1723" y="162"/>
                </a:lnTo>
                <a:lnTo>
                  <a:pt x="1720" y="165"/>
                </a:lnTo>
                <a:lnTo>
                  <a:pt x="1715" y="167"/>
                </a:lnTo>
                <a:lnTo>
                  <a:pt x="1714" y="167"/>
                </a:lnTo>
                <a:lnTo>
                  <a:pt x="1717" y="162"/>
                </a:lnTo>
                <a:lnTo>
                  <a:pt x="1717" y="162"/>
                </a:lnTo>
                <a:lnTo>
                  <a:pt x="1715" y="162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11" y="160"/>
                </a:lnTo>
                <a:lnTo>
                  <a:pt x="1709" y="164"/>
                </a:lnTo>
                <a:lnTo>
                  <a:pt x="1711" y="165"/>
                </a:lnTo>
                <a:lnTo>
                  <a:pt x="1711" y="167"/>
                </a:lnTo>
                <a:lnTo>
                  <a:pt x="1706" y="168"/>
                </a:lnTo>
                <a:lnTo>
                  <a:pt x="1704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68"/>
                </a:lnTo>
                <a:lnTo>
                  <a:pt x="1701" y="170"/>
                </a:lnTo>
                <a:lnTo>
                  <a:pt x="1701" y="170"/>
                </a:lnTo>
                <a:lnTo>
                  <a:pt x="1700" y="171"/>
                </a:lnTo>
                <a:lnTo>
                  <a:pt x="1700" y="173"/>
                </a:lnTo>
                <a:lnTo>
                  <a:pt x="1701" y="173"/>
                </a:lnTo>
                <a:lnTo>
                  <a:pt x="1703" y="175"/>
                </a:lnTo>
                <a:lnTo>
                  <a:pt x="1711" y="173"/>
                </a:lnTo>
                <a:lnTo>
                  <a:pt x="1715" y="171"/>
                </a:lnTo>
                <a:lnTo>
                  <a:pt x="1720" y="168"/>
                </a:lnTo>
                <a:lnTo>
                  <a:pt x="1726" y="160"/>
                </a:lnTo>
                <a:lnTo>
                  <a:pt x="1731" y="157"/>
                </a:lnTo>
                <a:lnTo>
                  <a:pt x="1733" y="157"/>
                </a:lnTo>
                <a:lnTo>
                  <a:pt x="1734" y="157"/>
                </a:lnTo>
                <a:lnTo>
                  <a:pt x="1749" y="157"/>
                </a:lnTo>
                <a:lnTo>
                  <a:pt x="1756" y="159"/>
                </a:lnTo>
                <a:lnTo>
                  <a:pt x="1764" y="162"/>
                </a:lnTo>
                <a:lnTo>
                  <a:pt x="1769" y="164"/>
                </a:lnTo>
                <a:lnTo>
                  <a:pt x="1772" y="167"/>
                </a:lnTo>
                <a:lnTo>
                  <a:pt x="1772" y="167"/>
                </a:lnTo>
                <a:lnTo>
                  <a:pt x="1772" y="168"/>
                </a:lnTo>
                <a:lnTo>
                  <a:pt x="1771" y="170"/>
                </a:lnTo>
                <a:lnTo>
                  <a:pt x="1761" y="170"/>
                </a:lnTo>
                <a:lnTo>
                  <a:pt x="1758" y="171"/>
                </a:lnTo>
                <a:lnTo>
                  <a:pt x="1756" y="171"/>
                </a:lnTo>
                <a:lnTo>
                  <a:pt x="1756" y="173"/>
                </a:lnTo>
                <a:lnTo>
                  <a:pt x="1756" y="173"/>
                </a:lnTo>
                <a:lnTo>
                  <a:pt x="1756" y="175"/>
                </a:lnTo>
                <a:lnTo>
                  <a:pt x="1761" y="175"/>
                </a:lnTo>
                <a:lnTo>
                  <a:pt x="1764" y="175"/>
                </a:lnTo>
                <a:lnTo>
                  <a:pt x="1771" y="176"/>
                </a:lnTo>
                <a:lnTo>
                  <a:pt x="1771" y="178"/>
                </a:lnTo>
                <a:lnTo>
                  <a:pt x="1772" y="179"/>
                </a:lnTo>
                <a:lnTo>
                  <a:pt x="1772" y="179"/>
                </a:lnTo>
                <a:lnTo>
                  <a:pt x="1780" y="179"/>
                </a:lnTo>
                <a:lnTo>
                  <a:pt x="1782" y="179"/>
                </a:lnTo>
                <a:lnTo>
                  <a:pt x="1782" y="181"/>
                </a:lnTo>
                <a:lnTo>
                  <a:pt x="1780" y="182"/>
                </a:lnTo>
                <a:lnTo>
                  <a:pt x="1777" y="184"/>
                </a:lnTo>
                <a:lnTo>
                  <a:pt x="1774" y="187"/>
                </a:lnTo>
                <a:lnTo>
                  <a:pt x="1775" y="186"/>
                </a:lnTo>
                <a:lnTo>
                  <a:pt x="1783" y="182"/>
                </a:lnTo>
                <a:lnTo>
                  <a:pt x="1786" y="182"/>
                </a:lnTo>
                <a:lnTo>
                  <a:pt x="1788" y="182"/>
                </a:lnTo>
                <a:lnTo>
                  <a:pt x="1794" y="186"/>
                </a:lnTo>
                <a:lnTo>
                  <a:pt x="1797" y="187"/>
                </a:lnTo>
                <a:lnTo>
                  <a:pt x="1802" y="192"/>
                </a:lnTo>
                <a:lnTo>
                  <a:pt x="1801" y="192"/>
                </a:lnTo>
                <a:lnTo>
                  <a:pt x="1797" y="193"/>
                </a:lnTo>
                <a:lnTo>
                  <a:pt x="1808" y="197"/>
                </a:lnTo>
                <a:lnTo>
                  <a:pt x="1813" y="197"/>
                </a:lnTo>
                <a:lnTo>
                  <a:pt x="1823" y="195"/>
                </a:lnTo>
                <a:lnTo>
                  <a:pt x="1827" y="195"/>
                </a:lnTo>
                <a:lnTo>
                  <a:pt x="1835" y="193"/>
                </a:lnTo>
                <a:lnTo>
                  <a:pt x="1845" y="192"/>
                </a:lnTo>
                <a:lnTo>
                  <a:pt x="1853" y="192"/>
                </a:lnTo>
                <a:lnTo>
                  <a:pt x="1857" y="190"/>
                </a:lnTo>
                <a:lnTo>
                  <a:pt x="1868" y="190"/>
                </a:lnTo>
                <a:lnTo>
                  <a:pt x="1879" y="190"/>
                </a:lnTo>
                <a:lnTo>
                  <a:pt x="1889" y="192"/>
                </a:lnTo>
                <a:lnTo>
                  <a:pt x="1898" y="193"/>
                </a:lnTo>
                <a:lnTo>
                  <a:pt x="1908" y="198"/>
                </a:lnTo>
                <a:lnTo>
                  <a:pt x="1913" y="201"/>
                </a:lnTo>
                <a:lnTo>
                  <a:pt x="1914" y="203"/>
                </a:lnTo>
                <a:lnTo>
                  <a:pt x="1916" y="206"/>
                </a:lnTo>
                <a:lnTo>
                  <a:pt x="1916" y="208"/>
                </a:lnTo>
                <a:lnTo>
                  <a:pt x="1917" y="211"/>
                </a:lnTo>
                <a:lnTo>
                  <a:pt x="1916" y="212"/>
                </a:lnTo>
                <a:lnTo>
                  <a:pt x="1916" y="214"/>
                </a:lnTo>
                <a:lnTo>
                  <a:pt x="1914" y="217"/>
                </a:lnTo>
                <a:lnTo>
                  <a:pt x="1914" y="219"/>
                </a:lnTo>
                <a:lnTo>
                  <a:pt x="1913" y="222"/>
                </a:lnTo>
                <a:lnTo>
                  <a:pt x="1914" y="225"/>
                </a:lnTo>
                <a:lnTo>
                  <a:pt x="1919" y="225"/>
                </a:lnTo>
                <a:lnTo>
                  <a:pt x="1927" y="228"/>
                </a:lnTo>
                <a:lnTo>
                  <a:pt x="1930" y="228"/>
                </a:lnTo>
                <a:lnTo>
                  <a:pt x="1930" y="233"/>
                </a:lnTo>
                <a:lnTo>
                  <a:pt x="1931" y="236"/>
                </a:lnTo>
                <a:lnTo>
                  <a:pt x="1931" y="242"/>
                </a:lnTo>
                <a:lnTo>
                  <a:pt x="1933" y="244"/>
                </a:lnTo>
                <a:lnTo>
                  <a:pt x="1936" y="245"/>
                </a:lnTo>
                <a:lnTo>
                  <a:pt x="1936" y="247"/>
                </a:lnTo>
                <a:lnTo>
                  <a:pt x="1933" y="253"/>
                </a:lnTo>
                <a:lnTo>
                  <a:pt x="1931" y="255"/>
                </a:lnTo>
                <a:lnTo>
                  <a:pt x="1928" y="256"/>
                </a:lnTo>
                <a:lnTo>
                  <a:pt x="1933" y="255"/>
                </a:lnTo>
                <a:lnTo>
                  <a:pt x="1935" y="253"/>
                </a:lnTo>
                <a:lnTo>
                  <a:pt x="1936" y="249"/>
                </a:lnTo>
                <a:lnTo>
                  <a:pt x="1938" y="249"/>
                </a:lnTo>
                <a:lnTo>
                  <a:pt x="1939" y="247"/>
                </a:lnTo>
                <a:lnTo>
                  <a:pt x="1939" y="242"/>
                </a:lnTo>
                <a:lnTo>
                  <a:pt x="1938" y="239"/>
                </a:lnTo>
                <a:lnTo>
                  <a:pt x="1938" y="236"/>
                </a:lnTo>
                <a:lnTo>
                  <a:pt x="1939" y="234"/>
                </a:lnTo>
                <a:lnTo>
                  <a:pt x="1944" y="230"/>
                </a:lnTo>
                <a:lnTo>
                  <a:pt x="1947" y="228"/>
                </a:lnTo>
                <a:lnTo>
                  <a:pt x="1950" y="228"/>
                </a:lnTo>
                <a:lnTo>
                  <a:pt x="1960" y="227"/>
                </a:lnTo>
                <a:lnTo>
                  <a:pt x="1963" y="227"/>
                </a:lnTo>
                <a:lnTo>
                  <a:pt x="1968" y="227"/>
                </a:lnTo>
                <a:lnTo>
                  <a:pt x="1971" y="227"/>
                </a:lnTo>
                <a:lnTo>
                  <a:pt x="1974" y="225"/>
                </a:lnTo>
                <a:lnTo>
                  <a:pt x="1977" y="227"/>
                </a:lnTo>
                <a:lnTo>
                  <a:pt x="1982" y="228"/>
                </a:lnTo>
                <a:lnTo>
                  <a:pt x="1999" y="230"/>
                </a:lnTo>
                <a:lnTo>
                  <a:pt x="2002" y="230"/>
                </a:lnTo>
                <a:lnTo>
                  <a:pt x="2015" y="231"/>
                </a:lnTo>
                <a:lnTo>
                  <a:pt x="2017" y="231"/>
                </a:lnTo>
                <a:lnTo>
                  <a:pt x="2018" y="230"/>
                </a:lnTo>
                <a:lnTo>
                  <a:pt x="2028" y="225"/>
                </a:lnTo>
                <a:lnTo>
                  <a:pt x="2031" y="225"/>
                </a:lnTo>
                <a:lnTo>
                  <a:pt x="2031" y="227"/>
                </a:lnTo>
                <a:lnTo>
                  <a:pt x="2032" y="228"/>
                </a:lnTo>
                <a:lnTo>
                  <a:pt x="2034" y="230"/>
                </a:lnTo>
                <a:lnTo>
                  <a:pt x="2036" y="233"/>
                </a:lnTo>
                <a:lnTo>
                  <a:pt x="2037" y="238"/>
                </a:lnTo>
                <a:lnTo>
                  <a:pt x="2039" y="238"/>
                </a:lnTo>
                <a:lnTo>
                  <a:pt x="2040" y="239"/>
                </a:lnTo>
                <a:lnTo>
                  <a:pt x="2047" y="241"/>
                </a:lnTo>
                <a:lnTo>
                  <a:pt x="2051" y="242"/>
                </a:lnTo>
                <a:lnTo>
                  <a:pt x="2053" y="247"/>
                </a:lnTo>
                <a:lnTo>
                  <a:pt x="2056" y="250"/>
                </a:lnTo>
                <a:lnTo>
                  <a:pt x="2062" y="250"/>
                </a:lnTo>
                <a:lnTo>
                  <a:pt x="2069" y="249"/>
                </a:lnTo>
                <a:lnTo>
                  <a:pt x="2075" y="244"/>
                </a:lnTo>
                <a:lnTo>
                  <a:pt x="2075" y="241"/>
                </a:lnTo>
                <a:lnTo>
                  <a:pt x="2073" y="238"/>
                </a:lnTo>
                <a:lnTo>
                  <a:pt x="2072" y="234"/>
                </a:lnTo>
                <a:lnTo>
                  <a:pt x="2070" y="230"/>
                </a:lnTo>
                <a:lnTo>
                  <a:pt x="2064" y="228"/>
                </a:lnTo>
                <a:lnTo>
                  <a:pt x="2064" y="227"/>
                </a:lnTo>
                <a:lnTo>
                  <a:pt x="2067" y="225"/>
                </a:lnTo>
                <a:lnTo>
                  <a:pt x="2069" y="222"/>
                </a:lnTo>
                <a:lnTo>
                  <a:pt x="2069" y="220"/>
                </a:lnTo>
                <a:lnTo>
                  <a:pt x="2069" y="216"/>
                </a:lnTo>
                <a:lnTo>
                  <a:pt x="2073" y="216"/>
                </a:lnTo>
                <a:lnTo>
                  <a:pt x="2080" y="217"/>
                </a:lnTo>
                <a:lnTo>
                  <a:pt x="2089" y="219"/>
                </a:lnTo>
                <a:lnTo>
                  <a:pt x="2099" y="220"/>
                </a:lnTo>
                <a:lnTo>
                  <a:pt x="2103" y="220"/>
                </a:lnTo>
                <a:lnTo>
                  <a:pt x="2105" y="222"/>
                </a:lnTo>
                <a:lnTo>
                  <a:pt x="2108" y="223"/>
                </a:lnTo>
                <a:lnTo>
                  <a:pt x="2110" y="220"/>
                </a:lnTo>
                <a:lnTo>
                  <a:pt x="2111" y="220"/>
                </a:lnTo>
                <a:lnTo>
                  <a:pt x="2116" y="222"/>
                </a:lnTo>
                <a:lnTo>
                  <a:pt x="2118" y="222"/>
                </a:lnTo>
                <a:lnTo>
                  <a:pt x="2124" y="222"/>
                </a:lnTo>
                <a:lnTo>
                  <a:pt x="2130" y="222"/>
                </a:lnTo>
                <a:lnTo>
                  <a:pt x="2138" y="222"/>
                </a:lnTo>
                <a:lnTo>
                  <a:pt x="2144" y="222"/>
                </a:lnTo>
                <a:lnTo>
                  <a:pt x="2148" y="222"/>
                </a:lnTo>
                <a:lnTo>
                  <a:pt x="2149" y="222"/>
                </a:lnTo>
                <a:lnTo>
                  <a:pt x="2154" y="225"/>
                </a:lnTo>
                <a:lnTo>
                  <a:pt x="2162" y="228"/>
                </a:lnTo>
                <a:lnTo>
                  <a:pt x="2168" y="228"/>
                </a:lnTo>
                <a:lnTo>
                  <a:pt x="2176" y="231"/>
                </a:lnTo>
                <a:lnTo>
                  <a:pt x="2184" y="233"/>
                </a:lnTo>
                <a:lnTo>
                  <a:pt x="2189" y="234"/>
                </a:lnTo>
                <a:lnTo>
                  <a:pt x="2190" y="234"/>
                </a:lnTo>
                <a:lnTo>
                  <a:pt x="2190" y="236"/>
                </a:lnTo>
                <a:lnTo>
                  <a:pt x="2190" y="236"/>
                </a:lnTo>
                <a:lnTo>
                  <a:pt x="2195" y="238"/>
                </a:lnTo>
                <a:lnTo>
                  <a:pt x="2204" y="244"/>
                </a:lnTo>
                <a:lnTo>
                  <a:pt x="2206" y="245"/>
                </a:lnTo>
                <a:lnTo>
                  <a:pt x="2209" y="245"/>
                </a:lnTo>
                <a:lnTo>
                  <a:pt x="2212" y="247"/>
                </a:lnTo>
                <a:lnTo>
                  <a:pt x="2212" y="247"/>
                </a:lnTo>
                <a:lnTo>
                  <a:pt x="2214" y="247"/>
                </a:lnTo>
                <a:lnTo>
                  <a:pt x="2215" y="249"/>
                </a:lnTo>
                <a:lnTo>
                  <a:pt x="2217" y="249"/>
                </a:lnTo>
                <a:lnTo>
                  <a:pt x="2222" y="250"/>
                </a:lnTo>
                <a:lnTo>
                  <a:pt x="2225" y="252"/>
                </a:lnTo>
                <a:lnTo>
                  <a:pt x="2226" y="255"/>
                </a:lnTo>
                <a:lnTo>
                  <a:pt x="2226" y="255"/>
                </a:lnTo>
                <a:lnTo>
                  <a:pt x="2223" y="253"/>
                </a:lnTo>
                <a:lnTo>
                  <a:pt x="2225" y="255"/>
                </a:lnTo>
                <a:lnTo>
                  <a:pt x="2225" y="256"/>
                </a:lnTo>
                <a:lnTo>
                  <a:pt x="2228" y="256"/>
                </a:lnTo>
                <a:lnTo>
                  <a:pt x="2231" y="258"/>
                </a:lnTo>
                <a:lnTo>
                  <a:pt x="2233" y="258"/>
                </a:lnTo>
                <a:lnTo>
                  <a:pt x="2234" y="260"/>
                </a:lnTo>
                <a:lnTo>
                  <a:pt x="2234" y="261"/>
                </a:lnTo>
                <a:lnTo>
                  <a:pt x="2234" y="263"/>
                </a:lnTo>
                <a:lnTo>
                  <a:pt x="2236" y="263"/>
                </a:lnTo>
                <a:lnTo>
                  <a:pt x="2237" y="261"/>
                </a:lnTo>
                <a:lnTo>
                  <a:pt x="2237" y="260"/>
                </a:lnTo>
                <a:lnTo>
                  <a:pt x="2231" y="256"/>
                </a:lnTo>
                <a:lnTo>
                  <a:pt x="2230" y="255"/>
                </a:lnTo>
                <a:lnTo>
                  <a:pt x="2231" y="256"/>
                </a:lnTo>
                <a:lnTo>
                  <a:pt x="2239" y="260"/>
                </a:lnTo>
                <a:lnTo>
                  <a:pt x="2242" y="263"/>
                </a:lnTo>
                <a:lnTo>
                  <a:pt x="2241" y="263"/>
                </a:lnTo>
                <a:lnTo>
                  <a:pt x="2241" y="263"/>
                </a:lnTo>
                <a:lnTo>
                  <a:pt x="2241" y="264"/>
                </a:lnTo>
                <a:lnTo>
                  <a:pt x="2242" y="263"/>
                </a:lnTo>
                <a:lnTo>
                  <a:pt x="2244" y="263"/>
                </a:lnTo>
                <a:lnTo>
                  <a:pt x="2245" y="264"/>
                </a:lnTo>
                <a:lnTo>
                  <a:pt x="2247" y="264"/>
                </a:lnTo>
                <a:lnTo>
                  <a:pt x="2250" y="266"/>
                </a:lnTo>
                <a:lnTo>
                  <a:pt x="2274" y="277"/>
                </a:lnTo>
                <a:lnTo>
                  <a:pt x="2274" y="279"/>
                </a:lnTo>
                <a:lnTo>
                  <a:pt x="2274" y="280"/>
                </a:lnTo>
                <a:lnTo>
                  <a:pt x="2275" y="282"/>
                </a:lnTo>
                <a:lnTo>
                  <a:pt x="2275" y="283"/>
                </a:lnTo>
                <a:lnTo>
                  <a:pt x="2272" y="285"/>
                </a:lnTo>
                <a:lnTo>
                  <a:pt x="2275" y="285"/>
                </a:lnTo>
                <a:lnTo>
                  <a:pt x="2277" y="285"/>
                </a:lnTo>
                <a:lnTo>
                  <a:pt x="2277" y="283"/>
                </a:lnTo>
                <a:lnTo>
                  <a:pt x="2278" y="283"/>
                </a:lnTo>
                <a:lnTo>
                  <a:pt x="2280" y="285"/>
                </a:lnTo>
                <a:lnTo>
                  <a:pt x="2280" y="285"/>
                </a:lnTo>
                <a:lnTo>
                  <a:pt x="2280" y="288"/>
                </a:lnTo>
                <a:lnTo>
                  <a:pt x="2278" y="290"/>
                </a:lnTo>
                <a:lnTo>
                  <a:pt x="2278" y="291"/>
                </a:lnTo>
                <a:lnTo>
                  <a:pt x="2280" y="294"/>
                </a:lnTo>
                <a:lnTo>
                  <a:pt x="2280" y="294"/>
                </a:lnTo>
                <a:lnTo>
                  <a:pt x="2282" y="296"/>
                </a:lnTo>
                <a:lnTo>
                  <a:pt x="2282" y="299"/>
                </a:lnTo>
                <a:lnTo>
                  <a:pt x="2280" y="301"/>
                </a:lnTo>
                <a:lnTo>
                  <a:pt x="2278" y="304"/>
                </a:lnTo>
                <a:lnTo>
                  <a:pt x="2280" y="304"/>
                </a:lnTo>
                <a:lnTo>
                  <a:pt x="2283" y="304"/>
                </a:lnTo>
                <a:lnTo>
                  <a:pt x="2283" y="304"/>
                </a:lnTo>
                <a:lnTo>
                  <a:pt x="2285" y="305"/>
                </a:lnTo>
                <a:lnTo>
                  <a:pt x="2286" y="307"/>
                </a:lnTo>
                <a:lnTo>
                  <a:pt x="2286" y="308"/>
                </a:lnTo>
                <a:lnTo>
                  <a:pt x="2286" y="310"/>
                </a:lnTo>
                <a:lnTo>
                  <a:pt x="2286" y="310"/>
                </a:lnTo>
                <a:lnTo>
                  <a:pt x="2288" y="310"/>
                </a:lnTo>
                <a:lnTo>
                  <a:pt x="2289" y="308"/>
                </a:lnTo>
                <a:lnTo>
                  <a:pt x="2289" y="307"/>
                </a:lnTo>
                <a:lnTo>
                  <a:pt x="2291" y="307"/>
                </a:lnTo>
                <a:lnTo>
                  <a:pt x="2293" y="308"/>
                </a:lnTo>
                <a:lnTo>
                  <a:pt x="2291" y="313"/>
                </a:lnTo>
                <a:lnTo>
                  <a:pt x="2293" y="313"/>
                </a:lnTo>
                <a:lnTo>
                  <a:pt x="2293" y="312"/>
                </a:lnTo>
                <a:lnTo>
                  <a:pt x="2293" y="312"/>
                </a:lnTo>
                <a:lnTo>
                  <a:pt x="2294" y="310"/>
                </a:lnTo>
                <a:lnTo>
                  <a:pt x="2296" y="310"/>
                </a:lnTo>
                <a:lnTo>
                  <a:pt x="2296" y="308"/>
                </a:lnTo>
                <a:lnTo>
                  <a:pt x="2294" y="307"/>
                </a:lnTo>
                <a:lnTo>
                  <a:pt x="2294" y="305"/>
                </a:lnTo>
                <a:lnTo>
                  <a:pt x="2291" y="305"/>
                </a:lnTo>
                <a:lnTo>
                  <a:pt x="2289" y="304"/>
                </a:lnTo>
                <a:lnTo>
                  <a:pt x="2289" y="304"/>
                </a:lnTo>
                <a:lnTo>
                  <a:pt x="2291" y="302"/>
                </a:lnTo>
                <a:lnTo>
                  <a:pt x="2291" y="302"/>
                </a:lnTo>
                <a:lnTo>
                  <a:pt x="2293" y="299"/>
                </a:lnTo>
                <a:lnTo>
                  <a:pt x="2293" y="299"/>
                </a:lnTo>
                <a:lnTo>
                  <a:pt x="2293" y="297"/>
                </a:lnTo>
                <a:lnTo>
                  <a:pt x="2291" y="296"/>
                </a:lnTo>
                <a:lnTo>
                  <a:pt x="2291" y="294"/>
                </a:lnTo>
                <a:lnTo>
                  <a:pt x="2288" y="294"/>
                </a:lnTo>
                <a:lnTo>
                  <a:pt x="2288" y="293"/>
                </a:lnTo>
                <a:lnTo>
                  <a:pt x="2286" y="293"/>
                </a:lnTo>
                <a:lnTo>
                  <a:pt x="2285" y="293"/>
                </a:lnTo>
                <a:lnTo>
                  <a:pt x="2285" y="293"/>
                </a:lnTo>
                <a:lnTo>
                  <a:pt x="2285" y="291"/>
                </a:lnTo>
                <a:lnTo>
                  <a:pt x="2286" y="291"/>
                </a:lnTo>
                <a:lnTo>
                  <a:pt x="2294" y="291"/>
                </a:lnTo>
                <a:lnTo>
                  <a:pt x="2297" y="291"/>
                </a:lnTo>
                <a:lnTo>
                  <a:pt x="2299" y="291"/>
                </a:lnTo>
                <a:lnTo>
                  <a:pt x="2300" y="291"/>
                </a:lnTo>
                <a:lnTo>
                  <a:pt x="2305" y="293"/>
                </a:lnTo>
                <a:lnTo>
                  <a:pt x="2305" y="293"/>
                </a:lnTo>
                <a:lnTo>
                  <a:pt x="2304" y="293"/>
                </a:lnTo>
                <a:lnTo>
                  <a:pt x="2302" y="296"/>
                </a:lnTo>
                <a:lnTo>
                  <a:pt x="2302" y="296"/>
                </a:lnTo>
                <a:lnTo>
                  <a:pt x="2302" y="297"/>
                </a:lnTo>
                <a:lnTo>
                  <a:pt x="2304" y="297"/>
                </a:lnTo>
                <a:lnTo>
                  <a:pt x="2305" y="297"/>
                </a:lnTo>
                <a:lnTo>
                  <a:pt x="2304" y="296"/>
                </a:lnTo>
                <a:lnTo>
                  <a:pt x="2304" y="294"/>
                </a:lnTo>
                <a:lnTo>
                  <a:pt x="2304" y="294"/>
                </a:lnTo>
                <a:lnTo>
                  <a:pt x="2305" y="294"/>
                </a:lnTo>
                <a:lnTo>
                  <a:pt x="2307" y="296"/>
                </a:lnTo>
                <a:lnTo>
                  <a:pt x="2307" y="296"/>
                </a:lnTo>
                <a:lnTo>
                  <a:pt x="2312" y="296"/>
                </a:lnTo>
                <a:lnTo>
                  <a:pt x="2313" y="296"/>
                </a:lnTo>
                <a:lnTo>
                  <a:pt x="2315" y="296"/>
                </a:lnTo>
                <a:lnTo>
                  <a:pt x="2313" y="294"/>
                </a:lnTo>
                <a:lnTo>
                  <a:pt x="2307" y="293"/>
                </a:lnTo>
                <a:lnTo>
                  <a:pt x="2307" y="293"/>
                </a:lnTo>
                <a:lnTo>
                  <a:pt x="2313" y="293"/>
                </a:lnTo>
                <a:lnTo>
                  <a:pt x="2315" y="294"/>
                </a:lnTo>
                <a:lnTo>
                  <a:pt x="2318" y="294"/>
                </a:lnTo>
                <a:lnTo>
                  <a:pt x="2321" y="294"/>
                </a:lnTo>
                <a:lnTo>
                  <a:pt x="2324" y="296"/>
                </a:lnTo>
                <a:lnTo>
                  <a:pt x="2327" y="299"/>
                </a:lnTo>
                <a:lnTo>
                  <a:pt x="2330" y="302"/>
                </a:lnTo>
                <a:lnTo>
                  <a:pt x="2334" y="304"/>
                </a:lnTo>
                <a:lnTo>
                  <a:pt x="2337" y="305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0"/>
                </a:lnTo>
                <a:lnTo>
                  <a:pt x="2343" y="312"/>
                </a:lnTo>
                <a:lnTo>
                  <a:pt x="2341" y="312"/>
                </a:lnTo>
                <a:lnTo>
                  <a:pt x="2343" y="312"/>
                </a:lnTo>
                <a:lnTo>
                  <a:pt x="2345" y="312"/>
                </a:lnTo>
                <a:lnTo>
                  <a:pt x="2346" y="312"/>
                </a:lnTo>
                <a:lnTo>
                  <a:pt x="2346" y="312"/>
                </a:lnTo>
                <a:lnTo>
                  <a:pt x="2348" y="313"/>
                </a:lnTo>
                <a:lnTo>
                  <a:pt x="2348" y="313"/>
                </a:lnTo>
                <a:lnTo>
                  <a:pt x="2346" y="315"/>
                </a:lnTo>
                <a:lnTo>
                  <a:pt x="2353" y="315"/>
                </a:lnTo>
                <a:lnTo>
                  <a:pt x="2354" y="315"/>
                </a:lnTo>
                <a:lnTo>
                  <a:pt x="2354" y="316"/>
                </a:lnTo>
                <a:lnTo>
                  <a:pt x="2353" y="318"/>
                </a:lnTo>
                <a:lnTo>
                  <a:pt x="2353" y="318"/>
                </a:lnTo>
                <a:lnTo>
                  <a:pt x="2351" y="318"/>
                </a:lnTo>
                <a:lnTo>
                  <a:pt x="2351" y="318"/>
                </a:lnTo>
                <a:lnTo>
                  <a:pt x="2348" y="318"/>
                </a:lnTo>
                <a:lnTo>
                  <a:pt x="2345" y="319"/>
                </a:lnTo>
                <a:lnTo>
                  <a:pt x="2343" y="321"/>
                </a:lnTo>
                <a:lnTo>
                  <a:pt x="2341" y="323"/>
                </a:lnTo>
                <a:lnTo>
                  <a:pt x="2343" y="326"/>
                </a:lnTo>
                <a:lnTo>
                  <a:pt x="2341" y="326"/>
                </a:lnTo>
                <a:lnTo>
                  <a:pt x="2341" y="327"/>
                </a:lnTo>
                <a:lnTo>
                  <a:pt x="2337" y="327"/>
                </a:lnTo>
                <a:lnTo>
                  <a:pt x="2335" y="326"/>
                </a:lnTo>
                <a:lnTo>
                  <a:pt x="2334" y="326"/>
                </a:lnTo>
                <a:lnTo>
                  <a:pt x="2332" y="324"/>
                </a:lnTo>
                <a:lnTo>
                  <a:pt x="2330" y="323"/>
                </a:lnTo>
                <a:lnTo>
                  <a:pt x="2330" y="323"/>
                </a:lnTo>
                <a:lnTo>
                  <a:pt x="2329" y="323"/>
                </a:lnTo>
                <a:lnTo>
                  <a:pt x="2330" y="324"/>
                </a:lnTo>
                <a:lnTo>
                  <a:pt x="2332" y="326"/>
                </a:lnTo>
                <a:lnTo>
                  <a:pt x="2334" y="327"/>
                </a:lnTo>
                <a:lnTo>
                  <a:pt x="2335" y="329"/>
                </a:lnTo>
                <a:lnTo>
                  <a:pt x="2335" y="331"/>
                </a:lnTo>
                <a:lnTo>
                  <a:pt x="2334" y="331"/>
                </a:lnTo>
                <a:lnTo>
                  <a:pt x="2332" y="331"/>
                </a:lnTo>
                <a:lnTo>
                  <a:pt x="2330" y="329"/>
                </a:lnTo>
                <a:lnTo>
                  <a:pt x="2329" y="329"/>
                </a:lnTo>
                <a:lnTo>
                  <a:pt x="2324" y="331"/>
                </a:lnTo>
                <a:lnTo>
                  <a:pt x="2323" y="331"/>
                </a:lnTo>
                <a:lnTo>
                  <a:pt x="2323" y="331"/>
                </a:lnTo>
                <a:lnTo>
                  <a:pt x="2323" y="329"/>
                </a:lnTo>
                <a:lnTo>
                  <a:pt x="2319" y="329"/>
                </a:lnTo>
                <a:lnTo>
                  <a:pt x="2318" y="329"/>
                </a:lnTo>
                <a:lnTo>
                  <a:pt x="2318" y="329"/>
                </a:lnTo>
                <a:lnTo>
                  <a:pt x="2316" y="327"/>
                </a:lnTo>
                <a:lnTo>
                  <a:pt x="2315" y="326"/>
                </a:lnTo>
                <a:lnTo>
                  <a:pt x="2313" y="326"/>
                </a:lnTo>
                <a:lnTo>
                  <a:pt x="2312" y="326"/>
                </a:lnTo>
                <a:lnTo>
                  <a:pt x="2310" y="326"/>
                </a:lnTo>
                <a:lnTo>
                  <a:pt x="2313" y="327"/>
                </a:lnTo>
                <a:lnTo>
                  <a:pt x="2316" y="331"/>
                </a:lnTo>
                <a:lnTo>
                  <a:pt x="2316" y="331"/>
                </a:lnTo>
                <a:lnTo>
                  <a:pt x="2315" y="332"/>
                </a:lnTo>
                <a:lnTo>
                  <a:pt x="2318" y="332"/>
                </a:lnTo>
                <a:lnTo>
                  <a:pt x="2318" y="331"/>
                </a:lnTo>
                <a:lnTo>
                  <a:pt x="2318" y="332"/>
                </a:lnTo>
                <a:lnTo>
                  <a:pt x="2318" y="335"/>
                </a:lnTo>
                <a:lnTo>
                  <a:pt x="2316" y="335"/>
                </a:lnTo>
                <a:lnTo>
                  <a:pt x="2312" y="337"/>
                </a:lnTo>
                <a:lnTo>
                  <a:pt x="2313" y="337"/>
                </a:lnTo>
                <a:lnTo>
                  <a:pt x="2315" y="337"/>
                </a:lnTo>
                <a:lnTo>
                  <a:pt x="2316" y="337"/>
                </a:lnTo>
                <a:lnTo>
                  <a:pt x="2318" y="337"/>
                </a:lnTo>
                <a:lnTo>
                  <a:pt x="2318" y="338"/>
                </a:lnTo>
                <a:lnTo>
                  <a:pt x="2318" y="342"/>
                </a:lnTo>
                <a:lnTo>
                  <a:pt x="2318" y="342"/>
                </a:lnTo>
                <a:lnTo>
                  <a:pt x="2316" y="343"/>
                </a:lnTo>
                <a:lnTo>
                  <a:pt x="2313" y="345"/>
                </a:lnTo>
                <a:lnTo>
                  <a:pt x="2310" y="345"/>
                </a:lnTo>
                <a:lnTo>
                  <a:pt x="2308" y="345"/>
                </a:lnTo>
                <a:lnTo>
                  <a:pt x="2307" y="345"/>
                </a:lnTo>
                <a:lnTo>
                  <a:pt x="2307" y="346"/>
                </a:lnTo>
                <a:lnTo>
                  <a:pt x="2305" y="346"/>
                </a:lnTo>
                <a:lnTo>
                  <a:pt x="2307" y="346"/>
                </a:lnTo>
                <a:lnTo>
                  <a:pt x="2308" y="346"/>
                </a:lnTo>
                <a:lnTo>
                  <a:pt x="2310" y="346"/>
                </a:lnTo>
                <a:lnTo>
                  <a:pt x="2310" y="348"/>
                </a:lnTo>
                <a:lnTo>
                  <a:pt x="2308" y="348"/>
                </a:lnTo>
                <a:lnTo>
                  <a:pt x="2308" y="349"/>
                </a:lnTo>
                <a:lnTo>
                  <a:pt x="2308" y="349"/>
                </a:lnTo>
                <a:lnTo>
                  <a:pt x="2308" y="351"/>
                </a:lnTo>
                <a:lnTo>
                  <a:pt x="2308" y="351"/>
                </a:lnTo>
                <a:lnTo>
                  <a:pt x="2310" y="351"/>
                </a:lnTo>
                <a:lnTo>
                  <a:pt x="2313" y="353"/>
                </a:lnTo>
                <a:lnTo>
                  <a:pt x="2315" y="353"/>
                </a:lnTo>
                <a:lnTo>
                  <a:pt x="2315" y="353"/>
                </a:lnTo>
                <a:lnTo>
                  <a:pt x="2316" y="354"/>
                </a:lnTo>
                <a:lnTo>
                  <a:pt x="2316" y="356"/>
                </a:lnTo>
                <a:lnTo>
                  <a:pt x="2316" y="356"/>
                </a:lnTo>
                <a:lnTo>
                  <a:pt x="2312" y="356"/>
                </a:lnTo>
                <a:lnTo>
                  <a:pt x="2312" y="356"/>
                </a:lnTo>
                <a:lnTo>
                  <a:pt x="2310" y="354"/>
                </a:lnTo>
                <a:lnTo>
                  <a:pt x="2310" y="354"/>
                </a:lnTo>
                <a:lnTo>
                  <a:pt x="2308" y="353"/>
                </a:lnTo>
                <a:lnTo>
                  <a:pt x="2308" y="354"/>
                </a:lnTo>
                <a:lnTo>
                  <a:pt x="2308" y="357"/>
                </a:lnTo>
                <a:lnTo>
                  <a:pt x="2308" y="357"/>
                </a:lnTo>
                <a:lnTo>
                  <a:pt x="2307" y="359"/>
                </a:lnTo>
                <a:lnTo>
                  <a:pt x="2305" y="359"/>
                </a:lnTo>
                <a:lnTo>
                  <a:pt x="2304" y="359"/>
                </a:lnTo>
                <a:lnTo>
                  <a:pt x="2302" y="357"/>
                </a:lnTo>
                <a:lnTo>
                  <a:pt x="2302" y="356"/>
                </a:lnTo>
                <a:lnTo>
                  <a:pt x="2302" y="356"/>
                </a:lnTo>
                <a:lnTo>
                  <a:pt x="2302" y="354"/>
                </a:lnTo>
                <a:lnTo>
                  <a:pt x="2302" y="353"/>
                </a:lnTo>
                <a:lnTo>
                  <a:pt x="2302" y="354"/>
                </a:lnTo>
                <a:lnTo>
                  <a:pt x="2300" y="356"/>
                </a:lnTo>
                <a:lnTo>
                  <a:pt x="2299" y="357"/>
                </a:lnTo>
                <a:lnTo>
                  <a:pt x="2297" y="357"/>
                </a:lnTo>
                <a:lnTo>
                  <a:pt x="2296" y="357"/>
                </a:lnTo>
                <a:lnTo>
                  <a:pt x="2294" y="356"/>
                </a:lnTo>
                <a:lnTo>
                  <a:pt x="2293" y="354"/>
                </a:lnTo>
                <a:lnTo>
                  <a:pt x="2289" y="353"/>
                </a:lnTo>
                <a:lnTo>
                  <a:pt x="2288" y="351"/>
                </a:lnTo>
                <a:lnTo>
                  <a:pt x="2285" y="348"/>
                </a:lnTo>
                <a:lnTo>
                  <a:pt x="2280" y="348"/>
                </a:lnTo>
                <a:lnTo>
                  <a:pt x="2277" y="346"/>
                </a:lnTo>
                <a:lnTo>
                  <a:pt x="2275" y="346"/>
                </a:lnTo>
                <a:lnTo>
                  <a:pt x="2274" y="346"/>
                </a:lnTo>
                <a:lnTo>
                  <a:pt x="2272" y="346"/>
                </a:lnTo>
                <a:lnTo>
                  <a:pt x="2272" y="346"/>
                </a:lnTo>
                <a:lnTo>
                  <a:pt x="2271" y="345"/>
                </a:lnTo>
                <a:lnTo>
                  <a:pt x="2271" y="345"/>
                </a:lnTo>
                <a:lnTo>
                  <a:pt x="2267" y="343"/>
                </a:lnTo>
                <a:lnTo>
                  <a:pt x="2266" y="342"/>
                </a:lnTo>
                <a:lnTo>
                  <a:pt x="2266" y="340"/>
                </a:lnTo>
                <a:lnTo>
                  <a:pt x="2266" y="340"/>
                </a:lnTo>
                <a:lnTo>
                  <a:pt x="2266" y="337"/>
                </a:lnTo>
                <a:lnTo>
                  <a:pt x="2264" y="334"/>
                </a:lnTo>
                <a:lnTo>
                  <a:pt x="2263" y="331"/>
                </a:lnTo>
                <a:lnTo>
                  <a:pt x="2256" y="329"/>
                </a:lnTo>
                <a:lnTo>
                  <a:pt x="2250" y="327"/>
                </a:lnTo>
                <a:lnTo>
                  <a:pt x="2248" y="327"/>
                </a:lnTo>
                <a:lnTo>
                  <a:pt x="2247" y="327"/>
                </a:lnTo>
                <a:lnTo>
                  <a:pt x="2242" y="331"/>
                </a:lnTo>
                <a:lnTo>
                  <a:pt x="2239" y="331"/>
                </a:lnTo>
                <a:lnTo>
                  <a:pt x="2230" y="331"/>
                </a:lnTo>
                <a:lnTo>
                  <a:pt x="2230" y="331"/>
                </a:lnTo>
                <a:lnTo>
                  <a:pt x="2228" y="329"/>
                </a:lnTo>
                <a:lnTo>
                  <a:pt x="2226" y="327"/>
                </a:lnTo>
                <a:lnTo>
                  <a:pt x="2228" y="326"/>
                </a:lnTo>
                <a:lnTo>
                  <a:pt x="2228" y="324"/>
                </a:lnTo>
                <a:lnTo>
                  <a:pt x="2226" y="324"/>
                </a:lnTo>
                <a:lnTo>
                  <a:pt x="2226" y="324"/>
                </a:lnTo>
                <a:lnTo>
                  <a:pt x="2225" y="323"/>
                </a:lnTo>
                <a:lnTo>
                  <a:pt x="2223" y="321"/>
                </a:lnTo>
                <a:lnTo>
                  <a:pt x="2222" y="319"/>
                </a:lnTo>
                <a:lnTo>
                  <a:pt x="2222" y="318"/>
                </a:lnTo>
                <a:lnTo>
                  <a:pt x="2222" y="318"/>
                </a:lnTo>
                <a:lnTo>
                  <a:pt x="2223" y="318"/>
                </a:lnTo>
                <a:lnTo>
                  <a:pt x="2225" y="318"/>
                </a:lnTo>
                <a:lnTo>
                  <a:pt x="2225" y="315"/>
                </a:lnTo>
                <a:lnTo>
                  <a:pt x="2226" y="315"/>
                </a:lnTo>
                <a:lnTo>
                  <a:pt x="2226" y="313"/>
                </a:lnTo>
                <a:lnTo>
                  <a:pt x="2226" y="310"/>
                </a:lnTo>
                <a:lnTo>
                  <a:pt x="2226" y="308"/>
                </a:lnTo>
                <a:lnTo>
                  <a:pt x="2226" y="310"/>
                </a:lnTo>
                <a:lnTo>
                  <a:pt x="2223" y="313"/>
                </a:lnTo>
                <a:lnTo>
                  <a:pt x="2223" y="313"/>
                </a:lnTo>
                <a:lnTo>
                  <a:pt x="2222" y="313"/>
                </a:lnTo>
                <a:lnTo>
                  <a:pt x="2222" y="313"/>
                </a:lnTo>
                <a:lnTo>
                  <a:pt x="2220" y="313"/>
                </a:lnTo>
                <a:lnTo>
                  <a:pt x="2218" y="313"/>
                </a:lnTo>
                <a:lnTo>
                  <a:pt x="2218" y="310"/>
                </a:lnTo>
                <a:lnTo>
                  <a:pt x="2218" y="308"/>
                </a:lnTo>
                <a:lnTo>
                  <a:pt x="2218" y="310"/>
                </a:lnTo>
                <a:lnTo>
                  <a:pt x="2217" y="310"/>
                </a:lnTo>
                <a:lnTo>
                  <a:pt x="2215" y="312"/>
                </a:lnTo>
                <a:lnTo>
                  <a:pt x="2215" y="312"/>
                </a:lnTo>
                <a:lnTo>
                  <a:pt x="2215" y="313"/>
                </a:lnTo>
                <a:lnTo>
                  <a:pt x="2215" y="315"/>
                </a:lnTo>
                <a:lnTo>
                  <a:pt x="2214" y="315"/>
                </a:lnTo>
                <a:lnTo>
                  <a:pt x="2211" y="315"/>
                </a:lnTo>
                <a:lnTo>
                  <a:pt x="2211" y="313"/>
                </a:lnTo>
                <a:lnTo>
                  <a:pt x="2209" y="316"/>
                </a:lnTo>
                <a:lnTo>
                  <a:pt x="2209" y="318"/>
                </a:lnTo>
                <a:lnTo>
                  <a:pt x="2209" y="321"/>
                </a:lnTo>
                <a:lnTo>
                  <a:pt x="2209" y="323"/>
                </a:lnTo>
                <a:lnTo>
                  <a:pt x="2211" y="324"/>
                </a:lnTo>
                <a:lnTo>
                  <a:pt x="2214" y="326"/>
                </a:lnTo>
                <a:lnTo>
                  <a:pt x="2215" y="327"/>
                </a:lnTo>
                <a:lnTo>
                  <a:pt x="2215" y="329"/>
                </a:lnTo>
                <a:lnTo>
                  <a:pt x="2215" y="329"/>
                </a:lnTo>
                <a:lnTo>
                  <a:pt x="2214" y="332"/>
                </a:lnTo>
                <a:lnTo>
                  <a:pt x="2212" y="332"/>
                </a:lnTo>
                <a:lnTo>
                  <a:pt x="2211" y="337"/>
                </a:lnTo>
                <a:lnTo>
                  <a:pt x="2211" y="337"/>
                </a:lnTo>
                <a:lnTo>
                  <a:pt x="2206" y="340"/>
                </a:lnTo>
                <a:lnTo>
                  <a:pt x="2203" y="342"/>
                </a:lnTo>
                <a:lnTo>
                  <a:pt x="2201" y="343"/>
                </a:lnTo>
                <a:lnTo>
                  <a:pt x="2198" y="346"/>
                </a:lnTo>
                <a:lnTo>
                  <a:pt x="2193" y="346"/>
                </a:lnTo>
                <a:lnTo>
                  <a:pt x="2187" y="351"/>
                </a:lnTo>
                <a:lnTo>
                  <a:pt x="2184" y="351"/>
                </a:lnTo>
                <a:lnTo>
                  <a:pt x="2181" y="349"/>
                </a:lnTo>
                <a:lnTo>
                  <a:pt x="2173" y="348"/>
                </a:lnTo>
                <a:lnTo>
                  <a:pt x="2171" y="348"/>
                </a:lnTo>
                <a:lnTo>
                  <a:pt x="2168" y="343"/>
                </a:lnTo>
                <a:lnTo>
                  <a:pt x="2166" y="343"/>
                </a:lnTo>
                <a:lnTo>
                  <a:pt x="2165" y="342"/>
                </a:lnTo>
                <a:lnTo>
                  <a:pt x="2160" y="340"/>
                </a:lnTo>
                <a:lnTo>
                  <a:pt x="2157" y="342"/>
                </a:lnTo>
                <a:lnTo>
                  <a:pt x="2154" y="340"/>
                </a:lnTo>
                <a:lnTo>
                  <a:pt x="2152" y="342"/>
                </a:lnTo>
                <a:lnTo>
                  <a:pt x="2154" y="342"/>
                </a:lnTo>
                <a:lnTo>
                  <a:pt x="2157" y="342"/>
                </a:lnTo>
                <a:lnTo>
                  <a:pt x="2162" y="342"/>
                </a:lnTo>
                <a:lnTo>
                  <a:pt x="2163" y="342"/>
                </a:lnTo>
                <a:lnTo>
                  <a:pt x="2165" y="343"/>
                </a:lnTo>
                <a:lnTo>
                  <a:pt x="2166" y="345"/>
                </a:lnTo>
                <a:lnTo>
                  <a:pt x="2165" y="346"/>
                </a:lnTo>
                <a:lnTo>
                  <a:pt x="2163" y="346"/>
                </a:lnTo>
                <a:lnTo>
                  <a:pt x="2160" y="345"/>
                </a:lnTo>
                <a:lnTo>
                  <a:pt x="2155" y="346"/>
                </a:lnTo>
                <a:lnTo>
                  <a:pt x="2154" y="345"/>
                </a:lnTo>
                <a:lnTo>
                  <a:pt x="2149" y="343"/>
                </a:lnTo>
                <a:lnTo>
                  <a:pt x="2144" y="346"/>
                </a:lnTo>
                <a:lnTo>
                  <a:pt x="2140" y="346"/>
                </a:lnTo>
                <a:lnTo>
                  <a:pt x="2135" y="348"/>
                </a:lnTo>
                <a:lnTo>
                  <a:pt x="2127" y="349"/>
                </a:lnTo>
                <a:lnTo>
                  <a:pt x="2129" y="349"/>
                </a:lnTo>
                <a:lnTo>
                  <a:pt x="2135" y="348"/>
                </a:lnTo>
                <a:lnTo>
                  <a:pt x="2138" y="348"/>
                </a:lnTo>
                <a:lnTo>
                  <a:pt x="2143" y="346"/>
                </a:lnTo>
                <a:lnTo>
                  <a:pt x="2146" y="346"/>
                </a:lnTo>
                <a:lnTo>
                  <a:pt x="2148" y="345"/>
                </a:lnTo>
                <a:lnTo>
                  <a:pt x="2149" y="345"/>
                </a:lnTo>
                <a:lnTo>
                  <a:pt x="2151" y="345"/>
                </a:lnTo>
                <a:lnTo>
                  <a:pt x="2152" y="346"/>
                </a:lnTo>
                <a:lnTo>
                  <a:pt x="2152" y="346"/>
                </a:lnTo>
                <a:lnTo>
                  <a:pt x="2154" y="349"/>
                </a:lnTo>
                <a:lnTo>
                  <a:pt x="2152" y="349"/>
                </a:lnTo>
                <a:lnTo>
                  <a:pt x="2151" y="351"/>
                </a:lnTo>
                <a:lnTo>
                  <a:pt x="2151" y="351"/>
                </a:lnTo>
                <a:lnTo>
                  <a:pt x="2155" y="349"/>
                </a:lnTo>
                <a:lnTo>
                  <a:pt x="2159" y="351"/>
                </a:lnTo>
                <a:lnTo>
                  <a:pt x="2160" y="351"/>
                </a:lnTo>
                <a:lnTo>
                  <a:pt x="2163" y="348"/>
                </a:lnTo>
                <a:lnTo>
                  <a:pt x="2168" y="348"/>
                </a:lnTo>
                <a:lnTo>
                  <a:pt x="2168" y="348"/>
                </a:lnTo>
                <a:lnTo>
                  <a:pt x="2170" y="348"/>
                </a:lnTo>
                <a:lnTo>
                  <a:pt x="2168" y="353"/>
                </a:lnTo>
                <a:lnTo>
                  <a:pt x="2168" y="354"/>
                </a:lnTo>
                <a:lnTo>
                  <a:pt x="2173" y="359"/>
                </a:lnTo>
                <a:lnTo>
                  <a:pt x="2176" y="360"/>
                </a:lnTo>
                <a:lnTo>
                  <a:pt x="2177" y="360"/>
                </a:lnTo>
                <a:lnTo>
                  <a:pt x="2179" y="360"/>
                </a:lnTo>
                <a:lnTo>
                  <a:pt x="2179" y="357"/>
                </a:lnTo>
                <a:lnTo>
                  <a:pt x="2181" y="357"/>
                </a:lnTo>
                <a:lnTo>
                  <a:pt x="2182" y="357"/>
                </a:lnTo>
                <a:lnTo>
                  <a:pt x="2182" y="359"/>
                </a:lnTo>
                <a:lnTo>
                  <a:pt x="2184" y="362"/>
                </a:lnTo>
                <a:lnTo>
                  <a:pt x="2184" y="364"/>
                </a:lnTo>
                <a:lnTo>
                  <a:pt x="2184" y="365"/>
                </a:lnTo>
                <a:lnTo>
                  <a:pt x="2185" y="365"/>
                </a:lnTo>
                <a:lnTo>
                  <a:pt x="2187" y="367"/>
                </a:lnTo>
                <a:lnTo>
                  <a:pt x="2187" y="368"/>
                </a:lnTo>
                <a:lnTo>
                  <a:pt x="2187" y="373"/>
                </a:lnTo>
                <a:lnTo>
                  <a:pt x="2187" y="373"/>
                </a:lnTo>
                <a:lnTo>
                  <a:pt x="2185" y="373"/>
                </a:lnTo>
                <a:lnTo>
                  <a:pt x="2184" y="375"/>
                </a:lnTo>
                <a:lnTo>
                  <a:pt x="2184" y="375"/>
                </a:lnTo>
                <a:lnTo>
                  <a:pt x="2187" y="375"/>
                </a:lnTo>
                <a:lnTo>
                  <a:pt x="2187" y="376"/>
                </a:lnTo>
                <a:lnTo>
                  <a:pt x="2187" y="378"/>
                </a:lnTo>
                <a:lnTo>
                  <a:pt x="2187" y="379"/>
                </a:lnTo>
                <a:lnTo>
                  <a:pt x="2187" y="379"/>
                </a:lnTo>
                <a:lnTo>
                  <a:pt x="2189" y="378"/>
                </a:lnTo>
                <a:lnTo>
                  <a:pt x="2189" y="376"/>
                </a:lnTo>
                <a:lnTo>
                  <a:pt x="2189" y="376"/>
                </a:lnTo>
                <a:lnTo>
                  <a:pt x="2190" y="379"/>
                </a:lnTo>
                <a:lnTo>
                  <a:pt x="2190" y="381"/>
                </a:lnTo>
                <a:lnTo>
                  <a:pt x="2192" y="381"/>
                </a:lnTo>
                <a:lnTo>
                  <a:pt x="2196" y="384"/>
                </a:lnTo>
                <a:lnTo>
                  <a:pt x="2196" y="384"/>
                </a:lnTo>
                <a:lnTo>
                  <a:pt x="2198" y="386"/>
                </a:lnTo>
                <a:lnTo>
                  <a:pt x="2196" y="387"/>
                </a:lnTo>
                <a:lnTo>
                  <a:pt x="2195" y="387"/>
                </a:lnTo>
                <a:lnTo>
                  <a:pt x="2196" y="389"/>
                </a:lnTo>
                <a:lnTo>
                  <a:pt x="2196" y="390"/>
                </a:lnTo>
                <a:lnTo>
                  <a:pt x="2198" y="392"/>
                </a:lnTo>
                <a:lnTo>
                  <a:pt x="2200" y="394"/>
                </a:lnTo>
                <a:lnTo>
                  <a:pt x="2200" y="395"/>
                </a:lnTo>
                <a:lnTo>
                  <a:pt x="2198" y="397"/>
                </a:lnTo>
                <a:lnTo>
                  <a:pt x="2195" y="400"/>
                </a:lnTo>
                <a:lnTo>
                  <a:pt x="2193" y="400"/>
                </a:lnTo>
                <a:lnTo>
                  <a:pt x="2193" y="401"/>
                </a:lnTo>
                <a:lnTo>
                  <a:pt x="2193" y="403"/>
                </a:lnTo>
                <a:lnTo>
                  <a:pt x="2192" y="403"/>
                </a:lnTo>
                <a:lnTo>
                  <a:pt x="2190" y="403"/>
                </a:lnTo>
                <a:lnTo>
                  <a:pt x="2177" y="398"/>
                </a:lnTo>
                <a:lnTo>
                  <a:pt x="2173" y="398"/>
                </a:lnTo>
                <a:lnTo>
                  <a:pt x="2168" y="397"/>
                </a:lnTo>
                <a:lnTo>
                  <a:pt x="2166" y="397"/>
                </a:lnTo>
                <a:lnTo>
                  <a:pt x="2166" y="397"/>
                </a:lnTo>
                <a:lnTo>
                  <a:pt x="2166" y="395"/>
                </a:lnTo>
                <a:lnTo>
                  <a:pt x="2168" y="394"/>
                </a:lnTo>
                <a:lnTo>
                  <a:pt x="2168" y="394"/>
                </a:lnTo>
                <a:lnTo>
                  <a:pt x="2166" y="394"/>
                </a:lnTo>
                <a:lnTo>
                  <a:pt x="2166" y="394"/>
                </a:lnTo>
                <a:lnTo>
                  <a:pt x="2165" y="394"/>
                </a:lnTo>
                <a:lnTo>
                  <a:pt x="2163" y="394"/>
                </a:lnTo>
                <a:lnTo>
                  <a:pt x="2163" y="394"/>
                </a:lnTo>
                <a:lnTo>
                  <a:pt x="2162" y="395"/>
                </a:lnTo>
                <a:lnTo>
                  <a:pt x="2162" y="395"/>
                </a:lnTo>
                <a:lnTo>
                  <a:pt x="2162" y="395"/>
                </a:lnTo>
                <a:lnTo>
                  <a:pt x="2163" y="397"/>
                </a:lnTo>
                <a:lnTo>
                  <a:pt x="2165" y="397"/>
                </a:lnTo>
                <a:lnTo>
                  <a:pt x="2165" y="398"/>
                </a:lnTo>
                <a:lnTo>
                  <a:pt x="2162" y="398"/>
                </a:lnTo>
                <a:lnTo>
                  <a:pt x="2159" y="400"/>
                </a:lnTo>
                <a:lnTo>
                  <a:pt x="2154" y="401"/>
                </a:lnTo>
                <a:lnTo>
                  <a:pt x="2152" y="403"/>
                </a:lnTo>
                <a:lnTo>
                  <a:pt x="2143" y="406"/>
                </a:lnTo>
                <a:lnTo>
                  <a:pt x="2140" y="408"/>
                </a:lnTo>
                <a:lnTo>
                  <a:pt x="2138" y="408"/>
                </a:lnTo>
                <a:lnTo>
                  <a:pt x="2138" y="408"/>
                </a:lnTo>
                <a:lnTo>
                  <a:pt x="2136" y="409"/>
                </a:lnTo>
                <a:lnTo>
                  <a:pt x="2130" y="412"/>
                </a:lnTo>
                <a:lnTo>
                  <a:pt x="2130" y="412"/>
                </a:lnTo>
                <a:lnTo>
                  <a:pt x="2129" y="414"/>
                </a:lnTo>
                <a:lnTo>
                  <a:pt x="2127" y="414"/>
                </a:lnTo>
                <a:lnTo>
                  <a:pt x="2124" y="414"/>
                </a:lnTo>
                <a:lnTo>
                  <a:pt x="2121" y="416"/>
                </a:lnTo>
                <a:lnTo>
                  <a:pt x="2116" y="417"/>
                </a:lnTo>
                <a:lnTo>
                  <a:pt x="2114" y="417"/>
                </a:lnTo>
                <a:lnTo>
                  <a:pt x="2110" y="420"/>
                </a:lnTo>
                <a:lnTo>
                  <a:pt x="2107" y="423"/>
                </a:lnTo>
                <a:lnTo>
                  <a:pt x="2105" y="423"/>
                </a:lnTo>
                <a:lnTo>
                  <a:pt x="2102" y="422"/>
                </a:lnTo>
                <a:lnTo>
                  <a:pt x="2102" y="423"/>
                </a:lnTo>
                <a:lnTo>
                  <a:pt x="2102" y="425"/>
                </a:lnTo>
                <a:lnTo>
                  <a:pt x="2103" y="427"/>
                </a:lnTo>
                <a:lnTo>
                  <a:pt x="2103" y="427"/>
                </a:lnTo>
                <a:lnTo>
                  <a:pt x="2102" y="427"/>
                </a:lnTo>
                <a:lnTo>
                  <a:pt x="2100" y="425"/>
                </a:lnTo>
                <a:lnTo>
                  <a:pt x="2100" y="427"/>
                </a:lnTo>
                <a:lnTo>
                  <a:pt x="2100" y="427"/>
                </a:lnTo>
                <a:lnTo>
                  <a:pt x="2099" y="428"/>
                </a:lnTo>
                <a:lnTo>
                  <a:pt x="2097" y="428"/>
                </a:lnTo>
                <a:lnTo>
                  <a:pt x="2095" y="430"/>
                </a:lnTo>
                <a:lnTo>
                  <a:pt x="2095" y="430"/>
                </a:lnTo>
                <a:lnTo>
                  <a:pt x="2095" y="431"/>
                </a:lnTo>
                <a:lnTo>
                  <a:pt x="2094" y="433"/>
                </a:lnTo>
                <a:lnTo>
                  <a:pt x="2091" y="435"/>
                </a:lnTo>
                <a:lnTo>
                  <a:pt x="2091" y="435"/>
                </a:lnTo>
                <a:lnTo>
                  <a:pt x="2089" y="436"/>
                </a:lnTo>
                <a:lnTo>
                  <a:pt x="2088" y="436"/>
                </a:lnTo>
                <a:lnTo>
                  <a:pt x="2086" y="436"/>
                </a:lnTo>
                <a:lnTo>
                  <a:pt x="2083" y="439"/>
                </a:lnTo>
                <a:lnTo>
                  <a:pt x="2075" y="442"/>
                </a:lnTo>
                <a:lnTo>
                  <a:pt x="2073" y="444"/>
                </a:lnTo>
                <a:lnTo>
                  <a:pt x="2070" y="446"/>
                </a:lnTo>
                <a:lnTo>
                  <a:pt x="2070" y="446"/>
                </a:lnTo>
                <a:lnTo>
                  <a:pt x="2070" y="447"/>
                </a:lnTo>
                <a:lnTo>
                  <a:pt x="2069" y="449"/>
                </a:lnTo>
                <a:lnTo>
                  <a:pt x="2067" y="453"/>
                </a:lnTo>
                <a:lnTo>
                  <a:pt x="2067" y="455"/>
                </a:lnTo>
                <a:lnTo>
                  <a:pt x="2067" y="455"/>
                </a:lnTo>
                <a:lnTo>
                  <a:pt x="2064" y="455"/>
                </a:lnTo>
                <a:lnTo>
                  <a:pt x="2061" y="453"/>
                </a:lnTo>
                <a:lnTo>
                  <a:pt x="2061" y="452"/>
                </a:lnTo>
                <a:lnTo>
                  <a:pt x="2059" y="452"/>
                </a:lnTo>
                <a:lnTo>
                  <a:pt x="2059" y="450"/>
                </a:lnTo>
                <a:lnTo>
                  <a:pt x="2059" y="449"/>
                </a:lnTo>
                <a:lnTo>
                  <a:pt x="2059" y="449"/>
                </a:lnTo>
                <a:lnTo>
                  <a:pt x="2056" y="446"/>
                </a:lnTo>
                <a:lnTo>
                  <a:pt x="2051" y="442"/>
                </a:lnTo>
                <a:lnTo>
                  <a:pt x="2050" y="441"/>
                </a:lnTo>
                <a:lnTo>
                  <a:pt x="2043" y="442"/>
                </a:lnTo>
                <a:lnTo>
                  <a:pt x="2042" y="442"/>
                </a:lnTo>
                <a:lnTo>
                  <a:pt x="2039" y="442"/>
                </a:lnTo>
                <a:lnTo>
                  <a:pt x="2034" y="442"/>
                </a:lnTo>
                <a:lnTo>
                  <a:pt x="2029" y="444"/>
                </a:lnTo>
                <a:lnTo>
                  <a:pt x="2028" y="444"/>
                </a:lnTo>
                <a:lnTo>
                  <a:pt x="2021" y="446"/>
                </a:lnTo>
                <a:lnTo>
                  <a:pt x="2017" y="447"/>
                </a:lnTo>
                <a:lnTo>
                  <a:pt x="2010" y="455"/>
                </a:lnTo>
                <a:lnTo>
                  <a:pt x="2009" y="457"/>
                </a:lnTo>
                <a:lnTo>
                  <a:pt x="2007" y="458"/>
                </a:lnTo>
                <a:lnTo>
                  <a:pt x="2006" y="458"/>
                </a:lnTo>
                <a:lnTo>
                  <a:pt x="2006" y="457"/>
                </a:lnTo>
                <a:lnTo>
                  <a:pt x="2006" y="455"/>
                </a:lnTo>
                <a:lnTo>
                  <a:pt x="2006" y="452"/>
                </a:lnTo>
                <a:lnTo>
                  <a:pt x="2007" y="450"/>
                </a:lnTo>
                <a:lnTo>
                  <a:pt x="2007" y="447"/>
                </a:lnTo>
                <a:lnTo>
                  <a:pt x="2007" y="446"/>
                </a:lnTo>
                <a:lnTo>
                  <a:pt x="2009" y="444"/>
                </a:lnTo>
                <a:lnTo>
                  <a:pt x="2006" y="444"/>
                </a:lnTo>
                <a:lnTo>
                  <a:pt x="2002" y="447"/>
                </a:lnTo>
                <a:lnTo>
                  <a:pt x="1998" y="449"/>
                </a:lnTo>
                <a:lnTo>
                  <a:pt x="1995" y="450"/>
                </a:lnTo>
                <a:lnTo>
                  <a:pt x="1993" y="452"/>
                </a:lnTo>
                <a:lnTo>
                  <a:pt x="1991" y="452"/>
                </a:lnTo>
                <a:lnTo>
                  <a:pt x="1990" y="452"/>
                </a:lnTo>
                <a:lnTo>
                  <a:pt x="1990" y="455"/>
                </a:lnTo>
                <a:lnTo>
                  <a:pt x="1990" y="458"/>
                </a:lnTo>
                <a:lnTo>
                  <a:pt x="1988" y="458"/>
                </a:lnTo>
                <a:lnTo>
                  <a:pt x="1987" y="458"/>
                </a:lnTo>
                <a:lnTo>
                  <a:pt x="1985" y="457"/>
                </a:lnTo>
                <a:lnTo>
                  <a:pt x="1984" y="455"/>
                </a:lnTo>
                <a:lnTo>
                  <a:pt x="1982" y="453"/>
                </a:lnTo>
                <a:lnTo>
                  <a:pt x="1980" y="453"/>
                </a:lnTo>
                <a:lnTo>
                  <a:pt x="1980" y="453"/>
                </a:lnTo>
                <a:lnTo>
                  <a:pt x="1979" y="455"/>
                </a:lnTo>
                <a:lnTo>
                  <a:pt x="1976" y="457"/>
                </a:lnTo>
                <a:lnTo>
                  <a:pt x="1977" y="455"/>
                </a:lnTo>
                <a:lnTo>
                  <a:pt x="1974" y="453"/>
                </a:lnTo>
                <a:lnTo>
                  <a:pt x="1972" y="453"/>
                </a:lnTo>
                <a:lnTo>
                  <a:pt x="1971" y="453"/>
                </a:lnTo>
                <a:lnTo>
                  <a:pt x="1971" y="453"/>
                </a:lnTo>
                <a:lnTo>
                  <a:pt x="1969" y="455"/>
                </a:lnTo>
                <a:lnTo>
                  <a:pt x="1968" y="457"/>
                </a:lnTo>
                <a:lnTo>
                  <a:pt x="1968" y="457"/>
                </a:lnTo>
                <a:lnTo>
                  <a:pt x="1966" y="458"/>
                </a:lnTo>
                <a:lnTo>
                  <a:pt x="1965" y="460"/>
                </a:lnTo>
                <a:lnTo>
                  <a:pt x="1965" y="461"/>
                </a:lnTo>
                <a:lnTo>
                  <a:pt x="1965" y="464"/>
                </a:lnTo>
                <a:lnTo>
                  <a:pt x="1965" y="469"/>
                </a:lnTo>
                <a:lnTo>
                  <a:pt x="1961" y="474"/>
                </a:lnTo>
                <a:lnTo>
                  <a:pt x="1960" y="472"/>
                </a:lnTo>
                <a:lnTo>
                  <a:pt x="1960" y="472"/>
                </a:lnTo>
                <a:lnTo>
                  <a:pt x="1960" y="474"/>
                </a:lnTo>
                <a:lnTo>
                  <a:pt x="1960" y="475"/>
                </a:lnTo>
                <a:lnTo>
                  <a:pt x="1960" y="475"/>
                </a:lnTo>
                <a:lnTo>
                  <a:pt x="1960" y="477"/>
                </a:lnTo>
                <a:lnTo>
                  <a:pt x="1958" y="477"/>
                </a:lnTo>
                <a:lnTo>
                  <a:pt x="1955" y="480"/>
                </a:lnTo>
                <a:lnTo>
                  <a:pt x="1952" y="482"/>
                </a:lnTo>
                <a:lnTo>
                  <a:pt x="1947" y="488"/>
                </a:lnTo>
                <a:lnTo>
                  <a:pt x="1946" y="491"/>
                </a:lnTo>
                <a:lnTo>
                  <a:pt x="1946" y="496"/>
                </a:lnTo>
                <a:lnTo>
                  <a:pt x="1946" y="498"/>
                </a:lnTo>
                <a:lnTo>
                  <a:pt x="1946" y="499"/>
                </a:lnTo>
                <a:lnTo>
                  <a:pt x="1947" y="499"/>
                </a:lnTo>
                <a:lnTo>
                  <a:pt x="1949" y="501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2" y="502"/>
                </a:lnTo>
                <a:lnTo>
                  <a:pt x="1954" y="499"/>
                </a:lnTo>
                <a:lnTo>
                  <a:pt x="1955" y="498"/>
                </a:lnTo>
                <a:lnTo>
                  <a:pt x="1957" y="498"/>
                </a:lnTo>
                <a:lnTo>
                  <a:pt x="1961" y="501"/>
                </a:lnTo>
                <a:lnTo>
                  <a:pt x="1963" y="501"/>
                </a:lnTo>
                <a:lnTo>
                  <a:pt x="1963" y="504"/>
                </a:lnTo>
                <a:lnTo>
                  <a:pt x="1963" y="505"/>
                </a:lnTo>
                <a:lnTo>
                  <a:pt x="1961" y="505"/>
                </a:lnTo>
                <a:lnTo>
                  <a:pt x="1960" y="509"/>
                </a:lnTo>
                <a:lnTo>
                  <a:pt x="1957" y="510"/>
                </a:lnTo>
                <a:lnTo>
                  <a:pt x="1957" y="512"/>
                </a:lnTo>
                <a:lnTo>
                  <a:pt x="1957" y="513"/>
                </a:lnTo>
                <a:lnTo>
                  <a:pt x="1957" y="516"/>
                </a:lnTo>
                <a:lnTo>
                  <a:pt x="1957" y="518"/>
                </a:lnTo>
                <a:lnTo>
                  <a:pt x="1957" y="521"/>
                </a:lnTo>
                <a:lnTo>
                  <a:pt x="1957" y="521"/>
                </a:lnTo>
                <a:lnTo>
                  <a:pt x="1958" y="523"/>
                </a:lnTo>
                <a:lnTo>
                  <a:pt x="1958" y="524"/>
                </a:lnTo>
                <a:lnTo>
                  <a:pt x="1961" y="523"/>
                </a:lnTo>
                <a:lnTo>
                  <a:pt x="1963" y="523"/>
                </a:lnTo>
                <a:lnTo>
                  <a:pt x="1963" y="524"/>
                </a:lnTo>
                <a:lnTo>
                  <a:pt x="1963" y="527"/>
                </a:lnTo>
                <a:lnTo>
                  <a:pt x="1965" y="529"/>
                </a:lnTo>
                <a:lnTo>
                  <a:pt x="1965" y="534"/>
                </a:lnTo>
                <a:lnTo>
                  <a:pt x="1965" y="535"/>
                </a:lnTo>
                <a:lnTo>
                  <a:pt x="1963" y="535"/>
                </a:lnTo>
                <a:lnTo>
                  <a:pt x="1961" y="537"/>
                </a:lnTo>
                <a:lnTo>
                  <a:pt x="1960" y="537"/>
                </a:lnTo>
                <a:lnTo>
                  <a:pt x="1958" y="537"/>
                </a:lnTo>
                <a:lnTo>
                  <a:pt x="1955" y="534"/>
                </a:lnTo>
                <a:lnTo>
                  <a:pt x="1955" y="532"/>
                </a:lnTo>
                <a:lnTo>
                  <a:pt x="1958" y="531"/>
                </a:lnTo>
                <a:lnTo>
                  <a:pt x="1960" y="529"/>
                </a:lnTo>
                <a:lnTo>
                  <a:pt x="1960" y="527"/>
                </a:lnTo>
                <a:lnTo>
                  <a:pt x="1960" y="527"/>
                </a:lnTo>
                <a:lnTo>
                  <a:pt x="1958" y="529"/>
                </a:lnTo>
                <a:lnTo>
                  <a:pt x="1955" y="529"/>
                </a:lnTo>
                <a:lnTo>
                  <a:pt x="1954" y="529"/>
                </a:lnTo>
                <a:lnTo>
                  <a:pt x="1952" y="531"/>
                </a:lnTo>
                <a:lnTo>
                  <a:pt x="1954" y="534"/>
                </a:lnTo>
                <a:lnTo>
                  <a:pt x="1952" y="534"/>
                </a:lnTo>
                <a:lnTo>
                  <a:pt x="1950" y="534"/>
                </a:lnTo>
                <a:lnTo>
                  <a:pt x="1947" y="535"/>
                </a:lnTo>
                <a:lnTo>
                  <a:pt x="1947" y="537"/>
                </a:lnTo>
                <a:lnTo>
                  <a:pt x="1944" y="542"/>
                </a:lnTo>
                <a:lnTo>
                  <a:pt x="1943" y="545"/>
                </a:lnTo>
                <a:lnTo>
                  <a:pt x="1941" y="548"/>
                </a:lnTo>
                <a:lnTo>
                  <a:pt x="1941" y="551"/>
                </a:lnTo>
                <a:lnTo>
                  <a:pt x="1943" y="554"/>
                </a:lnTo>
                <a:lnTo>
                  <a:pt x="1943" y="556"/>
                </a:lnTo>
                <a:lnTo>
                  <a:pt x="1946" y="559"/>
                </a:lnTo>
                <a:lnTo>
                  <a:pt x="1947" y="561"/>
                </a:lnTo>
                <a:lnTo>
                  <a:pt x="1947" y="564"/>
                </a:lnTo>
                <a:lnTo>
                  <a:pt x="1946" y="565"/>
                </a:lnTo>
                <a:lnTo>
                  <a:pt x="1941" y="568"/>
                </a:lnTo>
                <a:lnTo>
                  <a:pt x="1941" y="568"/>
                </a:lnTo>
                <a:lnTo>
                  <a:pt x="1935" y="568"/>
                </a:lnTo>
                <a:lnTo>
                  <a:pt x="1933" y="567"/>
                </a:lnTo>
                <a:lnTo>
                  <a:pt x="1930" y="567"/>
                </a:lnTo>
                <a:lnTo>
                  <a:pt x="1928" y="568"/>
                </a:lnTo>
                <a:lnTo>
                  <a:pt x="1924" y="570"/>
                </a:lnTo>
                <a:lnTo>
                  <a:pt x="1920" y="573"/>
                </a:lnTo>
                <a:lnTo>
                  <a:pt x="1917" y="575"/>
                </a:lnTo>
                <a:lnTo>
                  <a:pt x="1917" y="576"/>
                </a:lnTo>
                <a:lnTo>
                  <a:pt x="1916" y="578"/>
                </a:lnTo>
                <a:lnTo>
                  <a:pt x="1914" y="583"/>
                </a:lnTo>
                <a:lnTo>
                  <a:pt x="1914" y="586"/>
                </a:lnTo>
                <a:lnTo>
                  <a:pt x="1916" y="586"/>
                </a:lnTo>
                <a:lnTo>
                  <a:pt x="1916" y="587"/>
                </a:lnTo>
                <a:lnTo>
                  <a:pt x="1916" y="589"/>
                </a:lnTo>
                <a:lnTo>
                  <a:pt x="1916" y="590"/>
                </a:lnTo>
                <a:lnTo>
                  <a:pt x="1917" y="592"/>
                </a:lnTo>
                <a:lnTo>
                  <a:pt x="1917" y="595"/>
                </a:lnTo>
                <a:lnTo>
                  <a:pt x="1916" y="595"/>
                </a:lnTo>
                <a:lnTo>
                  <a:pt x="1914" y="594"/>
                </a:lnTo>
                <a:lnTo>
                  <a:pt x="1911" y="594"/>
                </a:lnTo>
                <a:lnTo>
                  <a:pt x="1905" y="595"/>
                </a:lnTo>
                <a:lnTo>
                  <a:pt x="1902" y="597"/>
                </a:lnTo>
                <a:lnTo>
                  <a:pt x="1898" y="600"/>
                </a:lnTo>
                <a:lnTo>
                  <a:pt x="1898" y="600"/>
                </a:lnTo>
                <a:lnTo>
                  <a:pt x="1897" y="598"/>
                </a:lnTo>
                <a:lnTo>
                  <a:pt x="1895" y="597"/>
                </a:lnTo>
                <a:lnTo>
                  <a:pt x="1895" y="597"/>
                </a:lnTo>
                <a:lnTo>
                  <a:pt x="1894" y="598"/>
                </a:lnTo>
                <a:lnTo>
                  <a:pt x="1895" y="600"/>
                </a:lnTo>
                <a:lnTo>
                  <a:pt x="1897" y="600"/>
                </a:lnTo>
                <a:lnTo>
                  <a:pt x="1895" y="605"/>
                </a:lnTo>
                <a:lnTo>
                  <a:pt x="1895" y="606"/>
                </a:lnTo>
                <a:lnTo>
                  <a:pt x="1895" y="609"/>
                </a:lnTo>
                <a:lnTo>
                  <a:pt x="1895" y="611"/>
                </a:lnTo>
                <a:lnTo>
                  <a:pt x="1895" y="611"/>
                </a:lnTo>
                <a:lnTo>
                  <a:pt x="1892" y="616"/>
                </a:lnTo>
                <a:lnTo>
                  <a:pt x="1889" y="622"/>
                </a:lnTo>
                <a:lnTo>
                  <a:pt x="1886" y="625"/>
                </a:lnTo>
                <a:lnTo>
                  <a:pt x="1883" y="627"/>
                </a:lnTo>
                <a:lnTo>
                  <a:pt x="1881" y="628"/>
                </a:lnTo>
                <a:lnTo>
                  <a:pt x="1881" y="628"/>
                </a:lnTo>
                <a:lnTo>
                  <a:pt x="1876" y="633"/>
                </a:lnTo>
                <a:lnTo>
                  <a:pt x="1872" y="636"/>
                </a:lnTo>
                <a:lnTo>
                  <a:pt x="1870" y="638"/>
                </a:lnTo>
                <a:lnTo>
                  <a:pt x="1870" y="636"/>
                </a:lnTo>
                <a:lnTo>
                  <a:pt x="1868" y="635"/>
                </a:lnTo>
                <a:lnTo>
                  <a:pt x="1868" y="633"/>
                </a:lnTo>
                <a:lnTo>
                  <a:pt x="1867" y="631"/>
                </a:lnTo>
                <a:lnTo>
                  <a:pt x="1867" y="630"/>
                </a:lnTo>
                <a:lnTo>
                  <a:pt x="1867" y="628"/>
                </a:lnTo>
                <a:lnTo>
                  <a:pt x="1865" y="619"/>
                </a:lnTo>
                <a:lnTo>
                  <a:pt x="1864" y="611"/>
                </a:lnTo>
                <a:lnTo>
                  <a:pt x="1864" y="608"/>
                </a:lnTo>
                <a:lnTo>
                  <a:pt x="1862" y="606"/>
                </a:lnTo>
                <a:lnTo>
                  <a:pt x="1861" y="603"/>
                </a:lnTo>
                <a:lnTo>
                  <a:pt x="1861" y="602"/>
                </a:lnTo>
                <a:lnTo>
                  <a:pt x="1861" y="598"/>
                </a:lnTo>
                <a:lnTo>
                  <a:pt x="1857" y="584"/>
                </a:lnTo>
                <a:lnTo>
                  <a:pt x="1857" y="579"/>
                </a:lnTo>
                <a:lnTo>
                  <a:pt x="1854" y="568"/>
                </a:lnTo>
                <a:lnTo>
                  <a:pt x="1853" y="561"/>
                </a:lnTo>
                <a:lnTo>
                  <a:pt x="1853" y="554"/>
                </a:lnTo>
                <a:lnTo>
                  <a:pt x="1853" y="551"/>
                </a:lnTo>
                <a:lnTo>
                  <a:pt x="1854" y="543"/>
                </a:lnTo>
                <a:lnTo>
                  <a:pt x="1854" y="537"/>
                </a:lnTo>
                <a:lnTo>
                  <a:pt x="1859" y="524"/>
                </a:lnTo>
                <a:lnTo>
                  <a:pt x="1859" y="523"/>
                </a:lnTo>
                <a:lnTo>
                  <a:pt x="1861" y="523"/>
                </a:lnTo>
                <a:lnTo>
                  <a:pt x="1867" y="518"/>
                </a:lnTo>
                <a:lnTo>
                  <a:pt x="1870" y="515"/>
                </a:lnTo>
                <a:lnTo>
                  <a:pt x="1872" y="512"/>
                </a:lnTo>
                <a:lnTo>
                  <a:pt x="1873" y="509"/>
                </a:lnTo>
                <a:lnTo>
                  <a:pt x="1873" y="507"/>
                </a:lnTo>
                <a:lnTo>
                  <a:pt x="1873" y="505"/>
                </a:lnTo>
                <a:lnTo>
                  <a:pt x="1872" y="504"/>
                </a:lnTo>
                <a:lnTo>
                  <a:pt x="1870" y="502"/>
                </a:lnTo>
                <a:lnTo>
                  <a:pt x="1872" y="502"/>
                </a:lnTo>
                <a:lnTo>
                  <a:pt x="1872" y="501"/>
                </a:lnTo>
                <a:lnTo>
                  <a:pt x="1873" y="501"/>
                </a:lnTo>
                <a:lnTo>
                  <a:pt x="1876" y="502"/>
                </a:lnTo>
                <a:lnTo>
                  <a:pt x="1879" y="501"/>
                </a:lnTo>
                <a:lnTo>
                  <a:pt x="1883" y="496"/>
                </a:lnTo>
                <a:lnTo>
                  <a:pt x="1887" y="498"/>
                </a:lnTo>
                <a:lnTo>
                  <a:pt x="1890" y="496"/>
                </a:lnTo>
                <a:lnTo>
                  <a:pt x="1892" y="498"/>
                </a:lnTo>
                <a:lnTo>
                  <a:pt x="1892" y="496"/>
                </a:lnTo>
                <a:lnTo>
                  <a:pt x="1894" y="494"/>
                </a:lnTo>
                <a:lnTo>
                  <a:pt x="1898" y="491"/>
                </a:lnTo>
                <a:lnTo>
                  <a:pt x="1903" y="488"/>
                </a:lnTo>
                <a:lnTo>
                  <a:pt x="1905" y="486"/>
                </a:lnTo>
                <a:lnTo>
                  <a:pt x="1906" y="485"/>
                </a:lnTo>
                <a:lnTo>
                  <a:pt x="1909" y="482"/>
                </a:lnTo>
                <a:lnTo>
                  <a:pt x="1911" y="480"/>
                </a:lnTo>
                <a:lnTo>
                  <a:pt x="1914" y="474"/>
                </a:lnTo>
                <a:lnTo>
                  <a:pt x="1922" y="468"/>
                </a:lnTo>
                <a:lnTo>
                  <a:pt x="1925" y="464"/>
                </a:lnTo>
                <a:lnTo>
                  <a:pt x="1927" y="463"/>
                </a:lnTo>
                <a:lnTo>
                  <a:pt x="1928" y="463"/>
                </a:lnTo>
                <a:lnTo>
                  <a:pt x="1935" y="458"/>
                </a:lnTo>
                <a:lnTo>
                  <a:pt x="1938" y="453"/>
                </a:lnTo>
                <a:lnTo>
                  <a:pt x="1943" y="452"/>
                </a:lnTo>
                <a:lnTo>
                  <a:pt x="1944" y="449"/>
                </a:lnTo>
                <a:lnTo>
                  <a:pt x="1946" y="446"/>
                </a:lnTo>
                <a:lnTo>
                  <a:pt x="1947" y="444"/>
                </a:lnTo>
                <a:lnTo>
                  <a:pt x="1949" y="442"/>
                </a:lnTo>
                <a:lnTo>
                  <a:pt x="1955" y="441"/>
                </a:lnTo>
                <a:lnTo>
                  <a:pt x="1960" y="438"/>
                </a:lnTo>
                <a:lnTo>
                  <a:pt x="1965" y="438"/>
                </a:lnTo>
                <a:lnTo>
                  <a:pt x="1966" y="436"/>
                </a:lnTo>
                <a:lnTo>
                  <a:pt x="1968" y="436"/>
                </a:lnTo>
                <a:lnTo>
                  <a:pt x="1971" y="435"/>
                </a:lnTo>
                <a:lnTo>
                  <a:pt x="1968" y="433"/>
                </a:lnTo>
                <a:lnTo>
                  <a:pt x="1969" y="431"/>
                </a:lnTo>
                <a:lnTo>
                  <a:pt x="1969" y="430"/>
                </a:lnTo>
                <a:lnTo>
                  <a:pt x="1972" y="428"/>
                </a:lnTo>
                <a:lnTo>
                  <a:pt x="1974" y="425"/>
                </a:lnTo>
                <a:lnTo>
                  <a:pt x="1974" y="423"/>
                </a:lnTo>
                <a:lnTo>
                  <a:pt x="1974" y="423"/>
                </a:lnTo>
                <a:lnTo>
                  <a:pt x="1971" y="422"/>
                </a:lnTo>
                <a:lnTo>
                  <a:pt x="1972" y="420"/>
                </a:lnTo>
                <a:lnTo>
                  <a:pt x="1972" y="419"/>
                </a:lnTo>
                <a:lnTo>
                  <a:pt x="1974" y="417"/>
                </a:lnTo>
                <a:lnTo>
                  <a:pt x="1976" y="414"/>
                </a:lnTo>
                <a:lnTo>
                  <a:pt x="1976" y="409"/>
                </a:lnTo>
                <a:lnTo>
                  <a:pt x="1977" y="405"/>
                </a:lnTo>
                <a:lnTo>
                  <a:pt x="1979" y="403"/>
                </a:lnTo>
                <a:lnTo>
                  <a:pt x="1984" y="400"/>
                </a:lnTo>
                <a:lnTo>
                  <a:pt x="1984" y="400"/>
                </a:lnTo>
                <a:lnTo>
                  <a:pt x="1987" y="401"/>
                </a:lnTo>
                <a:lnTo>
                  <a:pt x="1991" y="401"/>
                </a:lnTo>
                <a:lnTo>
                  <a:pt x="1991" y="403"/>
                </a:lnTo>
                <a:lnTo>
                  <a:pt x="1993" y="401"/>
                </a:lnTo>
                <a:lnTo>
                  <a:pt x="1991" y="400"/>
                </a:lnTo>
                <a:lnTo>
                  <a:pt x="1993" y="400"/>
                </a:lnTo>
                <a:lnTo>
                  <a:pt x="1995" y="400"/>
                </a:lnTo>
                <a:lnTo>
                  <a:pt x="1995" y="400"/>
                </a:lnTo>
                <a:lnTo>
                  <a:pt x="1990" y="398"/>
                </a:lnTo>
                <a:lnTo>
                  <a:pt x="1987" y="398"/>
                </a:lnTo>
                <a:lnTo>
                  <a:pt x="1982" y="395"/>
                </a:lnTo>
                <a:lnTo>
                  <a:pt x="1980" y="395"/>
                </a:lnTo>
                <a:lnTo>
                  <a:pt x="1979" y="395"/>
                </a:lnTo>
                <a:lnTo>
                  <a:pt x="1965" y="398"/>
                </a:lnTo>
                <a:lnTo>
                  <a:pt x="1965" y="400"/>
                </a:lnTo>
                <a:lnTo>
                  <a:pt x="1963" y="400"/>
                </a:lnTo>
                <a:lnTo>
                  <a:pt x="1965" y="403"/>
                </a:lnTo>
                <a:lnTo>
                  <a:pt x="1963" y="403"/>
                </a:lnTo>
                <a:lnTo>
                  <a:pt x="1963" y="403"/>
                </a:lnTo>
                <a:lnTo>
                  <a:pt x="1963" y="405"/>
                </a:lnTo>
                <a:lnTo>
                  <a:pt x="1961" y="408"/>
                </a:lnTo>
                <a:lnTo>
                  <a:pt x="1961" y="409"/>
                </a:lnTo>
                <a:lnTo>
                  <a:pt x="1960" y="412"/>
                </a:lnTo>
                <a:lnTo>
                  <a:pt x="1960" y="416"/>
                </a:lnTo>
                <a:lnTo>
                  <a:pt x="1963" y="417"/>
                </a:lnTo>
                <a:lnTo>
                  <a:pt x="1963" y="417"/>
                </a:lnTo>
                <a:lnTo>
                  <a:pt x="1963" y="419"/>
                </a:lnTo>
                <a:lnTo>
                  <a:pt x="1961" y="419"/>
                </a:lnTo>
                <a:lnTo>
                  <a:pt x="1961" y="420"/>
                </a:lnTo>
                <a:lnTo>
                  <a:pt x="1961" y="420"/>
                </a:lnTo>
                <a:lnTo>
                  <a:pt x="1960" y="420"/>
                </a:lnTo>
                <a:lnTo>
                  <a:pt x="1958" y="420"/>
                </a:lnTo>
                <a:lnTo>
                  <a:pt x="1958" y="417"/>
                </a:lnTo>
                <a:lnTo>
                  <a:pt x="1957" y="417"/>
                </a:lnTo>
                <a:lnTo>
                  <a:pt x="1957" y="417"/>
                </a:lnTo>
                <a:lnTo>
                  <a:pt x="1955" y="419"/>
                </a:lnTo>
                <a:lnTo>
                  <a:pt x="1955" y="419"/>
                </a:lnTo>
                <a:lnTo>
                  <a:pt x="1954" y="417"/>
                </a:lnTo>
                <a:lnTo>
                  <a:pt x="1952" y="419"/>
                </a:lnTo>
                <a:lnTo>
                  <a:pt x="1949" y="420"/>
                </a:lnTo>
                <a:lnTo>
                  <a:pt x="1931" y="433"/>
                </a:lnTo>
                <a:lnTo>
                  <a:pt x="1930" y="435"/>
                </a:lnTo>
                <a:lnTo>
                  <a:pt x="1928" y="438"/>
                </a:lnTo>
                <a:lnTo>
                  <a:pt x="1924" y="438"/>
                </a:lnTo>
                <a:lnTo>
                  <a:pt x="1922" y="439"/>
                </a:lnTo>
                <a:lnTo>
                  <a:pt x="1920" y="439"/>
                </a:lnTo>
                <a:lnTo>
                  <a:pt x="1919" y="441"/>
                </a:lnTo>
                <a:lnTo>
                  <a:pt x="1919" y="439"/>
                </a:lnTo>
                <a:lnTo>
                  <a:pt x="1919" y="439"/>
                </a:lnTo>
                <a:lnTo>
                  <a:pt x="1920" y="436"/>
                </a:lnTo>
                <a:lnTo>
                  <a:pt x="1922" y="433"/>
                </a:lnTo>
                <a:lnTo>
                  <a:pt x="1920" y="431"/>
                </a:lnTo>
                <a:lnTo>
                  <a:pt x="1919" y="431"/>
                </a:lnTo>
                <a:lnTo>
                  <a:pt x="1917" y="433"/>
                </a:lnTo>
                <a:lnTo>
                  <a:pt x="1916" y="435"/>
                </a:lnTo>
                <a:lnTo>
                  <a:pt x="1914" y="433"/>
                </a:lnTo>
                <a:lnTo>
                  <a:pt x="1914" y="433"/>
                </a:lnTo>
                <a:lnTo>
                  <a:pt x="1916" y="430"/>
                </a:lnTo>
                <a:lnTo>
                  <a:pt x="1916" y="428"/>
                </a:lnTo>
                <a:lnTo>
                  <a:pt x="1916" y="427"/>
                </a:lnTo>
                <a:lnTo>
                  <a:pt x="1916" y="425"/>
                </a:lnTo>
                <a:lnTo>
                  <a:pt x="1919" y="420"/>
                </a:lnTo>
                <a:lnTo>
                  <a:pt x="1920" y="419"/>
                </a:lnTo>
                <a:lnTo>
                  <a:pt x="1922" y="416"/>
                </a:lnTo>
                <a:lnTo>
                  <a:pt x="1922" y="414"/>
                </a:lnTo>
                <a:lnTo>
                  <a:pt x="1920" y="412"/>
                </a:lnTo>
                <a:lnTo>
                  <a:pt x="1920" y="412"/>
                </a:lnTo>
                <a:lnTo>
                  <a:pt x="1919" y="412"/>
                </a:lnTo>
                <a:lnTo>
                  <a:pt x="1913" y="416"/>
                </a:lnTo>
                <a:lnTo>
                  <a:pt x="1911" y="417"/>
                </a:lnTo>
                <a:lnTo>
                  <a:pt x="1909" y="416"/>
                </a:lnTo>
                <a:lnTo>
                  <a:pt x="1908" y="416"/>
                </a:lnTo>
                <a:lnTo>
                  <a:pt x="1906" y="412"/>
                </a:lnTo>
                <a:lnTo>
                  <a:pt x="1905" y="412"/>
                </a:lnTo>
                <a:lnTo>
                  <a:pt x="1903" y="412"/>
                </a:lnTo>
                <a:lnTo>
                  <a:pt x="1900" y="414"/>
                </a:lnTo>
                <a:lnTo>
                  <a:pt x="1895" y="414"/>
                </a:lnTo>
                <a:lnTo>
                  <a:pt x="1892" y="414"/>
                </a:lnTo>
                <a:lnTo>
                  <a:pt x="1890" y="416"/>
                </a:lnTo>
                <a:lnTo>
                  <a:pt x="1889" y="416"/>
                </a:lnTo>
                <a:lnTo>
                  <a:pt x="1884" y="416"/>
                </a:lnTo>
                <a:lnTo>
                  <a:pt x="1879" y="416"/>
                </a:lnTo>
                <a:lnTo>
                  <a:pt x="1879" y="416"/>
                </a:lnTo>
                <a:lnTo>
                  <a:pt x="1875" y="417"/>
                </a:lnTo>
                <a:lnTo>
                  <a:pt x="1872" y="420"/>
                </a:lnTo>
                <a:lnTo>
                  <a:pt x="1870" y="420"/>
                </a:lnTo>
                <a:lnTo>
                  <a:pt x="1868" y="422"/>
                </a:lnTo>
                <a:lnTo>
                  <a:pt x="1868" y="427"/>
                </a:lnTo>
                <a:lnTo>
                  <a:pt x="1865" y="428"/>
                </a:lnTo>
                <a:lnTo>
                  <a:pt x="1864" y="430"/>
                </a:lnTo>
                <a:lnTo>
                  <a:pt x="1859" y="433"/>
                </a:lnTo>
                <a:lnTo>
                  <a:pt x="1857" y="438"/>
                </a:lnTo>
                <a:lnTo>
                  <a:pt x="1854" y="439"/>
                </a:lnTo>
                <a:lnTo>
                  <a:pt x="1851" y="442"/>
                </a:lnTo>
                <a:lnTo>
                  <a:pt x="1845" y="447"/>
                </a:lnTo>
                <a:lnTo>
                  <a:pt x="1838" y="452"/>
                </a:lnTo>
                <a:lnTo>
                  <a:pt x="1837" y="457"/>
                </a:lnTo>
                <a:lnTo>
                  <a:pt x="1835" y="457"/>
                </a:lnTo>
                <a:lnTo>
                  <a:pt x="1834" y="458"/>
                </a:lnTo>
                <a:lnTo>
                  <a:pt x="1834" y="460"/>
                </a:lnTo>
                <a:lnTo>
                  <a:pt x="1834" y="461"/>
                </a:lnTo>
                <a:lnTo>
                  <a:pt x="1834" y="463"/>
                </a:lnTo>
                <a:lnTo>
                  <a:pt x="1832" y="464"/>
                </a:lnTo>
                <a:lnTo>
                  <a:pt x="1834" y="466"/>
                </a:lnTo>
                <a:lnTo>
                  <a:pt x="1834" y="466"/>
                </a:lnTo>
                <a:lnTo>
                  <a:pt x="1835" y="466"/>
                </a:lnTo>
                <a:lnTo>
                  <a:pt x="1838" y="464"/>
                </a:lnTo>
                <a:lnTo>
                  <a:pt x="1845" y="466"/>
                </a:lnTo>
                <a:lnTo>
                  <a:pt x="1846" y="468"/>
                </a:lnTo>
                <a:lnTo>
                  <a:pt x="1846" y="471"/>
                </a:lnTo>
                <a:lnTo>
                  <a:pt x="1846" y="472"/>
                </a:lnTo>
                <a:lnTo>
                  <a:pt x="1845" y="472"/>
                </a:lnTo>
                <a:lnTo>
                  <a:pt x="1842" y="472"/>
                </a:lnTo>
                <a:lnTo>
                  <a:pt x="1840" y="472"/>
                </a:lnTo>
                <a:lnTo>
                  <a:pt x="1837" y="471"/>
                </a:lnTo>
                <a:lnTo>
                  <a:pt x="1835" y="472"/>
                </a:lnTo>
                <a:lnTo>
                  <a:pt x="1834" y="474"/>
                </a:lnTo>
                <a:lnTo>
                  <a:pt x="1831" y="474"/>
                </a:lnTo>
                <a:lnTo>
                  <a:pt x="1829" y="474"/>
                </a:lnTo>
                <a:lnTo>
                  <a:pt x="1826" y="471"/>
                </a:lnTo>
                <a:lnTo>
                  <a:pt x="1821" y="471"/>
                </a:lnTo>
                <a:lnTo>
                  <a:pt x="1820" y="474"/>
                </a:lnTo>
                <a:lnTo>
                  <a:pt x="1818" y="474"/>
                </a:lnTo>
                <a:lnTo>
                  <a:pt x="1816" y="474"/>
                </a:lnTo>
                <a:lnTo>
                  <a:pt x="1813" y="477"/>
                </a:lnTo>
                <a:lnTo>
                  <a:pt x="1813" y="477"/>
                </a:lnTo>
                <a:lnTo>
                  <a:pt x="1810" y="477"/>
                </a:lnTo>
                <a:lnTo>
                  <a:pt x="1807" y="475"/>
                </a:lnTo>
                <a:lnTo>
                  <a:pt x="1805" y="475"/>
                </a:lnTo>
                <a:lnTo>
                  <a:pt x="1804" y="475"/>
                </a:lnTo>
                <a:lnTo>
                  <a:pt x="1802" y="479"/>
                </a:lnTo>
                <a:lnTo>
                  <a:pt x="1797" y="479"/>
                </a:lnTo>
                <a:lnTo>
                  <a:pt x="1791" y="479"/>
                </a:lnTo>
                <a:lnTo>
                  <a:pt x="1788" y="474"/>
                </a:lnTo>
                <a:lnTo>
                  <a:pt x="1794" y="472"/>
                </a:lnTo>
                <a:lnTo>
                  <a:pt x="1797" y="472"/>
                </a:lnTo>
                <a:lnTo>
                  <a:pt x="1801" y="472"/>
                </a:lnTo>
                <a:lnTo>
                  <a:pt x="1805" y="471"/>
                </a:lnTo>
                <a:lnTo>
                  <a:pt x="1804" y="471"/>
                </a:lnTo>
                <a:lnTo>
                  <a:pt x="1802" y="469"/>
                </a:lnTo>
                <a:lnTo>
                  <a:pt x="1801" y="469"/>
                </a:lnTo>
                <a:lnTo>
                  <a:pt x="1797" y="469"/>
                </a:lnTo>
                <a:lnTo>
                  <a:pt x="1794" y="464"/>
                </a:lnTo>
                <a:lnTo>
                  <a:pt x="1791" y="464"/>
                </a:lnTo>
                <a:lnTo>
                  <a:pt x="1790" y="463"/>
                </a:lnTo>
                <a:lnTo>
                  <a:pt x="1786" y="463"/>
                </a:lnTo>
                <a:lnTo>
                  <a:pt x="1786" y="464"/>
                </a:lnTo>
                <a:lnTo>
                  <a:pt x="1785" y="464"/>
                </a:lnTo>
                <a:lnTo>
                  <a:pt x="1785" y="466"/>
                </a:lnTo>
                <a:lnTo>
                  <a:pt x="1783" y="466"/>
                </a:lnTo>
                <a:lnTo>
                  <a:pt x="1783" y="466"/>
                </a:lnTo>
                <a:lnTo>
                  <a:pt x="1782" y="464"/>
                </a:lnTo>
                <a:lnTo>
                  <a:pt x="1779" y="466"/>
                </a:lnTo>
                <a:lnTo>
                  <a:pt x="1780" y="464"/>
                </a:lnTo>
                <a:lnTo>
                  <a:pt x="1782" y="464"/>
                </a:lnTo>
                <a:lnTo>
                  <a:pt x="1779" y="463"/>
                </a:lnTo>
                <a:lnTo>
                  <a:pt x="1777" y="463"/>
                </a:lnTo>
                <a:lnTo>
                  <a:pt x="1775" y="461"/>
                </a:lnTo>
                <a:lnTo>
                  <a:pt x="1767" y="460"/>
                </a:lnTo>
                <a:lnTo>
                  <a:pt x="1764" y="460"/>
                </a:lnTo>
                <a:lnTo>
                  <a:pt x="1761" y="460"/>
                </a:lnTo>
                <a:lnTo>
                  <a:pt x="1758" y="463"/>
                </a:lnTo>
                <a:lnTo>
                  <a:pt x="1760" y="464"/>
                </a:lnTo>
                <a:lnTo>
                  <a:pt x="1760" y="464"/>
                </a:lnTo>
                <a:lnTo>
                  <a:pt x="1761" y="466"/>
                </a:lnTo>
                <a:lnTo>
                  <a:pt x="1760" y="466"/>
                </a:lnTo>
                <a:lnTo>
                  <a:pt x="1756" y="466"/>
                </a:lnTo>
                <a:lnTo>
                  <a:pt x="1755" y="464"/>
                </a:lnTo>
                <a:lnTo>
                  <a:pt x="1753" y="466"/>
                </a:lnTo>
                <a:lnTo>
                  <a:pt x="1753" y="468"/>
                </a:lnTo>
                <a:lnTo>
                  <a:pt x="1756" y="468"/>
                </a:lnTo>
                <a:lnTo>
                  <a:pt x="1756" y="468"/>
                </a:lnTo>
                <a:lnTo>
                  <a:pt x="1756" y="469"/>
                </a:lnTo>
                <a:lnTo>
                  <a:pt x="1753" y="471"/>
                </a:lnTo>
                <a:lnTo>
                  <a:pt x="1750" y="471"/>
                </a:lnTo>
                <a:lnTo>
                  <a:pt x="1747" y="468"/>
                </a:lnTo>
                <a:lnTo>
                  <a:pt x="1741" y="468"/>
                </a:lnTo>
                <a:lnTo>
                  <a:pt x="1739" y="469"/>
                </a:lnTo>
                <a:lnTo>
                  <a:pt x="1736" y="471"/>
                </a:lnTo>
                <a:lnTo>
                  <a:pt x="1730" y="468"/>
                </a:lnTo>
                <a:lnTo>
                  <a:pt x="1726" y="468"/>
                </a:lnTo>
                <a:lnTo>
                  <a:pt x="1722" y="466"/>
                </a:lnTo>
                <a:lnTo>
                  <a:pt x="1720" y="466"/>
                </a:lnTo>
                <a:lnTo>
                  <a:pt x="1719" y="471"/>
                </a:lnTo>
                <a:lnTo>
                  <a:pt x="1715" y="472"/>
                </a:lnTo>
                <a:lnTo>
                  <a:pt x="1714" y="472"/>
                </a:lnTo>
                <a:lnTo>
                  <a:pt x="1712" y="469"/>
                </a:lnTo>
                <a:lnTo>
                  <a:pt x="1711" y="468"/>
                </a:lnTo>
                <a:lnTo>
                  <a:pt x="1708" y="468"/>
                </a:lnTo>
                <a:lnTo>
                  <a:pt x="1692" y="468"/>
                </a:lnTo>
                <a:lnTo>
                  <a:pt x="1687" y="468"/>
                </a:lnTo>
                <a:lnTo>
                  <a:pt x="1684" y="468"/>
                </a:lnTo>
                <a:lnTo>
                  <a:pt x="1679" y="469"/>
                </a:lnTo>
                <a:lnTo>
                  <a:pt x="1674" y="468"/>
                </a:lnTo>
                <a:lnTo>
                  <a:pt x="1665" y="471"/>
                </a:lnTo>
                <a:lnTo>
                  <a:pt x="1662" y="472"/>
                </a:lnTo>
                <a:lnTo>
                  <a:pt x="1657" y="475"/>
                </a:lnTo>
                <a:lnTo>
                  <a:pt x="1652" y="482"/>
                </a:lnTo>
                <a:lnTo>
                  <a:pt x="1651" y="483"/>
                </a:lnTo>
                <a:lnTo>
                  <a:pt x="1648" y="486"/>
                </a:lnTo>
                <a:lnTo>
                  <a:pt x="1641" y="488"/>
                </a:lnTo>
                <a:lnTo>
                  <a:pt x="1640" y="491"/>
                </a:lnTo>
                <a:lnTo>
                  <a:pt x="1638" y="493"/>
                </a:lnTo>
                <a:lnTo>
                  <a:pt x="1635" y="499"/>
                </a:lnTo>
                <a:lnTo>
                  <a:pt x="1633" y="501"/>
                </a:lnTo>
                <a:lnTo>
                  <a:pt x="1627" y="504"/>
                </a:lnTo>
                <a:lnTo>
                  <a:pt x="1626" y="507"/>
                </a:lnTo>
                <a:lnTo>
                  <a:pt x="1624" y="507"/>
                </a:lnTo>
                <a:lnTo>
                  <a:pt x="1622" y="509"/>
                </a:lnTo>
                <a:lnTo>
                  <a:pt x="1621" y="510"/>
                </a:lnTo>
                <a:lnTo>
                  <a:pt x="1619" y="512"/>
                </a:lnTo>
                <a:lnTo>
                  <a:pt x="1616" y="512"/>
                </a:lnTo>
                <a:lnTo>
                  <a:pt x="1613" y="516"/>
                </a:lnTo>
                <a:lnTo>
                  <a:pt x="1608" y="518"/>
                </a:lnTo>
                <a:lnTo>
                  <a:pt x="1602" y="526"/>
                </a:lnTo>
                <a:lnTo>
                  <a:pt x="1602" y="526"/>
                </a:lnTo>
                <a:lnTo>
                  <a:pt x="1600" y="527"/>
                </a:lnTo>
                <a:lnTo>
                  <a:pt x="1600" y="529"/>
                </a:lnTo>
                <a:lnTo>
                  <a:pt x="1594" y="535"/>
                </a:lnTo>
                <a:lnTo>
                  <a:pt x="1592" y="535"/>
                </a:lnTo>
                <a:lnTo>
                  <a:pt x="1589" y="538"/>
                </a:lnTo>
                <a:lnTo>
                  <a:pt x="1588" y="540"/>
                </a:lnTo>
                <a:lnTo>
                  <a:pt x="1585" y="543"/>
                </a:lnTo>
                <a:lnTo>
                  <a:pt x="1581" y="545"/>
                </a:lnTo>
                <a:lnTo>
                  <a:pt x="1577" y="546"/>
                </a:lnTo>
                <a:lnTo>
                  <a:pt x="1575" y="548"/>
                </a:lnTo>
                <a:lnTo>
                  <a:pt x="1572" y="551"/>
                </a:lnTo>
                <a:lnTo>
                  <a:pt x="1566" y="556"/>
                </a:lnTo>
                <a:lnTo>
                  <a:pt x="1563" y="556"/>
                </a:lnTo>
                <a:lnTo>
                  <a:pt x="1559" y="559"/>
                </a:lnTo>
                <a:lnTo>
                  <a:pt x="1559" y="561"/>
                </a:lnTo>
                <a:lnTo>
                  <a:pt x="1558" y="562"/>
                </a:lnTo>
                <a:lnTo>
                  <a:pt x="1559" y="564"/>
                </a:lnTo>
                <a:lnTo>
                  <a:pt x="1559" y="564"/>
                </a:lnTo>
                <a:lnTo>
                  <a:pt x="1561" y="565"/>
                </a:lnTo>
                <a:lnTo>
                  <a:pt x="1567" y="567"/>
                </a:lnTo>
                <a:lnTo>
                  <a:pt x="1574" y="567"/>
                </a:lnTo>
                <a:lnTo>
                  <a:pt x="1578" y="567"/>
                </a:lnTo>
                <a:lnTo>
                  <a:pt x="1580" y="567"/>
                </a:lnTo>
                <a:lnTo>
                  <a:pt x="1581" y="567"/>
                </a:lnTo>
                <a:lnTo>
                  <a:pt x="1581" y="567"/>
                </a:lnTo>
                <a:lnTo>
                  <a:pt x="1581" y="570"/>
                </a:lnTo>
                <a:lnTo>
                  <a:pt x="1581" y="572"/>
                </a:lnTo>
                <a:lnTo>
                  <a:pt x="1580" y="578"/>
                </a:lnTo>
                <a:lnTo>
                  <a:pt x="1580" y="579"/>
                </a:lnTo>
                <a:lnTo>
                  <a:pt x="1580" y="583"/>
                </a:lnTo>
                <a:lnTo>
                  <a:pt x="1581" y="583"/>
                </a:lnTo>
                <a:lnTo>
                  <a:pt x="1583" y="581"/>
                </a:lnTo>
                <a:lnTo>
                  <a:pt x="1585" y="581"/>
                </a:lnTo>
                <a:lnTo>
                  <a:pt x="1586" y="583"/>
                </a:lnTo>
                <a:lnTo>
                  <a:pt x="1588" y="578"/>
                </a:lnTo>
                <a:lnTo>
                  <a:pt x="1586" y="578"/>
                </a:lnTo>
                <a:lnTo>
                  <a:pt x="1586" y="576"/>
                </a:lnTo>
                <a:lnTo>
                  <a:pt x="1586" y="575"/>
                </a:lnTo>
                <a:lnTo>
                  <a:pt x="1589" y="573"/>
                </a:lnTo>
                <a:lnTo>
                  <a:pt x="1592" y="573"/>
                </a:lnTo>
                <a:lnTo>
                  <a:pt x="1594" y="573"/>
                </a:lnTo>
                <a:lnTo>
                  <a:pt x="1591" y="575"/>
                </a:lnTo>
                <a:lnTo>
                  <a:pt x="1591" y="576"/>
                </a:lnTo>
                <a:lnTo>
                  <a:pt x="1589" y="576"/>
                </a:lnTo>
                <a:lnTo>
                  <a:pt x="1589" y="576"/>
                </a:lnTo>
                <a:lnTo>
                  <a:pt x="1591" y="578"/>
                </a:lnTo>
                <a:lnTo>
                  <a:pt x="1592" y="579"/>
                </a:lnTo>
                <a:lnTo>
                  <a:pt x="1596" y="579"/>
                </a:lnTo>
                <a:lnTo>
                  <a:pt x="1596" y="581"/>
                </a:lnTo>
                <a:lnTo>
                  <a:pt x="1594" y="581"/>
                </a:lnTo>
                <a:lnTo>
                  <a:pt x="1591" y="584"/>
                </a:lnTo>
                <a:lnTo>
                  <a:pt x="1589" y="586"/>
                </a:lnTo>
                <a:lnTo>
                  <a:pt x="1588" y="587"/>
                </a:lnTo>
                <a:lnTo>
                  <a:pt x="1588" y="587"/>
                </a:lnTo>
                <a:lnTo>
                  <a:pt x="1589" y="587"/>
                </a:lnTo>
                <a:lnTo>
                  <a:pt x="1596" y="587"/>
                </a:lnTo>
                <a:lnTo>
                  <a:pt x="1597" y="586"/>
                </a:lnTo>
                <a:lnTo>
                  <a:pt x="1602" y="584"/>
                </a:lnTo>
                <a:lnTo>
                  <a:pt x="1604" y="581"/>
                </a:lnTo>
                <a:lnTo>
                  <a:pt x="1605" y="579"/>
                </a:lnTo>
                <a:lnTo>
                  <a:pt x="1607" y="579"/>
                </a:lnTo>
                <a:lnTo>
                  <a:pt x="1607" y="579"/>
                </a:lnTo>
                <a:lnTo>
                  <a:pt x="1607" y="583"/>
                </a:lnTo>
                <a:lnTo>
                  <a:pt x="1605" y="584"/>
                </a:lnTo>
                <a:lnTo>
                  <a:pt x="1604" y="587"/>
                </a:lnTo>
                <a:lnTo>
                  <a:pt x="1602" y="587"/>
                </a:lnTo>
                <a:lnTo>
                  <a:pt x="1604" y="587"/>
                </a:lnTo>
                <a:lnTo>
                  <a:pt x="1605" y="587"/>
                </a:lnTo>
                <a:lnTo>
                  <a:pt x="1607" y="587"/>
                </a:lnTo>
                <a:lnTo>
                  <a:pt x="1608" y="584"/>
                </a:lnTo>
                <a:lnTo>
                  <a:pt x="1608" y="581"/>
                </a:lnTo>
                <a:lnTo>
                  <a:pt x="1610" y="578"/>
                </a:lnTo>
                <a:lnTo>
                  <a:pt x="1608" y="576"/>
                </a:lnTo>
                <a:lnTo>
                  <a:pt x="1608" y="575"/>
                </a:lnTo>
                <a:lnTo>
                  <a:pt x="1608" y="573"/>
                </a:lnTo>
                <a:lnTo>
                  <a:pt x="1608" y="572"/>
                </a:lnTo>
                <a:lnTo>
                  <a:pt x="1615" y="575"/>
                </a:lnTo>
                <a:lnTo>
                  <a:pt x="1618" y="575"/>
                </a:lnTo>
                <a:lnTo>
                  <a:pt x="1624" y="573"/>
                </a:lnTo>
                <a:lnTo>
                  <a:pt x="1624" y="573"/>
                </a:lnTo>
                <a:lnTo>
                  <a:pt x="1626" y="575"/>
                </a:lnTo>
                <a:lnTo>
                  <a:pt x="1630" y="578"/>
                </a:lnTo>
                <a:lnTo>
                  <a:pt x="1630" y="578"/>
                </a:lnTo>
                <a:lnTo>
                  <a:pt x="1632" y="583"/>
                </a:lnTo>
                <a:lnTo>
                  <a:pt x="1638" y="586"/>
                </a:lnTo>
                <a:lnTo>
                  <a:pt x="1641" y="589"/>
                </a:lnTo>
                <a:lnTo>
                  <a:pt x="1643" y="589"/>
                </a:lnTo>
                <a:lnTo>
                  <a:pt x="1644" y="592"/>
                </a:lnTo>
                <a:lnTo>
                  <a:pt x="1648" y="592"/>
                </a:lnTo>
                <a:lnTo>
                  <a:pt x="1648" y="595"/>
                </a:lnTo>
                <a:lnTo>
                  <a:pt x="1646" y="597"/>
                </a:lnTo>
                <a:lnTo>
                  <a:pt x="1644" y="598"/>
                </a:lnTo>
                <a:lnTo>
                  <a:pt x="1640" y="597"/>
                </a:lnTo>
                <a:lnTo>
                  <a:pt x="1640" y="597"/>
                </a:lnTo>
                <a:lnTo>
                  <a:pt x="1640" y="597"/>
                </a:lnTo>
                <a:lnTo>
                  <a:pt x="1643" y="600"/>
                </a:lnTo>
                <a:lnTo>
                  <a:pt x="1646" y="602"/>
                </a:lnTo>
                <a:lnTo>
                  <a:pt x="1646" y="605"/>
                </a:lnTo>
                <a:lnTo>
                  <a:pt x="1646" y="606"/>
                </a:lnTo>
                <a:lnTo>
                  <a:pt x="1644" y="609"/>
                </a:lnTo>
                <a:lnTo>
                  <a:pt x="1644" y="611"/>
                </a:lnTo>
                <a:lnTo>
                  <a:pt x="1646" y="613"/>
                </a:lnTo>
                <a:lnTo>
                  <a:pt x="1648" y="613"/>
                </a:lnTo>
                <a:lnTo>
                  <a:pt x="1649" y="614"/>
                </a:lnTo>
                <a:lnTo>
                  <a:pt x="1648" y="617"/>
                </a:lnTo>
                <a:lnTo>
                  <a:pt x="1648" y="619"/>
                </a:lnTo>
                <a:lnTo>
                  <a:pt x="1646" y="620"/>
                </a:lnTo>
                <a:lnTo>
                  <a:pt x="1644" y="624"/>
                </a:lnTo>
                <a:lnTo>
                  <a:pt x="1641" y="625"/>
                </a:lnTo>
                <a:lnTo>
                  <a:pt x="1640" y="628"/>
                </a:lnTo>
                <a:lnTo>
                  <a:pt x="1638" y="633"/>
                </a:lnTo>
                <a:lnTo>
                  <a:pt x="1637" y="636"/>
                </a:lnTo>
                <a:lnTo>
                  <a:pt x="1637" y="638"/>
                </a:lnTo>
                <a:lnTo>
                  <a:pt x="1635" y="641"/>
                </a:lnTo>
                <a:lnTo>
                  <a:pt x="1635" y="646"/>
                </a:lnTo>
                <a:lnTo>
                  <a:pt x="1635" y="653"/>
                </a:lnTo>
                <a:lnTo>
                  <a:pt x="1635" y="653"/>
                </a:lnTo>
                <a:lnTo>
                  <a:pt x="1637" y="653"/>
                </a:lnTo>
                <a:lnTo>
                  <a:pt x="1637" y="655"/>
                </a:lnTo>
                <a:lnTo>
                  <a:pt x="1637" y="655"/>
                </a:lnTo>
                <a:lnTo>
                  <a:pt x="1635" y="657"/>
                </a:lnTo>
                <a:lnTo>
                  <a:pt x="1635" y="658"/>
                </a:lnTo>
                <a:lnTo>
                  <a:pt x="1635" y="660"/>
                </a:lnTo>
                <a:lnTo>
                  <a:pt x="1635" y="663"/>
                </a:lnTo>
                <a:lnTo>
                  <a:pt x="1633" y="668"/>
                </a:lnTo>
                <a:lnTo>
                  <a:pt x="1633" y="669"/>
                </a:lnTo>
                <a:lnTo>
                  <a:pt x="1633" y="671"/>
                </a:lnTo>
                <a:lnTo>
                  <a:pt x="1632" y="671"/>
                </a:lnTo>
                <a:lnTo>
                  <a:pt x="1632" y="672"/>
                </a:lnTo>
                <a:lnTo>
                  <a:pt x="1632" y="674"/>
                </a:lnTo>
                <a:lnTo>
                  <a:pt x="1632" y="674"/>
                </a:lnTo>
                <a:lnTo>
                  <a:pt x="1633" y="676"/>
                </a:lnTo>
                <a:lnTo>
                  <a:pt x="1630" y="679"/>
                </a:lnTo>
                <a:lnTo>
                  <a:pt x="1630" y="683"/>
                </a:lnTo>
                <a:lnTo>
                  <a:pt x="1629" y="685"/>
                </a:lnTo>
                <a:lnTo>
                  <a:pt x="1627" y="687"/>
                </a:lnTo>
                <a:lnTo>
                  <a:pt x="1624" y="690"/>
                </a:lnTo>
                <a:lnTo>
                  <a:pt x="1622" y="691"/>
                </a:lnTo>
                <a:lnTo>
                  <a:pt x="1621" y="693"/>
                </a:lnTo>
                <a:lnTo>
                  <a:pt x="1619" y="694"/>
                </a:lnTo>
                <a:lnTo>
                  <a:pt x="1616" y="699"/>
                </a:lnTo>
                <a:lnTo>
                  <a:pt x="1613" y="704"/>
                </a:lnTo>
                <a:lnTo>
                  <a:pt x="1607" y="710"/>
                </a:lnTo>
                <a:lnTo>
                  <a:pt x="1607" y="712"/>
                </a:lnTo>
                <a:lnTo>
                  <a:pt x="1607" y="713"/>
                </a:lnTo>
                <a:lnTo>
                  <a:pt x="1605" y="717"/>
                </a:lnTo>
                <a:lnTo>
                  <a:pt x="1604" y="720"/>
                </a:lnTo>
                <a:lnTo>
                  <a:pt x="1602" y="721"/>
                </a:lnTo>
                <a:lnTo>
                  <a:pt x="1600" y="724"/>
                </a:lnTo>
                <a:lnTo>
                  <a:pt x="1596" y="731"/>
                </a:lnTo>
                <a:lnTo>
                  <a:pt x="1594" y="732"/>
                </a:lnTo>
                <a:lnTo>
                  <a:pt x="1591" y="735"/>
                </a:lnTo>
                <a:lnTo>
                  <a:pt x="1586" y="740"/>
                </a:lnTo>
                <a:lnTo>
                  <a:pt x="1581" y="745"/>
                </a:lnTo>
                <a:lnTo>
                  <a:pt x="1580" y="746"/>
                </a:lnTo>
                <a:lnTo>
                  <a:pt x="1578" y="748"/>
                </a:lnTo>
                <a:lnTo>
                  <a:pt x="1577" y="751"/>
                </a:lnTo>
                <a:lnTo>
                  <a:pt x="1574" y="753"/>
                </a:lnTo>
                <a:lnTo>
                  <a:pt x="1574" y="754"/>
                </a:lnTo>
                <a:lnTo>
                  <a:pt x="1572" y="756"/>
                </a:lnTo>
                <a:lnTo>
                  <a:pt x="1569" y="757"/>
                </a:lnTo>
                <a:lnTo>
                  <a:pt x="1567" y="759"/>
                </a:lnTo>
                <a:lnTo>
                  <a:pt x="1563" y="765"/>
                </a:lnTo>
                <a:lnTo>
                  <a:pt x="1563" y="767"/>
                </a:lnTo>
                <a:lnTo>
                  <a:pt x="1563" y="769"/>
                </a:lnTo>
                <a:lnTo>
                  <a:pt x="1559" y="770"/>
                </a:lnTo>
                <a:lnTo>
                  <a:pt x="1558" y="773"/>
                </a:lnTo>
                <a:lnTo>
                  <a:pt x="1555" y="775"/>
                </a:lnTo>
                <a:lnTo>
                  <a:pt x="1551" y="778"/>
                </a:lnTo>
                <a:lnTo>
                  <a:pt x="1544" y="781"/>
                </a:lnTo>
                <a:lnTo>
                  <a:pt x="1540" y="783"/>
                </a:lnTo>
                <a:lnTo>
                  <a:pt x="1537" y="786"/>
                </a:lnTo>
                <a:lnTo>
                  <a:pt x="1534" y="786"/>
                </a:lnTo>
                <a:lnTo>
                  <a:pt x="1531" y="787"/>
                </a:lnTo>
                <a:lnTo>
                  <a:pt x="1529" y="787"/>
                </a:lnTo>
                <a:lnTo>
                  <a:pt x="1528" y="787"/>
                </a:lnTo>
                <a:lnTo>
                  <a:pt x="1526" y="786"/>
                </a:lnTo>
                <a:lnTo>
                  <a:pt x="1525" y="786"/>
                </a:lnTo>
                <a:lnTo>
                  <a:pt x="1525" y="786"/>
                </a:lnTo>
                <a:lnTo>
                  <a:pt x="1522" y="784"/>
                </a:lnTo>
                <a:lnTo>
                  <a:pt x="1520" y="784"/>
                </a:lnTo>
                <a:lnTo>
                  <a:pt x="1518" y="784"/>
                </a:lnTo>
                <a:lnTo>
                  <a:pt x="1517" y="784"/>
                </a:lnTo>
                <a:lnTo>
                  <a:pt x="1517" y="778"/>
                </a:lnTo>
                <a:lnTo>
                  <a:pt x="1517" y="776"/>
                </a:lnTo>
                <a:lnTo>
                  <a:pt x="1515" y="778"/>
                </a:lnTo>
                <a:lnTo>
                  <a:pt x="1512" y="781"/>
                </a:lnTo>
                <a:lnTo>
                  <a:pt x="1510" y="781"/>
                </a:lnTo>
                <a:lnTo>
                  <a:pt x="1510" y="781"/>
                </a:lnTo>
                <a:lnTo>
                  <a:pt x="1510" y="780"/>
                </a:lnTo>
                <a:lnTo>
                  <a:pt x="1512" y="778"/>
                </a:lnTo>
                <a:lnTo>
                  <a:pt x="1512" y="778"/>
                </a:lnTo>
                <a:lnTo>
                  <a:pt x="1510" y="778"/>
                </a:lnTo>
                <a:lnTo>
                  <a:pt x="1509" y="778"/>
                </a:lnTo>
                <a:lnTo>
                  <a:pt x="1507" y="780"/>
                </a:lnTo>
                <a:lnTo>
                  <a:pt x="1504" y="783"/>
                </a:lnTo>
                <a:lnTo>
                  <a:pt x="1503" y="786"/>
                </a:lnTo>
                <a:lnTo>
                  <a:pt x="1501" y="786"/>
                </a:lnTo>
                <a:lnTo>
                  <a:pt x="1501" y="787"/>
                </a:lnTo>
                <a:lnTo>
                  <a:pt x="1499" y="789"/>
                </a:lnTo>
                <a:lnTo>
                  <a:pt x="1498" y="789"/>
                </a:lnTo>
                <a:lnTo>
                  <a:pt x="1496" y="789"/>
                </a:lnTo>
                <a:lnTo>
                  <a:pt x="1495" y="789"/>
                </a:lnTo>
                <a:lnTo>
                  <a:pt x="1493" y="789"/>
                </a:lnTo>
                <a:lnTo>
                  <a:pt x="1495" y="791"/>
                </a:lnTo>
                <a:lnTo>
                  <a:pt x="1493" y="794"/>
                </a:lnTo>
                <a:lnTo>
                  <a:pt x="1493" y="795"/>
                </a:lnTo>
                <a:lnTo>
                  <a:pt x="1493" y="794"/>
                </a:lnTo>
                <a:lnTo>
                  <a:pt x="1493" y="794"/>
                </a:lnTo>
                <a:lnTo>
                  <a:pt x="1492" y="792"/>
                </a:lnTo>
                <a:lnTo>
                  <a:pt x="1492" y="792"/>
                </a:lnTo>
                <a:lnTo>
                  <a:pt x="1490" y="791"/>
                </a:lnTo>
                <a:lnTo>
                  <a:pt x="1492" y="791"/>
                </a:lnTo>
                <a:lnTo>
                  <a:pt x="1492" y="789"/>
                </a:lnTo>
                <a:lnTo>
                  <a:pt x="1490" y="789"/>
                </a:lnTo>
                <a:lnTo>
                  <a:pt x="1490" y="787"/>
                </a:lnTo>
                <a:lnTo>
                  <a:pt x="1488" y="787"/>
                </a:lnTo>
                <a:lnTo>
                  <a:pt x="1488" y="787"/>
                </a:lnTo>
                <a:lnTo>
                  <a:pt x="1490" y="787"/>
                </a:lnTo>
                <a:lnTo>
                  <a:pt x="1490" y="786"/>
                </a:lnTo>
                <a:lnTo>
                  <a:pt x="1492" y="786"/>
                </a:lnTo>
                <a:lnTo>
                  <a:pt x="1493" y="786"/>
                </a:lnTo>
                <a:lnTo>
                  <a:pt x="1495" y="784"/>
                </a:lnTo>
                <a:lnTo>
                  <a:pt x="1496" y="784"/>
                </a:lnTo>
                <a:lnTo>
                  <a:pt x="1496" y="786"/>
                </a:lnTo>
                <a:lnTo>
                  <a:pt x="1498" y="784"/>
                </a:lnTo>
                <a:lnTo>
                  <a:pt x="1498" y="784"/>
                </a:lnTo>
                <a:lnTo>
                  <a:pt x="1499" y="783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1"/>
                </a:lnTo>
                <a:lnTo>
                  <a:pt x="1499" y="780"/>
                </a:lnTo>
                <a:lnTo>
                  <a:pt x="1501" y="778"/>
                </a:lnTo>
                <a:lnTo>
                  <a:pt x="1501" y="776"/>
                </a:lnTo>
                <a:lnTo>
                  <a:pt x="1501" y="776"/>
                </a:lnTo>
                <a:lnTo>
                  <a:pt x="1501" y="775"/>
                </a:lnTo>
                <a:lnTo>
                  <a:pt x="1501" y="775"/>
                </a:lnTo>
                <a:lnTo>
                  <a:pt x="1501" y="773"/>
                </a:lnTo>
                <a:lnTo>
                  <a:pt x="1499" y="773"/>
                </a:lnTo>
                <a:lnTo>
                  <a:pt x="1499" y="773"/>
                </a:lnTo>
                <a:lnTo>
                  <a:pt x="1499" y="772"/>
                </a:lnTo>
                <a:lnTo>
                  <a:pt x="1499" y="770"/>
                </a:lnTo>
                <a:lnTo>
                  <a:pt x="1501" y="765"/>
                </a:lnTo>
                <a:lnTo>
                  <a:pt x="1501" y="764"/>
                </a:lnTo>
                <a:lnTo>
                  <a:pt x="1499" y="757"/>
                </a:lnTo>
                <a:lnTo>
                  <a:pt x="1499" y="754"/>
                </a:lnTo>
                <a:lnTo>
                  <a:pt x="1498" y="753"/>
                </a:lnTo>
                <a:lnTo>
                  <a:pt x="1498" y="751"/>
                </a:lnTo>
                <a:lnTo>
                  <a:pt x="1496" y="751"/>
                </a:lnTo>
                <a:lnTo>
                  <a:pt x="1498" y="750"/>
                </a:lnTo>
                <a:lnTo>
                  <a:pt x="1498" y="750"/>
                </a:lnTo>
                <a:lnTo>
                  <a:pt x="1499" y="750"/>
                </a:lnTo>
                <a:lnTo>
                  <a:pt x="1501" y="748"/>
                </a:lnTo>
                <a:lnTo>
                  <a:pt x="1501" y="748"/>
                </a:lnTo>
                <a:lnTo>
                  <a:pt x="1504" y="748"/>
                </a:lnTo>
                <a:lnTo>
                  <a:pt x="1504" y="746"/>
                </a:lnTo>
                <a:lnTo>
                  <a:pt x="1506" y="746"/>
                </a:lnTo>
                <a:lnTo>
                  <a:pt x="1506" y="745"/>
                </a:lnTo>
                <a:lnTo>
                  <a:pt x="1507" y="743"/>
                </a:lnTo>
                <a:lnTo>
                  <a:pt x="1509" y="743"/>
                </a:lnTo>
                <a:lnTo>
                  <a:pt x="1509" y="742"/>
                </a:lnTo>
                <a:lnTo>
                  <a:pt x="1510" y="742"/>
                </a:lnTo>
                <a:lnTo>
                  <a:pt x="1510" y="742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3"/>
                </a:lnTo>
                <a:lnTo>
                  <a:pt x="1512" y="745"/>
                </a:lnTo>
                <a:lnTo>
                  <a:pt x="1512" y="746"/>
                </a:lnTo>
                <a:lnTo>
                  <a:pt x="1514" y="748"/>
                </a:lnTo>
                <a:lnTo>
                  <a:pt x="1514" y="750"/>
                </a:lnTo>
                <a:lnTo>
                  <a:pt x="1514" y="751"/>
                </a:lnTo>
                <a:lnTo>
                  <a:pt x="1514" y="753"/>
                </a:lnTo>
                <a:lnTo>
                  <a:pt x="1515" y="754"/>
                </a:lnTo>
                <a:lnTo>
                  <a:pt x="1515" y="754"/>
                </a:lnTo>
                <a:lnTo>
                  <a:pt x="1515" y="754"/>
                </a:lnTo>
                <a:lnTo>
                  <a:pt x="1517" y="756"/>
                </a:lnTo>
                <a:lnTo>
                  <a:pt x="1518" y="754"/>
                </a:lnTo>
                <a:lnTo>
                  <a:pt x="1522" y="753"/>
                </a:lnTo>
                <a:lnTo>
                  <a:pt x="1523" y="748"/>
                </a:lnTo>
                <a:lnTo>
                  <a:pt x="1523" y="746"/>
                </a:lnTo>
                <a:lnTo>
                  <a:pt x="1523" y="746"/>
                </a:lnTo>
                <a:lnTo>
                  <a:pt x="1525" y="746"/>
                </a:lnTo>
                <a:lnTo>
                  <a:pt x="1525" y="746"/>
                </a:lnTo>
                <a:lnTo>
                  <a:pt x="1526" y="746"/>
                </a:lnTo>
                <a:lnTo>
                  <a:pt x="1526" y="746"/>
                </a:lnTo>
                <a:lnTo>
                  <a:pt x="1528" y="745"/>
                </a:lnTo>
                <a:lnTo>
                  <a:pt x="1528" y="743"/>
                </a:lnTo>
                <a:lnTo>
                  <a:pt x="1528" y="742"/>
                </a:lnTo>
                <a:lnTo>
                  <a:pt x="1529" y="739"/>
                </a:lnTo>
                <a:lnTo>
                  <a:pt x="1531" y="737"/>
                </a:lnTo>
                <a:lnTo>
                  <a:pt x="1531" y="737"/>
                </a:lnTo>
                <a:lnTo>
                  <a:pt x="1531" y="737"/>
                </a:lnTo>
                <a:lnTo>
                  <a:pt x="1533" y="737"/>
                </a:lnTo>
                <a:lnTo>
                  <a:pt x="1533" y="735"/>
                </a:lnTo>
                <a:lnTo>
                  <a:pt x="1533" y="735"/>
                </a:lnTo>
                <a:lnTo>
                  <a:pt x="1533" y="734"/>
                </a:lnTo>
                <a:lnTo>
                  <a:pt x="1534" y="732"/>
                </a:lnTo>
                <a:lnTo>
                  <a:pt x="1534" y="732"/>
                </a:lnTo>
                <a:lnTo>
                  <a:pt x="1534" y="731"/>
                </a:lnTo>
                <a:lnTo>
                  <a:pt x="1536" y="731"/>
                </a:lnTo>
                <a:lnTo>
                  <a:pt x="1536" y="731"/>
                </a:lnTo>
                <a:lnTo>
                  <a:pt x="1536" y="729"/>
                </a:lnTo>
                <a:lnTo>
                  <a:pt x="1537" y="728"/>
                </a:lnTo>
                <a:lnTo>
                  <a:pt x="1537" y="728"/>
                </a:lnTo>
                <a:lnTo>
                  <a:pt x="1537" y="726"/>
                </a:lnTo>
                <a:lnTo>
                  <a:pt x="1539" y="726"/>
                </a:lnTo>
                <a:lnTo>
                  <a:pt x="1539" y="724"/>
                </a:lnTo>
                <a:lnTo>
                  <a:pt x="1539" y="724"/>
                </a:lnTo>
                <a:lnTo>
                  <a:pt x="1539" y="723"/>
                </a:lnTo>
                <a:lnTo>
                  <a:pt x="1539" y="723"/>
                </a:lnTo>
                <a:lnTo>
                  <a:pt x="1539" y="721"/>
                </a:lnTo>
                <a:lnTo>
                  <a:pt x="1539" y="720"/>
                </a:lnTo>
                <a:lnTo>
                  <a:pt x="1540" y="718"/>
                </a:lnTo>
                <a:lnTo>
                  <a:pt x="1540" y="717"/>
                </a:lnTo>
                <a:lnTo>
                  <a:pt x="1542" y="713"/>
                </a:lnTo>
                <a:lnTo>
                  <a:pt x="1542" y="713"/>
                </a:lnTo>
                <a:lnTo>
                  <a:pt x="1542" y="712"/>
                </a:lnTo>
                <a:lnTo>
                  <a:pt x="1542" y="712"/>
                </a:lnTo>
                <a:lnTo>
                  <a:pt x="1544" y="710"/>
                </a:lnTo>
                <a:lnTo>
                  <a:pt x="1544" y="709"/>
                </a:lnTo>
                <a:lnTo>
                  <a:pt x="1544" y="707"/>
                </a:lnTo>
                <a:lnTo>
                  <a:pt x="1544" y="707"/>
                </a:lnTo>
                <a:lnTo>
                  <a:pt x="1544" y="705"/>
                </a:lnTo>
                <a:lnTo>
                  <a:pt x="1544" y="705"/>
                </a:lnTo>
                <a:lnTo>
                  <a:pt x="1545" y="704"/>
                </a:lnTo>
                <a:lnTo>
                  <a:pt x="1545" y="704"/>
                </a:lnTo>
                <a:lnTo>
                  <a:pt x="1545" y="704"/>
                </a:lnTo>
                <a:lnTo>
                  <a:pt x="1547" y="704"/>
                </a:lnTo>
                <a:lnTo>
                  <a:pt x="1548" y="702"/>
                </a:lnTo>
                <a:lnTo>
                  <a:pt x="1548" y="702"/>
                </a:lnTo>
                <a:lnTo>
                  <a:pt x="1550" y="702"/>
                </a:lnTo>
                <a:lnTo>
                  <a:pt x="1551" y="699"/>
                </a:lnTo>
                <a:lnTo>
                  <a:pt x="1551" y="699"/>
                </a:lnTo>
                <a:lnTo>
                  <a:pt x="1551" y="698"/>
                </a:lnTo>
                <a:lnTo>
                  <a:pt x="1551" y="696"/>
                </a:lnTo>
                <a:lnTo>
                  <a:pt x="1550" y="696"/>
                </a:lnTo>
                <a:lnTo>
                  <a:pt x="1550" y="693"/>
                </a:lnTo>
                <a:lnTo>
                  <a:pt x="1548" y="693"/>
                </a:lnTo>
                <a:lnTo>
                  <a:pt x="1550" y="691"/>
                </a:lnTo>
                <a:lnTo>
                  <a:pt x="1550" y="691"/>
                </a:lnTo>
                <a:lnTo>
                  <a:pt x="1550" y="690"/>
                </a:lnTo>
                <a:lnTo>
                  <a:pt x="1550" y="690"/>
                </a:lnTo>
                <a:lnTo>
                  <a:pt x="1550" y="688"/>
                </a:lnTo>
                <a:lnTo>
                  <a:pt x="1548" y="687"/>
                </a:lnTo>
                <a:lnTo>
                  <a:pt x="1547" y="687"/>
                </a:lnTo>
                <a:lnTo>
                  <a:pt x="1545" y="687"/>
                </a:lnTo>
                <a:lnTo>
                  <a:pt x="1545" y="687"/>
                </a:lnTo>
                <a:lnTo>
                  <a:pt x="1544" y="687"/>
                </a:lnTo>
                <a:lnTo>
                  <a:pt x="1539" y="688"/>
                </a:lnTo>
                <a:lnTo>
                  <a:pt x="1536" y="690"/>
                </a:lnTo>
                <a:lnTo>
                  <a:pt x="1534" y="690"/>
                </a:lnTo>
                <a:lnTo>
                  <a:pt x="1533" y="691"/>
                </a:lnTo>
                <a:lnTo>
                  <a:pt x="1531" y="691"/>
                </a:lnTo>
                <a:lnTo>
                  <a:pt x="1528" y="691"/>
                </a:lnTo>
                <a:lnTo>
                  <a:pt x="1526" y="691"/>
                </a:lnTo>
                <a:lnTo>
                  <a:pt x="1525" y="693"/>
                </a:lnTo>
                <a:lnTo>
                  <a:pt x="1523" y="694"/>
                </a:lnTo>
                <a:lnTo>
                  <a:pt x="1522" y="694"/>
                </a:lnTo>
                <a:lnTo>
                  <a:pt x="1522" y="694"/>
                </a:lnTo>
                <a:lnTo>
                  <a:pt x="1520" y="698"/>
                </a:lnTo>
                <a:lnTo>
                  <a:pt x="1518" y="698"/>
                </a:lnTo>
                <a:lnTo>
                  <a:pt x="1517" y="698"/>
                </a:lnTo>
                <a:lnTo>
                  <a:pt x="1514" y="698"/>
                </a:lnTo>
                <a:lnTo>
                  <a:pt x="1509" y="699"/>
                </a:lnTo>
                <a:lnTo>
                  <a:pt x="1506" y="699"/>
                </a:lnTo>
                <a:lnTo>
                  <a:pt x="1504" y="698"/>
                </a:lnTo>
                <a:lnTo>
                  <a:pt x="1503" y="698"/>
                </a:lnTo>
                <a:lnTo>
                  <a:pt x="1499" y="699"/>
                </a:lnTo>
                <a:lnTo>
                  <a:pt x="1498" y="699"/>
                </a:lnTo>
                <a:lnTo>
                  <a:pt x="1496" y="698"/>
                </a:lnTo>
                <a:lnTo>
                  <a:pt x="1496" y="698"/>
                </a:lnTo>
                <a:lnTo>
                  <a:pt x="1496" y="696"/>
                </a:lnTo>
                <a:lnTo>
                  <a:pt x="1495" y="694"/>
                </a:lnTo>
                <a:lnTo>
                  <a:pt x="1493" y="693"/>
                </a:lnTo>
                <a:lnTo>
                  <a:pt x="1493" y="691"/>
                </a:lnTo>
                <a:lnTo>
                  <a:pt x="1495" y="688"/>
                </a:lnTo>
                <a:lnTo>
                  <a:pt x="1495" y="687"/>
                </a:lnTo>
                <a:lnTo>
                  <a:pt x="1495" y="685"/>
                </a:lnTo>
                <a:lnTo>
                  <a:pt x="1493" y="685"/>
                </a:lnTo>
                <a:lnTo>
                  <a:pt x="1493" y="683"/>
                </a:lnTo>
                <a:lnTo>
                  <a:pt x="1492" y="682"/>
                </a:lnTo>
                <a:lnTo>
                  <a:pt x="1492" y="682"/>
                </a:lnTo>
                <a:lnTo>
                  <a:pt x="1492" y="680"/>
                </a:lnTo>
                <a:lnTo>
                  <a:pt x="1492" y="679"/>
                </a:lnTo>
                <a:lnTo>
                  <a:pt x="1492" y="677"/>
                </a:lnTo>
                <a:lnTo>
                  <a:pt x="1488" y="677"/>
                </a:lnTo>
                <a:lnTo>
                  <a:pt x="1485" y="677"/>
                </a:lnTo>
                <a:lnTo>
                  <a:pt x="1484" y="676"/>
                </a:lnTo>
                <a:lnTo>
                  <a:pt x="1481" y="671"/>
                </a:lnTo>
                <a:lnTo>
                  <a:pt x="1479" y="669"/>
                </a:lnTo>
                <a:lnTo>
                  <a:pt x="1477" y="669"/>
                </a:lnTo>
                <a:lnTo>
                  <a:pt x="1476" y="668"/>
                </a:lnTo>
                <a:lnTo>
                  <a:pt x="1476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4" y="668"/>
                </a:lnTo>
                <a:lnTo>
                  <a:pt x="1473" y="668"/>
                </a:lnTo>
                <a:lnTo>
                  <a:pt x="1473" y="668"/>
                </a:lnTo>
                <a:lnTo>
                  <a:pt x="1471" y="668"/>
                </a:lnTo>
                <a:lnTo>
                  <a:pt x="1471" y="668"/>
                </a:lnTo>
                <a:lnTo>
                  <a:pt x="1469" y="668"/>
                </a:lnTo>
                <a:lnTo>
                  <a:pt x="1469" y="666"/>
                </a:lnTo>
                <a:lnTo>
                  <a:pt x="1468" y="666"/>
                </a:lnTo>
                <a:lnTo>
                  <a:pt x="1466" y="666"/>
                </a:lnTo>
                <a:lnTo>
                  <a:pt x="1465" y="665"/>
                </a:lnTo>
                <a:lnTo>
                  <a:pt x="1466" y="665"/>
                </a:lnTo>
                <a:lnTo>
                  <a:pt x="1465" y="663"/>
                </a:lnTo>
                <a:lnTo>
                  <a:pt x="1465" y="663"/>
                </a:lnTo>
                <a:lnTo>
                  <a:pt x="1462" y="663"/>
                </a:lnTo>
                <a:lnTo>
                  <a:pt x="1457" y="665"/>
                </a:lnTo>
                <a:lnTo>
                  <a:pt x="1454" y="665"/>
                </a:lnTo>
                <a:lnTo>
                  <a:pt x="1452" y="663"/>
                </a:lnTo>
                <a:lnTo>
                  <a:pt x="1451" y="661"/>
                </a:lnTo>
                <a:lnTo>
                  <a:pt x="1449" y="661"/>
                </a:lnTo>
                <a:lnTo>
                  <a:pt x="1449" y="660"/>
                </a:lnTo>
                <a:lnTo>
                  <a:pt x="1447" y="660"/>
                </a:lnTo>
                <a:lnTo>
                  <a:pt x="1447" y="658"/>
                </a:lnTo>
                <a:lnTo>
                  <a:pt x="1447" y="657"/>
                </a:lnTo>
                <a:lnTo>
                  <a:pt x="1447" y="655"/>
                </a:lnTo>
                <a:lnTo>
                  <a:pt x="1447" y="652"/>
                </a:lnTo>
                <a:lnTo>
                  <a:pt x="1446" y="650"/>
                </a:lnTo>
                <a:lnTo>
                  <a:pt x="1444" y="649"/>
                </a:lnTo>
                <a:lnTo>
                  <a:pt x="1444" y="649"/>
                </a:lnTo>
                <a:lnTo>
                  <a:pt x="1444" y="647"/>
                </a:lnTo>
                <a:lnTo>
                  <a:pt x="1444" y="647"/>
                </a:lnTo>
                <a:lnTo>
                  <a:pt x="1444" y="646"/>
                </a:lnTo>
                <a:lnTo>
                  <a:pt x="1444" y="646"/>
                </a:lnTo>
                <a:lnTo>
                  <a:pt x="1444" y="644"/>
                </a:lnTo>
                <a:lnTo>
                  <a:pt x="1444" y="642"/>
                </a:lnTo>
                <a:lnTo>
                  <a:pt x="1443" y="639"/>
                </a:lnTo>
                <a:lnTo>
                  <a:pt x="1440" y="638"/>
                </a:lnTo>
                <a:lnTo>
                  <a:pt x="1438" y="635"/>
                </a:lnTo>
                <a:lnTo>
                  <a:pt x="1438" y="633"/>
                </a:lnTo>
                <a:lnTo>
                  <a:pt x="1438" y="633"/>
                </a:lnTo>
                <a:lnTo>
                  <a:pt x="1438" y="631"/>
                </a:lnTo>
                <a:lnTo>
                  <a:pt x="1438" y="631"/>
                </a:lnTo>
                <a:lnTo>
                  <a:pt x="1438" y="630"/>
                </a:lnTo>
                <a:lnTo>
                  <a:pt x="1438" y="628"/>
                </a:lnTo>
                <a:lnTo>
                  <a:pt x="1436" y="628"/>
                </a:lnTo>
                <a:lnTo>
                  <a:pt x="1436" y="627"/>
                </a:lnTo>
                <a:lnTo>
                  <a:pt x="1436" y="627"/>
                </a:lnTo>
                <a:lnTo>
                  <a:pt x="1435" y="627"/>
                </a:lnTo>
                <a:lnTo>
                  <a:pt x="1435" y="625"/>
                </a:lnTo>
                <a:lnTo>
                  <a:pt x="1435" y="624"/>
                </a:lnTo>
                <a:lnTo>
                  <a:pt x="1435" y="622"/>
                </a:lnTo>
                <a:lnTo>
                  <a:pt x="1433" y="619"/>
                </a:lnTo>
                <a:lnTo>
                  <a:pt x="1432" y="617"/>
                </a:lnTo>
                <a:lnTo>
                  <a:pt x="1432" y="616"/>
                </a:lnTo>
                <a:lnTo>
                  <a:pt x="1432" y="614"/>
                </a:lnTo>
                <a:lnTo>
                  <a:pt x="1432" y="614"/>
                </a:lnTo>
                <a:lnTo>
                  <a:pt x="1430" y="613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11"/>
                </a:lnTo>
                <a:lnTo>
                  <a:pt x="1430" y="609"/>
                </a:lnTo>
                <a:lnTo>
                  <a:pt x="1428" y="609"/>
                </a:lnTo>
                <a:lnTo>
                  <a:pt x="1428" y="608"/>
                </a:lnTo>
                <a:lnTo>
                  <a:pt x="1428" y="608"/>
                </a:lnTo>
                <a:lnTo>
                  <a:pt x="1427" y="606"/>
                </a:lnTo>
                <a:lnTo>
                  <a:pt x="1425" y="606"/>
                </a:lnTo>
                <a:lnTo>
                  <a:pt x="1425" y="606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5"/>
                </a:lnTo>
                <a:lnTo>
                  <a:pt x="1425" y="603"/>
                </a:lnTo>
                <a:lnTo>
                  <a:pt x="1425" y="603"/>
                </a:lnTo>
                <a:lnTo>
                  <a:pt x="1425" y="603"/>
                </a:lnTo>
                <a:lnTo>
                  <a:pt x="1424" y="602"/>
                </a:lnTo>
                <a:lnTo>
                  <a:pt x="1424" y="600"/>
                </a:lnTo>
                <a:lnTo>
                  <a:pt x="1422" y="600"/>
                </a:lnTo>
                <a:lnTo>
                  <a:pt x="1421" y="600"/>
                </a:lnTo>
                <a:lnTo>
                  <a:pt x="1421" y="600"/>
                </a:lnTo>
                <a:lnTo>
                  <a:pt x="1421" y="598"/>
                </a:lnTo>
                <a:lnTo>
                  <a:pt x="1421" y="598"/>
                </a:lnTo>
                <a:lnTo>
                  <a:pt x="1421" y="597"/>
                </a:lnTo>
                <a:lnTo>
                  <a:pt x="1419" y="597"/>
                </a:lnTo>
                <a:lnTo>
                  <a:pt x="1419" y="597"/>
                </a:lnTo>
                <a:lnTo>
                  <a:pt x="1417" y="597"/>
                </a:lnTo>
                <a:lnTo>
                  <a:pt x="1414" y="595"/>
                </a:lnTo>
                <a:lnTo>
                  <a:pt x="1411" y="594"/>
                </a:lnTo>
                <a:lnTo>
                  <a:pt x="1410" y="594"/>
                </a:lnTo>
                <a:lnTo>
                  <a:pt x="1410" y="595"/>
                </a:lnTo>
                <a:lnTo>
                  <a:pt x="1410" y="595"/>
                </a:lnTo>
                <a:lnTo>
                  <a:pt x="1408" y="595"/>
                </a:lnTo>
                <a:lnTo>
                  <a:pt x="1405" y="594"/>
                </a:lnTo>
                <a:lnTo>
                  <a:pt x="1403" y="594"/>
                </a:lnTo>
                <a:lnTo>
                  <a:pt x="1402" y="594"/>
                </a:lnTo>
                <a:lnTo>
                  <a:pt x="1400" y="592"/>
                </a:lnTo>
                <a:lnTo>
                  <a:pt x="1400" y="590"/>
                </a:lnTo>
                <a:lnTo>
                  <a:pt x="1399" y="590"/>
                </a:lnTo>
                <a:lnTo>
                  <a:pt x="1397" y="590"/>
                </a:lnTo>
                <a:lnTo>
                  <a:pt x="1392" y="589"/>
                </a:lnTo>
                <a:lnTo>
                  <a:pt x="1391" y="587"/>
                </a:lnTo>
                <a:lnTo>
                  <a:pt x="1391" y="587"/>
                </a:lnTo>
                <a:lnTo>
                  <a:pt x="1389" y="587"/>
                </a:lnTo>
                <a:lnTo>
                  <a:pt x="1389" y="587"/>
                </a:lnTo>
                <a:lnTo>
                  <a:pt x="1387" y="587"/>
                </a:lnTo>
                <a:lnTo>
                  <a:pt x="1386" y="587"/>
                </a:lnTo>
                <a:lnTo>
                  <a:pt x="1384" y="587"/>
                </a:lnTo>
                <a:lnTo>
                  <a:pt x="1381" y="589"/>
                </a:lnTo>
                <a:lnTo>
                  <a:pt x="1378" y="589"/>
                </a:lnTo>
                <a:lnTo>
                  <a:pt x="1375" y="589"/>
                </a:lnTo>
                <a:lnTo>
                  <a:pt x="1373" y="589"/>
                </a:lnTo>
                <a:lnTo>
                  <a:pt x="1372" y="589"/>
                </a:lnTo>
                <a:lnTo>
                  <a:pt x="1369" y="589"/>
                </a:lnTo>
                <a:lnTo>
                  <a:pt x="1364" y="590"/>
                </a:lnTo>
                <a:lnTo>
                  <a:pt x="1359" y="592"/>
                </a:lnTo>
                <a:lnTo>
                  <a:pt x="1353" y="592"/>
                </a:lnTo>
                <a:lnTo>
                  <a:pt x="1348" y="595"/>
                </a:lnTo>
                <a:lnTo>
                  <a:pt x="1345" y="598"/>
                </a:lnTo>
                <a:lnTo>
                  <a:pt x="1342" y="602"/>
                </a:lnTo>
                <a:lnTo>
                  <a:pt x="1340" y="603"/>
                </a:lnTo>
                <a:lnTo>
                  <a:pt x="1339" y="603"/>
                </a:lnTo>
                <a:lnTo>
                  <a:pt x="1340" y="605"/>
                </a:lnTo>
                <a:lnTo>
                  <a:pt x="1340" y="606"/>
                </a:lnTo>
                <a:lnTo>
                  <a:pt x="1343" y="606"/>
                </a:lnTo>
                <a:lnTo>
                  <a:pt x="1346" y="606"/>
                </a:lnTo>
                <a:lnTo>
                  <a:pt x="1348" y="606"/>
                </a:lnTo>
                <a:lnTo>
                  <a:pt x="1348" y="608"/>
                </a:lnTo>
                <a:lnTo>
                  <a:pt x="1348" y="609"/>
                </a:lnTo>
                <a:lnTo>
                  <a:pt x="1348" y="613"/>
                </a:lnTo>
                <a:lnTo>
                  <a:pt x="1350" y="614"/>
                </a:lnTo>
                <a:lnTo>
                  <a:pt x="1350" y="616"/>
                </a:lnTo>
                <a:lnTo>
                  <a:pt x="1348" y="619"/>
                </a:lnTo>
                <a:lnTo>
                  <a:pt x="1346" y="620"/>
                </a:lnTo>
                <a:lnTo>
                  <a:pt x="1342" y="624"/>
                </a:lnTo>
                <a:lnTo>
                  <a:pt x="1340" y="625"/>
                </a:lnTo>
                <a:lnTo>
                  <a:pt x="1339" y="628"/>
                </a:lnTo>
                <a:lnTo>
                  <a:pt x="1335" y="631"/>
                </a:lnTo>
                <a:lnTo>
                  <a:pt x="1335" y="633"/>
                </a:lnTo>
                <a:lnTo>
                  <a:pt x="1335" y="635"/>
                </a:lnTo>
                <a:lnTo>
                  <a:pt x="1334" y="636"/>
                </a:lnTo>
                <a:lnTo>
                  <a:pt x="1332" y="638"/>
                </a:lnTo>
                <a:lnTo>
                  <a:pt x="1331" y="639"/>
                </a:lnTo>
                <a:lnTo>
                  <a:pt x="1331" y="641"/>
                </a:lnTo>
                <a:lnTo>
                  <a:pt x="1331" y="642"/>
                </a:lnTo>
                <a:lnTo>
                  <a:pt x="1329" y="644"/>
                </a:lnTo>
                <a:lnTo>
                  <a:pt x="1328" y="646"/>
                </a:lnTo>
                <a:lnTo>
                  <a:pt x="1328" y="647"/>
                </a:lnTo>
                <a:lnTo>
                  <a:pt x="1328" y="647"/>
                </a:lnTo>
                <a:lnTo>
                  <a:pt x="1326" y="649"/>
                </a:lnTo>
                <a:lnTo>
                  <a:pt x="1328" y="649"/>
                </a:lnTo>
                <a:lnTo>
                  <a:pt x="1329" y="649"/>
                </a:lnTo>
                <a:lnTo>
                  <a:pt x="1329" y="650"/>
                </a:lnTo>
                <a:lnTo>
                  <a:pt x="1329" y="653"/>
                </a:lnTo>
                <a:lnTo>
                  <a:pt x="1328" y="655"/>
                </a:lnTo>
                <a:lnTo>
                  <a:pt x="1326" y="655"/>
                </a:lnTo>
                <a:lnTo>
                  <a:pt x="1324" y="657"/>
                </a:lnTo>
                <a:lnTo>
                  <a:pt x="1321" y="657"/>
                </a:lnTo>
                <a:lnTo>
                  <a:pt x="1317" y="658"/>
                </a:lnTo>
                <a:lnTo>
                  <a:pt x="1312" y="661"/>
                </a:lnTo>
                <a:lnTo>
                  <a:pt x="1307" y="665"/>
                </a:lnTo>
                <a:lnTo>
                  <a:pt x="1307" y="665"/>
                </a:lnTo>
                <a:lnTo>
                  <a:pt x="1305" y="665"/>
                </a:lnTo>
                <a:lnTo>
                  <a:pt x="1302" y="663"/>
                </a:lnTo>
                <a:lnTo>
                  <a:pt x="1299" y="663"/>
                </a:lnTo>
                <a:lnTo>
                  <a:pt x="1296" y="661"/>
                </a:lnTo>
                <a:lnTo>
                  <a:pt x="1293" y="661"/>
                </a:lnTo>
                <a:lnTo>
                  <a:pt x="1291" y="660"/>
                </a:lnTo>
                <a:lnTo>
                  <a:pt x="1290" y="658"/>
                </a:lnTo>
                <a:lnTo>
                  <a:pt x="1288" y="657"/>
                </a:lnTo>
                <a:lnTo>
                  <a:pt x="1285" y="657"/>
                </a:lnTo>
                <a:lnTo>
                  <a:pt x="1283" y="655"/>
                </a:lnTo>
                <a:lnTo>
                  <a:pt x="1282" y="655"/>
                </a:lnTo>
                <a:lnTo>
                  <a:pt x="1280" y="657"/>
                </a:lnTo>
                <a:lnTo>
                  <a:pt x="1277" y="658"/>
                </a:lnTo>
                <a:lnTo>
                  <a:pt x="1277" y="658"/>
                </a:lnTo>
                <a:lnTo>
                  <a:pt x="1274" y="658"/>
                </a:lnTo>
                <a:lnTo>
                  <a:pt x="1272" y="658"/>
                </a:lnTo>
                <a:lnTo>
                  <a:pt x="1271" y="657"/>
                </a:lnTo>
                <a:lnTo>
                  <a:pt x="1271" y="657"/>
                </a:lnTo>
                <a:lnTo>
                  <a:pt x="1268" y="655"/>
                </a:lnTo>
                <a:lnTo>
                  <a:pt x="1266" y="653"/>
                </a:lnTo>
                <a:lnTo>
                  <a:pt x="1264" y="652"/>
                </a:lnTo>
                <a:lnTo>
                  <a:pt x="1263" y="652"/>
                </a:lnTo>
                <a:lnTo>
                  <a:pt x="1261" y="650"/>
                </a:lnTo>
                <a:lnTo>
                  <a:pt x="1260" y="652"/>
                </a:lnTo>
                <a:lnTo>
                  <a:pt x="1257" y="650"/>
                </a:lnTo>
                <a:lnTo>
                  <a:pt x="1257" y="650"/>
                </a:lnTo>
                <a:lnTo>
                  <a:pt x="1255" y="650"/>
                </a:lnTo>
                <a:lnTo>
                  <a:pt x="1253" y="652"/>
                </a:lnTo>
                <a:lnTo>
                  <a:pt x="1250" y="653"/>
                </a:lnTo>
                <a:lnTo>
                  <a:pt x="1247" y="655"/>
                </a:lnTo>
                <a:lnTo>
                  <a:pt x="1246" y="655"/>
                </a:lnTo>
                <a:lnTo>
                  <a:pt x="1244" y="657"/>
                </a:lnTo>
                <a:lnTo>
                  <a:pt x="1242" y="658"/>
                </a:lnTo>
                <a:lnTo>
                  <a:pt x="1239" y="660"/>
                </a:lnTo>
                <a:lnTo>
                  <a:pt x="1239" y="661"/>
                </a:lnTo>
                <a:lnTo>
                  <a:pt x="1238" y="663"/>
                </a:lnTo>
                <a:lnTo>
                  <a:pt x="1236" y="665"/>
                </a:lnTo>
                <a:lnTo>
                  <a:pt x="1235" y="665"/>
                </a:lnTo>
                <a:lnTo>
                  <a:pt x="1233" y="665"/>
                </a:lnTo>
                <a:lnTo>
                  <a:pt x="1230" y="665"/>
                </a:lnTo>
                <a:lnTo>
                  <a:pt x="1228" y="665"/>
                </a:lnTo>
                <a:lnTo>
                  <a:pt x="1223" y="666"/>
                </a:lnTo>
                <a:lnTo>
                  <a:pt x="1222" y="666"/>
                </a:lnTo>
                <a:lnTo>
                  <a:pt x="1220" y="668"/>
                </a:lnTo>
                <a:lnTo>
                  <a:pt x="1219" y="668"/>
                </a:lnTo>
                <a:lnTo>
                  <a:pt x="1217" y="668"/>
                </a:lnTo>
                <a:lnTo>
                  <a:pt x="1216" y="668"/>
                </a:lnTo>
                <a:lnTo>
                  <a:pt x="1214" y="668"/>
                </a:lnTo>
                <a:lnTo>
                  <a:pt x="1212" y="668"/>
                </a:lnTo>
                <a:lnTo>
                  <a:pt x="1211" y="669"/>
                </a:lnTo>
                <a:lnTo>
                  <a:pt x="1206" y="671"/>
                </a:lnTo>
                <a:lnTo>
                  <a:pt x="1205" y="672"/>
                </a:lnTo>
                <a:lnTo>
                  <a:pt x="1203" y="672"/>
                </a:lnTo>
                <a:lnTo>
                  <a:pt x="1201" y="671"/>
                </a:lnTo>
                <a:lnTo>
                  <a:pt x="1200" y="671"/>
                </a:lnTo>
                <a:lnTo>
                  <a:pt x="1198" y="671"/>
                </a:lnTo>
                <a:lnTo>
                  <a:pt x="1197" y="671"/>
                </a:lnTo>
                <a:lnTo>
                  <a:pt x="1194" y="671"/>
                </a:lnTo>
                <a:lnTo>
                  <a:pt x="1190" y="669"/>
                </a:lnTo>
                <a:lnTo>
                  <a:pt x="1187" y="669"/>
                </a:lnTo>
                <a:lnTo>
                  <a:pt x="1186" y="669"/>
                </a:lnTo>
                <a:lnTo>
                  <a:pt x="1182" y="668"/>
                </a:lnTo>
                <a:lnTo>
                  <a:pt x="1178" y="668"/>
                </a:lnTo>
                <a:lnTo>
                  <a:pt x="1176" y="668"/>
                </a:lnTo>
                <a:lnTo>
                  <a:pt x="1175" y="668"/>
                </a:lnTo>
                <a:lnTo>
                  <a:pt x="1173" y="668"/>
                </a:lnTo>
                <a:lnTo>
                  <a:pt x="1171" y="668"/>
                </a:lnTo>
                <a:lnTo>
                  <a:pt x="1168" y="665"/>
                </a:lnTo>
                <a:lnTo>
                  <a:pt x="1167" y="665"/>
                </a:lnTo>
                <a:lnTo>
                  <a:pt x="1165" y="663"/>
                </a:lnTo>
                <a:lnTo>
                  <a:pt x="1165" y="663"/>
                </a:lnTo>
                <a:lnTo>
                  <a:pt x="1165" y="663"/>
                </a:lnTo>
                <a:lnTo>
                  <a:pt x="1164" y="661"/>
                </a:lnTo>
                <a:lnTo>
                  <a:pt x="1164" y="661"/>
                </a:lnTo>
                <a:lnTo>
                  <a:pt x="1164" y="658"/>
                </a:lnTo>
                <a:lnTo>
                  <a:pt x="1164" y="657"/>
                </a:lnTo>
                <a:lnTo>
                  <a:pt x="1164" y="657"/>
                </a:lnTo>
                <a:lnTo>
                  <a:pt x="1162" y="657"/>
                </a:lnTo>
                <a:lnTo>
                  <a:pt x="1160" y="657"/>
                </a:lnTo>
                <a:lnTo>
                  <a:pt x="1156" y="657"/>
                </a:lnTo>
                <a:lnTo>
                  <a:pt x="1154" y="657"/>
                </a:lnTo>
                <a:lnTo>
                  <a:pt x="1153" y="655"/>
                </a:lnTo>
                <a:lnTo>
                  <a:pt x="1151" y="653"/>
                </a:lnTo>
                <a:lnTo>
                  <a:pt x="1149" y="652"/>
                </a:lnTo>
                <a:lnTo>
                  <a:pt x="1148" y="650"/>
                </a:lnTo>
                <a:lnTo>
                  <a:pt x="1146" y="650"/>
                </a:lnTo>
                <a:lnTo>
                  <a:pt x="1145" y="649"/>
                </a:lnTo>
                <a:lnTo>
                  <a:pt x="1141" y="650"/>
                </a:lnTo>
                <a:lnTo>
                  <a:pt x="1140" y="650"/>
                </a:lnTo>
                <a:lnTo>
                  <a:pt x="1137" y="649"/>
                </a:lnTo>
                <a:lnTo>
                  <a:pt x="1137" y="649"/>
                </a:lnTo>
                <a:lnTo>
                  <a:pt x="1134" y="649"/>
                </a:lnTo>
                <a:lnTo>
                  <a:pt x="1132" y="647"/>
                </a:lnTo>
                <a:lnTo>
                  <a:pt x="1129" y="647"/>
                </a:lnTo>
                <a:lnTo>
                  <a:pt x="1127" y="647"/>
                </a:lnTo>
                <a:lnTo>
                  <a:pt x="1126" y="647"/>
                </a:lnTo>
                <a:lnTo>
                  <a:pt x="1124" y="647"/>
                </a:lnTo>
                <a:lnTo>
                  <a:pt x="1123" y="649"/>
                </a:lnTo>
                <a:lnTo>
                  <a:pt x="1121" y="649"/>
                </a:lnTo>
                <a:lnTo>
                  <a:pt x="1118" y="649"/>
                </a:lnTo>
                <a:lnTo>
                  <a:pt x="1116" y="650"/>
                </a:lnTo>
                <a:lnTo>
                  <a:pt x="1115" y="650"/>
                </a:lnTo>
                <a:lnTo>
                  <a:pt x="1112" y="650"/>
                </a:lnTo>
                <a:lnTo>
                  <a:pt x="1112" y="652"/>
                </a:lnTo>
                <a:lnTo>
                  <a:pt x="1110" y="652"/>
                </a:lnTo>
                <a:lnTo>
                  <a:pt x="1108" y="653"/>
                </a:lnTo>
                <a:lnTo>
                  <a:pt x="1107" y="653"/>
                </a:lnTo>
                <a:lnTo>
                  <a:pt x="1105" y="652"/>
                </a:lnTo>
                <a:lnTo>
                  <a:pt x="1104" y="652"/>
                </a:lnTo>
                <a:lnTo>
                  <a:pt x="1104" y="653"/>
                </a:lnTo>
                <a:lnTo>
                  <a:pt x="1102" y="653"/>
                </a:lnTo>
                <a:lnTo>
                  <a:pt x="1100" y="652"/>
                </a:lnTo>
                <a:lnTo>
                  <a:pt x="1099" y="652"/>
                </a:lnTo>
                <a:lnTo>
                  <a:pt x="1097" y="652"/>
                </a:lnTo>
                <a:lnTo>
                  <a:pt x="1096" y="650"/>
                </a:lnTo>
                <a:lnTo>
                  <a:pt x="1096" y="650"/>
                </a:lnTo>
                <a:lnTo>
                  <a:pt x="1093" y="650"/>
                </a:lnTo>
                <a:lnTo>
                  <a:pt x="1091" y="649"/>
                </a:lnTo>
                <a:lnTo>
                  <a:pt x="1089" y="649"/>
                </a:lnTo>
                <a:lnTo>
                  <a:pt x="1088" y="649"/>
                </a:lnTo>
                <a:lnTo>
                  <a:pt x="1086" y="647"/>
                </a:lnTo>
                <a:lnTo>
                  <a:pt x="1085" y="646"/>
                </a:lnTo>
                <a:lnTo>
                  <a:pt x="1085" y="646"/>
                </a:lnTo>
                <a:lnTo>
                  <a:pt x="1083" y="646"/>
                </a:lnTo>
                <a:lnTo>
                  <a:pt x="1083" y="644"/>
                </a:lnTo>
                <a:lnTo>
                  <a:pt x="1083" y="644"/>
                </a:lnTo>
                <a:lnTo>
                  <a:pt x="1083" y="642"/>
                </a:lnTo>
                <a:lnTo>
                  <a:pt x="1083" y="642"/>
                </a:lnTo>
                <a:lnTo>
                  <a:pt x="1082" y="641"/>
                </a:lnTo>
                <a:lnTo>
                  <a:pt x="1082" y="641"/>
                </a:lnTo>
                <a:lnTo>
                  <a:pt x="1082" y="639"/>
                </a:lnTo>
                <a:lnTo>
                  <a:pt x="1082" y="639"/>
                </a:lnTo>
                <a:lnTo>
                  <a:pt x="1082" y="638"/>
                </a:lnTo>
                <a:lnTo>
                  <a:pt x="1082" y="636"/>
                </a:lnTo>
                <a:lnTo>
                  <a:pt x="1080" y="635"/>
                </a:lnTo>
                <a:lnTo>
                  <a:pt x="1080" y="633"/>
                </a:lnTo>
                <a:lnTo>
                  <a:pt x="1080" y="631"/>
                </a:lnTo>
                <a:lnTo>
                  <a:pt x="1080" y="631"/>
                </a:lnTo>
                <a:lnTo>
                  <a:pt x="1080" y="630"/>
                </a:lnTo>
                <a:lnTo>
                  <a:pt x="1078" y="630"/>
                </a:lnTo>
                <a:lnTo>
                  <a:pt x="1075" y="628"/>
                </a:lnTo>
                <a:lnTo>
                  <a:pt x="1072" y="628"/>
                </a:lnTo>
                <a:lnTo>
                  <a:pt x="1071" y="628"/>
                </a:lnTo>
                <a:lnTo>
                  <a:pt x="1069" y="628"/>
                </a:lnTo>
                <a:lnTo>
                  <a:pt x="1069" y="628"/>
                </a:lnTo>
                <a:lnTo>
                  <a:pt x="1067" y="627"/>
                </a:lnTo>
                <a:lnTo>
                  <a:pt x="1066" y="627"/>
                </a:lnTo>
                <a:lnTo>
                  <a:pt x="1063" y="625"/>
                </a:lnTo>
                <a:lnTo>
                  <a:pt x="1059" y="624"/>
                </a:lnTo>
                <a:lnTo>
                  <a:pt x="1056" y="624"/>
                </a:lnTo>
                <a:lnTo>
                  <a:pt x="1056" y="624"/>
                </a:lnTo>
                <a:lnTo>
                  <a:pt x="1053" y="624"/>
                </a:lnTo>
                <a:lnTo>
                  <a:pt x="1050" y="622"/>
                </a:lnTo>
                <a:lnTo>
                  <a:pt x="1048" y="622"/>
                </a:lnTo>
                <a:lnTo>
                  <a:pt x="1047" y="620"/>
                </a:lnTo>
                <a:lnTo>
                  <a:pt x="1045" y="620"/>
                </a:lnTo>
                <a:lnTo>
                  <a:pt x="1044" y="620"/>
                </a:lnTo>
                <a:lnTo>
                  <a:pt x="1042" y="619"/>
                </a:lnTo>
                <a:lnTo>
                  <a:pt x="1041" y="619"/>
                </a:lnTo>
                <a:lnTo>
                  <a:pt x="1037" y="617"/>
                </a:lnTo>
                <a:lnTo>
                  <a:pt x="1036" y="617"/>
                </a:lnTo>
                <a:lnTo>
                  <a:pt x="1036" y="617"/>
                </a:lnTo>
                <a:lnTo>
                  <a:pt x="1034" y="616"/>
                </a:lnTo>
                <a:lnTo>
                  <a:pt x="1033" y="616"/>
                </a:lnTo>
                <a:lnTo>
                  <a:pt x="1033" y="616"/>
                </a:lnTo>
                <a:lnTo>
                  <a:pt x="1033" y="619"/>
                </a:lnTo>
                <a:lnTo>
                  <a:pt x="1031" y="619"/>
                </a:lnTo>
                <a:lnTo>
                  <a:pt x="1030" y="622"/>
                </a:lnTo>
                <a:lnTo>
                  <a:pt x="1025" y="624"/>
                </a:lnTo>
                <a:lnTo>
                  <a:pt x="1025" y="624"/>
                </a:lnTo>
                <a:lnTo>
                  <a:pt x="1025" y="625"/>
                </a:lnTo>
                <a:lnTo>
                  <a:pt x="1023" y="625"/>
                </a:lnTo>
                <a:lnTo>
                  <a:pt x="1023" y="627"/>
                </a:lnTo>
                <a:lnTo>
                  <a:pt x="1023" y="627"/>
                </a:lnTo>
                <a:lnTo>
                  <a:pt x="1022" y="628"/>
                </a:lnTo>
                <a:lnTo>
                  <a:pt x="1022" y="628"/>
                </a:lnTo>
                <a:lnTo>
                  <a:pt x="1020" y="630"/>
                </a:lnTo>
                <a:lnTo>
                  <a:pt x="1020" y="630"/>
                </a:lnTo>
                <a:lnTo>
                  <a:pt x="1020" y="631"/>
                </a:lnTo>
                <a:lnTo>
                  <a:pt x="1020" y="631"/>
                </a:lnTo>
                <a:lnTo>
                  <a:pt x="1018" y="633"/>
                </a:lnTo>
                <a:lnTo>
                  <a:pt x="1018" y="633"/>
                </a:lnTo>
                <a:lnTo>
                  <a:pt x="1018" y="636"/>
                </a:lnTo>
                <a:lnTo>
                  <a:pt x="1018" y="638"/>
                </a:lnTo>
                <a:lnTo>
                  <a:pt x="1018" y="638"/>
                </a:lnTo>
                <a:lnTo>
                  <a:pt x="1018" y="639"/>
                </a:lnTo>
                <a:lnTo>
                  <a:pt x="1020" y="639"/>
                </a:lnTo>
                <a:lnTo>
                  <a:pt x="1020" y="641"/>
                </a:lnTo>
                <a:lnTo>
                  <a:pt x="1020" y="641"/>
                </a:lnTo>
                <a:lnTo>
                  <a:pt x="1020" y="642"/>
                </a:lnTo>
                <a:lnTo>
                  <a:pt x="1020" y="644"/>
                </a:lnTo>
                <a:lnTo>
                  <a:pt x="1022" y="644"/>
                </a:lnTo>
                <a:lnTo>
                  <a:pt x="1023" y="646"/>
                </a:lnTo>
                <a:lnTo>
                  <a:pt x="1023" y="646"/>
                </a:lnTo>
                <a:lnTo>
                  <a:pt x="1025" y="646"/>
                </a:lnTo>
                <a:lnTo>
                  <a:pt x="1025" y="647"/>
                </a:lnTo>
                <a:lnTo>
                  <a:pt x="1025" y="647"/>
                </a:lnTo>
                <a:lnTo>
                  <a:pt x="1025" y="650"/>
                </a:lnTo>
                <a:lnTo>
                  <a:pt x="1023" y="652"/>
                </a:lnTo>
                <a:lnTo>
                  <a:pt x="1023" y="652"/>
                </a:lnTo>
                <a:lnTo>
                  <a:pt x="1022" y="653"/>
                </a:lnTo>
                <a:lnTo>
                  <a:pt x="1022" y="653"/>
                </a:lnTo>
                <a:lnTo>
                  <a:pt x="1020" y="655"/>
                </a:lnTo>
                <a:lnTo>
                  <a:pt x="1020" y="655"/>
                </a:lnTo>
                <a:lnTo>
                  <a:pt x="1018" y="657"/>
                </a:lnTo>
                <a:lnTo>
                  <a:pt x="1017" y="657"/>
                </a:lnTo>
                <a:lnTo>
                  <a:pt x="1017" y="657"/>
                </a:lnTo>
                <a:lnTo>
                  <a:pt x="1015" y="657"/>
                </a:lnTo>
                <a:lnTo>
                  <a:pt x="1014" y="657"/>
                </a:lnTo>
                <a:lnTo>
                  <a:pt x="1014" y="658"/>
                </a:lnTo>
                <a:lnTo>
                  <a:pt x="1012" y="660"/>
                </a:lnTo>
                <a:lnTo>
                  <a:pt x="1011" y="661"/>
                </a:lnTo>
                <a:lnTo>
                  <a:pt x="1009" y="661"/>
                </a:lnTo>
                <a:lnTo>
                  <a:pt x="1007" y="660"/>
                </a:lnTo>
                <a:lnTo>
                  <a:pt x="1007" y="660"/>
                </a:lnTo>
                <a:lnTo>
                  <a:pt x="1007" y="658"/>
                </a:lnTo>
                <a:lnTo>
                  <a:pt x="1006" y="658"/>
                </a:lnTo>
                <a:lnTo>
                  <a:pt x="1001" y="657"/>
                </a:lnTo>
                <a:lnTo>
                  <a:pt x="1001" y="658"/>
                </a:lnTo>
                <a:lnTo>
                  <a:pt x="1000" y="658"/>
                </a:lnTo>
                <a:lnTo>
                  <a:pt x="1000" y="658"/>
                </a:lnTo>
                <a:lnTo>
                  <a:pt x="1000" y="657"/>
                </a:lnTo>
                <a:lnTo>
                  <a:pt x="998" y="657"/>
                </a:lnTo>
                <a:lnTo>
                  <a:pt x="996" y="658"/>
                </a:lnTo>
                <a:lnTo>
                  <a:pt x="996" y="658"/>
                </a:lnTo>
                <a:lnTo>
                  <a:pt x="995" y="657"/>
                </a:lnTo>
                <a:lnTo>
                  <a:pt x="993" y="657"/>
                </a:lnTo>
                <a:lnTo>
                  <a:pt x="992" y="655"/>
                </a:lnTo>
                <a:lnTo>
                  <a:pt x="992" y="655"/>
                </a:lnTo>
                <a:lnTo>
                  <a:pt x="992" y="657"/>
                </a:lnTo>
                <a:lnTo>
                  <a:pt x="990" y="657"/>
                </a:lnTo>
                <a:lnTo>
                  <a:pt x="990" y="657"/>
                </a:lnTo>
                <a:lnTo>
                  <a:pt x="990" y="655"/>
                </a:lnTo>
                <a:lnTo>
                  <a:pt x="989" y="655"/>
                </a:lnTo>
                <a:lnTo>
                  <a:pt x="987" y="657"/>
                </a:lnTo>
                <a:lnTo>
                  <a:pt x="985" y="657"/>
                </a:lnTo>
                <a:lnTo>
                  <a:pt x="985" y="657"/>
                </a:lnTo>
                <a:lnTo>
                  <a:pt x="984" y="657"/>
                </a:lnTo>
                <a:lnTo>
                  <a:pt x="982" y="657"/>
                </a:lnTo>
                <a:lnTo>
                  <a:pt x="982" y="657"/>
                </a:lnTo>
                <a:lnTo>
                  <a:pt x="979" y="657"/>
                </a:lnTo>
                <a:lnTo>
                  <a:pt x="979" y="657"/>
                </a:lnTo>
                <a:lnTo>
                  <a:pt x="977" y="657"/>
                </a:lnTo>
                <a:lnTo>
                  <a:pt x="977" y="655"/>
                </a:lnTo>
                <a:lnTo>
                  <a:pt x="976" y="655"/>
                </a:lnTo>
                <a:lnTo>
                  <a:pt x="974" y="655"/>
                </a:lnTo>
                <a:lnTo>
                  <a:pt x="973" y="655"/>
                </a:lnTo>
                <a:lnTo>
                  <a:pt x="973" y="655"/>
                </a:lnTo>
                <a:lnTo>
                  <a:pt x="971" y="655"/>
                </a:lnTo>
                <a:lnTo>
                  <a:pt x="971" y="653"/>
                </a:lnTo>
                <a:lnTo>
                  <a:pt x="970" y="653"/>
                </a:lnTo>
                <a:lnTo>
                  <a:pt x="970" y="652"/>
                </a:lnTo>
                <a:lnTo>
                  <a:pt x="968" y="652"/>
                </a:lnTo>
                <a:lnTo>
                  <a:pt x="968" y="652"/>
                </a:lnTo>
                <a:lnTo>
                  <a:pt x="968" y="650"/>
                </a:lnTo>
                <a:lnTo>
                  <a:pt x="966" y="649"/>
                </a:lnTo>
                <a:lnTo>
                  <a:pt x="966" y="646"/>
                </a:lnTo>
                <a:lnTo>
                  <a:pt x="966" y="646"/>
                </a:lnTo>
                <a:lnTo>
                  <a:pt x="963" y="646"/>
                </a:lnTo>
                <a:lnTo>
                  <a:pt x="962" y="646"/>
                </a:lnTo>
                <a:lnTo>
                  <a:pt x="960" y="644"/>
                </a:lnTo>
                <a:lnTo>
                  <a:pt x="957" y="644"/>
                </a:lnTo>
                <a:lnTo>
                  <a:pt x="957" y="644"/>
                </a:lnTo>
                <a:lnTo>
                  <a:pt x="955" y="644"/>
                </a:lnTo>
                <a:lnTo>
                  <a:pt x="954" y="644"/>
                </a:lnTo>
                <a:lnTo>
                  <a:pt x="952" y="644"/>
                </a:lnTo>
                <a:lnTo>
                  <a:pt x="951" y="644"/>
                </a:lnTo>
                <a:lnTo>
                  <a:pt x="949" y="644"/>
                </a:lnTo>
                <a:lnTo>
                  <a:pt x="948" y="644"/>
                </a:lnTo>
                <a:lnTo>
                  <a:pt x="948" y="642"/>
                </a:lnTo>
                <a:lnTo>
                  <a:pt x="948" y="641"/>
                </a:lnTo>
                <a:lnTo>
                  <a:pt x="948" y="641"/>
                </a:lnTo>
                <a:lnTo>
                  <a:pt x="946" y="641"/>
                </a:lnTo>
                <a:lnTo>
                  <a:pt x="944" y="641"/>
                </a:lnTo>
                <a:lnTo>
                  <a:pt x="944" y="642"/>
                </a:lnTo>
                <a:lnTo>
                  <a:pt x="943" y="642"/>
                </a:lnTo>
                <a:lnTo>
                  <a:pt x="943" y="642"/>
                </a:lnTo>
                <a:lnTo>
                  <a:pt x="943" y="642"/>
                </a:lnTo>
                <a:lnTo>
                  <a:pt x="941" y="641"/>
                </a:lnTo>
                <a:lnTo>
                  <a:pt x="940" y="641"/>
                </a:lnTo>
                <a:lnTo>
                  <a:pt x="938" y="639"/>
                </a:lnTo>
                <a:lnTo>
                  <a:pt x="938" y="639"/>
                </a:lnTo>
                <a:lnTo>
                  <a:pt x="938" y="641"/>
                </a:lnTo>
                <a:lnTo>
                  <a:pt x="938" y="641"/>
                </a:lnTo>
                <a:lnTo>
                  <a:pt x="936" y="642"/>
                </a:lnTo>
                <a:lnTo>
                  <a:pt x="935" y="642"/>
                </a:lnTo>
                <a:lnTo>
                  <a:pt x="933" y="642"/>
                </a:lnTo>
                <a:lnTo>
                  <a:pt x="930" y="642"/>
                </a:lnTo>
                <a:lnTo>
                  <a:pt x="930" y="642"/>
                </a:lnTo>
                <a:lnTo>
                  <a:pt x="929" y="644"/>
                </a:lnTo>
                <a:lnTo>
                  <a:pt x="929" y="646"/>
                </a:lnTo>
                <a:lnTo>
                  <a:pt x="927" y="646"/>
                </a:lnTo>
                <a:lnTo>
                  <a:pt x="925" y="646"/>
                </a:lnTo>
                <a:lnTo>
                  <a:pt x="925" y="647"/>
                </a:lnTo>
                <a:lnTo>
                  <a:pt x="924" y="647"/>
                </a:lnTo>
                <a:lnTo>
                  <a:pt x="924" y="647"/>
                </a:lnTo>
                <a:lnTo>
                  <a:pt x="922" y="647"/>
                </a:lnTo>
                <a:lnTo>
                  <a:pt x="921" y="647"/>
                </a:lnTo>
                <a:lnTo>
                  <a:pt x="919" y="647"/>
                </a:lnTo>
                <a:lnTo>
                  <a:pt x="918" y="649"/>
                </a:lnTo>
                <a:lnTo>
                  <a:pt x="918" y="650"/>
                </a:lnTo>
                <a:lnTo>
                  <a:pt x="916" y="650"/>
                </a:lnTo>
                <a:lnTo>
                  <a:pt x="914" y="650"/>
                </a:lnTo>
                <a:lnTo>
                  <a:pt x="914" y="652"/>
                </a:lnTo>
                <a:lnTo>
                  <a:pt x="913" y="652"/>
                </a:lnTo>
                <a:lnTo>
                  <a:pt x="910" y="652"/>
                </a:lnTo>
                <a:lnTo>
                  <a:pt x="910" y="653"/>
                </a:lnTo>
                <a:lnTo>
                  <a:pt x="908" y="653"/>
                </a:lnTo>
                <a:lnTo>
                  <a:pt x="907" y="653"/>
                </a:lnTo>
                <a:lnTo>
                  <a:pt x="905" y="653"/>
                </a:lnTo>
                <a:lnTo>
                  <a:pt x="905" y="655"/>
                </a:lnTo>
                <a:lnTo>
                  <a:pt x="905" y="657"/>
                </a:lnTo>
                <a:lnTo>
                  <a:pt x="903" y="657"/>
                </a:lnTo>
                <a:lnTo>
                  <a:pt x="902" y="657"/>
                </a:lnTo>
                <a:lnTo>
                  <a:pt x="900" y="658"/>
                </a:lnTo>
                <a:lnTo>
                  <a:pt x="900" y="660"/>
                </a:lnTo>
                <a:lnTo>
                  <a:pt x="900" y="660"/>
                </a:lnTo>
                <a:lnTo>
                  <a:pt x="900" y="661"/>
                </a:lnTo>
                <a:lnTo>
                  <a:pt x="899" y="661"/>
                </a:lnTo>
                <a:lnTo>
                  <a:pt x="897" y="661"/>
                </a:lnTo>
                <a:lnTo>
                  <a:pt x="895" y="663"/>
                </a:lnTo>
                <a:lnTo>
                  <a:pt x="894" y="663"/>
                </a:lnTo>
                <a:lnTo>
                  <a:pt x="894" y="663"/>
                </a:lnTo>
                <a:lnTo>
                  <a:pt x="894" y="663"/>
                </a:lnTo>
                <a:lnTo>
                  <a:pt x="892" y="665"/>
                </a:lnTo>
                <a:lnTo>
                  <a:pt x="892" y="665"/>
                </a:lnTo>
                <a:lnTo>
                  <a:pt x="891" y="666"/>
                </a:lnTo>
                <a:lnTo>
                  <a:pt x="889" y="666"/>
                </a:lnTo>
                <a:lnTo>
                  <a:pt x="889" y="665"/>
                </a:lnTo>
                <a:lnTo>
                  <a:pt x="889" y="665"/>
                </a:lnTo>
                <a:lnTo>
                  <a:pt x="888" y="665"/>
                </a:lnTo>
                <a:lnTo>
                  <a:pt x="888" y="666"/>
                </a:lnTo>
                <a:lnTo>
                  <a:pt x="888" y="666"/>
                </a:lnTo>
                <a:lnTo>
                  <a:pt x="886" y="666"/>
                </a:lnTo>
                <a:lnTo>
                  <a:pt x="886" y="666"/>
                </a:lnTo>
                <a:lnTo>
                  <a:pt x="884" y="666"/>
                </a:lnTo>
                <a:lnTo>
                  <a:pt x="884" y="666"/>
                </a:lnTo>
                <a:lnTo>
                  <a:pt x="883" y="666"/>
                </a:lnTo>
                <a:lnTo>
                  <a:pt x="881" y="666"/>
                </a:lnTo>
                <a:lnTo>
                  <a:pt x="881" y="666"/>
                </a:lnTo>
                <a:lnTo>
                  <a:pt x="878" y="666"/>
                </a:lnTo>
                <a:lnTo>
                  <a:pt x="878" y="668"/>
                </a:lnTo>
                <a:lnTo>
                  <a:pt x="878" y="669"/>
                </a:lnTo>
                <a:lnTo>
                  <a:pt x="878" y="669"/>
                </a:lnTo>
                <a:lnTo>
                  <a:pt x="877" y="671"/>
                </a:lnTo>
                <a:lnTo>
                  <a:pt x="875" y="671"/>
                </a:lnTo>
                <a:lnTo>
                  <a:pt x="875" y="671"/>
                </a:lnTo>
                <a:lnTo>
                  <a:pt x="873" y="671"/>
                </a:lnTo>
                <a:lnTo>
                  <a:pt x="873" y="671"/>
                </a:lnTo>
                <a:lnTo>
                  <a:pt x="872" y="671"/>
                </a:lnTo>
                <a:lnTo>
                  <a:pt x="872" y="672"/>
                </a:lnTo>
                <a:lnTo>
                  <a:pt x="870" y="672"/>
                </a:lnTo>
                <a:lnTo>
                  <a:pt x="869" y="672"/>
                </a:lnTo>
                <a:lnTo>
                  <a:pt x="869" y="672"/>
                </a:lnTo>
                <a:lnTo>
                  <a:pt x="867" y="672"/>
                </a:lnTo>
                <a:lnTo>
                  <a:pt x="866" y="672"/>
                </a:lnTo>
                <a:lnTo>
                  <a:pt x="866" y="672"/>
                </a:lnTo>
                <a:lnTo>
                  <a:pt x="866" y="671"/>
                </a:lnTo>
                <a:lnTo>
                  <a:pt x="864" y="669"/>
                </a:lnTo>
                <a:lnTo>
                  <a:pt x="862" y="669"/>
                </a:lnTo>
                <a:lnTo>
                  <a:pt x="861" y="669"/>
                </a:lnTo>
                <a:lnTo>
                  <a:pt x="861" y="668"/>
                </a:lnTo>
                <a:lnTo>
                  <a:pt x="859" y="666"/>
                </a:lnTo>
                <a:lnTo>
                  <a:pt x="858" y="665"/>
                </a:lnTo>
                <a:lnTo>
                  <a:pt x="856" y="665"/>
                </a:lnTo>
                <a:lnTo>
                  <a:pt x="856" y="663"/>
                </a:lnTo>
                <a:lnTo>
                  <a:pt x="856" y="663"/>
                </a:lnTo>
                <a:lnTo>
                  <a:pt x="858" y="661"/>
                </a:lnTo>
                <a:lnTo>
                  <a:pt x="858" y="660"/>
                </a:lnTo>
                <a:lnTo>
                  <a:pt x="856" y="660"/>
                </a:lnTo>
                <a:lnTo>
                  <a:pt x="856" y="660"/>
                </a:lnTo>
                <a:lnTo>
                  <a:pt x="855" y="661"/>
                </a:lnTo>
                <a:lnTo>
                  <a:pt x="853" y="663"/>
                </a:lnTo>
                <a:lnTo>
                  <a:pt x="851" y="663"/>
                </a:lnTo>
                <a:lnTo>
                  <a:pt x="850" y="665"/>
                </a:lnTo>
                <a:lnTo>
                  <a:pt x="850" y="665"/>
                </a:lnTo>
                <a:lnTo>
                  <a:pt x="848" y="665"/>
                </a:lnTo>
                <a:lnTo>
                  <a:pt x="847" y="665"/>
                </a:lnTo>
                <a:lnTo>
                  <a:pt x="847" y="665"/>
                </a:lnTo>
                <a:lnTo>
                  <a:pt x="847" y="665"/>
                </a:lnTo>
                <a:lnTo>
                  <a:pt x="845" y="665"/>
                </a:lnTo>
                <a:lnTo>
                  <a:pt x="840" y="663"/>
                </a:lnTo>
                <a:lnTo>
                  <a:pt x="837" y="663"/>
                </a:lnTo>
                <a:lnTo>
                  <a:pt x="837" y="663"/>
                </a:lnTo>
                <a:lnTo>
                  <a:pt x="836" y="663"/>
                </a:lnTo>
                <a:lnTo>
                  <a:pt x="836" y="661"/>
                </a:lnTo>
                <a:lnTo>
                  <a:pt x="834" y="660"/>
                </a:lnTo>
                <a:lnTo>
                  <a:pt x="834" y="660"/>
                </a:lnTo>
                <a:lnTo>
                  <a:pt x="832" y="658"/>
                </a:lnTo>
                <a:lnTo>
                  <a:pt x="832" y="657"/>
                </a:lnTo>
                <a:lnTo>
                  <a:pt x="832" y="655"/>
                </a:lnTo>
                <a:lnTo>
                  <a:pt x="832" y="655"/>
                </a:lnTo>
                <a:lnTo>
                  <a:pt x="831" y="653"/>
                </a:lnTo>
                <a:lnTo>
                  <a:pt x="831" y="653"/>
                </a:lnTo>
                <a:lnTo>
                  <a:pt x="826" y="652"/>
                </a:lnTo>
                <a:lnTo>
                  <a:pt x="825" y="652"/>
                </a:lnTo>
                <a:lnTo>
                  <a:pt x="825" y="652"/>
                </a:lnTo>
                <a:lnTo>
                  <a:pt x="823" y="652"/>
                </a:lnTo>
                <a:lnTo>
                  <a:pt x="821" y="650"/>
                </a:lnTo>
                <a:lnTo>
                  <a:pt x="821" y="647"/>
                </a:lnTo>
                <a:lnTo>
                  <a:pt x="820" y="646"/>
                </a:lnTo>
                <a:lnTo>
                  <a:pt x="820" y="644"/>
                </a:lnTo>
                <a:lnTo>
                  <a:pt x="818" y="642"/>
                </a:lnTo>
                <a:lnTo>
                  <a:pt x="817" y="641"/>
                </a:lnTo>
                <a:lnTo>
                  <a:pt x="817" y="641"/>
                </a:lnTo>
                <a:lnTo>
                  <a:pt x="814" y="639"/>
                </a:lnTo>
                <a:lnTo>
                  <a:pt x="812" y="638"/>
                </a:lnTo>
                <a:lnTo>
                  <a:pt x="809" y="636"/>
                </a:lnTo>
                <a:lnTo>
                  <a:pt x="807" y="636"/>
                </a:lnTo>
                <a:lnTo>
                  <a:pt x="806" y="638"/>
                </a:lnTo>
                <a:lnTo>
                  <a:pt x="806" y="638"/>
                </a:lnTo>
                <a:lnTo>
                  <a:pt x="804" y="639"/>
                </a:lnTo>
                <a:lnTo>
                  <a:pt x="802" y="639"/>
                </a:lnTo>
                <a:lnTo>
                  <a:pt x="801" y="639"/>
                </a:lnTo>
                <a:lnTo>
                  <a:pt x="799" y="639"/>
                </a:lnTo>
                <a:lnTo>
                  <a:pt x="799" y="639"/>
                </a:lnTo>
                <a:lnTo>
                  <a:pt x="798" y="641"/>
                </a:lnTo>
                <a:lnTo>
                  <a:pt x="796" y="642"/>
                </a:lnTo>
                <a:lnTo>
                  <a:pt x="795" y="642"/>
                </a:lnTo>
                <a:lnTo>
                  <a:pt x="791" y="642"/>
                </a:lnTo>
                <a:lnTo>
                  <a:pt x="790" y="642"/>
                </a:lnTo>
                <a:lnTo>
                  <a:pt x="788" y="641"/>
                </a:lnTo>
                <a:lnTo>
                  <a:pt x="785" y="641"/>
                </a:lnTo>
                <a:lnTo>
                  <a:pt x="784" y="642"/>
                </a:lnTo>
                <a:lnTo>
                  <a:pt x="782" y="642"/>
                </a:lnTo>
                <a:lnTo>
                  <a:pt x="780" y="641"/>
                </a:lnTo>
                <a:lnTo>
                  <a:pt x="782" y="641"/>
                </a:lnTo>
                <a:lnTo>
                  <a:pt x="780" y="639"/>
                </a:lnTo>
                <a:lnTo>
                  <a:pt x="780" y="638"/>
                </a:lnTo>
                <a:lnTo>
                  <a:pt x="780" y="638"/>
                </a:lnTo>
                <a:lnTo>
                  <a:pt x="779" y="638"/>
                </a:lnTo>
                <a:lnTo>
                  <a:pt x="777" y="638"/>
                </a:lnTo>
                <a:lnTo>
                  <a:pt x="776" y="638"/>
                </a:lnTo>
                <a:lnTo>
                  <a:pt x="776" y="636"/>
                </a:lnTo>
                <a:lnTo>
                  <a:pt x="776" y="636"/>
                </a:lnTo>
                <a:lnTo>
                  <a:pt x="777" y="635"/>
                </a:lnTo>
                <a:lnTo>
                  <a:pt x="777" y="633"/>
                </a:lnTo>
                <a:lnTo>
                  <a:pt x="776" y="633"/>
                </a:lnTo>
                <a:lnTo>
                  <a:pt x="774" y="633"/>
                </a:lnTo>
                <a:lnTo>
                  <a:pt x="774" y="631"/>
                </a:lnTo>
                <a:lnTo>
                  <a:pt x="773" y="631"/>
                </a:lnTo>
                <a:lnTo>
                  <a:pt x="773" y="631"/>
                </a:lnTo>
                <a:lnTo>
                  <a:pt x="771" y="631"/>
                </a:lnTo>
                <a:lnTo>
                  <a:pt x="769" y="631"/>
                </a:lnTo>
                <a:lnTo>
                  <a:pt x="769" y="633"/>
                </a:lnTo>
                <a:lnTo>
                  <a:pt x="768" y="633"/>
                </a:lnTo>
                <a:lnTo>
                  <a:pt x="768" y="633"/>
                </a:lnTo>
                <a:lnTo>
                  <a:pt x="766" y="633"/>
                </a:lnTo>
                <a:lnTo>
                  <a:pt x="766" y="635"/>
                </a:lnTo>
                <a:lnTo>
                  <a:pt x="766" y="635"/>
                </a:lnTo>
                <a:lnTo>
                  <a:pt x="766" y="636"/>
                </a:lnTo>
                <a:lnTo>
                  <a:pt x="766" y="638"/>
                </a:lnTo>
                <a:lnTo>
                  <a:pt x="765" y="638"/>
                </a:lnTo>
                <a:lnTo>
                  <a:pt x="765" y="638"/>
                </a:lnTo>
                <a:lnTo>
                  <a:pt x="763" y="638"/>
                </a:lnTo>
                <a:lnTo>
                  <a:pt x="761" y="639"/>
                </a:lnTo>
                <a:lnTo>
                  <a:pt x="761" y="639"/>
                </a:lnTo>
                <a:lnTo>
                  <a:pt x="761" y="641"/>
                </a:lnTo>
                <a:lnTo>
                  <a:pt x="761" y="641"/>
                </a:lnTo>
                <a:lnTo>
                  <a:pt x="760" y="641"/>
                </a:lnTo>
                <a:lnTo>
                  <a:pt x="758" y="638"/>
                </a:lnTo>
                <a:lnTo>
                  <a:pt x="757" y="633"/>
                </a:lnTo>
                <a:lnTo>
                  <a:pt x="754" y="630"/>
                </a:lnTo>
                <a:lnTo>
                  <a:pt x="752" y="627"/>
                </a:lnTo>
                <a:lnTo>
                  <a:pt x="747" y="620"/>
                </a:lnTo>
                <a:lnTo>
                  <a:pt x="746" y="617"/>
                </a:lnTo>
                <a:lnTo>
                  <a:pt x="741" y="611"/>
                </a:lnTo>
                <a:lnTo>
                  <a:pt x="738" y="605"/>
                </a:lnTo>
                <a:lnTo>
                  <a:pt x="735" y="600"/>
                </a:lnTo>
                <a:lnTo>
                  <a:pt x="732" y="597"/>
                </a:lnTo>
                <a:lnTo>
                  <a:pt x="730" y="594"/>
                </a:lnTo>
                <a:lnTo>
                  <a:pt x="728" y="592"/>
                </a:lnTo>
                <a:lnTo>
                  <a:pt x="727" y="590"/>
                </a:lnTo>
                <a:lnTo>
                  <a:pt x="724" y="589"/>
                </a:lnTo>
                <a:lnTo>
                  <a:pt x="719" y="586"/>
                </a:lnTo>
                <a:lnTo>
                  <a:pt x="714" y="583"/>
                </a:lnTo>
                <a:lnTo>
                  <a:pt x="711" y="579"/>
                </a:lnTo>
                <a:lnTo>
                  <a:pt x="709" y="578"/>
                </a:lnTo>
                <a:lnTo>
                  <a:pt x="709" y="578"/>
                </a:lnTo>
                <a:lnTo>
                  <a:pt x="709" y="578"/>
                </a:lnTo>
                <a:lnTo>
                  <a:pt x="708" y="576"/>
                </a:lnTo>
                <a:lnTo>
                  <a:pt x="708" y="575"/>
                </a:lnTo>
                <a:lnTo>
                  <a:pt x="713" y="576"/>
                </a:lnTo>
                <a:lnTo>
                  <a:pt x="713" y="575"/>
                </a:lnTo>
                <a:lnTo>
                  <a:pt x="714" y="572"/>
                </a:lnTo>
                <a:lnTo>
                  <a:pt x="714" y="570"/>
                </a:lnTo>
                <a:lnTo>
                  <a:pt x="713" y="570"/>
                </a:lnTo>
                <a:lnTo>
                  <a:pt x="711" y="572"/>
                </a:lnTo>
                <a:lnTo>
                  <a:pt x="709" y="572"/>
                </a:lnTo>
                <a:lnTo>
                  <a:pt x="709" y="572"/>
                </a:lnTo>
                <a:lnTo>
                  <a:pt x="706" y="572"/>
                </a:lnTo>
                <a:lnTo>
                  <a:pt x="705" y="573"/>
                </a:lnTo>
                <a:lnTo>
                  <a:pt x="700" y="575"/>
                </a:lnTo>
                <a:lnTo>
                  <a:pt x="698" y="576"/>
                </a:lnTo>
                <a:lnTo>
                  <a:pt x="697" y="576"/>
                </a:lnTo>
                <a:lnTo>
                  <a:pt x="694" y="576"/>
                </a:lnTo>
                <a:lnTo>
                  <a:pt x="694" y="578"/>
                </a:lnTo>
                <a:lnTo>
                  <a:pt x="694" y="578"/>
                </a:lnTo>
                <a:lnTo>
                  <a:pt x="694" y="579"/>
                </a:lnTo>
                <a:lnTo>
                  <a:pt x="691" y="581"/>
                </a:lnTo>
                <a:lnTo>
                  <a:pt x="689" y="583"/>
                </a:lnTo>
                <a:lnTo>
                  <a:pt x="687" y="583"/>
                </a:lnTo>
                <a:lnTo>
                  <a:pt x="686" y="581"/>
                </a:lnTo>
                <a:lnTo>
                  <a:pt x="686" y="583"/>
                </a:lnTo>
                <a:lnTo>
                  <a:pt x="683" y="583"/>
                </a:lnTo>
                <a:lnTo>
                  <a:pt x="679" y="586"/>
                </a:lnTo>
                <a:lnTo>
                  <a:pt x="679" y="586"/>
                </a:lnTo>
                <a:lnTo>
                  <a:pt x="679" y="587"/>
                </a:lnTo>
                <a:lnTo>
                  <a:pt x="679" y="589"/>
                </a:lnTo>
                <a:lnTo>
                  <a:pt x="678" y="589"/>
                </a:lnTo>
                <a:lnTo>
                  <a:pt x="678" y="587"/>
                </a:lnTo>
                <a:lnTo>
                  <a:pt x="676" y="587"/>
                </a:lnTo>
                <a:lnTo>
                  <a:pt x="675" y="586"/>
                </a:lnTo>
                <a:lnTo>
                  <a:pt x="672" y="586"/>
                </a:lnTo>
                <a:lnTo>
                  <a:pt x="670" y="586"/>
                </a:lnTo>
                <a:lnTo>
                  <a:pt x="668" y="587"/>
                </a:lnTo>
                <a:lnTo>
                  <a:pt x="665" y="589"/>
                </a:lnTo>
                <a:lnTo>
                  <a:pt x="665" y="589"/>
                </a:lnTo>
                <a:lnTo>
                  <a:pt x="664" y="589"/>
                </a:lnTo>
                <a:lnTo>
                  <a:pt x="664" y="589"/>
                </a:lnTo>
                <a:lnTo>
                  <a:pt x="664" y="587"/>
                </a:lnTo>
                <a:lnTo>
                  <a:pt x="664" y="586"/>
                </a:lnTo>
                <a:lnTo>
                  <a:pt x="664" y="584"/>
                </a:lnTo>
                <a:lnTo>
                  <a:pt x="665" y="583"/>
                </a:lnTo>
                <a:lnTo>
                  <a:pt x="667" y="581"/>
                </a:lnTo>
                <a:lnTo>
                  <a:pt x="668" y="579"/>
                </a:lnTo>
                <a:lnTo>
                  <a:pt x="670" y="578"/>
                </a:lnTo>
                <a:lnTo>
                  <a:pt x="670" y="578"/>
                </a:lnTo>
                <a:lnTo>
                  <a:pt x="668" y="578"/>
                </a:lnTo>
                <a:lnTo>
                  <a:pt x="668" y="578"/>
                </a:lnTo>
                <a:lnTo>
                  <a:pt x="667" y="578"/>
                </a:lnTo>
                <a:lnTo>
                  <a:pt x="667" y="578"/>
                </a:lnTo>
                <a:lnTo>
                  <a:pt x="665" y="579"/>
                </a:lnTo>
                <a:lnTo>
                  <a:pt x="664" y="579"/>
                </a:lnTo>
                <a:lnTo>
                  <a:pt x="662" y="579"/>
                </a:lnTo>
                <a:lnTo>
                  <a:pt x="661" y="579"/>
                </a:lnTo>
                <a:lnTo>
                  <a:pt x="657" y="576"/>
                </a:lnTo>
                <a:lnTo>
                  <a:pt x="656" y="576"/>
                </a:lnTo>
                <a:lnTo>
                  <a:pt x="654" y="576"/>
                </a:lnTo>
                <a:lnTo>
                  <a:pt x="653" y="576"/>
                </a:lnTo>
                <a:lnTo>
                  <a:pt x="653" y="576"/>
                </a:lnTo>
                <a:lnTo>
                  <a:pt x="653" y="578"/>
                </a:lnTo>
                <a:lnTo>
                  <a:pt x="653" y="578"/>
                </a:lnTo>
                <a:lnTo>
                  <a:pt x="653" y="578"/>
                </a:lnTo>
                <a:lnTo>
                  <a:pt x="653" y="579"/>
                </a:lnTo>
                <a:lnTo>
                  <a:pt x="651" y="579"/>
                </a:lnTo>
                <a:lnTo>
                  <a:pt x="651" y="579"/>
                </a:lnTo>
                <a:lnTo>
                  <a:pt x="650" y="578"/>
                </a:lnTo>
                <a:lnTo>
                  <a:pt x="650" y="576"/>
                </a:lnTo>
                <a:lnTo>
                  <a:pt x="650" y="575"/>
                </a:lnTo>
                <a:lnTo>
                  <a:pt x="648" y="573"/>
                </a:lnTo>
                <a:lnTo>
                  <a:pt x="648" y="572"/>
                </a:lnTo>
                <a:lnTo>
                  <a:pt x="646" y="573"/>
                </a:lnTo>
                <a:lnTo>
                  <a:pt x="645" y="573"/>
                </a:lnTo>
                <a:lnTo>
                  <a:pt x="645" y="575"/>
                </a:lnTo>
                <a:lnTo>
                  <a:pt x="643" y="575"/>
                </a:lnTo>
                <a:lnTo>
                  <a:pt x="640" y="575"/>
                </a:lnTo>
                <a:lnTo>
                  <a:pt x="635" y="575"/>
                </a:lnTo>
                <a:lnTo>
                  <a:pt x="632" y="575"/>
                </a:lnTo>
                <a:lnTo>
                  <a:pt x="631" y="573"/>
                </a:lnTo>
                <a:lnTo>
                  <a:pt x="632" y="572"/>
                </a:lnTo>
                <a:lnTo>
                  <a:pt x="632" y="570"/>
                </a:lnTo>
                <a:lnTo>
                  <a:pt x="632" y="568"/>
                </a:lnTo>
                <a:lnTo>
                  <a:pt x="632" y="567"/>
                </a:lnTo>
                <a:lnTo>
                  <a:pt x="632" y="564"/>
                </a:lnTo>
                <a:lnTo>
                  <a:pt x="631" y="559"/>
                </a:lnTo>
                <a:lnTo>
                  <a:pt x="629" y="556"/>
                </a:lnTo>
                <a:lnTo>
                  <a:pt x="627" y="553"/>
                </a:lnTo>
                <a:lnTo>
                  <a:pt x="626" y="553"/>
                </a:lnTo>
                <a:lnTo>
                  <a:pt x="623" y="553"/>
                </a:lnTo>
                <a:lnTo>
                  <a:pt x="621" y="554"/>
                </a:lnTo>
                <a:lnTo>
                  <a:pt x="621" y="554"/>
                </a:lnTo>
                <a:lnTo>
                  <a:pt x="620" y="554"/>
                </a:lnTo>
                <a:lnTo>
                  <a:pt x="618" y="556"/>
                </a:lnTo>
                <a:lnTo>
                  <a:pt x="616" y="554"/>
                </a:lnTo>
                <a:lnTo>
                  <a:pt x="615" y="554"/>
                </a:lnTo>
                <a:lnTo>
                  <a:pt x="613" y="554"/>
                </a:lnTo>
                <a:lnTo>
                  <a:pt x="612" y="553"/>
                </a:lnTo>
                <a:lnTo>
                  <a:pt x="609" y="551"/>
                </a:lnTo>
                <a:lnTo>
                  <a:pt x="605" y="551"/>
                </a:lnTo>
                <a:lnTo>
                  <a:pt x="601" y="551"/>
                </a:lnTo>
                <a:lnTo>
                  <a:pt x="599" y="551"/>
                </a:lnTo>
                <a:lnTo>
                  <a:pt x="597" y="553"/>
                </a:lnTo>
                <a:lnTo>
                  <a:pt x="594" y="554"/>
                </a:lnTo>
                <a:lnTo>
                  <a:pt x="593" y="554"/>
                </a:lnTo>
                <a:lnTo>
                  <a:pt x="591" y="554"/>
                </a:lnTo>
                <a:lnTo>
                  <a:pt x="590" y="556"/>
                </a:lnTo>
                <a:lnTo>
                  <a:pt x="590" y="556"/>
                </a:lnTo>
                <a:lnTo>
                  <a:pt x="590" y="557"/>
                </a:lnTo>
                <a:lnTo>
                  <a:pt x="590" y="559"/>
                </a:lnTo>
                <a:lnTo>
                  <a:pt x="590" y="559"/>
                </a:lnTo>
                <a:lnTo>
                  <a:pt x="588" y="559"/>
                </a:lnTo>
                <a:lnTo>
                  <a:pt x="586" y="559"/>
                </a:lnTo>
                <a:lnTo>
                  <a:pt x="585" y="559"/>
                </a:lnTo>
                <a:lnTo>
                  <a:pt x="582" y="561"/>
                </a:lnTo>
                <a:lnTo>
                  <a:pt x="579" y="562"/>
                </a:lnTo>
                <a:lnTo>
                  <a:pt x="575" y="562"/>
                </a:lnTo>
                <a:lnTo>
                  <a:pt x="574" y="562"/>
                </a:lnTo>
                <a:lnTo>
                  <a:pt x="569" y="564"/>
                </a:lnTo>
                <a:lnTo>
                  <a:pt x="566" y="564"/>
                </a:lnTo>
                <a:lnTo>
                  <a:pt x="561" y="565"/>
                </a:lnTo>
                <a:lnTo>
                  <a:pt x="556" y="565"/>
                </a:lnTo>
                <a:lnTo>
                  <a:pt x="556" y="565"/>
                </a:lnTo>
                <a:lnTo>
                  <a:pt x="553" y="567"/>
                </a:lnTo>
                <a:lnTo>
                  <a:pt x="550" y="567"/>
                </a:lnTo>
                <a:lnTo>
                  <a:pt x="550" y="567"/>
                </a:lnTo>
                <a:lnTo>
                  <a:pt x="549" y="567"/>
                </a:lnTo>
                <a:lnTo>
                  <a:pt x="549" y="567"/>
                </a:lnTo>
                <a:lnTo>
                  <a:pt x="547" y="568"/>
                </a:lnTo>
                <a:lnTo>
                  <a:pt x="545" y="570"/>
                </a:lnTo>
                <a:lnTo>
                  <a:pt x="545" y="572"/>
                </a:lnTo>
                <a:lnTo>
                  <a:pt x="545" y="572"/>
                </a:lnTo>
                <a:lnTo>
                  <a:pt x="544" y="572"/>
                </a:lnTo>
                <a:lnTo>
                  <a:pt x="542" y="570"/>
                </a:lnTo>
                <a:lnTo>
                  <a:pt x="541" y="572"/>
                </a:lnTo>
                <a:lnTo>
                  <a:pt x="538" y="572"/>
                </a:lnTo>
                <a:lnTo>
                  <a:pt x="536" y="572"/>
                </a:lnTo>
                <a:lnTo>
                  <a:pt x="536" y="572"/>
                </a:lnTo>
                <a:lnTo>
                  <a:pt x="531" y="572"/>
                </a:lnTo>
                <a:lnTo>
                  <a:pt x="530" y="573"/>
                </a:lnTo>
                <a:lnTo>
                  <a:pt x="530" y="573"/>
                </a:lnTo>
                <a:lnTo>
                  <a:pt x="530" y="573"/>
                </a:lnTo>
                <a:lnTo>
                  <a:pt x="527" y="573"/>
                </a:lnTo>
                <a:lnTo>
                  <a:pt x="525" y="573"/>
                </a:lnTo>
                <a:lnTo>
                  <a:pt x="525" y="573"/>
                </a:lnTo>
                <a:lnTo>
                  <a:pt x="523" y="575"/>
                </a:lnTo>
                <a:lnTo>
                  <a:pt x="520" y="575"/>
                </a:lnTo>
                <a:lnTo>
                  <a:pt x="519" y="575"/>
                </a:lnTo>
                <a:lnTo>
                  <a:pt x="517" y="575"/>
                </a:lnTo>
                <a:lnTo>
                  <a:pt x="517" y="576"/>
                </a:lnTo>
                <a:lnTo>
                  <a:pt x="515" y="576"/>
                </a:lnTo>
                <a:lnTo>
                  <a:pt x="509" y="578"/>
                </a:lnTo>
                <a:lnTo>
                  <a:pt x="509" y="578"/>
                </a:lnTo>
                <a:lnTo>
                  <a:pt x="508" y="578"/>
                </a:lnTo>
                <a:lnTo>
                  <a:pt x="501" y="578"/>
                </a:lnTo>
                <a:lnTo>
                  <a:pt x="500" y="579"/>
                </a:lnTo>
                <a:lnTo>
                  <a:pt x="500" y="579"/>
                </a:lnTo>
                <a:lnTo>
                  <a:pt x="500" y="579"/>
                </a:lnTo>
                <a:lnTo>
                  <a:pt x="495" y="578"/>
                </a:lnTo>
                <a:lnTo>
                  <a:pt x="490" y="578"/>
                </a:lnTo>
                <a:lnTo>
                  <a:pt x="489" y="578"/>
                </a:lnTo>
                <a:lnTo>
                  <a:pt x="487" y="579"/>
                </a:lnTo>
                <a:lnTo>
                  <a:pt x="487" y="581"/>
                </a:lnTo>
                <a:lnTo>
                  <a:pt x="487" y="583"/>
                </a:lnTo>
                <a:lnTo>
                  <a:pt x="487" y="584"/>
                </a:lnTo>
                <a:lnTo>
                  <a:pt x="486" y="586"/>
                </a:lnTo>
                <a:lnTo>
                  <a:pt x="486" y="586"/>
                </a:lnTo>
                <a:lnTo>
                  <a:pt x="487" y="587"/>
                </a:lnTo>
                <a:lnTo>
                  <a:pt x="489" y="587"/>
                </a:lnTo>
                <a:lnTo>
                  <a:pt x="490" y="587"/>
                </a:lnTo>
                <a:lnTo>
                  <a:pt x="492" y="587"/>
                </a:lnTo>
                <a:lnTo>
                  <a:pt x="492" y="587"/>
                </a:lnTo>
                <a:lnTo>
                  <a:pt x="493" y="587"/>
                </a:lnTo>
                <a:lnTo>
                  <a:pt x="493" y="587"/>
                </a:lnTo>
                <a:lnTo>
                  <a:pt x="493" y="589"/>
                </a:lnTo>
                <a:lnTo>
                  <a:pt x="493" y="589"/>
                </a:lnTo>
                <a:lnTo>
                  <a:pt x="492" y="589"/>
                </a:lnTo>
                <a:lnTo>
                  <a:pt x="490" y="589"/>
                </a:lnTo>
                <a:lnTo>
                  <a:pt x="489" y="589"/>
                </a:lnTo>
                <a:lnTo>
                  <a:pt x="489" y="590"/>
                </a:lnTo>
                <a:lnTo>
                  <a:pt x="489" y="592"/>
                </a:lnTo>
                <a:lnTo>
                  <a:pt x="489" y="592"/>
                </a:lnTo>
                <a:lnTo>
                  <a:pt x="490" y="592"/>
                </a:lnTo>
                <a:lnTo>
                  <a:pt x="492" y="594"/>
                </a:lnTo>
                <a:lnTo>
                  <a:pt x="493" y="594"/>
                </a:lnTo>
                <a:lnTo>
                  <a:pt x="495" y="594"/>
                </a:lnTo>
                <a:lnTo>
                  <a:pt x="497" y="595"/>
                </a:lnTo>
                <a:lnTo>
                  <a:pt x="500" y="597"/>
                </a:lnTo>
                <a:lnTo>
                  <a:pt x="501" y="597"/>
                </a:lnTo>
                <a:lnTo>
                  <a:pt x="501" y="598"/>
                </a:lnTo>
                <a:lnTo>
                  <a:pt x="501" y="598"/>
                </a:lnTo>
                <a:lnTo>
                  <a:pt x="500" y="600"/>
                </a:lnTo>
                <a:lnTo>
                  <a:pt x="498" y="598"/>
                </a:lnTo>
                <a:lnTo>
                  <a:pt x="497" y="598"/>
                </a:lnTo>
                <a:lnTo>
                  <a:pt x="493" y="598"/>
                </a:lnTo>
                <a:lnTo>
                  <a:pt x="492" y="598"/>
                </a:lnTo>
                <a:lnTo>
                  <a:pt x="489" y="598"/>
                </a:lnTo>
                <a:lnTo>
                  <a:pt x="486" y="598"/>
                </a:lnTo>
                <a:lnTo>
                  <a:pt x="486" y="600"/>
                </a:lnTo>
                <a:lnTo>
                  <a:pt x="486" y="602"/>
                </a:lnTo>
                <a:lnTo>
                  <a:pt x="484" y="602"/>
                </a:lnTo>
                <a:lnTo>
                  <a:pt x="482" y="603"/>
                </a:lnTo>
                <a:lnTo>
                  <a:pt x="482" y="605"/>
                </a:lnTo>
                <a:lnTo>
                  <a:pt x="482" y="606"/>
                </a:lnTo>
                <a:lnTo>
                  <a:pt x="486" y="609"/>
                </a:lnTo>
                <a:lnTo>
                  <a:pt x="486" y="611"/>
                </a:lnTo>
                <a:lnTo>
                  <a:pt x="484" y="613"/>
                </a:lnTo>
                <a:lnTo>
                  <a:pt x="482" y="613"/>
                </a:lnTo>
                <a:lnTo>
                  <a:pt x="481" y="614"/>
                </a:lnTo>
                <a:lnTo>
                  <a:pt x="478" y="614"/>
                </a:lnTo>
                <a:lnTo>
                  <a:pt x="478" y="616"/>
                </a:lnTo>
                <a:lnTo>
                  <a:pt x="474" y="617"/>
                </a:lnTo>
                <a:lnTo>
                  <a:pt x="471" y="619"/>
                </a:lnTo>
                <a:lnTo>
                  <a:pt x="471" y="619"/>
                </a:lnTo>
                <a:lnTo>
                  <a:pt x="471" y="620"/>
                </a:lnTo>
                <a:lnTo>
                  <a:pt x="474" y="620"/>
                </a:lnTo>
                <a:lnTo>
                  <a:pt x="476" y="622"/>
                </a:lnTo>
                <a:lnTo>
                  <a:pt x="478" y="624"/>
                </a:lnTo>
                <a:lnTo>
                  <a:pt x="478" y="624"/>
                </a:lnTo>
                <a:lnTo>
                  <a:pt x="481" y="625"/>
                </a:lnTo>
                <a:lnTo>
                  <a:pt x="486" y="627"/>
                </a:lnTo>
                <a:lnTo>
                  <a:pt x="486" y="627"/>
                </a:lnTo>
                <a:lnTo>
                  <a:pt x="486" y="627"/>
                </a:lnTo>
                <a:lnTo>
                  <a:pt x="490" y="628"/>
                </a:lnTo>
                <a:lnTo>
                  <a:pt x="492" y="628"/>
                </a:lnTo>
                <a:lnTo>
                  <a:pt x="493" y="630"/>
                </a:lnTo>
                <a:lnTo>
                  <a:pt x="493" y="633"/>
                </a:lnTo>
                <a:lnTo>
                  <a:pt x="493" y="635"/>
                </a:lnTo>
                <a:lnTo>
                  <a:pt x="492" y="638"/>
                </a:lnTo>
                <a:lnTo>
                  <a:pt x="492" y="639"/>
                </a:lnTo>
                <a:lnTo>
                  <a:pt x="489" y="641"/>
                </a:lnTo>
                <a:lnTo>
                  <a:pt x="484" y="642"/>
                </a:lnTo>
                <a:lnTo>
                  <a:pt x="481" y="642"/>
                </a:lnTo>
                <a:lnTo>
                  <a:pt x="479" y="642"/>
                </a:lnTo>
                <a:lnTo>
                  <a:pt x="478" y="642"/>
                </a:lnTo>
                <a:lnTo>
                  <a:pt x="474" y="642"/>
                </a:lnTo>
                <a:lnTo>
                  <a:pt x="474" y="641"/>
                </a:lnTo>
                <a:lnTo>
                  <a:pt x="473" y="639"/>
                </a:lnTo>
                <a:lnTo>
                  <a:pt x="471" y="639"/>
                </a:lnTo>
                <a:lnTo>
                  <a:pt x="471" y="639"/>
                </a:lnTo>
                <a:lnTo>
                  <a:pt x="470" y="641"/>
                </a:lnTo>
                <a:lnTo>
                  <a:pt x="470" y="642"/>
                </a:lnTo>
                <a:lnTo>
                  <a:pt x="468" y="644"/>
                </a:lnTo>
                <a:lnTo>
                  <a:pt x="468" y="646"/>
                </a:lnTo>
                <a:lnTo>
                  <a:pt x="463" y="647"/>
                </a:lnTo>
                <a:lnTo>
                  <a:pt x="463" y="646"/>
                </a:lnTo>
                <a:lnTo>
                  <a:pt x="463" y="644"/>
                </a:lnTo>
                <a:lnTo>
                  <a:pt x="463" y="644"/>
                </a:lnTo>
                <a:lnTo>
                  <a:pt x="463" y="644"/>
                </a:lnTo>
                <a:lnTo>
                  <a:pt x="459" y="644"/>
                </a:lnTo>
                <a:lnTo>
                  <a:pt x="457" y="642"/>
                </a:lnTo>
                <a:lnTo>
                  <a:pt x="457" y="642"/>
                </a:lnTo>
                <a:lnTo>
                  <a:pt x="456" y="642"/>
                </a:lnTo>
                <a:lnTo>
                  <a:pt x="454" y="642"/>
                </a:lnTo>
                <a:lnTo>
                  <a:pt x="452" y="639"/>
                </a:lnTo>
                <a:lnTo>
                  <a:pt x="451" y="638"/>
                </a:lnTo>
                <a:lnTo>
                  <a:pt x="448" y="636"/>
                </a:lnTo>
                <a:lnTo>
                  <a:pt x="445" y="635"/>
                </a:lnTo>
                <a:lnTo>
                  <a:pt x="445" y="636"/>
                </a:lnTo>
                <a:lnTo>
                  <a:pt x="443" y="636"/>
                </a:lnTo>
                <a:lnTo>
                  <a:pt x="440" y="635"/>
                </a:lnTo>
                <a:lnTo>
                  <a:pt x="440" y="635"/>
                </a:lnTo>
                <a:lnTo>
                  <a:pt x="438" y="636"/>
                </a:lnTo>
                <a:lnTo>
                  <a:pt x="438" y="638"/>
                </a:lnTo>
                <a:lnTo>
                  <a:pt x="437" y="638"/>
                </a:lnTo>
                <a:lnTo>
                  <a:pt x="435" y="639"/>
                </a:lnTo>
                <a:lnTo>
                  <a:pt x="433" y="639"/>
                </a:lnTo>
                <a:lnTo>
                  <a:pt x="432" y="638"/>
                </a:lnTo>
                <a:lnTo>
                  <a:pt x="430" y="636"/>
                </a:lnTo>
                <a:lnTo>
                  <a:pt x="427" y="636"/>
                </a:lnTo>
                <a:lnTo>
                  <a:pt x="426" y="636"/>
                </a:lnTo>
                <a:lnTo>
                  <a:pt x="424" y="636"/>
                </a:lnTo>
                <a:lnTo>
                  <a:pt x="422" y="638"/>
                </a:lnTo>
                <a:lnTo>
                  <a:pt x="421" y="636"/>
                </a:lnTo>
                <a:lnTo>
                  <a:pt x="421" y="636"/>
                </a:lnTo>
                <a:lnTo>
                  <a:pt x="418" y="638"/>
                </a:lnTo>
                <a:lnTo>
                  <a:pt x="416" y="639"/>
                </a:lnTo>
                <a:lnTo>
                  <a:pt x="415" y="641"/>
                </a:lnTo>
                <a:lnTo>
                  <a:pt x="415" y="642"/>
                </a:lnTo>
                <a:lnTo>
                  <a:pt x="413" y="644"/>
                </a:lnTo>
                <a:lnTo>
                  <a:pt x="410" y="644"/>
                </a:lnTo>
                <a:lnTo>
                  <a:pt x="408" y="644"/>
                </a:lnTo>
                <a:lnTo>
                  <a:pt x="407" y="644"/>
                </a:lnTo>
                <a:lnTo>
                  <a:pt x="404" y="642"/>
                </a:lnTo>
                <a:lnTo>
                  <a:pt x="402" y="641"/>
                </a:lnTo>
                <a:lnTo>
                  <a:pt x="399" y="639"/>
                </a:lnTo>
                <a:lnTo>
                  <a:pt x="397" y="638"/>
                </a:lnTo>
                <a:lnTo>
                  <a:pt x="396" y="636"/>
                </a:lnTo>
                <a:lnTo>
                  <a:pt x="394" y="636"/>
                </a:lnTo>
                <a:lnTo>
                  <a:pt x="392" y="638"/>
                </a:lnTo>
                <a:lnTo>
                  <a:pt x="392" y="638"/>
                </a:lnTo>
                <a:lnTo>
                  <a:pt x="392" y="638"/>
                </a:lnTo>
                <a:lnTo>
                  <a:pt x="392" y="639"/>
                </a:lnTo>
                <a:lnTo>
                  <a:pt x="394" y="641"/>
                </a:lnTo>
                <a:lnTo>
                  <a:pt x="394" y="642"/>
                </a:lnTo>
                <a:lnTo>
                  <a:pt x="394" y="644"/>
                </a:lnTo>
                <a:lnTo>
                  <a:pt x="392" y="646"/>
                </a:lnTo>
                <a:lnTo>
                  <a:pt x="392" y="646"/>
                </a:lnTo>
                <a:lnTo>
                  <a:pt x="392" y="646"/>
                </a:lnTo>
                <a:lnTo>
                  <a:pt x="391" y="644"/>
                </a:lnTo>
                <a:lnTo>
                  <a:pt x="391" y="642"/>
                </a:lnTo>
                <a:lnTo>
                  <a:pt x="391" y="641"/>
                </a:lnTo>
                <a:lnTo>
                  <a:pt x="389" y="638"/>
                </a:lnTo>
                <a:lnTo>
                  <a:pt x="388" y="636"/>
                </a:lnTo>
                <a:lnTo>
                  <a:pt x="386" y="636"/>
                </a:lnTo>
                <a:lnTo>
                  <a:pt x="385" y="635"/>
                </a:lnTo>
                <a:lnTo>
                  <a:pt x="383" y="633"/>
                </a:lnTo>
                <a:lnTo>
                  <a:pt x="381" y="633"/>
                </a:lnTo>
                <a:lnTo>
                  <a:pt x="380" y="631"/>
                </a:lnTo>
                <a:lnTo>
                  <a:pt x="378" y="630"/>
                </a:lnTo>
                <a:lnTo>
                  <a:pt x="377" y="628"/>
                </a:lnTo>
                <a:lnTo>
                  <a:pt x="375" y="628"/>
                </a:lnTo>
                <a:lnTo>
                  <a:pt x="374" y="627"/>
                </a:lnTo>
                <a:lnTo>
                  <a:pt x="374" y="628"/>
                </a:lnTo>
                <a:lnTo>
                  <a:pt x="370" y="628"/>
                </a:lnTo>
                <a:lnTo>
                  <a:pt x="369" y="628"/>
                </a:lnTo>
                <a:lnTo>
                  <a:pt x="367" y="627"/>
                </a:lnTo>
                <a:lnTo>
                  <a:pt x="366" y="627"/>
                </a:lnTo>
                <a:lnTo>
                  <a:pt x="366" y="627"/>
                </a:lnTo>
                <a:lnTo>
                  <a:pt x="364" y="628"/>
                </a:lnTo>
                <a:lnTo>
                  <a:pt x="364" y="628"/>
                </a:lnTo>
                <a:lnTo>
                  <a:pt x="364" y="628"/>
                </a:lnTo>
                <a:lnTo>
                  <a:pt x="363" y="627"/>
                </a:lnTo>
                <a:lnTo>
                  <a:pt x="361" y="625"/>
                </a:lnTo>
                <a:lnTo>
                  <a:pt x="361" y="624"/>
                </a:lnTo>
                <a:lnTo>
                  <a:pt x="359" y="624"/>
                </a:lnTo>
                <a:lnTo>
                  <a:pt x="356" y="624"/>
                </a:lnTo>
                <a:lnTo>
                  <a:pt x="351" y="627"/>
                </a:lnTo>
                <a:lnTo>
                  <a:pt x="350" y="628"/>
                </a:lnTo>
                <a:lnTo>
                  <a:pt x="348" y="628"/>
                </a:lnTo>
                <a:lnTo>
                  <a:pt x="347" y="628"/>
                </a:lnTo>
                <a:lnTo>
                  <a:pt x="347" y="628"/>
                </a:lnTo>
                <a:lnTo>
                  <a:pt x="345" y="627"/>
                </a:lnTo>
                <a:lnTo>
                  <a:pt x="345" y="627"/>
                </a:lnTo>
                <a:lnTo>
                  <a:pt x="345" y="625"/>
                </a:lnTo>
                <a:lnTo>
                  <a:pt x="344" y="625"/>
                </a:lnTo>
                <a:lnTo>
                  <a:pt x="342" y="624"/>
                </a:lnTo>
                <a:lnTo>
                  <a:pt x="339" y="624"/>
                </a:lnTo>
                <a:lnTo>
                  <a:pt x="337" y="624"/>
                </a:lnTo>
                <a:lnTo>
                  <a:pt x="337" y="624"/>
                </a:lnTo>
                <a:lnTo>
                  <a:pt x="336" y="625"/>
                </a:lnTo>
                <a:lnTo>
                  <a:pt x="334" y="627"/>
                </a:lnTo>
                <a:lnTo>
                  <a:pt x="331" y="630"/>
                </a:lnTo>
                <a:lnTo>
                  <a:pt x="331" y="630"/>
                </a:lnTo>
                <a:lnTo>
                  <a:pt x="329" y="631"/>
                </a:lnTo>
                <a:lnTo>
                  <a:pt x="328" y="631"/>
                </a:lnTo>
                <a:lnTo>
                  <a:pt x="326" y="633"/>
                </a:lnTo>
                <a:lnTo>
                  <a:pt x="325" y="635"/>
                </a:lnTo>
                <a:lnTo>
                  <a:pt x="322" y="635"/>
                </a:lnTo>
                <a:lnTo>
                  <a:pt x="320" y="635"/>
                </a:lnTo>
                <a:lnTo>
                  <a:pt x="318" y="636"/>
                </a:lnTo>
                <a:lnTo>
                  <a:pt x="317" y="638"/>
                </a:lnTo>
                <a:lnTo>
                  <a:pt x="317" y="639"/>
                </a:lnTo>
                <a:lnTo>
                  <a:pt x="314" y="642"/>
                </a:lnTo>
                <a:lnTo>
                  <a:pt x="310" y="644"/>
                </a:lnTo>
                <a:lnTo>
                  <a:pt x="309" y="644"/>
                </a:lnTo>
                <a:lnTo>
                  <a:pt x="309" y="644"/>
                </a:lnTo>
                <a:lnTo>
                  <a:pt x="307" y="644"/>
                </a:lnTo>
                <a:lnTo>
                  <a:pt x="307" y="644"/>
                </a:lnTo>
                <a:lnTo>
                  <a:pt x="307" y="646"/>
                </a:lnTo>
                <a:lnTo>
                  <a:pt x="307" y="649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09" y="657"/>
                </a:lnTo>
                <a:lnTo>
                  <a:pt x="309" y="657"/>
                </a:lnTo>
                <a:lnTo>
                  <a:pt x="306" y="658"/>
                </a:lnTo>
                <a:lnTo>
                  <a:pt x="304" y="658"/>
                </a:lnTo>
                <a:lnTo>
                  <a:pt x="303" y="658"/>
                </a:lnTo>
                <a:lnTo>
                  <a:pt x="301" y="657"/>
                </a:lnTo>
                <a:lnTo>
                  <a:pt x="301" y="657"/>
                </a:lnTo>
                <a:lnTo>
                  <a:pt x="298" y="653"/>
                </a:lnTo>
                <a:lnTo>
                  <a:pt x="295" y="650"/>
                </a:lnTo>
                <a:lnTo>
                  <a:pt x="293" y="649"/>
                </a:lnTo>
                <a:lnTo>
                  <a:pt x="292" y="647"/>
                </a:lnTo>
                <a:lnTo>
                  <a:pt x="290" y="649"/>
                </a:lnTo>
                <a:lnTo>
                  <a:pt x="290" y="649"/>
                </a:lnTo>
                <a:lnTo>
                  <a:pt x="288" y="650"/>
                </a:lnTo>
                <a:lnTo>
                  <a:pt x="288" y="650"/>
                </a:lnTo>
                <a:lnTo>
                  <a:pt x="287" y="652"/>
                </a:lnTo>
                <a:lnTo>
                  <a:pt x="287" y="653"/>
                </a:lnTo>
                <a:lnTo>
                  <a:pt x="287" y="655"/>
                </a:lnTo>
                <a:lnTo>
                  <a:pt x="287" y="655"/>
                </a:lnTo>
                <a:lnTo>
                  <a:pt x="285" y="657"/>
                </a:lnTo>
                <a:lnTo>
                  <a:pt x="284" y="658"/>
                </a:lnTo>
                <a:lnTo>
                  <a:pt x="282" y="661"/>
                </a:lnTo>
                <a:lnTo>
                  <a:pt x="281" y="665"/>
                </a:lnTo>
                <a:lnTo>
                  <a:pt x="281" y="668"/>
                </a:lnTo>
                <a:lnTo>
                  <a:pt x="281" y="669"/>
                </a:lnTo>
                <a:lnTo>
                  <a:pt x="282" y="669"/>
                </a:lnTo>
                <a:lnTo>
                  <a:pt x="284" y="671"/>
                </a:lnTo>
                <a:lnTo>
                  <a:pt x="284" y="672"/>
                </a:lnTo>
                <a:lnTo>
                  <a:pt x="284" y="672"/>
                </a:lnTo>
                <a:lnTo>
                  <a:pt x="282" y="674"/>
                </a:lnTo>
                <a:lnTo>
                  <a:pt x="281" y="676"/>
                </a:lnTo>
                <a:lnTo>
                  <a:pt x="279" y="679"/>
                </a:lnTo>
                <a:lnTo>
                  <a:pt x="277" y="682"/>
                </a:lnTo>
                <a:lnTo>
                  <a:pt x="279" y="685"/>
                </a:lnTo>
                <a:lnTo>
                  <a:pt x="281" y="687"/>
                </a:lnTo>
                <a:lnTo>
                  <a:pt x="284" y="688"/>
                </a:lnTo>
                <a:lnTo>
                  <a:pt x="284" y="688"/>
                </a:lnTo>
                <a:lnTo>
                  <a:pt x="285" y="691"/>
                </a:lnTo>
                <a:lnTo>
                  <a:pt x="285" y="693"/>
                </a:lnTo>
                <a:lnTo>
                  <a:pt x="285" y="694"/>
                </a:lnTo>
                <a:lnTo>
                  <a:pt x="285" y="694"/>
                </a:lnTo>
                <a:lnTo>
                  <a:pt x="287" y="696"/>
                </a:lnTo>
                <a:lnTo>
                  <a:pt x="287" y="698"/>
                </a:lnTo>
                <a:lnTo>
                  <a:pt x="288" y="698"/>
                </a:lnTo>
                <a:lnTo>
                  <a:pt x="290" y="696"/>
                </a:lnTo>
                <a:lnTo>
                  <a:pt x="292" y="696"/>
                </a:lnTo>
                <a:lnTo>
                  <a:pt x="296" y="698"/>
                </a:lnTo>
                <a:lnTo>
                  <a:pt x="299" y="698"/>
                </a:lnTo>
                <a:lnTo>
                  <a:pt x="299" y="698"/>
                </a:lnTo>
                <a:lnTo>
                  <a:pt x="301" y="701"/>
                </a:lnTo>
                <a:lnTo>
                  <a:pt x="304" y="702"/>
                </a:lnTo>
                <a:lnTo>
                  <a:pt x="306" y="705"/>
                </a:lnTo>
                <a:lnTo>
                  <a:pt x="306" y="707"/>
                </a:lnTo>
                <a:lnTo>
                  <a:pt x="307" y="710"/>
                </a:lnTo>
                <a:lnTo>
                  <a:pt x="309" y="712"/>
                </a:lnTo>
                <a:lnTo>
                  <a:pt x="312" y="715"/>
                </a:lnTo>
                <a:lnTo>
                  <a:pt x="312" y="717"/>
                </a:lnTo>
                <a:lnTo>
                  <a:pt x="310" y="717"/>
                </a:lnTo>
                <a:lnTo>
                  <a:pt x="309" y="717"/>
                </a:lnTo>
                <a:lnTo>
                  <a:pt x="307" y="717"/>
                </a:lnTo>
                <a:lnTo>
                  <a:pt x="307" y="715"/>
                </a:lnTo>
                <a:lnTo>
                  <a:pt x="306" y="715"/>
                </a:lnTo>
                <a:lnTo>
                  <a:pt x="306" y="715"/>
                </a:lnTo>
                <a:lnTo>
                  <a:pt x="306" y="717"/>
                </a:lnTo>
                <a:lnTo>
                  <a:pt x="304" y="717"/>
                </a:lnTo>
                <a:lnTo>
                  <a:pt x="306" y="718"/>
                </a:lnTo>
                <a:lnTo>
                  <a:pt x="306" y="718"/>
                </a:lnTo>
                <a:lnTo>
                  <a:pt x="306" y="720"/>
                </a:lnTo>
                <a:lnTo>
                  <a:pt x="306" y="720"/>
                </a:lnTo>
                <a:lnTo>
                  <a:pt x="309" y="720"/>
                </a:lnTo>
                <a:lnTo>
                  <a:pt x="312" y="721"/>
                </a:lnTo>
                <a:lnTo>
                  <a:pt x="315" y="723"/>
                </a:lnTo>
                <a:lnTo>
                  <a:pt x="315" y="723"/>
                </a:lnTo>
                <a:lnTo>
                  <a:pt x="315" y="724"/>
                </a:lnTo>
                <a:lnTo>
                  <a:pt x="314" y="724"/>
                </a:lnTo>
                <a:lnTo>
                  <a:pt x="314" y="726"/>
                </a:lnTo>
                <a:lnTo>
                  <a:pt x="314" y="726"/>
                </a:lnTo>
                <a:lnTo>
                  <a:pt x="309" y="728"/>
                </a:lnTo>
                <a:lnTo>
                  <a:pt x="309" y="728"/>
                </a:lnTo>
                <a:lnTo>
                  <a:pt x="307" y="728"/>
                </a:lnTo>
                <a:lnTo>
                  <a:pt x="307" y="729"/>
                </a:lnTo>
                <a:lnTo>
                  <a:pt x="307" y="729"/>
                </a:lnTo>
                <a:lnTo>
                  <a:pt x="309" y="731"/>
                </a:lnTo>
                <a:lnTo>
                  <a:pt x="309" y="731"/>
                </a:lnTo>
                <a:lnTo>
                  <a:pt x="307" y="731"/>
                </a:lnTo>
                <a:lnTo>
                  <a:pt x="307" y="731"/>
                </a:lnTo>
                <a:lnTo>
                  <a:pt x="306" y="731"/>
                </a:lnTo>
                <a:lnTo>
                  <a:pt x="306" y="731"/>
                </a:lnTo>
                <a:lnTo>
                  <a:pt x="304" y="731"/>
                </a:lnTo>
                <a:lnTo>
                  <a:pt x="301" y="734"/>
                </a:lnTo>
                <a:lnTo>
                  <a:pt x="299" y="734"/>
                </a:lnTo>
                <a:lnTo>
                  <a:pt x="298" y="734"/>
                </a:lnTo>
                <a:lnTo>
                  <a:pt x="295" y="735"/>
                </a:lnTo>
                <a:lnTo>
                  <a:pt x="295" y="735"/>
                </a:lnTo>
                <a:lnTo>
                  <a:pt x="293" y="735"/>
                </a:lnTo>
                <a:lnTo>
                  <a:pt x="293" y="735"/>
                </a:lnTo>
                <a:lnTo>
                  <a:pt x="292" y="737"/>
                </a:lnTo>
                <a:lnTo>
                  <a:pt x="292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5"/>
                </a:lnTo>
                <a:lnTo>
                  <a:pt x="290" y="737"/>
                </a:lnTo>
                <a:lnTo>
                  <a:pt x="292" y="739"/>
                </a:lnTo>
                <a:lnTo>
                  <a:pt x="290" y="739"/>
                </a:lnTo>
                <a:lnTo>
                  <a:pt x="290" y="739"/>
                </a:lnTo>
                <a:lnTo>
                  <a:pt x="290" y="740"/>
                </a:lnTo>
                <a:lnTo>
                  <a:pt x="288" y="740"/>
                </a:lnTo>
                <a:lnTo>
                  <a:pt x="288" y="742"/>
                </a:lnTo>
                <a:lnTo>
                  <a:pt x="288" y="743"/>
                </a:lnTo>
                <a:lnTo>
                  <a:pt x="287" y="745"/>
                </a:lnTo>
                <a:lnTo>
                  <a:pt x="287" y="746"/>
                </a:lnTo>
                <a:lnTo>
                  <a:pt x="285" y="748"/>
                </a:lnTo>
                <a:lnTo>
                  <a:pt x="285" y="750"/>
                </a:lnTo>
                <a:lnTo>
                  <a:pt x="284" y="751"/>
                </a:lnTo>
                <a:lnTo>
                  <a:pt x="284" y="750"/>
                </a:lnTo>
                <a:lnTo>
                  <a:pt x="284" y="750"/>
                </a:lnTo>
                <a:lnTo>
                  <a:pt x="284" y="750"/>
                </a:lnTo>
                <a:lnTo>
                  <a:pt x="282" y="751"/>
                </a:lnTo>
                <a:lnTo>
                  <a:pt x="281" y="753"/>
                </a:lnTo>
                <a:lnTo>
                  <a:pt x="279" y="753"/>
                </a:lnTo>
                <a:lnTo>
                  <a:pt x="279" y="754"/>
                </a:lnTo>
                <a:lnTo>
                  <a:pt x="279" y="756"/>
                </a:lnTo>
                <a:lnTo>
                  <a:pt x="279" y="757"/>
                </a:lnTo>
                <a:lnTo>
                  <a:pt x="279" y="757"/>
                </a:lnTo>
                <a:lnTo>
                  <a:pt x="282" y="757"/>
                </a:lnTo>
                <a:lnTo>
                  <a:pt x="284" y="759"/>
                </a:lnTo>
                <a:lnTo>
                  <a:pt x="285" y="761"/>
                </a:lnTo>
                <a:lnTo>
                  <a:pt x="287" y="762"/>
                </a:lnTo>
                <a:lnTo>
                  <a:pt x="287" y="764"/>
                </a:lnTo>
                <a:lnTo>
                  <a:pt x="288" y="765"/>
                </a:lnTo>
                <a:lnTo>
                  <a:pt x="290" y="769"/>
                </a:lnTo>
                <a:lnTo>
                  <a:pt x="290" y="773"/>
                </a:lnTo>
                <a:lnTo>
                  <a:pt x="292" y="769"/>
                </a:lnTo>
                <a:lnTo>
                  <a:pt x="293" y="767"/>
                </a:lnTo>
                <a:lnTo>
                  <a:pt x="292" y="769"/>
                </a:lnTo>
                <a:lnTo>
                  <a:pt x="292" y="770"/>
                </a:lnTo>
                <a:lnTo>
                  <a:pt x="290" y="773"/>
                </a:lnTo>
                <a:lnTo>
                  <a:pt x="290" y="776"/>
                </a:lnTo>
                <a:lnTo>
                  <a:pt x="290" y="778"/>
                </a:lnTo>
                <a:lnTo>
                  <a:pt x="290" y="778"/>
                </a:lnTo>
                <a:lnTo>
                  <a:pt x="290" y="783"/>
                </a:lnTo>
                <a:lnTo>
                  <a:pt x="290" y="783"/>
                </a:lnTo>
                <a:lnTo>
                  <a:pt x="292" y="783"/>
                </a:lnTo>
                <a:lnTo>
                  <a:pt x="292" y="784"/>
                </a:lnTo>
                <a:lnTo>
                  <a:pt x="293" y="786"/>
                </a:lnTo>
                <a:lnTo>
                  <a:pt x="293" y="787"/>
                </a:lnTo>
                <a:lnTo>
                  <a:pt x="295" y="789"/>
                </a:lnTo>
                <a:lnTo>
                  <a:pt x="295" y="789"/>
                </a:lnTo>
                <a:lnTo>
                  <a:pt x="299" y="794"/>
                </a:lnTo>
                <a:lnTo>
                  <a:pt x="301" y="797"/>
                </a:lnTo>
                <a:lnTo>
                  <a:pt x="303" y="798"/>
                </a:lnTo>
                <a:lnTo>
                  <a:pt x="303" y="800"/>
                </a:lnTo>
                <a:lnTo>
                  <a:pt x="304" y="802"/>
                </a:lnTo>
                <a:lnTo>
                  <a:pt x="304" y="802"/>
                </a:lnTo>
                <a:lnTo>
                  <a:pt x="306" y="803"/>
                </a:lnTo>
                <a:lnTo>
                  <a:pt x="306" y="803"/>
                </a:lnTo>
                <a:lnTo>
                  <a:pt x="304" y="806"/>
                </a:lnTo>
                <a:lnTo>
                  <a:pt x="303" y="806"/>
                </a:lnTo>
                <a:lnTo>
                  <a:pt x="303" y="808"/>
                </a:lnTo>
                <a:lnTo>
                  <a:pt x="299" y="809"/>
                </a:lnTo>
                <a:lnTo>
                  <a:pt x="298" y="809"/>
                </a:lnTo>
                <a:lnTo>
                  <a:pt x="298" y="811"/>
                </a:lnTo>
                <a:lnTo>
                  <a:pt x="296" y="814"/>
                </a:lnTo>
                <a:lnTo>
                  <a:pt x="295" y="814"/>
                </a:lnTo>
                <a:lnTo>
                  <a:pt x="292" y="813"/>
                </a:lnTo>
                <a:lnTo>
                  <a:pt x="290" y="813"/>
                </a:lnTo>
                <a:lnTo>
                  <a:pt x="288" y="813"/>
                </a:lnTo>
                <a:lnTo>
                  <a:pt x="287" y="811"/>
                </a:lnTo>
                <a:lnTo>
                  <a:pt x="287" y="809"/>
                </a:lnTo>
                <a:lnTo>
                  <a:pt x="285" y="808"/>
                </a:lnTo>
                <a:lnTo>
                  <a:pt x="284" y="808"/>
                </a:lnTo>
                <a:lnTo>
                  <a:pt x="284" y="806"/>
                </a:lnTo>
                <a:lnTo>
                  <a:pt x="284" y="806"/>
                </a:lnTo>
                <a:lnTo>
                  <a:pt x="282" y="806"/>
                </a:lnTo>
                <a:lnTo>
                  <a:pt x="281" y="805"/>
                </a:lnTo>
                <a:lnTo>
                  <a:pt x="279" y="803"/>
                </a:lnTo>
                <a:lnTo>
                  <a:pt x="279" y="803"/>
                </a:lnTo>
                <a:lnTo>
                  <a:pt x="277" y="803"/>
                </a:lnTo>
                <a:lnTo>
                  <a:pt x="277" y="803"/>
                </a:lnTo>
                <a:lnTo>
                  <a:pt x="277" y="803"/>
                </a:lnTo>
                <a:lnTo>
                  <a:pt x="276" y="802"/>
                </a:lnTo>
                <a:lnTo>
                  <a:pt x="274" y="802"/>
                </a:lnTo>
                <a:lnTo>
                  <a:pt x="274" y="802"/>
                </a:lnTo>
                <a:lnTo>
                  <a:pt x="273" y="800"/>
                </a:lnTo>
                <a:lnTo>
                  <a:pt x="271" y="800"/>
                </a:lnTo>
                <a:lnTo>
                  <a:pt x="271" y="800"/>
                </a:lnTo>
                <a:lnTo>
                  <a:pt x="269" y="800"/>
                </a:lnTo>
                <a:lnTo>
                  <a:pt x="268" y="800"/>
                </a:lnTo>
                <a:lnTo>
                  <a:pt x="268" y="798"/>
                </a:lnTo>
                <a:lnTo>
                  <a:pt x="266" y="798"/>
                </a:lnTo>
                <a:lnTo>
                  <a:pt x="265" y="797"/>
                </a:lnTo>
                <a:lnTo>
                  <a:pt x="263" y="797"/>
                </a:lnTo>
                <a:lnTo>
                  <a:pt x="263" y="795"/>
                </a:lnTo>
                <a:lnTo>
                  <a:pt x="265" y="794"/>
                </a:lnTo>
                <a:lnTo>
                  <a:pt x="265" y="792"/>
                </a:lnTo>
                <a:lnTo>
                  <a:pt x="265" y="791"/>
                </a:lnTo>
                <a:lnTo>
                  <a:pt x="263" y="791"/>
                </a:lnTo>
                <a:lnTo>
                  <a:pt x="262" y="791"/>
                </a:lnTo>
                <a:lnTo>
                  <a:pt x="258" y="791"/>
                </a:lnTo>
                <a:lnTo>
                  <a:pt x="257" y="789"/>
                </a:lnTo>
                <a:lnTo>
                  <a:pt x="257" y="789"/>
                </a:lnTo>
                <a:lnTo>
                  <a:pt x="255" y="787"/>
                </a:lnTo>
                <a:lnTo>
                  <a:pt x="254" y="787"/>
                </a:lnTo>
                <a:lnTo>
                  <a:pt x="252" y="787"/>
                </a:lnTo>
                <a:lnTo>
                  <a:pt x="252" y="787"/>
                </a:lnTo>
                <a:lnTo>
                  <a:pt x="251" y="789"/>
                </a:lnTo>
                <a:lnTo>
                  <a:pt x="251" y="787"/>
                </a:lnTo>
                <a:lnTo>
                  <a:pt x="249" y="787"/>
                </a:lnTo>
                <a:lnTo>
                  <a:pt x="247" y="787"/>
                </a:lnTo>
                <a:lnTo>
                  <a:pt x="247" y="787"/>
                </a:lnTo>
                <a:lnTo>
                  <a:pt x="244" y="787"/>
                </a:lnTo>
                <a:lnTo>
                  <a:pt x="243" y="789"/>
                </a:lnTo>
                <a:lnTo>
                  <a:pt x="241" y="789"/>
                </a:lnTo>
                <a:lnTo>
                  <a:pt x="240" y="789"/>
                </a:lnTo>
                <a:lnTo>
                  <a:pt x="240" y="791"/>
                </a:lnTo>
                <a:lnTo>
                  <a:pt x="238" y="791"/>
                </a:lnTo>
                <a:lnTo>
                  <a:pt x="236" y="789"/>
                </a:lnTo>
                <a:lnTo>
                  <a:pt x="236" y="789"/>
                </a:lnTo>
                <a:lnTo>
                  <a:pt x="236" y="789"/>
                </a:lnTo>
                <a:lnTo>
                  <a:pt x="236" y="787"/>
                </a:lnTo>
                <a:lnTo>
                  <a:pt x="236" y="787"/>
                </a:lnTo>
                <a:lnTo>
                  <a:pt x="236" y="787"/>
                </a:lnTo>
                <a:lnTo>
                  <a:pt x="235" y="786"/>
                </a:lnTo>
                <a:lnTo>
                  <a:pt x="233" y="786"/>
                </a:lnTo>
                <a:lnTo>
                  <a:pt x="230" y="784"/>
                </a:lnTo>
                <a:lnTo>
                  <a:pt x="227" y="783"/>
                </a:lnTo>
                <a:lnTo>
                  <a:pt x="225" y="781"/>
                </a:lnTo>
                <a:lnTo>
                  <a:pt x="225" y="781"/>
                </a:lnTo>
                <a:lnTo>
                  <a:pt x="224" y="780"/>
                </a:lnTo>
                <a:lnTo>
                  <a:pt x="222" y="780"/>
                </a:lnTo>
                <a:lnTo>
                  <a:pt x="221" y="780"/>
                </a:lnTo>
                <a:lnTo>
                  <a:pt x="219" y="780"/>
                </a:lnTo>
                <a:lnTo>
                  <a:pt x="217" y="778"/>
                </a:lnTo>
                <a:lnTo>
                  <a:pt x="214" y="778"/>
                </a:lnTo>
                <a:lnTo>
                  <a:pt x="213" y="780"/>
                </a:lnTo>
                <a:lnTo>
                  <a:pt x="213" y="780"/>
                </a:lnTo>
                <a:lnTo>
                  <a:pt x="211" y="780"/>
                </a:lnTo>
                <a:lnTo>
                  <a:pt x="205" y="778"/>
                </a:lnTo>
                <a:lnTo>
                  <a:pt x="203" y="778"/>
                </a:lnTo>
                <a:lnTo>
                  <a:pt x="202" y="776"/>
                </a:lnTo>
                <a:lnTo>
                  <a:pt x="197" y="776"/>
                </a:lnTo>
                <a:lnTo>
                  <a:pt x="195" y="775"/>
                </a:lnTo>
                <a:lnTo>
                  <a:pt x="194" y="775"/>
                </a:lnTo>
                <a:lnTo>
                  <a:pt x="191" y="773"/>
                </a:lnTo>
                <a:lnTo>
                  <a:pt x="189" y="773"/>
                </a:lnTo>
                <a:lnTo>
                  <a:pt x="187" y="773"/>
                </a:lnTo>
                <a:lnTo>
                  <a:pt x="184" y="773"/>
                </a:lnTo>
                <a:lnTo>
                  <a:pt x="183" y="773"/>
                </a:lnTo>
                <a:lnTo>
                  <a:pt x="183" y="775"/>
                </a:lnTo>
                <a:lnTo>
                  <a:pt x="181" y="775"/>
                </a:lnTo>
                <a:lnTo>
                  <a:pt x="180" y="775"/>
                </a:lnTo>
                <a:lnTo>
                  <a:pt x="175" y="770"/>
                </a:lnTo>
                <a:lnTo>
                  <a:pt x="172" y="767"/>
                </a:lnTo>
                <a:lnTo>
                  <a:pt x="164" y="761"/>
                </a:lnTo>
                <a:lnTo>
                  <a:pt x="162" y="759"/>
                </a:lnTo>
                <a:lnTo>
                  <a:pt x="158" y="759"/>
                </a:lnTo>
                <a:lnTo>
                  <a:pt x="156" y="757"/>
                </a:lnTo>
                <a:lnTo>
                  <a:pt x="151" y="753"/>
                </a:lnTo>
                <a:lnTo>
                  <a:pt x="148" y="753"/>
                </a:lnTo>
                <a:lnTo>
                  <a:pt x="146" y="753"/>
                </a:lnTo>
                <a:lnTo>
                  <a:pt x="146" y="753"/>
                </a:lnTo>
                <a:lnTo>
                  <a:pt x="145" y="753"/>
                </a:lnTo>
                <a:lnTo>
                  <a:pt x="143" y="751"/>
                </a:lnTo>
                <a:lnTo>
                  <a:pt x="143" y="750"/>
                </a:lnTo>
                <a:lnTo>
                  <a:pt x="142" y="748"/>
                </a:lnTo>
                <a:lnTo>
                  <a:pt x="137" y="746"/>
                </a:lnTo>
                <a:lnTo>
                  <a:pt x="134" y="745"/>
                </a:lnTo>
                <a:lnTo>
                  <a:pt x="134" y="745"/>
                </a:lnTo>
                <a:lnTo>
                  <a:pt x="134" y="743"/>
                </a:lnTo>
                <a:lnTo>
                  <a:pt x="137" y="743"/>
                </a:lnTo>
                <a:lnTo>
                  <a:pt x="137" y="742"/>
                </a:lnTo>
                <a:lnTo>
                  <a:pt x="135" y="742"/>
                </a:lnTo>
                <a:lnTo>
                  <a:pt x="135" y="742"/>
                </a:lnTo>
                <a:lnTo>
                  <a:pt x="134" y="740"/>
                </a:lnTo>
                <a:lnTo>
                  <a:pt x="135" y="740"/>
                </a:lnTo>
                <a:lnTo>
                  <a:pt x="137" y="740"/>
                </a:lnTo>
                <a:lnTo>
                  <a:pt x="139" y="740"/>
                </a:lnTo>
                <a:lnTo>
                  <a:pt x="140" y="742"/>
                </a:lnTo>
                <a:lnTo>
                  <a:pt x="142" y="742"/>
                </a:lnTo>
                <a:lnTo>
                  <a:pt x="142" y="742"/>
                </a:lnTo>
                <a:lnTo>
                  <a:pt x="148" y="740"/>
                </a:lnTo>
                <a:lnTo>
                  <a:pt x="148" y="740"/>
                </a:lnTo>
                <a:lnTo>
                  <a:pt x="148" y="739"/>
                </a:lnTo>
                <a:lnTo>
                  <a:pt x="148" y="739"/>
                </a:lnTo>
                <a:lnTo>
                  <a:pt x="148" y="739"/>
                </a:lnTo>
                <a:lnTo>
                  <a:pt x="148" y="737"/>
                </a:lnTo>
                <a:lnTo>
                  <a:pt x="148" y="735"/>
                </a:lnTo>
                <a:lnTo>
                  <a:pt x="151" y="732"/>
                </a:lnTo>
                <a:lnTo>
                  <a:pt x="153" y="729"/>
                </a:lnTo>
                <a:lnTo>
                  <a:pt x="153" y="729"/>
                </a:lnTo>
                <a:lnTo>
                  <a:pt x="154" y="729"/>
                </a:lnTo>
                <a:lnTo>
                  <a:pt x="154" y="729"/>
                </a:lnTo>
                <a:lnTo>
                  <a:pt x="154" y="731"/>
                </a:lnTo>
                <a:lnTo>
                  <a:pt x="154" y="729"/>
                </a:lnTo>
                <a:lnTo>
                  <a:pt x="156" y="728"/>
                </a:lnTo>
                <a:lnTo>
                  <a:pt x="158" y="728"/>
                </a:lnTo>
                <a:lnTo>
                  <a:pt x="159" y="728"/>
                </a:lnTo>
                <a:lnTo>
                  <a:pt x="161" y="728"/>
                </a:lnTo>
                <a:lnTo>
                  <a:pt x="158" y="724"/>
                </a:lnTo>
                <a:lnTo>
                  <a:pt x="154" y="723"/>
                </a:lnTo>
                <a:lnTo>
                  <a:pt x="153" y="723"/>
                </a:lnTo>
                <a:lnTo>
                  <a:pt x="151" y="721"/>
                </a:lnTo>
                <a:lnTo>
                  <a:pt x="150" y="720"/>
                </a:lnTo>
                <a:lnTo>
                  <a:pt x="150" y="718"/>
                </a:lnTo>
                <a:lnTo>
                  <a:pt x="151" y="718"/>
                </a:lnTo>
                <a:lnTo>
                  <a:pt x="153" y="718"/>
                </a:lnTo>
                <a:lnTo>
                  <a:pt x="156" y="717"/>
                </a:lnTo>
                <a:lnTo>
                  <a:pt x="156" y="717"/>
                </a:lnTo>
                <a:lnTo>
                  <a:pt x="158" y="717"/>
                </a:lnTo>
                <a:lnTo>
                  <a:pt x="161" y="718"/>
                </a:lnTo>
                <a:lnTo>
                  <a:pt x="161" y="717"/>
                </a:lnTo>
                <a:lnTo>
                  <a:pt x="159" y="715"/>
                </a:lnTo>
                <a:lnTo>
                  <a:pt x="162" y="713"/>
                </a:lnTo>
                <a:lnTo>
                  <a:pt x="165" y="713"/>
                </a:lnTo>
                <a:lnTo>
                  <a:pt x="169" y="710"/>
                </a:lnTo>
                <a:lnTo>
                  <a:pt x="172" y="710"/>
                </a:lnTo>
                <a:lnTo>
                  <a:pt x="172" y="710"/>
                </a:lnTo>
                <a:lnTo>
                  <a:pt x="172" y="709"/>
                </a:lnTo>
                <a:lnTo>
                  <a:pt x="172" y="707"/>
                </a:lnTo>
                <a:lnTo>
                  <a:pt x="170" y="707"/>
                </a:lnTo>
                <a:lnTo>
                  <a:pt x="169" y="707"/>
                </a:lnTo>
                <a:lnTo>
                  <a:pt x="167" y="709"/>
                </a:lnTo>
                <a:lnTo>
                  <a:pt x="162" y="709"/>
                </a:lnTo>
                <a:lnTo>
                  <a:pt x="161" y="709"/>
                </a:lnTo>
                <a:lnTo>
                  <a:pt x="162" y="707"/>
                </a:lnTo>
                <a:lnTo>
                  <a:pt x="164" y="707"/>
                </a:lnTo>
                <a:lnTo>
                  <a:pt x="164" y="707"/>
                </a:lnTo>
                <a:lnTo>
                  <a:pt x="161" y="707"/>
                </a:lnTo>
                <a:lnTo>
                  <a:pt x="161" y="709"/>
                </a:lnTo>
                <a:lnTo>
                  <a:pt x="156" y="710"/>
                </a:lnTo>
                <a:lnTo>
                  <a:pt x="156" y="709"/>
                </a:lnTo>
                <a:lnTo>
                  <a:pt x="156" y="709"/>
                </a:lnTo>
                <a:lnTo>
                  <a:pt x="156" y="707"/>
                </a:lnTo>
                <a:lnTo>
                  <a:pt x="158" y="707"/>
                </a:lnTo>
                <a:lnTo>
                  <a:pt x="158" y="707"/>
                </a:lnTo>
                <a:lnTo>
                  <a:pt x="158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5"/>
                </a:lnTo>
                <a:lnTo>
                  <a:pt x="156" y="704"/>
                </a:lnTo>
                <a:lnTo>
                  <a:pt x="158" y="704"/>
                </a:lnTo>
                <a:lnTo>
                  <a:pt x="158" y="702"/>
                </a:lnTo>
                <a:lnTo>
                  <a:pt x="158" y="701"/>
                </a:lnTo>
                <a:lnTo>
                  <a:pt x="159" y="701"/>
                </a:lnTo>
                <a:lnTo>
                  <a:pt x="161" y="699"/>
                </a:lnTo>
                <a:lnTo>
                  <a:pt x="162" y="699"/>
                </a:lnTo>
                <a:lnTo>
                  <a:pt x="164" y="698"/>
                </a:lnTo>
                <a:lnTo>
                  <a:pt x="165" y="696"/>
                </a:lnTo>
                <a:lnTo>
                  <a:pt x="165" y="696"/>
                </a:lnTo>
                <a:lnTo>
                  <a:pt x="169" y="696"/>
                </a:lnTo>
                <a:lnTo>
                  <a:pt x="170" y="696"/>
                </a:lnTo>
                <a:lnTo>
                  <a:pt x="173" y="696"/>
                </a:lnTo>
                <a:lnTo>
                  <a:pt x="176" y="696"/>
                </a:lnTo>
                <a:lnTo>
                  <a:pt x="178" y="696"/>
                </a:lnTo>
                <a:lnTo>
                  <a:pt x="178" y="694"/>
                </a:lnTo>
                <a:lnTo>
                  <a:pt x="178" y="693"/>
                </a:lnTo>
                <a:lnTo>
                  <a:pt x="180" y="693"/>
                </a:lnTo>
                <a:lnTo>
                  <a:pt x="180" y="690"/>
                </a:lnTo>
                <a:lnTo>
                  <a:pt x="181" y="688"/>
                </a:lnTo>
                <a:lnTo>
                  <a:pt x="181" y="688"/>
                </a:lnTo>
                <a:lnTo>
                  <a:pt x="181" y="688"/>
                </a:lnTo>
                <a:lnTo>
                  <a:pt x="180" y="688"/>
                </a:lnTo>
                <a:lnTo>
                  <a:pt x="180" y="688"/>
                </a:lnTo>
                <a:lnTo>
                  <a:pt x="180" y="687"/>
                </a:lnTo>
                <a:lnTo>
                  <a:pt x="180" y="687"/>
                </a:lnTo>
                <a:lnTo>
                  <a:pt x="180" y="685"/>
                </a:lnTo>
                <a:lnTo>
                  <a:pt x="180" y="683"/>
                </a:lnTo>
                <a:lnTo>
                  <a:pt x="180" y="683"/>
                </a:lnTo>
                <a:lnTo>
                  <a:pt x="178" y="682"/>
                </a:lnTo>
                <a:lnTo>
                  <a:pt x="176" y="682"/>
                </a:lnTo>
                <a:lnTo>
                  <a:pt x="176" y="680"/>
                </a:lnTo>
                <a:lnTo>
                  <a:pt x="178" y="679"/>
                </a:lnTo>
                <a:lnTo>
                  <a:pt x="178" y="679"/>
                </a:lnTo>
                <a:lnTo>
                  <a:pt x="180" y="679"/>
                </a:lnTo>
                <a:lnTo>
                  <a:pt x="181" y="679"/>
                </a:lnTo>
                <a:lnTo>
                  <a:pt x="181" y="679"/>
                </a:lnTo>
                <a:lnTo>
                  <a:pt x="183" y="677"/>
                </a:lnTo>
                <a:lnTo>
                  <a:pt x="181" y="677"/>
                </a:lnTo>
                <a:lnTo>
                  <a:pt x="180" y="677"/>
                </a:lnTo>
                <a:lnTo>
                  <a:pt x="178" y="676"/>
                </a:lnTo>
                <a:lnTo>
                  <a:pt x="178" y="676"/>
                </a:lnTo>
                <a:lnTo>
                  <a:pt x="178" y="674"/>
                </a:lnTo>
                <a:lnTo>
                  <a:pt x="178" y="674"/>
                </a:lnTo>
                <a:lnTo>
                  <a:pt x="180" y="674"/>
                </a:lnTo>
                <a:lnTo>
                  <a:pt x="181" y="672"/>
                </a:lnTo>
                <a:lnTo>
                  <a:pt x="183" y="671"/>
                </a:lnTo>
                <a:lnTo>
                  <a:pt x="183" y="669"/>
                </a:lnTo>
                <a:lnTo>
                  <a:pt x="184" y="669"/>
                </a:lnTo>
                <a:lnTo>
                  <a:pt x="184" y="668"/>
                </a:lnTo>
                <a:lnTo>
                  <a:pt x="183" y="666"/>
                </a:lnTo>
                <a:lnTo>
                  <a:pt x="183" y="665"/>
                </a:lnTo>
                <a:lnTo>
                  <a:pt x="183" y="665"/>
                </a:lnTo>
                <a:lnTo>
                  <a:pt x="183" y="663"/>
                </a:lnTo>
                <a:lnTo>
                  <a:pt x="183" y="663"/>
                </a:lnTo>
                <a:lnTo>
                  <a:pt x="181" y="663"/>
                </a:lnTo>
                <a:lnTo>
                  <a:pt x="180" y="665"/>
                </a:lnTo>
                <a:lnTo>
                  <a:pt x="178" y="665"/>
                </a:lnTo>
                <a:lnTo>
                  <a:pt x="176" y="663"/>
                </a:lnTo>
                <a:lnTo>
                  <a:pt x="175" y="661"/>
                </a:lnTo>
                <a:lnTo>
                  <a:pt x="173" y="661"/>
                </a:lnTo>
                <a:lnTo>
                  <a:pt x="172" y="660"/>
                </a:lnTo>
                <a:lnTo>
                  <a:pt x="172" y="660"/>
                </a:lnTo>
                <a:lnTo>
                  <a:pt x="170" y="658"/>
                </a:lnTo>
                <a:lnTo>
                  <a:pt x="170" y="658"/>
                </a:lnTo>
                <a:lnTo>
                  <a:pt x="169" y="658"/>
                </a:lnTo>
                <a:lnTo>
                  <a:pt x="169" y="660"/>
                </a:lnTo>
                <a:lnTo>
                  <a:pt x="167" y="660"/>
                </a:lnTo>
                <a:lnTo>
                  <a:pt x="164" y="658"/>
                </a:lnTo>
                <a:lnTo>
                  <a:pt x="162" y="657"/>
                </a:lnTo>
                <a:lnTo>
                  <a:pt x="161" y="657"/>
                </a:lnTo>
                <a:lnTo>
                  <a:pt x="159" y="657"/>
                </a:lnTo>
                <a:lnTo>
                  <a:pt x="158" y="655"/>
                </a:lnTo>
                <a:lnTo>
                  <a:pt x="156" y="655"/>
                </a:lnTo>
                <a:lnTo>
                  <a:pt x="156" y="655"/>
                </a:lnTo>
                <a:lnTo>
                  <a:pt x="156" y="657"/>
                </a:lnTo>
                <a:lnTo>
                  <a:pt x="156" y="657"/>
                </a:lnTo>
                <a:lnTo>
                  <a:pt x="154" y="657"/>
                </a:lnTo>
                <a:lnTo>
                  <a:pt x="154" y="657"/>
                </a:lnTo>
                <a:lnTo>
                  <a:pt x="153" y="657"/>
                </a:lnTo>
                <a:lnTo>
                  <a:pt x="148" y="653"/>
                </a:lnTo>
                <a:lnTo>
                  <a:pt x="148" y="652"/>
                </a:lnTo>
                <a:lnTo>
                  <a:pt x="146" y="650"/>
                </a:lnTo>
                <a:lnTo>
                  <a:pt x="146" y="649"/>
                </a:lnTo>
                <a:lnTo>
                  <a:pt x="145" y="647"/>
                </a:lnTo>
                <a:lnTo>
                  <a:pt x="143" y="647"/>
                </a:lnTo>
                <a:lnTo>
                  <a:pt x="142" y="649"/>
                </a:lnTo>
                <a:lnTo>
                  <a:pt x="142" y="649"/>
                </a:lnTo>
                <a:lnTo>
                  <a:pt x="140" y="649"/>
                </a:lnTo>
                <a:lnTo>
                  <a:pt x="139" y="649"/>
                </a:lnTo>
                <a:lnTo>
                  <a:pt x="135" y="650"/>
                </a:lnTo>
                <a:lnTo>
                  <a:pt x="134" y="650"/>
                </a:lnTo>
                <a:lnTo>
                  <a:pt x="134" y="652"/>
                </a:lnTo>
                <a:lnTo>
                  <a:pt x="132" y="652"/>
                </a:lnTo>
                <a:lnTo>
                  <a:pt x="131" y="650"/>
                </a:lnTo>
                <a:lnTo>
                  <a:pt x="129" y="650"/>
                </a:lnTo>
                <a:lnTo>
                  <a:pt x="129" y="650"/>
                </a:lnTo>
                <a:lnTo>
                  <a:pt x="128" y="650"/>
                </a:lnTo>
                <a:lnTo>
                  <a:pt x="128" y="649"/>
                </a:lnTo>
                <a:lnTo>
                  <a:pt x="126" y="649"/>
                </a:lnTo>
                <a:lnTo>
                  <a:pt x="124" y="647"/>
                </a:lnTo>
                <a:lnTo>
                  <a:pt x="123" y="647"/>
                </a:lnTo>
                <a:lnTo>
                  <a:pt x="121" y="649"/>
                </a:lnTo>
                <a:lnTo>
                  <a:pt x="120" y="649"/>
                </a:lnTo>
                <a:lnTo>
                  <a:pt x="118" y="649"/>
                </a:lnTo>
                <a:lnTo>
                  <a:pt x="118" y="647"/>
                </a:lnTo>
                <a:lnTo>
                  <a:pt x="117" y="647"/>
                </a:lnTo>
                <a:lnTo>
                  <a:pt x="115" y="646"/>
                </a:lnTo>
                <a:lnTo>
                  <a:pt x="115" y="644"/>
                </a:lnTo>
                <a:lnTo>
                  <a:pt x="115" y="644"/>
                </a:lnTo>
                <a:lnTo>
                  <a:pt x="117" y="642"/>
                </a:lnTo>
                <a:lnTo>
                  <a:pt x="117" y="642"/>
                </a:lnTo>
                <a:lnTo>
                  <a:pt x="115" y="641"/>
                </a:lnTo>
                <a:lnTo>
                  <a:pt x="115" y="641"/>
                </a:lnTo>
                <a:lnTo>
                  <a:pt x="115" y="639"/>
                </a:lnTo>
                <a:lnTo>
                  <a:pt x="115" y="638"/>
                </a:lnTo>
                <a:lnTo>
                  <a:pt x="113" y="638"/>
                </a:lnTo>
                <a:lnTo>
                  <a:pt x="115" y="636"/>
                </a:lnTo>
                <a:lnTo>
                  <a:pt x="115" y="636"/>
                </a:lnTo>
                <a:lnTo>
                  <a:pt x="113" y="636"/>
                </a:lnTo>
                <a:lnTo>
                  <a:pt x="112" y="636"/>
                </a:lnTo>
                <a:lnTo>
                  <a:pt x="112" y="636"/>
                </a:lnTo>
                <a:lnTo>
                  <a:pt x="112" y="635"/>
                </a:lnTo>
                <a:lnTo>
                  <a:pt x="112" y="633"/>
                </a:lnTo>
                <a:lnTo>
                  <a:pt x="110" y="633"/>
                </a:lnTo>
                <a:lnTo>
                  <a:pt x="110" y="633"/>
                </a:lnTo>
                <a:lnTo>
                  <a:pt x="107" y="633"/>
                </a:lnTo>
                <a:lnTo>
                  <a:pt x="106" y="633"/>
                </a:lnTo>
                <a:lnTo>
                  <a:pt x="106" y="633"/>
                </a:lnTo>
                <a:lnTo>
                  <a:pt x="104" y="633"/>
                </a:lnTo>
                <a:lnTo>
                  <a:pt x="102" y="633"/>
                </a:lnTo>
                <a:lnTo>
                  <a:pt x="99" y="631"/>
                </a:lnTo>
                <a:lnTo>
                  <a:pt x="98" y="631"/>
                </a:lnTo>
                <a:lnTo>
                  <a:pt x="99" y="631"/>
                </a:lnTo>
                <a:lnTo>
                  <a:pt x="99" y="631"/>
                </a:lnTo>
                <a:lnTo>
                  <a:pt x="99" y="630"/>
                </a:lnTo>
                <a:lnTo>
                  <a:pt x="99" y="630"/>
                </a:lnTo>
                <a:lnTo>
                  <a:pt x="98" y="628"/>
                </a:lnTo>
                <a:lnTo>
                  <a:pt x="98" y="628"/>
                </a:lnTo>
                <a:lnTo>
                  <a:pt x="98" y="627"/>
                </a:lnTo>
                <a:lnTo>
                  <a:pt x="98" y="625"/>
                </a:lnTo>
                <a:lnTo>
                  <a:pt x="98" y="625"/>
                </a:lnTo>
                <a:lnTo>
                  <a:pt x="98" y="624"/>
                </a:lnTo>
                <a:lnTo>
                  <a:pt x="99" y="624"/>
                </a:lnTo>
                <a:lnTo>
                  <a:pt x="101" y="624"/>
                </a:lnTo>
                <a:lnTo>
                  <a:pt x="101" y="622"/>
                </a:lnTo>
                <a:lnTo>
                  <a:pt x="101" y="622"/>
                </a:lnTo>
                <a:lnTo>
                  <a:pt x="98" y="617"/>
                </a:lnTo>
                <a:lnTo>
                  <a:pt x="96" y="614"/>
                </a:lnTo>
                <a:lnTo>
                  <a:pt x="94" y="613"/>
                </a:lnTo>
                <a:lnTo>
                  <a:pt x="93" y="611"/>
                </a:lnTo>
                <a:lnTo>
                  <a:pt x="91" y="611"/>
                </a:lnTo>
                <a:lnTo>
                  <a:pt x="90" y="611"/>
                </a:lnTo>
                <a:lnTo>
                  <a:pt x="87" y="611"/>
                </a:lnTo>
                <a:lnTo>
                  <a:pt x="85" y="611"/>
                </a:lnTo>
                <a:lnTo>
                  <a:pt x="83" y="611"/>
                </a:lnTo>
                <a:lnTo>
                  <a:pt x="79" y="613"/>
                </a:lnTo>
                <a:lnTo>
                  <a:pt x="79" y="613"/>
                </a:lnTo>
                <a:lnTo>
                  <a:pt x="76" y="613"/>
                </a:lnTo>
                <a:lnTo>
                  <a:pt x="74" y="611"/>
                </a:lnTo>
                <a:lnTo>
                  <a:pt x="72" y="611"/>
                </a:lnTo>
                <a:lnTo>
                  <a:pt x="72" y="613"/>
                </a:lnTo>
                <a:lnTo>
                  <a:pt x="71" y="613"/>
                </a:lnTo>
                <a:lnTo>
                  <a:pt x="71" y="616"/>
                </a:lnTo>
                <a:lnTo>
                  <a:pt x="69" y="616"/>
                </a:lnTo>
                <a:lnTo>
                  <a:pt x="68" y="617"/>
                </a:lnTo>
                <a:lnTo>
                  <a:pt x="68" y="617"/>
                </a:lnTo>
                <a:lnTo>
                  <a:pt x="66" y="617"/>
                </a:lnTo>
                <a:lnTo>
                  <a:pt x="65" y="616"/>
                </a:lnTo>
                <a:lnTo>
                  <a:pt x="63" y="616"/>
                </a:lnTo>
                <a:lnTo>
                  <a:pt x="63" y="616"/>
                </a:lnTo>
                <a:lnTo>
                  <a:pt x="63" y="616"/>
                </a:lnTo>
                <a:lnTo>
                  <a:pt x="61" y="614"/>
                </a:lnTo>
                <a:lnTo>
                  <a:pt x="61" y="613"/>
                </a:lnTo>
                <a:lnTo>
                  <a:pt x="61" y="613"/>
                </a:lnTo>
                <a:lnTo>
                  <a:pt x="60" y="611"/>
                </a:lnTo>
                <a:lnTo>
                  <a:pt x="60" y="609"/>
                </a:lnTo>
                <a:lnTo>
                  <a:pt x="60" y="608"/>
                </a:lnTo>
                <a:lnTo>
                  <a:pt x="61" y="606"/>
                </a:lnTo>
                <a:lnTo>
                  <a:pt x="60" y="605"/>
                </a:lnTo>
                <a:lnTo>
                  <a:pt x="60" y="605"/>
                </a:lnTo>
                <a:lnTo>
                  <a:pt x="60" y="603"/>
                </a:lnTo>
                <a:lnTo>
                  <a:pt x="60" y="603"/>
                </a:lnTo>
                <a:lnTo>
                  <a:pt x="60" y="602"/>
                </a:lnTo>
                <a:lnTo>
                  <a:pt x="58" y="602"/>
                </a:lnTo>
                <a:lnTo>
                  <a:pt x="57" y="600"/>
                </a:lnTo>
                <a:lnTo>
                  <a:pt x="57" y="598"/>
                </a:lnTo>
                <a:lnTo>
                  <a:pt x="55" y="598"/>
                </a:lnTo>
                <a:lnTo>
                  <a:pt x="57" y="597"/>
                </a:lnTo>
                <a:lnTo>
                  <a:pt x="57" y="595"/>
                </a:lnTo>
                <a:lnTo>
                  <a:pt x="58" y="595"/>
                </a:lnTo>
                <a:lnTo>
                  <a:pt x="58" y="594"/>
                </a:lnTo>
                <a:lnTo>
                  <a:pt x="60" y="594"/>
                </a:lnTo>
                <a:lnTo>
                  <a:pt x="61" y="594"/>
                </a:lnTo>
                <a:lnTo>
                  <a:pt x="63" y="595"/>
                </a:lnTo>
                <a:lnTo>
                  <a:pt x="63" y="595"/>
                </a:lnTo>
                <a:lnTo>
                  <a:pt x="65" y="597"/>
                </a:lnTo>
                <a:lnTo>
                  <a:pt x="68" y="597"/>
                </a:lnTo>
                <a:lnTo>
                  <a:pt x="68" y="597"/>
                </a:lnTo>
                <a:lnTo>
                  <a:pt x="69" y="595"/>
                </a:lnTo>
                <a:lnTo>
                  <a:pt x="72" y="594"/>
                </a:lnTo>
                <a:lnTo>
                  <a:pt x="72" y="594"/>
                </a:lnTo>
                <a:lnTo>
                  <a:pt x="74" y="592"/>
                </a:lnTo>
                <a:lnTo>
                  <a:pt x="76" y="592"/>
                </a:lnTo>
                <a:lnTo>
                  <a:pt x="77" y="592"/>
                </a:lnTo>
                <a:lnTo>
                  <a:pt x="77" y="590"/>
                </a:lnTo>
                <a:lnTo>
                  <a:pt x="77" y="590"/>
                </a:lnTo>
                <a:lnTo>
                  <a:pt x="76" y="589"/>
                </a:lnTo>
                <a:lnTo>
                  <a:pt x="72" y="587"/>
                </a:lnTo>
                <a:lnTo>
                  <a:pt x="72" y="587"/>
                </a:lnTo>
                <a:lnTo>
                  <a:pt x="72" y="586"/>
                </a:lnTo>
                <a:lnTo>
                  <a:pt x="72" y="586"/>
                </a:lnTo>
                <a:lnTo>
                  <a:pt x="72" y="584"/>
                </a:lnTo>
                <a:lnTo>
                  <a:pt x="69" y="583"/>
                </a:lnTo>
                <a:lnTo>
                  <a:pt x="66" y="583"/>
                </a:lnTo>
                <a:lnTo>
                  <a:pt x="65" y="583"/>
                </a:lnTo>
                <a:lnTo>
                  <a:pt x="63" y="583"/>
                </a:lnTo>
                <a:lnTo>
                  <a:pt x="63" y="581"/>
                </a:lnTo>
                <a:lnTo>
                  <a:pt x="65" y="579"/>
                </a:lnTo>
                <a:lnTo>
                  <a:pt x="65" y="578"/>
                </a:lnTo>
                <a:lnTo>
                  <a:pt x="65" y="578"/>
                </a:lnTo>
                <a:lnTo>
                  <a:pt x="63" y="578"/>
                </a:lnTo>
                <a:lnTo>
                  <a:pt x="61" y="576"/>
                </a:lnTo>
                <a:lnTo>
                  <a:pt x="58" y="575"/>
                </a:lnTo>
                <a:lnTo>
                  <a:pt x="57" y="573"/>
                </a:lnTo>
                <a:lnTo>
                  <a:pt x="55" y="570"/>
                </a:lnTo>
                <a:lnTo>
                  <a:pt x="55" y="570"/>
                </a:lnTo>
                <a:lnTo>
                  <a:pt x="53" y="568"/>
                </a:lnTo>
                <a:lnTo>
                  <a:pt x="53" y="568"/>
                </a:lnTo>
                <a:lnTo>
                  <a:pt x="53" y="567"/>
                </a:lnTo>
                <a:lnTo>
                  <a:pt x="53" y="565"/>
                </a:lnTo>
                <a:lnTo>
                  <a:pt x="53" y="565"/>
                </a:lnTo>
                <a:lnTo>
                  <a:pt x="52" y="565"/>
                </a:lnTo>
                <a:lnTo>
                  <a:pt x="49" y="562"/>
                </a:lnTo>
                <a:lnTo>
                  <a:pt x="49" y="562"/>
                </a:lnTo>
                <a:lnTo>
                  <a:pt x="49" y="562"/>
                </a:lnTo>
                <a:lnTo>
                  <a:pt x="49" y="561"/>
                </a:lnTo>
                <a:lnTo>
                  <a:pt x="50" y="559"/>
                </a:lnTo>
                <a:lnTo>
                  <a:pt x="52" y="557"/>
                </a:lnTo>
                <a:lnTo>
                  <a:pt x="52" y="557"/>
                </a:lnTo>
                <a:lnTo>
                  <a:pt x="52" y="556"/>
                </a:lnTo>
                <a:lnTo>
                  <a:pt x="50" y="554"/>
                </a:lnTo>
                <a:lnTo>
                  <a:pt x="49" y="553"/>
                </a:lnTo>
                <a:lnTo>
                  <a:pt x="49" y="553"/>
                </a:lnTo>
                <a:lnTo>
                  <a:pt x="49" y="553"/>
                </a:lnTo>
                <a:lnTo>
                  <a:pt x="50" y="551"/>
                </a:lnTo>
                <a:lnTo>
                  <a:pt x="50" y="551"/>
                </a:lnTo>
                <a:lnTo>
                  <a:pt x="50" y="548"/>
                </a:lnTo>
                <a:lnTo>
                  <a:pt x="50" y="546"/>
                </a:lnTo>
                <a:lnTo>
                  <a:pt x="50" y="546"/>
                </a:lnTo>
                <a:lnTo>
                  <a:pt x="50" y="546"/>
                </a:lnTo>
                <a:lnTo>
                  <a:pt x="49" y="546"/>
                </a:lnTo>
                <a:lnTo>
                  <a:pt x="47" y="546"/>
                </a:lnTo>
                <a:lnTo>
                  <a:pt x="47" y="545"/>
                </a:lnTo>
                <a:lnTo>
                  <a:pt x="47" y="545"/>
                </a:lnTo>
                <a:lnTo>
                  <a:pt x="46" y="545"/>
                </a:lnTo>
                <a:lnTo>
                  <a:pt x="44" y="543"/>
                </a:lnTo>
                <a:lnTo>
                  <a:pt x="44" y="543"/>
                </a:lnTo>
                <a:lnTo>
                  <a:pt x="41" y="542"/>
                </a:lnTo>
                <a:lnTo>
                  <a:pt x="38" y="542"/>
                </a:lnTo>
                <a:lnTo>
                  <a:pt x="36" y="542"/>
                </a:lnTo>
                <a:lnTo>
                  <a:pt x="36" y="542"/>
                </a:lnTo>
                <a:lnTo>
                  <a:pt x="35" y="543"/>
                </a:lnTo>
                <a:lnTo>
                  <a:pt x="33" y="543"/>
                </a:lnTo>
                <a:lnTo>
                  <a:pt x="33" y="543"/>
                </a:lnTo>
                <a:lnTo>
                  <a:pt x="31" y="543"/>
                </a:lnTo>
                <a:lnTo>
                  <a:pt x="30" y="545"/>
                </a:lnTo>
                <a:lnTo>
                  <a:pt x="28" y="543"/>
                </a:lnTo>
                <a:lnTo>
                  <a:pt x="28" y="543"/>
                </a:lnTo>
                <a:lnTo>
                  <a:pt x="28" y="542"/>
                </a:lnTo>
                <a:lnTo>
                  <a:pt x="28" y="540"/>
                </a:lnTo>
                <a:lnTo>
                  <a:pt x="28" y="540"/>
                </a:lnTo>
                <a:lnTo>
                  <a:pt x="28" y="540"/>
                </a:lnTo>
                <a:lnTo>
                  <a:pt x="27" y="538"/>
                </a:lnTo>
                <a:lnTo>
                  <a:pt x="24" y="538"/>
                </a:lnTo>
                <a:lnTo>
                  <a:pt x="24" y="538"/>
                </a:lnTo>
                <a:lnTo>
                  <a:pt x="22" y="538"/>
                </a:lnTo>
                <a:lnTo>
                  <a:pt x="20" y="540"/>
                </a:lnTo>
                <a:lnTo>
                  <a:pt x="19" y="538"/>
                </a:lnTo>
                <a:lnTo>
                  <a:pt x="19" y="538"/>
                </a:lnTo>
                <a:lnTo>
                  <a:pt x="17" y="537"/>
                </a:lnTo>
                <a:lnTo>
                  <a:pt x="17" y="537"/>
                </a:lnTo>
                <a:lnTo>
                  <a:pt x="14" y="537"/>
                </a:lnTo>
                <a:lnTo>
                  <a:pt x="14" y="537"/>
                </a:lnTo>
                <a:lnTo>
                  <a:pt x="12" y="537"/>
                </a:lnTo>
                <a:lnTo>
                  <a:pt x="12" y="537"/>
                </a:lnTo>
                <a:lnTo>
                  <a:pt x="11" y="535"/>
                </a:lnTo>
                <a:lnTo>
                  <a:pt x="11" y="534"/>
                </a:lnTo>
                <a:lnTo>
                  <a:pt x="11" y="534"/>
                </a:lnTo>
                <a:lnTo>
                  <a:pt x="11" y="532"/>
                </a:lnTo>
                <a:lnTo>
                  <a:pt x="11" y="531"/>
                </a:lnTo>
                <a:lnTo>
                  <a:pt x="11" y="527"/>
                </a:lnTo>
                <a:lnTo>
                  <a:pt x="9" y="527"/>
                </a:lnTo>
                <a:lnTo>
                  <a:pt x="9" y="526"/>
                </a:lnTo>
                <a:lnTo>
                  <a:pt x="8" y="526"/>
                </a:lnTo>
                <a:lnTo>
                  <a:pt x="8" y="524"/>
                </a:lnTo>
                <a:lnTo>
                  <a:pt x="6" y="523"/>
                </a:lnTo>
                <a:lnTo>
                  <a:pt x="6" y="521"/>
                </a:lnTo>
                <a:lnTo>
                  <a:pt x="6" y="521"/>
                </a:lnTo>
                <a:lnTo>
                  <a:pt x="6" y="521"/>
                </a:lnTo>
                <a:lnTo>
                  <a:pt x="3" y="521"/>
                </a:lnTo>
                <a:lnTo>
                  <a:pt x="3" y="521"/>
                </a:lnTo>
                <a:lnTo>
                  <a:pt x="5" y="518"/>
                </a:lnTo>
                <a:lnTo>
                  <a:pt x="5" y="516"/>
                </a:lnTo>
                <a:lnTo>
                  <a:pt x="5" y="515"/>
                </a:lnTo>
                <a:lnTo>
                  <a:pt x="6" y="515"/>
                </a:lnTo>
                <a:lnTo>
                  <a:pt x="6" y="513"/>
                </a:lnTo>
                <a:lnTo>
                  <a:pt x="6" y="513"/>
                </a:lnTo>
                <a:lnTo>
                  <a:pt x="6" y="512"/>
                </a:lnTo>
                <a:lnTo>
                  <a:pt x="6" y="512"/>
                </a:lnTo>
                <a:lnTo>
                  <a:pt x="3" y="510"/>
                </a:lnTo>
                <a:lnTo>
                  <a:pt x="1" y="509"/>
                </a:lnTo>
                <a:lnTo>
                  <a:pt x="1" y="507"/>
                </a:lnTo>
                <a:lnTo>
                  <a:pt x="1" y="507"/>
                </a:lnTo>
                <a:lnTo>
                  <a:pt x="0" y="507"/>
                </a:lnTo>
                <a:lnTo>
                  <a:pt x="0" y="507"/>
                </a:lnTo>
                <a:lnTo>
                  <a:pt x="0" y="505"/>
                </a:lnTo>
                <a:lnTo>
                  <a:pt x="0" y="504"/>
                </a:lnTo>
                <a:lnTo>
                  <a:pt x="1" y="502"/>
                </a:lnTo>
                <a:lnTo>
                  <a:pt x="1" y="502"/>
                </a:lnTo>
                <a:lnTo>
                  <a:pt x="1" y="501"/>
                </a:lnTo>
                <a:lnTo>
                  <a:pt x="5" y="501"/>
                </a:lnTo>
                <a:lnTo>
                  <a:pt x="5" y="501"/>
                </a:lnTo>
                <a:lnTo>
                  <a:pt x="5" y="499"/>
                </a:lnTo>
                <a:lnTo>
                  <a:pt x="5" y="499"/>
                </a:lnTo>
                <a:lnTo>
                  <a:pt x="5" y="499"/>
                </a:lnTo>
                <a:lnTo>
                  <a:pt x="3" y="499"/>
                </a:lnTo>
                <a:lnTo>
                  <a:pt x="3" y="498"/>
                </a:lnTo>
                <a:lnTo>
                  <a:pt x="3" y="496"/>
                </a:lnTo>
                <a:lnTo>
                  <a:pt x="5" y="496"/>
                </a:lnTo>
                <a:lnTo>
                  <a:pt x="6" y="498"/>
                </a:lnTo>
                <a:lnTo>
                  <a:pt x="6" y="499"/>
                </a:lnTo>
                <a:lnTo>
                  <a:pt x="6" y="499"/>
                </a:lnTo>
                <a:lnTo>
                  <a:pt x="8" y="499"/>
                </a:lnTo>
                <a:lnTo>
                  <a:pt x="8" y="499"/>
                </a:lnTo>
                <a:lnTo>
                  <a:pt x="9" y="501"/>
                </a:lnTo>
                <a:lnTo>
                  <a:pt x="11" y="499"/>
                </a:lnTo>
                <a:lnTo>
                  <a:pt x="11" y="498"/>
                </a:lnTo>
                <a:lnTo>
                  <a:pt x="9" y="496"/>
                </a:lnTo>
                <a:lnTo>
                  <a:pt x="8" y="494"/>
                </a:lnTo>
                <a:lnTo>
                  <a:pt x="6" y="493"/>
                </a:lnTo>
                <a:lnTo>
                  <a:pt x="5" y="494"/>
                </a:lnTo>
                <a:lnTo>
                  <a:pt x="3" y="493"/>
                </a:lnTo>
                <a:lnTo>
                  <a:pt x="3" y="493"/>
                </a:lnTo>
                <a:lnTo>
                  <a:pt x="1" y="491"/>
                </a:lnTo>
                <a:lnTo>
                  <a:pt x="3" y="491"/>
                </a:lnTo>
                <a:lnTo>
                  <a:pt x="5" y="488"/>
                </a:lnTo>
                <a:lnTo>
                  <a:pt x="6" y="488"/>
                </a:lnTo>
                <a:lnTo>
                  <a:pt x="6" y="486"/>
                </a:lnTo>
                <a:lnTo>
                  <a:pt x="6" y="485"/>
                </a:lnTo>
                <a:lnTo>
                  <a:pt x="5" y="477"/>
                </a:lnTo>
                <a:lnTo>
                  <a:pt x="5" y="477"/>
                </a:lnTo>
                <a:lnTo>
                  <a:pt x="3" y="477"/>
                </a:lnTo>
                <a:lnTo>
                  <a:pt x="5" y="475"/>
                </a:lnTo>
                <a:lnTo>
                  <a:pt x="6" y="472"/>
                </a:lnTo>
                <a:lnTo>
                  <a:pt x="8" y="471"/>
                </a:lnTo>
                <a:lnTo>
                  <a:pt x="8" y="469"/>
                </a:lnTo>
                <a:lnTo>
                  <a:pt x="9" y="469"/>
                </a:lnTo>
                <a:lnTo>
                  <a:pt x="9" y="469"/>
                </a:lnTo>
                <a:lnTo>
                  <a:pt x="9" y="469"/>
                </a:lnTo>
                <a:lnTo>
                  <a:pt x="11" y="468"/>
                </a:lnTo>
                <a:lnTo>
                  <a:pt x="11" y="468"/>
                </a:lnTo>
                <a:lnTo>
                  <a:pt x="11" y="468"/>
                </a:lnTo>
                <a:lnTo>
                  <a:pt x="9" y="466"/>
                </a:lnTo>
                <a:lnTo>
                  <a:pt x="9" y="466"/>
                </a:lnTo>
                <a:lnTo>
                  <a:pt x="9" y="464"/>
                </a:lnTo>
                <a:lnTo>
                  <a:pt x="9" y="463"/>
                </a:lnTo>
                <a:lnTo>
                  <a:pt x="9" y="460"/>
                </a:lnTo>
                <a:lnTo>
                  <a:pt x="9" y="460"/>
                </a:lnTo>
                <a:lnTo>
                  <a:pt x="11" y="460"/>
                </a:lnTo>
                <a:lnTo>
                  <a:pt x="11" y="460"/>
                </a:lnTo>
                <a:lnTo>
                  <a:pt x="14" y="461"/>
                </a:lnTo>
                <a:lnTo>
                  <a:pt x="14" y="460"/>
                </a:lnTo>
                <a:lnTo>
                  <a:pt x="16" y="458"/>
                </a:lnTo>
                <a:lnTo>
                  <a:pt x="16" y="458"/>
                </a:lnTo>
                <a:lnTo>
                  <a:pt x="17" y="458"/>
                </a:lnTo>
                <a:lnTo>
                  <a:pt x="19" y="458"/>
                </a:lnTo>
                <a:lnTo>
                  <a:pt x="20" y="458"/>
                </a:lnTo>
                <a:lnTo>
                  <a:pt x="22" y="458"/>
                </a:lnTo>
                <a:lnTo>
                  <a:pt x="22" y="458"/>
                </a:lnTo>
                <a:lnTo>
                  <a:pt x="24" y="457"/>
                </a:lnTo>
                <a:lnTo>
                  <a:pt x="24" y="455"/>
                </a:lnTo>
                <a:lnTo>
                  <a:pt x="25" y="455"/>
                </a:lnTo>
                <a:lnTo>
                  <a:pt x="33" y="455"/>
                </a:lnTo>
                <a:lnTo>
                  <a:pt x="39" y="457"/>
                </a:lnTo>
                <a:lnTo>
                  <a:pt x="39" y="457"/>
                </a:lnTo>
                <a:lnTo>
                  <a:pt x="39" y="455"/>
                </a:lnTo>
                <a:lnTo>
                  <a:pt x="38" y="455"/>
                </a:lnTo>
                <a:lnTo>
                  <a:pt x="38" y="453"/>
                </a:lnTo>
                <a:lnTo>
                  <a:pt x="36" y="452"/>
                </a:lnTo>
                <a:lnTo>
                  <a:pt x="33" y="450"/>
                </a:lnTo>
                <a:lnTo>
                  <a:pt x="31" y="450"/>
                </a:lnTo>
                <a:lnTo>
                  <a:pt x="28" y="450"/>
                </a:lnTo>
                <a:lnTo>
                  <a:pt x="24" y="450"/>
                </a:lnTo>
                <a:lnTo>
                  <a:pt x="20" y="447"/>
                </a:lnTo>
                <a:lnTo>
                  <a:pt x="17" y="447"/>
                </a:lnTo>
                <a:lnTo>
                  <a:pt x="16" y="444"/>
                </a:lnTo>
                <a:lnTo>
                  <a:pt x="16" y="442"/>
                </a:lnTo>
                <a:lnTo>
                  <a:pt x="17" y="444"/>
                </a:lnTo>
                <a:lnTo>
                  <a:pt x="17" y="442"/>
                </a:lnTo>
                <a:lnTo>
                  <a:pt x="17" y="441"/>
                </a:lnTo>
                <a:lnTo>
                  <a:pt x="17" y="441"/>
                </a:lnTo>
                <a:lnTo>
                  <a:pt x="16" y="439"/>
                </a:lnTo>
                <a:lnTo>
                  <a:pt x="11" y="442"/>
                </a:lnTo>
                <a:lnTo>
                  <a:pt x="6" y="442"/>
                </a:lnTo>
                <a:lnTo>
                  <a:pt x="11" y="438"/>
                </a:lnTo>
                <a:lnTo>
                  <a:pt x="14" y="435"/>
                </a:lnTo>
                <a:lnTo>
                  <a:pt x="16" y="435"/>
                </a:lnTo>
                <a:lnTo>
                  <a:pt x="17" y="433"/>
                </a:lnTo>
                <a:lnTo>
                  <a:pt x="19" y="433"/>
                </a:lnTo>
                <a:lnTo>
                  <a:pt x="19" y="431"/>
                </a:lnTo>
                <a:lnTo>
                  <a:pt x="24" y="430"/>
                </a:lnTo>
                <a:lnTo>
                  <a:pt x="27" y="427"/>
                </a:lnTo>
                <a:lnTo>
                  <a:pt x="30" y="423"/>
                </a:lnTo>
                <a:lnTo>
                  <a:pt x="31" y="422"/>
                </a:lnTo>
                <a:lnTo>
                  <a:pt x="33" y="420"/>
                </a:lnTo>
                <a:lnTo>
                  <a:pt x="36" y="417"/>
                </a:lnTo>
                <a:lnTo>
                  <a:pt x="38" y="416"/>
                </a:lnTo>
                <a:lnTo>
                  <a:pt x="42" y="411"/>
                </a:lnTo>
                <a:lnTo>
                  <a:pt x="44" y="409"/>
                </a:lnTo>
                <a:lnTo>
                  <a:pt x="46" y="408"/>
                </a:lnTo>
                <a:lnTo>
                  <a:pt x="50" y="403"/>
                </a:lnTo>
                <a:lnTo>
                  <a:pt x="55" y="400"/>
                </a:lnTo>
                <a:lnTo>
                  <a:pt x="57" y="398"/>
                </a:lnTo>
                <a:lnTo>
                  <a:pt x="57" y="395"/>
                </a:lnTo>
                <a:lnTo>
                  <a:pt x="58" y="394"/>
                </a:lnTo>
                <a:lnTo>
                  <a:pt x="60" y="390"/>
                </a:lnTo>
                <a:lnTo>
                  <a:pt x="60" y="390"/>
                </a:lnTo>
                <a:lnTo>
                  <a:pt x="60" y="389"/>
                </a:lnTo>
                <a:lnTo>
                  <a:pt x="58" y="387"/>
                </a:lnTo>
                <a:lnTo>
                  <a:pt x="57" y="387"/>
                </a:lnTo>
                <a:lnTo>
                  <a:pt x="55" y="384"/>
                </a:lnTo>
                <a:lnTo>
                  <a:pt x="55" y="384"/>
                </a:lnTo>
                <a:lnTo>
                  <a:pt x="52" y="381"/>
                </a:lnTo>
                <a:lnTo>
                  <a:pt x="47" y="379"/>
                </a:lnTo>
                <a:lnTo>
                  <a:pt x="44" y="376"/>
                </a:lnTo>
                <a:lnTo>
                  <a:pt x="38" y="373"/>
                </a:lnTo>
                <a:lnTo>
                  <a:pt x="38" y="371"/>
                </a:lnTo>
                <a:lnTo>
                  <a:pt x="38" y="371"/>
                </a:lnTo>
                <a:lnTo>
                  <a:pt x="41" y="370"/>
                </a:lnTo>
                <a:lnTo>
                  <a:pt x="44" y="367"/>
                </a:lnTo>
                <a:lnTo>
                  <a:pt x="44" y="365"/>
                </a:lnTo>
                <a:lnTo>
                  <a:pt x="46" y="364"/>
                </a:lnTo>
                <a:lnTo>
                  <a:pt x="46" y="362"/>
                </a:lnTo>
                <a:lnTo>
                  <a:pt x="46" y="360"/>
                </a:lnTo>
                <a:lnTo>
                  <a:pt x="44" y="360"/>
                </a:lnTo>
                <a:lnTo>
                  <a:pt x="42" y="359"/>
                </a:lnTo>
                <a:lnTo>
                  <a:pt x="39" y="357"/>
                </a:lnTo>
                <a:lnTo>
                  <a:pt x="38" y="354"/>
                </a:lnTo>
                <a:lnTo>
                  <a:pt x="38" y="353"/>
                </a:lnTo>
                <a:lnTo>
                  <a:pt x="38" y="353"/>
                </a:lnTo>
                <a:lnTo>
                  <a:pt x="39" y="351"/>
                </a:lnTo>
                <a:lnTo>
                  <a:pt x="39" y="349"/>
                </a:lnTo>
                <a:lnTo>
                  <a:pt x="39" y="348"/>
                </a:lnTo>
                <a:lnTo>
                  <a:pt x="38" y="348"/>
                </a:lnTo>
                <a:lnTo>
                  <a:pt x="35" y="346"/>
                </a:lnTo>
                <a:lnTo>
                  <a:pt x="33" y="346"/>
                </a:lnTo>
                <a:lnTo>
                  <a:pt x="33" y="345"/>
                </a:lnTo>
                <a:lnTo>
                  <a:pt x="31" y="343"/>
                </a:lnTo>
                <a:lnTo>
                  <a:pt x="31" y="342"/>
                </a:lnTo>
                <a:lnTo>
                  <a:pt x="31" y="342"/>
                </a:lnTo>
                <a:lnTo>
                  <a:pt x="33" y="340"/>
                </a:lnTo>
                <a:lnTo>
                  <a:pt x="35" y="340"/>
                </a:lnTo>
                <a:lnTo>
                  <a:pt x="35" y="338"/>
                </a:lnTo>
                <a:lnTo>
                  <a:pt x="35" y="337"/>
                </a:lnTo>
                <a:lnTo>
                  <a:pt x="35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7"/>
                </a:lnTo>
                <a:lnTo>
                  <a:pt x="31" y="335"/>
                </a:lnTo>
                <a:lnTo>
                  <a:pt x="33" y="334"/>
                </a:lnTo>
                <a:lnTo>
                  <a:pt x="33" y="331"/>
                </a:lnTo>
                <a:lnTo>
                  <a:pt x="35" y="329"/>
                </a:lnTo>
                <a:lnTo>
                  <a:pt x="33" y="327"/>
                </a:lnTo>
                <a:lnTo>
                  <a:pt x="33" y="327"/>
                </a:lnTo>
                <a:lnTo>
                  <a:pt x="36" y="326"/>
                </a:lnTo>
                <a:lnTo>
                  <a:pt x="38" y="326"/>
                </a:lnTo>
                <a:lnTo>
                  <a:pt x="39" y="326"/>
                </a:lnTo>
                <a:lnTo>
                  <a:pt x="39" y="324"/>
                </a:lnTo>
                <a:lnTo>
                  <a:pt x="39" y="323"/>
                </a:lnTo>
                <a:lnTo>
                  <a:pt x="36" y="318"/>
                </a:lnTo>
                <a:lnTo>
                  <a:pt x="36" y="316"/>
                </a:lnTo>
                <a:lnTo>
                  <a:pt x="35" y="313"/>
                </a:lnTo>
                <a:lnTo>
                  <a:pt x="33" y="313"/>
                </a:lnTo>
                <a:lnTo>
                  <a:pt x="33" y="312"/>
                </a:lnTo>
                <a:lnTo>
                  <a:pt x="31" y="310"/>
                </a:lnTo>
                <a:lnTo>
                  <a:pt x="31" y="307"/>
                </a:lnTo>
                <a:lnTo>
                  <a:pt x="30" y="305"/>
                </a:lnTo>
                <a:lnTo>
                  <a:pt x="28" y="304"/>
                </a:lnTo>
                <a:lnTo>
                  <a:pt x="27" y="302"/>
                </a:lnTo>
                <a:lnTo>
                  <a:pt x="25" y="297"/>
                </a:lnTo>
                <a:lnTo>
                  <a:pt x="24" y="297"/>
                </a:lnTo>
                <a:lnTo>
                  <a:pt x="24" y="296"/>
                </a:lnTo>
                <a:lnTo>
                  <a:pt x="24" y="294"/>
                </a:lnTo>
                <a:lnTo>
                  <a:pt x="27" y="291"/>
                </a:lnTo>
                <a:lnTo>
                  <a:pt x="28" y="290"/>
                </a:lnTo>
                <a:lnTo>
                  <a:pt x="31" y="286"/>
                </a:lnTo>
                <a:lnTo>
                  <a:pt x="35" y="283"/>
                </a:lnTo>
                <a:lnTo>
                  <a:pt x="36" y="280"/>
                </a:lnTo>
                <a:lnTo>
                  <a:pt x="38" y="277"/>
                </a:lnTo>
                <a:lnTo>
                  <a:pt x="38" y="277"/>
                </a:lnTo>
                <a:lnTo>
                  <a:pt x="35" y="275"/>
                </a:lnTo>
                <a:lnTo>
                  <a:pt x="30" y="271"/>
                </a:lnTo>
                <a:lnTo>
                  <a:pt x="28" y="267"/>
                </a:lnTo>
                <a:lnTo>
                  <a:pt x="24" y="266"/>
                </a:lnTo>
                <a:lnTo>
                  <a:pt x="19" y="264"/>
                </a:lnTo>
                <a:lnTo>
                  <a:pt x="17" y="261"/>
                </a:lnTo>
                <a:lnTo>
                  <a:pt x="16" y="256"/>
                </a:lnTo>
                <a:lnTo>
                  <a:pt x="16" y="256"/>
                </a:lnTo>
                <a:lnTo>
                  <a:pt x="19" y="250"/>
                </a:lnTo>
                <a:lnTo>
                  <a:pt x="20" y="249"/>
                </a:lnTo>
                <a:lnTo>
                  <a:pt x="20" y="249"/>
                </a:lnTo>
                <a:lnTo>
                  <a:pt x="19" y="249"/>
                </a:lnTo>
                <a:lnTo>
                  <a:pt x="19" y="247"/>
                </a:lnTo>
                <a:lnTo>
                  <a:pt x="16" y="247"/>
                </a:lnTo>
                <a:lnTo>
                  <a:pt x="14" y="247"/>
                </a:lnTo>
                <a:lnTo>
                  <a:pt x="17" y="245"/>
                </a:lnTo>
                <a:lnTo>
                  <a:pt x="19" y="245"/>
                </a:lnTo>
                <a:lnTo>
                  <a:pt x="22" y="244"/>
                </a:lnTo>
                <a:lnTo>
                  <a:pt x="22" y="244"/>
                </a:lnTo>
                <a:lnTo>
                  <a:pt x="25" y="242"/>
                </a:lnTo>
                <a:lnTo>
                  <a:pt x="25" y="242"/>
                </a:lnTo>
                <a:lnTo>
                  <a:pt x="27" y="242"/>
                </a:lnTo>
                <a:lnTo>
                  <a:pt x="28" y="238"/>
                </a:lnTo>
                <a:lnTo>
                  <a:pt x="28" y="236"/>
                </a:lnTo>
                <a:lnTo>
                  <a:pt x="35" y="234"/>
                </a:lnTo>
                <a:lnTo>
                  <a:pt x="38" y="234"/>
                </a:lnTo>
                <a:lnTo>
                  <a:pt x="39" y="233"/>
                </a:lnTo>
                <a:lnTo>
                  <a:pt x="39" y="233"/>
                </a:lnTo>
                <a:lnTo>
                  <a:pt x="39" y="231"/>
                </a:lnTo>
                <a:lnTo>
                  <a:pt x="41" y="230"/>
                </a:lnTo>
                <a:lnTo>
                  <a:pt x="41" y="230"/>
                </a:lnTo>
                <a:lnTo>
                  <a:pt x="39" y="228"/>
                </a:lnTo>
                <a:lnTo>
                  <a:pt x="39" y="228"/>
                </a:lnTo>
                <a:lnTo>
                  <a:pt x="41" y="228"/>
                </a:lnTo>
                <a:lnTo>
                  <a:pt x="42" y="230"/>
                </a:lnTo>
                <a:lnTo>
                  <a:pt x="46" y="231"/>
                </a:lnTo>
                <a:lnTo>
                  <a:pt x="49" y="231"/>
                </a:lnTo>
                <a:lnTo>
                  <a:pt x="50" y="231"/>
                </a:lnTo>
                <a:lnTo>
                  <a:pt x="50" y="230"/>
                </a:lnTo>
                <a:lnTo>
                  <a:pt x="50" y="228"/>
                </a:lnTo>
                <a:lnTo>
                  <a:pt x="50" y="228"/>
                </a:lnTo>
                <a:lnTo>
                  <a:pt x="50" y="225"/>
                </a:lnTo>
                <a:lnTo>
                  <a:pt x="52" y="225"/>
                </a:lnTo>
                <a:lnTo>
                  <a:pt x="58" y="227"/>
                </a:lnTo>
                <a:lnTo>
                  <a:pt x="60" y="227"/>
                </a:lnTo>
                <a:lnTo>
                  <a:pt x="61" y="227"/>
                </a:lnTo>
                <a:lnTo>
                  <a:pt x="63" y="223"/>
                </a:lnTo>
                <a:lnTo>
                  <a:pt x="65" y="223"/>
                </a:lnTo>
                <a:lnTo>
                  <a:pt x="66" y="223"/>
                </a:lnTo>
                <a:lnTo>
                  <a:pt x="66" y="223"/>
                </a:lnTo>
                <a:lnTo>
                  <a:pt x="66" y="220"/>
                </a:lnTo>
                <a:lnTo>
                  <a:pt x="66" y="220"/>
                </a:lnTo>
                <a:lnTo>
                  <a:pt x="72" y="222"/>
                </a:lnTo>
                <a:lnTo>
                  <a:pt x="74" y="223"/>
                </a:lnTo>
                <a:lnTo>
                  <a:pt x="80" y="225"/>
                </a:lnTo>
                <a:lnTo>
                  <a:pt x="80" y="227"/>
                </a:lnTo>
                <a:lnTo>
                  <a:pt x="80" y="227"/>
                </a:lnTo>
                <a:lnTo>
                  <a:pt x="80" y="228"/>
                </a:lnTo>
                <a:lnTo>
                  <a:pt x="80" y="230"/>
                </a:lnTo>
                <a:lnTo>
                  <a:pt x="77" y="228"/>
                </a:lnTo>
                <a:lnTo>
                  <a:pt x="69" y="227"/>
                </a:lnTo>
                <a:lnTo>
                  <a:pt x="68" y="228"/>
                </a:lnTo>
                <a:lnTo>
                  <a:pt x="69" y="230"/>
                </a:lnTo>
                <a:lnTo>
                  <a:pt x="71" y="230"/>
                </a:lnTo>
                <a:lnTo>
                  <a:pt x="72" y="233"/>
                </a:lnTo>
                <a:lnTo>
                  <a:pt x="76" y="231"/>
                </a:lnTo>
                <a:lnTo>
                  <a:pt x="79" y="233"/>
                </a:lnTo>
                <a:lnTo>
                  <a:pt x="80" y="233"/>
                </a:lnTo>
                <a:lnTo>
                  <a:pt x="82" y="233"/>
                </a:lnTo>
                <a:lnTo>
                  <a:pt x="80" y="234"/>
                </a:lnTo>
                <a:lnTo>
                  <a:pt x="80" y="234"/>
                </a:lnTo>
                <a:lnTo>
                  <a:pt x="85" y="233"/>
                </a:lnTo>
                <a:lnTo>
                  <a:pt x="87" y="233"/>
                </a:lnTo>
                <a:lnTo>
                  <a:pt x="87" y="233"/>
                </a:lnTo>
                <a:lnTo>
                  <a:pt x="88" y="234"/>
                </a:lnTo>
                <a:lnTo>
                  <a:pt x="87" y="236"/>
                </a:lnTo>
                <a:lnTo>
                  <a:pt x="87" y="238"/>
                </a:lnTo>
                <a:lnTo>
                  <a:pt x="85" y="241"/>
                </a:lnTo>
                <a:lnTo>
                  <a:pt x="83" y="241"/>
                </a:lnTo>
                <a:lnTo>
                  <a:pt x="83" y="242"/>
                </a:lnTo>
                <a:lnTo>
                  <a:pt x="85" y="242"/>
                </a:lnTo>
                <a:lnTo>
                  <a:pt x="87" y="241"/>
                </a:lnTo>
                <a:lnTo>
                  <a:pt x="90" y="238"/>
                </a:lnTo>
                <a:lnTo>
                  <a:pt x="91" y="236"/>
                </a:lnTo>
                <a:lnTo>
                  <a:pt x="99" y="236"/>
                </a:lnTo>
                <a:lnTo>
                  <a:pt x="101" y="236"/>
                </a:lnTo>
                <a:lnTo>
                  <a:pt x="107" y="239"/>
                </a:lnTo>
                <a:lnTo>
                  <a:pt x="110" y="239"/>
                </a:lnTo>
                <a:lnTo>
                  <a:pt x="112" y="239"/>
                </a:lnTo>
                <a:lnTo>
                  <a:pt x="113" y="238"/>
                </a:lnTo>
                <a:lnTo>
                  <a:pt x="113" y="238"/>
                </a:lnTo>
                <a:lnTo>
                  <a:pt x="123" y="239"/>
                </a:lnTo>
                <a:lnTo>
                  <a:pt x="132" y="244"/>
                </a:lnTo>
                <a:lnTo>
                  <a:pt x="150" y="252"/>
                </a:lnTo>
                <a:lnTo>
                  <a:pt x="158" y="260"/>
                </a:lnTo>
                <a:lnTo>
                  <a:pt x="159" y="261"/>
                </a:lnTo>
                <a:lnTo>
                  <a:pt x="162" y="261"/>
                </a:lnTo>
                <a:lnTo>
                  <a:pt x="164" y="261"/>
                </a:lnTo>
                <a:lnTo>
                  <a:pt x="165" y="261"/>
                </a:lnTo>
                <a:lnTo>
                  <a:pt x="176" y="267"/>
                </a:lnTo>
                <a:lnTo>
                  <a:pt x="180" y="267"/>
                </a:lnTo>
                <a:lnTo>
                  <a:pt x="180" y="266"/>
                </a:lnTo>
                <a:lnTo>
                  <a:pt x="178" y="266"/>
                </a:lnTo>
                <a:lnTo>
                  <a:pt x="180" y="266"/>
                </a:lnTo>
                <a:lnTo>
                  <a:pt x="181" y="266"/>
                </a:lnTo>
                <a:lnTo>
                  <a:pt x="183" y="269"/>
                </a:lnTo>
                <a:lnTo>
                  <a:pt x="184" y="271"/>
                </a:lnTo>
                <a:lnTo>
                  <a:pt x="187" y="274"/>
                </a:lnTo>
                <a:lnTo>
                  <a:pt x="189" y="275"/>
                </a:lnTo>
                <a:lnTo>
                  <a:pt x="192" y="275"/>
                </a:lnTo>
                <a:lnTo>
                  <a:pt x="194" y="275"/>
                </a:lnTo>
                <a:lnTo>
                  <a:pt x="195" y="277"/>
                </a:lnTo>
                <a:lnTo>
                  <a:pt x="197" y="283"/>
                </a:lnTo>
                <a:lnTo>
                  <a:pt x="199" y="285"/>
                </a:lnTo>
                <a:lnTo>
                  <a:pt x="199" y="288"/>
                </a:lnTo>
                <a:lnTo>
                  <a:pt x="200" y="288"/>
                </a:lnTo>
                <a:lnTo>
                  <a:pt x="202" y="290"/>
                </a:lnTo>
                <a:lnTo>
                  <a:pt x="202" y="291"/>
                </a:lnTo>
                <a:lnTo>
                  <a:pt x="200" y="296"/>
                </a:lnTo>
                <a:lnTo>
                  <a:pt x="199" y="299"/>
                </a:lnTo>
                <a:lnTo>
                  <a:pt x="189" y="307"/>
                </a:lnTo>
                <a:lnTo>
                  <a:pt x="183" y="312"/>
                </a:lnTo>
                <a:lnTo>
                  <a:pt x="172" y="315"/>
                </a:lnTo>
                <a:lnTo>
                  <a:pt x="162" y="316"/>
                </a:lnTo>
                <a:lnTo>
                  <a:pt x="159" y="316"/>
                </a:lnTo>
                <a:lnTo>
                  <a:pt x="151" y="316"/>
                </a:lnTo>
                <a:lnTo>
                  <a:pt x="148" y="315"/>
                </a:lnTo>
                <a:lnTo>
                  <a:pt x="143" y="313"/>
                </a:lnTo>
                <a:lnTo>
                  <a:pt x="139" y="312"/>
                </a:lnTo>
                <a:lnTo>
                  <a:pt x="135" y="312"/>
                </a:lnTo>
                <a:lnTo>
                  <a:pt x="129" y="312"/>
                </a:lnTo>
                <a:lnTo>
                  <a:pt x="117" y="308"/>
                </a:lnTo>
                <a:lnTo>
                  <a:pt x="115" y="308"/>
                </a:lnTo>
                <a:lnTo>
                  <a:pt x="107" y="304"/>
                </a:lnTo>
                <a:lnTo>
                  <a:pt x="104" y="305"/>
                </a:lnTo>
                <a:lnTo>
                  <a:pt x="102" y="305"/>
                </a:lnTo>
                <a:lnTo>
                  <a:pt x="101" y="304"/>
                </a:lnTo>
                <a:lnTo>
                  <a:pt x="101" y="304"/>
                </a:lnTo>
                <a:lnTo>
                  <a:pt x="102" y="302"/>
                </a:lnTo>
                <a:lnTo>
                  <a:pt x="98" y="301"/>
                </a:lnTo>
                <a:lnTo>
                  <a:pt x="94" y="301"/>
                </a:lnTo>
                <a:lnTo>
                  <a:pt x="91" y="301"/>
                </a:lnTo>
                <a:lnTo>
                  <a:pt x="90" y="299"/>
                </a:lnTo>
                <a:lnTo>
                  <a:pt x="88" y="299"/>
                </a:lnTo>
                <a:lnTo>
                  <a:pt x="88" y="299"/>
                </a:lnTo>
                <a:lnTo>
                  <a:pt x="83" y="297"/>
                </a:lnTo>
                <a:lnTo>
                  <a:pt x="80" y="296"/>
                </a:lnTo>
                <a:lnTo>
                  <a:pt x="79" y="294"/>
                </a:lnTo>
                <a:lnTo>
                  <a:pt x="79" y="293"/>
                </a:lnTo>
                <a:lnTo>
                  <a:pt x="80" y="293"/>
                </a:lnTo>
                <a:lnTo>
                  <a:pt x="72" y="290"/>
                </a:lnTo>
                <a:lnTo>
                  <a:pt x="65" y="290"/>
                </a:lnTo>
                <a:lnTo>
                  <a:pt x="66" y="291"/>
                </a:lnTo>
                <a:lnTo>
                  <a:pt x="69" y="291"/>
                </a:lnTo>
                <a:lnTo>
                  <a:pt x="71" y="293"/>
                </a:lnTo>
                <a:lnTo>
                  <a:pt x="74" y="294"/>
                </a:lnTo>
                <a:lnTo>
                  <a:pt x="72" y="296"/>
                </a:lnTo>
                <a:lnTo>
                  <a:pt x="76" y="297"/>
                </a:lnTo>
                <a:lnTo>
                  <a:pt x="79" y="301"/>
                </a:lnTo>
                <a:lnTo>
                  <a:pt x="79" y="301"/>
                </a:lnTo>
                <a:lnTo>
                  <a:pt x="80" y="301"/>
                </a:lnTo>
                <a:lnTo>
                  <a:pt x="83" y="302"/>
                </a:lnTo>
                <a:lnTo>
                  <a:pt x="83" y="304"/>
                </a:lnTo>
                <a:lnTo>
                  <a:pt x="83" y="304"/>
                </a:lnTo>
                <a:lnTo>
                  <a:pt x="83" y="305"/>
                </a:lnTo>
                <a:lnTo>
                  <a:pt x="87" y="307"/>
                </a:lnTo>
                <a:lnTo>
                  <a:pt x="88" y="307"/>
                </a:lnTo>
                <a:lnTo>
                  <a:pt x="90" y="307"/>
                </a:lnTo>
                <a:lnTo>
                  <a:pt x="90" y="308"/>
                </a:lnTo>
                <a:lnTo>
                  <a:pt x="88" y="310"/>
                </a:lnTo>
                <a:lnTo>
                  <a:pt x="87" y="310"/>
                </a:lnTo>
                <a:lnTo>
                  <a:pt x="87" y="310"/>
                </a:lnTo>
                <a:lnTo>
                  <a:pt x="90" y="310"/>
                </a:lnTo>
                <a:lnTo>
                  <a:pt x="98" y="313"/>
                </a:lnTo>
                <a:lnTo>
                  <a:pt x="101" y="315"/>
                </a:lnTo>
                <a:lnTo>
                  <a:pt x="106" y="319"/>
                </a:lnTo>
                <a:lnTo>
                  <a:pt x="107" y="321"/>
                </a:lnTo>
                <a:lnTo>
                  <a:pt x="107" y="323"/>
                </a:lnTo>
                <a:lnTo>
                  <a:pt x="107" y="324"/>
                </a:lnTo>
                <a:lnTo>
                  <a:pt x="106" y="324"/>
                </a:lnTo>
                <a:lnTo>
                  <a:pt x="106" y="326"/>
                </a:lnTo>
                <a:lnTo>
                  <a:pt x="104" y="331"/>
                </a:lnTo>
                <a:lnTo>
                  <a:pt x="102" y="331"/>
                </a:lnTo>
                <a:lnTo>
                  <a:pt x="101" y="332"/>
                </a:lnTo>
                <a:lnTo>
                  <a:pt x="102" y="335"/>
                </a:lnTo>
                <a:lnTo>
                  <a:pt x="106" y="338"/>
                </a:lnTo>
                <a:lnTo>
                  <a:pt x="107" y="342"/>
                </a:lnTo>
                <a:lnTo>
                  <a:pt x="107" y="345"/>
                </a:lnTo>
                <a:lnTo>
                  <a:pt x="107" y="346"/>
                </a:lnTo>
                <a:lnTo>
                  <a:pt x="109" y="348"/>
                </a:lnTo>
                <a:lnTo>
                  <a:pt x="109" y="348"/>
                </a:lnTo>
                <a:lnTo>
                  <a:pt x="107" y="349"/>
                </a:lnTo>
                <a:lnTo>
                  <a:pt x="107" y="353"/>
                </a:lnTo>
                <a:lnTo>
                  <a:pt x="110" y="356"/>
                </a:lnTo>
                <a:lnTo>
                  <a:pt x="113" y="357"/>
                </a:lnTo>
                <a:lnTo>
                  <a:pt x="117" y="357"/>
                </a:lnTo>
                <a:lnTo>
                  <a:pt x="120" y="356"/>
                </a:lnTo>
                <a:lnTo>
                  <a:pt x="121" y="357"/>
                </a:lnTo>
                <a:lnTo>
                  <a:pt x="126" y="360"/>
                </a:lnTo>
                <a:lnTo>
                  <a:pt x="129" y="365"/>
                </a:lnTo>
                <a:lnTo>
                  <a:pt x="129" y="365"/>
                </a:lnTo>
                <a:lnTo>
                  <a:pt x="134" y="367"/>
                </a:lnTo>
                <a:lnTo>
                  <a:pt x="139" y="367"/>
                </a:lnTo>
                <a:lnTo>
                  <a:pt x="143" y="370"/>
                </a:lnTo>
                <a:lnTo>
                  <a:pt x="145" y="370"/>
                </a:lnTo>
                <a:lnTo>
                  <a:pt x="148" y="368"/>
                </a:lnTo>
                <a:lnTo>
                  <a:pt x="153" y="367"/>
                </a:lnTo>
                <a:lnTo>
                  <a:pt x="154" y="365"/>
                </a:lnTo>
                <a:lnTo>
                  <a:pt x="154" y="364"/>
                </a:lnTo>
                <a:lnTo>
                  <a:pt x="153" y="360"/>
                </a:lnTo>
                <a:lnTo>
                  <a:pt x="153" y="357"/>
                </a:lnTo>
                <a:lnTo>
                  <a:pt x="151" y="357"/>
                </a:lnTo>
                <a:lnTo>
                  <a:pt x="150" y="356"/>
                </a:lnTo>
                <a:lnTo>
                  <a:pt x="145" y="357"/>
                </a:lnTo>
                <a:lnTo>
                  <a:pt x="143" y="356"/>
                </a:lnTo>
                <a:lnTo>
                  <a:pt x="142" y="356"/>
                </a:lnTo>
                <a:lnTo>
                  <a:pt x="139" y="354"/>
                </a:lnTo>
                <a:lnTo>
                  <a:pt x="135" y="349"/>
                </a:lnTo>
                <a:lnTo>
                  <a:pt x="134" y="348"/>
                </a:lnTo>
                <a:lnTo>
                  <a:pt x="132" y="346"/>
                </a:lnTo>
                <a:lnTo>
                  <a:pt x="132" y="346"/>
                </a:lnTo>
                <a:lnTo>
                  <a:pt x="132" y="343"/>
                </a:lnTo>
                <a:lnTo>
                  <a:pt x="134" y="343"/>
                </a:lnTo>
                <a:lnTo>
                  <a:pt x="135" y="342"/>
                </a:lnTo>
                <a:lnTo>
                  <a:pt x="137" y="338"/>
                </a:lnTo>
                <a:lnTo>
                  <a:pt x="139" y="337"/>
                </a:lnTo>
                <a:lnTo>
                  <a:pt x="140" y="337"/>
                </a:lnTo>
                <a:lnTo>
                  <a:pt x="146" y="340"/>
                </a:lnTo>
                <a:lnTo>
                  <a:pt x="153" y="345"/>
                </a:lnTo>
                <a:lnTo>
                  <a:pt x="154" y="345"/>
                </a:lnTo>
                <a:lnTo>
                  <a:pt x="156" y="345"/>
                </a:lnTo>
                <a:lnTo>
                  <a:pt x="159" y="345"/>
                </a:lnTo>
                <a:lnTo>
                  <a:pt x="159" y="346"/>
                </a:lnTo>
                <a:lnTo>
                  <a:pt x="161" y="346"/>
                </a:lnTo>
                <a:lnTo>
                  <a:pt x="162" y="346"/>
                </a:lnTo>
                <a:lnTo>
                  <a:pt x="169" y="348"/>
                </a:lnTo>
                <a:lnTo>
                  <a:pt x="176" y="353"/>
                </a:lnTo>
                <a:lnTo>
                  <a:pt x="178" y="353"/>
                </a:lnTo>
                <a:lnTo>
                  <a:pt x="180" y="349"/>
                </a:lnTo>
                <a:lnTo>
                  <a:pt x="180" y="349"/>
                </a:lnTo>
                <a:lnTo>
                  <a:pt x="183" y="348"/>
                </a:lnTo>
                <a:lnTo>
                  <a:pt x="184" y="346"/>
                </a:lnTo>
                <a:lnTo>
                  <a:pt x="187" y="348"/>
                </a:lnTo>
                <a:lnTo>
                  <a:pt x="189" y="348"/>
                </a:lnTo>
                <a:lnTo>
                  <a:pt x="187" y="345"/>
                </a:lnTo>
                <a:lnTo>
                  <a:pt x="186" y="342"/>
                </a:lnTo>
                <a:lnTo>
                  <a:pt x="184" y="340"/>
                </a:lnTo>
                <a:lnTo>
                  <a:pt x="181" y="335"/>
                </a:lnTo>
                <a:lnTo>
                  <a:pt x="180" y="334"/>
                </a:lnTo>
                <a:lnTo>
                  <a:pt x="178" y="332"/>
                </a:lnTo>
                <a:lnTo>
                  <a:pt x="178" y="329"/>
                </a:lnTo>
                <a:lnTo>
                  <a:pt x="180" y="327"/>
                </a:lnTo>
                <a:lnTo>
                  <a:pt x="187" y="324"/>
                </a:lnTo>
                <a:lnTo>
                  <a:pt x="189" y="323"/>
                </a:lnTo>
                <a:lnTo>
                  <a:pt x="192" y="319"/>
                </a:lnTo>
                <a:lnTo>
                  <a:pt x="194" y="318"/>
                </a:lnTo>
                <a:lnTo>
                  <a:pt x="197" y="318"/>
                </a:lnTo>
                <a:lnTo>
                  <a:pt x="203" y="315"/>
                </a:lnTo>
                <a:lnTo>
                  <a:pt x="208" y="312"/>
                </a:lnTo>
                <a:lnTo>
                  <a:pt x="213" y="307"/>
                </a:lnTo>
                <a:lnTo>
                  <a:pt x="214" y="305"/>
                </a:lnTo>
                <a:lnTo>
                  <a:pt x="216" y="305"/>
                </a:lnTo>
                <a:lnTo>
                  <a:pt x="217" y="307"/>
                </a:lnTo>
                <a:lnTo>
                  <a:pt x="219" y="308"/>
                </a:lnTo>
                <a:lnTo>
                  <a:pt x="222" y="308"/>
                </a:lnTo>
                <a:lnTo>
                  <a:pt x="225" y="308"/>
                </a:lnTo>
                <a:lnTo>
                  <a:pt x="228" y="308"/>
                </a:lnTo>
                <a:lnTo>
                  <a:pt x="233" y="310"/>
                </a:lnTo>
                <a:lnTo>
                  <a:pt x="235" y="312"/>
                </a:lnTo>
                <a:lnTo>
                  <a:pt x="235" y="312"/>
                </a:lnTo>
                <a:lnTo>
                  <a:pt x="233" y="315"/>
                </a:lnTo>
                <a:lnTo>
                  <a:pt x="233" y="315"/>
                </a:lnTo>
                <a:lnTo>
                  <a:pt x="235" y="315"/>
                </a:lnTo>
                <a:lnTo>
                  <a:pt x="236" y="315"/>
                </a:lnTo>
                <a:lnTo>
                  <a:pt x="238" y="315"/>
                </a:lnTo>
                <a:lnTo>
                  <a:pt x="240" y="316"/>
                </a:lnTo>
                <a:lnTo>
                  <a:pt x="240" y="316"/>
                </a:lnTo>
                <a:lnTo>
                  <a:pt x="241" y="318"/>
                </a:lnTo>
                <a:lnTo>
                  <a:pt x="241" y="316"/>
                </a:lnTo>
                <a:lnTo>
                  <a:pt x="243" y="315"/>
                </a:lnTo>
                <a:lnTo>
                  <a:pt x="241" y="313"/>
                </a:lnTo>
                <a:lnTo>
                  <a:pt x="243" y="308"/>
                </a:lnTo>
                <a:lnTo>
                  <a:pt x="244" y="307"/>
                </a:lnTo>
                <a:lnTo>
                  <a:pt x="247" y="302"/>
                </a:lnTo>
                <a:lnTo>
                  <a:pt x="246" y="299"/>
                </a:lnTo>
                <a:lnTo>
                  <a:pt x="246" y="296"/>
                </a:lnTo>
                <a:lnTo>
                  <a:pt x="246" y="294"/>
                </a:lnTo>
                <a:lnTo>
                  <a:pt x="244" y="291"/>
                </a:lnTo>
                <a:lnTo>
                  <a:pt x="241" y="290"/>
                </a:lnTo>
                <a:lnTo>
                  <a:pt x="238" y="290"/>
                </a:lnTo>
                <a:lnTo>
                  <a:pt x="236" y="288"/>
                </a:lnTo>
                <a:lnTo>
                  <a:pt x="236" y="286"/>
                </a:lnTo>
                <a:lnTo>
                  <a:pt x="238" y="283"/>
                </a:lnTo>
                <a:lnTo>
                  <a:pt x="241" y="277"/>
                </a:lnTo>
                <a:lnTo>
                  <a:pt x="243" y="269"/>
                </a:lnTo>
                <a:lnTo>
                  <a:pt x="243" y="267"/>
                </a:lnTo>
                <a:lnTo>
                  <a:pt x="243" y="266"/>
                </a:lnTo>
                <a:lnTo>
                  <a:pt x="243" y="266"/>
                </a:lnTo>
                <a:lnTo>
                  <a:pt x="243" y="263"/>
                </a:lnTo>
                <a:lnTo>
                  <a:pt x="243" y="261"/>
                </a:lnTo>
                <a:lnTo>
                  <a:pt x="232" y="255"/>
                </a:lnTo>
                <a:lnTo>
                  <a:pt x="230" y="253"/>
                </a:lnTo>
                <a:lnTo>
                  <a:pt x="230" y="253"/>
                </a:lnTo>
                <a:lnTo>
                  <a:pt x="232" y="252"/>
                </a:lnTo>
                <a:lnTo>
                  <a:pt x="232" y="252"/>
                </a:lnTo>
                <a:lnTo>
                  <a:pt x="241" y="256"/>
                </a:lnTo>
                <a:lnTo>
                  <a:pt x="243" y="256"/>
                </a:lnTo>
                <a:lnTo>
                  <a:pt x="255" y="255"/>
                </a:lnTo>
                <a:lnTo>
                  <a:pt x="262" y="256"/>
                </a:lnTo>
                <a:lnTo>
                  <a:pt x="268" y="258"/>
                </a:lnTo>
                <a:lnTo>
                  <a:pt x="271" y="263"/>
                </a:lnTo>
                <a:lnTo>
                  <a:pt x="274" y="266"/>
                </a:lnTo>
                <a:lnTo>
                  <a:pt x="279" y="271"/>
                </a:lnTo>
                <a:lnTo>
                  <a:pt x="279" y="274"/>
                </a:lnTo>
                <a:lnTo>
                  <a:pt x="274" y="274"/>
                </a:lnTo>
                <a:lnTo>
                  <a:pt x="271" y="274"/>
                </a:lnTo>
                <a:lnTo>
                  <a:pt x="262" y="275"/>
                </a:lnTo>
                <a:lnTo>
                  <a:pt x="260" y="277"/>
                </a:lnTo>
                <a:lnTo>
                  <a:pt x="254" y="282"/>
                </a:lnTo>
                <a:lnTo>
                  <a:pt x="252" y="283"/>
                </a:lnTo>
                <a:lnTo>
                  <a:pt x="254" y="285"/>
                </a:lnTo>
                <a:lnTo>
                  <a:pt x="257" y="286"/>
                </a:lnTo>
                <a:lnTo>
                  <a:pt x="262" y="290"/>
                </a:lnTo>
                <a:lnTo>
                  <a:pt x="265" y="294"/>
                </a:lnTo>
                <a:lnTo>
                  <a:pt x="266" y="297"/>
                </a:lnTo>
                <a:lnTo>
                  <a:pt x="268" y="297"/>
                </a:lnTo>
                <a:lnTo>
                  <a:pt x="269" y="297"/>
                </a:lnTo>
                <a:lnTo>
                  <a:pt x="273" y="297"/>
                </a:lnTo>
                <a:lnTo>
                  <a:pt x="276" y="299"/>
                </a:lnTo>
                <a:lnTo>
                  <a:pt x="276" y="299"/>
                </a:lnTo>
                <a:lnTo>
                  <a:pt x="277" y="299"/>
                </a:lnTo>
                <a:lnTo>
                  <a:pt x="279" y="299"/>
                </a:lnTo>
                <a:lnTo>
                  <a:pt x="290" y="296"/>
                </a:lnTo>
                <a:lnTo>
                  <a:pt x="293" y="294"/>
                </a:lnTo>
                <a:lnTo>
                  <a:pt x="293" y="293"/>
                </a:lnTo>
                <a:lnTo>
                  <a:pt x="295" y="288"/>
                </a:lnTo>
                <a:lnTo>
                  <a:pt x="295" y="285"/>
                </a:lnTo>
                <a:lnTo>
                  <a:pt x="296" y="283"/>
                </a:lnTo>
                <a:lnTo>
                  <a:pt x="296" y="282"/>
                </a:lnTo>
                <a:lnTo>
                  <a:pt x="296" y="280"/>
                </a:lnTo>
                <a:lnTo>
                  <a:pt x="301" y="279"/>
                </a:lnTo>
                <a:lnTo>
                  <a:pt x="307" y="277"/>
                </a:lnTo>
                <a:lnTo>
                  <a:pt x="309" y="277"/>
                </a:lnTo>
                <a:lnTo>
                  <a:pt x="310" y="275"/>
                </a:lnTo>
                <a:lnTo>
                  <a:pt x="309" y="274"/>
                </a:lnTo>
                <a:lnTo>
                  <a:pt x="307" y="272"/>
                </a:lnTo>
                <a:lnTo>
                  <a:pt x="309" y="272"/>
                </a:lnTo>
                <a:lnTo>
                  <a:pt x="310" y="272"/>
                </a:lnTo>
                <a:lnTo>
                  <a:pt x="312" y="274"/>
                </a:lnTo>
                <a:lnTo>
                  <a:pt x="314" y="272"/>
                </a:lnTo>
                <a:lnTo>
                  <a:pt x="326" y="267"/>
                </a:lnTo>
                <a:lnTo>
                  <a:pt x="329" y="264"/>
                </a:lnTo>
                <a:lnTo>
                  <a:pt x="333" y="264"/>
                </a:lnTo>
                <a:lnTo>
                  <a:pt x="337" y="261"/>
                </a:lnTo>
                <a:lnTo>
                  <a:pt x="339" y="261"/>
                </a:lnTo>
                <a:lnTo>
                  <a:pt x="342" y="260"/>
                </a:lnTo>
                <a:lnTo>
                  <a:pt x="345" y="260"/>
                </a:lnTo>
                <a:lnTo>
                  <a:pt x="350" y="258"/>
                </a:lnTo>
                <a:lnTo>
                  <a:pt x="355" y="256"/>
                </a:lnTo>
                <a:lnTo>
                  <a:pt x="356" y="256"/>
                </a:lnTo>
                <a:lnTo>
                  <a:pt x="358" y="256"/>
                </a:lnTo>
                <a:lnTo>
                  <a:pt x="359" y="258"/>
                </a:lnTo>
                <a:lnTo>
                  <a:pt x="359" y="260"/>
                </a:lnTo>
                <a:lnTo>
                  <a:pt x="358" y="260"/>
                </a:lnTo>
                <a:lnTo>
                  <a:pt x="359" y="261"/>
                </a:lnTo>
                <a:lnTo>
                  <a:pt x="359" y="261"/>
                </a:lnTo>
                <a:lnTo>
                  <a:pt x="361" y="261"/>
                </a:lnTo>
                <a:lnTo>
                  <a:pt x="363" y="260"/>
                </a:lnTo>
                <a:lnTo>
                  <a:pt x="366" y="258"/>
                </a:lnTo>
                <a:lnTo>
                  <a:pt x="366" y="258"/>
                </a:lnTo>
                <a:lnTo>
                  <a:pt x="364" y="256"/>
                </a:lnTo>
                <a:lnTo>
                  <a:pt x="364" y="255"/>
                </a:lnTo>
                <a:lnTo>
                  <a:pt x="361" y="255"/>
                </a:lnTo>
                <a:lnTo>
                  <a:pt x="361" y="255"/>
                </a:lnTo>
                <a:lnTo>
                  <a:pt x="366" y="252"/>
                </a:lnTo>
                <a:lnTo>
                  <a:pt x="375" y="247"/>
                </a:lnTo>
                <a:lnTo>
                  <a:pt x="381" y="244"/>
                </a:lnTo>
                <a:lnTo>
                  <a:pt x="388" y="244"/>
                </a:lnTo>
                <a:lnTo>
                  <a:pt x="391" y="244"/>
                </a:lnTo>
                <a:lnTo>
                  <a:pt x="389" y="245"/>
                </a:lnTo>
                <a:lnTo>
                  <a:pt x="383" y="245"/>
                </a:lnTo>
                <a:lnTo>
                  <a:pt x="381" y="247"/>
                </a:lnTo>
                <a:lnTo>
                  <a:pt x="381" y="247"/>
                </a:lnTo>
                <a:lnTo>
                  <a:pt x="383" y="247"/>
                </a:lnTo>
                <a:lnTo>
                  <a:pt x="385" y="249"/>
                </a:lnTo>
                <a:lnTo>
                  <a:pt x="383" y="249"/>
                </a:lnTo>
                <a:lnTo>
                  <a:pt x="383" y="249"/>
                </a:lnTo>
                <a:lnTo>
                  <a:pt x="381" y="252"/>
                </a:lnTo>
                <a:lnTo>
                  <a:pt x="381" y="253"/>
                </a:lnTo>
                <a:lnTo>
                  <a:pt x="383" y="256"/>
                </a:lnTo>
                <a:lnTo>
                  <a:pt x="383" y="258"/>
                </a:lnTo>
                <a:lnTo>
                  <a:pt x="381" y="260"/>
                </a:lnTo>
                <a:lnTo>
                  <a:pt x="380" y="260"/>
                </a:lnTo>
                <a:lnTo>
                  <a:pt x="378" y="260"/>
                </a:lnTo>
                <a:lnTo>
                  <a:pt x="375" y="261"/>
                </a:lnTo>
                <a:lnTo>
                  <a:pt x="374" y="261"/>
                </a:lnTo>
                <a:lnTo>
                  <a:pt x="374" y="263"/>
                </a:lnTo>
                <a:lnTo>
                  <a:pt x="375" y="263"/>
                </a:lnTo>
                <a:lnTo>
                  <a:pt x="377" y="263"/>
                </a:lnTo>
                <a:lnTo>
                  <a:pt x="383" y="264"/>
                </a:lnTo>
                <a:lnTo>
                  <a:pt x="385" y="264"/>
                </a:lnTo>
                <a:lnTo>
                  <a:pt x="386" y="263"/>
                </a:lnTo>
                <a:lnTo>
                  <a:pt x="388" y="263"/>
                </a:lnTo>
                <a:lnTo>
                  <a:pt x="389" y="263"/>
                </a:lnTo>
                <a:lnTo>
                  <a:pt x="391" y="263"/>
                </a:lnTo>
                <a:lnTo>
                  <a:pt x="392" y="263"/>
                </a:lnTo>
                <a:lnTo>
                  <a:pt x="394" y="264"/>
                </a:lnTo>
                <a:lnTo>
                  <a:pt x="397" y="264"/>
                </a:lnTo>
                <a:lnTo>
                  <a:pt x="397" y="260"/>
                </a:lnTo>
                <a:lnTo>
                  <a:pt x="400" y="258"/>
                </a:lnTo>
                <a:lnTo>
                  <a:pt x="405" y="255"/>
                </a:lnTo>
                <a:lnTo>
                  <a:pt x="408" y="255"/>
                </a:lnTo>
                <a:lnTo>
                  <a:pt x="411" y="253"/>
                </a:lnTo>
                <a:lnTo>
                  <a:pt x="415" y="253"/>
                </a:lnTo>
                <a:lnTo>
                  <a:pt x="418" y="253"/>
                </a:lnTo>
                <a:lnTo>
                  <a:pt x="422" y="253"/>
                </a:lnTo>
                <a:lnTo>
                  <a:pt x="427" y="255"/>
                </a:lnTo>
                <a:lnTo>
                  <a:pt x="430" y="255"/>
                </a:lnTo>
                <a:lnTo>
                  <a:pt x="433" y="253"/>
                </a:lnTo>
                <a:lnTo>
                  <a:pt x="445" y="247"/>
                </a:lnTo>
                <a:lnTo>
                  <a:pt x="446" y="249"/>
                </a:lnTo>
                <a:lnTo>
                  <a:pt x="448" y="247"/>
                </a:lnTo>
                <a:lnTo>
                  <a:pt x="456" y="244"/>
                </a:lnTo>
                <a:lnTo>
                  <a:pt x="457" y="244"/>
                </a:lnTo>
                <a:lnTo>
                  <a:pt x="457" y="245"/>
                </a:lnTo>
                <a:lnTo>
                  <a:pt x="459" y="247"/>
                </a:lnTo>
                <a:lnTo>
                  <a:pt x="460" y="249"/>
                </a:lnTo>
                <a:lnTo>
                  <a:pt x="462" y="250"/>
                </a:lnTo>
                <a:lnTo>
                  <a:pt x="460" y="252"/>
                </a:lnTo>
                <a:lnTo>
                  <a:pt x="460" y="252"/>
                </a:lnTo>
                <a:lnTo>
                  <a:pt x="459" y="253"/>
                </a:lnTo>
                <a:lnTo>
                  <a:pt x="459" y="258"/>
                </a:lnTo>
                <a:lnTo>
                  <a:pt x="462" y="260"/>
                </a:lnTo>
                <a:lnTo>
                  <a:pt x="465" y="261"/>
                </a:lnTo>
                <a:lnTo>
                  <a:pt x="467" y="261"/>
                </a:lnTo>
                <a:lnTo>
                  <a:pt x="468" y="260"/>
                </a:lnTo>
                <a:lnTo>
                  <a:pt x="470" y="260"/>
                </a:lnTo>
                <a:lnTo>
                  <a:pt x="470" y="260"/>
                </a:lnTo>
                <a:lnTo>
                  <a:pt x="470" y="258"/>
                </a:lnTo>
                <a:lnTo>
                  <a:pt x="470" y="256"/>
                </a:lnTo>
                <a:lnTo>
                  <a:pt x="470" y="255"/>
                </a:lnTo>
                <a:lnTo>
                  <a:pt x="470" y="252"/>
                </a:lnTo>
                <a:lnTo>
                  <a:pt x="473" y="252"/>
                </a:lnTo>
                <a:lnTo>
                  <a:pt x="478" y="252"/>
                </a:lnTo>
                <a:lnTo>
                  <a:pt x="481" y="250"/>
                </a:lnTo>
                <a:lnTo>
                  <a:pt x="482" y="247"/>
                </a:lnTo>
                <a:lnTo>
                  <a:pt x="484" y="244"/>
                </a:lnTo>
                <a:lnTo>
                  <a:pt x="484" y="241"/>
                </a:lnTo>
                <a:lnTo>
                  <a:pt x="481" y="241"/>
                </a:lnTo>
                <a:lnTo>
                  <a:pt x="476" y="233"/>
                </a:lnTo>
                <a:lnTo>
                  <a:pt x="473" y="230"/>
                </a:lnTo>
                <a:lnTo>
                  <a:pt x="474" y="228"/>
                </a:lnTo>
                <a:lnTo>
                  <a:pt x="479" y="227"/>
                </a:lnTo>
                <a:lnTo>
                  <a:pt x="482" y="223"/>
                </a:lnTo>
                <a:lnTo>
                  <a:pt x="484" y="223"/>
                </a:lnTo>
                <a:lnTo>
                  <a:pt x="486" y="222"/>
                </a:lnTo>
                <a:lnTo>
                  <a:pt x="497" y="225"/>
                </a:lnTo>
                <a:lnTo>
                  <a:pt x="509" y="225"/>
                </a:lnTo>
                <a:lnTo>
                  <a:pt x="520" y="227"/>
                </a:lnTo>
                <a:lnTo>
                  <a:pt x="531" y="231"/>
                </a:lnTo>
                <a:lnTo>
                  <a:pt x="538" y="233"/>
                </a:lnTo>
                <a:lnTo>
                  <a:pt x="542" y="236"/>
                </a:lnTo>
                <a:lnTo>
                  <a:pt x="542" y="238"/>
                </a:lnTo>
                <a:lnTo>
                  <a:pt x="544" y="238"/>
                </a:lnTo>
                <a:lnTo>
                  <a:pt x="549" y="239"/>
                </a:lnTo>
                <a:lnTo>
                  <a:pt x="552" y="239"/>
                </a:lnTo>
                <a:lnTo>
                  <a:pt x="553" y="241"/>
                </a:lnTo>
                <a:lnTo>
                  <a:pt x="555" y="242"/>
                </a:lnTo>
                <a:lnTo>
                  <a:pt x="560" y="244"/>
                </a:lnTo>
                <a:lnTo>
                  <a:pt x="563" y="245"/>
                </a:lnTo>
                <a:lnTo>
                  <a:pt x="564" y="245"/>
                </a:lnTo>
                <a:lnTo>
                  <a:pt x="569" y="247"/>
                </a:lnTo>
                <a:lnTo>
                  <a:pt x="572" y="247"/>
                </a:lnTo>
                <a:lnTo>
                  <a:pt x="574" y="250"/>
                </a:lnTo>
                <a:lnTo>
                  <a:pt x="582" y="255"/>
                </a:lnTo>
                <a:lnTo>
                  <a:pt x="583" y="256"/>
                </a:lnTo>
                <a:lnTo>
                  <a:pt x="590" y="260"/>
                </a:lnTo>
                <a:lnTo>
                  <a:pt x="593" y="261"/>
                </a:lnTo>
                <a:lnTo>
                  <a:pt x="594" y="261"/>
                </a:lnTo>
                <a:lnTo>
                  <a:pt x="599" y="255"/>
                </a:lnTo>
                <a:lnTo>
                  <a:pt x="602" y="249"/>
                </a:lnTo>
                <a:lnTo>
                  <a:pt x="604" y="245"/>
                </a:lnTo>
                <a:lnTo>
                  <a:pt x="601" y="245"/>
                </a:lnTo>
                <a:lnTo>
                  <a:pt x="597" y="247"/>
                </a:lnTo>
                <a:lnTo>
                  <a:pt x="596" y="245"/>
                </a:lnTo>
                <a:lnTo>
                  <a:pt x="594" y="245"/>
                </a:lnTo>
                <a:lnTo>
                  <a:pt x="591" y="242"/>
                </a:lnTo>
                <a:lnTo>
                  <a:pt x="588" y="238"/>
                </a:lnTo>
                <a:lnTo>
                  <a:pt x="588" y="233"/>
                </a:lnTo>
                <a:lnTo>
                  <a:pt x="586" y="233"/>
                </a:lnTo>
                <a:lnTo>
                  <a:pt x="583" y="231"/>
                </a:lnTo>
                <a:lnTo>
                  <a:pt x="582" y="230"/>
                </a:lnTo>
                <a:lnTo>
                  <a:pt x="574" y="227"/>
                </a:lnTo>
                <a:lnTo>
                  <a:pt x="572" y="228"/>
                </a:lnTo>
                <a:lnTo>
                  <a:pt x="571" y="230"/>
                </a:lnTo>
                <a:lnTo>
                  <a:pt x="571" y="230"/>
                </a:lnTo>
                <a:lnTo>
                  <a:pt x="571" y="228"/>
                </a:lnTo>
                <a:lnTo>
                  <a:pt x="569" y="228"/>
                </a:lnTo>
                <a:lnTo>
                  <a:pt x="569" y="225"/>
                </a:lnTo>
                <a:lnTo>
                  <a:pt x="569" y="223"/>
                </a:lnTo>
                <a:lnTo>
                  <a:pt x="571" y="219"/>
                </a:lnTo>
                <a:lnTo>
                  <a:pt x="574" y="219"/>
                </a:lnTo>
                <a:lnTo>
                  <a:pt x="574" y="219"/>
                </a:lnTo>
                <a:lnTo>
                  <a:pt x="575" y="216"/>
                </a:lnTo>
                <a:lnTo>
                  <a:pt x="575" y="214"/>
                </a:lnTo>
                <a:lnTo>
                  <a:pt x="574" y="212"/>
                </a:lnTo>
                <a:lnTo>
                  <a:pt x="574" y="211"/>
                </a:lnTo>
                <a:lnTo>
                  <a:pt x="575" y="206"/>
                </a:lnTo>
                <a:lnTo>
                  <a:pt x="577" y="200"/>
                </a:lnTo>
                <a:lnTo>
                  <a:pt x="575" y="198"/>
                </a:lnTo>
                <a:lnTo>
                  <a:pt x="574" y="197"/>
                </a:lnTo>
                <a:lnTo>
                  <a:pt x="569" y="198"/>
                </a:lnTo>
                <a:lnTo>
                  <a:pt x="568" y="197"/>
                </a:lnTo>
                <a:lnTo>
                  <a:pt x="568" y="197"/>
                </a:lnTo>
                <a:lnTo>
                  <a:pt x="568" y="195"/>
                </a:lnTo>
                <a:lnTo>
                  <a:pt x="569" y="193"/>
                </a:lnTo>
                <a:lnTo>
                  <a:pt x="571" y="190"/>
                </a:lnTo>
                <a:lnTo>
                  <a:pt x="568" y="192"/>
                </a:lnTo>
                <a:lnTo>
                  <a:pt x="568" y="190"/>
                </a:lnTo>
                <a:lnTo>
                  <a:pt x="569" y="189"/>
                </a:lnTo>
                <a:lnTo>
                  <a:pt x="571" y="186"/>
                </a:lnTo>
                <a:lnTo>
                  <a:pt x="577" y="184"/>
                </a:lnTo>
                <a:lnTo>
                  <a:pt x="580" y="181"/>
                </a:lnTo>
                <a:lnTo>
                  <a:pt x="586" y="178"/>
                </a:lnTo>
                <a:lnTo>
                  <a:pt x="591" y="175"/>
                </a:lnTo>
                <a:lnTo>
                  <a:pt x="593" y="170"/>
                </a:lnTo>
                <a:lnTo>
                  <a:pt x="596" y="165"/>
                </a:lnTo>
                <a:lnTo>
                  <a:pt x="599" y="156"/>
                </a:lnTo>
                <a:lnTo>
                  <a:pt x="602" y="148"/>
                </a:lnTo>
                <a:lnTo>
                  <a:pt x="607" y="140"/>
                </a:lnTo>
                <a:lnTo>
                  <a:pt x="610" y="138"/>
                </a:lnTo>
                <a:lnTo>
                  <a:pt x="612" y="138"/>
                </a:lnTo>
                <a:lnTo>
                  <a:pt x="612" y="140"/>
                </a:lnTo>
                <a:lnTo>
                  <a:pt x="610" y="140"/>
                </a:lnTo>
                <a:lnTo>
                  <a:pt x="610" y="141"/>
                </a:lnTo>
                <a:lnTo>
                  <a:pt x="612" y="141"/>
                </a:lnTo>
                <a:lnTo>
                  <a:pt x="613" y="141"/>
                </a:lnTo>
                <a:lnTo>
                  <a:pt x="618" y="141"/>
                </a:lnTo>
                <a:lnTo>
                  <a:pt x="626" y="141"/>
                </a:lnTo>
                <a:lnTo>
                  <a:pt x="637" y="141"/>
                </a:lnTo>
                <a:lnTo>
                  <a:pt x="638" y="141"/>
                </a:lnTo>
                <a:lnTo>
                  <a:pt x="643" y="143"/>
                </a:lnTo>
                <a:lnTo>
                  <a:pt x="646" y="143"/>
                </a:lnTo>
                <a:lnTo>
                  <a:pt x="651" y="145"/>
                </a:lnTo>
                <a:lnTo>
                  <a:pt x="654" y="146"/>
                </a:lnTo>
                <a:lnTo>
                  <a:pt x="656" y="146"/>
                </a:lnTo>
                <a:lnTo>
                  <a:pt x="656" y="152"/>
                </a:lnTo>
                <a:lnTo>
                  <a:pt x="656" y="157"/>
                </a:lnTo>
                <a:lnTo>
                  <a:pt x="654" y="164"/>
                </a:lnTo>
                <a:lnTo>
                  <a:pt x="653" y="165"/>
                </a:lnTo>
                <a:lnTo>
                  <a:pt x="650" y="170"/>
                </a:lnTo>
                <a:lnTo>
                  <a:pt x="648" y="175"/>
                </a:lnTo>
                <a:lnTo>
                  <a:pt x="646" y="176"/>
                </a:lnTo>
                <a:lnTo>
                  <a:pt x="643" y="178"/>
                </a:lnTo>
                <a:lnTo>
                  <a:pt x="643" y="179"/>
                </a:lnTo>
                <a:lnTo>
                  <a:pt x="643" y="181"/>
                </a:lnTo>
                <a:lnTo>
                  <a:pt x="646" y="184"/>
                </a:lnTo>
                <a:lnTo>
                  <a:pt x="653" y="189"/>
                </a:lnTo>
                <a:lnTo>
                  <a:pt x="654" y="193"/>
                </a:lnTo>
                <a:lnTo>
                  <a:pt x="656" y="197"/>
                </a:lnTo>
                <a:lnTo>
                  <a:pt x="654" y="206"/>
                </a:lnTo>
                <a:lnTo>
                  <a:pt x="654" y="208"/>
                </a:lnTo>
                <a:lnTo>
                  <a:pt x="653" y="209"/>
                </a:lnTo>
                <a:lnTo>
                  <a:pt x="651" y="211"/>
                </a:lnTo>
                <a:lnTo>
                  <a:pt x="653" y="214"/>
                </a:lnTo>
                <a:lnTo>
                  <a:pt x="653" y="223"/>
                </a:lnTo>
                <a:lnTo>
                  <a:pt x="654" y="231"/>
                </a:lnTo>
                <a:lnTo>
                  <a:pt x="653" y="234"/>
                </a:lnTo>
                <a:lnTo>
                  <a:pt x="653" y="241"/>
                </a:lnTo>
                <a:lnTo>
                  <a:pt x="653" y="242"/>
                </a:lnTo>
                <a:lnTo>
                  <a:pt x="653" y="245"/>
                </a:lnTo>
                <a:lnTo>
                  <a:pt x="654" y="247"/>
                </a:lnTo>
                <a:lnTo>
                  <a:pt x="656" y="249"/>
                </a:lnTo>
                <a:lnTo>
                  <a:pt x="662" y="252"/>
                </a:lnTo>
                <a:lnTo>
                  <a:pt x="667" y="255"/>
                </a:lnTo>
                <a:lnTo>
                  <a:pt x="667" y="256"/>
                </a:lnTo>
                <a:lnTo>
                  <a:pt x="667" y="258"/>
                </a:lnTo>
                <a:lnTo>
                  <a:pt x="665" y="258"/>
                </a:lnTo>
                <a:lnTo>
                  <a:pt x="662" y="263"/>
                </a:lnTo>
                <a:lnTo>
                  <a:pt x="661" y="264"/>
                </a:lnTo>
                <a:lnTo>
                  <a:pt x="661" y="267"/>
                </a:lnTo>
                <a:lnTo>
                  <a:pt x="662" y="271"/>
                </a:lnTo>
                <a:lnTo>
                  <a:pt x="661" y="272"/>
                </a:lnTo>
                <a:lnTo>
                  <a:pt x="661" y="275"/>
                </a:lnTo>
                <a:lnTo>
                  <a:pt x="659" y="277"/>
                </a:lnTo>
                <a:lnTo>
                  <a:pt x="653" y="280"/>
                </a:lnTo>
                <a:lnTo>
                  <a:pt x="642" y="294"/>
                </a:lnTo>
                <a:lnTo>
                  <a:pt x="640" y="296"/>
                </a:lnTo>
                <a:lnTo>
                  <a:pt x="635" y="294"/>
                </a:lnTo>
                <a:lnTo>
                  <a:pt x="637" y="297"/>
                </a:lnTo>
                <a:lnTo>
                  <a:pt x="638" y="301"/>
                </a:lnTo>
                <a:lnTo>
                  <a:pt x="638" y="302"/>
                </a:lnTo>
                <a:lnTo>
                  <a:pt x="635" y="302"/>
                </a:lnTo>
                <a:lnTo>
                  <a:pt x="631" y="304"/>
                </a:lnTo>
                <a:lnTo>
                  <a:pt x="629" y="305"/>
                </a:lnTo>
                <a:lnTo>
                  <a:pt x="626" y="305"/>
                </a:lnTo>
                <a:lnTo>
                  <a:pt x="624" y="305"/>
                </a:lnTo>
                <a:lnTo>
                  <a:pt x="621" y="304"/>
                </a:lnTo>
                <a:lnTo>
                  <a:pt x="621" y="302"/>
                </a:lnTo>
                <a:lnTo>
                  <a:pt x="623" y="302"/>
                </a:lnTo>
                <a:lnTo>
                  <a:pt x="624" y="301"/>
                </a:lnTo>
                <a:lnTo>
                  <a:pt x="626" y="301"/>
                </a:lnTo>
                <a:lnTo>
                  <a:pt x="624" y="301"/>
                </a:lnTo>
                <a:lnTo>
                  <a:pt x="624" y="301"/>
                </a:lnTo>
                <a:lnTo>
                  <a:pt x="623" y="302"/>
                </a:lnTo>
                <a:lnTo>
                  <a:pt x="620" y="302"/>
                </a:lnTo>
                <a:lnTo>
                  <a:pt x="616" y="301"/>
                </a:lnTo>
                <a:lnTo>
                  <a:pt x="615" y="297"/>
                </a:lnTo>
                <a:lnTo>
                  <a:pt x="613" y="297"/>
                </a:lnTo>
                <a:lnTo>
                  <a:pt x="612" y="299"/>
                </a:lnTo>
                <a:lnTo>
                  <a:pt x="604" y="297"/>
                </a:lnTo>
                <a:lnTo>
                  <a:pt x="602" y="299"/>
                </a:lnTo>
                <a:lnTo>
                  <a:pt x="601" y="299"/>
                </a:lnTo>
                <a:lnTo>
                  <a:pt x="602" y="299"/>
                </a:lnTo>
                <a:lnTo>
                  <a:pt x="602" y="301"/>
                </a:lnTo>
                <a:lnTo>
                  <a:pt x="604" y="302"/>
                </a:lnTo>
                <a:lnTo>
                  <a:pt x="604" y="304"/>
                </a:lnTo>
                <a:lnTo>
                  <a:pt x="607" y="305"/>
                </a:lnTo>
                <a:lnTo>
                  <a:pt x="612" y="307"/>
                </a:lnTo>
                <a:lnTo>
                  <a:pt x="615" y="308"/>
                </a:lnTo>
                <a:lnTo>
                  <a:pt x="621" y="310"/>
                </a:lnTo>
                <a:lnTo>
                  <a:pt x="632" y="310"/>
                </a:lnTo>
                <a:lnTo>
                  <a:pt x="635" y="310"/>
                </a:lnTo>
                <a:lnTo>
                  <a:pt x="638" y="310"/>
                </a:lnTo>
                <a:lnTo>
                  <a:pt x="643" y="312"/>
                </a:lnTo>
                <a:lnTo>
                  <a:pt x="645" y="312"/>
                </a:lnTo>
                <a:lnTo>
                  <a:pt x="650" y="310"/>
                </a:lnTo>
                <a:lnTo>
                  <a:pt x="650" y="305"/>
                </a:lnTo>
                <a:lnTo>
                  <a:pt x="651" y="305"/>
                </a:lnTo>
                <a:lnTo>
                  <a:pt x="664" y="299"/>
                </a:lnTo>
                <a:lnTo>
                  <a:pt x="667" y="297"/>
                </a:lnTo>
                <a:lnTo>
                  <a:pt x="670" y="294"/>
                </a:lnTo>
                <a:lnTo>
                  <a:pt x="672" y="293"/>
                </a:lnTo>
                <a:lnTo>
                  <a:pt x="673" y="286"/>
                </a:lnTo>
                <a:lnTo>
                  <a:pt x="675" y="283"/>
                </a:lnTo>
                <a:lnTo>
                  <a:pt x="683" y="277"/>
                </a:lnTo>
                <a:lnTo>
                  <a:pt x="684" y="275"/>
                </a:lnTo>
                <a:lnTo>
                  <a:pt x="684" y="272"/>
                </a:lnTo>
                <a:lnTo>
                  <a:pt x="684" y="269"/>
                </a:lnTo>
                <a:lnTo>
                  <a:pt x="684" y="267"/>
                </a:lnTo>
                <a:lnTo>
                  <a:pt x="683" y="264"/>
                </a:lnTo>
                <a:lnTo>
                  <a:pt x="681" y="261"/>
                </a:lnTo>
                <a:lnTo>
                  <a:pt x="679" y="260"/>
                </a:lnTo>
                <a:lnTo>
                  <a:pt x="681" y="253"/>
                </a:lnTo>
                <a:lnTo>
                  <a:pt x="683" y="250"/>
                </a:lnTo>
                <a:lnTo>
                  <a:pt x="691" y="247"/>
                </a:lnTo>
                <a:lnTo>
                  <a:pt x="697" y="247"/>
                </a:lnTo>
                <a:lnTo>
                  <a:pt x="705" y="245"/>
                </a:lnTo>
                <a:lnTo>
                  <a:pt x="706" y="244"/>
                </a:lnTo>
                <a:lnTo>
                  <a:pt x="709" y="245"/>
                </a:lnTo>
                <a:lnTo>
                  <a:pt x="711" y="247"/>
                </a:lnTo>
                <a:lnTo>
                  <a:pt x="713" y="250"/>
                </a:lnTo>
                <a:lnTo>
                  <a:pt x="719" y="255"/>
                </a:lnTo>
                <a:lnTo>
                  <a:pt x="720" y="258"/>
                </a:lnTo>
                <a:lnTo>
                  <a:pt x="720" y="261"/>
                </a:lnTo>
                <a:lnTo>
                  <a:pt x="720" y="271"/>
                </a:lnTo>
                <a:lnTo>
                  <a:pt x="719" y="275"/>
                </a:lnTo>
                <a:lnTo>
                  <a:pt x="722" y="275"/>
                </a:lnTo>
                <a:lnTo>
                  <a:pt x="722" y="277"/>
                </a:lnTo>
                <a:lnTo>
                  <a:pt x="725" y="279"/>
                </a:lnTo>
                <a:lnTo>
                  <a:pt x="727" y="280"/>
                </a:lnTo>
                <a:lnTo>
                  <a:pt x="728" y="280"/>
                </a:lnTo>
                <a:lnTo>
                  <a:pt x="732" y="280"/>
                </a:lnTo>
                <a:lnTo>
                  <a:pt x="739" y="280"/>
                </a:lnTo>
                <a:lnTo>
                  <a:pt x="744" y="280"/>
                </a:lnTo>
                <a:lnTo>
                  <a:pt x="744" y="279"/>
                </a:lnTo>
                <a:lnTo>
                  <a:pt x="744" y="279"/>
                </a:lnTo>
                <a:lnTo>
                  <a:pt x="739" y="279"/>
                </a:lnTo>
                <a:lnTo>
                  <a:pt x="733" y="277"/>
                </a:lnTo>
                <a:lnTo>
                  <a:pt x="725" y="275"/>
                </a:lnTo>
                <a:lnTo>
                  <a:pt x="724" y="272"/>
                </a:lnTo>
                <a:lnTo>
                  <a:pt x="725" y="269"/>
                </a:lnTo>
                <a:lnTo>
                  <a:pt x="727" y="264"/>
                </a:lnTo>
                <a:lnTo>
                  <a:pt x="728" y="264"/>
                </a:lnTo>
                <a:lnTo>
                  <a:pt x="730" y="264"/>
                </a:lnTo>
                <a:lnTo>
                  <a:pt x="732" y="263"/>
                </a:lnTo>
                <a:lnTo>
                  <a:pt x="730" y="260"/>
                </a:lnTo>
                <a:lnTo>
                  <a:pt x="730" y="258"/>
                </a:lnTo>
                <a:lnTo>
                  <a:pt x="728" y="253"/>
                </a:lnTo>
                <a:lnTo>
                  <a:pt x="727" y="247"/>
                </a:lnTo>
                <a:lnTo>
                  <a:pt x="724" y="247"/>
                </a:lnTo>
                <a:lnTo>
                  <a:pt x="722" y="245"/>
                </a:lnTo>
                <a:lnTo>
                  <a:pt x="711" y="241"/>
                </a:lnTo>
                <a:lnTo>
                  <a:pt x="703" y="238"/>
                </a:lnTo>
                <a:lnTo>
                  <a:pt x="697" y="238"/>
                </a:lnTo>
                <a:lnTo>
                  <a:pt x="694" y="238"/>
                </a:lnTo>
                <a:lnTo>
                  <a:pt x="689" y="241"/>
                </a:lnTo>
                <a:lnTo>
                  <a:pt x="686" y="242"/>
                </a:lnTo>
                <a:lnTo>
                  <a:pt x="679" y="241"/>
                </a:lnTo>
                <a:lnTo>
                  <a:pt x="673" y="241"/>
                </a:lnTo>
                <a:lnTo>
                  <a:pt x="672" y="241"/>
                </a:lnTo>
                <a:lnTo>
                  <a:pt x="670" y="239"/>
                </a:lnTo>
                <a:lnTo>
                  <a:pt x="672" y="234"/>
                </a:lnTo>
                <a:lnTo>
                  <a:pt x="672" y="231"/>
                </a:lnTo>
                <a:lnTo>
                  <a:pt x="668" y="228"/>
                </a:lnTo>
                <a:lnTo>
                  <a:pt x="667" y="227"/>
                </a:lnTo>
                <a:lnTo>
                  <a:pt x="667" y="223"/>
                </a:lnTo>
                <a:lnTo>
                  <a:pt x="672" y="214"/>
                </a:lnTo>
                <a:lnTo>
                  <a:pt x="673" y="212"/>
                </a:lnTo>
                <a:lnTo>
                  <a:pt x="676" y="208"/>
                </a:lnTo>
                <a:lnTo>
                  <a:pt x="678" y="203"/>
                </a:lnTo>
                <a:lnTo>
                  <a:pt x="678" y="201"/>
                </a:lnTo>
                <a:lnTo>
                  <a:pt x="670" y="190"/>
                </a:lnTo>
                <a:lnTo>
                  <a:pt x="667" y="187"/>
                </a:lnTo>
                <a:lnTo>
                  <a:pt x="667" y="186"/>
                </a:lnTo>
                <a:lnTo>
                  <a:pt x="664" y="184"/>
                </a:lnTo>
                <a:lnTo>
                  <a:pt x="661" y="182"/>
                </a:lnTo>
                <a:lnTo>
                  <a:pt x="661" y="181"/>
                </a:lnTo>
                <a:lnTo>
                  <a:pt x="668" y="170"/>
                </a:lnTo>
                <a:lnTo>
                  <a:pt x="673" y="168"/>
                </a:lnTo>
                <a:lnTo>
                  <a:pt x="678" y="167"/>
                </a:lnTo>
                <a:lnTo>
                  <a:pt x="681" y="165"/>
                </a:lnTo>
                <a:lnTo>
                  <a:pt x="686" y="164"/>
                </a:lnTo>
                <a:lnTo>
                  <a:pt x="687" y="162"/>
                </a:lnTo>
                <a:lnTo>
                  <a:pt x="689" y="160"/>
                </a:lnTo>
                <a:lnTo>
                  <a:pt x="689" y="159"/>
                </a:lnTo>
                <a:lnTo>
                  <a:pt x="689" y="154"/>
                </a:lnTo>
                <a:lnTo>
                  <a:pt x="689" y="151"/>
                </a:lnTo>
                <a:lnTo>
                  <a:pt x="687" y="149"/>
                </a:lnTo>
                <a:lnTo>
                  <a:pt x="686" y="146"/>
                </a:lnTo>
                <a:lnTo>
                  <a:pt x="684" y="143"/>
                </a:lnTo>
                <a:lnTo>
                  <a:pt x="686" y="143"/>
                </a:lnTo>
                <a:lnTo>
                  <a:pt x="687" y="143"/>
                </a:lnTo>
                <a:lnTo>
                  <a:pt x="691" y="143"/>
                </a:lnTo>
                <a:lnTo>
                  <a:pt x="694" y="145"/>
                </a:lnTo>
                <a:lnTo>
                  <a:pt x="695" y="148"/>
                </a:lnTo>
                <a:lnTo>
                  <a:pt x="697" y="149"/>
                </a:lnTo>
                <a:lnTo>
                  <a:pt x="697" y="152"/>
                </a:lnTo>
                <a:lnTo>
                  <a:pt x="697" y="154"/>
                </a:lnTo>
                <a:lnTo>
                  <a:pt x="697" y="156"/>
                </a:lnTo>
                <a:lnTo>
                  <a:pt x="698" y="156"/>
                </a:lnTo>
                <a:lnTo>
                  <a:pt x="698" y="157"/>
                </a:lnTo>
                <a:lnTo>
                  <a:pt x="698" y="159"/>
                </a:lnTo>
                <a:lnTo>
                  <a:pt x="697" y="159"/>
                </a:lnTo>
                <a:lnTo>
                  <a:pt x="695" y="160"/>
                </a:lnTo>
                <a:lnTo>
                  <a:pt x="694" y="167"/>
                </a:lnTo>
                <a:lnTo>
                  <a:pt x="692" y="167"/>
                </a:lnTo>
                <a:lnTo>
                  <a:pt x="692" y="171"/>
                </a:lnTo>
                <a:lnTo>
                  <a:pt x="695" y="175"/>
                </a:lnTo>
                <a:lnTo>
                  <a:pt x="695" y="178"/>
                </a:lnTo>
                <a:lnTo>
                  <a:pt x="694" y="179"/>
                </a:lnTo>
                <a:lnTo>
                  <a:pt x="692" y="181"/>
                </a:lnTo>
                <a:lnTo>
                  <a:pt x="692" y="182"/>
                </a:lnTo>
                <a:lnTo>
                  <a:pt x="692" y="184"/>
                </a:lnTo>
                <a:lnTo>
                  <a:pt x="698" y="186"/>
                </a:lnTo>
                <a:lnTo>
                  <a:pt x="705" y="187"/>
                </a:lnTo>
                <a:lnTo>
                  <a:pt x="713" y="187"/>
                </a:lnTo>
                <a:lnTo>
                  <a:pt x="716" y="189"/>
                </a:lnTo>
                <a:lnTo>
                  <a:pt x="717" y="187"/>
                </a:lnTo>
                <a:lnTo>
                  <a:pt x="725" y="189"/>
                </a:lnTo>
                <a:lnTo>
                  <a:pt x="732" y="193"/>
                </a:lnTo>
                <a:lnTo>
                  <a:pt x="736" y="195"/>
                </a:lnTo>
                <a:lnTo>
                  <a:pt x="739" y="195"/>
                </a:lnTo>
                <a:lnTo>
                  <a:pt x="746" y="195"/>
                </a:lnTo>
                <a:lnTo>
                  <a:pt x="746" y="193"/>
                </a:lnTo>
                <a:lnTo>
                  <a:pt x="747" y="192"/>
                </a:lnTo>
                <a:lnTo>
                  <a:pt x="744" y="192"/>
                </a:lnTo>
                <a:lnTo>
                  <a:pt x="743" y="193"/>
                </a:lnTo>
                <a:lnTo>
                  <a:pt x="743" y="193"/>
                </a:lnTo>
                <a:lnTo>
                  <a:pt x="739" y="192"/>
                </a:lnTo>
                <a:lnTo>
                  <a:pt x="738" y="192"/>
                </a:lnTo>
                <a:lnTo>
                  <a:pt x="736" y="190"/>
                </a:lnTo>
                <a:lnTo>
                  <a:pt x="735" y="186"/>
                </a:lnTo>
                <a:lnTo>
                  <a:pt x="730" y="184"/>
                </a:lnTo>
                <a:lnTo>
                  <a:pt x="727" y="184"/>
                </a:lnTo>
                <a:lnTo>
                  <a:pt x="724" y="184"/>
                </a:lnTo>
                <a:lnTo>
                  <a:pt x="719" y="181"/>
                </a:lnTo>
                <a:lnTo>
                  <a:pt x="716" y="181"/>
                </a:lnTo>
                <a:lnTo>
                  <a:pt x="709" y="178"/>
                </a:lnTo>
                <a:lnTo>
                  <a:pt x="706" y="176"/>
                </a:lnTo>
                <a:lnTo>
                  <a:pt x="706" y="175"/>
                </a:lnTo>
                <a:lnTo>
                  <a:pt x="703" y="170"/>
                </a:lnTo>
                <a:lnTo>
                  <a:pt x="703" y="168"/>
                </a:lnTo>
                <a:lnTo>
                  <a:pt x="705" y="168"/>
                </a:lnTo>
                <a:lnTo>
                  <a:pt x="708" y="165"/>
                </a:lnTo>
                <a:lnTo>
                  <a:pt x="716" y="165"/>
                </a:lnTo>
                <a:lnTo>
                  <a:pt x="717" y="165"/>
                </a:lnTo>
                <a:lnTo>
                  <a:pt x="725" y="170"/>
                </a:lnTo>
                <a:lnTo>
                  <a:pt x="728" y="170"/>
                </a:lnTo>
                <a:lnTo>
                  <a:pt x="735" y="168"/>
                </a:lnTo>
                <a:lnTo>
                  <a:pt x="735" y="167"/>
                </a:lnTo>
                <a:lnTo>
                  <a:pt x="733" y="165"/>
                </a:lnTo>
                <a:lnTo>
                  <a:pt x="732" y="164"/>
                </a:lnTo>
                <a:lnTo>
                  <a:pt x="728" y="162"/>
                </a:lnTo>
                <a:lnTo>
                  <a:pt x="724" y="164"/>
                </a:lnTo>
                <a:lnTo>
                  <a:pt x="722" y="164"/>
                </a:lnTo>
                <a:lnTo>
                  <a:pt x="724" y="162"/>
                </a:lnTo>
                <a:lnTo>
                  <a:pt x="724" y="160"/>
                </a:lnTo>
                <a:lnTo>
                  <a:pt x="725" y="160"/>
                </a:lnTo>
                <a:lnTo>
                  <a:pt x="727" y="159"/>
                </a:lnTo>
                <a:lnTo>
                  <a:pt x="732" y="157"/>
                </a:lnTo>
                <a:lnTo>
                  <a:pt x="735" y="156"/>
                </a:lnTo>
                <a:lnTo>
                  <a:pt x="738" y="156"/>
                </a:lnTo>
                <a:lnTo>
                  <a:pt x="752" y="156"/>
                </a:lnTo>
                <a:lnTo>
                  <a:pt x="760" y="160"/>
                </a:lnTo>
                <a:lnTo>
                  <a:pt x="768" y="162"/>
                </a:lnTo>
                <a:lnTo>
                  <a:pt x="771" y="164"/>
                </a:lnTo>
                <a:lnTo>
                  <a:pt x="771" y="164"/>
                </a:lnTo>
                <a:lnTo>
                  <a:pt x="773" y="164"/>
                </a:lnTo>
                <a:lnTo>
                  <a:pt x="773" y="167"/>
                </a:lnTo>
                <a:lnTo>
                  <a:pt x="782" y="173"/>
                </a:lnTo>
                <a:lnTo>
                  <a:pt x="784" y="173"/>
                </a:lnTo>
                <a:lnTo>
                  <a:pt x="790" y="173"/>
                </a:lnTo>
                <a:lnTo>
                  <a:pt x="798" y="173"/>
                </a:lnTo>
                <a:lnTo>
                  <a:pt x="799" y="171"/>
                </a:lnTo>
                <a:lnTo>
                  <a:pt x="804" y="173"/>
                </a:lnTo>
                <a:lnTo>
                  <a:pt x="806" y="173"/>
                </a:lnTo>
                <a:lnTo>
                  <a:pt x="807" y="175"/>
                </a:lnTo>
                <a:lnTo>
                  <a:pt x="806" y="176"/>
                </a:lnTo>
                <a:lnTo>
                  <a:pt x="806" y="178"/>
                </a:lnTo>
                <a:lnTo>
                  <a:pt x="802" y="181"/>
                </a:lnTo>
                <a:lnTo>
                  <a:pt x="802" y="181"/>
                </a:lnTo>
                <a:lnTo>
                  <a:pt x="796" y="184"/>
                </a:lnTo>
                <a:lnTo>
                  <a:pt x="795" y="186"/>
                </a:lnTo>
                <a:lnTo>
                  <a:pt x="793" y="190"/>
                </a:lnTo>
                <a:lnTo>
                  <a:pt x="793" y="190"/>
                </a:lnTo>
                <a:lnTo>
                  <a:pt x="793" y="192"/>
                </a:lnTo>
                <a:lnTo>
                  <a:pt x="793" y="195"/>
                </a:lnTo>
                <a:lnTo>
                  <a:pt x="795" y="198"/>
                </a:lnTo>
                <a:lnTo>
                  <a:pt x="793" y="200"/>
                </a:lnTo>
                <a:lnTo>
                  <a:pt x="791" y="203"/>
                </a:lnTo>
                <a:lnTo>
                  <a:pt x="791" y="206"/>
                </a:lnTo>
                <a:lnTo>
                  <a:pt x="793" y="208"/>
                </a:lnTo>
                <a:lnTo>
                  <a:pt x="793" y="208"/>
                </a:lnTo>
                <a:lnTo>
                  <a:pt x="793" y="206"/>
                </a:lnTo>
                <a:lnTo>
                  <a:pt x="793" y="204"/>
                </a:lnTo>
                <a:lnTo>
                  <a:pt x="796" y="201"/>
                </a:lnTo>
                <a:lnTo>
                  <a:pt x="798" y="195"/>
                </a:lnTo>
                <a:lnTo>
                  <a:pt x="799" y="193"/>
                </a:lnTo>
                <a:lnTo>
                  <a:pt x="802" y="193"/>
                </a:lnTo>
                <a:lnTo>
                  <a:pt x="804" y="195"/>
                </a:lnTo>
                <a:lnTo>
                  <a:pt x="804" y="197"/>
                </a:lnTo>
                <a:lnTo>
                  <a:pt x="804" y="201"/>
                </a:lnTo>
                <a:lnTo>
                  <a:pt x="804" y="203"/>
                </a:lnTo>
                <a:lnTo>
                  <a:pt x="802" y="208"/>
                </a:lnTo>
                <a:lnTo>
                  <a:pt x="799" y="211"/>
                </a:lnTo>
                <a:lnTo>
                  <a:pt x="799" y="212"/>
                </a:lnTo>
                <a:lnTo>
                  <a:pt x="801" y="214"/>
                </a:lnTo>
                <a:lnTo>
                  <a:pt x="801" y="216"/>
                </a:lnTo>
                <a:lnTo>
                  <a:pt x="802" y="217"/>
                </a:lnTo>
                <a:lnTo>
                  <a:pt x="804" y="216"/>
                </a:lnTo>
                <a:lnTo>
                  <a:pt x="806" y="216"/>
                </a:lnTo>
                <a:lnTo>
                  <a:pt x="806" y="214"/>
                </a:lnTo>
                <a:lnTo>
                  <a:pt x="806" y="212"/>
                </a:lnTo>
                <a:lnTo>
                  <a:pt x="804" y="211"/>
                </a:lnTo>
                <a:lnTo>
                  <a:pt x="807" y="211"/>
                </a:lnTo>
                <a:lnTo>
                  <a:pt x="810" y="209"/>
                </a:lnTo>
                <a:lnTo>
                  <a:pt x="814" y="208"/>
                </a:lnTo>
                <a:lnTo>
                  <a:pt x="814" y="206"/>
                </a:lnTo>
                <a:lnTo>
                  <a:pt x="814" y="204"/>
                </a:lnTo>
                <a:lnTo>
                  <a:pt x="814" y="201"/>
                </a:lnTo>
                <a:lnTo>
                  <a:pt x="812" y="198"/>
                </a:lnTo>
                <a:lnTo>
                  <a:pt x="809" y="193"/>
                </a:lnTo>
                <a:lnTo>
                  <a:pt x="806" y="190"/>
                </a:lnTo>
                <a:lnTo>
                  <a:pt x="807" y="186"/>
                </a:lnTo>
                <a:lnTo>
                  <a:pt x="810" y="181"/>
                </a:lnTo>
                <a:lnTo>
                  <a:pt x="812" y="179"/>
                </a:lnTo>
                <a:lnTo>
                  <a:pt x="812" y="178"/>
                </a:lnTo>
                <a:lnTo>
                  <a:pt x="812" y="176"/>
                </a:lnTo>
                <a:lnTo>
                  <a:pt x="812" y="175"/>
                </a:lnTo>
                <a:lnTo>
                  <a:pt x="812" y="175"/>
                </a:lnTo>
                <a:lnTo>
                  <a:pt x="809" y="170"/>
                </a:lnTo>
                <a:lnTo>
                  <a:pt x="807" y="170"/>
                </a:lnTo>
                <a:lnTo>
                  <a:pt x="799" y="168"/>
                </a:lnTo>
                <a:lnTo>
                  <a:pt x="798" y="168"/>
                </a:lnTo>
                <a:lnTo>
                  <a:pt x="793" y="164"/>
                </a:lnTo>
                <a:lnTo>
                  <a:pt x="793" y="164"/>
                </a:lnTo>
                <a:lnTo>
                  <a:pt x="791" y="160"/>
                </a:lnTo>
                <a:lnTo>
                  <a:pt x="791" y="159"/>
                </a:lnTo>
                <a:lnTo>
                  <a:pt x="790" y="159"/>
                </a:lnTo>
                <a:lnTo>
                  <a:pt x="787" y="157"/>
                </a:lnTo>
                <a:lnTo>
                  <a:pt x="784" y="156"/>
                </a:lnTo>
                <a:lnTo>
                  <a:pt x="779" y="156"/>
                </a:lnTo>
                <a:lnTo>
                  <a:pt x="776" y="156"/>
                </a:lnTo>
                <a:lnTo>
                  <a:pt x="773" y="152"/>
                </a:lnTo>
                <a:lnTo>
                  <a:pt x="773" y="151"/>
                </a:lnTo>
                <a:lnTo>
                  <a:pt x="771" y="148"/>
                </a:lnTo>
                <a:lnTo>
                  <a:pt x="769" y="146"/>
                </a:lnTo>
                <a:lnTo>
                  <a:pt x="769" y="145"/>
                </a:lnTo>
                <a:lnTo>
                  <a:pt x="771" y="143"/>
                </a:lnTo>
                <a:lnTo>
                  <a:pt x="773" y="140"/>
                </a:lnTo>
                <a:lnTo>
                  <a:pt x="771" y="138"/>
                </a:lnTo>
                <a:lnTo>
                  <a:pt x="769" y="137"/>
                </a:lnTo>
                <a:lnTo>
                  <a:pt x="768" y="137"/>
                </a:lnTo>
                <a:lnTo>
                  <a:pt x="766" y="134"/>
                </a:lnTo>
                <a:lnTo>
                  <a:pt x="766" y="132"/>
                </a:lnTo>
                <a:lnTo>
                  <a:pt x="766" y="130"/>
                </a:lnTo>
                <a:lnTo>
                  <a:pt x="766" y="129"/>
                </a:lnTo>
                <a:lnTo>
                  <a:pt x="766" y="127"/>
                </a:lnTo>
                <a:lnTo>
                  <a:pt x="769" y="126"/>
                </a:lnTo>
                <a:lnTo>
                  <a:pt x="768" y="124"/>
                </a:lnTo>
                <a:lnTo>
                  <a:pt x="769" y="123"/>
                </a:lnTo>
                <a:lnTo>
                  <a:pt x="782" y="121"/>
                </a:lnTo>
                <a:lnTo>
                  <a:pt x="787" y="119"/>
                </a:lnTo>
                <a:lnTo>
                  <a:pt x="812" y="119"/>
                </a:lnTo>
                <a:lnTo>
                  <a:pt x="814" y="119"/>
                </a:lnTo>
                <a:lnTo>
                  <a:pt x="825" y="118"/>
                </a:lnTo>
                <a:lnTo>
                  <a:pt x="829" y="118"/>
                </a:lnTo>
                <a:lnTo>
                  <a:pt x="834" y="118"/>
                </a:lnTo>
                <a:lnTo>
                  <a:pt x="836" y="118"/>
                </a:lnTo>
                <a:lnTo>
                  <a:pt x="839" y="118"/>
                </a:lnTo>
                <a:lnTo>
                  <a:pt x="842" y="116"/>
                </a:lnTo>
                <a:lnTo>
                  <a:pt x="847" y="115"/>
                </a:lnTo>
                <a:lnTo>
                  <a:pt x="856" y="113"/>
                </a:lnTo>
                <a:lnTo>
                  <a:pt x="859" y="113"/>
                </a:lnTo>
                <a:lnTo>
                  <a:pt x="861" y="115"/>
                </a:lnTo>
                <a:lnTo>
                  <a:pt x="862" y="115"/>
                </a:lnTo>
                <a:lnTo>
                  <a:pt x="858" y="118"/>
                </a:lnTo>
                <a:lnTo>
                  <a:pt x="853" y="121"/>
                </a:lnTo>
                <a:lnTo>
                  <a:pt x="848" y="123"/>
                </a:lnTo>
                <a:lnTo>
                  <a:pt x="845" y="124"/>
                </a:lnTo>
                <a:lnTo>
                  <a:pt x="843" y="126"/>
                </a:lnTo>
                <a:lnTo>
                  <a:pt x="843" y="126"/>
                </a:lnTo>
                <a:lnTo>
                  <a:pt x="843" y="129"/>
                </a:lnTo>
                <a:lnTo>
                  <a:pt x="845" y="129"/>
                </a:lnTo>
                <a:lnTo>
                  <a:pt x="848" y="130"/>
                </a:lnTo>
                <a:lnTo>
                  <a:pt x="851" y="134"/>
                </a:lnTo>
                <a:lnTo>
                  <a:pt x="855" y="135"/>
                </a:lnTo>
                <a:lnTo>
                  <a:pt x="856" y="135"/>
                </a:lnTo>
                <a:lnTo>
                  <a:pt x="858" y="135"/>
                </a:lnTo>
                <a:lnTo>
                  <a:pt x="848" y="130"/>
                </a:lnTo>
                <a:lnTo>
                  <a:pt x="847" y="129"/>
                </a:lnTo>
                <a:lnTo>
                  <a:pt x="845" y="127"/>
                </a:lnTo>
                <a:lnTo>
                  <a:pt x="847" y="126"/>
                </a:lnTo>
                <a:lnTo>
                  <a:pt x="847" y="124"/>
                </a:lnTo>
                <a:lnTo>
                  <a:pt x="848" y="124"/>
                </a:lnTo>
                <a:lnTo>
                  <a:pt x="850" y="124"/>
                </a:lnTo>
                <a:lnTo>
                  <a:pt x="853" y="123"/>
                </a:lnTo>
                <a:lnTo>
                  <a:pt x="862" y="121"/>
                </a:lnTo>
                <a:lnTo>
                  <a:pt x="866" y="119"/>
                </a:lnTo>
                <a:lnTo>
                  <a:pt x="867" y="118"/>
                </a:lnTo>
                <a:lnTo>
                  <a:pt x="870" y="116"/>
                </a:lnTo>
                <a:lnTo>
                  <a:pt x="869" y="115"/>
                </a:lnTo>
                <a:lnTo>
                  <a:pt x="866" y="115"/>
                </a:lnTo>
                <a:lnTo>
                  <a:pt x="864" y="113"/>
                </a:lnTo>
                <a:lnTo>
                  <a:pt x="858" y="105"/>
                </a:lnTo>
                <a:lnTo>
                  <a:pt x="855" y="104"/>
                </a:lnTo>
                <a:lnTo>
                  <a:pt x="850" y="102"/>
                </a:lnTo>
                <a:lnTo>
                  <a:pt x="847" y="102"/>
                </a:lnTo>
                <a:lnTo>
                  <a:pt x="850" y="99"/>
                </a:lnTo>
                <a:lnTo>
                  <a:pt x="853" y="97"/>
                </a:lnTo>
                <a:lnTo>
                  <a:pt x="855" y="97"/>
                </a:lnTo>
                <a:lnTo>
                  <a:pt x="856" y="99"/>
                </a:lnTo>
                <a:lnTo>
                  <a:pt x="859" y="100"/>
                </a:lnTo>
                <a:lnTo>
                  <a:pt x="864" y="100"/>
                </a:lnTo>
                <a:lnTo>
                  <a:pt x="862" y="99"/>
                </a:lnTo>
                <a:lnTo>
                  <a:pt x="859" y="97"/>
                </a:lnTo>
                <a:lnTo>
                  <a:pt x="858" y="96"/>
                </a:lnTo>
                <a:lnTo>
                  <a:pt x="853" y="94"/>
                </a:lnTo>
                <a:lnTo>
                  <a:pt x="848" y="93"/>
                </a:lnTo>
                <a:lnTo>
                  <a:pt x="843" y="93"/>
                </a:lnTo>
                <a:lnTo>
                  <a:pt x="845" y="89"/>
                </a:lnTo>
                <a:lnTo>
                  <a:pt x="848" y="89"/>
                </a:lnTo>
                <a:lnTo>
                  <a:pt x="848" y="89"/>
                </a:lnTo>
                <a:lnTo>
                  <a:pt x="850" y="88"/>
                </a:lnTo>
                <a:lnTo>
                  <a:pt x="856" y="91"/>
                </a:lnTo>
                <a:lnTo>
                  <a:pt x="859" y="89"/>
                </a:lnTo>
                <a:lnTo>
                  <a:pt x="862" y="88"/>
                </a:lnTo>
                <a:lnTo>
                  <a:pt x="867" y="83"/>
                </a:lnTo>
                <a:lnTo>
                  <a:pt x="869" y="82"/>
                </a:lnTo>
                <a:lnTo>
                  <a:pt x="866" y="80"/>
                </a:lnTo>
                <a:lnTo>
                  <a:pt x="864" y="80"/>
                </a:lnTo>
                <a:lnTo>
                  <a:pt x="861" y="80"/>
                </a:lnTo>
                <a:lnTo>
                  <a:pt x="861" y="78"/>
                </a:lnTo>
                <a:lnTo>
                  <a:pt x="861" y="77"/>
                </a:lnTo>
                <a:lnTo>
                  <a:pt x="864" y="77"/>
                </a:lnTo>
                <a:lnTo>
                  <a:pt x="872" y="78"/>
                </a:lnTo>
                <a:lnTo>
                  <a:pt x="883" y="74"/>
                </a:lnTo>
                <a:lnTo>
                  <a:pt x="886" y="71"/>
                </a:lnTo>
                <a:lnTo>
                  <a:pt x="895" y="67"/>
                </a:lnTo>
                <a:lnTo>
                  <a:pt x="899" y="69"/>
                </a:lnTo>
                <a:lnTo>
                  <a:pt x="908" y="64"/>
                </a:lnTo>
                <a:lnTo>
                  <a:pt x="919" y="63"/>
                </a:lnTo>
                <a:lnTo>
                  <a:pt x="925" y="63"/>
                </a:lnTo>
                <a:lnTo>
                  <a:pt x="932" y="61"/>
                </a:lnTo>
                <a:lnTo>
                  <a:pt x="940" y="60"/>
                </a:lnTo>
                <a:lnTo>
                  <a:pt x="943" y="60"/>
                </a:lnTo>
                <a:lnTo>
                  <a:pt x="955" y="56"/>
                </a:lnTo>
                <a:lnTo>
                  <a:pt x="963" y="55"/>
                </a:lnTo>
                <a:lnTo>
                  <a:pt x="965" y="53"/>
                </a:lnTo>
                <a:lnTo>
                  <a:pt x="959" y="55"/>
                </a:lnTo>
                <a:lnTo>
                  <a:pt x="957" y="53"/>
                </a:lnTo>
                <a:lnTo>
                  <a:pt x="955" y="55"/>
                </a:lnTo>
                <a:lnTo>
                  <a:pt x="954" y="55"/>
                </a:lnTo>
                <a:lnTo>
                  <a:pt x="951" y="53"/>
                </a:lnTo>
                <a:lnTo>
                  <a:pt x="949" y="55"/>
                </a:lnTo>
                <a:lnTo>
                  <a:pt x="949" y="55"/>
                </a:lnTo>
                <a:lnTo>
                  <a:pt x="948" y="55"/>
                </a:lnTo>
                <a:lnTo>
                  <a:pt x="946" y="55"/>
                </a:lnTo>
                <a:lnTo>
                  <a:pt x="946" y="53"/>
                </a:lnTo>
                <a:lnTo>
                  <a:pt x="948" y="50"/>
                </a:lnTo>
                <a:lnTo>
                  <a:pt x="949" y="52"/>
                </a:lnTo>
                <a:lnTo>
                  <a:pt x="952" y="50"/>
                </a:lnTo>
                <a:lnTo>
                  <a:pt x="954" y="50"/>
                </a:lnTo>
                <a:lnTo>
                  <a:pt x="957" y="50"/>
                </a:lnTo>
                <a:lnTo>
                  <a:pt x="960" y="50"/>
                </a:lnTo>
                <a:lnTo>
                  <a:pt x="963" y="49"/>
                </a:lnTo>
                <a:lnTo>
                  <a:pt x="968" y="50"/>
                </a:lnTo>
                <a:lnTo>
                  <a:pt x="970" y="49"/>
                </a:lnTo>
                <a:lnTo>
                  <a:pt x="971" y="49"/>
                </a:lnTo>
                <a:lnTo>
                  <a:pt x="977" y="49"/>
                </a:lnTo>
                <a:lnTo>
                  <a:pt x="982" y="49"/>
                </a:lnTo>
                <a:lnTo>
                  <a:pt x="985" y="49"/>
                </a:lnTo>
                <a:lnTo>
                  <a:pt x="990" y="49"/>
                </a:lnTo>
                <a:lnTo>
                  <a:pt x="993" y="50"/>
                </a:lnTo>
                <a:lnTo>
                  <a:pt x="992" y="52"/>
                </a:lnTo>
                <a:lnTo>
                  <a:pt x="987" y="56"/>
                </a:lnTo>
                <a:lnTo>
                  <a:pt x="989" y="56"/>
                </a:lnTo>
                <a:lnTo>
                  <a:pt x="990" y="55"/>
                </a:lnTo>
                <a:lnTo>
                  <a:pt x="1000" y="52"/>
                </a:lnTo>
                <a:lnTo>
                  <a:pt x="1000" y="53"/>
                </a:lnTo>
                <a:lnTo>
                  <a:pt x="1000" y="55"/>
                </a:lnTo>
                <a:lnTo>
                  <a:pt x="998" y="56"/>
                </a:lnTo>
                <a:lnTo>
                  <a:pt x="1004" y="55"/>
                </a:lnTo>
                <a:lnTo>
                  <a:pt x="1009" y="52"/>
                </a:lnTo>
                <a:lnTo>
                  <a:pt x="1011" y="52"/>
                </a:lnTo>
                <a:lnTo>
                  <a:pt x="1014" y="53"/>
                </a:lnTo>
                <a:lnTo>
                  <a:pt x="1015" y="52"/>
                </a:lnTo>
                <a:lnTo>
                  <a:pt x="1015" y="50"/>
                </a:lnTo>
                <a:lnTo>
                  <a:pt x="1018" y="50"/>
                </a:lnTo>
                <a:lnTo>
                  <a:pt x="1020" y="49"/>
                </a:lnTo>
                <a:lnTo>
                  <a:pt x="1023" y="47"/>
                </a:lnTo>
                <a:lnTo>
                  <a:pt x="1025" y="47"/>
                </a:lnTo>
                <a:lnTo>
                  <a:pt x="1030" y="45"/>
                </a:lnTo>
                <a:lnTo>
                  <a:pt x="1031" y="45"/>
                </a:lnTo>
                <a:lnTo>
                  <a:pt x="1034" y="47"/>
                </a:lnTo>
                <a:lnTo>
                  <a:pt x="1037" y="47"/>
                </a:lnTo>
                <a:lnTo>
                  <a:pt x="1044" y="49"/>
                </a:lnTo>
                <a:lnTo>
                  <a:pt x="1044" y="50"/>
                </a:lnTo>
                <a:lnTo>
                  <a:pt x="1044" y="50"/>
                </a:lnTo>
                <a:lnTo>
                  <a:pt x="1045" y="52"/>
                </a:lnTo>
                <a:lnTo>
                  <a:pt x="1045" y="53"/>
                </a:lnTo>
                <a:lnTo>
                  <a:pt x="1044" y="56"/>
                </a:lnTo>
                <a:lnTo>
                  <a:pt x="1041" y="58"/>
                </a:lnTo>
                <a:lnTo>
                  <a:pt x="1042" y="58"/>
                </a:lnTo>
                <a:lnTo>
                  <a:pt x="1044" y="58"/>
                </a:lnTo>
                <a:lnTo>
                  <a:pt x="1045" y="56"/>
                </a:lnTo>
                <a:lnTo>
                  <a:pt x="1047" y="55"/>
                </a:lnTo>
                <a:lnTo>
                  <a:pt x="1047" y="49"/>
                </a:lnTo>
                <a:lnTo>
                  <a:pt x="1044" y="45"/>
                </a:lnTo>
                <a:lnTo>
                  <a:pt x="1042" y="44"/>
                </a:lnTo>
                <a:lnTo>
                  <a:pt x="1036" y="41"/>
                </a:lnTo>
                <a:lnTo>
                  <a:pt x="1034" y="39"/>
                </a:lnTo>
                <a:lnTo>
                  <a:pt x="1033" y="37"/>
                </a:lnTo>
                <a:lnTo>
                  <a:pt x="1033" y="37"/>
                </a:lnTo>
                <a:lnTo>
                  <a:pt x="1044" y="39"/>
                </a:lnTo>
                <a:lnTo>
                  <a:pt x="1048" y="37"/>
                </a:lnTo>
                <a:lnTo>
                  <a:pt x="1055" y="37"/>
                </a:lnTo>
                <a:lnTo>
                  <a:pt x="1061" y="37"/>
                </a:lnTo>
                <a:lnTo>
                  <a:pt x="1064" y="37"/>
                </a:lnTo>
                <a:lnTo>
                  <a:pt x="1069" y="37"/>
                </a:lnTo>
                <a:lnTo>
                  <a:pt x="1072" y="39"/>
                </a:lnTo>
                <a:lnTo>
                  <a:pt x="1074" y="37"/>
                </a:lnTo>
                <a:lnTo>
                  <a:pt x="1067" y="36"/>
                </a:lnTo>
                <a:lnTo>
                  <a:pt x="1064" y="36"/>
                </a:lnTo>
                <a:lnTo>
                  <a:pt x="1063" y="36"/>
                </a:lnTo>
                <a:lnTo>
                  <a:pt x="1064" y="34"/>
                </a:lnTo>
                <a:lnTo>
                  <a:pt x="1066" y="31"/>
                </a:lnTo>
                <a:lnTo>
                  <a:pt x="1064" y="30"/>
                </a:lnTo>
                <a:lnTo>
                  <a:pt x="1063" y="28"/>
                </a:lnTo>
                <a:lnTo>
                  <a:pt x="1063" y="25"/>
                </a:lnTo>
                <a:lnTo>
                  <a:pt x="1064" y="23"/>
                </a:lnTo>
                <a:lnTo>
                  <a:pt x="1066" y="22"/>
                </a:lnTo>
                <a:lnTo>
                  <a:pt x="1067" y="19"/>
                </a:lnTo>
                <a:lnTo>
                  <a:pt x="1071" y="17"/>
                </a:lnTo>
                <a:lnTo>
                  <a:pt x="1086" y="8"/>
                </a:lnTo>
                <a:lnTo>
                  <a:pt x="1094" y="3"/>
                </a:lnTo>
                <a:lnTo>
                  <a:pt x="1097" y="3"/>
                </a:lnTo>
                <a:lnTo>
                  <a:pt x="1100" y="3"/>
                </a:lnTo>
                <a:lnTo>
                  <a:pt x="1107" y="0"/>
                </a:lnTo>
                <a:lnTo>
                  <a:pt x="1110" y="0"/>
                </a:lnTo>
                <a:close/>
              </a:path>
            </a:pathLst>
          </a:custGeom>
          <a:solidFill>
            <a:srgbClr val="CCD0D9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 dirty="0"/>
          </a:p>
        </p:txBody>
      </p:sp>
      <p:sp>
        <p:nvSpPr>
          <p:cNvPr id="127" name="Freeform 135"/>
          <p:cNvSpPr>
            <a:spLocks/>
          </p:cNvSpPr>
          <p:nvPr/>
        </p:nvSpPr>
        <p:spPr bwMode="auto">
          <a:xfrm>
            <a:off x="6801393" y="3680364"/>
            <a:ext cx="5263" cy="0"/>
          </a:xfrm>
          <a:custGeom>
            <a:avLst/>
            <a:gdLst>
              <a:gd name="T0" fmla="*/ 0 w 1"/>
              <a:gd name="T1" fmla="*/ 0 w 1"/>
              <a:gd name="T2" fmla="*/ 0 w 1"/>
              <a:gd name="T3" fmla="*/ 1 w 1"/>
              <a:gd name="T4" fmla="*/ 0 w 1"/>
              <a:gd name="T5" fmla="*/ 0 w 1"/>
              <a:gd name="T6" fmla="*/ 0 w 1"/>
              <a:gd name="T7" fmla="*/ 0 w 1"/>
              <a:gd name="T8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</a:cxnLst>
            <a:rect l="0" t="0" r="r" b="b"/>
            <a:pathLst>
              <a:path w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8" name="Freeform 145"/>
          <p:cNvSpPr>
            <a:spLocks/>
          </p:cNvSpPr>
          <p:nvPr/>
        </p:nvSpPr>
        <p:spPr bwMode="auto">
          <a:xfrm>
            <a:off x="-416486" y="228146"/>
            <a:ext cx="473476" cy="412128"/>
          </a:xfrm>
          <a:custGeom>
            <a:avLst/>
            <a:gdLst>
              <a:gd name="T0" fmla="*/ 53 w 90"/>
              <a:gd name="T1" fmla="*/ 2 h 77"/>
              <a:gd name="T2" fmla="*/ 68 w 90"/>
              <a:gd name="T3" fmla="*/ 5 h 77"/>
              <a:gd name="T4" fmla="*/ 72 w 90"/>
              <a:gd name="T5" fmla="*/ 8 h 77"/>
              <a:gd name="T6" fmla="*/ 69 w 90"/>
              <a:gd name="T7" fmla="*/ 11 h 77"/>
              <a:gd name="T8" fmla="*/ 68 w 90"/>
              <a:gd name="T9" fmla="*/ 16 h 77"/>
              <a:gd name="T10" fmla="*/ 63 w 90"/>
              <a:gd name="T11" fmla="*/ 18 h 77"/>
              <a:gd name="T12" fmla="*/ 61 w 90"/>
              <a:gd name="T13" fmla="*/ 22 h 77"/>
              <a:gd name="T14" fmla="*/ 58 w 90"/>
              <a:gd name="T15" fmla="*/ 25 h 77"/>
              <a:gd name="T16" fmla="*/ 58 w 90"/>
              <a:gd name="T17" fmla="*/ 29 h 77"/>
              <a:gd name="T18" fmla="*/ 60 w 90"/>
              <a:gd name="T19" fmla="*/ 33 h 77"/>
              <a:gd name="T20" fmla="*/ 57 w 90"/>
              <a:gd name="T21" fmla="*/ 41 h 77"/>
              <a:gd name="T22" fmla="*/ 61 w 90"/>
              <a:gd name="T23" fmla="*/ 48 h 77"/>
              <a:gd name="T24" fmla="*/ 72 w 90"/>
              <a:gd name="T25" fmla="*/ 63 h 77"/>
              <a:gd name="T26" fmla="*/ 88 w 90"/>
              <a:gd name="T27" fmla="*/ 71 h 77"/>
              <a:gd name="T28" fmla="*/ 86 w 90"/>
              <a:gd name="T29" fmla="*/ 74 h 77"/>
              <a:gd name="T30" fmla="*/ 83 w 90"/>
              <a:gd name="T31" fmla="*/ 76 h 77"/>
              <a:gd name="T32" fmla="*/ 74 w 90"/>
              <a:gd name="T33" fmla="*/ 73 h 77"/>
              <a:gd name="T34" fmla="*/ 71 w 90"/>
              <a:gd name="T35" fmla="*/ 73 h 77"/>
              <a:gd name="T36" fmla="*/ 74 w 90"/>
              <a:gd name="T37" fmla="*/ 76 h 77"/>
              <a:gd name="T38" fmla="*/ 68 w 90"/>
              <a:gd name="T39" fmla="*/ 74 h 77"/>
              <a:gd name="T40" fmla="*/ 66 w 90"/>
              <a:gd name="T41" fmla="*/ 74 h 77"/>
              <a:gd name="T42" fmla="*/ 61 w 90"/>
              <a:gd name="T43" fmla="*/ 74 h 77"/>
              <a:gd name="T44" fmla="*/ 55 w 90"/>
              <a:gd name="T45" fmla="*/ 74 h 77"/>
              <a:gd name="T46" fmla="*/ 47 w 90"/>
              <a:gd name="T47" fmla="*/ 73 h 77"/>
              <a:gd name="T48" fmla="*/ 45 w 90"/>
              <a:gd name="T49" fmla="*/ 74 h 77"/>
              <a:gd name="T50" fmla="*/ 33 w 90"/>
              <a:gd name="T51" fmla="*/ 71 h 77"/>
              <a:gd name="T52" fmla="*/ 31 w 90"/>
              <a:gd name="T53" fmla="*/ 68 h 77"/>
              <a:gd name="T54" fmla="*/ 31 w 90"/>
              <a:gd name="T55" fmla="*/ 65 h 77"/>
              <a:gd name="T56" fmla="*/ 34 w 90"/>
              <a:gd name="T57" fmla="*/ 62 h 77"/>
              <a:gd name="T58" fmla="*/ 39 w 90"/>
              <a:gd name="T59" fmla="*/ 62 h 77"/>
              <a:gd name="T60" fmla="*/ 31 w 90"/>
              <a:gd name="T61" fmla="*/ 57 h 77"/>
              <a:gd name="T62" fmla="*/ 28 w 90"/>
              <a:gd name="T63" fmla="*/ 55 h 77"/>
              <a:gd name="T64" fmla="*/ 28 w 90"/>
              <a:gd name="T65" fmla="*/ 51 h 77"/>
              <a:gd name="T66" fmla="*/ 14 w 90"/>
              <a:gd name="T67" fmla="*/ 51 h 77"/>
              <a:gd name="T68" fmla="*/ 6 w 90"/>
              <a:gd name="T69" fmla="*/ 52 h 77"/>
              <a:gd name="T70" fmla="*/ 1 w 90"/>
              <a:gd name="T71" fmla="*/ 48 h 77"/>
              <a:gd name="T72" fmla="*/ 0 w 90"/>
              <a:gd name="T73" fmla="*/ 41 h 77"/>
              <a:gd name="T74" fmla="*/ 3 w 90"/>
              <a:gd name="T75" fmla="*/ 37 h 77"/>
              <a:gd name="T76" fmla="*/ 9 w 90"/>
              <a:gd name="T77" fmla="*/ 35 h 77"/>
              <a:gd name="T78" fmla="*/ 14 w 90"/>
              <a:gd name="T79" fmla="*/ 33 h 77"/>
              <a:gd name="T80" fmla="*/ 17 w 90"/>
              <a:gd name="T81" fmla="*/ 30 h 77"/>
              <a:gd name="T82" fmla="*/ 19 w 90"/>
              <a:gd name="T83" fmla="*/ 27 h 77"/>
              <a:gd name="T84" fmla="*/ 20 w 90"/>
              <a:gd name="T85" fmla="*/ 22 h 77"/>
              <a:gd name="T86" fmla="*/ 19 w 90"/>
              <a:gd name="T87" fmla="*/ 21 h 77"/>
              <a:gd name="T88" fmla="*/ 17 w 90"/>
              <a:gd name="T89" fmla="*/ 18 h 77"/>
              <a:gd name="T90" fmla="*/ 22 w 90"/>
              <a:gd name="T91" fmla="*/ 14 h 77"/>
              <a:gd name="T92" fmla="*/ 27 w 90"/>
              <a:gd name="T93" fmla="*/ 14 h 77"/>
              <a:gd name="T94" fmla="*/ 27 w 90"/>
              <a:gd name="T95" fmla="*/ 11 h 77"/>
              <a:gd name="T96" fmla="*/ 27 w 90"/>
              <a:gd name="T97" fmla="*/ 7 h 77"/>
              <a:gd name="T98" fmla="*/ 31 w 90"/>
              <a:gd name="T99" fmla="*/ 3 h 77"/>
              <a:gd name="T100" fmla="*/ 39 w 90"/>
              <a:gd name="T101" fmla="*/ 3 h 77"/>
              <a:gd name="T102" fmla="*/ 47 w 90"/>
              <a:gd name="T103" fmla="*/ 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0" h="77">
                <a:moveTo>
                  <a:pt x="49" y="0"/>
                </a:moveTo>
                <a:lnTo>
                  <a:pt x="50" y="0"/>
                </a:lnTo>
                <a:lnTo>
                  <a:pt x="53" y="2"/>
                </a:lnTo>
                <a:lnTo>
                  <a:pt x="57" y="3"/>
                </a:lnTo>
                <a:lnTo>
                  <a:pt x="63" y="3"/>
                </a:lnTo>
                <a:lnTo>
                  <a:pt x="68" y="5"/>
                </a:lnTo>
                <a:lnTo>
                  <a:pt x="71" y="5"/>
                </a:lnTo>
                <a:lnTo>
                  <a:pt x="72" y="7"/>
                </a:lnTo>
                <a:lnTo>
                  <a:pt x="72" y="8"/>
                </a:lnTo>
                <a:lnTo>
                  <a:pt x="71" y="8"/>
                </a:lnTo>
                <a:lnTo>
                  <a:pt x="69" y="10"/>
                </a:lnTo>
                <a:lnTo>
                  <a:pt x="69" y="11"/>
                </a:lnTo>
                <a:lnTo>
                  <a:pt x="69" y="14"/>
                </a:lnTo>
                <a:lnTo>
                  <a:pt x="69" y="16"/>
                </a:lnTo>
                <a:lnTo>
                  <a:pt x="68" y="16"/>
                </a:lnTo>
                <a:lnTo>
                  <a:pt x="68" y="18"/>
                </a:lnTo>
                <a:lnTo>
                  <a:pt x="64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61" y="22"/>
                </a:lnTo>
                <a:lnTo>
                  <a:pt x="58" y="22"/>
                </a:lnTo>
                <a:lnTo>
                  <a:pt x="58" y="24"/>
                </a:lnTo>
                <a:lnTo>
                  <a:pt x="58" y="25"/>
                </a:lnTo>
                <a:lnTo>
                  <a:pt x="57" y="25"/>
                </a:lnTo>
                <a:lnTo>
                  <a:pt x="57" y="27"/>
                </a:lnTo>
                <a:lnTo>
                  <a:pt x="58" y="29"/>
                </a:lnTo>
                <a:lnTo>
                  <a:pt x="58" y="30"/>
                </a:lnTo>
                <a:lnTo>
                  <a:pt x="60" y="33"/>
                </a:lnTo>
                <a:lnTo>
                  <a:pt x="60" y="33"/>
                </a:lnTo>
                <a:lnTo>
                  <a:pt x="58" y="37"/>
                </a:lnTo>
                <a:lnTo>
                  <a:pt x="57" y="38"/>
                </a:lnTo>
                <a:lnTo>
                  <a:pt x="57" y="41"/>
                </a:lnTo>
                <a:lnTo>
                  <a:pt x="58" y="43"/>
                </a:lnTo>
                <a:lnTo>
                  <a:pt x="60" y="44"/>
                </a:lnTo>
                <a:lnTo>
                  <a:pt x="61" y="48"/>
                </a:lnTo>
                <a:lnTo>
                  <a:pt x="64" y="52"/>
                </a:lnTo>
                <a:lnTo>
                  <a:pt x="68" y="57"/>
                </a:lnTo>
                <a:lnTo>
                  <a:pt x="72" y="63"/>
                </a:lnTo>
                <a:lnTo>
                  <a:pt x="79" y="68"/>
                </a:lnTo>
                <a:lnTo>
                  <a:pt x="82" y="68"/>
                </a:lnTo>
                <a:lnTo>
                  <a:pt x="88" y="71"/>
                </a:lnTo>
                <a:lnTo>
                  <a:pt x="88" y="71"/>
                </a:lnTo>
                <a:lnTo>
                  <a:pt x="90" y="73"/>
                </a:lnTo>
                <a:lnTo>
                  <a:pt x="86" y="74"/>
                </a:lnTo>
                <a:lnTo>
                  <a:pt x="85" y="74"/>
                </a:lnTo>
                <a:lnTo>
                  <a:pt x="85" y="76"/>
                </a:lnTo>
                <a:lnTo>
                  <a:pt x="83" y="76"/>
                </a:lnTo>
                <a:lnTo>
                  <a:pt x="75" y="74"/>
                </a:lnTo>
                <a:lnTo>
                  <a:pt x="75" y="74"/>
                </a:lnTo>
                <a:lnTo>
                  <a:pt x="74" y="73"/>
                </a:lnTo>
                <a:lnTo>
                  <a:pt x="74" y="73"/>
                </a:lnTo>
                <a:lnTo>
                  <a:pt x="72" y="73"/>
                </a:lnTo>
                <a:lnTo>
                  <a:pt x="71" y="73"/>
                </a:lnTo>
                <a:lnTo>
                  <a:pt x="71" y="74"/>
                </a:lnTo>
                <a:lnTo>
                  <a:pt x="72" y="74"/>
                </a:lnTo>
                <a:lnTo>
                  <a:pt x="74" y="76"/>
                </a:lnTo>
                <a:lnTo>
                  <a:pt x="74" y="77"/>
                </a:lnTo>
                <a:lnTo>
                  <a:pt x="72" y="77"/>
                </a:lnTo>
                <a:lnTo>
                  <a:pt x="68" y="74"/>
                </a:lnTo>
                <a:lnTo>
                  <a:pt x="68" y="74"/>
                </a:lnTo>
                <a:lnTo>
                  <a:pt x="68" y="76"/>
                </a:lnTo>
                <a:lnTo>
                  <a:pt x="66" y="74"/>
                </a:lnTo>
                <a:lnTo>
                  <a:pt x="64" y="76"/>
                </a:lnTo>
                <a:lnTo>
                  <a:pt x="63" y="76"/>
                </a:lnTo>
                <a:lnTo>
                  <a:pt x="61" y="74"/>
                </a:lnTo>
                <a:lnTo>
                  <a:pt x="61" y="74"/>
                </a:lnTo>
                <a:lnTo>
                  <a:pt x="61" y="74"/>
                </a:lnTo>
                <a:lnTo>
                  <a:pt x="55" y="74"/>
                </a:lnTo>
                <a:lnTo>
                  <a:pt x="52" y="74"/>
                </a:lnTo>
                <a:lnTo>
                  <a:pt x="50" y="74"/>
                </a:lnTo>
                <a:lnTo>
                  <a:pt x="47" y="73"/>
                </a:lnTo>
                <a:lnTo>
                  <a:pt x="45" y="73"/>
                </a:lnTo>
                <a:lnTo>
                  <a:pt x="45" y="74"/>
                </a:lnTo>
                <a:lnTo>
                  <a:pt x="45" y="74"/>
                </a:lnTo>
                <a:lnTo>
                  <a:pt x="42" y="73"/>
                </a:lnTo>
                <a:lnTo>
                  <a:pt x="41" y="71"/>
                </a:lnTo>
                <a:lnTo>
                  <a:pt x="33" y="71"/>
                </a:lnTo>
                <a:lnTo>
                  <a:pt x="28" y="70"/>
                </a:lnTo>
                <a:lnTo>
                  <a:pt x="30" y="68"/>
                </a:lnTo>
                <a:lnTo>
                  <a:pt x="31" y="68"/>
                </a:lnTo>
                <a:lnTo>
                  <a:pt x="31" y="66"/>
                </a:lnTo>
                <a:lnTo>
                  <a:pt x="31" y="65"/>
                </a:lnTo>
                <a:lnTo>
                  <a:pt x="31" y="65"/>
                </a:lnTo>
                <a:lnTo>
                  <a:pt x="33" y="63"/>
                </a:lnTo>
                <a:lnTo>
                  <a:pt x="36" y="63"/>
                </a:lnTo>
                <a:lnTo>
                  <a:pt x="34" y="62"/>
                </a:lnTo>
                <a:lnTo>
                  <a:pt x="36" y="62"/>
                </a:lnTo>
                <a:lnTo>
                  <a:pt x="39" y="63"/>
                </a:lnTo>
                <a:lnTo>
                  <a:pt x="39" y="62"/>
                </a:lnTo>
                <a:lnTo>
                  <a:pt x="36" y="60"/>
                </a:lnTo>
                <a:lnTo>
                  <a:pt x="31" y="57"/>
                </a:lnTo>
                <a:lnTo>
                  <a:pt x="31" y="57"/>
                </a:lnTo>
                <a:lnTo>
                  <a:pt x="30" y="57"/>
                </a:lnTo>
                <a:lnTo>
                  <a:pt x="28" y="57"/>
                </a:lnTo>
                <a:lnTo>
                  <a:pt x="28" y="55"/>
                </a:lnTo>
                <a:lnTo>
                  <a:pt x="28" y="52"/>
                </a:lnTo>
                <a:lnTo>
                  <a:pt x="28" y="51"/>
                </a:lnTo>
                <a:lnTo>
                  <a:pt x="28" y="51"/>
                </a:lnTo>
                <a:lnTo>
                  <a:pt x="22" y="52"/>
                </a:lnTo>
                <a:lnTo>
                  <a:pt x="19" y="52"/>
                </a:lnTo>
                <a:lnTo>
                  <a:pt x="14" y="51"/>
                </a:lnTo>
                <a:lnTo>
                  <a:pt x="11" y="52"/>
                </a:lnTo>
                <a:lnTo>
                  <a:pt x="8" y="52"/>
                </a:lnTo>
                <a:lnTo>
                  <a:pt x="6" y="52"/>
                </a:lnTo>
                <a:lnTo>
                  <a:pt x="4" y="52"/>
                </a:lnTo>
                <a:lnTo>
                  <a:pt x="3" y="51"/>
                </a:lnTo>
                <a:lnTo>
                  <a:pt x="1" y="48"/>
                </a:lnTo>
                <a:lnTo>
                  <a:pt x="0" y="44"/>
                </a:lnTo>
                <a:lnTo>
                  <a:pt x="0" y="43"/>
                </a:lnTo>
                <a:lnTo>
                  <a:pt x="0" y="41"/>
                </a:lnTo>
                <a:lnTo>
                  <a:pt x="1" y="40"/>
                </a:lnTo>
                <a:lnTo>
                  <a:pt x="3" y="37"/>
                </a:lnTo>
                <a:lnTo>
                  <a:pt x="3" y="37"/>
                </a:lnTo>
                <a:lnTo>
                  <a:pt x="6" y="35"/>
                </a:lnTo>
                <a:lnTo>
                  <a:pt x="6" y="35"/>
                </a:lnTo>
                <a:lnTo>
                  <a:pt x="9" y="35"/>
                </a:lnTo>
                <a:lnTo>
                  <a:pt x="12" y="35"/>
                </a:lnTo>
                <a:lnTo>
                  <a:pt x="14" y="35"/>
                </a:lnTo>
                <a:lnTo>
                  <a:pt x="14" y="33"/>
                </a:lnTo>
                <a:lnTo>
                  <a:pt x="16" y="32"/>
                </a:lnTo>
                <a:lnTo>
                  <a:pt x="17" y="32"/>
                </a:lnTo>
                <a:lnTo>
                  <a:pt x="17" y="30"/>
                </a:lnTo>
                <a:lnTo>
                  <a:pt x="19" y="30"/>
                </a:lnTo>
                <a:lnTo>
                  <a:pt x="19" y="29"/>
                </a:lnTo>
                <a:lnTo>
                  <a:pt x="19" y="27"/>
                </a:lnTo>
                <a:lnTo>
                  <a:pt x="19" y="25"/>
                </a:lnTo>
                <a:lnTo>
                  <a:pt x="20" y="24"/>
                </a:lnTo>
                <a:lnTo>
                  <a:pt x="20" y="22"/>
                </a:lnTo>
                <a:lnTo>
                  <a:pt x="20" y="22"/>
                </a:lnTo>
                <a:lnTo>
                  <a:pt x="22" y="21"/>
                </a:lnTo>
                <a:lnTo>
                  <a:pt x="19" y="21"/>
                </a:lnTo>
                <a:lnTo>
                  <a:pt x="17" y="19"/>
                </a:lnTo>
                <a:lnTo>
                  <a:pt x="16" y="19"/>
                </a:lnTo>
                <a:lnTo>
                  <a:pt x="17" y="18"/>
                </a:lnTo>
                <a:lnTo>
                  <a:pt x="17" y="18"/>
                </a:lnTo>
                <a:lnTo>
                  <a:pt x="20" y="14"/>
                </a:lnTo>
                <a:lnTo>
                  <a:pt x="22" y="14"/>
                </a:lnTo>
                <a:lnTo>
                  <a:pt x="23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7" y="13"/>
                </a:lnTo>
                <a:lnTo>
                  <a:pt x="27" y="11"/>
                </a:lnTo>
                <a:lnTo>
                  <a:pt x="25" y="8"/>
                </a:lnTo>
                <a:lnTo>
                  <a:pt x="25" y="7"/>
                </a:lnTo>
                <a:lnTo>
                  <a:pt x="27" y="7"/>
                </a:lnTo>
                <a:lnTo>
                  <a:pt x="28" y="5"/>
                </a:lnTo>
                <a:lnTo>
                  <a:pt x="30" y="5"/>
                </a:lnTo>
                <a:lnTo>
                  <a:pt x="31" y="3"/>
                </a:lnTo>
                <a:lnTo>
                  <a:pt x="34" y="3"/>
                </a:lnTo>
                <a:lnTo>
                  <a:pt x="36" y="3"/>
                </a:lnTo>
                <a:lnTo>
                  <a:pt x="39" y="3"/>
                </a:lnTo>
                <a:lnTo>
                  <a:pt x="41" y="3"/>
                </a:lnTo>
                <a:lnTo>
                  <a:pt x="42" y="3"/>
                </a:lnTo>
                <a:lnTo>
                  <a:pt x="47" y="2"/>
                </a:lnTo>
                <a:lnTo>
                  <a:pt x="4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29" name="Freeform 148"/>
          <p:cNvSpPr>
            <a:spLocks/>
          </p:cNvSpPr>
          <p:nvPr/>
        </p:nvSpPr>
        <p:spPr bwMode="auto">
          <a:xfrm>
            <a:off x="6780350" y="369642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0" name="Freeform 150"/>
          <p:cNvSpPr>
            <a:spLocks/>
          </p:cNvSpPr>
          <p:nvPr/>
        </p:nvSpPr>
        <p:spPr bwMode="auto">
          <a:xfrm>
            <a:off x="-2831212" y="2508217"/>
            <a:ext cx="241998" cy="101696"/>
          </a:xfrm>
          <a:custGeom>
            <a:avLst/>
            <a:gdLst>
              <a:gd name="T0" fmla="*/ 17 w 46"/>
              <a:gd name="T1" fmla="*/ 0 h 19"/>
              <a:gd name="T2" fmla="*/ 19 w 46"/>
              <a:gd name="T3" fmla="*/ 0 h 19"/>
              <a:gd name="T4" fmla="*/ 17 w 46"/>
              <a:gd name="T5" fmla="*/ 1 h 19"/>
              <a:gd name="T6" fmla="*/ 14 w 46"/>
              <a:gd name="T7" fmla="*/ 6 h 19"/>
              <a:gd name="T8" fmla="*/ 14 w 46"/>
              <a:gd name="T9" fmla="*/ 6 h 19"/>
              <a:gd name="T10" fmla="*/ 16 w 46"/>
              <a:gd name="T11" fmla="*/ 6 h 19"/>
              <a:gd name="T12" fmla="*/ 17 w 46"/>
              <a:gd name="T13" fmla="*/ 8 h 19"/>
              <a:gd name="T14" fmla="*/ 19 w 46"/>
              <a:gd name="T15" fmla="*/ 8 h 19"/>
              <a:gd name="T16" fmla="*/ 22 w 46"/>
              <a:gd name="T17" fmla="*/ 8 h 19"/>
              <a:gd name="T18" fmla="*/ 22 w 46"/>
              <a:gd name="T19" fmla="*/ 3 h 19"/>
              <a:gd name="T20" fmla="*/ 22 w 46"/>
              <a:gd name="T21" fmla="*/ 0 h 19"/>
              <a:gd name="T22" fmla="*/ 24 w 46"/>
              <a:gd name="T23" fmla="*/ 0 h 19"/>
              <a:gd name="T24" fmla="*/ 25 w 46"/>
              <a:gd name="T25" fmla="*/ 0 h 19"/>
              <a:gd name="T26" fmla="*/ 25 w 46"/>
              <a:gd name="T27" fmla="*/ 1 h 19"/>
              <a:gd name="T28" fmla="*/ 27 w 46"/>
              <a:gd name="T29" fmla="*/ 1 h 19"/>
              <a:gd name="T30" fmla="*/ 30 w 46"/>
              <a:gd name="T31" fmla="*/ 3 h 19"/>
              <a:gd name="T32" fmla="*/ 31 w 46"/>
              <a:gd name="T33" fmla="*/ 3 h 19"/>
              <a:gd name="T34" fmla="*/ 35 w 46"/>
              <a:gd name="T35" fmla="*/ 4 h 19"/>
              <a:gd name="T36" fmla="*/ 36 w 46"/>
              <a:gd name="T37" fmla="*/ 4 h 19"/>
              <a:gd name="T38" fmla="*/ 39 w 46"/>
              <a:gd name="T39" fmla="*/ 4 h 19"/>
              <a:gd name="T40" fmla="*/ 42 w 46"/>
              <a:gd name="T41" fmla="*/ 4 h 19"/>
              <a:gd name="T42" fmla="*/ 42 w 46"/>
              <a:gd name="T43" fmla="*/ 6 h 19"/>
              <a:gd name="T44" fmla="*/ 44 w 46"/>
              <a:gd name="T45" fmla="*/ 8 h 19"/>
              <a:gd name="T46" fmla="*/ 46 w 46"/>
              <a:gd name="T47" fmla="*/ 8 h 19"/>
              <a:gd name="T48" fmla="*/ 46 w 46"/>
              <a:gd name="T49" fmla="*/ 9 h 19"/>
              <a:gd name="T50" fmla="*/ 44 w 46"/>
              <a:gd name="T51" fmla="*/ 12 h 19"/>
              <a:gd name="T52" fmla="*/ 44 w 46"/>
              <a:gd name="T53" fmla="*/ 14 h 19"/>
              <a:gd name="T54" fmla="*/ 44 w 46"/>
              <a:gd name="T55" fmla="*/ 15 h 19"/>
              <a:gd name="T56" fmla="*/ 44 w 46"/>
              <a:gd name="T57" fmla="*/ 17 h 19"/>
              <a:gd name="T58" fmla="*/ 46 w 46"/>
              <a:gd name="T59" fmla="*/ 19 h 19"/>
              <a:gd name="T60" fmla="*/ 44 w 46"/>
              <a:gd name="T61" fmla="*/ 19 h 19"/>
              <a:gd name="T62" fmla="*/ 36 w 46"/>
              <a:gd name="T63" fmla="*/ 19 h 19"/>
              <a:gd name="T64" fmla="*/ 28 w 46"/>
              <a:gd name="T65" fmla="*/ 19 h 19"/>
              <a:gd name="T66" fmla="*/ 22 w 46"/>
              <a:gd name="T67" fmla="*/ 17 h 19"/>
              <a:gd name="T68" fmla="*/ 14 w 46"/>
              <a:gd name="T69" fmla="*/ 17 h 19"/>
              <a:gd name="T70" fmla="*/ 8 w 46"/>
              <a:gd name="T71" fmla="*/ 17 h 19"/>
              <a:gd name="T72" fmla="*/ 3 w 46"/>
              <a:gd name="T73" fmla="*/ 17 h 19"/>
              <a:gd name="T74" fmla="*/ 0 w 46"/>
              <a:gd name="T75" fmla="*/ 17 h 19"/>
              <a:gd name="T76" fmla="*/ 0 w 46"/>
              <a:gd name="T77" fmla="*/ 17 h 19"/>
              <a:gd name="T78" fmla="*/ 1 w 46"/>
              <a:gd name="T79" fmla="*/ 15 h 19"/>
              <a:gd name="T80" fmla="*/ 3 w 46"/>
              <a:gd name="T81" fmla="*/ 12 h 19"/>
              <a:gd name="T82" fmla="*/ 5 w 46"/>
              <a:gd name="T83" fmla="*/ 11 h 19"/>
              <a:gd name="T84" fmla="*/ 5 w 46"/>
              <a:gd name="T85" fmla="*/ 9 h 19"/>
              <a:gd name="T86" fmla="*/ 5 w 46"/>
              <a:gd name="T87" fmla="*/ 8 h 19"/>
              <a:gd name="T88" fmla="*/ 6 w 46"/>
              <a:gd name="T89" fmla="*/ 6 h 19"/>
              <a:gd name="T90" fmla="*/ 11 w 46"/>
              <a:gd name="T91" fmla="*/ 6 h 19"/>
              <a:gd name="T92" fmla="*/ 13 w 46"/>
              <a:gd name="T93" fmla="*/ 6 h 19"/>
              <a:gd name="T94" fmla="*/ 14 w 46"/>
              <a:gd name="T95" fmla="*/ 3 h 19"/>
              <a:gd name="T96" fmla="*/ 17 w 46"/>
              <a:gd name="T97" fmla="*/ 1 h 19"/>
              <a:gd name="T98" fmla="*/ 17 w 46"/>
              <a:gd name="T9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" h="19">
                <a:moveTo>
                  <a:pt x="17" y="0"/>
                </a:moveTo>
                <a:lnTo>
                  <a:pt x="19" y="0"/>
                </a:lnTo>
                <a:lnTo>
                  <a:pt x="17" y="1"/>
                </a:lnTo>
                <a:lnTo>
                  <a:pt x="14" y="6"/>
                </a:lnTo>
                <a:lnTo>
                  <a:pt x="14" y="6"/>
                </a:lnTo>
                <a:lnTo>
                  <a:pt x="16" y="6"/>
                </a:lnTo>
                <a:lnTo>
                  <a:pt x="17" y="8"/>
                </a:lnTo>
                <a:lnTo>
                  <a:pt x="19" y="8"/>
                </a:lnTo>
                <a:lnTo>
                  <a:pt x="22" y="8"/>
                </a:lnTo>
                <a:lnTo>
                  <a:pt x="22" y="3"/>
                </a:lnTo>
                <a:lnTo>
                  <a:pt x="22" y="0"/>
                </a:lnTo>
                <a:lnTo>
                  <a:pt x="24" y="0"/>
                </a:lnTo>
                <a:lnTo>
                  <a:pt x="25" y="0"/>
                </a:lnTo>
                <a:lnTo>
                  <a:pt x="25" y="1"/>
                </a:lnTo>
                <a:lnTo>
                  <a:pt x="27" y="1"/>
                </a:lnTo>
                <a:lnTo>
                  <a:pt x="30" y="3"/>
                </a:lnTo>
                <a:lnTo>
                  <a:pt x="31" y="3"/>
                </a:lnTo>
                <a:lnTo>
                  <a:pt x="35" y="4"/>
                </a:lnTo>
                <a:lnTo>
                  <a:pt x="36" y="4"/>
                </a:lnTo>
                <a:lnTo>
                  <a:pt x="39" y="4"/>
                </a:lnTo>
                <a:lnTo>
                  <a:pt x="42" y="4"/>
                </a:lnTo>
                <a:lnTo>
                  <a:pt x="42" y="6"/>
                </a:lnTo>
                <a:lnTo>
                  <a:pt x="44" y="8"/>
                </a:lnTo>
                <a:lnTo>
                  <a:pt x="46" y="8"/>
                </a:lnTo>
                <a:lnTo>
                  <a:pt x="46" y="9"/>
                </a:lnTo>
                <a:lnTo>
                  <a:pt x="44" y="12"/>
                </a:lnTo>
                <a:lnTo>
                  <a:pt x="44" y="14"/>
                </a:lnTo>
                <a:lnTo>
                  <a:pt x="44" y="15"/>
                </a:lnTo>
                <a:lnTo>
                  <a:pt x="44" y="17"/>
                </a:lnTo>
                <a:lnTo>
                  <a:pt x="46" y="19"/>
                </a:lnTo>
                <a:lnTo>
                  <a:pt x="44" y="19"/>
                </a:lnTo>
                <a:lnTo>
                  <a:pt x="36" y="19"/>
                </a:lnTo>
                <a:lnTo>
                  <a:pt x="28" y="19"/>
                </a:lnTo>
                <a:lnTo>
                  <a:pt x="22" y="17"/>
                </a:lnTo>
                <a:lnTo>
                  <a:pt x="14" y="17"/>
                </a:lnTo>
                <a:lnTo>
                  <a:pt x="8" y="17"/>
                </a:lnTo>
                <a:lnTo>
                  <a:pt x="3" y="17"/>
                </a:lnTo>
                <a:lnTo>
                  <a:pt x="0" y="17"/>
                </a:lnTo>
                <a:lnTo>
                  <a:pt x="0" y="17"/>
                </a:lnTo>
                <a:lnTo>
                  <a:pt x="1" y="15"/>
                </a:lnTo>
                <a:lnTo>
                  <a:pt x="3" y="12"/>
                </a:lnTo>
                <a:lnTo>
                  <a:pt x="5" y="11"/>
                </a:lnTo>
                <a:lnTo>
                  <a:pt x="5" y="9"/>
                </a:lnTo>
                <a:lnTo>
                  <a:pt x="5" y="8"/>
                </a:lnTo>
                <a:lnTo>
                  <a:pt x="6" y="6"/>
                </a:lnTo>
                <a:lnTo>
                  <a:pt x="11" y="6"/>
                </a:lnTo>
                <a:lnTo>
                  <a:pt x="13" y="6"/>
                </a:lnTo>
                <a:lnTo>
                  <a:pt x="14" y="3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1" name="Freeform 151"/>
          <p:cNvSpPr>
            <a:spLocks/>
          </p:cNvSpPr>
          <p:nvPr/>
        </p:nvSpPr>
        <p:spPr bwMode="auto">
          <a:xfrm>
            <a:off x="-1100396" y="1148739"/>
            <a:ext cx="21043" cy="16058"/>
          </a:xfrm>
          <a:custGeom>
            <a:avLst/>
            <a:gdLst>
              <a:gd name="T0" fmla="*/ 2 w 4"/>
              <a:gd name="T1" fmla="*/ 0 h 3"/>
              <a:gd name="T2" fmla="*/ 4 w 4"/>
              <a:gd name="T3" fmla="*/ 0 h 3"/>
              <a:gd name="T4" fmla="*/ 4 w 4"/>
              <a:gd name="T5" fmla="*/ 2 h 3"/>
              <a:gd name="T6" fmla="*/ 4 w 4"/>
              <a:gd name="T7" fmla="*/ 2 h 3"/>
              <a:gd name="T8" fmla="*/ 4 w 4"/>
              <a:gd name="T9" fmla="*/ 3 h 3"/>
              <a:gd name="T10" fmla="*/ 0 w 4"/>
              <a:gd name="T11" fmla="*/ 2 h 3"/>
              <a:gd name="T12" fmla="*/ 0 w 4"/>
              <a:gd name="T13" fmla="*/ 0 h 3"/>
              <a:gd name="T14" fmla="*/ 0 w 4"/>
              <a:gd name="T15" fmla="*/ 0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4" y="0"/>
                </a:lnTo>
                <a:lnTo>
                  <a:pt x="4" y="2"/>
                </a:lnTo>
                <a:lnTo>
                  <a:pt x="4" y="2"/>
                </a:lnTo>
                <a:lnTo>
                  <a:pt x="4" y="3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2" name="Freeform 153"/>
          <p:cNvSpPr>
            <a:spLocks/>
          </p:cNvSpPr>
          <p:nvPr/>
        </p:nvSpPr>
        <p:spPr bwMode="auto">
          <a:xfrm>
            <a:off x="6764568" y="3696424"/>
            <a:ext cx="10520" cy="0"/>
          </a:xfrm>
          <a:custGeom>
            <a:avLst/>
            <a:gdLst>
              <a:gd name="T0" fmla="*/ 0 w 2"/>
              <a:gd name="T1" fmla="*/ 0 w 2"/>
              <a:gd name="T2" fmla="*/ 0 w 2"/>
              <a:gd name="T3" fmla="*/ 2 w 2"/>
              <a:gd name="T4" fmla="*/ 2 w 2"/>
              <a:gd name="T5" fmla="*/ 2 w 2"/>
              <a:gd name="T6" fmla="*/ 2 w 2"/>
              <a:gd name="T7" fmla="*/ 0 w 2"/>
              <a:gd name="T8" fmla="*/ 0 w 2"/>
              <a:gd name="T9" fmla="*/ 0 w 2"/>
              <a:gd name="T10" fmla="*/ 0 w 2"/>
              <a:gd name="T11" fmla="*/ 0 w 2"/>
              <a:gd name="T12" fmla="*/ 0 w 2"/>
              <a:gd name="T13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3" name="Freeform 154"/>
          <p:cNvSpPr>
            <a:spLocks/>
          </p:cNvSpPr>
          <p:nvPr/>
        </p:nvSpPr>
        <p:spPr bwMode="auto">
          <a:xfrm>
            <a:off x="6443656" y="2599205"/>
            <a:ext cx="231478" cy="861718"/>
          </a:xfrm>
          <a:custGeom>
            <a:avLst/>
            <a:gdLst>
              <a:gd name="T0" fmla="*/ 20 w 44"/>
              <a:gd name="T1" fmla="*/ 6 h 161"/>
              <a:gd name="T2" fmla="*/ 19 w 44"/>
              <a:gd name="T3" fmla="*/ 9 h 161"/>
              <a:gd name="T4" fmla="*/ 19 w 44"/>
              <a:gd name="T5" fmla="*/ 13 h 161"/>
              <a:gd name="T6" fmla="*/ 23 w 44"/>
              <a:gd name="T7" fmla="*/ 24 h 161"/>
              <a:gd name="T8" fmla="*/ 25 w 44"/>
              <a:gd name="T9" fmla="*/ 35 h 161"/>
              <a:gd name="T10" fmla="*/ 23 w 44"/>
              <a:gd name="T11" fmla="*/ 38 h 161"/>
              <a:gd name="T12" fmla="*/ 22 w 44"/>
              <a:gd name="T13" fmla="*/ 46 h 161"/>
              <a:gd name="T14" fmla="*/ 23 w 44"/>
              <a:gd name="T15" fmla="*/ 52 h 161"/>
              <a:gd name="T16" fmla="*/ 27 w 44"/>
              <a:gd name="T17" fmla="*/ 57 h 161"/>
              <a:gd name="T18" fmla="*/ 27 w 44"/>
              <a:gd name="T19" fmla="*/ 61 h 161"/>
              <a:gd name="T20" fmla="*/ 31 w 44"/>
              <a:gd name="T21" fmla="*/ 76 h 161"/>
              <a:gd name="T22" fmla="*/ 36 w 44"/>
              <a:gd name="T23" fmla="*/ 91 h 161"/>
              <a:gd name="T24" fmla="*/ 38 w 44"/>
              <a:gd name="T25" fmla="*/ 99 h 161"/>
              <a:gd name="T26" fmla="*/ 42 w 44"/>
              <a:gd name="T27" fmla="*/ 106 h 161"/>
              <a:gd name="T28" fmla="*/ 44 w 44"/>
              <a:gd name="T29" fmla="*/ 112 h 161"/>
              <a:gd name="T30" fmla="*/ 42 w 44"/>
              <a:gd name="T31" fmla="*/ 107 h 161"/>
              <a:gd name="T32" fmla="*/ 36 w 44"/>
              <a:gd name="T33" fmla="*/ 101 h 161"/>
              <a:gd name="T34" fmla="*/ 31 w 44"/>
              <a:gd name="T35" fmla="*/ 99 h 161"/>
              <a:gd name="T36" fmla="*/ 23 w 44"/>
              <a:gd name="T37" fmla="*/ 99 h 161"/>
              <a:gd name="T38" fmla="*/ 20 w 44"/>
              <a:gd name="T39" fmla="*/ 106 h 161"/>
              <a:gd name="T40" fmla="*/ 14 w 44"/>
              <a:gd name="T41" fmla="*/ 124 h 161"/>
              <a:gd name="T42" fmla="*/ 16 w 44"/>
              <a:gd name="T43" fmla="*/ 131 h 161"/>
              <a:gd name="T44" fmla="*/ 19 w 44"/>
              <a:gd name="T45" fmla="*/ 134 h 161"/>
              <a:gd name="T46" fmla="*/ 20 w 44"/>
              <a:gd name="T47" fmla="*/ 137 h 161"/>
              <a:gd name="T48" fmla="*/ 23 w 44"/>
              <a:gd name="T49" fmla="*/ 145 h 161"/>
              <a:gd name="T50" fmla="*/ 27 w 44"/>
              <a:gd name="T51" fmla="*/ 145 h 161"/>
              <a:gd name="T52" fmla="*/ 28 w 44"/>
              <a:gd name="T53" fmla="*/ 153 h 161"/>
              <a:gd name="T54" fmla="*/ 27 w 44"/>
              <a:gd name="T55" fmla="*/ 156 h 161"/>
              <a:gd name="T56" fmla="*/ 27 w 44"/>
              <a:gd name="T57" fmla="*/ 159 h 161"/>
              <a:gd name="T58" fmla="*/ 25 w 44"/>
              <a:gd name="T59" fmla="*/ 151 h 161"/>
              <a:gd name="T60" fmla="*/ 17 w 44"/>
              <a:gd name="T61" fmla="*/ 148 h 161"/>
              <a:gd name="T62" fmla="*/ 16 w 44"/>
              <a:gd name="T63" fmla="*/ 147 h 161"/>
              <a:gd name="T64" fmla="*/ 12 w 44"/>
              <a:gd name="T65" fmla="*/ 148 h 161"/>
              <a:gd name="T66" fmla="*/ 9 w 44"/>
              <a:gd name="T67" fmla="*/ 153 h 161"/>
              <a:gd name="T68" fmla="*/ 6 w 44"/>
              <a:gd name="T69" fmla="*/ 161 h 161"/>
              <a:gd name="T70" fmla="*/ 5 w 44"/>
              <a:gd name="T71" fmla="*/ 158 h 161"/>
              <a:gd name="T72" fmla="*/ 3 w 44"/>
              <a:gd name="T73" fmla="*/ 147 h 161"/>
              <a:gd name="T74" fmla="*/ 6 w 44"/>
              <a:gd name="T75" fmla="*/ 137 h 161"/>
              <a:gd name="T76" fmla="*/ 5 w 44"/>
              <a:gd name="T77" fmla="*/ 131 h 161"/>
              <a:gd name="T78" fmla="*/ 8 w 44"/>
              <a:gd name="T79" fmla="*/ 124 h 161"/>
              <a:gd name="T80" fmla="*/ 6 w 44"/>
              <a:gd name="T81" fmla="*/ 113 h 161"/>
              <a:gd name="T82" fmla="*/ 3 w 44"/>
              <a:gd name="T83" fmla="*/ 109 h 161"/>
              <a:gd name="T84" fmla="*/ 6 w 44"/>
              <a:gd name="T85" fmla="*/ 99 h 161"/>
              <a:gd name="T86" fmla="*/ 8 w 44"/>
              <a:gd name="T87" fmla="*/ 82 h 161"/>
              <a:gd name="T88" fmla="*/ 6 w 44"/>
              <a:gd name="T89" fmla="*/ 74 h 161"/>
              <a:gd name="T90" fmla="*/ 9 w 44"/>
              <a:gd name="T91" fmla="*/ 66 h 161"/>
              <a:gd name="T92" fmla="*/ 6 w 44"/>
              <a:gd name="T93" fmla="*/ 57 h 161"/>
              <a:gd name="T94" fmla="*/ 1 w 44"/>
              <a:gd name="T95" fmla="*/ 52 h 161"/>
              <a:gd name="T96" fmla="*/ 1 w 44"/>
              <a:gd name="T97" fmla="*/ 50 h 161"/>
              <a:gd name="T98" fmla="*/ 1 w 44"/>
              <a:gd name="T99" fmla="*/ 41 h 161"/>
              <a:gd name="T100" fmla="*/ 3 w 44"/>
              <a:gd name="T101" fmla="*/ 32 h 161"/>
              <a:gd name="T102" fmla="*/ 3 w 44"/>
              <a:gd name="T103" fmla="*/ 22 h 161"/>
              <a:gd name="T104" fmla="*/ 8 w 44"/>
              <a:gd name="T105" fmla="*/ 19 h 161"/>
              <a:gd name="T106" fmla="*/ 11 w 44"/>
              <a:gd name="T107" fmla="*/ 20 h 161"/>
              <a:gd name="T108" fmla="*/ 14 w 44"/>
              <a:gd name="T109" fmla="*/ 17 h 161"/>
              <a:gd name="T110" fmla="*/ 16 w 44"/>
              <a:gd name="T111" fmla="*/ 14 h 161"/>
              <a:gd name="T112" fmla="*/ 16 w 44"/>
              <a:gd name="T113" fmla="*/ 13 h 161"/>
              <a:gd name="T114" fmla="*/ 12 w 44"/>
              <a:gd name="T115" fmla="*/ 6 h 161"/>
              <a:gd name="T116" fmla="*/ 14 w 44"/>
              <a:gd name="T117" fmla="*/ 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161">
                <a:moveTo>
                  <a:pt x="16" y="0"/>
                </a:moveTo>
                <a:lnTo>
                  <a:pt x="17" y="0"/>
                </a:lnTo>
                <a:lnTo>
                  <a:pt x="20" y="6"/>
                </a:lnTo>
                <a:lnTo>
                  <a:pt x="20" y="6"/>
                </a:lnTo>
                <a:lnTo>
                  <a:pt x="19" y="8"/>
                </a:lnTo>
                <a:lnTo>
                  <a:pt x="19" y="9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22" y="19"/>
                </a:lnTo>
                <a:lnTo>
                  <a:pt x="23" y="22"/>
                </a:lnTo>
                <a:lnTo>
                  <a:pt x="23" y="24"/>
                </a:lnTo>
                <a:lnTo>
                  <a:pt x="23" y="25"/>
                </a:lnTo>
                <a:lnTo>
                  <a:pt x="25" y="28"/>
                </a:lnTo>
                <a:lnTo>
                  <a:pt x="25" y="35"/>
                </a:lnTo>
                <a:lnTo>
                  <a:pt x="25" y="36"/>
                </a:lnTo>
                <a:lnTo>
                  <a:pt x="23" y="38"/>
                </a:lnTo>
                <a:lnTo>
                  <a:pt x="23" y="38"/>
                </a:lnTo>
                <a:lnTo>
                  <a:pt x="23" y="39"/>
                </a:lnTo>
                <a:lnTo>
                  <a:pt x="22" y="41"/>
                </a:lnTo>
                <a:lnTo>
                  <a:pt x="22" y="46"/>
                </a:lnTo>
                <a:lnTo>
                  <a:pt x="23" y="49"/>
                </a:lnTo>
                <a:lnTo>
                  <a:pt x="23" y="50"/>
                </a:lnTo>
                <a:lnTo>
                  <a:pt x="23" y="52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8"/>
                </a:lnTo>
                <a:lnTo>
                  <a:pt x="27" y="60"/>
                </a:lnTo>
                <a:lnTo>
                  <a:pt x="27" y="61"/>
                </a:lnTo>
                <a:lnTo>
                  <a:pt x="27" y="61"/>
                </a:lnTo>
                <a:lnTo>
                  <a:pt x="28" y="61"/>
                </a:lnTo>
                <a:lnTo>
                  <a:pt x="31" y="76"/>
                </a:lnTo>
                <a:lnTo>
                  <a:pt x="31" y="80"/>
                </a:lnTo>
                <a:lnTo>
                  <a:pt x="34" y="88"/>
                </a:lnTo>
                <a:lnTo>
                  <a:pt x="36" y="91"/>
                </a:lnTo>
                <a:lnTo>
                  <a:pt x="38" y="95"/>
                </a:lnTo>
                <a:lnTo>
                  <a:pt x="38" y="96"/>
                </a:lnTo>
                <a:lnTo>
                  <a:pt x="38" y="99"/>
                </a:lnTo>
                <a:lnTo>
                  <a:pt x="39" y="101"/>
                </a:lnTo>
                <a:lnTo>
                  <a:pt x="41" y="104"/>
                </a:lnTo>
                <a:lnTo>
                  <a:pt x="42" y="106"/>
                </a:lnTo>
                <a:lnTo>
                  <a:pt x="44" y="107"/>
                </a:lnTo>
                <a:lnTo>
                  <a:pt x="44" y="107"/>
                </a:lnTo>
                <a:lnTo>
                  <a:pt x="44" y="112"/>
                </a:lnTo>
                <a:lnTo>
                  <a:pt x="44" y="110"/>
                </a:lnTo>
                <a:lnTo>
                  <a:pt x="44" y="107"/>
                </a:lnTo>
                <a:lnTo>
                  <a:pt x="42" y="107"/>
                </a:lnTo>
                <a:lnTo>
                  <a:pt x="41" y="104"/>
                </a:lnTo>
                <a:lnTo>
                  <a:pt x="39" y="102"/>
                </a:lnTo>
                <a:lnTo>
                  <a:pt x="36" y="101"/>
                </a:lnTo>
                <a:lnTo>
                  <a:pt x="34" y="99"/>
                </a:lnTo>
                <a:lnTo>
                  <a:pt x="34" y="99"/>
                </a:lnTo>
                <a:lnTo>
                  <a:pt x="31" y="99"/>
                </a:lnTo>
                <a:lnTo>
                  <a:pt x="30" y="99"/>
                </a:lnTo>
                <a:lnTo>
                  <a:pt x="25" y="99"/>
                </a:lnTo>
                <a:lnTo>
                  <a:pt x="23" y="99"/>
                </a:lnTo>
                <a:lnTo>
                  <a:pt x="22" y="101"/>
                </a:lnTo>
                <a:lnTo>
                  <a:pt x="20" y="102"/>
                </a:lnTo>
                <a:lnTo>
                  <a:pt x="20" y="106"/>
                </a:lnTo>
                <a:lnTo>
                  <a:pt x="16" y="118"/>
                </a:lnTo>
                <a:lnTo>
                  <a:pt x="14" y="121"/>
                </a:lnTo>
                <a:lnTo>
                  <a:pt x="14" y="124"/>
                </a:lnTo>
                <a:lnTo>
                  <a:pt x="14" y="128"/>
                </a:lnTo>
                <a:lnTo>
                  <a:pt x="14" y="129"/>
                </a:lnTo>
                <a:lnTo>
                  <a:pt x="16" y="131"/>
                </a:lnTo>
                <a:lnTo>
                  <a:pt x="16" y="132"/>
                </a:lnTo>
                <a:lnTo>
                  <a:pt x="17" y="134"/>
                </a:lnTo>
                <a:lnTo>
                  <a:pt x="19" y="134"/>
                </a:lnTo>
                <a:lnTo>
                  <a:pt x="19" y="134"/>
                </a:lnTo>
                <a:lnTo>
                  <a:pt x="19" y="135"/>
                </a:lnTo>
                <a:lnTo>
                  <a:pt x="20" y="137"/>
                </a:lnTo>
                <a:lnTo>
                  <a:pt x="22" y="142"/>
                </a:lnTo>
                <a:lnTo>
                  <a:pt x="22" y="143"/>
                </a:lnTo>
                <a:lnTo>
                  <a:pt x="23" y="145"/>
                </a:lnTo>
                <a:lnTo>
                  <a:pt x="25" y="145"/>
                </a:lnTo>
                <a:lnTo>
                  <a:pt x="25" y="145"/>
                </a:lnTo>
                <a:lnTo>
                  <a:pt x="27" y="145"/>
                </a:lnTo>
                <a:lnTo>
                  <a:pt x="27" y="147"/>
                </a:lnTo>
                <a:lnTo>
                  <a:pt x="28" y="150"/>
                </a:lnTo>
                <a:lnTo>
                  <a:pt x="28" y="153"/>
                </a:lnTo>
                <a:lnTo>
                  <a:pt x="28" y="153"/>
                </a:lnTo>
                <a:lnTo>
                  <a:pt x="27" y="156"/>
                </a:lnTo>
                <a:lnTo>
                  <a:pt x="27" y="156"/>
                </a:lnTo>
                <a:lnTo>
                  <a:pt x="27" y="158"/>
                </a:lnTo>
                <a:lnTo>
                  <a:pt x="27" y="158"/>
                </a:lnTo>
                <a:lnTo>
                  <a:pt x="27" y="159"/>
                </a:lnTo>
                <a:lnTo>
                  <a:pt x="27" y="156"/>
                </a:lnTo>
                <a:lnTo>
                  <a:pt x="25" y="153"/>
                </a:lnTo>
                <a:lnTo>
                  <a:pt x="25" y="151"/>
                </a:lnTo>
                <a:lnTo>
                  <a:pt x="23" y="150"/>
                </a:lnTo>
                <a:lnTo>
                  <a:pt x="20" y="148"/>
                </a:lnTo>
                <a:lnTo>
                  <a:pt x="17" y="148"/>
                </a:lnTo>
                <a:lnTo>
                  <a:pt x="17" y="148"/>
                </a:lnTo>
                <a:lnTo>
                  <a:pt x="16" y="147"/>
                </a:lnTo>
                <a:lnTo>
                  <a:pt x="16" y="147"/>
                </a:lnTo>
                <a:lnTo>
                  <a:pt x="14" y="147"/>
                </a:lnTo>
                <a:lnTo>
                  <a:pt x="14" y="147"/>
                </a:lnTo>
                <a:lnTo>
                  <a:pt x="12" y="148"/>
                </a:lnTo>
                <a:lnTo>
                  <a:pt x="11" y="150"/>
                </a:lnTo>
                <a:lnTo>
                  <a:pt x="11" y="151"/>
                </a:lnTo>
                <a:lnTo>
                  <a:pt x="9" y="153"/>
                </a:lnTo>
                <a:lnTo>
                  <a:pt x="9" y="158"/>
                </a:lnTo>
                <a:lnTo>
                  <a:pt x="8" y="159"/>
                </a:lnTo>
                <a:lnTo>
                  <a:pt x="6" y="161"/>
                </a:lnTo>
                <a:lnTo>
                  <a:pt x="6" y="161"/>
                </a:lnTo>
                <a:lnTo>
                  <a:pt x="5" y="159"/>
                </a:lnTo>
                <a:lnTo>
                  <a:pt x="5" y="158"/>
                </a:lnTo>
                <a:lnTo>
                  <a:pt x="5" y="156"/>
                </a:lnTo>
                <a:lnTo>
                  <a:pt x="3" y="151"/>
                </a:lnTo>
                <a:lnTo>
                  <a:pt x="3" y="147"/>
                </a:lnTo>
                <a:lnTo>
                  <a:pt x="6" y="140"/>
                </a:lnTo>
                <a:lnTo>
                  <a:pt x="6" y="139"/>
                </a:lnTo>
                <a:lnTo>
                  <a:pt x="6" y="137"/>
                </a:lnTo>
                <a:lnTo>
                  <a:pt x="5" y="135"/>
                </a:lnTo>
                <a:lnTo>
                  <a:pt x="5" y="131"/>
                </a:lnTo>
                <a:lnTo>
                  <a:pt x="5" y="131"/>
                </a:lnTo>
                <a:lnTo>
                  <a:pt x="6" y="129"/>
                </a:lnTo>
                <a:lnTo>
                  <a:pt x="6" y="126"/>
                </a:lnTo>
                <a:lnTo>
                  <a:pt x="8" y="124"/>
                </a:lnTo>
                <a:lnTo>
                  <a:pt x="8" y="123"/>
                </a:lnTo>
                <a:lnTo>
                  <a:pt x="8" y="118"/>
                </a:lnTo>
                <a:lnTo>
                  <a:pt x="6" y="113"/>
                </a:lnTo>
                <a:lnTo>
                  <a:pt x="5" y="110"/>
                </a:lnTo>
                <a:lnTo>
                  <a:pt x="3" y="110"/>
                </a:lnTo>
                <a:lnTo>
                  <a:pt x="3" y="109"/>
                </a:lnTo>
                <a:lnTo>
                  <a:pt x="5" y="106"/>
                </a:lnTo>
                <a:lnTo>
                  <a:pt x="6" y="102"/>
                </a:lnTo>
                <a:lnTo>
                  <a:pt x="6" y="99"/>
                </a:lnTo>
                <a:lnTo>
                  <a:pt x="8" y="96"/>
                </a:lnTo>
                <a:lnTo>
                  <a:pt x="8" y="95"/>
                </a:lnTo>
                <a:lnTo>
                  <a:pt x="8" y="82"/>
                </a:lnTo>
                <a:lnTo>
                  <a:pt x="8" y="80"/>
                </a:lnTo>
                <a:lnTo>
                  <a:pt x="6" y="76"/>
                </a:lnTo>
                <a:lnTo>
                  <a:pt x="6" y="74"/>
                </a:lnTo>
                <a:lnTo>
                  <a:pt x="8" y="71"/>
                </a:lnTo>
                <a:lnTo>
                  <a:pt x="8" y="69"/>
                </a:lnTo>
                <a:lnTo>
                  <a:pt x="9" y="66"/>
                </a:lnTo>
                <a:lnTo>
                  <a:pt x="8" y="63"/>
                </a:lnTo>
                <a:lnTo>
                  <a:pt x="6" y="58"/>
                </a:lnTo>
                <a:lnTo>
                  <a:pt x="6" y="57"/>
                </a:lnTo>
                <a:lnTo>
                  <a:pt x="3" y="55"/>
                </a:lnTo>
                <a:lnTo>
                  <a:pt x="3" y="54"/>
                </a:lnTo>
                <a:lnTo>
                  <a:pt x="1" y="52"/>
                </a:lnTo>
                <a:lnTo>
                  <a:pt x="3" y="52"/>
                </a:lnTo>
                <a:lnTo>
                  <a:pt x="3" y="52"/>
                </a:lnTo>
                <a:lnTo>
                  <a:pt x="1" y="50"/>
                </a:lnTo>
                <a:lnTo>
                  <a:pt x="1" y="49"/>
                </a:lnTo>
                <a:lnTo>
                  <a:pt x="0" y="43"/>
                </a:lnTo>
                <a:lnTo>
                  <a:pt x="1" y="41"/>
                </a:lnTo>
                <a:lnTo>
                  <a:pt x="1" y="39"/>
                </a:lnTo>
                <a:lnTo>
                  <a:pt x="3" y="36"/>
                </a:lnTo>
                <a:lnTo>
                  <a:pt x="3" y="32"/>
                </a:lnTo>
                <a:lnTo>
                  <a:pt x="3" y="27"/>
                </a:lnTo>
                <a:lnTo>
                  <a:pt x="3" y="25"/>
                </a:lnTo>
                <a:lnTo>
                  <a:pt x="3" y="22"/>
                </a:lnTo>
                <a:lnTo>
                  <a:pt x="3" y="20"/>
                </a:lnTo>
                <a:lnTo>
                  <a:pt x="5" y="19"/>
                </a:lnTo>
                <a:lnTo>
                  <a:pt x="8" y="19"/>
                </a:lnTo>
                <a:lnTo>
                  <a:pt x="8" y="19"/>
                </a:lnTo>
                <a:lnTo>
                  <a:pt x="11" y="20"/>
                </a:lnTo>
                <a:lnTo>
                  <a:pt x="11" y="20"/>
                </a:lnTo>
                <a:lnTo>
                  <a:pt x="11" y="20"/>
                </a:lnTo>
                <a:lnTo>
                  <a:pt x="12" y="19"/>
                </a:lnTo>
                <a:lnTo>
                  <a:pt x="14" y="17"/>
                </a:lnTo>
                <a:lnTo>
                  <a:pt x="12" y="17"/>
                </a:lnTo>
                <a:lnTo>
                  <a:pt x="14" y="16"/>
                </a:lnTo>
                <a:lnTo>
                  <a:pt x="16" y="14"/>
                </a:lnTo>
                <a:lnTo>
                  <a:pt x="16" y="14"/>
                </a:lnTo>
                <a:lnTo>
                  <a:pt x="14" y="14"/>
                </a:lnTo>
                <a:lnTo>
                  <a:pt x="16" y="13"/>
                </a:lnTo>
                <a:lnTo>
                  <a:pt x="16" y="11"/>
                </a:lnTo>
                <a:lnTo>
                  <a:pt x="16" y="9"/>
                </a:lnTo>
                <a:lnTo>
                  <a:pt x="12" y="6"/>
                </a:lnTo>
                <a:lnTo>
                  <a:pt x="11" y="3"/>
                </a:lnTo>
                <a:lnTo>
                  <a:pt x="14" y="3"/>
                </a:lnTo>
                <a:lnTo>
                  <a:pt x="14" y="3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4" name="Freeform 156"/>
          <p:cNvSpPr>
            <a:spLocks/>
          </p:cNvSpPr>
          <p:nvPr/>
        </p:nvSpPr>
        <p:spPr bwMode="auto">
          <a:xfrm>
            <a:off x="-658484" y="784784"/>
            <a:ext cx="157826" cy="112399"/>
          </a:xfrm>
          <a:custGeom>
            <a:avLst/>
            <a:gdLst>
              <a:gd name="T0" fmla="*/ 14 w 30"/>
              <a:gd name="T1" fmla="*/ 0 h 21"/>
              <a:gd name="T2" fmla="*/ 25 w 30"/>
              <a:gd name="T3" fmla="*/ 5 h 21"/>
              <a:gd name="T4" fmla="*/ 28 w 30"/>
              <a:gd name="T5" fmla="*/ 7 h 21"/>
              <a:gd name="T6" fmla="*/ 30 w 30"/>
              <a:gd name="T7" fmla="*/ 8 h 21"/>
              <a:gd name="T8" fmla="*/ 30 w 30"/>
              <a:gd name="T9" fmla="*/ 11 h 21"/>
              <a:gd name="T10" fmla="*/ 28 w 30"/>
              <a:gd name="T11" fmla="*/ 11 h 21"/>
              <a:gd name="T12" fmla="*/ 28 w 30"/>
              <a:gd name="T13" fmla="*/ 13 h 21"/>
              <a:gd name="T14" fmla="*/ 27 w 30"/>
              <a:gd name="T15" fmla="*/ 11 h 21"/>
              <a:gd name="T16" fmla="*/ 27 w 30"/>
              <a:gd name="T17" fmla="*/ 10 h 21"/>
              <a:gd name="T18" fmla="*/ 24 w 30"/>
              <a:gd name="T19" fmla="*/ 11 h 21"/>
              <a:gd name="T20" fmla="*/ 24 w 30"/>
              <a:gd name="T21" fmla="*/ 14 h 21"/>
              <a:gd name="T22" fmla="*/ 21 w 30"/>
              <a:gd name="T23" fmla="*/ 18 h 21"/>
              <a:gd name="T24" fmla="*/ 14 w 30"/>
              <a:gd name="T25" fmla="*/ 19 h 21"/>
              <a:gd name="T26" fmla="*/ 9 w 30"/>
              <a:gd name="T27" fmla="*/ 19 h 21"/>
              <a:gd name="T28" fmla="*/ 6 w 30"/>
              <a:gd name="T29" fmla="*/ 21 h 21"/>
              <a:gd name="T30" fmla="*/ 3 w 30"/>
              <a:gd name="T31" fmla="*/ 18 h 21"/>
              <a:gd name="T32" fmla="*/ 2 w 30"/>
              <a:gd name="T33" fmla="*/ 14 h 21"/>
              <a:gd name="T34" fmla="*/ 2 w 30"/>
              <a:gd name="T35" fmla="*/ 14 h 21"/>
              <a:gd name="T36" fmla="*/ 0 w 30"/>
              <a:gd name="T37" fmla="*/ 13 h 21"/>
              <a:gd name="T38" fmla="*/ 0 w 30"/>
              <a:gd name="T39" fmla="*/ 11 h 21"/>
              <a:gd name="T40" fmla="*/ 2 w 30"/>
              <a:gd name="T41" fmla="*/ 8 h 21"/>
              <a:gd name="T42" fmla="*/ 2 w 30"/>
              <a:gd name="T43" fmla="*/ 7 h 21"/>
              <a:gd name="T44" fmla="*/ 3 w 30"/>
              <a:gd name="T45" fmla="*/ 5 h 21"/>
              <a:gd name="T46" fmla="*/ 6 w 30"/>
              <a:gd name="T47" fmla="*/ 2 h 21"/>
              <a:gd name="T48" fmla="*/ 9 w 30"/>
              <a:gd name="T49" fmla="*/ 0 h 21"/>
              <a:gd name="T50" fmla="*/ 11 w 30"/>
              <a:gd name="T51" fmla="*/ 0 h 21"/>
              <a:gd name="T52" fmla="*/ 14 w 30"/>
              <a:gd name="T53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" h="21">
                <a:moveTo>
                  <a:pt x="14" y="0"/>
                </a:moveTo>
                <a:lnTo>
                  <a:pt x="25" y="5"/>
                </a:lnTo>
                <a:lnTo>
                  <a:pt x="28" y="7"/>
                </a:lnTo>
                <a:lnTo>
                  <a:pt x="30" y="8"/>
                </a:lnTo>
                <a:lnTo>
                  <a:pt x="30" y="11"/>
                </a:lnTo>
                <a:lnTo>
                  <a:pt x="28" y="11"/>
                </a:lnTo>
                <a:lnTo>
                  <a:pt x="28" y="13"/>
                </a:lnTo>
                <a:lnTo>
                  <a:pt x="27" y="11"/>
                </a:lnTo>
                <a:lnTo>
                  <a:pt x="27" y="10"/>
                </a:lnTo>
                <a:lnTo>
                  <a:pt x="24" y="11"/>
                </a:lnTo>
                <a:lnTo>
                  <a:pt x="24" y="14"/>
                </a:lnTo>
                <a:lnTo>
                  <a:pt x="21" y="18"/>
                </a:lnTo>
                <a:lnTo>
                  <a:pt x="14" y="19"/>
                </a:lnTo>
                <a:lnTo>
                  <a:pt x="9" y="19"/>
                </a:lnTo>
                <a:lnTo>
                  <a:pt x="6" y="21"/>
                </a:lnTo>
                <a:lnTo>
                  <a:pt x="3" y="18"/>
                </a:lnTo>
                <a:lnTo>
                  <a:pt x="2" y="14"/>
                </a:lnTo>
                <a:lnTo>
                  <a:pt x="2" y="14"/>
                </a:lnTo>
                <a:lnTo>
                  <a:pt x="0" y="13"/>
                </a:lnTo>
                <a:lnTo>
                  <a:pt x="0" y="11"/>
                </a:lnTo>
                <a:lnTo>
                  <a:pt x="2" y="8"/>
                </a:lnTo>
                <a:lnTo>
                  <a:pt x="2" y="7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1" y="0"/>
                </a:lnTo>
                <a:lnTo>
                  <a:pt x="1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5" name="Freeform 159"/>
          <p:cNvSpPr>
            <a:spLocks/>
          </p:cNvSpPr>
          <p:nvPr/>
        </p:nvSpPr>
        <p:spPr bwMode="auto">
          <a:xfrm>
            <a:off x="-353355" y="522522"/>
            <a:ext cx="78915" cy="58876"/>
          </a:xfrm>
          <a:custGeom>
            <a:avLst/>
            <a:gdLst>
              <a:gd name="T0" fmla="*/ 7 w 15"/>
              <a:gd name="T1" fmla="*/ 0 h 11"/>
              <a:gd name="T2" fmla="*/ 8 w 15"/>
              <a:gd name="T3" fmla="*/ 0 h 11"/>
              <a:gd name="T4" fmla="*/ 10 w 15"/>
              <a:gd name="T5" fmla="*/ 0 h 11"/>
              <a:gd name="T6" fmla="*/ 11 w 15"/>
              <a:gd name="T7" fmla="*/ 2 h 11"/>
              <a:gd name="T8" fmla="*/ 11 w 15"/>
              <a:gd name="T9" fmla="*/ 4 h 11"/>
              <a:gd name="T10" fmla="*/ 13 w 15"/>
              <a:gd name="T11" fmla="*/ 4 h 11"/>
              <a:gd name="T12" fmla="*/ 13 w 15"/>
              <a:gd name="T13" fmla="*/ 5 h 11"/>
              <a:gd name="T14" fmla="*/ 15 w 15"/>
              <a:gd name="T15" fmla="*/ 7 h 11"/>
              <a:gd name="T16" fmla="*/ 11 w 15"/>
              <a:gd name="T17" fmla="*/ 8 h 11"/>
              <a:gd name="T18" fmla="*/ 11 w 15"/>
              <a:gd name="T19" fmla="*/ 10 h 11"/>
              <a:gd name="T20" fmla="*/ 13 w 15"/>
              <a:gd name="T21" fmla="*/ 10 h 11"/>
              <a:gd name="T22" fmla="*/ 13 w 15"/>
              <a:gd name="T23" fmla="*/ 11 h 11"/>
              <a:gd name="T24" fmla="*/ 11 w 15"/>
              <a:gd name="T25" fmla="*/ 11 h 11"/>
              <a:gd name="T26" fmla="*/ 11 w 15"/>
              <a:gd name="T27" fmla="*/ 10 h 11"/>
              <a:gd name="T28" fmla="*/ 10 w 15"/>
              <a:gd name="T29" fmla="*/ 8 h 11"/>
              <a:gd name="T30" fmla="*/ 8 w 15"/>
              <a:gd name="T31" fmla="*/ 8 h 11"/>
              <a:gd name="T32" fmla="*/ 8 w 15"/>
              <a:gd name="T33" fmla="*/ 7 h 11"/>
              <a:gd name="T34" fmla="*/ 7 w 15"/>
              <a:gd name="T35" fmla="*/ 5 h 11"/>
              <a:gd name="T36" fmla="*/ 5 w 15"/>
              <a:gd name="T37" fmla="*/ 4 h 11"/>
              <a:gd name="T38" fmla="*/ 2 w 15"/>
              <a:gd name="T39" fmla="*/ 4 h 11"/>
              <a:gd name="T40" fmla="*/ 0 w 15"/>
              <a:gd name="T41" fmla="*/ 4 h 11"/>
              <a:gd name="T42" fmla="*/ 0 w 15"/>
              <a:gd name="T43" fmla="*/ 4 h 11"/>
              <a:gd name="T44" fmla="*/ 0 w 15"/>
              <a:gd name="T45" fmla="*/ 2 h 11"/>
              <a:gd name="T46" fmla="*/ 0 w 15"/>
              <a:gd name="T47" fmla="*/ 0 h 11"/>
              <a:gd name="T48" fmla="*/ 4 w 15"/>
              <a:gd name="T49" fmla="*/ 0 h 11"/>
              <a:gd name="T50" fmla="*/ 5 w 15"/>
              <a:gd name="T51" fmla="*/ 0 h 11"/>
              <a:gd name="T52" fmla="*/ 7 w 15"/>
              <a:gd name="T53" fmla="*/ 0 h 11"/>
              <a:gd name="T54" fmla="*/ 7 w 15"/>
              <a:gd name="T55" fmla="*/ 0 h 11"/>
              <a:gd name="T56" fmla="*/ 7 w 15"/>
              <a:gd name="T5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" h="11">
                <a:moveTo>
                  <a:pt x="7" y="0"/>
                </a:moveTo>
                <a:lnTo>
                  <a:pt x="8" y="0"/>
                </a:lnTo>
                <a:lnTo>
                  <a:pt x="10" y="0"/>
                </a:lnTo>
                <a:lnTo>
                  <a:pt x="11" y="2"/>
                </a:lnTo>
                <a:lnTo>
                  <a:pt x="11" y="4"/>
                </a:lnTo>
                <a:lnTo>
                  <a:pt x="13" y="4"/>
                </a:lnTo>
                <a:lnTo>
                  <a:pt x="13" y="5"/>
                </a:lnTo>
                <a:lnTo>
                  <a:pt x="15" y="7"/>
                </a:lnTo>
                <a:lnTo>
                  <a:pt x="11" y="8"/>
                </a:lnTo>
                <a:lnTo>
                  <a:pt x="11" y="10"/>
                </a:lnTo>
                <a:lnTo>
                  <a:pt x="13" y="10"/>
                </a:lnTo>
                <a:lnTo>
                  <a:pt x="13" y="11"/>
                </a:lnTo>
                <a:lnTo>
                  <a:pt x="11" y="11"/>
                </a:lnTo>
                <a:lnTo>
                  <a:pt x="11" y="10"/>
                </a:lnTo>
                <a:lnTo>
                  <a:pt x="10" y="8"/>
                </a:lnTo>
                <a:lnTo>
                  <a:pt x="8" y="8"/>
                </a:lnTo>
                <a:lnTo>
                  <a:pt x="8" y="7"/>
                </a:lnTo>
                <a:lnTo>
                  <a:pt x="7" y="5"/>
                </a:lnTo>
                <a:lnTo>
                  <a:pt x="5" y="4"/>
                </a:lnTo>
                <a:lnTo>
                  <a:pt x="2" y="4"/>
                </a:lnTo>
                <a:lnTo>
                  <a:pt x="0" y="4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6" name="Freeform 161"/>
          <p:cNvSpPr>
            <a:spLocks/>
          </p:cNvSpPr>
          <p:nvPr/>
        </p:nvSpPr>
        <p:spPr bwMode="auto">
          <a:xfrm>
            <a:off x="9252945" y="490406"/>
            <a:ext cx="299869" cy="112399"/>
          </a:xfrm>
          <a:custGeom>
            <a:avLst/>
            <a:gdLst>
              <a:gd name="T0" fmla="*/ 33 w 57"/>
              <a:gd name="T1" fmla="*/ 0 h 21"/>
              <a:gd name="T2" fmla="*/ 35 w 57"/>
              <a:gd name="T3" fmla="*/ 0 h 21"/>
              <a:gd name="T4" fmla="*/ 37 w 57"/>
              <a:gd name="T5" fmla="*/ 2 h 21"/>
              <a:gd name="T6" fmla="*/ 43 w 57"/>
              <a:gd name="T7" fmla="*/ 2 h 21"/>
              <a:gd name="T8" fmla="*/ 45 w 57"/>
              <a:gd name="T9" fmla="*/ 2 h 21"/>
              <a:gd name="T10" fmla="*/ 46 w 57"/>
              <a:gd name="T11" fmla="*/ 3 h 21"/>
              <a:gd name="T12" fmla="*/ 48 w 57"/>
              <a:gd name="T13" fmla="*/ 5 h 21"/>
              <a:gd name="T14" fmla="*/ 49 w 57"/>
              <a:gd name="T15" fmla="*/ 5 h 21"/>
              <a:gd name="T16" fmla="*/ 51 w 57"/>
              <a:gd name="T17" fmla="*/ 6 h 21"/>
              <a:gd name="T18" fmla="*/ 52 w 57"/>
              <a:gd name="T19" fmla="*/ 8 h 21"/>
              <a:gd name="T20" fmla="*/ 56 w 57"/>
              <a:gd name="T21" fmla="*/ 10 h 21"/>
              <a:gd name="T22" fmla="*/ 57 w 57"/>
              <a:gd name="T23" fmla="*/ 10 h 21"/>
              <a:gd name="T24" fmla="*/ 57 w 57"/>
              <a:gd name="T25" fmla="*/ 11 h 21"/>
              <a:gd name="T26" fmla="*/ 57 w 57"/>
              <a:gd name="T27" fmla="*/ 13 h 21"/>
              <a:gd name="T28" fmla="*/ 52 w 57"/>
              <a:gd name="T29" fmla="*/ 14 h 21"/>
              <a:gd name="T30" fmla="*/ 49 w 57"/>
              <a:gd name="T31" fmla="*/ 16 h 21"/>
              <a:gd name="T32" fmla="*/ 41 w 57"/>
              <a:gd name="T33" fmla="*/ 16 h 21"/>
              <a:gd name="T34" fmla="*/ 33 w 57"/>
              <a:gd name="T35" fmla="*/ 17 h 21"/>
              <a:gd name="T36" fmla="*/ 29 w 57"/>
              <a:gd name="T37" fmla="*/ 19 h 21"/>
              <a:gd name="T38" fmla="*/ 27 w 57"/>
              <a:gd name="T39" fmla="*/ 19 h 21"/>
              <a:gd name="T40" fmla="*/ 24 w 57"/>
              <a:gd name="T41" fmla="*/ 17 h 21"/>
              <a:gd name="T42" fmla="*/ 21 w 57"/>
              <a:gd name="T43" fmla="*/ 17 h 21"/>
              <a:gd name="T44" fmla="*/ 19 w 57"/>
              <a:gd name="T45" fmla="*/ 17 h 21"/>
              <a:gd name="T46" fmla="*/ 16 w 57"/>
              <a:gd name="T47" fmla="*/ 19 h 21"/>
              <a:gd name="T48" fmla="*/ 8 w 57"/>
              <a:gd name="T49" fmla="*/ 19 h 21"/>
              <a:gd name="T50" fmla="*/ 5 w 57"/>
              <a:gd name="T51" fmla="*/ 21 h 21"/>
              <a:gd name="T52" fmla="*/ 4 w 57"/>
              <a:gd name="T53" fmla="*/ 21 h 21"/>
              <a:gd name="T54" fmla="*/ 2 w 57"/>
              <a:gd name="T55" fmla="*/ 16 h 21"/>
              <a:gd name="T56" fmla="*/ 0 w 57"/>
              <a:gd name="T57" fmla="*/ 16 h 21"/>
              <a:gd name="T58" fmla="*/ 2 w 57"/>
              <a:gd name="T59" fmla="*/ 14 h 21"/>
              <a:gd name="T60" fmla="*/ 4 w 57"/>
              <a:gd name="T61" fmla="*/ 11 h 21"/>
              <a:gd name="T62" fmla="*/ 5 w 57"/>
              <a:gd name="T63" fmla="*/ 11 h 21"/>
              <a:gd name="T64" fmla="*/ 10 w 57"/>
              <a:gd name="T65" fmla="*/ 8 h 21"/>
              <a:gd name="T66" fmla="*/ 15 w 57"/>
              <a:gd name="T67" fmla="*/ 5 h 21"/>
              <a:gd name="T68" fmla="*/ 16 w 57"/>
              <a:gd name="T69" fmla="*/ 5 h 21"/>
              <a:gd name="T70" fmla="*/ 19 w 57"/>
              <a:gd name="T71" fmla="*/ 3 h 21"/>
              <a:gd name="T72" fmla="*/ 21 w 57"/>
              <a:gd name="T73" fmla="*/ 2 h 21"/>
              <a:gd name="T74" fmla="*/ 22 w 57"/>
              <a:gd name="T75" fmla="*/ 2 h 21"/>
              <a:gd name="T76" fmla="*/ 26 w 57"/>
              <a:gd name="T77" fmla="*/ 2 h 21"/>
              <a:gd name="T78" fmla="*/ 27 w 57"/>
              <a:gd name="T79" fmla="*/ 2 h 21"/>
              <a:gd name="T80" fmla="*/ 29 w 57"/>
              <a:gd name="T81" fmla="*/ 2 h 21"/>
              <a:gd name="T82" fmla="*/ 32 w 57"/>
              <a:gd name="T83" fmla="*/ 2 h 21"/>
              <a:gd name="T84" fmla="*/ 33 w 57"/>
              <a:gd name="T8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21">
                <a:moveTo>
                  <a:pt x="33" y="0"/>
                </a:moveTo>
                <a:lnTo>
                  <a:pt x="35" y="0"/>
                </a:lnTo>
                <a:lnTo>
                  <a:pt x="37" y="2"/>
                </a:lnTo>
                <a:lnTo>
                  <a:pt x="43" y="2"/>
                </a:lnTo>
                <a:lnTo>
                  <a:pt x="45" y="2"/>
                </a:lnTo>
                <a:lnTo>
                  <a:pt x="46" y="3"/>
                </a:lnTo>
                <a:lnTo>
                  <a:pt x="48" y="5"/>
                </a:lnTo>
                <a:lnTo>
                  <a:pt x="49" y="5"/>
                </a:lnTo>
                <a:lnTo>
                  <a:pt x="51" y="6"/>
                </a:lnTo>
                <a:lnTo>
                  <a:pt x="52" y="8"/>
                </a:lnTo>
                <a:lnTo>
                  <a:pt x="56" y="10"/>
                </a:lnTo>
                <a:lnTo>
                  <a:pt x="57" y="10"/>
                </a:lnTo>
                <a:lnTo>
                  <a:pt x="57" y="11"/>
                </a:lnTo>
                <a:lnTo>
                  <a:pt x="57" y="13"/>
                </a:lnTo>
                <a:lnTo>
                  <a:pt x="52" y="14"/>
                </a:lnTo>
                <a:lnTo>
                  <a:pt x="49" y="16"/>
                </a:lnTo>
                <a:lnTo>
                  <a:pt x="41" y="16"/>
                </a:lnTo>
                <a:lnTo>
                  <a:pt x="33" y="17"/>
                </a:lnTo>
                <a:lnTo>
                  <a:pt x="29" y="19"/>
                </a:lnTo>
                <a:lnTo>
                  <a:pt x="27" y="19"/>
                </a:lnTo>
                <a:lnTo>
                  <a:pt x="24" y="17"/>
                </a:lnTo>
                <a:lnTo>
                  <a:pt x="21" y="17"/>
                </a:lnTo>
                <a:lnTo>
                  <a:pt x="19" y="17"/>
                </a:lnTo>
                <a:lnTo>
                  <a:pt x="16" y="19"/>
                </a:lnTo>
                <a:lnTo>
                  <a:pt x="8" y="19"/>
                </a:lnTo>
                <a:lnTo>
                  <a:pt x="5" y="21"/>
                </a:lnTo>
                <a:lnTo>
                  <a:pt x="4" y="21"/>
                </a:lnTo>
                <a:lnTo>
                  <a:pt x="2" y="16"/>
                </a:lnTo>
                <a:lnTo>
                  <a:pt x="0" y="16"/>
                </a:lnTo>
                <a:lnTo>
                  <a:pt x="2" y="14"/>
                </a:lnTo>
                <a:lnTo>
                  <a:pt x="4" y="11"/>
                </a:lnTo>
                <a:lnTo>
                  <a:pt x="5" y="11"/>
                </a:lnTo>
                <a:lnTo>
                  <a:pt x="10" y="8"/>
                </a:lnTo>
                <a:lnTo>
                  <a:pt x="15" y="5"/>
                </a:lnTo>
                <a:lnTo>
                  <a:pt x="16" y="5"/>
                </a:lnTo>
                <a:lnTo>
                  <a:pt x="19" y="3"/>
                </a:lnTo>
                <a:lnTo>
                  <a:pt x="21" y="2"/>
                </a:lnTo>
                <a:lnTo>
                  <a:pt x="22" y="2"/>
                </a:lnTo>
                <a:lnTo>
                  <a:pt x="26" y="2"/>
                </a:lnTo>
                <a:lnTo>
                  <a:pt x="27" y="2"/>
                </a:lnTo>
                <a:lnTo>
                  <a:pt x="29" y="2"/>
                </a:lnTo>
                <a:lnTo>
                  <a:pt x="32" y="2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7" name="Freeform 162"/>
          <p:cNvSpPr>
            <a:spLocks/>
          </p:cNvSpPr>
          <p:nvPr/>
        </p:nvSpPr>
        <p:spPr bwMode="auto">
          <a:xfrm>
            <a:off x="-2889082" y="3434159"/>
            <a:ext cx="305129" cy="369310"/>
          </a:xfrm>
          <a:custGeom>
            <a:avLst/>
            <a:gdLst>
              <a:gd name="T0" fmla="*/ 19 w 58"/>
              <a:gd name="T1" fmla="*/ 2 h 69"/>
              <a:gd name="T2" fmla="*/ 22 w 58"/>
              <a:gd name="T3" fmla="*/ 5 h 69"/>
              <a:gd name="T4" fmla="*/ 27 w 58"/>
              <a:gd name="T5" fmla="*/ 8 h 69"/>
              <a:gd name="T6" fmla="*/ 27 w 58"/>
              <a:gd name="T7" fmla="*/ 9 h 69"/>
              <a:gd name="T8" fmla="*/ 27 w 58"/>
              <a:gd name="T9" fmla="*/ 13 h 69"/>
              <a:gd name="T10" fmla="*/ 31 w 58"/>
              <a:gd name="T11" fmla="*/ 16 h 69"/>
              <a:gd name="T12" fmla="*/ 38 w 58"/>
              <a:gd name="T13" fmla="*/ 19 h 69"/>
              <a:gd name="T14" fmla="*/ 36 w 58"/>
              <a:gd name="T15" fmla="*/ 20 h 69"/>
              <a:gd name="T16" fmla="*/ 36 w 58"/>
              <a:gd name="T17" fmla="*/ 22 h 69"/>
              <a:gd name="T18" fmla="*/ 38 w 58"/>
              <a:gd name="T19" fmla="*/ 24 h 69"/>
              <a:gd name="T20" fmla="*/ 38 w 58"/>
              <a:gd name="T21" fmla="*/ 25 h 69"/>
              <a:gd name="T22" fmla="*/ 46 w 58"/>
              <a:gd name="T23" fmla="*/ 28 h 69"/>
              <a:gd name="T24" fmla="*/ 53 w 58"/>
              <a:gd name="T25" fmla="*/ 27 h 69"/>
              <a:gd name="T26" fmla="*/ 53 w 58"/>
              <a:gd name="T27" fmla="*/ 30 h 69"/>
              <a:gd name="T28" fmla="*/ 53 w 58"/>
              <a:gd name="T29" fmla="*/ 33 h 69"/>
              <a:gd name="T30" fmla="*/ 53 w 58"/>
              <a:gd name="T31" fmla="*/ 36 h 69"/>
              <a:gd name="T32" fmla="*/ 50 w 58"/>
              <a:gd name="T33" fmla="*/ 39 h 69"/>
              <a:gd name="T34" fmla="*/ 50 w 58"/>
              <a:gd name="T35" fmla="*/ 46 h 69"/>
              <a:gd name="T36" fmla="*/ 57 w 58"/>
              <a:gd name="T37" fmla="*/ 50 h 69"/>
              <a:gd name="T38" fmla="*/ 58 w 58"/>
              <a:gd name="T39" fmla="*/ 55 h 69"/>
              <a:gd name="T40" fmla="*/ 53 w 58"/>
              <a:gd name="T41" fmla="*/ 58 h 69"/>
              <a:gd name="T42" fmla="*/ 52 w 58"/>
              <a:gd name="T43" fmla="*/ 61 h 69"/>
              <a:gd name="T44" fmla="*/ 52 w 58"/>
              <a:gd name="T45" fmla="*/ 66 h 69"/>
              <a:gd name="T46" fmla="*/ 49 w 58"/>
              <a:gd name="T47" fmla="*/ 68 h 69"/>
              <a:gd name="T48" fmla="*/ 44 w 58"/>
              <a:gd name="T49" fmla="*/ 68 h 69"/>
              <a:gd name="T50" fmla="*/ 38 w 58"/>
              <a:gd name="T51" fmla="*/ 69 h 69"/>
              <a:gd name="T52" fmla="*/ 39 w 58"/>
              <a:gd name="T53" fmla="*/ 66 h 69"/>
              <a:gd name="T54" fmla="*/ 39 w 58"/>
              <a:gd name="T55" fmla="*/ 61 h 69"/>
              <a:gd name="T56" fmla="*/ 33 w 58"/>
              <a:gd name="T57" fmla="*/ 57 h 69"/>
              <a:gd name="T58" fmla="*/ 28 w 58"/>
              <a:gd name="T59" fmla="*/ 54 h 69"/>
              <a:gd name="T60" fmla="*/ 27 w 58"/>
              <a:gd name="T61" fmla="*/ 52 h 69"/>
              <a:gd name="T62" fmla="*/ 25 w 58"/>
              <a:gd name="T63" fmla="*/ 55 h 69"/>
              <a:gd name="T64" fmla="*/ 22 w 58"/>
              <a:gd name="T65" fmla="*/ 58 h 69"/>
              <a:gd name="T66" fmla="*/ 19 w 58"/>
              <a:gd name="T67" fmla="*/ 57 h 69"/>
              <a:gd name="T68" fmla="*/ 11 w 58"/>
              <a:gd name="T69" fmla="*/ 54 h 69"/>
              <a:gd name="T70" fmla="*/ 5 w 58"/>
              <a:gd name="T71" fmla="*/ 49 h 69"/>
              <a:gd name="T72" fmla="*/ 6 w 58"/>
              <a:gd name="T73" fmla="*/ 46 h 69"/>
              <a:gd name="T74" fmla="*/ 8 w 58"/>
              <a:gd name="T75" fmla="*/ 44 h 69"/>
              <a:gd name="T76" fmla="*/ 6 w 58"/>
              <a:gd name="T77" fmla="*/ 39 h 69"/>
              <a:gd name="T78" fmla="*/ 9 w 58"/>
              <a:gd name="T79" fmla="*/ 38 h 69"/>
              <a:gd name="T80" fmla="*/ 3 w 58"/>
              <a:gd name="T81" fmla="*/ 33 h 69"/>
              <a:gd name="T82" fmla="*/ 3 w 58"/>
              <a:gd name="T83" fmla="*/ 30 h 69"/>
              <a:gd name="T84" fmla="*/ 6 w 58"/>
              <a:gd name="T85" fmla="*/ 24 h 69"/>
              <a:gd name="T86" fmla="*/ 1 w 58"/>
              <a:gd name="T87" fmla="*/ 24 h 69"/>
              <a:gd name="T88" fmla="*/ 3 w 58"/>
              <a:gd name="T89" fmla="*/ 22 h 69"/>
              <a:gd name="T90" fmla="*/ 3 w 58"/>
              <a:gd name="T91" fmla="*/ 17 h 69"/>
              <a:gd name="T92" fmla="*/ 8 w 58"/>
              <a:gd name="T93" fmla="*/ 17 h 69"/>
              <a:gd name="T94" fmla="*/ 3 w 58"/>
              <a:gd name="T95" fmla="*/ 16 h 69"/>
              <a:gd name="T96" fmla="*/ 1 w 58"/>
              <a:gd name="T97" fmla="*/ 13 h 69"/>
              <a:gd name="T98" fmla="*/ 0 w 58"/>
              <a:gd name="T99" fmla="*/ 6 h 69"/>
              <a:gd name="T100" fmla="*/ 1 w 58"/>
              <a:gd name="T101" fmla="*/ 5 h 69"/>
              <a:gd name="T102" fmla="*/ 5 w 58"/>
              <a:gd name="T103" fmla="*/ 3 h 69"/>
              <a:gd name="T104" fmla="*/ 8 w 58"/>
              <a:gd name="T105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" h="69">
                <a:moveTo>
                  <a:pt x="11" y="0"/>
                </a:move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9" y="2"/>
                </a:lnTo>
                <a:lnTo>
                  <a:pt x="19" y="2"/>
                </a:lnTo>
                <a:lnTo>
                  <a:pt x="19" y="2"/>
                </a:lnTo>
                <a:lnTo>
                  <a:pt x="20" y="3"/>
                </a:lnTo>
                <a:lnTo>
                  <a:pt x="20" y="3"/>
                </a:lnTo>
                <a:lnTo>
                  <a:pt x="22" y="5"/>
                </a:lnTo>
                <a:lnTo>
                  <a:pt x="24" y="5"/>
                </a:lnTo>
                <a:lnTo>
                  <a:pt x="24" y="6"/>
                </a:lnTo>
                <a:lnTo>
                  <a:pt x="25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8"/>
                </a:lnTo>
                <a:lnTo>
                  <a:pt x="27" y="9"/>
                </a:lnTo>
                <a:lnTo>
                  <a:pt x="27" y="11"/>
                </a:lnTo>
                <a:lnTo>
                  <a:pt x="27" y="11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7" y="13"/>
                </a:lnTo>
                <a:lnTo>
                  <a:pt x="28" y="14"/>
                </a:lnTo>
                <a:lnTo>
                  <a:pt x="30" y="14"/>
                </a:lnTo>
                <a:lnTo>
                  <a:pt x="31" y="16"/>
                </a:lnTo>
                <a:lnTo>
                  <a:pt x="31" y="16"/>
                </a:lnTo>
                <a:lnTo>
                  <a:pt x="33" y="16"/>
                </a:lnTo>
                <a:lnTo>
                  <a:pt x="33" y="17"/>
                </a:lnTo>
                <a:lnTo>
                  <a:pt x="36" y="17"/>
                </a:lnTo>
                <a:lnTo>
                  <a:pt x="36" y="17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8" y="19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0"/>
                </a:lnTo>
                <a:lnTo>
                  <a:pt x="36" y="22"/>
                </a:lnTo>
                <a:lnTo>
                  <a:pt x="36" y="22"/>
                </a:lnTo>
                <a:lnTo>
                  <a:pt x="36" y="22"/>
                </a:lnTo>
                <a:lnTo>
                  <a:pt x="38" y="22"/>
                </a:lnTo>
                <a:lnTo>
                  <a:pt x="38" y="22"/>
                </a:lnTo>
                <a:lnTo>
                  <a:pt x="38" y="24"/>
                </a:lnTo>
                <a:lnTo>
                  <a:pt x="38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8" y="25"/>
                </a:lnTo>
                <a:lnTo>
                  <a:pt x="39" y="25"/>
                </a:lnTo>
                <a:lnTo>
                  <a:pt x="39" y="27"/>
                </a:lnTo>
                <a:lnTo>
                  <a:pt x="41" y="27"/>
                </a:lnTo>
                <a:lnTo>
                  <a:pt x="44" y="27"/>
                </a:lnTo>
                <a:lnTo>
                  <a:pt x="46" y="28"/>
                </a:lnTo>
                <a:lnTo>
                  <a:pt x="46" y="30"/>
                </a:lnTo>
                <a:lnTo>
                  <a:pt x="47" y="28"/>
                </a:lnTo>
                <a:lnTo>
                  <a:pt x="50" y="27"/>
                </a:lnTo>
                <a:lnTo>
                  <a:pt x="52" y="27"/>
                </a:lnTo>
                <a:lnTo>
                  <a:pt x="53" y="27"/>
                </a:lnTo>
                <a:lnTo>
                  <a:pt x="55" y="28"/>
                </a:lnTo>
                <a:lnTo>
                  <a:pt x="55" y="28"/>
                </a:lnTo>
                <a:lnTo>
                  <a:pt x="55" y="30"/>
                </a:lnTo>
                <a:lnTo>
                  <a:pt x="53" y="28"/>
                </a:lnTo>
                <a:lnTo>
                  <a:pt x="53" y="30"/>
                </a:lnTo>
                <a:lnTo>
                  <a:pt x="52" y="30"/>
                </a:lnTo>
                <a:lnTo>
                  <a:pt x="52" y="31"/>
                </a:lnTo>
                <a:lnTo>
                  <a:pt x="52" y="33"/>
                </a:lnTo>
                <a:lnTo>
                  <a:pt x="53" y="33"/>
                </a:lnTo>
                <a:lnTo>
                  <a:pt x="53" y="33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5" y="35"/>
                </a:lnTo>
                <a:lnTo>
                  <a:pt x="53" y="36"/>
                </a:lnTo>
                <a:lnTo>
                  <a:pt x="53" y="36"/>
                </a:lnTo>
                <a:lnTo>
                  <a:pt x="53" y="38"/>
                </a:lnTo>
                <a:lnTo>
                  <a:pt x="52" y="39"/>
                </a:lnTo>
                <a:lnTo>
                  <a:pt x="50" y="39"/>
                </a:lnTo>
                <a:lnTo>
                  <a:pt x="50" y="39"/>
                </a:lnTo>
                <a:lnTo>
                  <a:pt x="50" y="41"/>
                </a:lnTo>
                <a:lnTo>
                  <a:pt x="50" y="43"/>
                </a:lnTo>
                <a:lnTo>
                  <a:pt x="50" y="44"/>
                </a:lnTo>
                <a:lnTo>
                  <a:pt x="50" y="44"/>
                </a:lnTo>
                <a:lnTo>
                  <a:pt x="50" y="46"/>
                </a:lnTo>
                <a:lnTo>
                  <a:pt x="52" y="46"/>
                </a:lnTo>
                <a:lnTo>
                  <a:pt x="52" y="47"/>
                </a:lnTo>
                <a:lnTo>
                  <a:pt x="53" y="49"/>
                </a:lnTo>
                <a:lnTo>
                  <a:pt x="55" y="50"/>
                </a:lnTo>
                <a:lnTo>
                  <a:pt x="57" y="50"/>
                </a:lnTo>
                <a:lnTo>
                  <a:pt x="57" y="52"/>
                </a:lnTo>
                <a:lnTo>
                  <a:pt x="57" y="52"/>
                </a:lnTo>
                <a:lnTo>
                  <a:pt x="58" y="54"/>
                </a:lnTo>
                <a:lnTo>
                  <a:pt x="58" y="54"/>
                </a:lnTo>
                <a:lnTo>
                  <a:pt x="58" y="55"/>
                </a:lnTo>
                <a:lnTo>
                  <a:pt x="58" y="55"/>
                </a:lnTo>
                <a:lnTo>
                  <a:pt x="57" y="57"/>
                </a:lnTo>
                <a:lnTo>
                  <a:pt x="57" y="57"/>
                </a:lnTo>
                <a:lnTo>
                  <a:pt x="55" y="58"/>
                </a:lnTo>
                <a:lnTo>
                  <a:pt x="53" y="58"/>
                </a:lnTo>
                <a:lnTo>
                  <a:pt x="52" y="58"/>
                </a:lnTo>
                <a:lnTo>
                  <a:pt x="52" y="60"/>
                </a:lnTo>
                <a:lnTo>
                  <a:pt x="52" y="60"/>
                </a:lnTo>
                <a:lnTo>
                  <a:pt x="52" y="61"/>
                </a:lnTo>
                <a:lnTo>
                  <a:pt x="52" y="61"/>
                </a:lnTo>
                <a:lnTo>
                  <a:pt x="50" y="63"/>
                </a:lnTo>
                <a:lnTo>
                  <a:pt x="52" y="65"/>
                </a:lnTo>
                <a:lnTo>
                  <a:pt x="52" y="65"/>
                </a:lnTo>
                <a:lnTo>
                  <a:pt x="52" y="66"/>
                </a:lnTo>
                <a:lnTo>
                  <a:pt x="52" y="66"/>
                </a:lnTo>
                <a:lnTo>
                  <a:pt x="52" y="68"/>
                </a:lnTo>
                <a:lnTo>
                  <a:pt x="50" y="68"/>
                </a:lnTo>
                <a:lnTo>
                  <a:pt x="50" y="68"/>
                </a:lnTo>
                <a:lnTo>
                  <a:pt x="49" y="68"/>
                </a:lnTo>
                <a:lnTo>
                  <a:pt x="49" y="68"/>
                </a:lnTo>
                <a:lnTo>
                  <a:pt x="49" y="68"/>
                </a:lnTo>
                <a:lnTo>
                  <a:pt x="47" y="68"/>
                </a:lnTo>
                <a:lnTo>
                  <a:pt x="46" y="69"/>
                </a:lnTo>
                <a:lnTo>
                  <a:pt x="44" y="68"/>
                </a:lnTo>
                <a:lnTo>
                  <a:pt x="44" y="68"/>
                </a:lnTo>
                <a:lnTo>
                  <a:pt x="42" y="69"/>
                </a:lnTo>
                <a:lnTo>
                  <a:pt x="42" y="69"/>
                </a:lnTo>
                <a:lnTo>
                  <a:pt x="41" y="69"/>
                </a:lnTo>
                <a:lnTo>
                  <a:pt x="39" y="69"/>
                </a:lnTo>
                <a:lnTo>
                  <a:pt x="38" y="69"/>
                </a:lnTo>
                <a:lnTo>
                  <a:pt x="38" y="69"/>
                </a:lnTo>
                <a:lnTo>
                  <a:pt x="38" y="68"/>
                </a:lnTo>
                <a:lnTo>
                  <a:pt x="38" y="68"/>
                </a:lnTo>
                <a:lnTo>
                  <a:pt x="39" y="68"/>
                </a:lnTo>
                <a:lnTo>
                  <a:pt x="39" y="66"/>
                </a:lnTo>
                <a:lnTo>
                  <a:pt x="41" y="63"/>
                </a:lnTo>
                <a:lnTo>
                  <a:pt x="41" y="63"/>
                </a:lnTo>
                <a:lnTo>
                  <a:pt x="41" y="63"/>
                </a:lnTo>
                <a:lnTo>
                  <a:pt x="41" y="61"/>
                </a:lnTo>
                <a:lnTo>
                  <a:pt x="39" y="61"/>
                </a:lnTo>
                <a:lnTo>
                  <a:pt x="36" y="61"/>
                </a:lnTo>
                <a:lnTo>
                  <a:pt x="36" y="60"/>
                </a:lnTo>
                <a:lnTo>
                  <a:pt x="35" y="58"/>
                </a:lnTo>
                <a:lnTo>
                  <a:pt x="33" y="58"/>
                </a:lnTo>
                <a:lnTo>
                  <a:pt x="33" y="57"/>
                </a:lnTo>
                <a:lnTo>
                  <a:pt x="31" y="55"/>
                </a:lnTo>
                <a:lnTo>
                  <a:pt x="31" y="55"/>
                </a:lnTo>
                <a:lnTo>
                  <a:pt x="30" y="55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8" y="52"/>
                </a:lnTo>
                <a:lnTo>
                  <a:pt x="27" y="52"/>
                </a:lnTo>
                <a:lnTo>
                  <a:pt x="27" y="52"/>
                </a:lnTo>
                <a:lnTo>
                  <a:pt x="27" y="52"/>
                </a:lnTo>
                <a:lnTo>
                  <a:pt x="25" y="54"/>
                </a:lnTo>
                <a:lnTo>
                  <a:pt x="25" y="54"/>
                </a:ln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5" y="57"/>
                </a:lnTo>
                <a:lnTo>
                  <a:pt x="24" y="57"/>
                </a:lnTo>
                <a:lnTo>
                  <a:pt x="22" y="58"/>
                </a:lnTo>
                <a:lnTo>
                  <a:pt x="24" y="58"/>
                </a:lnTo>
                <a:lnTo>
                  <a:pt x="22" y="58"/>
                </a:lnTo>
                <a:lnTo>
                  <a:pt x="20" y="60"/>
                </a:lnTo>
                <a:lnTo>
                  <a:pt x="20" y="60"/>
                </a:lnTo>
                <a:lnTo>
                  <a:pt x="20" y="58"/>
                </a:lnTo>
                <a:lnTo>
                  <a:pt x="20" y="58"/>
                </a:lnTo>
                <a:lnTo>
                  <a:pt x="19" y="57"/>
                </a:lnTo>
                <a:lnTo>
                  <a:pt x="16" y="55"/>
                </a:lnTo>
                <a:lnTo>
                  <a:pt x="14" y="55"/>
                </a:lnTo>
                <a:lnTo>
                  <a:pt x="12" y="55"/>
                </a:lnTo>
                <a:lnTo>
                  <a:pt x="11" y="54"/>
                </a:lnTo>
                <a:lnTo>
                  <a:pt x="11" y="54"/>
                </a:lnTo>
                <a:lnTo>
                  <a:pt x="9" y="54"/>
                </a:lnTo>
                <a:lnTo>
                  <a:pt x="8" y="50"/>
                </a:lnTo>
                <a:lnTo>
                  <a:pt x="6" y="49"/>
                </a:lnTo>
                <a:lnTo>
                  <a:pt x="5" y="49"/>
                </a:lnTo>
                <a:lnTo>
                  <a:pt x="5" y="49"/>
                </a:lnTo>
                <a:lnTo>
                  <a:pt x="5" y="47"/>
                </a:lnTo>
                <a:lnTo>
                  <a:pt x="5" y="47"/>
                </a:lnTo>
                <a:lnTo>
                  <a:pt x="5" y="46"/>
                </a:lnTo>
                <a:lnTo>
                  <a:pt x="6" y="46"/>
                </a:lnTo>
                <a:lnTo>
                  <a:pt x="6" y="46"/>
                </a:lnTo>
                <a:lnTo>
                  <a:pt x="8" y="47"/>
                </a:lnTo>
                <a:lnTo>
                  <a:pt x="8" y="47"/>
                </a:lnTo>
                <a:lnTo>
                  <a:pt x="8" y="46"/>
                </a:lnTo>
                <a:lnTo>
                  <a:pt x="9" y="46"/>
                </a:lnTo>
                <a:lnTo>
                  <a:pt x="8" y="44"/>
                </a:lnTo>
                <a:lnTo>
                  <a:pt x="6" y="43"/>
                </a:lnTo>
                <a:lnTo>
                  <a:pt x="5" y="39"/>
                </a:lnTo>
                <a:lnTo>
                  <a:pt x="5" y="39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8" y="39"/>
                </a:lnTo>
                <a:lnTo>
                  <a:pt x="9" y="39"/>
                </a:lnTo>
                <a:lnTo>
                  <a:pt x="9" y="39"/>
                </a:lnTo>
                <a:lnTo>
                  <a:pt x="9" y="38"/>
                </a:lnTo>
                <a:lnTo>
                  <a:pt x="9" y="38"/>
                </a:lnTo>
                <a:lnTo>
                  <a:pt x="8" y="36"/>
                </a:lnTo>
                <a:lnTo>
                  <a:pt x="6" y="35"/>
                </a:lnTo>
                <a:lnTo>
                  <a:pt x="5" y="35"/>
                </a:lnTo>
                <a:lnTo>
                  <a:pt x="3" y="33"/>
                </a:lnTo>
                <a:lnTo>
                  <a:pt x="3" y="33"/>
                </a:lnTo>
                <a:lnTo>
                  <a:pt x="3" y="33"/>
                </a:lnTo>
                <a:lnTo>
                  <a:pt x="3" y="31"/>
                </a:lnTo>
                <a:lnTo>
                  <a:pt x="3" y="30"/>
                </a:lnTo>
                <a:lnTo>
                  <a:pt x="3" y="30"/>
                </a:lnTo>
                <a:lnTo>
                  <a:pt x="5" y="28"/>
                </a:lnTo>
                <a:lnTo>
                  <a:pt x="6" y="27"/>
                </a:lnTo>
                <a:lnTo>
                  <a:pt x="6" y="25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5" y="22"/>
                </a:lnTo>
                <a:lnTo>
                  <a:pt x="3" y="24"/>
                </a:lnTo>
                <a:lnTo>
                  <a:pt x="1" y="24"/>
                </a:lnTo>
                <a:lnTo>
                  <a:pt x="1" y="24"/>
                </a:lnTo>
                <a:lnTo>
                  <a:pt x="1" y="24"/>
                </a:lnTo>
                <a:lnTo>
                  <a:pt x="1" y="22"/>
                </a:lnTo>
                <a:lnTo>
                  <a:pt x="1" y="22"/>
                </a:lnTo>
                <a:lnTo>
                  <a:pt x="3" y="24"/>
                </a:lnTo>
                <a:lnTo>
                  <a:pt x="3" y="22"/>
                </a:lnTo>
                <a:lnTo>
                  <a:pt x="3" y="22"/>
                </a:lnTo>
                <a:lnTo>
                  <a:pt x="3" y="19"/>
                </a:lnTo>
                <a:lnTo>
                  <a:pt x="3" y="19"/>
                </a:lnTo>
                <a:lnTo>
                  <a:pt x="3" y="19"/>
                </a:lnTo>
                <a:lnTo>
                  <a:pt x="3" y="17"/>
                </a:lnTo>
                <a:lnTo>
                  <a:pt x="5" y="19"/>
                </a:lnTo>
                <a:lnTo>
                  <a:pt x="6" y="19"/>
                </a:lnTo>
                <a:lnTo>
                  <a:pt x="8" y="19"/>
                </a:lnTo>
                <a:lnTo>
                  <a:pt x="8" y="17"/>
                </a:lnTo>
                <a:lnTo>
                  <a:pt x="8" y="17"/>
                </a:lnTo>
                <a:lnTo>
                  <a:pt x="6" y="17"/>
                </a:lnTo>
                <a:lnTo>
                  <a:pt x="6" y="17"/>
                </a:lnTo>
                <a:lnTo>
                  <a:pt x="6" y="16"/>
                </a:lnTo>
                <a:lnTo>
                  <a:pt x="5" y="16"/>
                </a:lnTo>
                <a:lnTo>
                  <a:pt x="3" y="16"/>
                </a:lnTo>
                <a:lnTo>
                  <a:pt x="1" y="14"/>
                </a:lnTo>
                <a:lnTo>
                  <a:pt x="1" y="13"/>
                </a:lnTo>
                <a:lnTo>
                  <a:pt x="1" y="13"/>
                </a:lnTo>
                <a:lnTo>
                  <a:pt x="3" y="13"/>
                </a:lnTo>
                <a:lnTo>
                  <a:pt x="1" y="13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6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1" y="5"/>
                </a:lnTo>
                <a:lnTo>
                  <a:pt x="1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5" y="3"/>
                </a:lnTo>
                <a:lnTo>
                  <a:pt x="6" y="3"/>
                </a:lnTo>
                <a:lnTo>
                  <a:pt x="6" y="3"/>
                </a:lnTo>
                <a:lnTo>
                  <a:pt x="8" y="3"/>
                </a:lnTo>
                <a:lnTo>
                  <a:pt x="8" y="2"/>
                </a:lnTo>
                <a:lnTo>
                  <a:pt x="8" y="2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8" name="Freeform 163"/>
          <p:cNvSpPr>
            <a:spLocks/>
          </p:cNvSpPr>
          <p:nvPr/>
        </p:nvSpPr>
        <p:spPr bwMode="auto">
          <a:xfrm>
            <a:off x="-2789124" y="3230773"/>
            <a:ext cx="720738" cy="438887"/>
          </a:xfrm>
          <a:custGeom>
            <a:avLst/>
            <a:gdLst>
              <a:gd name="T0" fmla="*/ 98 w 137"/>
              <a:gd name="T1" fmla="*/ 3 h 82"/>
              <a:gd name="T2" fmla="*/ 102 w 137"/>
              <a:gd name="T3" fmla="*/ 10 h 82"/>
              <a:gd name="T4" fmla="*/ 107 w 137"/>
              <a:gd name="T5" fmla="*/ 17 h 82"/>
              <a:gd name="T6" fmla="*/ 112 w 137"/>
              <a:gd name="T7" fmla="*/ 22 h 82"/>
              <a:gd name="T8" fmla="*/ 116 w 137"/>
              <a:gd name="T9" fmla="*/ 32 h 82"/>
              <a:gd name="T10" fmla="*/ 115 w 137"/>
              <a:gd name="T11" fmla="*/ 43 h 82"/>
              <a:gd name="T12" fmla="*/ 115 w 137"/>
              <a:gd name="T13" fmla="*/ 47 h 82"/>
              <a:gd name="T14" fmla="*/ 115 w 137"/>
              <a:gd name="T15" fmla="*/ 51 h 82"/>
              <a:gd name="T16" fmla="*/ 124 w 137"/>
              <a:gd name="T17" fmla="*/ 55 h 82"/>
              <a:gd name="T18" fmla="*/ 126 w 137"/>
              <a:gd name="T19" fmla="*/ 54 h 82"/>
              <a:gd name="T20" fmla="*/ 137 w 137"/>
              <a:gd name="T21" fmla="*/ 54 h 82"/>
              <a:gd name="T22" fmla="*/ 135 w 137"/>
              <a:gd name="T23" fmla="*/ 60 h 82"/>
              <a:gd name="T24" fmla="*/ 128 w 137"/>
              <a:gd name="T25" fmla="*/ 60 h 82"/>
              <a:gd name="T26" fmla="*/ 126 w 137"/>
              <a:gd name="T27" fmla="*/ 63 h 82"/>
              <a:gd name="T28" fmla="*/ 124 w 137"/>
              <a:gd name="T29" fmla="*/ 66 h 82"/>
              <a:gd name="T30" fmla="*/ 123 w 137"/>
              <a:gd name="T31" fmla="*/ 77 h 82"/>
              <a:gd name="T32" fmla="*/ 116 w 137"/>
              <a:gd name="T33" fmla="*/ 81 h 82"/>
              <a:gd name="T34" fmla="*/ 109 w 137"/>
              <a:gd name="T35" fmla="*/ 77 h 82"/>
              <a:gd name="T36" fmla="*/ 99 w 137"/>
              <a:gd name="T37" fmla="*/ 74 h 82"/>
              <a:gd name="T38" fmla="*/ 80 w 137"/>
              <a:gd name="T39" fmla="*/ 81 h 82"/>
              <a:gd name="T40" fmla="*/ 61 w 137"/>
              <a:gd name="T41" fmla="*/ 81 h 82"/>
              <a:gd name="T42" fmla="*/ 39 w 137"/>
              <a:gd name="T43" fmla="*/ 81 h 82"/>
              <a:gd name="T44" fmla="*/ 41 w 137"/>
              <a:gd name="T45" fmla="*/ 77 h 82"/>
              <a:gd name="T46" fmla="*/ 36 w 137"/>
              <a:gd name="T47" fmla="*/ 73 h 82"/>
              <a:gd name="T48" fmla="*/ 33 w 137"/>
              <a:gd name="T49" fmla="*/ 71 h 82"/>
              <a:gd name="T50" fmla="*/ 36 w 137"/>
              <a:gd name="T51" fmla="*/ 68 h 82"/>
              <a:gd name="T52" fmla="*/ 31 w 137"/>
              <a:gd name="T53" fmla="*/ 65 h 82"/>
              <a:gd name="T54" fmla="*/ 22 w 137"/>
              <a:gd name="T55" fmla="*/ 65 h 82"/>
              <a:gd name="T56" fmla="*/ 17 w 137"/>
              <a:gd name="T57" fmla="*/ 62 h 82"/>
              <a:gd name="T58" fmla="*/ 19 w 137"/>
              <a:gd name="T59" fmla="*/ 60 h 82"/>
              <a:gd name="T60" fmla="*/ 17 w 137"/>
              <a:gd name="T61" fmla="*/ 58 h 82"/>
              <a:gd name="T62" fmla="*/ 19 w 137"/>
              <a:gd name="T63" fmla="*/ 57 h 82"/>
              <a:gd name="T64" fmla="*/ 17 w 137"/>
              <a:gd name="T65" fmla="*/ 55 h 82"/>
              <a:gd name="T66" fmla="*/ 11 w 137"/>
              <a:gd name="T67" fmla="*/ 52 h 82"/>
              <a:gd name="T68" fmla="*/ 8 w 137"/>
              <a:gd name="T69" fmla="*/ 51 h 82"/>
              <a:gd name="T70" fmla="*/ 8 w 137"/>
              <a:gd name="T71" fmla="*/ 46 h 82"/>
              <a:gd name="T72" fmla="*/ 6 w 137"/>
              <a:gd name="T73" fmla="*/ 46 h 82"/>
              <a:gd name="T74" fmla="*/ 1 w 137"/>
              <a:gd name="T75" fmla="*/ 41 h 82"/>
              <a:gd name="T76" fmla="*/ 6 w 137"/>
              <a:gd name="T77" fmla="*/ 38 h 82"/>
              <a:gd name="T78" fmla="*/ 9 w 137"/>
              <a:gd name="T79" fmla="*/ 36 h 82"/>
              <a:gd name="T80" fmla="*/ 14 w 137"/>
              <a:gd name="T81" fmla="*/ 35 h 82"/>
              <a:gd name="T82" fmla="*/ 16 w 137"/>
              <a:gd name="T83" fmla="*/ 30 h 82"/>
              <a:gd name="T84" fmla="*/ 19 w 137"/>
              <a:gd name="T85" fmla="*/ 27 h 82"/>
              <a:gd name="T86" fmla="*/ 22 w 137"/>
              <a:gd name="T87" fmla="*/ 22 h 82"/>
              <a:gd name="T88" fmla="*/ 25 w 137"/>
              <a:gd name="T89" fmla="*/ 16 h 82"/>
              <a:gd name="T90" fmla="*/ 30 w 137"/>
              <a:gd name="T91" fmla="*/ 11 h 82"/>
              <a:gd name="T92" fmla="*/ 34 w 137"/>
              <a:gd name="T93" fmla="*/ 10 h 82"/>
              <a:gd name="T94" fmla="*/ 39 w 137"/>
              <a:gd name="T95" fmla="*/ 5 h 82"/>
              <a:gd name="T96" fmla="*/ 46 w 137"/>
              <a:gd name="T97" fmla="*/ 5 h 82"/>
              <a:gd name="T98" fmla="*/ 55 w 137"/>
              <a:gd name="T99" fmla="*/ 6 h 82"/>
              <a:gd name="T100" fmla="*/ 60 w 137"/>
              <a:gd name="T101" fmla="*/ 6 h 82"/>
              <a:gd name="T102" fmla="*/ 68 w 137"/>
              <a:gd name="T103" fmla="*/ 10 h 82"/>
              <a:gd name="T104" fmla="*/ 79 w 137"/>
              <a:gd name="T105" fmla="*/ 6 h 82"/>
              <a:gd name="T106" fmla="*/ 88 w 137"/>
              <a:gd name="T107" fmla="*/ 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7" h="82">
                <a:moveTo>
                  <a:pt x="94" y="0"/>
                </a:moveTo>
                <a:lnTo>
                  <a:pt x="94" y="0"/>
                </a:lnTo>
                <a:lnTo>
                  <a:pt x="96" y="2"/>
                </a:lnTo>
                <a:lnTo>
                  <a:pt x="98" y="2"/>
                </a:lnTo>
                <a:lnTo>
                  <a:pt x="98" y="3"/>
                </a:lnTo>
                <a:lnTo>
                  <a:pt x="99" y="3"/>
                </a:lnTo>
                <a:lnTo>
                  <a:pt x="101" y="6"/>
                </a:lnTo>
                <a:lnTo>
                  <a:pt x="101" y="8"/>
                </a:lnTo>
                <a:lnTo>
                  <a:pt x="102" y="10"/>
                </a:lnTo>
                <a:lnTo>
                  <a:pt x="102" y="10"/>
                </a:lnTo>
                <a:lnTo>
                  <a:pt x="102" y="11"/>
                </a:lnTo>
                <a:lnTo>
                  <a:pt x="104" y="13"/>
                </a:lnTo>
                <a:lnTo>
                  <a:pt x="105" y="13"/>
                </a:lnTo>
                <a:lnTo>
                  <a:pt x="105" y="14"/>
                </a:lnTo>
                <a:lnTo>
                  <a:pt x="107" y="17"/>
                </a:lnTo>
                <a:lnTo>
                  <a:pt x="109" y="17"/>
                </a:lnTo>
                <a:lnTo>
                  <a:pt x="109" y="19"/>
                </a:lnTo>
                <a:lnTo>
                  <a:pt x="110" y="21"/>
                </a:lnTo>
                <a:lnTo>
                  <a:pt x="110" y="21"/>
                </a:lnTo>
                <a:lnTo>
                  <a:pt x="112" y="22"/>
                </a:lnTo>
                <a:lnTo>
                  <a:pt x="113" y="24"/>
                </a:lnTo>
                <a:lnTo>
                  <a:pt x="115" y="27"/>
                </a:lnTo>
                <a:lnTo>
                  <a:pt x="115" y="29"/>
                </a:lnTo>
                <a:lnTo>
                  <a:pt x="116" y="30"/>
                </a:lnTo>
                <a:lnTo>
                  <a:pt x="116" y="32"/>
                </a:lnTo>
                <a:lnTo>
                  <a:pt x="116" y="33"/>
                </a:lnTo>
                <a:lnTo>
                  <a:pt x="115" y="35"/>
                </a:lnTo>
                <a:lnTo>
                  <a:pt x="115" y="40"/>
                </a:lnTo>
                <a:lnTo>
                  <a:pt x="113" y="41"/>
                </a:lnTo>
                <a:lnTo>
                  <a:pt x="115" y="43"/>
                </a:lnTo>
                <a:lnTo>
                  <a:pt x="115" y="44"/>
                </a:lnTo>
                <a:lnTo>
                  <a:pt x="115" y="46"/>
                </a:lnTo>
                <a:lnTo>
                  <a:pt x="115" y="46"/>
                </a:lnTo>
                <a:lnTo>
                  <a:pt x="115" y="47"/>
                </a:lnTo>
                <a:lnTo>
                  <a:pt x="115" y="47"/>
                </a:lnTo>
                <a:lnTo>
                  <a:pt x="113" y="49"/>
                </a:lnTo>
                <a:lnTo>
                  <a:pt x="113" y="49"/>
                </a:lnTo>
                <a:lnTo>
                  <a:pt x="115" y="49"/>
                </a:lnTo>
                <a:lnTo>
                  <a:pt x="115" y="51"/>
                </a:lnTo>
                <a:lnTo>
                  <a:pt x="115" y="51"/>
                </a:lnTo>
                <a:lnTo>
                  <a:pt x="116" y="54"/>
                </a:lnTo>
                <a:lnTo>
                  <a:pt x="120" y="54"/>
                </a:lnTo>
                <a:lnTo>
                  <a:pt x="123" y="55"/>
                </a:lnTo>
                <a:lnTo>
                  <a:pt x="124" y="55"/>
                </a:lnTo>
                <a:lnTo>
                  <a:pt x="124" y="55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4" y="54"/>
                </a:lnTo>
                <a:lnTo>
                  <a:pt x="126" y="54"/>
                </a:lnTo>
                <a:lnTo>
                  <a:pt x="128" y="54"/>
                </a:lnTo>
                <a:lnTo>
                  <a:pt x="131" y="52"/>
                </a:lnTo>
                <a:lnTo>
                  <a:pt x="132" y="52"/>
                </a:lnTo>
                <a:lnTo>
                  <a:pt x="135" y="52"/>
                </a:lnTo>
                <a:lnTo>
                  <a:pt x="137" y="54"/>
                </a:lnTo>
                <a:lnTo>
                  <a:pt x="137" y="55"/>
                </a:lnTo>
                <a:lnTo>
                  <a:pt x="137" y="55"/>
                </a:lnTo>
                <a:lnTo>
                  <a:pt x="137" y="57"/>
                </a:lnTo>
                <a:lnTo>
                  <a:pt x="135" y="60"/>
                </a:lnTo>
                <a:lnTo>
                  <a:pt x="135" y="60"/>
                </a:lnTo>
                <a:lnTo>
                  <a:pt x="135" y="62"/>
                </a:lnTo>
                <a:lnTo>
                  <a:pt x="128" y="63"/>
                </a:lnTo>
                <a:lnTo>
                  <a:pt x="128" y="63"/>
                </a:lnTo>
                <a:lnTo>
                  <a:pt x="128" y="62"/>
                </a:lnTo>
                <a:lnTo>
                  <a:pt x="128" y="60"/>
                </a:lnTo>
                <a:lnTo>
                  <a:pt x="129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6" y="63"/>
                </a:lnTo>
                <a:lnTo>
                  <a:pt x="124" y="63"/>
                </a:lnTo>
                <a:lnTo>
                  <a:pt x="124" y="65"/>
                </a:lnTo>
                <a:lnTo>
                  <a:pt x="124" y="66"/>
                </a:lnTo>
                <a:lnTo>
                  <a:pt x="124" y="66"/>
                </a:lnTo>
                <a:lnTo>
                  <a:pt x="124" y="66"/>
                </a:lnTo>
                <a:lnTo>
                  <a:pt x="126" y="66"/>
                </a:lnTo>
                <a:lnTo>
                  <a:pt x="124" y="68"/>
                </a:lnTo>
                <a:lnTo>
                  <a:pt x="123" y="71"/>
                </a:lnTo>
                <a:lnTo>
                  <a:pt x="121" y="71"/>
                </a:lnTo>
                <a:lnTo>
                  <a:pt x="123" y="77"/>
                </a:lnTo>
                <a:lnTo>
                  <a:pt x="121" y="81"/>
                </a:lnTo>
                <a:lnTo>
                  <a:pt x="121" y="82"/>
                </a:lnTo>
                <a:lnTo>
                  <a:pt x="118" y="82"/>
                </a:lnTo>
                <a:lnTo>
                  <a:pt x="118" y="82"/>
                </a:lnTo>
                <a:lnTo>
                  <a:pt x="116" y="81"/>
                </a:lnTo>
                <a:lnTo>
                  <a:pt x="113" y="81"/>
                </a:lnTo>
                <a:lnTo>
                  <a:pt x="112" y="79"/>
                </a:lnTo>
                <a:lnTo>
                  <a:pt x="110" y="77"/>
                </a:lnTo>
                <a:lnTo>
                  <a:pt x="109" y="77"/>
                </a:lnTo>
                <a:lnTo>
                  <a:pt x="109" y="77"/>
                </a:lnTo>
                <a:lnTo>
                  <a:pt x="107" y="77"/>
                </a:lnTo>
                <a:lnTo>
                  <a:pt x="105" y="77"/>
                </a:lnTo>
                <a:lnTo>
                  <a:pt x="104" y="77"/>
                </a:lnTo>
                <a:lnTo>
                  <a:pt x="99" y="74"/>
                </a:lnTo>
                <a:lnTo>
                  <a:pt x="99" y="74"/>
                </a:lnTo>
                <a:lnTo>
                  <a:pt x="96" y="74"/>
                </a:lnTo>
                <a:lnTo>
                  <a:pt x="91" y="76"/>
                </a:lnTo>
                <a:lnTo>
                  <a:pt x="87" y="77"/>
                </a:lnTo>
                <a:lnTo>
                  <a:pt x="83" y="79"/>
                </a:lnTo>
                <a:lnTo>
                  <a:pt x="80" y="81"/>
                </a:lnTo>
                <a:lnTo>
                  <a:pt x="79" y="82"/>
                </a:lnTo>
                <a:lnTo>
                  <a:pt x="77" y="82"/>
                </a:lnTo>
                <a:lnTo>
                  <a:pt x="71" y="82"/>
                </a:lnTo>
                <a:lnTo>
                  <a:pt x="66" y="82"/>
                </a:lnTo>
                <a:lnTo>
                  <a:pt x="61" y="81"/>
                </a:lnTo>
                <a:lnTo>
                  <a:pt x="58" y="81"/>
                </a:lnTo>
                <a:lnTo>
                  <a:pt x="53" y="81"/>
                </a:lnTo>
                <a:lnTo>
                  <a:pt x="49" y="79"/>
                </a:lnTo>
                <a:lnTo>
                  <a:pt x="44" y="79"/>
                </a:lnTo>
                <a:lnTo>
                  <a:pt x="39" y="81"/>
                </a:lnTo>
                <a:lnTo>
                  <a:pt x="38" y="79"/>
                </a:lnTo>
                <a:lnTo>
                  <a:pt x="38" y="79"/>
                </a:lnTo>
                <a:lnTo>
                  <a:pt x="38" y="77"/>
                </a:lnTo>
                <a:lnTo>
                  <a:pt x="39" y="77"/>
                </a:lnTo>
                <a:lnTo>
                  <a:pt x="41" y="77"/>
                </a:lnTo>
                <a:lnTo>
                  <a:pt x="41" y="76"/>
                </a:lnTo>
                <a:lnTo>
                  <a:pt x="41" y="76"/>
                </a:lnTo>
                <a:lnTo>
                  <a:pt x="39" y="74"/>
                </a:lnTo>
                <a:lnTo>
                  <a:pt x="38" y="74"/>
                </a:lnTo>
                <a:lnTo>
                  <a:pt x="36" y="73"/>
                </a:lnTo>
                <a:lnTo>
                  <a:pt x="36" y="73"/>
                </a:lnTo>
                <a:lnTo>
                  <a:pt x="36" y="73"/>
                </a:lnTo>
                <a:lnTo>
                  <a:pt x="34" y="71"/>
                </a:lnTo>
                <a:lnTo>
                  <a:pt x="34" y="71"/>
                </a:lnTo>
                <a:lnTo>
                  <a:pt x="33" y="71"/>
                </a:lnTo>
                <a:lnTo>
                  <a:pt x="33" y="69"/>
                </a:lnTo>
                <a:lnTo>
                  <a:pt x="33" y="68"/>
                </a:lnTo>
                <a:lnTo>
                  <a:pt x="34" y="68"/>
                </a:lnTo>
                <a:lnTo>
                  <a:pt x="34" y="66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4" y="65"/>
                </a:lnTo>
                <a:lnTo>
                  <a:pt x="33" y="65"/>
                </a:lnTo>
                <a:lnTo>
                  <a:pt x="31" y="65"/>
                </a:lnTo>
                <a:lnTo>
                  <a:pt x="28" y="66"/>
                </a:lnTo>
                <a:lnTo>
                  <a:pt x="27" y="68"/>
                </a:lnTo>
                <a:lnTo>
                  <a:pt x="27" y="66"/>
                </a:lnTo>
                <a:lnTo>
                  <a:pt x="25" y="65"/>
                </a:lnTo>
                <a:lnTo>
                  <a:pt x="22" y="65"/>
                </a:lnTo>
                <a:lnTo>
                  <a:pt x="20" y="65"/>
                </a:lnTo>
                <a:lnTo>
                  <a:pt x="20" y="63"/>
                </a:lnTo>
                <a:lnTo>
                  <a:pt x="19" y="63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7" y="62"/>
                </a:lnTo>
                <a:lnTo>
                  <a:pt x="19" y="62"/>
                </a:lnTo>
                <a:lnTo>
                  <a:pt x="19" y="62"/>
                </a:lnTo>
                <a:lnTo>
                  <a:pt x="19" y="60"/>
                </a:lnTo>
                <a:lnTo>
                  <a:pt x="19" y="60"/>
                </a:lnTo>
                <a:lnTo>
                  <a:pt x="17" y="60"/>
                </a:lnTo>
                <a:lnTo>
                  <a:pt x="17" y="60"/>
                </a:lnTo>
                <a:lnTo>
                  <a:pt x="17" y="60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9" y="57"/>
                </a:lnTo>
                <a:lnTo>
                  <a:pt x="17" y="55"/>
                </a:lnTo>
                <a:lnTo>
                  <a:pt x="17" y="55"/>
                </a:lnTo>
                <a:lnTo>
                  <a:pt x="14" y="55"/>
                </a:lnTo>
                <a:lnTo>
                  <a:pt x="14" y="54"/>
                </a:lnTo>
                <a:lnTo>
                  <a:pt x="12" y="54"/>
                </a:lnTo>
                <a:lnTo>
                  <a:pt x="12" y="54"/>
                </a:lnTo>
                <a:lnTo>
                  <a:pt x="11" y="52"/>
                </a:lnTo>
                <a:lnTo>
                  <a:pt x="9" y="52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51"/>
                </a:lnTo>
                <a:lnTo>
                  <a:pt x="8" y="49"/>
                </a:lnTo>
                <a:lnTo>
                  <a:pt x="8" y="49"/>
                </a:lnTo>
                <a:lnTo>
                  <a:pt x="8" y="47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8" y="46"/>
                </a:lnTo>
                <a:lnTo>
                  <a:pt x="6" y="46"/>
                </a:lnTo>
                <a:lnTo>
                  <a:pt x="5" y="44"/>
                </a:lnTo>
                <a:lnTo>
                  <a:pt x="5" y="43"/>
                </a:lnTo>
                <a:lnTo>
                  <a:pt x="3" y="43"/>
                </a:lnTo>
                <a:lnTo>
                  <a:pt x="1" y="41"/>
                </a:lnTo>
                <a:lnTo>
                  <a:pt x="1" y="41"/>
                </a:lnTo>
                <a:lnTo>
                  <a:pt x="0" y="40"/>
                </a:lnTo>
                <a:lnTo>
                  <a:pt x="1" y="40"/>
                </a:lnTo>
                <a:lnTo>
                  <a:pt x="5" y="38"/>
                </a:lnTo>
                <a:lnTo>
                  <a:pt x="6" y="40"/>
                </a:lnTo>
                <a:lnTo>
                  <a:pt x="6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6"/>
                </a:lnTo>
                <a:lnTo>
                  <a:pt x="9" y="36"/>
                </a:lnTo>
                <a:lnTo>
                  <a:pt x="12" y="36"/>
                </a:lnTo>
                <a:lnTo>
                  <a:pt x="12" y="36"/>
                </a:lnTo>
                <a:lnTo>
                  <a:pt x="14" y="36"/>
                </a:lnTo>
                <a:lnTo>
                  <a:pt x="14" y="35"/>
                </a:lnTo>
                <a:lnTo>
                  <a:pt x="14" y="35"/>
                </a:lnTo>
                <a:lnTo>
                  <a:pt x="16" y="33"/>
                </a:lnTo>
                <a:lnTo>
                  <a:pt x="16" y="33"/>
                </a:lnTo>
                <a:lnTo>
                  <a:pt x="16" y="33"/>
                </a:lnTo>
                <a:lnTo>
                  <a:pt x="16" y="32"/>
                </a:lnTo>
                <a:lnTo>
                  <a:pt x="16" y="30"/>
                </a:lnTo>
                <a:lnTo>
                  <a:pt x="17" y="30"/>
                </a:lnTo>
                <a:lnTo>
                  <a:pt x="17" y="30"/>
                </a:lnTo>
                <a:lnTo>
                  <a:pt x="19" y="29"/>
                </a:lnTo>
                <a:lnTo>
                  <a:pt x="19" y="29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0" y="24"/>
                </a:lnTo>
                <a:lnTo>
                  <a:pt x="20" y="22"/>
                </a:lnTo>
                <a:lnTo>
                  <a:pt x="22" y="22"/>
                </a:lnTo>
                <a:lnTo>
                  <a:pt x="23" y="21"/>
                </a:lnTo>
                <a:lnTo>
                  <a:pt x="23" y="17"/>
                </a:lnTo>
                <a:lnTo>
                  <a:pt x="25" y="17"/>
                </a:lnTo>
                <a:lnTo>
                  <a:pt x="25" y="16"/>
                </a:lnTo>
                <a:lnTo>
                  <a:pt x="25" y="16"/>
                </a:lnTo>
                <a:lnTo>
                  <a:pt x="25" y="14"/>
                </a:lnTo>
                <a:lnTo>
                  <a:pt x="27" y="13"/>
                </a:lnTo>
                <a:lnTo>
                  <a:pt x="28" y="13"/>
                </a:lnTo>
                <a:lnTo>
                  <a:pt x="28" y="11"/>
                </a:lnTo>
                <a:lnTo>
                  <a:pt x="30" y="11"/>
                </a:lnTo>
                <a:lnTo>
                  <a:pt x="30" y="10"/>
                </a:lnTo>
                <a:lnTo>
                  <a:pt x="31" y="10"/>
                </a:lnTo>
                <a:lnTo>
                  <a:pt x="31" y="10"/>
                </a:lnTo>
                <a:lnTo>
                  <a:pt x="33" y="10"/>
                </a:lnTo>
                <a:lnTo>
                  <a:pt x="34" y="10"/>
                </a:lnTo>
                <a:lnTo>
                  <a:pt x="34" y="10"/>
                </a:lnTo>
                <a:lnTo>
                  <a:pt x="36" y="8"/>
                </a:lnTo>
                <a:lnTo>
                  <a:pt x="38" y="6"/>
                </a:lnTo>
                <a:lnTo>
                  <a:pt x="39" y="6"/>
                </a:lnTo>
                <a:lnTo>
                  <a:pt x="39" y="5"/>
                </a:lnTo>
                <a:lnTo>
                  <a:pt x="41" y="5"/>
                </a:lnTo>
                <a:lnTo>
                  <a:pt x="41" y="3"/>
                </a:lnTo>
                <a:lnTo>
                  <a:pt x="42" y="3"/>
                </a:lnTo>
                <a:lnTo>
                  <a:pt x="44" y="3"/>
                </a:lnTo>
                <a:lnTo>
                  <a:pt x="46" y="5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0" y="5"/>
                </a:lnTo>
                <a:lnTo>
                  <a:pt x="55" y="6"/>
                </a:lnTo>
                <a:lnTo>
                  <a:pt x="55" y="6"/>
                </a:lnTo>
                <a:lnTo>
                  <a:pt x="55" y="6"/>
                </a:lnTo>
                <a:lnTo>
                  <a:pt x="57" y="6"/>
                </a:lnTo>
                <a:lnTo>
                  <a:pt x="58" y="6"/>
                </a:lnTo>
                <a:lnTo>
                  <a:pt x="60" y="6"/>
                </a:lnTo>
                <a:lnTo>
                  <a:pt x="61" y="6"/>
                </a:lnTo>
                <a:lnTo>
                  <a:pt x="63" y="6"/>
                </a:lnTo>
                <a:lnTo>
                  <a:pt x="64" y="6"/>
                </a:lnTo>
                <a:lnTo>
                  <a:pt x="68" y="10"/>
                </a:lnTo>
                <a:lnTo>
                  <a:pt x="68" y="10"/>
                </a:lnTo>
                <a:lnTo>
                  <a:pt x="69" y="10"/>
                </a:lnTo>
                <a:lnTo>
                  <a:pt x="71" y="10"/>
                </a:lnTo>
                <a:lnTo>
                  <a:pt x="72" y="8"/>
                </a:lnTo>
                <a:lnTo>
                  <a:pt x="75" y="6"/>
                </a:lnTo>
                <a:lnTo>
                  <a:pt x="79" y="6"/>
                </a:lnTo>
                <a:lnTo>
                  <a:pt x="82" y="5"/>
                </a:lnTo>
                <a:lnTo>
                  <a:pt x="87" y="5"/>
                </a:lnTo>
                <a:lnTo>
                  <a:pt x="87" y="3"/>
                </a:lnTo>
                <a:lnTo>
                  <a:pt x="88" y="3"/>
                </a:lnTo>
                <a:lnTo>
                  <a:pt x="88" y="2"/>
                </a:lnTo>
                <a:lnTo>
                  <a:pt x="90" y="0"/>
                </a:lnTo>
                <a:lnTo>
                  <a:pt x="91" y="0"/>
                </a:lnTo>
                <a:lnTo>
                  <a:pt x="93" y="0"/>
                </a:lnTo>
                <a:lnTo>
                  <a:pt x="9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39" name="Freeform 165"/>
          <p:cNvSpPr>
            <a:spLocks/>
          </p:cNvSpPr>
          <p:nvPr/>
        </p:nvSpPr>
        <p:spPr bwMode="auto">
          <a:xfrm>
            <a:off x="-469094" y="5205765"/>
            <a:ext cx="68391" cy="133808"/>
          </a:xfrm>
          <a:custGeom>
            <a:avLst/>
            <a:gdLst>
              <a:gd name="T0" fmla="*/ 8 w 13"/>
              <a:gd name="T1" fmla="*/ 0 h 25"/>
              <a:gd name="T2" fmla="*/ 10 w 13"/>
              <a:gd name="T3" fmla="*/ 3 h 25"/>
              <a:gd name="T4" fmla="*/ 11 w 13"/>
              <a:gd name="T5" fmla="*/ 5 h 25"/>
              <a:gd name="T6" fmla="*/ 13 w 13"/>
              <a:gd name="T7" fmla="*/ 6 h 25"/>
              <a:gd name="T8" fmla="*/ 11 w 13"/>
              <a:gd name="T9" fmla="*/ 8 h 25"/>
              <a:gd name="T10" fmla="*/ 11 w 13"/>
              <a:gd name="T11" fmla="*/ 9 h 25"/>
              <a:gd name="T12" fmla="*/ 11 w 13"/>
              <a:gd name="T13" fmla="*/ 11 h 25"/>
              <a:gd name="T14" fmla="*/ 11 w 13"/>
              <a:gd name="T15" fmla="*/ 12 h 25"/>
              <a:gd name="T16" fmla="*/ 11 w 13"/>
              <a:gd name="T17" fmla="*/ 14 h 25"/>
              <a:gd name="T18" fmla="*/ 13 w 13"/>
              <a:gd name="T19" fmla="*/ 16 h 25"/>
              <a:gd name="T20" fmla="*/ 13 w 13"/>
              <a:gd name="T21" fmla="*/ 17 h 25"/>
              <a:gd name="T22" fmla="*/ 13 w 13"/>
              <a:gd name="T23" fmla="*/ 19 h 25"/>
              <a:gd name="T24" fmla="*/ 11 w 13"/>
              <a:gd name="T25" fmla="*/ 20 h 25"/>
              <a:gd name="T26" fmla="*/ 10 w 13"/>
              <a:gd name="T27" fmla="*/ 23 h 25"/>
              <a:gd name="T28" fmla="*/ 10 w 13"/>
              <a:gd name="T29" fmla="*/ 23 h 25"/>
              <a:gd name="T30" fmla="*/ 8 w 13"/>
              <a:gd name="T31" fmla="*/ 23 h 25"/>
              <a:gd name="T32" fmla="*/ 7 w 13"/>
              <a:gd name="T33" fmla="*/ 25 h 25"/>
              <a:gd name="T34" fmla="*/ 5 w 13"/>
              <a:gd name="T35" fmla="*/ 25 h 25"/>
              <a:gd name="T36" fmla="*/ 5 w 13"/>
              <a:gd name="T37" fmla="*/ 25 h 25"/>
              <a:gd name="T38" fmla="*/ 3 w 13"/>
              <a:gd name="T39" fmla="*/ 25 h 25"/>
              <a:gd name="T40" fmla="*/ 3 w 13"/>
              <a:gd name="T41" fmla="*/ 23 h 25"/>
              <a:gd name="T42" fmla="*/ 2 w 13"/>
              <a:gd name="T43" fmla="*/ 23 h 25"/>
              <a:gd name="T44" fmla="*/ 2 w 13"/>
              <a:gd name="T45" fmla="*/ 22 h 25"/>
              <a:gd name="T46" fmla="*/ 2 w 13"/>
              <a:gd name="T47" fmla="*/ 20 h 25"/>
              <a:gd name="T48" fmla="*/ 2 w 13"/>
              <a:gd name="T49" fmla="*/ 20 h 25"/>
              <a:gd name="T50" fmla="*/ 0 w 13"/>
              <a:gd name="T51" fmla="*/ 16 h 25"/>
              <a:gd name="T52" fmla="*/ 0 w 13"/>
              <a:gd name="T53" fmla="*/ 12 h 25"/>
              <a:gd name="T54" fmla="*/ 0 w 13"/>
              <a:gd name="T55" fmla="*/ 11 h 25"/>
              <a:gd name="T56" fmla="*/ 2 w 13"/>
              <a:gd name="T57" fmla="*/ 11 h 25"/>
              <a:gd name="T58" fmla="*/ 2 w 13"/>
              <a:gd name="T59" fmla="*/ 9 h 25"/>
              <a:gd name="T60" fmla="*/ 2 w 13"/>
              <a:gd name="T61" fmla="*/ 6 h 25"/>
              <a:gd name="T62" fmla="*/ 3 w 13"/>
              <a:gd name="T63" fmla="*/ 3 h 25"/>
              <a:gd name="T64" fmla="*/ 5 w 13"/>
              <a:gd name="T65" fmla="*/ 1 h 25"/>
              <a:gd name="T66" fmla="*/ 8 w 13"/>
              <a:gd name="T6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" h="25">
                <a:moveTo>
                  <a:pt x="8" y="0"/>
                </a:moveTo>
                <a:lnTo>
                  <a:pt x="10" y="3"/>
                </a:lnTo>
                <a:lnTo>
                  <a:pt x="11" y="5"/>
                </a:lnTo>
                <a:lnTo>
                  <a:pt x="13" y="6"/>
                </a:lnTo>
                <a:lnTo>
                  <a:pt x="11" y="8"/>
                </a:lnTo>
                <a:lnTo>
                  <a:pt x="11" y="9"/>
                </a:lnTo>
                <a:lnTo>
                  <a:pt x="11" y="11"/>
                </a:lnTo>
                <a:lnTo>
                  <a:pt x="11" y="12"/>
                </a:lnTo>
                <a:lnTo>
                  <a:pt x="11" y="14"/>
                </a:lnTo>
                <a:lnTo>
                  <a:pt x="13" y="16"/>
                </a:lnTo>
                <a:lnTo>
                  <a:pt x="13" y="17"/>
                </a:lnTo>
                <a:lnTo>
                  <a:pt x="13" y="19"/>
                </a:lnTo>
                <a:lnTo>
                  <a:pt x="11" y="20"/>
                </a:lnTo>
                <a:lnTo>
                  <a:pt x="10" y="23"/>
                </a:lnTo>
                <a:lnTo>
                  <a:pt x="10" y="23"/>
                </a:lnTo>
                <a:lnTo>
                  <a:pt x="8" y="23"/>
                </a:lnTo>
                <a:lnTo>
                  <a:pt x="7" y="25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3" y="23"/>
                </a:lnTo>
                <a:lnTo>
                  <a:pt x="2" y="23"/>
                </a:lnTo>
                <a:lnTo>
                  <a:pt x="2" y="22"/>
                </a:lnTo>
                <a:lnTo>
                  <a:pt x="2" y="20"/>
                </a:lnTo>
                <a:lnTo>
                  <a:pt x="2" y="20"/>
                </a:lnTo>
                <a:lnTo>
                  <a:pt x="0" y="16"/>
                </a:lnTo>
                <a:lnTo>
                  <a:pt x="0" y="12"/>
                </a:lnTo>
                <a:lnTo>
                  <a:pt x="0" y="11"/>
                </a:lnTo>
                <a:lnTo>
                  <a:pt x="2" y="11"/>
                </a:lnTo>
                <a:lnTo>
                  <a:pt x="2" y="9"/>
                </a:lnTo>
                <a:lnTo>
                  <a:pt x="2" y="6"/>
                </a:lnTo>
                <a:lnTo>
                  <a:pt x="3" y="3"/>
                </a:lnTo>
                <a:lnTo>
                  <a:pt x="5" y="1"/>
                </a:lnTo>
                <a:lnTo>
                  <a:pt x="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0" name="Freeform 167"/>
          <p:cNvSpPr>
            <a:spLocks noEditPoints="1"/>
          </p:cNvSpPr>
          <p:nvPr/>
        </p:nvSpPr>
        <p:spPr bwMode="auto">
          <a:xfrm>
            <a:off x="5644006" y="6672291"/>
            <a:ext cx="268304" cy="363955"/>
          </a:xfrm>
          <a:custGeom>
            <a:avLst/>
            <a:gdLst>
              <a:gd name="T0" fmla="*/ 0 w 51"/>
              <a:gd name="T1" fmla="*/ 66 h 68"/>
              <a:gd name="T2" fmla="*/ 0 w 51"/>
              <a:gd name="T3" fmla="*/ 66 h 68"/>
              <a:gd name="T4" fmla="*/ 0 w 51"/>
              <a:gd name="T5" fmla="*/ 66 h 68"/>
              <a:gd name="T6" fmla="*/ 0 w 51"/>
              <a:gd name="T7" fmla="*/ 66 h 68"/>
              <a:gd name="T8" fmla="*/ 0 w 51"/>
              <a:gd name="T9" fmla="*/ 68 h 68"/>
              <a:gd name="T10" fmla="*/ 0 w 51"/>
              <a:gd name="T11" fmla="*/ 68 h 68"/>
              <a:gd name="T12" fmla="*/ 0 w 51"/>
              <a:gd name="T13" fmla="*/ 66 h 68"/>
              <a:gd name="T14" fmla="*/ 0 w 51"/>
              <a:gd name="T15" fmla="*/ 66 h 68"/>
              <a:gd name="T16" fmla="*/ 0 w 51"/>
              <a:gd name="T17" fmla="*/ 66 h 68"/>
              <a:gd name="T18" fmla="*/ 51 w 51"/>
              <a:gd name="T19" fmla="*/ 0 h 68"/>
              <a:gd name="T20" fmla="*/ 51 w 51"/>
              <a:gd name="T21" fmla="*/ 0 h 68"/>
              <a:gd name="T22" fmla="*/ 51 w 51"/>
              <a:gd name="T23" fmla="*/ 3 h 68"/>
              <a:gd name="T24" fmla="*/ 51 w 51"/>
              <a:gd name="T25" fmla="*/ 3 h 68"/>
              <a:gd name="T26" fmla="*/ 51 w 51"/>
              <a:gd name="T27" fmla="*/ 5 h 68"/>
              <a:gd name="T28" fmla="*/ 49 w 51"/>
              <a:gd name="T29" fmla="*/ 5 h 68"/>
              <a:gd name="T30" fmla="*/ 49 w 51"/>
              <a:gd name="T31" fmla="*/ 3 h 68"/>
              <a:gd name="T32" fmla="*/ 49 w 51"/>
              <a:gd name="T33" fmla="*/ 2 h 68"/>
              <a:gd name="T34" fmla="*/ 49 w 51"/>
              <a:gd name="T35" fmla="*/ 2 h 68"/>
              <a:gd name="T36" fmla="*/ 51 w 51"/>
              <a:gd name="T37" fmla="*/ 2 h 68"/>
              <a:gd name="T38" fmla="*/ 51 w 51"/>
              <a:gd name="T39" fmla="*/ 2 h 68"/>
              <a:gd name="T40" fmla="*/ 51 w 51"/>
              <a:gd name="T4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68">
                <a:moveTo>
                  <a:pt x="0" y="66"/>
                </a:move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8"/>
                </a:lnTo>
                <a:lnTo>
                  <a:pt x="0" y="68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close/>
                <a:moveTo>
                  <a:pt x="51" y="0"/>
                </a:moveTo>
                <a:lnTo>
                  <a:pt x="51" y="0"/>
                </a:lnTo>
                <a:lnTo>
                  <a:pt x="51" y="3"/>
                </a:lnTo>
                <a:lnTo>
                  <a:pt x="51" y="3"/>
                </a:lnTo>
                <a:lnTo>
                  <a:pt x="51" y="5"/>
                </a:lnTo>
                <a:lnTo>
                  <a:pt x="49" y="5"/>
                </a:lnTo>
                <a:lnTo>
                  <a:pt x="49" y="3"/>
                </a:lnTo>
                <a:lnTo>
                  <a:pt x="49" y="2"/>
                </a:lnTo>
                <a:lnTo>
                  <a:pt x="49" y="2"/>
                </a:lnTo>
                <a:lnTo>
                  <a:pt x="51" y="2"/>
                </a:lnTo>
                <a:lnTo>
                  <a:pt x="51" y="2"/>
                </a:lnTo>
                <a:lnTo>
                  <a:pt x="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1" name="Freeform 173"/>
          <p:cNvSpPr>
            <a:spLocks/>
          </p:cNvSpPr>
          <p:nvPr/>
        </p:nvSpPr>
        <p:spPr bwMode="auto">
          <a:xfrm>
            <a:off x="-3257339" y="2556387"/>
            <a:ext cx="768082" cy="599456"/>
          </a:xfrm>
          <a:custGeom>
            <a:avLst/>
            <a:gdLst>
              <a:gd name="T0" fmla="*/ 67 w 146"/>
              <a:gd name="T1" fmla="*/ 3 h 112"/>
              <a:gd name="T2" fmla="*/ 68 w 146"/>
              <a:gd name="T3" fmla="*/ 10 h 112"/>
              <a:gd name="T4" fmla="*/ 81 w 146"/>
              <a:gd name="T5" fmla="*/ 8 h 112"/>
              <a:gd name="T6" fmla="*/ 109 w 146"/>
              <a:gd name="T7" fmla="*/ 10 h 112"/>
              <a:gd name="T8" fmla="*/ 128 w 146"/>
              <a:gd name="T9" fmla="*/ 8 h 112"/>
              <a:gd name="T10" fmla="*/ 130 w 146"/>
              <a:gd name="T11" fmla="*/ 11 h 112"/>
              <a:gd name="T12" fmla="*/ 136 w 146"/>
              <a:gd name="T13" fmla="*/ 14 h 112"/>
              <a:gd name="T14" fmla="*/ 141 w 146"/>
              <a:gd name="T15" fmla="*/ 32 h 112"/>
              <a:gd name="T16" fmla="*/ 142 w 146"/>
              <a:gd name="T17" fmla="*/ 41 h 112"/>
              <a:gd name="T18" fmla="*/ 133 w 146"/>
              <a:gd name="T19" fmla="*/ 47 h 112"/>
              <a:gd name="T20" fmla="*/ 135 w 146"/>
              <a:gd name="T21" fmla="*/ 52 h 112"/>
              <a:gd name="T22" fmla="*/ 139 w 146"/>
              <a:gd name="T23" fmla="*/ 55 h 112"/>
              <a:gd name="T24" fmla="*/ 138 w 146"/>
              <a:gd name="T25" fmla="*/ 62 h 112"/>
              <a:gd name="T26" fmla="*/ 139 w 146"/>
              <a:gd name="T27" fmla="*/ 68 h 112"/>
              <a:gd name="T28" fmla="*/ 144 w 146"/>
              <a:gd name="T29" fmla="*/ 76 h 112"/>
              <a:gd name="T30" fmla="*/ 144 w 146"/>
              <a:gd name="T31" fmla="*/ 79 h 112"/>
              <a:gd name="T32" fmla="*/ 146 w 146"/>
              <a:gd name="T33" fmla="*/ 84 h 112"/>
              <a:gd name="T34" fmla="*/ 139 w 146"/>
              <a:gd name="T35" fmla="*/ 87 h 112"/>
              <a:gd name="T36" fmla="*/ 128 w 146"/>
              <a:gd name="T37" fmla="*/ 96 h 112"/>
              <a:gd name="T38" fmla="*/ 125 w 146"/>
              <a:gd name="T39" fmla="*/ 106 h 112"/>
              <a:gd name="T40" fmla="*/ 125 w 146"/>
              <a:gd name="T41" fmla="*/ 110 h 112"/>
              <a:gd name="T42" fmla="*/ 125 w 146"/>
              <a:gd name="T43" fmla="*/ 112 h 112"/>
              <a:gd name="T44" fmla="*/ 116 w 146"/>
              <a:gd name="T45" fmla="*/ 109 h 112"/>
              <a:gd name="T46" fmla="*/ 109 w 146"/>
              <a:gd name="T47" fmla="*/ 104 h 112"/>
              <a:gd name="T48" fmla="*/ 100 w 146"/>
              <a:gd name="T49" fmla="*/ 106 h 112"/>
              <a:gd name="T50" fmla="*/ 95 w 146"/>
              <a:gd name="T51" fmla="*/ 106 h 112"/>
              <a:gd name="T52" fmla="*/ 90 w 146"/>
              <a:gd name="T53" fmla="*/ 106 h 112"/>
              <a:gd name="T54" fmla="*/ 87 w 146"/>
              <a:gd name="T55" fmla="*/ 109 h 112"/>
              <a:gd name="T56" fmla="*/ 82 w 146"/>
              <a:gd name="T57" fmla="*/ 109 h 112"/>
              <a:gd name="T58" fmla="*/ 81 w 146"/>
              <a:gd name="T59" fmla="*/ 106 h 112"/>
              <a:gd name="T60" fmla="*/ 78 w 146"/>
              <a:gd name="T61" fmla="*/ 101 h 112"/>
              <a:gd name="T62" fmla="*/ 73 w 146"/>
              <a:gd name="T63" fmla="*/ 106 h 112"/>
              <a:gd name="T64" fmla="*/ 68 w 146"/>
              <a:gd name="T65" fmla="*/ 103 h 112"/>
              <a:gd name="T66" fmla="*/ 65 w 146"/>
              <a:gd name="T67" fmla="*/ 96 h 112"/>
              <a:gd name="T68" fmla="*/ 60 w 146"/>
              <a:gd name="T69" fmla="*/ 95 h 112"/>
              <a:gd name="T70" fmla="*/ 57 w 146"/>
              <a:gd name="T71" fmla="*/ 93 h 112"/>
              <a:gd name="T72" fmla="*/ 53 w 146"/>
              <a:gd name="T73" fmla="*/ 93 h 112"/>
              <a:gd name="T74" fmla="*/ 53 w 146"/>
              <a:gd name="T75" fmla="*/ 90 h 112"/>
              <a:gd name="T76" fmla="*/ 51 w 146"/>
              <a:gd name="T77" fmla="*/ 88 h 112"/>
              <a:gd name="T78" fmla="*/ 41 w 146"/>
              <a:gd name="T79" fmla="*/ 85 h 112"/>
              <a:gd name="T80" fmla="*/ 41 w 146"/>
              <a:gd name="T81" fmla="*/ 90 h 112"/>
              <a:gd name="T82" fmla="*/ 37 w 146"/>
              <a:gd name="T83" fmla="*/ 91 h 112"/>
              <a:gd name="T84" fmla="*/ 32 w 146"/>
              <a:gd name="T85" fmla="*/ 87 h 112"/>
              <a:gd name="T86" fmla="*/ 34 w 146"/>
              <a:gd name="T87" fmla="*/ 84 h 112"/>
              <a:gd name="T88" fmla="*/ 34 w 146"/>
              <a:gd name="T89" fmla="*/ 82 h 112"/>
              <a:gd name="T90" fmla="*/ 27 w 146"/>
              <a:gd name="T91" fmla="*/ 80 h 112"/>
              <a:gd name="T92" fmla="*/ 21 w 146"/>
              <a:gd name="T93" fmla="*/ 79 h 112"/>
              <a:gd name="T94" fmla="*/ 18 w 146"/>
              <a:gd name="T95" fmla="*/ 76 h 112"/>
              <a:gd name="T96" fmla="*/ 13 w 146"/>
              <a:gd name="T97" fmla="*/ 77 h 112"/>
              <a:gd name="T98" fmla="*/ 13 w 146"/>
              <a:gd name="T99" fmla="*/ 73 h 112"/>
              <a:gd name="T100" fmla="*/ 10 w 146"/>
              <a:gd name="T101" fmla="*/ 65 h 112"/>
              <a:gd name="T102" fmla="*/ 8 w 146"/>
              <a:gd name="T103" fmla="*/ 60 h 112"/>
              <a:gd name="T104" fmla="*/ 10 w 146"/>
              <a:gd name="T105" fmla="*/ 54 h 112"/>
              <a:gd name="T106" fmla="*/ 8 w 146"/>
              <a:gd name="T107" fmla="*/ 51 h 112"/>
              <a:gd name="T108" fmla="*/ 8 w 146"/>
              <a:gd name="T109" fmla="*/ 46 h 112"/>
              <a:gd name="T110" fmla="*/ 2 w 146"/>
              <a:gd name="T111" fmla="*/ 36 h 112"/>
              <a:gd name="T112" fmla="*/ 5 w 146"/>
              <a:gd name="T113" fmla="*/ 30 h 112"/>
              <a:gd name="T114" fmla="*/ 7 w 146"/>
              <a:gd name="T115" fmla="*/ 24 h 112"/>
              <a:gd name="T116" fmla="*/ 7 w 146"/>
              <a:gd name="T117" fmla="*/ 21 h 112"/>
              <a:gd name="T118" fmla="*/ 2 w 146"/>
              <a:gd name="T119" fmla="*/ 17 h 112"/>
              <a:gd name="T120" fmla="*/ 29 w 146"/>
              <a:gd name="T121" fmla="*/ 11 h 112"/>
              <a:gd name="T122" fmla="*/ 37 w 146"/>
              <a:gd name="T123" fmla="*/ 5 h 112"/>
              <a:gd name="T124" fmla="*/ 59 w 146"/>
              <a:gd name="T12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6" h="112">
                <a:moveTo>
                  <a:pt x="62" y="0"/>
                </a:moveTo>
                <a:lnTo>
                  <a:pt x="65" y="2"/>
                </a:lnTo>
                <a:lnTo>
                  <a:pt x="68" y="3"/>
                </a:lnTo>
                <a:lnTo>
                  <a:pt x="68" y="3"/>
                </a:lnTo>
                <a:lnTo>
                  <a:pt x="67" y="3"/>
                </a:lnTo>
                <a:lnTo>
                  <a:pt x="64" y="2"/>
                </a:lnTo>
                <a:lnTo>
                  <a:pt x="64" y="2"/>
                </a:lnTo>
                <a:lnTo>
                  <a:pt x="65" y="6"/>
                </a:lnTo>
                <a:lnTo>
                  <a:pt x="67" y="8"/>
                </a:lnTo>
                <a:lnTo>
                  <a:pt x="68" y="10"/>
                </a:lnTo>
                <a:lnTo>
                  <a:pt x="71" y="10"/>
                </a:lnTo>
                <a:lnTo>
                  <a:pt x="78" y="10"/>
                </a:lnTo>
                <a:lnTo>
                  <a:pt x="79" y="8"/>
                </a:lnTo>
                <a:lnTo>
                  <a:pt x="81" y="8"/>
                </a:lnTo>
                <a:lnTo>
                  <a:pt x="81" y="8"/>
                </a:lnTo>
                <a:lnTo>
                  <a:pt x="84" y="8"/>
                </a:lnTo>
                <a:lnTo>
                  <a:pt x="89" y="8"/>
                </a:lnTo>
                <a:lnTo>
                  <a:pt x="95" y="8"/>
                </a:lnTo>
                <a:lnTo>
                  <a:pt x="103" y="8"/>
                </a:lnTo>
                <a:lnTo>
                  <a:pt x="109" y="10"/>
                </a:lnTo>
                <a:lnTo>
                  <a:pt x="117" y="10"/>
                </a:lnTo>
                <a:lnTo>
                  <a:pt x="125" y="10"/>
                </a:lnTo>
                <a:lnTo>
                  <a:pt x="127" y="10"/>
                </a:lnTo>
                <a:lnTo>
                  <a:pt x="127" y="8"/>
                </a:lnTo>
                <a:lnTo>
                  <a:pt x="128" y="8"/>
                </a:lnTo>
                <a:lnTo>
                  <a:pt x="128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1"/>
                </a:lnTo>
                <a:lnTo>
                  <a:pt x="130" y="11"/>
                </a:lnTo>
                <a:lnTo>
                  <a:pt x="131" y="11"/>
                </a:lnTo>
                <a:lnTo>
                  <a:pt x="133" y="11"/>
                </a:lnTo>
                <a:lnTo>
                  <a:pt x="135" y="13"/>
                </a:lnTo>
                <a:lnTo>
                  <a:pt x="136" y="14"/>
                </a:lnTo>
                <a:lnTo>
                  <a:pt x="136" y="14"/>
                </a:lnTo>
                <a:lnTo>
                  <a:pt x="136" y="16"/>
                </a:lnTo>
                <a:lnTo>
                  <a:pt x="136" y="17"/>
                </a:lnTo>
                <a:lnTo>
                  <a:pt x="136" y="17"/>
                </a:lnTo>
                <a:lnTo>
                  <a:pt x="138" y="24"/>
                </a:lnTo>
                <a:lnTo>
                  <a:pt x="141" y="32"/>
                </a:lnTo>
                <a:lnTo>
                  <a:pt x="142" y="33"/>
                </a:lnTo>
                <a:lnTo>
                  <a:pt x="142" y="36"/>
                </a:lnTo>
                <a:lnTo>
                  <a:pt x="142" y="38"/>
                </a:lnTo>
                <a:lnTo>
                  <a:pt x="142" y="40"/>
                </a:lnTo>
                <a:lnTo>
                  <a:pt x="142" y="41"/>
                </a:lnTo>
                <a:lnTo>
                  <a:pt x="142" y="43"/>
                </a:lnTo>
                <a:lnTo>
                  <a:pt x="141" y="43"/>
                </a:lnTo>
                <a:lnTo>
                  <a:pt x="136" y="44"/>
                </a:lnTo>
                <a:lnTo>
                  <a:pt x="135" y="46"/>
                </a:lnTo>
                <a:lnTo>
                  <a:pt x="133" y="47"/>
                </a:lnTo>
                <a:lnTo>
                  <a:pt x="133" y="49"/>
                </a:lnTo>
                <a:lnTo>
                  <a:pt x="131" y="49"/>
                </a:lnTo>
                <a:lnTo>
                  <a:pt x="131" y="51"/>
                </a:lnTo>
                <a:lnTo>
                  <a:pt x="131" y="51"/>
                </a:lnTo>
                <a:lnTo>
                  <a:pt x="135" y="52"/>
                </a:lnTo>
                <a:lnTo>
                  <a:pt x="136" y="52"/>
                </a:lnTo>
                <a:lnTo>
                  <a:pt x="136" y="52"/>
                </a:lnTo>
                <a:lnTo>
                  <a:pt x="138" y="54"/>
                </a:lnTo>
                <a:lnTo>
                  <a:pt x="138" y="54"/>
                </a:lnTo>
                <a:lnTo>
                  <a:pt x="139" y="55"/>
                </a:lnTo>
                <a:lnTo>
                  <a:pt x="139" y="57"/>
                </a:lnTo>
                <a:lnTo>
                  <a:pt x="138" y="58"/>
                </a:lnTo>
                <a:lnTo>
                  <a:pt x="138" y="60"/>
                </a:lnTo>
                <a:lnTo>
                  <a:pt x="138" y="60"/>
                </a:lnTo>
                <a:lnTo>
                  <a:pt x="138" y="62"/>
                </a:lnTo>
                <a:lnTo>
                  <a:pt x="138" y="63"/>
                </a:lnTo>
                <a:lnTo>
                  <a:pt x="138" y="65"/>
                </a:lnTo>
                <a:lnTo>
                  <a:pt x="139" y="66"/>
                </a:lnTo>
                <a:lnTo>
                  <a:pt x="139" y="68"/>
                </a:lnTo>
                <a:lnTo>
                  <a:pt x="139" y="68"/>
                </a:lnTo>
                <a:lnTo>
                  <a:pt x="139" y="69"/>
                </a:lnTo>
                <a:lnTo>
                  <a:pt x="139" y="69"/>
                </a:lnTo>
                <a:lnTo>
                  <a:pt x="142" y="73"/>
                </a:lnTo>
                <a:lnTo>
                  <a:pt x="142" y="74"/>
                </a:lnTo>
                <a:lnTo>
                  <a:pt x="144" y="76"/>
                </a:lnTo>
                <a:lnTo>
                  <a:pt x="146" y="77"/>
                </a:lnTo>
                <a:lnTo>
                  <a:pt x="146" y="77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79"/>
                </a:lnTo>
                <a:lnTo>
                  <a:pt x="144" y="80"/>
                </a:lnTo>
                <a:lnTo>
                  <a:pt x="146" y="82"/>
                </a:lnTo>
                <a:lnTo>
                  <a:pt x="146" y="84"/>
                </a:lnTo>
                <a:lnTo>
                  <a:pt x="144" y="84"/>
                </a:lnTo>
                <a:lnTo>
                  <a:pt x="144" y="85"/>
                </a:lnTo>
                <a:lnTo>
                  <a:pt x="144" y="85"/>
                </a:lnTo>
                <a:lnTo>
                  <a:pt x="139" y="87"/>
                </a:lnTo>
                <a:lnTo>
                  <a:pt x="139" y="87"/>
                </a:lnTo>
                <a:lnTo>
                  <a:pt x="136" y="90"/>
                </a:lnTo>
                <a:lnTo>
                  <a:pt x="135" y="90"/>
                </a:lnTo>
                <a:lnTo>
                  <a:pt x="133" y="93"/>
                </a:lnTo>
                <a:lnTo>
                  <a:pt x="130" y="96"/>
                </a:lnTo>
                <a:lnTo>
                  <a:pt x="128" y="96"/>
                </a:lnTo>
                <a:lnTo>
                  <a:pt x="128" y="98"/>
                </a:lnTo>
                <a:lnTo>
                  <a:pt x="125" y="101"/>
                </a:lnTo>
                <a:lnTo>
                  <a:pt x="123" y="103"/>
                </a:lnTo>
                <a:lnTo>
                  <a:pt x="125" y="104"/>
                </a:lnTo>
                <a:lnTo>
                  <a:pt x="125" y="106"/>
                </a:lnTo>
                <a:lnTo>
                  <a:pt x="125" y="107"/>
                </a:lnTo>
                <a:lnTo>
                  <a:pt x="125" y="107"/>
                </a:lnTo>
                <a:lnTo>
                  <a:pt x="125" y="109"/>
                </a:lnTo>
                <a:lnTo>
                  <a:pt x="125" y="109"/>
                </a:lnTo>
                <a:lnTo>
                  <a:pt x="125" y="110"/>
                </a:lnTo>
                <a:lnTo>
                  <a:pt x="127" y="110"/>
                </a:lnTo>
                <a:lnTo>
                  <a:pt x="127" y="112"/>
                </a:lnTo>
                <a:lnTo>
                  <a:pt x="127" y="112"/>
                </a:lnTo>
                <a:lnTo>
                  <a:pt x="127" y="112"/>
                </a:lnTo>
                <a:lnTo>
                  <a:pt x="125" y="112"/>
                </a:lnTo>
                <a:lnTo>
                  <a:pt x="123" y="110"/>
                </a:lnTo>
                <a:lnTo>
                  <a:pt x="122" y="110"/>
                </a:lnTo>
                <a:lnTo>
                  <a:pt x="122" y="110"/>
                </a:lnTo>
                <a:lnTo>
                  <a:pt x="117" y="109"/>
                </a:lnTo>
                <a:lnTo>
                  <a:pt x="116" y="109"/>
                </a:lnTo>
                <a:lnTo>
                  <a:pt x="116" y="107"/>
                </a:lnTo>
                <a:lnTo>
                  <a:pt x="114" y="107"/>
                </a:lnTo>
                <a:lnTo>
                  <a:pt x="112" y="106"/>
                </a:lnTo>
                <a:lnTo>
                  <a:pt x="111" y="106"/>
                </a:lnTo>
                <a:lnTo>
                  <a:pt x="109" y="104"/>
                </a:lnTo>
                <a:lnTo>
                  <a:pt x="106" y="104"/>
                </a:lnTo>
                <a:lnTo>
                  <a:pt x="103" y="104"/>
                </a:lnTo>
                <a:lnTo>
                  <a:pt x="103" y="104"/>
                </a:lnTo>
                <a:lnTo>
                  <a:pt x="101" y="104"/>
                </a:lnTo>
                <a:lnTo>
                  <a:pt x="100" y="106"/>
                </a:lnTo>
                <a:lnTo>
                  <a:pt x="100" y="107"/>
                </a:lnTo>
                <a:lnTo>
                  <a:pt x="98" y="107"/>
                </a:lnTo>
                <a:lnTo>
                  <a:pt x="97" y="106"/>
                </a:lnTo>
                <a:lnTo>
                  <a:pt x="97" y="106"/>
                </a:lnTo>
                <a:lnTo>
                  <a:pt x="95" y="106"/>
                </a:lnTo>
                <a:lnTo>
                  <a:pt x="94" y="106"/>
                </a:lnTo>
                <a:lnTo>
                  <a:pt x="92" y="106"/>
                </a:lnTo>
                <a:lnTo>
                  <a:pt x="92" y="106"/>
                </a:lnTo>
                <a:lnTo>
                  <a:pt x="92" y="106"/>
                </a:lnTo>
                <a:lnTo>
                  <a:pt x="90" y="106"/>
                </a:lnTo>
                <a:lnTo>
                  <a:pt x="90" y="106"/>
                </a:lnTo>
                <a:lnTo>
                  <a:pt x="89" y="106"/>
                </a:lnTo>
                <a:lnTo>
                  <a:pt x="89" y="107"/>
                </a:lnTo>
                <a:lnTo>
                  <a:pt x="87" y="107"/>
                </a:lnTo>
                <a:lnTo>
                  <a:pt x="87" y="109"/>
                </a:lnTo>
                <a:lnTo>
                  <a:pt x="84" y="109"/>
                </a:lnTo>
                <a:lnTo>
                  <a:pt x="84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9"/>
                </a:lnTo>
                <a:lnTo>
                  <a:pt x="82" y="107"/>
                </a:lnTo>
                <a:lnTo>
                  <a:pt x="82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6"/>
                </a:lnTo>
                <a:lnTo>
                  <a:pt x="81" y="104"/>
                </a:lnTo>
                <a:lnTo>
                  <a:pt x="81" y="104"/>
                </a:lnTo>
                <a:lnTo>
                  <a:pt x="79" y="104"/>
                </a:lnTo>
                <a:lnTo>
                  <a:pt x="79" y="103"/>
                </a:lnTo>
                <a:lnTo>
                  <a:pt x="78" y="101"/>
                </a:lnTo>
                <a:lnTo>
                  <a:pt x="78" y="101"/>
                </a:lnTo>
                <a:lnTo>
                  <a:pt x="78" y="103"/>
                </a:lnTo>
                <a:lnTo>
                  <a:pt x="76" y="103"/>
                </a:lnTo>
                <a:lnTo>
                  <a:pt x="75" y="103"/>
                </a:lnTo>
                <a:lnTo>
                  <a:pt x="73" y="106"/>
                </a:lnTo>
                <a:lnTo>
                  <a:pt x="71" y="106"/>
                </a:lnTo>
                <a:lnTo>
                  <a:pt x="71" y="104"/>
                </a:lnTo>
                <a:lnTo>
                  <a:pt x="70" y="103"/>
                </a:lnTo>
                <a:lnTo>
                  <a:pt x="68" y="103"/>
                </a:lnTo>
                <a:lnTo>
                  <a:pt x="68" y="103"/>
                </a:lnTo>
                <a:lnTo>
                  <a:pt x="68" y="101"/>
                </a:lnTo>
                <a:lnTo>
                  <a:pt x="65" y="98"/>
                </a:lnTo>
                <a:lnTo>
                  <a:pt x="65" y="98"/>
                </a:lnTo>
                <a:lnTo>
                  <a:pt x="65" y="96"/>
                </a:lnTo>
                <a:lnTo>
                  <a:pt x="65" y="96"/>
                </a:lnTo>
                <a:lnTo>
                  <a:pt x="65" y="96"/>
                </a:lnTo>
                <a:lnTo>
                  <a:pt x="62" y="95"/>
                </a:lnTo>
                <a:lnTo>
                  <a:pt x="62" y="95"/>
                </a:lnTo>
                <a:lnTo>
                  <a:pt x="60" y="95"/>
                </a:lnTo>
                <a:lnTo>
                  <a:pt x="60" y="95"/>
                </a:lnTo>
                <a:lnTo>
                  <a:pt x="59" y="95"/>
                </a:lnTo>
                <a:lnTo>
                  <a:pt x="59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7" y="93"/>
                </a:lnTo>
                <a:lnTo>
                  <a:pt x="56" y="95"/>
                </a:lnTo>
                <a:lnTo>
                  <a:pt x="54" y="95"/>
                </a:lnTo>
                <a:lnTo>
                  <a:pt x="54" y="93"/>
                </a:lnTo>
                <a:lnTo>
                  <a:pt x="53" y="93"/>
                </a:lnTo>
                <a:lnTo>
                  <a:pt x="53" y="91"/>
                </a:lnTo>
                <a:lnTo>
                  <a:pt x="51" y="91"/>
                </a:lnTo>
                <a:lnTo>
                  <a:pt x="51" y="91"/>
                </a:lnTo>
                <a:lnTo>
                  <a:pt x="51" y="91"/>
                </a:lnTo>
                <a:lnTo>
                  <a:pt x="53" y="90"/>
                </a:lnTo>
                <a:lnTo>
                  <a:pt x="53" y="90"/>
                </a:lnTo>
                <a:lnTo>
                  <a:pt x="53" y="88"/>
                </a:lnTo>
                <a:lnTo>
                  <a:pt x="53" y="88"/>
                </a:lnTo>
                <a:lnTo>
                  <a:pt x="53" y="88"/>
                </a:lnTo>
                <a:lnTo>
                  <a:pt x="51" y="88"/>
                </a:lnTo>
                <a:lnTo>
                  <a:pt x="49" y="88"/>
                </a:lnTo>
                <a:lnTo>
                  <a:pt x="48" y="88"/>
                </a:lnTo>
                <a:lnTo>
                  <a:pt x="45" y="87"/>
                </a:lnTo>
                <a:lnTo>
                  <a:pt x="41" y="85"/>
                </a:lnTo>
                <a:lnTo>
                  <a:pt x="41" y="85"/>
                </a:lnTo>
                <a:lnTo>
                  <a:pt x="40" y="85"/>
                </a:lnTo>
                <a:lnTo>
                  <a:pt x="41" y="87"/>
                </a:lnTo>
                <a:lnTo>
                  <a:pt x="43" y="88"/>
                </a:lnTo>
                <a:lnTo>
                  <a:pt x="43" y="90"/>
                </a:lnTo>
                <a:lnTo>
                  <a:pt x="41" y="90"/>
                </a:lnTo>
                <a:lnTo>
                  <a:pt x="40" y="90"/>
                </a:lnTo>
                <a:lnTo>
                  <a:pt x="40" y="91"/>
                </a:lnTo>
                <a:lnTo>
                  <a:pt x="38" y="91"/>
                </a:lnTo>
                <a:lnTo>
                  <a:pt x="38" y="91"/>
                </a:lnTo>
                <a:lnTo>
                  <a:pt x="37" y="91"/>
                </a:lnTo>
                <a:lnTo>
                  <a:pt x="37" y="91"/>
                </a:lnTo>
                <a:lnTo>
                  <a:pt x="35" y="88"/>
                </a:lnTo>
                <a:lnTo>
                  <a:pt x="34" y="87"/>
                </a:lnTo>
                <a:lnTo>
                  <a:pt x="34" y="87"/>
                </a:lnTo>
                <a:lnTo>
                  <a:pt x="32" y="87"/>
                </a:lnTo>
                <a:lnTo>
                  <a:pt x="32" y="87"/>
                </a:lnTo>
                <a:lnTo>
                  <a:pt x="30" y="85"/>
                </a:lnTo>
                <a:lnTo>
                  <a:pt x="32" y="85"/>
                </a:lnTo>
                <a:lnTo>
                  <a:pt x="32" y="85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4"/>
                </a:lnTo>
                <a:lnTo>
                  <a:pt x="34" y="82"/>
                </a:lnTo>
                <a:lnTo>
                  <a:pt x="34" y="82"/>
                </a:lnTo>
                <a:lnTo>
                  <a:pt x="32" y="82"/>
                </a:lnTo>
                <a:lnTo>
                  <a:pt x="29" y="82"/>
                </a:lnTo>
                <a:lnTo>
                  <a:pt x="29" y="82"/>
                </a:lnTo>
                <a:lnTo>
                  <a:pt x="27" y="82"/>
                </a:lnTo>
                <a:lnTo>
                  <a:pt x="27" y="80"/>
                </a:lnTo>
                <a:lnTo>
                  <a:pt x="27" y="80"/>
                </a:lnTo>
                <a:lnTo>
                  <a:pt x="26" y="80"/>
                </a:lnTo>
                <a:lnTo>
                  <a:pt x="24" y="80"/>
                </a:lnTo>
                <a:lnTo>
                  <a:pt x="23" y="79"/>
                </a:lnTo>
                <a:lnTo>
                  <a:pt x="21" y="79"/>
                </a:lnTo>
                <a:lnTo>
                  <a:pt x="19" y="79"/>
                </a:lnTo>
                <a:lnTo>
                  <a:pt x="19" y="79"/>
                </a:lnTo>
                <a:lnTo>
                  <a:pt x="18" y="77"/>
                </a:lnTo>
                <a:lnTo>
                  <a:pt x="18" y="77"/>
                </a:lnTo>
                <a:lnTo>
                  <a:pt x="18" y="76"/>
                </a:lnTo>
                <a:lnTo>
                  <a:pt x="15" y="74"/>
                </a:lnTo>
                <a:lnTo>
                  <a:pt x="13" y="74"/>
                </a:lnTo>
                <a:lnTo>
                  <a:pt x="13" y="74"/>
                </a:lnTo>
                <a:lnTo>
                  <a:pt x="13" y="76"/>
                </a:lnTo>
                <a:lnTo>
                  <a:pt x="13" y="77"/>
                </a:lnTo>
                <a:lnTo>
                  <a:pt x="12" y="77"/>
                </a:lnTo>
                <a:lnTo>
                  <a:pt x="12" y="77"/>
                </a:lnTo>
                <a:lnTo>
                  <a:pt x="12" y="77"/>
                </a:lnTo>
                <a:lnTo>
                  <a:pt x="13" y="74"/>
                </a:lnTo>
                <a:lnTo>
                  <a:pt x="13" y="73"/>
                </a:lnTo>
                <a:lnTo>
                  <a:pt x="13" y="69"/>
                </a:lnTo>
                <a:lnTo>
                  <a:pt x="13" y="68"/>
                </a:lnTo>
                <a:lnTo>
                  <a:pt x="13" y="66"/>
                </a:lnTo>
                <a:lnTo>
                  <a:pt x="12" y="66"/>
                </a:lnTo>
                <a:lnTo>
                  <a:pt x="10" y="65"/>
                </a:lnTo>
                <a:lnTo>
                  <a:pt x="10" y="65"/>
                </a:lnTo>
                <a:lnTo>
                  <a:pt x="10" y="63"/>
                </a:lnTo>
                <a:lnTo>
                  <a:pt x="10" y="62"/>
                </a:lnTo>
                <a:lnTo>
                  <a:pt x="8" y="62"/>
                </a:lnTo>
                <a:lnTo>
                  <a:pt x="8" y="60"/>
                </a:lnTo>
                <a:lnTo>
                  <a:pt x="8" y="58"/>
                </a:lnTo>
                <a:lnTo>
                  <a:pt x="8" y="57"/>
                </a:lnTo>
                <a:lnTo>
                  <a:pt x="8" y="57"/>
                </a:lnTo>
                <a:lnTo>
                  <a:pt x="10" y="55"/>
                </a:lnTo>
                <a:lnTo>
                  <a:pt x="10" y="54"/>
                </a:lnTo>
                <a:lnTo>
                  <a:pt x="10" y="54"/>
                </a:lnTo>
                <a:lnTo>
                  <a:pt x="10" y="54"/>
                </a:lnTo>
                <a:lnTo>
                  <a:pt x="8" y="52"/>
                </a:lnTo>
                <a:lnTo>
                  <a:pt x="10" y="52"/>
                </a:lnTo>
                <a:lnTo>
                  <a:pt x="8" y="51"/>
                </a:lnTo>
                <a:lnTo>
                  <a:pt x="8" y="51"/>
                </a:lnTo>
                <a:lnTo>
                  <a:pt x="7" y="49"/>
                </a:lnTo>
                <a:lnTo>
                  <a:pt x="7" y="49"/>
                </a:lnTo>
                <a:lnTo>
                  <a:pt x="7" y="47"/>
                </a:lnTo>
                <a:lnTo>
                  <a:pt x="8" y="46"/>
                </a:lnTo>
                <a:lnTo>
                  <a:pt x="7" y="43"/>
                </a:lnTo>
                <a:lnTo>
                  <a:pt x="2" y="41"/>
                </a:lnTo>
                <a:lnTo>
                  <a:pt x="0" y="38"/>
                </a:lnTo>
                <a:lnTo>
                  <a:pt x="0" y="38"/>
                </a:lnTo>
                <a:lnTo>
                  <a:pt x="2" y="36"/>
                </a:lnTo>
                <a:lnTo>
                  <a:pt x="4" y="36"/>
                </a:lnTo>
                <a:lnTo>
                  <a:pt x="5" y="35"/>
                </a:lnTo>
                <a:lnTo>
                  <a:pt x="5" y="32"/>
                </a:lnTo>
                <a:lnTo>
                  <a:pt x="5" y="32"/>
                </a:lnTo>
                <a:lnTo>
                  <a:pt x="5" y="30"/>
                </a:lnTo>
                <a:lnTo>
                  <a:pt x="4" y="25"/>
                </a:lnTo>
                <a:lnTo>
                  <a:pt x="4" y="24"/>
                </a:lnTo>
                <a:lnTo>
                  <a:pt x="4" y="22"/>
                </a:lnTo>
                <a:lnTo>
                  <a:pt x="4" y="22"/>
                </a:lnTo>
                <a:lnTo>
                  <a:pt x="7" y="24"/>
                </a:lnTo>
                <a:lnTo>
                  <a:pt x="7" y="24"/>
                </a:lnTo>
                <a:lnTo>
                  <a:pt x="7" y="22"/>
                </a:lnTo>
                <a:lnTo>
                  <a:pt x="7" y="22"/>
                </a:lnTo>
                <a:lnTo>
                  <a:pt x="7" y="21"/>
                </a:lnTo>
                <a:lnTo>
                  <a:pt x="7" y="21"/>
                </a:lnTo>
                <a:lnTo>
                  <a:pt x="4" y="19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2" y="17"/>
                </a:lnTo>
                <a:lnTo>
                  <a:pt x="5" y="17"/>
                </a:lnTo>
                <a:lnTo>
                  <a:pt x="10" y="16"/>
                </a:lnTo>
                <a:lnTo>
                  <a:pt x="18" y="14"/>
                </a:lnTo>
                <a:lnTo>
                  <a:pt x="27" y="11"/>
                </a:lnTo>
                <a:lnTo>
                  <a:pt x="29" y="11"/>
                </a:lnTo>
                <a:lnTo>
                  <a:pt x="30" y="11"/>
                </a:lnTo>
                <a:lnTo>
                  <a:pt x="32" y="10"/>
                </a:lnTo>
                <a:lnTo>
                  <a:pt x="32" y="10"/>
                </a:lnTo>
                <a:lnTo>
                  <a:pt x="34" y="8"/>
                </a:lnTo>
                <a:lnTo>
                  <a:pt x="37" y="5"/>
                </a:lnTo>
                <a:lnTo>
                  <a:pt x="41" y="5"/>
                </a:lnTo>
                <a:lnTo>
                  <a:pt x="43" y="3"/>
                </a:lnTo>
                <a:lnTo>
                  <a:pt x="46" y="2"/>
                </a:lnTo>
                <a:lnTo>
                  <a:pt x="54" y="0"/>
                </a:lnTo>
                <a:lnTo>
                  <a:pt x="59" y="0"/>
                </a:lnTo>
                <a:lnTo>
                  <a:pt x="6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2" name="Freeform 174"/>
          <p:cNvSpPr>
            <a:spLocks/>
          </p:cNvSpPr>
          <p:nvPr/>
        </p:nvSpPr>
        <p:spPr bwMode="auto">
          <a:xfrm>
            <a:off x="304252" y="4279820"/>
            <a:ext cx="1225777" cy="1129332"/>
          </a:xfrm>
          <a:custGeom>
            <a:avLst/>
            <a:gdLst>
              <a:gd name="T0" fmla="*/ 210 w 233"/>
              <a:gd name="T1" fmla="*/ 3 h 211"/>
              <a:gd name="T2" fmla="*/ 218 w 233"/>
              <a:gd name="T3" fmla="*/ 9 h 211"/>
              <a:gd name="T4" fmla="*/ 219 w 233"/>
              <a:gd name="T5" fmla="*/ 17 h 211"/>
              <a:gd name="T6" fmla="*/ 227 w 233"/>
              <a:gd name="T7" fmla="*/ 22 h 211"/>
              <a:gd name="T8" fmla="*/ 233 w 233"/>
              <a:gd name="T9" fmla="*/ 33 h 211"/>
              <a:gd name="T10" fmla="*/ 225 w 233"/>
              <a:gd name="T11" fmla="*/ 37 h 211"/>
              <a:gd name="T12" fmla="*/ 207 w 233"/>
              <a:gd name="T13" fmla="*/ 39 h 211"/>
              <a:gd name="T14" fmla="*/ 189 w 233"/>
              <a:gd name="T15" fmla="*/ 39 h 211"/>
              <a:gd name="T16" fmla="*/ 189 w 233"/>
              <a:gd name="T17" fmla="*/ 47 h 211"/>
              <a:gd name="T18" fmla="*/ 192 w 233"/>
              <a:gd name="T19" fmla="*/ 52 h 211"/>
              <a:gd name="T20" fmla="*/ 192 w 233"/>
              <a:gd name="T21" fmla="*/ 58 h 211"/>
              <a:gd name="T22" fmla="*/ 194 w 233"/>
              <a:gd name="T23" fmla="*/ 66 h 211"/>
              <a:gd name="T24" fmla="*/ 199 w 233"/>
              <a:gd name="T25" fmla="*/ 69 h 211"/>
              <a:gd name="T26" fmla="*/ 208 w 233"/>
              <a:gd name="T27" fmla="*/ 77 h 211"/>
              <a:gd name="T28" fmla="*/ 197 w 233"/>
              <a:gd name="T29" fmla="*/ 86 h 211"/>
              <a:gd name="T30" fmla="*/ 197 w 233"/>
              <a:gd name="T31" fmla="*/ 99 h 211"/>
              <a:gd name="T32" fmla="*/ 189 w 233"/>
              <a:gd name="T33" fmla="*/ 110 h 211"/>
              <a:gd name="T34" fmla="*/ 177 w 233"/>
              <a:gd name="T35" fmla="*/ 124 h 211"/>
              <a:gd name="T36" fmla="*/ 159 w 233"/>
              <a:gd name="T37" fmla="*/ 141 h 211"/>
              <a:gd name="T38" fmla="*/ 142 w 233"/>
              <a:gd name="T39" fmla="*/ 149 h 211"/>
              <a:gd name="T40" fmla="*/ 134 w 233"/>
              <a:gd name="T41" fmla="*/ 146 h 211"/>
              <a:gd name="T42" fmla="*/ 125 w 233"/>
              <a:gd name="T43" fmla="*/ 160 h 211"/>
              <a:gd name="T44" fmla="*/ 134 w 233"/>
              <a:gd name="T45" fmla="*/ 168 h 211"/>
              <a:gd name="T46" fmla="*/ 139 w 233"/>
              <a:gd name="T47" fmla="*/ 181 h 211"/>
              <a:gd name="T48" fmla="*/ 145 w 233"/>
              <a:gd name="T49" fmla="*/ 190 h 211"/>
              <a:gd name="T50" fmla="*/ 147 w 233"/>
              <a:gd name="T51" fmla="*/ 200 h 211"/>
              <a:gd name="T52" fmla="*/ 142 w 233"/>
              <a:gd name="T53" fmla="*/ 203 h 211"/>
              <a:gd name="T54" fmla="*/ 132 w 233"/>
              <a:gd name="T55" fmla="*/ 203 h 211"/>
              <a:gd name="T56" fmla="*/ 118 w 233"/>
              <a:gd name="T57" fmla="*/ 201 h 211"/>
              <a:gd name="T58" fmla="*/ 113 w 233"/>
              <a:gd name="T59" fmla="*/ 203 h 211"/>
              <a:gd name="T60" fmla="*/ 104 w 233"/>
              <a:gd name="T61" fmla="*/ 211 h 211"/>
              <a:gd name="T62" fmla="*/ 98 w 233"/>
              <a:gd name="T63" fmla="*/ 207 h 211"/>
              <a:gd name="T64" fmla="*/ 93 w 233"/>
              <a:gd name="T65" fmla="*/ 201 h 211"/>
              <a:gd name="T66" fmla="*/ 80 w 233"/>
              <a:gd name="T67" fmla="*/ 182 h 211"/>
              <a:gd name="T68" fmla="*/ 79 w 233"/>
              <a:gd name="T69" fmla="*/ 184 h 211"/>
              <a:gd name="T70" fmla="*/ 54 w 233"/>
              <a:gd name="T71" fmla="*/ 187 h 211"/>
              <a:gd name="T72" fmla="*/ 38 w 233"/>
              <a:gd name="T73" fmla="*/ 187 h 211"/>
              <a:gd name="T74" fmla="*/ 19 w 233"/>
              <a:gd name="T75" fmla="*/ 189 h 211"/>
              <a:gd name="T76" fmla="*/ 11 w 233"/>
              <a:gd name="T77" fmla="*/ 182 h 211"/>
              <a:gd name="T78" fmla="*/ 14 w 233"/>
              <a:gd name="T79" fmla="*/ 171 h 211"/>
              <a:gd name="T80" fmla="*/ 25 w 233"/>
              <a:gd name="T81" fmla="*/ 167 h 211"/>
              <a:gd name="T82" fmla="*/ 33 w 233"/>
              <a:gd name="T83" fmla="*/ 160 h 211"/>
              <a:gd name="T84" fmla="*/ 27 w 233"/>
              <a:gd name="T85" fmla="*/ 157 h 211"/>
              <a:gd name="T86" fmla="*/ 27 w 233"/>
              <a:gd name="T87" fmla="*/ 141 h 211"/>
              <a:gd name="T88" fmla="*/ 13 w 233"/>
              <a:gd name="T89" fmla="*/ 135 h 211"/>
              <a:gd name="T90" fmla="*/ 0 w 233"/>
              <a:gd name="T91" fmla="*/ 116 h 211"/>
              <a:gd name="T92" fmla="*/ 47 w 233"/>
              <a:gd name="T93" fmla="*/ 122 h 211"/>
              <a:gd name="T94" fmla="*/ 61 w 233"/>
              <a:gd name="T95" fmla="*/ 119 h 211"/>
              <a:gd name="T96" fmla="*/ 77 w 233"/>
              <a:gd name="T97" fmla="*/ 111 h 211"/>
              <a:gd name="T98" fmla="*/ 82 w 233"/>
              <a:gd name="T99" fmla="*/ 97 h 211"/>
              <a:gd name="T100" fmla="*/ 96 w 233"/>
              <a:gd name="T101" fmla="*/ 92 h 211"/>
              <a:gd name="T102" fmla="*/ 102 w 233"/>
              <a:gd name="T103" fmla="*/ 86 h 211"/>
              <a:gd name="T104" fmla="*/ 113 w 233"/>
              <a:gd name="T105" fmla="*/ 86 h 211"/>
              <a:gd name="T106" fmla="*/ 121 w 233"/>
              <a:gd name="T107" fmla="*/ 74 h 211"/>
              <a:gd name="T108" fmla="*/ 132 w 233"/>
              <a:gd name="T109" fmla="*/ 63 h 211"/>
              <a:gd name="T110" fmla="*/ 136 w 233"/>
              <a:gd name="T111" fmla="*/ 50 h 211"/>
              <a:gd name="T112" fmla="*/ 148 w 233"/>
              <a:gd name="T113" fmla="*/ 44 h 211"/>
              <a:gd name="T114" fmla="*/ 151 w 233"/>
              <a:gd name="T115" fmla="*/ 34 h 211"/>
              <a:gd name="T116" fmla="*/ 154 w 233"/>
              <a:gd name="T117" fmla="*/ 28 h 211"/>
              <a:gd name="T118" fmla="*/ 151 w 233"/>
              <a:gd name="T119" fmla="*/ 18 h 211"/>
              <a:gd name="T120" fmla="*/ 158 w 233"/>
              <a:gd name="T121" fmla="*/ 11 h 211"/>
              <a:gd name="T122" fmla="*/ 170 w 233"/>
              <a:gd name="T123" fmla="*/ 3 h 211"/>
              <a:gd name="T124" fmla="*/ 191 w 233"/>
              <a:gd name="T125" fmla="*/ 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3" h="211">
                <a:moveTo>
                  <a:pt x="199" y="0"/>
                </a:moveTo>
                <a:lnTo>
                  <a:pt x="200" y="0"/>
                </a:lnTo>
                <a:lnTo>
                  <a:pt x="200" y="0"/>
                </a:lnTo>
                <a:lnTo>
                  <a:pt x="202" y="1"/>
                </a:lnTo>
                <a:lnTo>
                  <a:pt x="202" y="1"/>
                </a:lnTo>
                <a:lnTo>
                  <a:pt x="203" y="1"/>
                </a:lnTo>
                <a:lnTo>
                  <a:pt x="205" y="1"/>
                </a:lnTo>
                <a:lnTo>
                  <a:pt x="207" y="1"/>
                </a:lnTo>
                <a:lnTo>
                  <a:pt x="210" y="3"/>
                </a:lnTo>
                <a:lnTo>
                  <a:pt x="210" y="3"/>
                </a:lnTo>
                <a:lnTo>
                  <a:pt x="210" y="4"/>
                </a:lnTo>
                <a:lnTo>
                  <a:pt x="211" y="6"/>
                </a:lnTo>
                <a:lnTo>
                  <a:pt x="213" y="4"/>
                </a:lnTo>
                <a:lnTo>
                  <a:pt x="213" y="4"/>
                </a:lnTo>
                <a:lnTo>
                  <a:pt x="214" y="6"/>
                </a:lnTo>
                <a:lnTo>
                  <a:pt x="216" y="6"/>
                </a:lnTo>
                <a:lnTo>
                  <a:pt x="216" y="7"/>
                </a:lnTo>
                <a:lnTo>
                  <a:pt x="218" y="9"/>
                </a:lnTo>
                <a:lnTo>
                  <a:pt x="218" y="9"/>
                </a:lnTo>
                <a:lnTo>
                  <a:pt x="218" y="11"/>
                </a:lnTo>
                <a:lnTo>
                  <a:pt x="218" y="14"/>
                </a:lnTo>
                <a:lnTo>
                  <a:pt x="218" y="15"/>
                </a:lnTo>
                <a:lnTo>
                  <a:pt x="218" y="15"/>
                </a:lnTo>
                <a:lnTo>
                  <a:pt x="218" y="17"/>
                </a:lnTo>
                <a:lnTo>
                  <a:pt x="218" y="17"/>
                </a:lnTo>
                <a:lnTo>
                  <a:pt x="219" y="17"/>
                </a:lnTo>
                <a:lnTo>
                  <a:pt x="219" y="17"/>
                </a:lnTo>
                <a:lnTo>
                  <a:pt x="219" y="18"/>
                </a:lnTo>
                <a:lnTo>
                  <a:pt x="221" y="20"/>
                </a:lnTo>
                <a:lnTo>
                  <a:pt x="221" y="20"/>
                </a:lnTo>
                <a:lnTo>
                  <a:pt x="222" y="20"/>
                </a:lnTo>
                <a:lnTo>
                  <a:pt x="224" y="20"/>
                </a:lnTo>
                <a:lnTo>
                  <a:pt x="225" y="18"/>
                </a:lnTo>
                <a:lnTo>
                  <a:pt x="227" y="18"/>
                </a:lnTo>
                <a:lnTo>
                  <a:pt x="227" y="20"/>
                </a:lnTo>
                <a:lnTo>
                  <a:pt x="227" y="22"/>
                </a:lnTo>
                <a:lnTo>
                  <a:pt x="229" y="22"/>
                </a:lnTo>
                <a:lnTo>
                  <a:pt x="230" y="23"/>
                </a:lnTo>
                <a:lnTo>
                  <a:pt x="230" y="25"/>
                </a:lnTo>
                <a:lnTo>
                  <a:pt x="232" y="26"/>
                </a:lnTo>
                <a:lnTo>
                  <a:pt x="232" y="28"/>
                </a:lnTo>
                <a:lnTo>
                  <a:pt x="233" y="29"/>
                </a:lnTo>
                <a:lnTo>
                  <a:pt x="233" y="29"/>
                </a:lnTo>
                <a:lnTo>
                  <a:pt x="233" y="31"/>
                </a:lnTo>
                <a:lnTo>
                  <a:pt x="233" y="33"/>
                </a:lnTo>
                <a:lnTo>
                  <a:pt x="233" y="34"/>
                </a:lnTo>
                <a:lnTo>
                  <a:pt x="232" y="34"/>
                </a:lnTo>
                <a:lnTo>
                  <a:pt x="230" y="36"/>
                </a:lnTo>
                <a:lnTo>
                  <a:pt x="229" y="36"/>
                </a:lnTo>
                <a:lnTo>
                  <a:pt x="229" y="36"/>
                </a:lnTo>
                <a:lnTo>
                  <a:pt x="229" y="37"/>
                </a:lnTo>
                <a:lnTo>
                  <a:pt x="227" y="37"/>
                </a:lnTo>
                <a:lnTo>
                  <a:pt x="225" y="37"/>
                </a:lnTo>
                <a:lnTo>
                  <a:pt x="225" y="37"/>
                </a:lnTo>
                <a:lnTo>
                  <a:pt x="221" y="39"/>
                </a:lnTo>
                <a:lnTo>
                  <a:pt x="219" y="39"/>
                </a:lnTo>
                <a:lnTo>
                  <a:pt x="218" y="39"/>
                </a:lnTo>
                <a:lnTo>
                  <a:pt x="216" y="40"/>
                </a:lnTo>
                <a:lnTo>
                  <a:pt x="214" y="42"/>
                </a:lnTo>
                <a:lnTo>
                  <a:pt x="213" y="42"/>
                </a:lnTo>
                <a:lnTo>
                  <a:pt x="211" y="40"/>
                </a:lnTo>
                <a:lnTo>
                  <a:pt x="208" y="40"/>
                </a:lnTo>
                <a:lnTo>
                  <a:pt x="207" y="39"/>
                </a:lnTo>
                <a:lnTo>
                  <a:pt x="205" y="39"/>
                </a:lnTo>
                <a:lnTo>
                  <a:pt x="203" y="39"/>
                </a:lnTo>
                <a:lnTo>
                  <a:pt x="200" y="39"/>
                </a:lnTo>
                <a:lnTo>
                  <a:pt x="199" y="37"/>
                </a:lnTo>
                <a:lnTo>
                  <a:pt x="197" y="37"/>
                </a:lnTo>
                <a:lnTo>
                  <a:pt x="194" y="37"/>
                </a:lnTo>
                <a:lnTo>
                  <a:pt x="192" y="37"/>
                </a:lnTo>
                <a:lnTo>
                  <a:pt x="191" y="39"/>
                </a:lnTo>
                <a:lnTo>
                  <a:pt x="189" y="39"/>
                </a:lnTo>
                <a:lnTo>
                  <a:pt x="188" y="40"/>
                </a:lnTo>
                <a:lnTo>
                  <a:pt x="188" y="42"/>
                </a:lnTo>
                <a:lnTo>
                  <a:pt x="186" y="42"/>
                </a:lnTo>
                <a:lnTo>
                  <a:pt x="186" y="44"/>
                </a:lnTo>
                <a:lnTo>
                  <a:pt x="186" y="44"/>
                </a:lnTo>
                <a:lnTo>
                  <a:pt x="189" y="45"/>
                </a:lnTo>
                <a:lnTo>
                  <a:pt x="189" y="45"/>
                </a:lnTo>
                <a:lnTo>
                  <a:pt x="189" y="47"/>
                </a:lnTo>
                <a:lnTo>
                  <a:pt x="189" y="47"/>
                </a:lnTo>
                <a:lnTo>
                  <a:pt x="188" y="48"/>
                </a:lnTo>
                <a:lnTo>
                  <a:pt x="188" y="48"/>
                </a:lnTo>
                <a:lnTo>
                  <a:pt x="188" y="48"/>
                </a:lnTo>
                <a:lnTo>
                  <a:pt x="189" y="50"/>
                </a:lnTo>
                <a:lnTo>
                  <a:pt x="191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0"/>
                </a:lnTo>
                <a:lnTo>
                  <a:pt x="192" y="52"/>
                </a:lnTo>
                <a:lnTo>
                  <a:pt x="191" y="52"/>
                </a:lnTo>
                <a:lnTo>
                  <a:pt x="189" y="53"/>
                </a:lnTo>
                <a:lnTo>
                  <a:pt x="189" y="55"/>
                </a:lnTo>
                <a:lnTo>
                  <a:pt x="189" y="55"/>
                </a:lnTo>
                <a:lnTo>
                  <a:pt x="189" y="56"/>
                </a:lnTo>
                <a:lnTo>
                  <a:pt x="191" y="56"/>
                </a:lnTo>
                <a:lnTo>
                  <a:pt x="191" y="56"/>
                </a:lnTo>
                <a:lnTo>
                  <a:pt x="192" y="58"/>
                </a:lnTo>
                <a:lnTo>
                  <a:pt x="192" y="58"/>
                </a:lnTo>
                <a:lnTo>
                  <a:pt x="191" y="59"/>
                </a:lnTo>
                <a:lnTo>
                  <a:pt x="191" y="61"/>
                </a:lnTo>
                <a:lnTo>
                  <a:pt x="189" y="63"/>
                </a:lnTo>
                <a:lnTo>
                  <a:pt x="189" y="63"/>
                </a:lnTo>
                <a:lnTo>
                  <a:pt x="189" y="63"/>
                </a:lnTo>
                <a:lnTo>
                  <a:pt x="191" y="64"/>
                </a:lnTo>
                <a:lnTo>
                  <a:pt x="191" y="64"/>
                </a:lnTo>
                <a:lnTo>
                  <a:pt x="192" y="66"/>
                </a:lnTo>
                <a:lnTo>
                  <a:pt x="194" y="66"/>
                </a:lnTo>
                <a:lnTo>
                  <a:pt x="194" y="66"/>
                </a:lnTo>
                <a:lnTo>
                  <a:pt x="194" y="67"/>
                </a:lnTo>
                <a:lnTo>
                  <a:pt x="194" y="67"/>
                </a:lnTo>
                <a:lnTo>
                  <a:pt x="194" y="69"/>
                </a:lnTo>
                <a:lnTo>
                  <a:pt x="194" y="69"/>
                </a:lnTo>
                <a:lnTo>
                  <a:pt x="197" y="69"/>
                </a:lnTo>
                <a:lnTo>
                  <a:pt x="199" y="70"/>
                </a:lnTo>
                <a:lnTo>
                  <a:pt x="199" y="69"/>
                </a:lnTo>
                <a:lnTo>
                  <a:pt x="199" y="69"/>
                </a:lnTo>
                <a:lnTo>
                  <a:pt x="199" y="72"/>
                </a:lnTo>
                <a:lnTo>
                  <a:pt x="199" y="74"/>
                </a:lnTo>
                <a:lnTo>
                  <a:pt x="199" y="74"/>
                </a:lnTo>
                <a:lnTo>
                  <a:pt x="200" y="75"/>
                </a:lnTo>
                <a:lnTo>
                  <a:pt x="203" y="74"/>
                </a:lnTo>
                <a:lnTo>
                  <a:pt x="205" y="75"/>
                </a:lnTo>
                <a:lnTo>
                  <a:pt x="208" y="75"/>
                </a:lnTo>
                <a:lnTo>
                  <a:pt x="208" y="77"/>
                </a:lnTo>
                <a:lnTo>
                  <a:pt x="208" y="77"/>
                </a:lnTo>
                <a:lnTo>
                  <a:pt x="208" y="78"/>
                </a:lnTo>
                <a:lnTo>
                  <a:pt x="208" y="80"/>
                </a:lnTo>
                <a:lnTo>
                  <a:pt x="207" y="80"/>
                </a:lnTo>
                <a:lnTo>
                  <a:pt x="205" y="80"/>
                </a:lnTo>
                <a:lnTo>
                  <a:pt x="200" y="83"/>
                </a:lnTo>
                <a:lnTo>
                  <a:pt x="199" y="83"/>
                </a:lnTo>
                <a:lnTo>
                  <a:pt x="197" y="85"/>
                </a:lnTo>
                <a:lnTo>
                  <a:pt x="197" y="86"/>
                </a:lnTo>
                <a:lnTo>
                  <a:pt x="197" y="86"/>
                </a:lnTo>
                <a:lnTo>
                  <a:pt x="199" y="89"/>
                </a:lnTo>
                <a:lnTo>
                  <a:pt x="199" y="91"/>
                </a:lnTo>
                <a:lnTo>
                  <a:pt x="197" y="94"/>
                </a:lnTo>
                <a:lnTo>
                  <a:pt x="197" y="94"/>
                </a:lnTo>
                <a:lnTo>
                  <a:pt x="197" y="96"/>
                </a:lnTo>
                <a:lnTo>
                  <a:pt x="199" y="96"/>
                </a:lnTo>
                <a:lnTo>
                  <a:pt x="199" y="97"/>
                </a:lnTo>
                <a:lnTo>
                  <a:pt x="199" y="97"/>
                </a:lnTo>
                <a:lnTo>
                  <a:pt x="197" y="99"/>
                </a:lnTo>
                <a:lnTo>
                  <a:pt x="195" y="99"/>
                </a:lnTo>
                <a:lnTo>
                  <a:pt x="194" y="99"/>
                </a:lnTo>
                <a:lnTo>
                  <a:pt x="192" y="102"/>
                </a:lnTo>
                <a:lnTo>
                  <a:pt x="189" y="105"/>
                </a:lnTo>
                <a:lnTo>
                  <a:pt x="188" y="107"/>
                </a:lnTo>
                <a:lnTo>
                  <a:pt x="188" y="107"/>
                </a:lnTo>
                <a:lnTo>
                  <a:pt x="188" y="108"/>
                </a:lnTo>
                <a:lnTo>
                  <a:pt x="189" y="108"/>
                </a:lnTo>
                <a:lnTo>
                  <a:pt x="189" y="110"/>
                </a:lnTo>
                <a:lnTo>
                  <a:pt x="188" y="111"/>
                </a:lnTo>
                <a:lnTo>
                  <a:pt x="186" y="111"/>
                </a:lnTo>
                <a:lnTo>
                  <a:pt x="184" y="113"/>
                </a:lnTo>
                <a:lnTo>
                  <a:pt x="181" y="115"/>
                </a:lnTo>
                <a:lnTo>
                  <a:pt x="181" y="115"/>
                </a:lnTo>
                <a:lnTo>
                  <a:pt x="180" y="118"/>
                </a:lnTo>
                <a:lnTo>
                  <a:pt x="178" y="119"/>
                </a:lnTo>
                <a:lnTo>
                  <a:pt x="178" y="121"/>
                </a:lnTo>
                <a:lnTo>
                  <a:pt x="177" y="124"/>
                </a:lnTo>
                <a:lnTo>
                  <a:pt x="175" y="127"/>
                </a:lnTo>
                <a:lnTo>
                  <a:pt x="173" y="129"/>
                </a:lnTo>
                <a:lnTo>
                  <a:pt x="170" y="130"/>
                </a:lnTo>
                <a:lnTo>
                  <a:pt x="166" y="133"/>
                </a:lnTo>
                <a:lnTo>
                  <a:pt x="166" y="133"/>
                </a:lnTo>
                <a:lnTo>
                  <a:pt x="164" y="137"/>
                </a:lnTo>
                <a:lnTo>
                  <a:pt x="164" y="138"/>
                </a:lnTo>
                <a:lnTo>
                  <a:pt x="162" y="140"/>
                </a:lnTo>
                <a:lnTo>
                  <a:pt x="159" y="141"/>
                </a:lnTo>
                <a:lnTo>
                  <a:pt x="159" y="144"/>
                </a:lnTo>
                <a:lnTo>
                  <a:pt x="159" y="146"/>
                </a:lnTo>
                <a:lnTo>
                  <a:pt x="156" y="146"/>
                </a:lnTo>
                <a:lnTo>
                  <a:pt x="154" y="146"/>
                </a:lnTo>
                <a:lnTo>
                  <a:pt x="150" y="148"/>
                </a:lnTo>
                <a:lnTo>
                  <a:pt x="148" y="148"/>
                </a:lnTo>
                <a:lnTo>
                  <a:pt x="145" y="149"/>
                </a:lnTo>
                <a:lnTo>
                  <a:pt x="143" y="149"/>
                </a:lnTo>
                <a:lnTo>
                  <a:pt x="142" y="149"/>
                </a:lnTo>
                <a:lnTo>
                  <a:pt x="142" y="148"/>
                </a:lnTo>
                <a:lnTo>
                  <a:pt x="140" y="148"/>
                </a:lnTo>
                <a:lnTo>
                  <a:pt x="140" y="146"/>
                </a:lnTo>
                <a:lnTo>
                  <a:pt x="140" y="144"/>
                </a:lnTo>
                <a:lnTo>
                  <a:pt x="139" y="144"/>
                </a:lnTo>
                <a:lnTo>
                  <a:pt x="137" y="144"/>
                </a:lnTo>
                <a:lnTo>
                  <a:pt x="136" y="144"/>
                </a:lnTo>
                <a:lnTo>
                  <a:pt x="136" y="146"/>
                </a:lnTo>
                <a:lnTo>
                  <a:pt x="134" y="146"/>
                </a:lnTo>
                <a:lnTo>
                  <a:pt x="134" y="148"/>
                </a:lnTo>
                <a:lnTo>
                  <a:pt x="132" y="149"/>
                </a:lnTo>
                <a:lnTo>
                  <a:pt x="131" y="152"/>
                </a:lnTo>
                <a:lnTo>
                  <a:pt x="128" y="155"/>
                </a:lnTo>
                <a:lnTo>
                  <a:pt x="126" y="155"/>
                </a:lnTo>
                <a:lnTo>
                  <a:pt x="126" y="157"/>
                </a:lnTo>
                <a:lnTo>
                  <a:pt x="126" y="157"/>
                </a:lnTo>
                <a:lnTo>
                  <a:pt x="125" y="159"/>
                </a:lnTo>
                <a:lnTo>
                  <a:pt x="125" y="160"/>
                </a:lnTo>
                <a:lnTo>
                  <a:pt x="125" y="163"/>
                </a:lnTo>
                <a:lnTo>
                  <a:pt x="125" y="163"/>
                </a:lnTo>
                <a:lnTo>
                  <a:pt x="125" y="165"/>
                </a:lnTo>
                <a:lnTo>
                  <a:pt x="126" y="165"/>
                </a:lnTo>
                <a:lnTo>
                  <a:pt x="128" y="167"/>
                </a:lnTo>
                <a:lnTo>
                  <a:pt x="131" y="167"/>
                </a:lnTo>
                <a:lnTo>
                  <a:pt x="132" y="167"/>
                </a:lnTo>
                <a:lnTo>
                  <a:pt x="134" y="167"/>
                </a:lnTo>
                <a:lnTo>
                  <a:pt x="134" y="168"/>
                </a:lnTo>
                <a:lnTo>
                  <a:pt x="134" y="168"/>
                </a:lnTo>
                <a:lnTo>
                  <a:pt x="134" y="170"/>
                </a:lnTo>
                <a:lnTo>
                  <a:pt x="134" y="173"/>
                </a:lnTo>
                <a:lnTo>
                  <a:pt x="132" y="174"/>
                </a:lnTo>
                <a:lnTo>
                  <a:pt x="132" y="176"/>
                </a:lnTo>
                <a:lnTo>
                  <a:pt x="132" y="178"/>
                </a:lnTo>
                <a:lnTo>
                  <a:pt x="136" y="181"/>
                </a:lnTo>
                <a:lnTo>
                  <a:pt x="137" y="181"/>
                </a:lnTo>
                <a:lnTo>
                  <a:pt x="139" y="181"/>
                </a:lnTo>
                <a:lnTo>
                  <a:pt x="139" y="181"/>
                </a:lnTo>
                <a:lnTo>
                  <a:pt x="140" y="181"/>
                </a:lnTo>
                <a:lnTo>
                  <a:pt x="140" y="181"/>
                </a:lnTo>
                <a:lnTo>
                  <a:pt x="140" y="181"/>
                </a:lnTo>
                <a:lnTo>
                  <a:pt x="142" y="181"/>
                </a:lnTo>
                <a:lnTo>
                  <a:pt x="142" y="184"/>
                </a:lnTo>
                <a:lnTo>
                  <a:pt x="142" y="185"/>
                </a:lnTo>
                <a:lnTo>
                  <a:pt x="143" y="189"/>
                </a:lnTo>
                <a:lnTo>
                  <a:pt x="145" y="190"/>
                </a:lnTo>
                <a:lnTo>
                  <a:pt x="145" y="193"/>
                </a:lnTo>
                <a:lnTo>
                  <a:pt x="147" y="195"/>
                </a:lnTo>
                <a:lnTo>
                  <a:pt x="147" y="196"/>
                </a:lnTo>
                <a:lnTo>
                  <a:pt x="147" y="196"/>
                </a:lnTo>
                <a:lnTo>
                  <a:pt x="145" y="196"/>
                </a:lnTo>
                <a:lnTo>
                  <a:pt x="145" y="198"/>
                </a:lnTo>
                <a:lnTo>
                  <a:pt x="147" y="198"/>
                </a:lnTo>
                <a:lnTo>
                  <a:pt x="145" y="198"/>
                </a:lnTo>
                <a:lnTo>
                  <a:pt x="147" y="200"/>
                </a:lnTo>
                <a:lnTo>
                  <a:pt x="147" y="200"/>
                </a:lnTo>
                <a:lnTo>
                  <a:pt x="147" y="200"/>
                </a:lnTo>
                <a:lnTo>
                  <a:pt x="147" y="201"/>
                </a:lnTo>
                <a:lnTo>
                  <a:pt x="145" y="201"/>
                </a:lnTo>
                <a:lnTo>
                  <a:pt x="145" y="201"/>
                </a:lnTo>
                <a:lnTo>
                  <a:pt x="143" y="203"/>
                </a:lnTo>
                <a:lnTo>
                  <a:pt x="143" y="203"/>
                </a:lnTo>
                <a:lnTo>
                  <a:pt x="142" y="203"/>
                </a:lnTo>
                <a:lnTo>
                  <a:pt x="142" y="203"/>
                </a:lnTo>
                <a:lnTo>
                  <a:pt x="140" y="201"/>
                </a:lnTo>
                <a:lnTo>
                  <a:pt x="140" y="201"/>
                </a:lnTo>
                <a:lnTo>
                  <a:pt x="140" y="200"/>
                </a:lnTo>
                <a:lnTo>
                  <a:pt x="140" y="200"/>
                </a:lnTo>
                <a:lnTo>
                  <a:pt x="139" y="200"/>
                </a:lnTo>
                <a:lnTo>
                  <a:pt x="136" y="201"/>
                </a:lnTo>
                <a:lnTo>
                  <a:pt x="132" y="201"/>
                </a:lnTo>
                <a:lnTo>
                  <a:pt x="132" y="203"/>
                </a:lnTo>
                <a:lnTo>
                  <a:pt x="132" y="203"/>
                </a:lnTo>
                <a:lnTo>
                  <a:pt x="131" y="204"/>
                </a:lnTo>
                <a:lnTo>
                  <a:pt x="129" y="204"/>
                </a:lnTo>
                <a:lnTo>
                  <a:pt x="128" y="204"/>
                </a:lnTo>
                <a:lnTo>
                  <a:pt x="126" y="203"/>
                </a:lnTo>
                <a:lnTo>
                  <a:pt x="125" y="203"/>
                </a:lnTo>
                <a:lnTo>
                  <a:pt x="123" y="203"/>
                </a:lnTo>
                <a:lnTo>
                  <a:pt x="121" y="203"/>
                </a:lnTo>
                <a:lnTo>
                  <a:pt x="118" y="203"/>
                </a:lnTo>
                <a:lnTo>
                  <a:pt x="118" y="201"/>
                </a:lnTo>
                <a:lnTo>
                  <a:pt x="117" y="203"/>
                </a:lnTo>
                <a:lnTo>
                  <a:pt x="115" y="201"/>
                </a:lnTo>
                <a:lnTo>
                  <a:pt x="115" y="203"/>
                </a:lnTo>
                <a:lnTo>
                  <a:pt x="115" y="203"/>
                </a:lnTo>
                <a:lnTo>
                  <a:pt x="115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1"/>
                </a:lnTo>
                <a:lnTo>
                  <a:pt x="113" y="203"/>
                </a:lnTo>
                <a:lnTo>
                  <a:pt x="113" y="207"/>
                </a:lnTo>
                <a:lnTo>
                  <a:pt x="112" y="207"/>
                </a:lnTo>
                <a:lnTo>
                  <a:pt x="110" y="207"/>
                </a:lnTo>
                <a:lnTo>
                  <a:pt x="109" y="207"/>
                </a:lnTo>
                <a:lnTo>
                  <a:pt x="107" y="207"/>
                </a:lnTo>
                <a:lnTo>
                  <a:pt x="106" y="207"/>
                </a:lnTo>
                <a:lnTo>
                  <a:pt x="106" y="209"/>
                </a:lnTo>
                <a:lnTo>
                  <a:pt x="106" y="209"/>
                </a:lnTo>
                <a:lnTo>
                  <a:pt x="104" y="211"/>
                </a:lnTo>
                <a:lnTo>
                  <a:pt x="104" y="209"/>
                </a:lnTo>
                <a:lnTo>
                  <a:pt x="104" y="209"/>
                </a:lnTo>
                <a:lnTo>
                  <a:pt x="102" y="209"/>
                </a:lnTo>
                <a:lnTo>
                  <a:pt x="102" y="209"/>
                </a:lnTo>
                <a:lnTo>
                  <a:pt x="101" y="207"/>
                </a:lnTo>
                <a:lnTo>
                  <a:pt x="101" y="209"/>
                </a:lnTo>
                <a:lnTo>
                  <a:pt x="98" y="209"/>
                </a:lnTo>
                <a:lnTo>
                  <a:pt x="98" y="207"/>
                </a:lnTo>
                <a:lnTo>
                  <a:pt x="98" y="207"/>
                </a:lnTo>
                <a:lnTo>
                  <a:pt x="96" y="207"/>
                </a:lnTo>
                <a:lnTo>
                  <a:pt x="96" y="207"/>
                </a:lnTo>
                <a:lnTo>
                  <a:pt x="95" y="206"/>
                </a:lnTo>
                <a:lnTo>
                  <a:pt x="95" y="206"/>
                </a:lnTo>
                <a:lnTo>
                  <a:pt x="95" y="206"/>
                </a:lnTo>
                <a:lnTo>
                  <a:pt x="93" y="204"/>
                </a:lnTo>
                <a:lnTo>
                  <a:pt x="93" y="203"/>
                </a:lnTo>
                <a:lnTo>
                  <a:pt x="93" y="203"/>
                </a:lnTo>
                <a:lnTo>
                  <a:pt x="93" y="201"/>
                </a:lnTo>
                <a:lnTo>
                  <a:pt x="91" y="195"/>
                </a:lnTo>
                <a:lnTo>
                  <a:pt x="90" y="195"/>
                </a:lnTo>
                <a:lnTo>
                  <a:pt x="84" y="193"/>
                </a:lnTo>
                <a:lnTo>
                  <a:pt x="84" y="192"/>
                </a:lnTo>
                <a:lnTo>
                  <a:pt x="84" y="189"/>
                </a:lnTo>
                <a:lnTo>
                  <a:pt x="84" y="187"/>
                </a:lnTo>
                <a:lnTo>
                  <a:pt x="82" y="185"/>
                </a:lnTo>
                <a:lnTo>
                  <a:pt x="82" y="184"/>
                </a:lnTo>
                <a:lnTo>
                  <a:pt x="80" y="182"/>
                </a:lnTo>
                <a:lnTo>
                  <a:pt x="79" y="182"/>
                </a:lnTo>
                <a:lnTo>
                  <a:pt x="77" y="182"/>
                </a:lnTo>
                <a:lnTo>
                  <a:pt x="76" y="182"/>
                </a:lnTo>
                <a:lnTo>
                  <a:pt x="76" y="184"/>
                </a:lnTo>
                <a:lnTo>
                  <a:pt x="79" y="184"/>
                </a:lnTo>
                <a:lnTo>
                  <a:pt x="80" y="184"/>
                </a:lnTo>
                <a:lnTo>
                  <a:pt x="80" y="184"/>
                </a:lnTo>
                <a:lnTo>
                  <a:pt x="80" y="184"/>
                </a:lnTo>
                <a:lnTo>
                  <a:pt x="79" y="184"/>
                </a:lnTo>
                <a:lnTo>
                  <a:pt x="77" y="184"/>
                </a:lnTo>
                <a:lnTo>
                  <a:pt x="72" y="184"/>
                </a:lnTo>
                <a:lnTo>
                  <a:pt x="69" y="185"/>
                </a:lnTo>
                <a:lnTo>
                  <a:pt x="65" y="185"/>
                </a:lnTo>
                <a:lnTo>
                  <a:pt x="60" y="185"/>
                </a:lnTo>
                <a:lnTo>
                  <a:pt x="57" y="187"/>
                </a:lnTo>
                <a:lnTo>
                  <a:pt x="55" y="189"/>
                </a:lnTo>
                <a:lnTo>
                  <a:pt x="54" y="189"/>
                </a:lnTo>
                <a:lnTo>
                  <a:pt x="54" y="187"/>
                </a:lnTo>
                <a:lnTo>
                  <a:pt x="47" y="185"/>
                </a:lnTo>
                <a:lnTo>
                  <a:pt x="47" y="185"/>
                </a:lnTo>
                <a:lnTo>
                  <a:pt x="46" y="185"/>
                </a:lnTo>
                <a:lnTo>
                  <a:pt x="44" y="185"/>
                </a:lnTo>
                <a:lnTo>
                  <a:pt x="44" y="185"/>
                </a:lnTo>
                <a:lnTo>
                  <a:pt x="41" y="185"/>
                </a:lnTo>
                <a:lnTo>
                  <a:pt x="38" y="185"/>
                </a:lnTo>
                <a:lnTo>
                  <a:pt x="38" y="187"/>
                </a:lnTo>
                <a:lnTo>
                  <a:pt x="38" y="187"/>
                </a:lnTo>
                <a:lnTo>
                  <a:pt x="35" y="187"/>
                </a:lnTo>
                <a:lnTo>
                  <a:pt x="33" y="187"/>
                </a:lnTo>
                <a:lnTo>
                  <a:pt x="30" y="187"/>
                </a:lnTo>
                <a:lnTo>
                  <a:pt x="25" y="187"/>
                </a:lnTo>
                <a:lnTo>
                  <a:pt x="24" y="187"/>
                </a:lnTo>
                <a:lnTo>
                  <a:pt x="22" y="189"/>
                </a:lnTo>
                <a:lnTo>
                  <a:pt x="22" y="189"/>
                </a:lnTo>
                <a:lnTo>
                  <a:pt x="20" y="189"/>
                </a:lnTo>
                <a:lnTo>
                  <a:pt x="19" y="189"/>
                </a:lnTo>
                <a:lnTo>
                  <a:pt x="19" y="187"/>
                </a:lnTo>
                <a:lnTo>
                  <a:pt x="19" y="187"/>
                </a:lnTo>
                <a:lnTo>
                  <a:pt x="17" y="189"/>
                </a:lnTo>
                <a:lnTo>
                  <a:pt x="14" y="189"/>
                </a:lnTo>
                <a:lnTo>
                  <a:pt x="13" y="189"/>
                </a:lnTo>
                <a:lnTo>
                  <a:pt x="9" y="189"/>
                </a:lnTo>
                <a:lnTo>
                  <a:pt x="9" y="189"/>
                </a:lnTo>
                <a:lnTo>
                  <a:pt x="11" y="187"/>
                </a:lnTo>
                <a:lnTo>
                  <a:pt x="11" y="182"/>
                </a:lnTo>
                <a:lnTo>
                  <a:pt x="11" y="181"/>
                </a:lnTo>
                <a:lnTo>
                  <a:pt x="11" y="179"/>
                </a:lnTo>
                <a:lnTo>
                  <a:pt x="11" y="179"/>
                </a:lnTo>
                <a:lnTo>
                  <a:pt x="13" y="179"/>
                </a:lnTo>
                <a:lnTo>
                  <a:pt x="13" y="178"/>
                </a:lnTo>
                <a:lnTo>
                  <a:pt x="13" y="176"/>
                </a:lnTo>
                <a:lnTo>
                  <a:pt x="13" y="173"/>
                </a:lnTo>
                <a:lnTo>
                  <a:pt x="14" y="173"/>
                </a:lnTo>
                <a:lnTo>
                  <a:pt x="14" y="171"/>
                </a:lnTo>
                <a:lnTo>
                  <a:pt x="17" y="171"/>
                </a:lnTo>
                <a:lnTo>
                  <a:pt x="17" y="170"/>
                </a:lnTo>
                <a:lnTo>
                  <a:pt x="19" y="170"/>
                </a:lnTo>
                <a:lnTo>
                  <a:pt x="19" y="170"/>
                </a:lnTo>
                <a:lnTo>
                  <a:pt x="20" y="170"/>
                </a:lnTo>
                <a:lnTo>
                  <a:pt x="20" y="168"/>
                </a:lnTo>
                <a:lnTo>
                  <a:pt x="22" y="167"/>
                </a:lnTo>
                <a:lnTo>
                  <a:pt x="22" y="167"/>
                </a:lnTo>
                <a:lnTo>
                  <a:pt x="25" y="167"/>
                </a:lnTo>
                <a:lnTo>
                  <a:pt x="27" y="167"/>
                </a:lnTo>
                <a:lnTo>
                  <a:pt x="27" y="165"/>
                </a:lnTo>
                <a:lnTo>
                  <a:pt x="31" y="167"/>
                </a:lnTo>
                <a:lnTo>
                  <a:pt x="33" y="165"/>
                </a:lnTo>
                <a:lnTo>
                  <a:pt x="33" y="165"/>
                </a:lnTo>
                <a:lnTo>
                  <a:pt x="33" y="163"/>
                </a:lnTo>
                <a:lnTo>
                  <a:pt x="35" y="162"/>
                </a:lnTo>
                <a:lnTo>
                  <a:pt x="35" y="162"/>
                </a:lnTo>
                <a:lnTo>
                  <a:pt x="33" y="160"/>
                </a:lnTo>
                <a:lnTo>
                  <a:pt x="35" y="159"/>
                </a:lnTo>
                <a:lnTo>
                  <a:pt x="35" y="159"/>
                </a:lnTo>
                <a:lnTo>
                  <a:pt x="35" y="157"/>
                </a:lnTo>
                <a:lnTo>
                  <a:pt x="35" y="157"/>
                </a:lnTo>
                <a:lnTo>
                  <a:pt x="33" y="157"/>
                </a:lnTo>
                <a:lnTo>
                  <a:pt x="33" y="157"/>
                </a:lnTo>
                <a:lnTo>
                  <a:pt x="30" y="157"/>
                </a:lnTo>
                <a:lnTo>
                  <a:pt x="28" y="157"/>
                </a:lnTo>
                <a:lnTo>
                  <a:pt x="27" y="157"/>
                </a:lnTo>
                <a:lnTo>
                  <a:pt x="27" y="155"/>
                </a:lnTo>
                <a:lnTo>
                  <a:pt x="27" y="155"/>
                </a:lnTo>
                <a:lnTo>
                  <a:pt x="27" y="154"/>
                </a:lnTo>
                <a:lnTo>
                  <a:pt x="28" y="154"/>
                </a:lnTo>
                <a:lnTo>
                  <a:pt x="28" y="152"/>
                </a:lnTo>
                <a:lnTo>
                  <a:pt x="27" y="148"/>
                </a:lnTo>
                <a:lnTo>
                  <a:pt x="27" y="144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7" y="141"/>
                </a:lnTo>
                <a:lnTo>
                  <a:pt x="24" y="141"/>
                </a:lnTo>
                <a:lnTo>
                  <a:pt x="22" y="140"/>
                </a:lnTo>
                <a:lnTo>
                  <a:pt x="20" y="138"/>
                </a:lnTo>
                <a:lnTo>
                  <a:pt x="17" y="137"/>
                </a:lnTo>
                <a:lnTo>
                  <a:pt x="16" y="137"/>
                </a:lnTo>
                <a:lnTo>
                  <a:pt x="14" y="137"/>
                </a:lnTo>
                <a:lnTo>
                  <a:pt x="13" y="135"/>
                </a:lnTo>
                <a:lnTo>
                  <a:pt x="11" y="132"/>
                </a:lnTo>
                <a:lnTo>
                  <a:pt x="9" y="132"/>
                </a:lnTo>
                <a:lnTo>
                  <a:pt x="9" y="129"/>
                </a:lnTo>
                <a:lnTo>
                  <a:pt x="6" y="126"/>
                </a:lnTo>
                <a:lnTo>
                  <a:pt x="6" y="124"/>
                </a:lnTo>
                <a:lnTo>
                  <a:pt x="6" y="124"/>
                </a:lnTo>
                <a:lnTo>
                  <a:pt x="3" y="121"/>
                </a:lnTo>
                <a:lnTo>
                  <a:pt x="2" y="119"/>
                </a:lnTo>
                <a:lnTo>
                  <a:pt x="0" y="116"/>
                </a:lnTo>
                <a:lnTo>
                  <a:pt x="5" y="118"/>
                </a:lnTo>
                <a:lnTo>
                  <a:pt x="9" y="119"/>
                </a:lnTo>
                <a:lnTo>
                  <a:pt x="16" y="121"/>
                </a:lnTo>
                <a:lnTo>
                  <a:pt x="22" y="122"/>
                </a:lnTo>
                <a:lnTo>
                  <a:pt x="24" y="122"/>
                </a:lnTo>
                <a:lnTo>
                  <a:pt x="39" y="121"/>
                </a:lnTo>
                <a:lnTo>
                  <a:pt x="44" y="122"/>
                </a:lnTo>
                <a:lnTo>
                  <a:pt x="46" y="122"/>
                </a:lnTo>
                <a:lnTo>
                  <a:pt x="47" y="122"/>
                </a:lnTo>
                <a:lnTo>
                  <a:pt x="47" y="122"/>
                </a:lnTo>
                <a:lnTo>
                  <a:pt x="49" y="121"/>
                </a:lnTo>
                <a:lnTo>
                  <a:pt x="50" y="121"/>
                </a:lnTo>
                <a:lnTo>
                  <a:pt x="52" y="121"/>
                </a:lnTo>
                <a:lnTo>
                  <a:pt x="55" y="121"/>
                </a:lnTo>
                <a:lnTo>
                  <a:pt x="57" y="121"/>
                </a:lnTo>
                <a:lnTo>
                  <a:pt x="58" y="121"/>
                </a:lnTo>
                <a:lnTo>
                  <a:pt x="61" y="121"/>
                </a:lnTo>
                <a:lnTo>
                  <a:pt x="61" y="119"/>
                </a:lnTo>
                <a:lnTo>
                  <a:pt x="66" y="119"/>
                </a:lnTo>
                <a:lnTo>
                  <a:pt x="69" y="118"/>
                </a:lnTo>
                <a:lnTo>
                  <a:pt x="74" y="116"/>
                </a:lnTo>
                <a:lnTo>
                  <a:pt x="76" y="116"/>
                </a:lnTo>
                <a:lnTo>
                  <a:pt x="77" y="116"/>
                </a:lnTo>
                <a:lnTo>
                  <a:pt x="77" y="115"/>
                </a:lnTo>
                <a:lnTo>
                  <a:pt x="79" y="115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9" y="108"/>
                </a:lnTo>
                <a:lnTo>
                  <a:pt x="79" y="105"/>
                </a:lnTo>
                <a:lnTo>
                  <a:pt x="77" y="104"/>
                </a:lnTo>
                <a:lnTo>
                  <a:pt x="79" y="100"/>
                </a:lnTo>
                <a:lnTo>
                  <a:pt x="79" y="99"/>
                </a:lnTo>
                <a:lnTo>
                  <a:pt x="80" y="99"/>
                </a:lnTo>
                <a:lnTo>
                  <a:pt x="82" y="97"/>
                </a:lnTo>
                <a:lnTo>
                  <a:pt x="82" y="97"/>
                </a:lnTo>
                <a:lnTo>
                  <a:pt x="84" y="97"/>
                </a:lnTo>
                <a:lnTo>
                  <a:pt x="85" y="94"/>
                </a:lnTo>
                <a:lnTo>
                  <a:pt x="85" y="94"/>
                </a:lnTo>
                <a:lnTo>
                  <a:pt x="87" y="92"/>
                </a:lnTo>
                <a:lnTo>
                  <a:pt x="88" y="92"/>
                </a:lnTo>
                <a:lnTo>
                  <a:pt x="90" y="94"/>
                </a:lnTo>
                <a:lnTo>
                  <a:pt x="93" y="94"/>
                </a:lnTo>
                <a:lnTo>
                  <a:pt x="95" y="94"/>
                </a:lnTo>
                <a:lnTo>
                  <a:pt x="96" y="92"/>
                </a:lnTo>
                <a:lnTo>
                  <a:pt x="98" y="92"/>
                </a:lnTo>
                <a:lnTo>
                  <a:pt x="99" y="92"/>
                </a:lnTo>
                <a:lnTo>
                  <a:pt x="99" y="91"/>
                </a:lnTo>
                <a:lnTo>
                  <a:pt x="98" y="91"/>
                </a:lnTo>
                <a:lnTo>
                  <a:pt x="98" y="91"/>
                </a:lnTo>
                <a:lnTo>
                  <a:pt x="96" y="89"/>
                </a:lnTo>
                <a:lnTo>
                  <a:pt x="98" y="89"/>
                </a:lnTo>
                <a:lnTo>
                  <a:pt x="99" y="89"/>
                </a:lnTo>
                <a:lnTo>
                  <a:pt x="102" y="86"/>
                </a:lnTo>
                <a:lnTo>
                  <a:pt x="104" y="86"/>
                </a:lnTo>
                <a:lnTo>
                  <a:pt x="106" y="85"/>
                </a:lnTo>
                <a:lnTo>
                  <a:pt x="106" y="85"/>
                </a:lnTo>
                <a:lnTo>
                  <a:pt x="107" y="86"/>
                </a:lnTo>
                <a:lnTo>
                  <a:pt x="109" y="86"/>
                </a:lnTo>
                <a:lnTo>
                  <a:pt x="110" y="85"/>
                </a:lnTo>
                <a:lnTo>
                  <a:pt x="112" y="85"/>
                </a:lnTo>
                <a:lnTo>
                  <a:pt x="112" y="86"/>
                </a:lnTo>
                <a:lnTo>
                  <a:pt x="113" y="86"/>
                </a:lnTo>
                <a:lnTo>
                  <a:pt x="113" y="88"/>
                </a:lnTo>
                <a:lnTo>
                  <a:pt x="115" y="88"/>
                </a:lnTo>
                <a:lnTo>
                  <a:pt x="117" y="88"/>
                </a:lnTo>
                <a:lnTo>
                  <a:pt x="118" y="86"/>
                </a:lnTo>
                <a:lnTo>
                  <a:pt x="120" y="85"/>
                </a:lnTo>
                <a:lnTo>
                  <a:pt x="121" y="83"/>
                </a:lnTo>
                <a:lnTo>
                  <a:pt x="121" y="78"/>
                </a:lnTo>
                <a:lnTo>
                  <a:pt x="121" y="75"/>
                </a:lnTo>
                <a:lnTo>
                  <a:pt x="121" y="74"/>
                </a:lnTo>
                <a:lnTo>
                  <a:pt x="123" y="72"/>
                </a:lnTo>
                <a:lnTo>
                  <a:pt x="123" y="70"/>
                </a:lnTo>
                <a:lnTo>
                  <a:pt x="123" y="69"/>
                </a:lnTo>
                <a:lnTo>
                  <a:pt x="125" y="69"/>
                </a:lnTo>
                <a:lnTo>
                  <a:pt x="125" y="66"/>
                </a:lnTo>
                <a:lnTo>
                  <a:pt x="126" y="64"/>
                </a:lnTo>
                <a:lnTo>
                  <a:pt x="128" y="64"/>
                </a:lnTo>
                <a:lnTo>
                  <a:pt x="131" y="64"/>
                </a:lnTo>
                <a:lnTo>
                  <a:pt x="132" y="63"/>
                </a:lnTo>
                <a:lnTo>
                  <a:pt x="136" y="61"/>
                </a:lnTo>
                <a:lnTo>
                  <a:pt x="136" y="59"/>
                </a:lnTo>
                <a:lnTo>
                  <a:pt x="136" y="58"/>
                </a:lnTo>
                <a:lnTo>
                  <a:pt x="134" y="56"/>
                </a:lnTo>
                <a:lnTo>
                  <a:pt x="132" y="55"/>
                </a:lnTo>
                <a:lnTo>
                  <a:pt x="129" y="52"/>
                </a:lnTo>
                <a:lnTo>
                  <a:pt x="131" y="50"/>
                </a:lnTo>
                <a:lnTo>
                  <a:pt x="131" y="48"/>
                </a:lnTo>
                <a:lnTo>
                  <a:pt x="136" y="50"/>
                </a:lnTo>
                <a:lnTo>
                  <a:pt x="137" y="50"/>
                </a:lnTo>
                <a:lnTo>
                  <a:pt x="137" y="50"/>
                </a:lnTo>
                <a:lnTo>
                  <a:pt x="142" y="50"/>
                </a:lnTo>
                <a:lnTo>
                  <a:pt x="143" y="50"/>
                </a:lnTo>
                <a:lnTo>
                  <a:pt x="147" y="48"/>
                </a:lnTo>
                <a:lnTo>
                  <a:pt x="148" y="48"/>
                </a:lnTo>
                <a:lnTo>
                  <a:pt x="148" y="47"/>
                </a:lnTo>
                <a:lnTo>
                  <a:pt x="148" y="45"/>
                </a:lnTo>
                <a:lnTo>
                  <a:pt x="148" y="44"/>
                </a:lnTo>
                <a:lnTo>
                  <a:pt x="147" y="42"/>
                </a:lnTo>
                <a:lnTo>
                  <a:pt x="147" y="42"/>
                </a:lnTo>
                <a:lnTo>
                  <a:pt x="145" y="40"/>
                </a:lnTo>
                <a:lnTo>
                  <a:pt x="147" y="40"/>
                </a:lnTo>
                <a:lnTo>
                  <a:pt x="147" y="40"/>
                </a:lnTo>
                <a:lnTo>
                  <a:pt x="148" y="39"/>
                </a:lnTo>
                <a:lnTo>
                  <a:pt x="150" y="37"/>
                </a:lnTo>
                <a:lnTo>
                  <a:pt x="150" y="36"/>
                </a:lnTo>
                <a:lnTo>
                  <a:pt x="151" y="34"/>
                </a:lnTo>
                <a:lnTo>
                  <a:pt x="153" y="34"/>
                </a:lnTo>
                <a:lnTo>
                  <a:pt x="153" y="33"/>
                </a:lnTo>
                <a:lnTo>
                  <a:pt x="154" y="31"/>
                </a:lnTo>
                <a:lnTo>
                  <a:pt x="154" y="31"/>
                </a:lnTo>
                <a:lnTo>
                  <a:pt x="154" y="31"/>
                </a:lnTo>
                <a:lnTo>
                  <a:pt x="154" y="29"/>
                </a:lnTo>
                <a:lnTo>
                  <a:pt x="154" y="29"/>
                </a:lnTo>
                <a:lnTo>
                  <a:pt x="154" y="28"/>
                </a:lnTo>
                <a:lnTo>
                  <a:pt x="154" y="28"/>
                </a:lnTo>
                <a:lnTo>
                  <a:pt x="154" y="28"/>
                </a:lnTo>
                <a:lnTo>
                  <a:pt x="154" y="26"/>
                </a:lnTo>
                <a:lnTo>
                  <a:pt x="154" y="26"/>
                </a:lnTo>
                <a:lnTo>
                  <a:pt x="154" y="25"/>
                </a:lnTo>
                <a:lnTo>
                  <a:pt x="153" y="23"/>
                </a:lnTo>
                <a:lnTo>
                  <a:pt x="153" y="22"/>
                </a:lnTo>
                <a:lnTo>
                  <a:pt x="153" y="20"/>
                </a:lnTo>
                <a:lnTo>
                  <a:pt x="151" y="18"/>
                </a:lnTo>
                <a:lnTo>
                  <a:pt x="151" y="18"/>
                </a:lnTo>
                <a:lnTo>
                  <a:pt x="150" y="17"/>
                </a:lnTo>
                <a:lnTo>
                  <a:pt x="148" y="17"/>
                </a:lnTo>
                <a:lnTo>
                  <a:pt x="150" y="15"/>
                </a:lnTo>
                <a:lnTo>
                  <a:pt x="151" y="14"/>
                </a:lnTo>
                <a:lnTo>
                  <a:pt x="153" y="12"/>
                </a:lnTo>
                <a:lnTo>
                  <a:pt x="154" y="11"/>
                </a:lnTo>
                <a:lnTo>
                  <a:pt x="154" y="11"/>
                </a:lnTo>
                <a:lnTo>
                  <a:pt x="156" y="11"/>
                </a:lnTo>
                <a:lnTo>
                  <a:pt x="158" y="11"/>
                </a:lnTo>
                <a:lnTo>
                  <a:pt x="158" y="9"/>
                </a:lnTo>
                <a:lnTo>
                  <a:pt x="159" y="9"/>
                </a:lnTo>
                <a:lnTo>
                  <a:pt x="162" y="6"/>
                </a:lnTo>
                <a:lnTo>
                  <a:pt x="162" y="6"/>
                </a:lnTo>
                <a:lnTo>
                  <a:pt x="164" y="4"/>
                </a:lnTo>
                <a:lnTo>
                  <a:pt x="166" y="4"/>
                </a:lnTo>
                <a:lnTo>
                  <a:pt x="167" y="4"/>
                </a:lnTo>
                <a:lnTo>
                  <a:pt x="169" y="4"/>
                </a:lnTo>
                <a:lnTo>
                  <a:pt x="170" y="3"/>
                </a:lnTo>
                <a:lnTo>
                  <a:pt x="172" y="3"/>
                </a:lnTo>
                <a:lnTo>
                  <a:pt x="175" y="3"/>
                </a:lnTo>
                <a:lnTo>
                  <a:pt x="177" y="3"/>
                </a:lnTo>
                <a:lnTo>
                  <a:pt x="181" y="3"/>
                </a:lnTo>
                <a:lnTo>
                  <a:pt x="186" y="3"/>
                </a:lnTo>
                <a:lnTo>
                  <a:pt x="186" y="3"/>
                </a:lnTo>
                <a:lnTo>
                  <a:pt x="188" y="3"/>
                </a:lnTo>
                <a:lnTo>
                  <a:pt x="189" y="3"/>
                </a:lnTo>
                <a:lnTo>
                  <a:pt x="191" y="3"/>
                </a:lnTo>
                <a:lnTo>
                  <a:pt x="192" y="3"/>
                </a:lnTo>
                <a:lnTo>
                  <a:pt x="195" y="1"/>
                </a:lnTo>
                <a:lnTo>
                  <a:pt x="197" y="0"/>
                </a:lnTo>
                <a:lnTo>
                  <a:pt x="19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3" name="Freeform 180"/>
          <p:cNvSpPr>
            <a:spLocks noEditPoints="1"/>
          </p:cNvSpPr>
          <p:nvPr/>
        </p:nvSpPr>
        <p:spPr bwMode="auto">
          <a:xfrm>
            <a:off x="-374398" y="5189708"/>
            <a:ext cx="594478" cy="781431"/>
          </a:xfrm>
          <a:custGeom>
            <a:avLst/>
            <a:gdLst>
              <a:gd name="T0" fmla="*/ 99 w 113"/>
              <a:gd name="T1" fmla="*/ 93 h 146"/>
              <a:gd name="T2" fmla="*/ 96 w 113"/>
              <a:gd name="T3" fmla="*/ 91 h 146"/>
              <a:gd name="T4" fmla="*/ 66 w 113"/>
              <a:gd name="T5" fmla="*/ 25 h 146"/>
              <a:gd name="T6" fmla="*/ 74 w 113"/>
              <a:gd name="T7" fmla="*/ 36 h 146"/>
              <a:gd name="T8" fmla="*/ 90 w 113"/>
              <a:gd name="T9" fmla="*/ 41 h 146"/>
              <a:gd name="T10" fmla="*/ 96 w 113"/>
              <a:gd name="T11" fmla="*/ 41 h 146"/>
              <a:gd name="T12" fmla="*/ 102 w 113"/>
              <a:gd name="T13" fmla="*/ 49 h 146"/>
              <a:gd name="T14" fmla="*/ 108 w 113"/>
              <a:gd name="T15" fmla="*/ 56 h 146"/>
              <a:gd name="T16" fmla="*/ 113 w 113"/>
              <a:gd name="T17" fmla="*/ 60 h 146"/>
              <a:gd name="T18" fmla="*/ 112 w 113"/>
              <a:gd name="T19" fmla="*/ 67 h 146"/>
              <a:gd name="T20" fmla="*/ 102 w 113"/>
              <a:gd name="T21" fmla="*/ 77 h 146"/>
              <a:gd name="T22" fmla="*/ 94 w 113"/>
              <a:gd name="T23" fmla="*/ 91 h 146"/>
              <a:gd name="T24" fmla="*/ 91 w 113"/>
              <a:gd name="T25" fmla="*/ 89 h 146"/>
              <a:gd name="T26" fmla="*/ 86 w 113"/>
              <a:gd name="T27" fmla="*/ 91 h 146"/>
              <a:gd name="T28" fmla="*/ 83 w 113"/>
              <a:gd name="T29" fmla="*/ 99 h 146"/>
              <a:gd name="T30" fmla="*/ 83 w 113"/>
              <a:gd name="T31" fmla="*/ 108 h 146"/>
              <a:gd name="T32" fmla="*/ 83 w 113"/>
              <a:gd name="T33" fmla="*/ 112 h 146"/>
              <a:gd name="T34" fmla="*/ 71 w 113"/>
              <a:gd name="T35" fmla="*/ 115 h 146"/>
              <a:gd name="T36" fmla="*/ 63 w 113"/>
              <a:gd name="T37" fmla="*/ 127 h 146"/>
              <a:gd name="T38" fmla="*/ 47 w 113"/>
              <a:gd name="T39" fmla="*/ 132 h 146"/>
              <a:gd name="T40" fmla="*/ 49 w 113"/>
              <a:gd name="T41" fmla="*/ 137 h 146"/>
              <a:gd name="T42" fmla="*/ 39 w 113"/>
              <a:gd name="T43" fmla="*/ 141 h 146"/>
              <a:gd name="T44" fmla="*/ 28 w 113"/>
              <a:gd name="T45" fmla="*/ 143 h 146"/>
              <a:gd name="T46" fmla="*/ 15 w 113"/>
              <a:gd name="T47" fmla="*/ 146 h 146"/>
              <a:gd name="T48" fmla="*/ 12 w 113"/>
              <a:gd name="T49" fmla="*/ 138 h 146"/>
              <a:gd name="T50" fmla="*/ 9 w 113"/>
              <a:gd name="T51" fmla="*/ 134 h 146"/>
              <a:gd name="T52" fmla="*/ 8 w 113"/>
              <a:gd name="T53" fmla="*/ 127 h 146"/>
              <a:gd name="T54" fmla="*/ 4 w 113"/>
              <a:gd name="T55" fmla="*/ 123 h 146"/>
              <a:gd name="T56" fmla="*/ 3 w 113"/>
              <a:gd name="T57" fmla="*/ 116 h 146"/>
              <a:gd name="T58" fmla="*/ 3 w 113"/>
              <a:gd name="T59" fmla="*/ 112 h 146"/>
              <a:gd name="T60" fmla="*/ 12 w 113"/>
              <a:gd name="T61" fmla="*/ 107 h 146"/>
              <a:gd name="T62" fmla="*/ 22 w 113"/>
              <a:gd name="T63" fmla="*/ 104 h 146"/>
              <a:gd name="T64" fmla="*/ 33 w 113"/>
              <a:gd name="T65" fmla="*/ 101 h 146"/>
              <a:gd name="T66" fmla="*/ 42 w 113"/>
              <a:gd name="T67" fmla="*/ 97 h 146"/>
              <a:gd name="T68" fmla="*/ 45 w 113"/>
              <a:gd name="T69" fmla="*/ 91 h 146"/>
              <a:gd name="T70" fmla="*/ 47 w 113"/>
              <a:gd name="T71" fmla="*/ 85 h 146"/>
              <a:gd name="T72" fmla="*/ 50 w 113"/>
              <a:gd name="T73" fmla="*/ 78 h 146"/>
              <a:gd name="T74" fmla="*/ 52 w 113"/>
              <a:gd name="T75" fmla="*/ 71 h 146"/>
              <a:gd name="T76" fmla="*/ 52 w 113"/>
              <a:gd name="T77" fmla="*/ 64 h 146"/>
              <a:gd name="T78" fmla="*/ 47 w 113"/>
              <a:gd name="T79" fmla="*/ 58 h 146"/>
              <a:gd name="T80" fmla="*/ 47 w 113"/>
              <a:gd name="T81" fmla="*/ 50 h 146"/>
              <a:gd name="T82" fmla="*/ 50 w 113"/>
              <a:gd name="T83" fmla="*/ 41 h 146"/>
              <a:gd name="T84" fmla="*/ 52 w 113"/>
              <a:gd name="T85" fmla="*/ 37 h 146"/>
              <a:gd name="T86" fmla="*/ 55 w 113"/>
              <a:gd name="T87" fmla="*/ 36 h 146"/>
              <a:gd name="T88" fmla="*/ 58 w 113"/>
              <a:gd name="T89" fmla="*/ 34 h 146"/>
              <a:gd name="T90" fmla="*/ 55 w 113"/>
              <a:gd name="T91" fmla="*/ 31 h 146"/>
              <a:gd name="T92" fmla="*/ 55 w 113"/>
              <a:gd name="T93" fmla="*/ 28 h 146"/>
              <a:gd name="T94" fmla="*/ 55 w 113"/>
              <a:gd name="T95" fmla="*/ 23 h 146"/>
              <a:gd name="T96" fmla="*/ 58 w 113"/>
              <a:gd name="T97" fmla="*/ 22 h 146"/>
              <a:gd name="T98" fmla="*/ 58 w 113"/>
              <a:gd name="T99" fmla="*/ 23 h 146"/>
              <a:gd name="T100" fmla="*/ 60 w 113"/>
              <a:gd name="T101" fmla="*/ 25 h 146"/>
              <a:gd name="T102" fmla="*/ 63 w 113"/>
              <a:gd name="T103" fmla="*/ 22 h 146"/>
              <a:gd name="T104" fmla="*/ 63 w 113"/>
              <a:gd name="T105" fmla="*/ 17 h 146"/>
              <a:gd name="T106" fmla="*/ 61 w 113"/>
              <a:gd name="T107" fmla="*/ 17 h 146"/>
              <a:gd name="T108" fmla="*/ 64 w 113"/>
              <a:gd name="T109" fmla="*/ 0 h 146"/>
              <a:gd name="T110" fmla="*/ 64 w 113"/>
              <a:gd name="T111" fmla="*/ 9 h 146"/>
              <a:gd name="T112" fmla="*/ 63 w 113"/>
              <a:gd name="T113" fmla="*/ 11 h 146"/>
              <a:gd name="T114" fmla="*/ 61 w 113"/>
              <a:gd name="T115" fmla="*/ 9 h 146"/>
              <a:gd name="T116" fmla="*/ 60 w 113"/>
              <a:gd name="T117" fmla="*/ 4 h 146"/>
              <a:gd name="T118" fmla="*/ 61 w 113"/>
              <a:gd name="T119" fmla="*/ 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3" h="146">
                <a:moveTo>
                  <a:pt x="101" y="86"/>
                </a:moveTo>
                <a:lnTo>
                  <a:pt x="101" y="89"/>
                </a:lnTo>
                <a:lnTo>
                  <a:pt x="99" y="89"/>
                </a:lnTo>
                <a:lnTo>
                  <a:pt x="99" y="93"/>
                </a:lnTo>
                <a:lnTo>
                  <a:pt x="97" y="93"/>
                </a:lnTo>
                <a:lnTo>
                  <a:pt x="97" y="94"/>
                </a:lnTo>
                <a:lnTo>
                  <a:pt x="96" y="93"/>
                </a:lnTo>
                <a:lnTo>
                  <a:pt x="96" y="91"/>
                </a:lnTo>
                <a:lnTo>
                  <a:pt x="99" y="89"/>
                </a:lnTo>
                <a:lnTo>
                  <a:pt x="101" y="86"/>
                </a:lnTo>
                <a:close/>
                <a:moveTo>
                  <a:pt x="64" y="22"/>
                </a:moveTo>
                <a:lnTo>
                  <a:pt x="66" y="25"/>
                </a:lnTo>
                <a:lnTo>
                  <a:pt x="67" y="30"/>
                </a:lnTo>
                <a:lnTo>
                  <a:pt x="69" y="31"/>
                </a:lnTo>
                <a:lnTo>
                  <a:pt x="72" y="34"/>
                </a:lnTo>
                <a:lnTo>
                  <a:pt x="74" y="36"/>
                </a:lnTo>
                <a:lnTo>
                  <a:pt x="75" y="37"/>
                </a:lnTo>
                <a:lnTo>
                  <a:pt x="82" y="39"/>
                </a:lnTo>
                <a:lnTo>
                  <a:pt x="85" y="41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4" y="41"/>
                </a:lnTo>
                <a:lnTo>
                  <a:pt x="96" y="41"/>
                </a:lnTo>
                <a:lnTo>
                  <a:pt x="99" y="44"/>
                </a:lnTo>
                <a:lnTo>
                  <a:pt x="99" y="45"/>
                </a:lnTo>
                <a:lnTo>
                  <a:pt x="101" y="47"/>
                </a:lnTo>
                <a:lnTo>
                  <a:pt x="102" y="49"/>
                </a:lnTo>
                <a:lnTo>
                  <a:pt x="102" y="50"/>
                </a:lnTo>
                <a:lnTo>
                  <a:pt x="104" y="52"/>
                </a:lnTo>
                <a:lnTo>
                  <a:pt x="107" y="55"/>
                </a:lnTo>
                <a:lnTo>
                  <a:pt x="108" y="56"/>
                </a:lnTo>
                <a:lnTo>
                  <a:pt x="110" y="58"/>
                </a:lnTo>
                <a:lnTo>
                  <a:pt x="112" y="58"/>
                </a:lnTo>
                <a:lnTo>
                  <a:pt x="113" y="60"/>
                </a:lnTo>
                <a:lnTo>
                  <a:pt x="113" y="60"/>
                </a:lnTo>
                <a:lnTo>
                  <a:pt x="113" y="61"/>
                </a:lnTo>
                <a:lnTo>
                  <a:pt x="113" y="63"/>
                </a:lnTo>
                <a:lnTo>
                  <a:pt x="112" y="66"/>
                </a:lnTo>
                <a:lnTo>
                  <a:pt x="112" y="67"/>
                </a:lnTo>
                <a:lnTo>
                  <a:pt x="108" y="69"/>
                </a:lnTo>
                <a:lnTo>
                  <a:pt x="107" y="74"/>
                </a:lnTo>
                <a:lnTo>
                  <a:pt x="105" y="75"/>
                </a:lnTo>
                <a:lnTo>
                  <a:pt x="102" y="77"/>
                </a:lnTo>
                <a:lnTo>
                  <a:pt x="101" y="80"/>
                </a:lnTo>
                <a:lnTo>
                  <a:pt x="97" y="85"/>
                </a:lnTo>
                <a:lnTo>
                  <a:pt x="94" y="89"/>
                </a:lnTo>
                <a:lnTo>
                  <a:pt x="94" y="91"/>
                </a:lnTo>
                <a:lnTo>
                  <a:pt x="93" y="91"/>
                </a:lnTo>
                <a:lnTo>
                  <a:pt x="91" y="91"/>
                </a:lnTo>
                <a:lnTo>
                  <a:pt x="90" y="89"/>
                </a:lnTo>
                <a:lnTo>
                  <a:pt x="91" y="89"/>
                </a:lnTo>
                <a:lnTo>
                  <a:pt x="91" y="88"/>
                </a:lnTo>
                <a:lnTo>
                  <a:pt x="90" y="88"/>
                </a:lnTo>
                <a:lnTo>
                  <a:pt x="88" y="88"/>
                </a:lnTo>
                <a:lnTo>
                  <a:pt x="86" y="91"/>
                </a:lnTo>
                <a:lnTo>
                  <a:pt x="85" y="93"/>
                </a:lnTo>
                <a:lnTo>
                  <a:pt x="85" y="94"/>
                </a:lnTo>
                <a:lnTo>
                  <a:pt x="85" y="97"/>
                </a:lnTo>
                <a:lnTo>
                  <a:pt x="83" y="99"/>
                </a:lnTo>
                <a:lnTo>
                  <a:pt x="83" y="102"/>
                </a:lnTo>
                <a:lnTo>
                  <a:pt x="83" y="102"/>
                </a:lnTo>
                <a:lnTo>
                  <a:pt x="83" y="105"/>
                </a:lnTo>
                <a:lnTo>
                  <a:pt x="83" y="108"/>
                </a:lnTo>
                <a:lnTo>
                  <a:pt x="85" y="110"/>
                </a:lnTo>
                <a:lnTo>
                  <a:pt x="85" y="112"/>
                </a:lnTo>
                <a:lnTo>
                  <a:pt x="83" y="112"/>
                </a:lnTo>
                <a:lnTo>
                  <a:pt x="83" y="112"/>
                </a:lnTo>
                <a:lnTo>
                  <a:pt x="78" y="112"/>
                </a:lnTo>
                <a:lnTo>
                  <a:pt x="75" y="113"/>
                </a:lnTo>
                <a:lnTo>
                  <a:pt x="72" y="115"/>
                </a:lnTo>
                <a:lnTo>
                  <a:pt x="71" y="115"/>
                </a:lnTo>
                <a:lnTo>
                  <a:pt x="67" y="118"/>
                </a:lnTo>
                <a:lnTo>
                  <a:pt x="66" y="124"/>
                </a:lnTo>
                <a:lnTo>
                  <a:pt x="64" y="126"/>
                </a:lnTo>
                <a:lnTo>
                  <a:pt x="63" y="127"/>
                </a:lnTo>
                <a:lnTo>
                  <a:pt x="58" y="127"/>
                </a:lnTo>
                <a:lnTo>
                  <a:pt x="53" y="127"/>
                </a:lnTo>
                <a:lnTo>
                  <a:pt x="50" y="129"/>
                </a:lnTo>
                <a:lnTo>
                  <a:pt x="47" y="132"/>
                </a:lnTo>
                <a:lnTo>
                  <a:pt x="47" y="134"/>
                </a:lnTo>
                <a:lnTo>
                  <a:pt x="49" y="135"/>
                </a:lnTo>
                <a:lnTo>
                  <a:pt x="49" y="135"/>
                </a:lnTo>
                <a:lnTo>
                  <a:pt x="49" y="137"/>
                </a:lnTo>
                <a:lnTo>
                  <a:pt x="47" y="138"/>
                </a:lnTo>
                <a:lnTo>
                  <a:pt x="45" y="140"/>
                </a:lnTo>
                <a:lnTo>
                  <a:pt x="41" y="141"/>
                </a:lnTo>
                <a:lnTo>
                  <a:pt x="39" y="141"/>
                </a:lnTo>
                <a:lnTo>
                  <a:pt x="37" y="140"/>
                </a:lnTo>
                <a:lnTo>
                  <a:pt x="34" y="140"/>
                </a:lnTo>
                <a:lnTo>
                  <a:pt x="30" y="141"/>
                </a:lnTo>
                <a:lnTo>
                  <a:pt x="28" y="143"/>
                </a:lnTo>
                <a:lnTo>
                  <a:pt x="26" y="143"/>
                </a:lnTo>
                <a:lnTo>
                  <a:pt x="23" y="145"/>
                </a:lnTo>
                <a:lnTo>
                  <a:pt x="19" y="145"/>
                </a:lnTo>
                <a:lnTo>
                  <a:pt x="15" y="146"/>
                </a:lnTo>
                <a:lnTo>
                  <a:pt x="15" y="145"/>
                </a:lnTo>
                <a:lnTo>
                  <a:pt x="14" y="143"/>
                </a:lnTo>
                <a:lnTo>
                  <a:pt x="14" y="140"/>
                </a:lnTo>
                <a:lnTo>
                  <a:pt x="12" y="138"/>
                </a:lnTo>
                <a:lnTo>
                  <a:pt x="12" y="137"/>
                </a:lnTo>
                <a:lnTo>
                  <a:pt x="11" y="137"/>
                </a:lnTo>
                <a:lnTo>
                  <a:pt x="11" y="135"/>
                </a:lnTo>
                <a:lnTo>
                  <a:pt x="9" y="134"/>
                </a:lnTo>
                <a:lnTo>
                  <a:pt x="9" y="132"/>
                </a:lnTo>
                <a:lnTo>
                  <a:pt x="9" y="130"/>
                </a:lnTo>
                <a:lnTo>
                  <a:pt x="8" y="129"/>
                </a:lnTo>
                <a:lnTo>
                  <a:pt x="8" y="127"/>
                </a:lnTo>
                <a:lnTo>
                  <a:pt x="6" y="126"/>
                </a:lnTo>
                <a:lnTo>
                  <a:pt x="6" y="124"/>
                </a:lnTo>
                <a:lnTo>
                  <a:pt x="6" y="123"/>
                </a:lnTo>
                <a:lnTo>
                  <a:pt x="4" y="123"/>
                </a:lnTo>
                <a:lnTo>
                  <a:pt x="4" y="121"/>
                </a:lnTo>
                <a:lnTo>
                  <a:pt x="3" y="119"/>
                </a:lnTo>
                <a:lnTo>
                  <a:pt x="3" y="118"/>
                </a:lnTo>
                <a:lnTo>
                  <a:pt x="3" y="116"/>
                </a:lnTo>
                <a:lnTo>
                  <a:pt x="1" y="115"/>
                </a:lnTo>
                <a:lnTo>
                  <a:pt x="1" y="113"/>
                </a:lnTo>
                <a:lnTo>
                  <a:pt x="0" y="112"/>
                </a:lnTo>
                <a:lnTo>
                  <a:pt x="3" y="112"/>
                </a:lnTo>
                <a:lnTo>
                  <a:pt x="4" y="110"/>
                </a:lnTo>
                <a:lnTo>
                  <a:pt x="8" y="108"/>
                </a:lnTo>
                <a:lnTo>
                  <a:pt x="9" y="108"/>
                </a:lnTo>
                <a:lnTo>
                  <a:pt x="12" y="107"/>
                </a:lnTo>
                <a:lnTo>
                  <a:pt x="14" y="107"/>
                </a:lnTo>
                <a:lnTo>
                  <a:pt x="17" y="105"/>
                </a:lnTo>
                <a:lnTo>
                  <a:pt x="20" y="105"/>
                </a:lnTo>
                <a:lnTo>
                  <a:pt x="22" y="104"/>
                </a:lnTo>
                <a:lnTo>
                  <a:pt x="25" y="104"/>
                </a:lnTo>
                <a:lnTo>
                  <a:pt x="26" y="102"/>
                </a:lnTo>
                <a:lnTo>
                  <a:pt x="30" y="102"/>
                </a:lnTo>
                <a:lnTo>
                  <a:pt x="33" y="101"/>
                </a:lnTo>
                <a:lnTo>
                  <a:pt x="34" y="99"/>
                </a:lnTo>
                <a:lnTo>
                  <a:pt x="37" y="99"/>
                </a:lnTo>
                <a:lnTo>
                  <a:pt x="39" y="97"/>
                </a:lnTo>
                <a:lnTo>
                  <a:pt x="42" y="97"/>
                </a:lnTo>
                <a:lnTo>
                  <a:pt x="44" y="96"/>
                </a:lnTo>
                <a:lnTo>
                  <a:pt x="44" y="94"/>
                </a:lnTo>
                <a:lnTo>
                  <a:pt x="45" y="93"/>
                </a:lnTo>
                <a:lnTo>
                  <a:pt x="45" y="91"/>
                </a:lnTo>
                <a:lnTo>
                  <a:pt x="45" y="89"/>
                </a:lnTo>
                <a:lnTo>
                  <a:pt x="47" y="88"/>
                </a:lnTo>
                <a:lnTo>
                  <a:pt x="47" y="86"/>
                </a:lnTo>
                <a:lnTo>
                  <a:pt x="47" y="85"/>
                </a:lnTo>
                <a:lnTo>
                  <a:pt x="49" y="83"/>
                </a:lnTo>
                <a:lnTo>
                  <a:pt x="49" y="82"/>
                </a:lnTo>
                <a:lnTo>
                  <a:pt x="49" y="80"/>
                </a:lnTo>
                <a:lnTo>
                  <a:pt x="50" y="78"/>
                </a:lnTo>
                <a:lnTo>
                  <a:pt x="50" y="77"/>
                </a:lnTo>
                <a:lnTo>
                  <a:pt x="50" y="75"/>
                </a:lnTo>
                <a:lnTo>
                  <a:pt x="52" y="74"/>
                </a:lnTo>
                <a:lnTo>
                  <a:pt x="52" y="71"/>
                </a:lnTo>
                <a:lnTo>
                  <a:pt x="52" y="69"/>
                </a:lnTo>
                <a:lnTo>
                  <a:pt x="53" y="67"/>
                </a:lnTo>
                <a:lnTo>
                  <a:pt x="53" y="66"/>
                </a:lnTo>
                <a:lnTo>
                  <a:pt x="52" y="64"/>
                </a:lnTo>
                <a:lnTo>
                  <a:pt x="52" y="63"/>
                </a:lnTo>
                <a:lnTo>
                  <a:pt x="50" y="61"/>
                </a:lnTo>
                <a:lnTo>
                  <a:pt x="49" y="60"/>
                </a:lnTo>
                <a:lnTo>
                  <a:pt x="47" y="58"/>
                </a:lnTo>
                <a:lnTo>
                  <a:pt x="47" y="56"/>
                </a:lnTo>
                <a:lnTo>
                  <a:pt x="47" y="53"/>
                </a:lnTo>
                <a:lnTo>
                  <a:pt x="47" y="53"/>
                </a:lnTo>
                <a:lnTo>
                  <a:pt x="47" y="50"/>
                </a:lnTo>
                <a:lnTo>
                  <a:pt x="47" y="49"/>
                </a:lnTo>
                <a:lnTo>
                  <a:pt x="49" y="45"/>
                </a:lnTo>
                <a:lnTo>
                  <a:pt x="50" y="44"/>
                </a:lnTo>
                <a:lnTo>
                  <a:pt x="50" y="41"/>
                </a:lnTo>
                <a:lnTo>
                  <a:pt x="52" y="41"/>
                </a:lnTo>
                <a:lnTo>
                  <a:pt x="52" y="39"/>
                </a:lnTo>
                <a:lnTo>
                  <a:pt x="52" y="37"/>
                </a:lnTo>
                <a:lnTo>
                  <a:pt x="52" y="37"/>
                </a:lnTo>
                <a:lnTo>
                  <a:pt x="50" y="37"/>
                </a:lnTo>
                <a:lnTo>
                  <a:pt x="52" y="36"/>
                </a:lnTo>
                <a:lnTo>
                  <a:pt x="53" y="36"/>
                </a:lnTo>
                <a:lnTo>
                  <a:pt x="55" y="36"/>
                </a:lnTo>
                <a:lnTo>
                  <a:pt x="56" y="36"/>
                </a:lnTo>
                <a:lnTo>
                  <a:pt x="58" y="36"/>
                </a:lnTo>
                <a:lnTo>
                  <a:pt x="58" y="34"/>
                </a:lnTo>
                <a:lnTo>
                  <a:pt x="58" y="34"/>
                </a:lnTo>
                <a:lnTo>
                  <a:pt x="58" y="33"/>
                </a:lnTo>
                <a:lnTo>
                  <a:pt x="55" y="33"/>
                </a:lnTo>
                <a:lnTo>
                  <a:pt x="55" y="33"/>
                </a:lnTo>
                <a:lnTo>
                  <a:pt x="55" y="31"/>
                </a:lnTo>
                <a:lnTo>
                  <a:pt x="55" y="30"/>
                </a:lnTo>
                <a:lnTo>
                  <a:pt x="55" y="30"/>
                </a:lnTo>
                <a:lnTo>
                  <a:pt x="55" y="28"/>
                </a:lnTo>
                <a:lnTo>
                  <a:pt x="55" y="28"/>
                </a:lnTo>
                <a:lnTo>
                  <a:pt x="55" y="26"/>
                </a:lnTo>
                <a:lnTo>
                  <a:pt x="55" y="26"/>
                </a:lnTo>
                <a:lnTo>
                  <a:pt x="55" y="25"/>
                </a:lnTo>
                <a:lnTo>
                  <a:pt x="55" y="23"/>
                </a:lnTo>
                <a:lnTo>
                  <a:pt x="56" y="22"/>
                </a:lnTo>
                <a:lnTo>
                  <a:pt x="56" y="22"/>
                </a:lnTo>
                <a:lnTo>
                  <a:pt x="56" y="22"/>
                </a:lnTo>
                <a:lnTo>
                  <a:pt x="58" y="22"/>
                </a:lnTo>
                <a:lnTo>
                  <a:pt x="58" y="22"/>
                </a:lnTo>
                <a:lnTo>
                  <a:pt x="58" y="22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58" y="23"/>
                </a:lnTo>
                <a:lnTo>
                  <a:pt x="60" y="25"/>
                </a:lnTo>
                <a:lnTo>
                  <a:pt x="60" y="25"/>
                </a:lnTo>
                <a:lnTo>
                  <a:pt x="61" y="23"/>
                </a:lnTo>
                <a:lnTo>
                  <a:pt x="61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4" y="22"/>
                </a:lnTo>
                <a:close/>
                <a:moveTo>
                  <a:pt x="61" y="17"/>
                </a:moveTo>
                <a:lnTo>
                  <a:pt x="63" y="17"/>
                </a:lnTo>
                <a:lnTo>
                  <a:pt x="63" y="17"/>
                </a:lnTo>
                <a:lnTo>
                  <a:pt x="63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lnTo>
                  <a:pt x="61" y="17"/>
                </a:lnTo>
                <a:close/>
                <a:moveTo>
                  <a:pt x="64" y="0"/>
                </a:moveTo>
                <a:lnTo>
                  <a:pt x="64" y="0"/>
                </a:lnTo>
                <a:lnTo>
                  <a:pt x="64" y="1"/>
                </a:lnTo>
                <a:lnTo>
                  <a:pt x="64" y="3"/>
                </a:lnTo>
                <a:lnTo>
                  <a:pt x="64" y="4"/>
                </a:lnTo>
                <a:lnTo>
                  <a:pt x="64" y="9"/>
                </a:lnTo>
                <a:lnTo>
                  <a:pt x="63" y="9"/>
                </a:lnTo>
                <a:lnTo>
                  <a:pt x="63" y="11"/>
                </a:lnTo>
                <a:lnTo>
                  <a:pt x="63" y="11"/>
                </a:lnTo>
                <a:lnTo>
                  <a:pt x="63" y="11"/>
                </a:lnTo>
                <a:lnTo>
                  <a:pt x="61" y="11"/>
                </a:lnTo>
                <a:lnTo>
                  <a:pt x="61" y="11"/>
                </a:lnTo>
                <a:lnTo>
                  <a:pt x="61" y="11"/>
                </a:lnTo>
                <a:lnTo>
                  <a:pt x="61" y="9"/>
                </a:lnTo>
                <a:lnTo>
                  <a:pt x="61" y="8"/>
                </a:lnTo>
                <a:lnTo>
                  <a:pt x="61" y="6"/>
                </a:lnTo>
                <a:lnTo>
                  <a:pt x="61" y="4"/>
                </a:lnTo>
                <a:lnTo>
                  <a:pt x="60" y="4"/>
                </a:lnTo>
                <a:lnTo>
                  <a:pt x="60" y="4"/>
                </a:lnTo>
                <a:lnTo>
                  <a:pt x="61" y="3"/>
                </a:lnTo>
                <a:lnTo>
                  <a:pt x="61" y="3"/>
                </a:lnTo>
                <a:lnTo>
                  <a:pt x="61" y="3"/>
                </a:lnTo>
                <a:lnTo>
                  <a:pt x="63" y="1"/>
                </a:lnTo>
                <a:lnTo>
                  <a:pt x="63" y="1"/>
                </a:lnTo>
                <a:lnTo>
                  <a:pt x="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4" name="Freeform 185"/>
          <p:cNvSpPr>
            <a:spLocks/>
          </p:cNvSpPr>
          <p:nvPr/>
        </p:nvSpPr>
        <p:spPr bwMode="auto">
          <a:xfrm>
            <a:off x="1761505" y="4852514"/>
            <a:ext cx="615522" cy="337196"/>
          </a:xfrm>
          <a:custGeom>
            <a:avLst/>
            <a:gdLst>
              <a:gd name="T0" fmla="*/ 29 w 117"/>
              <a:gd name="T1" fmla="*/ 3 h 63"/>
              <a:gd name="T2" fmla="*/ 35 w 117"/>
              <a:gd name="T3" fmla="*/ 8 h 63"/>
              <a:gd name="T4" fmla="*/ 45 w 117"/>
              <a:gd name="T5" fmla="*/ 12 h 63"/>
              <a:gd name="T6" fmla="*/ 51 w 117"/>
              <a:gd name="T7" fmla="*/ 19 h 63"/>
              <a:gd name="T8" fmla="*/ 57 w 117"/>
              <a:gd name="T9" fmla="*/ 19 h 63"/>
              <a:gd name="T10" fmla="*/ 60 w 117"/>
              <a:gd name="T11" fmla="*/ 23 h 63"/>
              <a:gd name="T12" fmla="*/ 67 w 117"/>
              <a:gd name="T13" fmla="*/ 28 h 63"/>
              <a:gd name="T14" fmla="*/ 68 w 117"/>
              <a:gd name="T15" fmla="*/ 30 h 63"/>
              <a:gd name="T16" fmla="*/ 75 w 117"/>
              <a:gd name="T17" fmla="*/ 28 h 63"/>
              <a:gd name="T18" fmla="*/ 73 w 117"/>
              <a:gd name="T19" fmla="*/ 33 h 63"/>
              <a:gd name="T20" fmla="*/ 82 w 117"/>
              <a:gd name="T21" fmla="*/ 34 h 63"/>
              <a:gd name="T22" fmla="*/ 86 w 117"/>
              <a:gd name="T23" fmla="*/ 39 h 63"/>
              <a:gd name="T24" fmla="*/ 87 w 117"/>
              <a:gd name="T25" fmla="*/ 36 h 63"/>
              <a:gd name="T26" fmla="*/ 92 w 117"/>
              <a:gd name="T27" fmla="*/ 39 h 63"/>
              <a:gd name="T28" fmla="*/ 95 w 117"/>
              <a:gd name="T29" fmla="*/ 36 h 63"/>
              <a:gd name="T30" fmla="*/ 98 w 117"/>
              <a:gd name="T31" fmla="*/ 37 h 63"/>
              <a:gd name="T32" fmla="*/ 105 w 117"/>
              <a:gd name="T33" fmla="*/ 41 h 63"/>
              <a:gd name="T34" fmla="*/ 111 w 117"/>
              <a:gd name="T35" fmla="*/ 41 h 63"/>
              <a:gd name="T36" fmla="*/ 117 w 117"/>
              <a:gd name="T37" fmla="*/ 39 h 63"/>
              <a:gd name="T38" fmla="*/ 117 w 117"/>
              <a:gd name="T39" fmla="*/ 44 h 63"/>
              <a:gd name="T40" fmla="*/ 114 w 117"/>
              <a:gd name="T41" fmla="*/ 52 h 63"/>
              <a:gd name="T42" fmla="*/ 117 w 117"/>
              <a:gd name="T43" fmla="*/ 60 h 63"/>
              <a:gd name="T44" fmla="*/ 112 w 117"/>
              <a:gd name="T45" fmla="*/ 63 h 63"/>
              <a:gd name="T46" fmla="*/ 106 w 117"/>
              <a:gd name="T47" fmla="*/ 63 h 63"/>
              <a:gd name="T48" fmla="*/ 101 w 117"/>
              <a:gd name="T49" fmla="*/ 60 h 63"/>
              <a:gd name="T50" fmla="*/ 94 w 117"/>
              <a:gd name="T51" fmla="*/ 61 h 63"/>
              <a:gd name="T52" fmla="*/ 87 w 117"/>
              <a:gd name="T53" fmla="*/ 60 h 63"/>
              <a:gd name="T54" fmla="*/ 82 w 117"/>
              <a:gd name="T55" fmla="*/ 60 h 63"/>
              <a:gd name="T56" fmla="*/ 79 w 117"/>
              <a:gd name="T57" fmla="*/ 56 h 63"/>
              <a:gd name="T58" fmla="*/ 75 w 117"/>
              <a:gd name="T59" fmla="*/ 56 h 63"/>
              <a:gd name="T60" fmla="*/ 73 w 117"/>
              <a:gd name="T61" fmla="*/ 55 h 63"/>
              <a:gd name="T62" fmla="*/ 67 w 117"/>
              <a:gd name="T63" fmla="*/ 52 h 63"/>
              <a:gd name="T64" fmla="*/ 64 w 117"/>
              <a:gd name="T65" fmla="*/ 48 h 63"/>
              <a:gd name="T66" fmla="*/ 56 w 117"/>
              <a:gd name="T67" fmla="*/ 47 h 63"/>
              <a:gd name="T68" fmla="*/ 49 w 117"/>
              <a:gd name="T69" fmla="*/ 45 h 63"/>
              <a:gd name="T70" fmla="*/ 46 w 117"/>
              <a:gd name="T71" fmla="*/ 47 h 63"/>
              <a:gd name="T72" fmla="*/ 38 w 117"/>
              <a:gd name="T73" fmla="*/ 44 h 63"/>
              <a:gd name="T74" fmla="*/ 32 w 117"/>
              <a:gd name="T75" fmla="*/ 42 h 63"/>
              <a:gd name="T76" fmla="*/ 27 w 117"/>
              <a:gd name="T77" fmla="*/ 39 h 63"/>
              <a:gd name="T78" fmla="*/ 23 w 117"/>
              <a:gd name="T79" fmla="*/ 37 h 63"/>
              <a:gd name="T80" fmla="*/ 16 w 117"/>
              <a:gd name="T81" fmla="*/ 33 h 63"/>
              <a:gd name="T82" fmla="*/ 10 w 117"/>
              <a:gd name="T83" fmla="*/ 30 h 63"/>
              <a:gd name="T84" fmla="*/ 7 w 117"/>
              <a:gd name="T85" fmla="*/ 28 h 63"/>
              <a:gd name="T86" fmla="*/ 4 w 117"/>
              <a:gd name="T87" fmla="*/ 28 h 63"/>
              <a:gd name="T88" fmla="*/ 0 w 117"/>
              <a:gd name="T89" fmla="*/ 25 h 63"/>
              <a:gd name="T90" fmla="*/ 2 w 117"/>
              <a:gd name="T91" fmla="*/ 19 h 63"/>
              <a:gd name="T92" fmla="*/ 5 w 117"/>
              <a:gd name="T93" fmla="*/ 11 h 63"/>
              <a:gd name="T94" fmla="*/ 12 w 117"/>
              <a:gd name="T95" fmla="*/ 4 h 63"/>
              <a:gd name="T96" fmla="*/ 13 w 117"/>
              <a:gd name="T97" fmla="*/ 4 h 63"/>
              <a:gd name="T98" fmla="*/ 18 w 117"/>
              <a:gd name="T99" fmla="*/ 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63">
                <a:moveTo>
                  <a:pt x="23" y="0"/>
                </a:moveTo>
                <a:lnTo>
                  <a:pt x="26" y="1"/>
                </a:lnTo>
                <a:lnTo>
                  <a:pt x="29" y="1"/>
                </a:lnTo>
                <a:lnTo>
                  <a:pt x="29" y="3"/>
                </a:lnTo>
                <a:lnTo>
                  <a:pt x="30" y="4"/>
                </a:lnTo>
                <a:lnTo>
                  <a:pt x="30" y="4"/>
                </a:lnTo>
                <a:lnTo>
                  <a:pt x="32" y="6"/>
                </a:lnTo>
                <a:lnTo>
                  <a:pt x="35" y="8"/>
                </a:lnTo>
                <a:lnTo>
                  <a:pt x="37" y="9"/>
                </a:lnTo>
                <a:lnTo>
                  <a:pt x="40" y="11"/>
                </a:lnTo>
                <a:lnTo>
                  <a:pt x="43" y="12"/>
                </a:lnTo>
                <a:lnTo>
                  <a:pt x="45" y="12"/>
                </a:lnTo>
                <a:lnTo>
                  <a:pt x="46" y="14"/>
                </a:lnTo>
                <a:lnTo>
                  <a:pt x="48" y="15"/>
                </a:lnTo>
                <a:lnTo>
                  <a:pt x="49" y="17"/>
                </a:lnTo>
                <a:lnTo>
                  <a:pt x="51" y="19"/>
                </a:lnTo>
                <a:lnTo>
                  <a:pt x="53" y="19"/>
                </a:lnTo>
                <a:lnTo>
                  <a:pt x="54" y="19"/>
                </a:lnTo>
                <a:lnTo>
                  <a:pt x="56" y="17"/>
                </a:lnTo>
                <a:lnTo>
                  <a:pt x="57" y="19"/>
                </a:lnTo>
                <a:lnTo>
                  <a:pt x="59" y="19"/>
                </a:lnTo>
                <a:lnTo>
                  <a:pt x="59" y="20"/>
                </a:lnTo>
                <a:lnTo>
                  <a:pt x="59" y="22"/>
                </a:lnTo>
                <a:lnTo>
                  <a:pt x="60" y="23"/>
                </a:lnTo>
                <a:lnTo>
                  <a:pt x="62" y="25"/>
                </a:lnTo>
                <a:lnTo>
                  <a:pt x="64" y="25"/>
                </a:lnTo>
                <a:lnTo>
                  <a:pt x="64" y="26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8" y="28"/>
                </a:lnTo>
                <a:lnTo>
                  <a:pt x="68" y="30"/>
                </a:lnTo>
                <a:lnTo>
                  <a:pt x="70" y="30"/>
                </a:lnTo>
                <a:lnTo>
                  <a:pt x="73" y="28"/>
                </a:lnTo>
                <a:lnTo>
                  <a:pt x="73" y="28"/>
                </a:lnTo>
                <a:lnTo>
                  <a:pt x="75" y="28"/>
                </a:lnTo>
                <a:lnTo>
                  <a:pt x="75" y="28"/>
                </a:lnTo>
                <a:lnTo>
                  <a:pt x="73" y="30"/>
                </a:lnTo>
                <a:lnTo>
                  <a:pt x="73" y="31"/>
                </a:lnTo>
                <a:lnTo>
                  <a:pt x="73" y="33"/>
                </a:lnTo>
                <a:lnTo>
                  <a:pt x="75" y="33"/>
                </a:lnTo>
                <a:lnTo>
                  <a:pt x="78" y="33"/>
                </a:lnTo>
                <a:lnTo>
                  <a:pt x="81" y="33"/>
                </a:lnTo>
                <a:lnTo>
                  <a:pt x="82" y="34"/>
                </a:lnTo>
                <a:lnTo>
                  <a:pt x="84" y="36"/>
                </a:lnTo>
                <a:lnTo>
                  <a:pt x="84" y="37"/>
                </a:lnTo>
                <a:lnTo>
                  <a:pt x="86" y="39"/>
                </a:lnTo>
                <a:lnTo>
                  <a:pt x="86" y="39"/>
                </a:lnTo>
                <a:lnTo>
                  <a:pt x="87" y="39"/>
                </a:lnTo>
                <a:lnTo>
                  <a:pt x="87" y="37"/>
                </a:lnTo>
                <a:lnTo>
                  <a:pt x="87" y="36"/>
                </a:lnTo>
                <a:lnTo>
                  <a:pt x="87" y="36"/>
                </a:lnTo>
                <a:lnTo>
                  <a:pt x="89" y="36"/>
                </a:lnTo>
                <a:lnTo>
                  <a:pt x="89" y="37"/>
                </a:lnTo>
                <a:lnTo>
                  <a:pt x="90" y="39"/>
                </a:lnTo>
                <a:lnTo>
                  <a:pt x="92" y="39"/>
                </a:lnTo>
                <a:lnTo>
                  <a:pt x="94" y="39"/>
                </a:lnTo>
                <a:lnTo>
                  <a:pt x="94" y="39"/>
                </a:lnTo>
                <a:lnTo>
                  <a:pt x="94" y="36"/>
                </a:lnTo>
                <a:lnTo>
                  <a:pt x="95" y="36"/>
                </a:lnTo>
                <a:lnTo>
                  <a:pt x="97" y="36"/>
                </a:lnTo>
                <a:lnTo>
                  <a:pt x="97" y="36"/>
                </a:lnTo>
                <a:lnTo>
                  <a:pt x="97" y="37"/>
                </a:lnTo>
                <a:lnTo>
                  <a:pt x="98" y="37"/>
                </a:lnTo>
                <a:lnTo>
                  <a:pt x="100" y="37"/>
                </a:lnTo>
                <a:lnTo>
                  <a:pt x="101" y="39"/>
                </a:lnTo>
                <a:lnTo>
                  <a:pt x="103" y="41"/>
                </a:lnTo>
                <a:lnTo>
                  <a:pt x="105" y="41"/>
                </a:lnTo>
                <a:lnTo>
                  <a:pt x="108" y="41"/>
                </a:lnTo>
                <a:lnTo>
                  <a:pt x="108" y="41"/>
                </a:lnTo>
                <a:lnTo>
                  <a:pt x="109" y="41"/>
                </a:lnTo>
                <a:lnTo>
                  <a:pt x="111" y="41"/>
                </a:lnTo>
                <a:lnTo>
                  <a:pt x="112" y="39"/>
                </a:lnTo>
                <a:lnTo>
                  <a:pt x="114" y="39"/>
                </a:lnTo>
                <a:lnTo>
                  <a:pt x="116" y="39"/>
                </a:lnTo>
                <a:lnTo>
                  <a:pt x="117" y="39"/>
                </a:lnTo>
                <a:lnTo>
                  <a:pt x="117" y="41"/>
                </a:lnTo>
                <a:lnTo>
                  <a:pt x="117" y="41"/>
                </a:lnTo>
                <a:lnTo>
                  <a:pt x="117" y="42"/>
                </a:lnTo>
                <a:lnTo>
                  <a:pt x="117" y="44"/>
                </a:lnTo>
                <a:lnTo>
                  <a:pt x="116" y="44"/>
                </a:lnTo>
                <a:lnTo>
                  <a:pt x="116" y="47"/>
                </a:lnTo>
                <a:lnTo>
                  <a:pt x="114" y="52"/>
                </a:lnTo>
                <a:lnTo>
                  <a:pt x="114" y="52"/>
                </a:lnTo>
                <a:lnTo>
                  <a:pt x="117" y="55"/>
                </a:lnTo>
                <a:lnTo>
                  <a:pt x="117" y="56"/>
                </a:lnTo>
                <a:lnTo>
                  <a:pt x="117" y="58"/>
                </a:lnTo>
                <a:lnTo>
                  <a:pt x="117" y="60"/>
                </a:lnTo>
                <a:lnTo>
                  <a:pt x="116" y="63"/>
                </a:lnTo>
                <a:lnTo>
                  <a:pt x="116" y="63"/>
                </a:lnTo>
                <a:lnTo>
                  <a:pt x="116" y="63"/>
                </a:lnTo>
                <a:lnTo>
                  <a:pt x="112" y="63"/>
                </a:lnTo>
                <a:lnTo>
                  <a:pt x="111" y="63"/>
                </a:lnTo>
                <a:lnTo>
                  <a:pt x="109" y="63"/>
                </a:lnTo>
                <a:lnTo>
                  <a:pt x="108" y="63"/>
                </a:lnTo>
                <a:lnTo>
                  <a:pt x="106" y="63"/>
                </a:lnTo>
                <a:lnTo>
                  <a:pt x="105" y="63"/>
                </a:lnTo>
                <a:lnTo>
                  <a:pt x="103" y="63"/>
                </a:lnTo>
                <a:lnTo>
                  <a:pt x="101" y="63"/>
                </a:lnTo>
                <a:lnTo>
                  <a:pt x="101" y="60"/>
                </a:lnTo>
                <a:lnTo>
                  <a:pt x="101" y="60"/>
                </a:lnTo>
                <a:lnTo>
                  <a:pt x="97" y="61"/>
                </a:lnTo>
                <a:lnTo>
                  <a:pt x="97" y="63"/>
                </a:lnTo>
                <a:lnTo>
                  <a:pt x="94" y="61"/>
                </a:lnTo>
                <a:lnTo>
                  <a:pt x="92" y="60"/>
                </a:lnTo>
                <a:lnTo>
                  <a:pt x="92" y="60"/>
                </a:lnTo>
                <a:lnTo>
                  <a:pt x="89" y="60"/>
                </a:lnTo>
                <a:lnTo>
                  <a:pt x="87" y="60"/>
                </a:lnTo>
                <a:lnTo>
                  <a:pt x="86" y="58"/>
                </a:lnTo>
                <a:lnTo>
                  <a:pt x="84" y="60"/>
                </a:lnTo>
                <a:lnTo>
                  <a:pt x="82" y="60"/>
                </a:lnTo>
                <a:lnTo>
                  <a:pt x="82" y="60"/>
                </a:lnTo>
                <a:lnTo>
                  <a:pt x="82" y="58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6"/>
                </a:lnTo>
                <a:lnTo>
                  <a:pt x="76" y="58"/>
                </a:lnTo>
                <a:lnTo>
                  <a:pt x="75" y="56"/>
                </a:lnTo>
                <a:lnTo>
                  <a:pt x="75" y="56"/>
                </a:lnTo>
                <a:lnTo>
                  <a:pt x="75" y="56"/>
                </a:lnTo>
                <a:lnTo>
                  <a:pt x="73" y="55"/>
                </a:lnTo>
                <a:lnTo>
                  <a:pt x="73" y="55"/>
                </a:lnTo>
                <a:lnTo>
                  <a:pt x="73" y="55"/>
                </a:lnTo>
                <a:lnTo>
                  <a:pt x="71" y="55"/>
                </a:lnTo>
                <a:lnTo>
                  <a:pt x="70" y="55"/>
                </a:lnTo>
                <a:lnTo>
                  <a:pt x="67" y="53"/>
                </a:lnTo>
                <a:lnTo>
                  <a:pt x="67" y="52"/>
                </a:lnTo>
                <a:lnTo>
                  <a:pt x="67" y="50"/>
                </a:lnTo>
                <a:lnTo>
                  <a:pt x="67" y="50"/>
                </a:lnTo>
                <a:lnTo>
                  <a:pt x="65" y="48"/>
                </a:lnTo>
                <a:lnTo>
                  <a:pt x="64" y="48"/>
                </a:lnTo>
                <a:lnTo>
                  <a:pt x="60" y="47"/>
                </a:lnTo>
                <a:lnTo>
                  <a:pt x="59" y="45"/>
                </a:lnTo>
                <a:lnTo>
                  <a:pt x="57" y="45"/>
                </a:lnTo>
                <a:lnTo>
                  <a:pt x="56" y="47"/>
                </a:lnTo>
                <a:lnTo>
                  <a:pt x="54" y="47"/>
                </a:lnTo>
                <a:lnTo>
                  <a:pt x="54" y="47"/>
                </a:lnTo>
                <a:lnTo>
                  <a:pt x="51" y="47"/>
                </a:lnTo>
                <a:lnTo>
                  <a:pt x="49" y="45"/>
                </a:lnTo>
                <a:lnTo>
                  <a:pt x="48" y="47"/>
                </a:lnTo>
                <a:lnTo>
                  <a:pt x="48" y="47"/>
                </a:lnTo>
                <a:lnTo>
                  <a:pt x="46" y="47"/>
                </a:lnTo>
                <a:lnTo>
                  <a:pt x="46" y="47"/>
                </a:lnTo>
                <a:lnTo>
                  <a:pt x="43" y="47"/>
                </a:lnTo>
                <a:lnTo>
                  <a:pt x="41" y="45"/>
                </a:lnTo>
                <a:lnTo>
                  <a:pt x="38" y="45"/>
                </a:lnTo>
                <a:lnTo>
                  <a:pt x="38" y="44"/>
                </a:lnTo>
                <a:lnTo>
                  <a:pt x="38" y="42"/>
                </a:lnTo>
                <a:lnTo>
                  <a:pt x="37" y="42"/>
                </a:lnTo>
                <a:lnTo>
                  <a:pt x="35" y="42"/>
                </a:lnTo>
                <a:lnTo>
                  <a:pt x="32" y="42"/>
                </a:lnTo>
                <a:lnTo>
                  <a:pt x="30" y="39"/>
                </a:lnTo>
                <a:lnTo>
                  <a:pt x="29" y="39"/>
                </a:lnTo>
                <a:lnTo>
                  <a:pt x="27" y="39"/>
                </a:lnTo>
                <a:lnTo>
                  <a:pt x="27" y="39"/>
                </a:lnTo>
                <a:lnTo>
                  <a:pt x="27" y="39"/>
                </a:lnTo>
                <a:lnTo>
                  <a:pt x="26" y="39"/>
                </a:lnTo>
                <a:lnTo>
                  <a:pt x="24" y="39"/>
                </a:lnTo>
                <a:lnTo>
                  <a:pt x="23" y="37"/>
                </a:lnTo>
                <a:lnTo>
                  <a:pt x="21" y="37"/>
                </a:lnTo>
                <a:lnTo>
                  <a:pt x="18" y="34"/>
                </a:lnTo>
                <a:lnTo>
                  <a:pt x="18" y="34"/>
                </a:lnTo>
                <a:lnTo>
                  <a:pt x="16" y="33"/>
                </a:lnTo>
                <a:lnTo>
                  <a:pt x="16" y="33"/>
                </a:lnTo>
                <a:lnTo>
                  <a:pt x="15" y="31"/>
                </a:lnTo>
                <a:lnTo>
                  <a:pt x="12" y="31"/>
                </a:lnTo>
                <a:lnTo>
                  <a:pt x="10" y="30"/>
                </a:lnTo>
                <a:lnTo>
                  <a:pt x="10" y="30"/>
                </a:lnTo>
                <a:lnTo>
                  <a:pt x="8" y="28"/>
                </a:lnTo>
                <a:lnTo>
                  <a:pt x="8" y="28"/>
                </a:lnTo>
                <a:lnTo>
                  <a:pt x="7" y="28"/>
                </a:lnTo>
                <a:lnTo>
                  <a:pt x="7" y="28"/>
                </a:lnTo>
                <a:lnTo>
                  <a:pt x="7" y="28"/>
                </a:lnTo>
                <a:lnTo>
                  <a:pt x="5" y="28"/>
                </a:lnTo>
                <a:lnTo>
                  <a:pt x="4" y="28"/>
                </a:lnTo>
                <a:lnTo>
                  <a:pt x="2" y="26"/>
                </a:lnTo>
                <a:lnTo>
                  <a:pt x="2" y="25"/>
                </a:lnTo>
                <a:lnTo>
                  <a:pt x="0" y="25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2" y="20"/>
                </a:lnTo>
                <a:lnTo>
                  <a:pt x="2" y="19"/>
                </a:lnTo>
                <a:lnTo>
                  <a:pt x="4" y="17"/>
                </a:lnTo>
                <a:lnTo>
                  <a:pt x="4" y="15"/>
                </a:lnTo>
                <a:lnTo>
                  <a:pt x="4" y="14"/>
                </a:lnTo>
                <a:lnTo>
                  <a:pt x="5" y="11"/>
                </a:lnTo>
                <a:lnTo>
                  <a:pt x="7" y="8"/>
                </a:lnTo>
                <a:lnTo>
                  <a:pt x="8" y="8"/>
                </a:lnTo>
                <a:lnTo>
                  <a:pt x="8" y="6"/>
                </a:lnTo>
                <a:lnTo>
                  <a:pt x="12" y="4"/>
                </a:lnTo>
                <a:lnTo>
                  <a:pt x="12" y="4"/>
                </a:lnTo>
                <a:lnTo>
                  <a:pt x="13" y="4"/>
                </a:lnTo>
                <a:lnTo>
                  <a:pt x="13" y="3"/>
                </a:lnTo>
                <a:lnTo>
                  <a:pt x="13" y="4"/>
                </a:lnTo>
                <a:lnTo>
                  <a:pt x="15" y="4"/>
                </a:lnTo>
                <a:lnTo>
                  <a:pt x="15" y="6"/>
                </a:lnTo>
                <a:lnTo>
                  <a:pt x="16" y="6"/>
                </a:lnTo>
                <a:lnTo>
                  <a:pt x="18" y="4"/>
                </a:lnTo>
                <a:lnTo>
                  <a:pt x="19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5" name="Freeform 195"/>
          <p:cNvSpPr>
            <a:spLocks noEditPoints="1"/>
          </p:cNvSpPr>
          <p:nvPr/>
        </p:nvSpPr>
        <p:spPr bwMode="auto">
          <a:xfrm>
            <a:off x="2682153" y="5013084"/>
            <a:ext cx="683910" cy="1487935"/>
          </a:xfrm>
          <a:custGeom>
            <a:avLst/>
            <a:gdLst>
              <a:gd name="T0" fmla="*/ 89 w 130"/>
              <a:gd name="T1" fmla="*/ 266 h 278"/>
              <a:gd name="T2" fmla="*/ 89 w 130"/>
              <a:gd name="T3" fmla="*/ 252 h 278"/>
              <a:gd name="T4" fmla="*/ 90 w 130"/>
              <a:gd name="T5" fmla="*/ 253 h 278"/>
              <a:gd name="T6" fmla="*/ 92 w 130"/>
              <a:gd name="T7" fmla="*/ 247 h 278"/>
              <a:gd name="T8" fmla="*/ 86 w 130"/>
              <a:gd name="T9" fmla="*/ 245 h 278"/>
              <a:gd name="T10" fmla="*/ 86 w 130"/>
              <a:gd name="T11" fmla="*/ 242 h 278"/>
              <a:gd name="T12" fmla="*/ 89 w 130"/>
              <a:gd name="T13" fmla="*/ 230 h 278"/>
              <a:gd name="T14" fmla="*/ 38 w 130"/>
              <a:gd name="T15" fmla="*/ 190 h 278"/>
              <a:gd name="T16" fmla="*/ 78 w 130"/>
              <a:gd name="T17" fmla="*/ 182 h 278"/>
              <a:gd name="T18" fmla="*/ 19 w 130"/>
              <a:gd name="T19" fmla="*/ 146 h 278"/>
              <a:gd name="T20" fmla="*/ 23 w 130"/>
              <a:gd name="T21" fmla="*/ 137 h 278"/>
              <a:gd name="T22" fmla="*/ 12 w 130"/>
              <a:gd name="T23" fmla="*/ 129 h 278"/>
              <a:gd name="T24" fmla="*/ 86 w 130"/>
              <a:gd name="T25" fmla="*/ 7 h 278"/>
              <a:gd name="T26" fmla="*/ 95 w 130"/>
              <a:gd name="T27" fmla="*/ 23 h 278"/>
              <a:gd name="T28" fmla="*/ 94 w 130"/>
              <a:gd name="T29" fmla="*/ 41 h 278"/>
              <a:gd name="T30" fmla="*/ 81 w 130"/>
              <a:gd name="T31" fmla="*/ 52 h 278"/>
              <a:gd name="T32" fmla="*/ 79 w 130"/>
              <a:gd name="T33" fmla="*/ 67 h 278"/>
              <a:gd name="T34" fmla="*/ 97 w 130"/>
              <a:gd name="T35" fmla="*/ 67 h 278"/>
              <a:gd name="T36" fmla="*/ 97 w 130"/>
              <a:gd name="T37" fmla="*/ 82 h 278"/>
              <a:gd name="T38" fmla="*/ 101 w 130"/>
              <a:gd name="T39" fmla="*/ 96 h 278"/>
              <a:gd name="T40" fmla="*/ 112 w 130"/>
              <a:gd name="T41" fmla="*/ 104 h 278"/>
              <a:gd name="T42" fmla="*/ 128 w 130"/>
              <a:gd name="T43" fmla="*/ 104 h 278"/>
              <a:gd name="T44" fmla="*/ 122 w 130"/>
              <a:gd name="T45" fmla="*/ 115 h 278"/>
              <a:gd name="T46" fmla="*/ 114 w 130"/>
              <a:gd name="T47" fmla="*/ 124 h 278"/>
              <a:gd name="T48" fmla="*/ 105 w 130"/>
              <a:gd name="T49" fmla="*/ 129 h 278"/>
              <a:gd name="T50" fmla="*/ 92 w 130"/>
              <a:gd name="T51" fmla="*/ 134 h 278"/>
              <a:gd name="T52" fmla="*/ 81 w 130"/>
              <a:gd name="T53" fmla="*/ 146 h 278"/>
              <a:gd name="T54" fmla="*/ 79 w 130"/>
              <a:gd name="T55" fmla="*/ 156 h 278"/>
              <a:gd name="T56" fmla="*/ 92 w 130"/>
              <a:gd name="T57" fmla="*/ 176 h 278"/>
              <a:gd name="T58" fmla="*/ 92 w 130"/>
              <a:gd name="T59" fmla="*/ 190 h 278"/>
              <a:gd name="T60" fmla="*/ 89 w 130"/>
              <a:gd name="T61" fmla="*/ 208 h 278"/>
              <a:gd name="T62" fmla="*/ 101 w 130"/>
              <a:gd name="T63" fmla="*/ 233 h 278"/>
              <a:gd name="T64" fmla="*/ 108 w 130"/>
              <a:gd name="T65" fmla="*/ 252 h 278"/>
              <a:gd name="T66" fmla="*/ 95 w 130"/>
              <a:gd name="T67" fmla="*/ 272 h 278"/>
              <a:gd name="T68" fmla="*/ 95 w 130"/>
              <a:gd name="T69" fmla="*/ 256 h 278"/>
              <a:gd name="T70" fmla="*/ 95 w 130"/>
              <a:gd name="T71" fmla="*/ 247 h 278"/>
              <a:gd name="T72" fmla="*/ 92 w 130"/>
              <a:gd name="T73" fmla="*/ 228 h 278"/>
              <a:gd name="T74" fmla="*/ 84 w 130"/>
              <a:gd name="T75" fmla="*/ 208 h 278"/>
              <a:gd name="T76" fmla="*/ 81 w 130"/>
              <a:gd name="T77" fmla="*/ 181 h 278"/>
              <a:gd name="T78" fmla="*/ 68 w 130"/>
              <a:gd name="T79" fmla="*/ 170 h 278"/>
              <a:gd name="T80" fmla="*/ 59 w 130"/>
              <a:gd name="T81" fmla="*/ 178 h 278"/>
              <a:gd name="T82" fmla="*/ 49 w 130"/>
              <a:gd name="T83" fmla="*/ 192 h 278"/>
              <a:gd name="T84" fmla="*/ 40 w 130"/>
              <a:gd name="T85" fmla="*/ 187 h 278"/>
              <a:gd name="T86" fmla="*/ 37 w 130"/>
              <a:gd name="T87" fmla="*/ 182 h 278"/>
              <a:gd name="T88" fmla="*/ 34 w 130"/>
              <a:gd name="T89" fmla="*/ 171 h 278"/>
              <a:gd name="T90" fmla="*/ 27 w 130"/>
              <a:gd name="T91" fmla="*/ 140 h 278"/>
              <a:gd name="T92" fmla="*/ 24 w 130"/>
              <a:gd name="T93" fmla="*/ 141 h 278"/>
              <a:gd name="T94" fmla="*/ 21 w 130"/>
              <a:gd name="T95" fmla="*/ 130 h 278"/>
              <a:gd name="T96" fmla="*/ 13 w 130"/>
              <a:gd name="T97" fmla="*/ 124 h 278"/>
              <a:gd name="T98" fmla="*/ 8 w 130"/>
              <a:gd name="T99" fmla="*/ 122 h 278"/>
              <a:gd name="T100" fmla="*/ 2 w 130"/>
              <a:gd name="T101" fmla="*/ 108 h 278"/>
              <a:gd name="T102" fmla="*/ 7 w 130"/>
              <a:gd name="T103" fmla="*/ 97 h 278"/>
              <a:gd name="T104" fmla="*/ 13 w 130"/>
              <a:gd name="T105" fmla="*/ 91 h 278"/>
              <a:gd name="T106" fmla="*/ 18 w 130"/>
              <a:gd name="T107" fmla="*/ 74 h 278"/>
              <a:gd name="T108" fmla="*/ 29 w 130"/>
              <a:gd name="T109" fmla="*/ 70 h 278"/>
              <a:gd name="T110" fmla="*/ 35 w 130"/>
              <a:gd name="T111" fmla="*/ 50 h 278"/>
              <a:gd name="T112" fmla="*/ 43 w 130"/>
              <a:gd name="T113" fmla="*/ 37 h 278"/>
              <a:gd name="T114" fmla="*/ 59 w 130"/>
              <a:gd name="T115" fmla="*/ 18 h 278"/>
              <a:gd name="T116" fmla="*/ 70 w 130"/>
              <a:gd name="T117" fmla="*/ 12 h 278"/>
              <a:gd name="T118" fmla="*/ 78 w 130"/>
              <a:gd name="T119" fmla="*/ 1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278">
                <a:moveTo>
                  <a:pt x="89" y="275"/>
                </a:moveTo>
                <a:lnTo>
                  <a:pt x="89" y="277"/>
                </a:lnTo>
                <a:lnTo>
                  <a:pt x="87" y="277"/>
                </a:lnTo>
                <a:lnTo>
                  <a:pt x="87" y="277"/>
                </a:lnTo>
                <a:lnTo>
                  <a:pt x="86" y="278"/>
                </a:lnTo>
                <a:lnTo>
                  <a:pt x="86" y="278"/>
                </a:lnTo>
                <a:lnTo>
                  <a:pt x="87" y="277"/>
                </a:lnTo>
                <a:lnTo>
                  <a:pt x="87" y="275"/>
                </a:lnTo>
                <a:lnTo>
                  <a:pt x="89" y="275"/>
                </a:lnTo>
                <a:close/>
                <a:moveTo>
                  <a:pt x="87" y="263"/>
                </a:moveTo>
                <a:lnTo>
                  <a:pt x="87" y="263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9" y="266"/>
                </a:lnTo>
                <a:lnTo>
                  <a:pt x="87" y="264"/>
                </a:lnTo>
                <a:lnTo>
                  <a:pt x="87" y="263"/>
                </a:lnTo>
                <a:lnTo>
                  <a:pt x="86" y="264"/>
                </a:lnTo>
                <a:lnTo>
                  <a:pt x="87" y="263"/>
                </a:lnTo>
                <a:lnTo>
                  <a:pt x="87" y="263"/>
                </a:lnTo>
                <a:close/>
                <a:moveTo>
                  <a:pt x="92" y="261"/>
                </a:move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1"/>
                </a:lnTo>
                <a:close/>
                <a:moveTo>
                  <a:pt x="89" y="250"/>
                </a:moveTo>
                <a:lnTo>
                  <a:pt x="89" y="252"/>
                </a:lnTo>
                <a:lnTo>
                  <a:pt x="89" y="253"/>
                </a:lnTo>
                <a:lnTo>
                  <a:pt x="89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5"/>
                </a:lnTo>
                <a:lnTo>
                  <a:pt x="87" y="253"/>
                </a:lnTo>
                <a:lnTo>
                  <a:pt x="87" y="253"/>
                </a:lnTo>
                <a:lnTo>
                  <a:pt x="89" y="250"/>
                </a:lnTo>
                <a:lnTo>
                  <a:pt x="89" y="250"/>
                </a:lnTo>
                <a:close/>
                <a:moveTo>
                  <a:pt x="92" y="250"/>
                </a:moveTo>
                <a:lnTo>
                  <a:pt x="92" y="252"/>
                </a:lnTo>
                <a:lnTo>
                  <a:pt x="92" y="255"/>
                </a:lnTo>
                <a:lnTo>
                  <a:pt x="90" y="253"/>
                </a:lnTo>
                <a:lnTo>
                  <a:pt x="90" y="253"/>
                </a:lnTo>
                <a:lnTo>
                  <a:pt x="90" y="252"/>
                </a:lnTo>
                <a:lnTo>
                  <a:pt x="90" y="252"/>
                </a:lnTo>
                <a:lnTo>
                  <a:pt x="90" y="250"/>
                </a:lnTo>
                <a:lnTo>
                  <a:pt x="92" y="250"/>
                </a:lnTo>
                <a:close/>
                <a:moveTo>
                  <a:pt x="84" y="250"/>
                </a:moveTo>
                <a:lnTo>
                  <a:pt x="86" y="252"/>
                </a:lnTo>
                <a:lnTo>
                  <a:pt x="86" y="252"/>
                </a:lnTo>
                <a:lnTo>
                  <a:pt x="86" y="252"/>
                </a:lnTo>
                <a:lnTo>
                  <a:pt x="86" y="253"/>
                </a:lnTo>
                <a:lnTo>
                  <a:pt x="84" y="252"/>
                </a:lnTo>
                <a:lnTo>
                  <a:pt x="84" y="250"/>
                </a:lnTo>
                <a:close/>
                <a:moveTo>
                  <a:pt x="90" y="245"/>
                </a:moveTo>
                <a:lnTo>
                  <a:pt x="92" y="247"/>
                </a:lnTo>
                <a:lnTo>
                  <a:pt x="94" y="249"/>
                </a:lnTo>
                <a:lnTo>
                  <a:pt x="94" y="249"/>
                </a:lnTo>
                <a:lnTo>
                  <a:pt x="92" y="249"/>
                </a:lnTo>
                <a:lnTo>
                  <a:pt x="92" y="249"/>
                </a:lnTo>
                <a:lnTo>
                  <a:pt x="90" y="247"/>
                </a:lnTo>
                <a:lnTo>
                  <a:pt x="90" y="245"/>
                </a:lnTo>
                <a:close/>
                <a:moveTo>
                  <a:pt x="86" y="244"/>
                </a:move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5"/>
                </a:lnTo>
                <a:lnTo>
                  <a:pt x="86" y="244"/>
                </a:lnTo>
                <a:lnTo>
                  <a:pt x="86" y="244"/>
                </a:lnTo>
                <a:lnTo>
                  <a:pt x="86" y="244"/>
                </a:lnTo>
                <a:close/>
                <a:moveTo>
                  <a:pt x="86" y="242"/>
                </a:moveTo>
                <a:lnTo>
                  <a:pt x="86" y="242"/>
                </a:lnTo>
                <a:lnTo>
                  <a:pt x="86" y="242"/>
                </a:lnTo>
                <a:lnTo>
                  <a:pt x="84" y="244"/>
                </a:lnTo>
                <a:lnTo>
                  <a:pt x="84" y="242"/>
                </a:lnTo>
                <a:lnTo>
                  <a:pt x="84" y="242"/>
                </a:lnTo>
                <a:lnTo>
                  <a:pt x="84" y="242"/>
                </a:lnTo>
                <a:lnTo>
                  <a:pt x="86" y="242"/>
                </a:lnTo>
                <a:lnTo>
                  <a:pt x="86" y="242"/>
                </a:lnTo>
                <a:close/>
                <a:moveTo>
                  <a:pt x="89" y="237"/>
                </a:moveTo>
                <a:lnTo>
                  <a:pt x="90" y="237"/>
                </a:lnTo>
                <a:lnTo>
                  <a:pt x="90" y="239"/>
                </a:lnTo>
                <a:lnTo>
                  <a:pt x="90" y="239"/>
                </a:lnTo>
                <a:lnTo>
                  <a:pt x="92" y="239"/>
                </a:lnTo>
                <a:lnTo>
                  <a:pt x="90" y="241"/>
                </a:lnTo>
                <a:lnTo>
                  <a:pt x="90" y="242"/>
                </a:lnTo>
                <a:lnTo>
                  <a:pt x="89" y="242"/>
                </a:lnTo>
                <a:lnTo>
                  <a:pt x="89" y="242"/>
                </a:lnTo>
                <a:lnTo>
                  <a:pt x="89" y="241"/>
                </a:lnTo>
                <a:lnTo>
                  <a:pt x="89" y="239"/>
                </a:lnTo>
                <a:lnTo>
                  <a:pt x="89" y="237"/>
                </a:lnTo>
                <a:close/>
                <a:moveTo>
                  <a:pt x="89" y="230"/>
                </a:moveTo>
                <a:lnTo>
                  <a:pt x="89" y="230"/>
                </a:lnTo>
                <a:lnTo>
                  <a:pt x="89" y="231"/>
                </a:lnTo>
                <a:lnTo>
                  <a:pt x="89" y="231"/>
                </a:lnTo>
                <a:lnTo>
                  <a:pt x="89" y="234"/>
                </a:lnTo>
                <a:lnTo>
                  <a:pt x="89" y="233"/>
                </a:lnTo>
                <a:lnTo>
                  <a:pt x="89" y="231"/>
                </a:lnTo>
                <a:lnTo>
                  <a:pt x="89" y="230"/>
                </a:lnTo>
                <a:lnTo>
                  <a:pt x="89" y="230"/>
                </a:lnTo>
                <a:close/>
                <a:moveTo>
                  <a:pt x="38" y="190"/>
                </a:moveTo>
                <a:lnTo>
                  <a:pt x="38" y="190"/>
                </a:lnTo>
                <a:lnTo>
                  <a:pt x="38" y="192"/>
                </a:lnTo>
                <a:lnTo>
                  <a:pt x="38" y="192"/>
                </a:lnTo>
                <a:lnTo>
                  <a:pt x="37" y="192"/>
                </a:lnTo>
                <a:lnTo>
                  <a:pt x="37" y="192"/>
                </a:lnTo>
                <a:lnTo>
                  <a:pt x="38" y="190"/>
                </a:lnTo>
                <a:close/>
                <a:moveTo>
                  <a:pt x="35" y="185"/>
                </a:moveTo>
                <a:lnTo>
                  <a:pt x="35" y="187"/>
                </a:lnTo>
                <a:lnTo>
                  <a:pt x="35" y="189"/>
                </a:lnTo>
                <a:lnTo>
                  <a:pt x="34" y="190"/>
                </a:lnTo>
                <a:lnTo>
                  <a:pt x="32" y="192"/>
                </a:lnTo>
                <a:lnTo>
                  <a:pt x="32" y="189"/>
                </a:lnTo>
                <a:lnTo>
                  <a:pt x="34" y="187"/>
                </a:lnTo>
                <a:lnTo>
                  <a:pt x="35" y="187"/>
                </a:lnTo>
                <a:lnTo>
                  <a:pt x="35" y="185"/>
                </a:lnTo>
                <a:close/>
                <a:moveTo>
                  <a:pt x="78" y="181"/>
                </a:moveTo>
                <a:lnTo>
                  <a:pt x="78" y="182"/>
                </a:lnTo>
                <a:lnTo>
                  <a:pt x="78" y="182"/>
                </a:lnTo>
                <a:lnTo>
                  <a:pt x="79" y="182"/>
                </a:lnTo>
                <a:lnTo>
                  <a:pt x="78" y="182"/>
                </a:lnTo>
                <a:lnTo>
                  <a:pt x="78" y="185"/>
                </a:lnTo>
                <a:lnTo>
                  <a:pt x="78" y="185"/>
                </a:lnTo>
                <a:lnTo>
                  <a:pt x="76" y="184"/>
                </a:lnTo>
                <a:lnTo>
                  <a:pt x="76" y="182"/>
                </a:lnTo>
                <a:lnTo>
                  <a:pt x="78" y="181"/>
                </a:lnTo>
                <a:lnTo>
                  <a:pt x="78" y="181"/>
                </a:lnTo>
                <a:close/>
                <a:moveTo>
                  <a:pt x="21" y="146"/>
                </a:moveTo>
                <a:lnTo>
                  <a:pt x="23" y="146"/>
                </a:lnTo>
                <a:lnTo>
                  <a:pt x="23" y="148"/>
                </a:lnTo>
                <a:lnTo>
                  <a:pt x="23" y="149"/>
                </a:lnTo>
                <a:lnTo>
                  <a:pt x="23" y="149"/>
                </a:lnTo>
                <a:lnTo>
                  <a:pt x="23" y="149"/>
                </a:lnTo>
                <a:lnTo>
                  <a:pt x="21" y="148"/>
                </a:lnTo>
                <a:lnTo>
                  <a:pt x="19" y="146"/>
                </a:lnTo>
                <a:lnTo>
                  <a:pt x="21" y="146"/>
                </a:lnTo>
                <a:close/>
                <a:moveTo>
                  <a:pt x="23" y="137"/>
                </a:moveTo>
                <a:lnTo>
                  <a:pt x="24" y="137"/>
                </a:lnTo>
                <a:lnTo>
                  <a:pt x="24" y="137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40"/>
                </a:lnTo>
                <a:lnTo>
                  <a:pt x="24" y="140"/>
                </a:lnTo>
                <a:lnTo>
                  <a:pt x="23" y="140"/>
                </a:lnTo>
                <a:lnTo>
                  <a:pt x="23" y="138"/>
                </a:lnTo>
                <a:lnTo>
                  <a:pt x="21" y="138"/>
                </a:lnTo>
                <a:lnTo>
                  <a:pt x="21" y="137"/>
                </a:lnTo>
                <a:lnTo>
                  <a:pt x="23" y="137"/>
                </a:lnTo>
                <a:lnTo>
                  <a:pt x="23" y="137"/>
                </a:lnTo>
                <a:close/>
                <a:moveTo>
                  <a:pt x="18" y="130"/>
                </a:moveTo>
                <a:lnTo>
                  <a:pt x="19" y="130"/>
                </a:lnTo>
                <a:lnTo>
                  <a:pt x="19" y="134"/>
                </a:lnTo>
                <a:lnTo>
                  <a:pt x="18" y="132"/>
                </a:lnTo>
                <a:lnTo>
                  <a:pt x="18" y="132"/>
                </a:lnTo>
                <a:lnTo>
                  <a:pt x="18" y="130"/>
                </a:lnTo>
                <a:close/>
                <a:moveTo>
                  <a:pt x="12" y="129"/>
                </a:moveTo>
                <a:lnTo>
                  <a:pt x="12" y="129"/>
                </a:lnTo>
                <a:lnTo>
                  <a:pt x="12" y="130"/>
                </a:lnTo>
                <a:lnTo>
                  <a:pt x="13" y="132"/>
                </a:lnTo>
                <a:lnTo>
                  <a:pt x="12" y="132"/>
                </a:lnTo>
                <a:lnTo>
                  <a:pt x="12" y="129"/>
                </a:lnTo>
                <a:lnTo>
                  <a:pt x="12" y="129"/>
                </a:lnTo>
                <a:close/>
                <a:moveTo>
                  <a:pt x="79" y="0"/>
                </a:moveTo>
                <a:lnTo>
                  <a:pt x="79" y="0"/>
                </a:lnTo>
                <a:lnTo>
                  <a:pt x="79" y="1"/>
                </a:lnTo>
                <a:lnTo>
                  <a:pt x="81" y="1"/>
                </a:lnTo>
                <a:lnTo>
                  <a:pt x="81" y="3"/>
                </a:lnTo>
                <a:lnTo>
                  <a:pt x="82" y="3"/>
                </a:lnTo>
                <a:lnTo>
                  <a:pt x="82" y="3"/>
                </a:lnTo>
                <a:lnTo>
                  <a:pt x="82" y="3"/>
                </a:lnTo>
                <a:lnTo>
                  <a:pt x="84" y="3"/>
                </a:lnTo>
                <a:lnTo>
                  <a:pt x="84" y="4"/>
                </a:lnTo>
                <a:lnTo>
                  <a:pt x="86" y="4"/>
                </a:lnTo>
                <a:lnTo>
                  <a:pt x="86" y="6"/>
                </a:lnTo>
                <a:lnTo>
                  <a:pt x="86" y="7"/>
                </a:lnTo>
                <a:lnTo>
                  <a:pt x="86" y="7"/>
                </a:lnTo>
                <a:lnTo>
                  <a:pt x="87" y="12"/>
                </a:lnTo>
                <a:lnTo>
                  <a:pt x="89" y="14"/>
                </a:lnTo>
                <a:lnTo>
                  <a:pt x="89" y="15"/>
                </a:lnTo>
                <a:lnTo>
                  <a:pt x="89" y="15"/>
                </a:lnTo>
                <a:lnTo>
                  <a:pt x="90" y="14"/>
                </a:lnTo>
                <a:lnTo>
                  <a:pt x="90" y="14"/>
                </a:lnTo>
                <a:lnTo>
                  <a:pt x="90" y="14"/>
                </a:lnTo>
                <a:lnTo>
                  <a:pt x="92" y="14"/>
                </a:lnTo>
                <a:lnTo>
                  <a:pt x="94" y="14"/>
                </a:lnTo>
                <a:lnTo>
                  <a:pt x="94" y="14"/>
                </a:lnTo>
                <a:lnTo>
                  <a:pt x="94" y="17"/>
                </a:lnTo>
                <a:lnTo>
                  <a:pt x="94" y="20"/>
                </a:lnTo>
                <a:lnTo>
                  <a:pt x="94" y="20"/>
                </a:lnTo>
                <a:lnTo>
                  <a:pt x="95" y="23"/>
                </a:lnTo>
                <a:lnTo>
                  <a:pt x="95" y="25"/>
                </a:lnTo>
                <a:lnTo>
                  <a:pt x="95" y="26"/>
                </a:lnTo>
                <a:lnTo>
                  <a:pt x="95" y="28"/>
                </a:lnTo>
                <a:lnTo>
                  <a:pt x="95" y="30"/>
                </a:lnTo>
                <a:lnTo>
                  <a:pt x="95" y="33"/>
                </a:lnTo>
                <a:lnTo>
                  <a:pt x="94" y="34"/>
                </a:lnTo>
                <a:lnTo>
                  <a:pt x="95" y="36"/>
                </a:lnTo>
                <a:lnTo>
                  <a:pt x="94" y="36"/>
                </a:lnTo>
                <a:lnTo>
                  <a:pt x="92" y="37"/>
                </a:lnTo>
                <a:lnTo>
                  <a:pt x="92" y="37"/>
                </a:lnTo>
                <a:lnTo>
                  <a:pt x="94" y="39"/>
                </a:lnTo>
                <a:lnTo>
                  <a:pt x="94" y="41"/>
                </a:lnTo>
                <a:lnTo>
                  <a:pt x="94" y="41"/>
                </a:lnTo>
                <a:lnTo>
                  <a:pt x="94" y="41"/>
                </a:lnTo>
                <a:lnTo>
                  <a:pt x="92" y="41"/>
                </a:lnTo>
                <a:lnTo>
                  <a:pt x="90" y="42"/>
                </a:lnTo>
                <a:lnTo>
                  <a:pt x="90" y="44"/>
                </a:lnTo>
                <a:lnTo>
                  <a:pt x="89" y="45"/>
                </a:lnTo>
                <a:lnTo>
                  <a:pt x="89" y="45"/>
                </a:lnTo>
                <a:lnTo>
                  <a:pt x="87" y="45"/>
                </a:lnTo>
                <a:lnTo>
                  <a:pt x="87" y="45"/>
                </a:lnTo>
                <a:lnTo>
                  <a:pt x="86" y="47"/>
                </a:lnTo>
                <a:lnTo>
                  <a:pt x="86" y="48"/>
                </a:lnTo>
                <a:lnTo>
                  <a:pt x="84" y="50"/>
                </a:lnTo>
                <a:lnTo>
                  <a:pt x="84" y="50"/>
                </a:lnTo>
                <a:lnTo>
                  <a:pt x="82" y="50"/>
                </a:lnTo>
                <a:lnTo>
                  <a:pt x="82" y="50"/>
                </a:lnTo>
                <a:lnTo>
                  <a:pt x="81" y="52"/>
                </a:lnTo>
                <a:lnTo>
                  <a:pt x="81" y="53"/>
                </a:lnTo>
                <a:lnTo>
                  <a:pt x="81" y="55"/>
                </a:lnTo>
                <a:lnTo>
                  <a:pt x="81" y="56"/>
                </a:lnTo>
                <a:lnTo>
                  <a:pt x="81" y="56"/>
                </a:lnTo>
                <a:lnTo>
                  <a:pt x="79" y="56"/>
                </a:lnTo>
                <a:lnTo>
                  <a:pt x="78" y="58"/>
                </a:lnTo>
                <a:lnTo>
                  <a:pt x="78" y="59"/>
                </a:lnTo>
                <a:lnTo>
                  <a:pt x="78" y="61"/>
                </a:lnTo>
                <a:lnTo>
                  <a:pt x="78" y="63"/>
                </a:lnTo>
                <a:lnTo>
                  <a:pt x="79" y="63"/>
                </a:lnTo>
                <a:lnTo>
                  <a:pt x="79" y="64"/>
                </a:lnTo>
                <a:lnTo>
                  <a:pt x="79" y="64"/>
                </a:lnTo>
                <a:lnTo>
                  <a:pt x="81" y="66"/>
                </a:lnTo>
                <a:lnTo>
                  <a:pt x="79" y="67"/>
                </a:lnTo>
                <a:lnTo>
                  <a:pt x="78" y="69"/>
                </a:lnTo>
                <a:lnTo>
                  <a:pt x="78" y="70"/>
                </a:lnTo>
                <a:lnTo>
                  <a:pt x="79" y="70"/>
                </a:lnTo>
                <a:lnTo>
                  <a:pt x="79" y="70"/>
                </a:lnTo>
                <a:lnTo>
                  <a:pt x="81" y="70"/>
                </a:lnTo>
                <a:lnTo>
                  <a:pt x="82" y="69"/>
                </a:lnTo>
                <a:lnTo>
                  <a:pt x="84" y="69"/>
                </a:lnTo>
                <a:lnTo>
                  <a:pt x="87" y="67"/>
                </a:lnTo>
                <a:lnTo>
                  <a:pt x="90" y="67"/>
                </a:lnTo>
                <a:lnTo>
                  <a:pt x="92" y="67"/>
                </a:lnTo>
                <a:lnTo>
                  <a:pt x="92" y="67"/>
                </a:lnTo>
                <a:lnTo>
                  <a:pt x="94" y="69"/>
                </a:lnTo>
                <a:lnTo>
                  <a:pt x="95" y="67"/>
                </a:lnTo>
                <a:lnTo>
                  <a:pt x="97" y="67"/>
                </a:lnTo>
                <a:lnTo>
                  <a:pt x="97" y="67"/>
                </a:lnTo>
                <a:lnTo>
                  <a:pt x="97" y="67"/>
                </a:lnTo>
                <a:lnTo>
                  <a:pt x="95" y="70"/>
                </a:lnTo>
                <a:lnTo>
                  <a:pt x="94" y="70"/>
                </a:lnTo>
                <a:lnTo>
                  <a:pt x="94" y="72"/>
                </a:lnTo>
                <a:lnTo>
                  <a:pt x="95" y="72"/>
                </a:lnTo>
                <a:lnTo>
                  <a:pt x="95" y="74"/>
                </a:lnTo>
                <a:lnTo>
                  <a:pt x="97" y="74"/>
                </a:lnTo>
                <a:lnTo>
                  <a:pt x="97" y="77"/>
                </a:lnTo>
                <a:lnTo>
                  <a:pt x="97" y="77"/>
                </a:lnTo>
                <a:lnTo>
                  <a:pt x="97" y="78"/>
                </a:lnTo>
                <a:lnTo>
                  <a:pt x="97" y="78"/>
                </a:lnTo>
                <a:lnTo>
                  <a:pt x="97" y="80"/>
                </a:lnTo>
                <a:lnTo>
                  <a:pt x="97" y="82"/>
                </a:lnTo>
                <a:lnTo>
                  <a:pt x="100" y="83"/>
                </a:lnTo>
                <a:lnTo>
                  <a:pt x="101" y="83"/>
                </a:lnTo>
                <a:lnTo>
                  <a:pt x="105" y="83"/>
                </a:lnTo>
                <a:lnTo>
                  <a:pt x="105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5"/>
                </a:lnTo>
                <a:lnTo>
                  <a:pt x="106" y="86"/>
                </a:lnTo>
                <a:lnTo>
                  <a:pt x="105" y="86"/>
                </a:lnTo>
                <a:lnTo>
                  <a:pt x="103" y="89"/>
                </a:lnTo>
                <a:lnTo>
                  <a:pt x="105" y="91"/>
                </a:lnTo>
                <a:lnTo>
                  <a:pt x="103" y="93"/>
                </a:lnTo>
                <a:lnTo>
                  <a:pt x="103" y="94"/>
                </a:lnTo>
                <a:lnTo>
                  <a:pt x="101" y="96"/>
                </a:lnTo>
                <a:lnTo>
                  <a:pt x="101" y="97"/>
                </a:lnTo>
                <a:lnTo>
                  <a:pt x="101" y="97"/>
                </a:lnTo>
                <a:lnTo>
                  <a:pt x="101" y="97"/>
                </a:lnTo>
                <a:lnTo>
                  <a:pt x="103" y="97"/>
                </a:lnTo>
                <a:lnTo>
                  <a:pt x="103" y="97"/>
                </a:lnTo>
                <a:lnTo>
                  <a:pt x="105" y="97"/>
                </a:lnTo>
                <a:lnTo>
                  <a:pt x="108" y="99"/>
                </a:lnTo>
                <a:lnTo>
                  <a:pt x="111" y="99"/>
                </a:lnTo>
                <a:lnTo>
                  <a:pt x="112" y="99"/>
                </a:lnTo>
                <a:lnTo>
                  <a:pt x="112" y="100"/>
                </a:lnTo>
                <a:lnTo>
                  <a:pt x="112" y="100"/>
                </a:lnTo>
                <a:lnTo>
                  <a:pt x="112" y="102"/>
                </a:lnTo>
                <a:lnTo>
                  <a:pt x="112" y="104"/>
                </a:lnTo>
                <a:lnTo>
                  <a:pt x="112" y="104"/>
                </a:lnTo>
                <a:lnTo>
                  <a:pt x="114" y="104"/>
                </a:lnTo>
                <a:lnTo>
                  <a:pt x="114" y="105"/>
                </a:lnTo>
                <a:lnTo>
                  <a:pt x="116" y="105"/>
                </a:lnTo>
                <a:lnTo>
                  <a:pt x="114" y="107"/>
                </a:lnTo>
                <a:lnTo>
                  <a:pt x="116" y="107"/>
                </a:lnTo>
                <a:lnTo>
                  <a:pt x="116" y="107"/>
                </a:lnTo>
                <a:lnTo>
                  <a:pt x="117" y="108"/>
                </a:lnTo>
                <a:lnTo>
                  <a:pt x="119" y="107"/>
                </a:lnTo>
                <a:lnTo>
                  <a:pt x="120" y="107"/>
                </a:lnTo>
                <a:lnTo>
                  <a:pt x="120" y="108"/>
                </a:lnTo>
                <a:lnTo>
                  <a:pt x="122" y="107"/>
                </a:lnTo>
                <a:lnTo>
                  <a:pt x="123" y="107"/>
                </a:lnTo>
                <a:lnTo>
                  <a:pt x="125" y="105"/>
                </a:lnTo>
                <a:lnTo>
                  <a:pt x="128" y="104"/>
                </a:lnTo>
                <a:lnTo>
                  <a:pt x="128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4"/>
                </a:lnTo>
                <a:lnTo>
                  <a:pt x="130" y="105"/>
                </a:lnTo>
                <a:lnTo>
                  <a:pt x="130" y="107"/>
                </a:lnTo>
                <a:lnTo>
                  <a:pt x="128" y="107"/>
                </a:lnTo>
                <a:lnTo>
                  <a:pt x="127" y="108"/>
                </a:lnTo>
                <a:lnTo>
                  <a:pt x="125" y="110"/>
                </a:lnTo>
                <a:lnTo>
                  <a:pt x="123" y="110"/>
                </a:lnTo>
                <a:lnTo>
                  <a:pt x="123" y="111"/>
                </a:lnTo>
                <a:lnTo>
                  <a:pt x="123" y="113"/>
                </a:lnTo>
                <a:lnTo>
                  <a:pt x="122" y="113"/>
                </a:lnTo>
                <a:lnTo>
                  <a:pt x="122" y="115"/>
                </a:lnTo>
                <a:lnTo>
                  <a:pt x="120" y="115"/>
                </a:lnTo>
                <a:lnTo>
                  <a:pt x="120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6"/>
                </a:lnTo>
                <a:lnTo>
                  <a:pt x="122" y="118"/>
                </a:lnTo>
                <a:lnTo>
                  <a:pt x="120" y="118"/>
                </a:lnTo>
                <a:lnTo>
                  <a:pt x="119" y="118"/>
                </a:lnTo>
                <a:lnTo>
                  <a:pt x="119" y="118"/>
                </a:lnTo>
                <a:lnTo>
                  <a:pt x="117" y="119"/>
                </a:lnTo>
                <a:lnTo>
                  <a:pt x="116" y="121"/>
                </a:lnTo>
                <a:lnTo>
                  <a:pt x="116" y="124"/>
                </a:lnTo>
                <a:lnTo>
                  <a:pt x="116" y="124"/>
                </a:lnTo>
                <a:lnTo>
                  <a:pt x="114" y="124"/>
                </a:lnTo>
                <a:lnTo>
                  <a:pt x="112" y="124"/>
                </a:lnTo>
                <a:lnTo>
                  <a:pt x="112" y="122"/>
                </a:lnTo>
                <a:lnTo>
                  <a:pt x="111" y="124"/>
                </a:lnTo>
                <a:lnTo>
                  <a:pt x="109" y="124"/>
                </a:lnTo>
                <a:lnTo>
                  <a:pt x="109" y="124"/>
                </a:lnTo>
                <a:lnTo>
                  <a:pt x="108" y="124"/>
                </a:lnTo>
                <a:lnTo>
                  <a:pt x="106" y="124"/>
                </a:lnTo>
                <a:lnTo>
                  <a:pt x="106" y="124"/>
                </a:lnTo>
                <a:lnTo>
                  <a:pt x="105" y="124"/>
                </a:lnTo>
                <a:lnTo>
                  <a:pt x="106" y="126"/>
                </a:lnTo>
                <a:lnTo>
                  <a:pt x="106" y="127"/>
                </a:lnTo>
                <a:lnTo>
                  <a:pt x="106" y="127"/>
                </a:lnTo>
                <a:lnTo>
                  <a:pt x="106" y="127"/>
                </a:lnTo>
                <a:lnTo>
                  <a:pt x="105" y="129"/>
                </a:lnTo>
                <a:lnTo>
                  <a:pt x="103" y="129"/>
                </a:lnTo>
                <a:lnTo>
                  <a:pt x="103" y="129"/>
                </a:lnTo>
                <a:lnTo>
                  <a:pt x="101" y="127"/>
                </a:lnTo>
                <a:lnTo>
                  <a:pt x="101" y="127"/>
                </a:lnTo>
                <a:lnTo>
                  <a:pt x="100" y="129"/>
                </a:lnTo>
                <a:lnTo>
                  <a:pt x="100" y="129"/>
                </a:lnTo>
                <a:lnTo>
                  <a:pt x="100" y="129"/>
                </a:lnTo>
                <a:lnTo>
                  <a:pt x="98" y="132"/>
                </a:lnTo>
                <a:lnTo>
                  <a:pt x="98" y="132"/>
                </a:lnTo>
                <a:lnTo>
                  <a:pt x="98" y="134"/>
                </a:lnTo>
                <a:lnTo>
                  <a:pt x="97" y="134"/>
                </a:lnTo>
                <a:lnTo>
                  <a:pt x="97" y="134"/>
                </a:lnTo>
                <a:lnTo>
                  <a:pt x="95" y="134"/>
                </a:lnTo>
                <a:lnTo>
                  <a:pt x="92" y="134"/>
                </a:lnTo>
                <a:lnTo>
                  <a:pt x="90" y="134"/>
                </a:lnTo>
                <a:lnTo>
                  <a:pt x="90" y="134"/>
                </a:lnTo>
                <a:lnTo>
                  <a:pt x="89" y="134"/>
                </a:lnTo>
                <a:lnTo>
                  <a:pt x="87" y="134"/>
                </a:lnTo>
                <a:lnTo>
                  <a:pt x="86" y="134"/>
                </a:lnTo>
                <a:lnTo>
                  <a:pt x="86" y="134"/>
                </a:lnTo>
                <a:lnTo>
                  <a:pt x="84" y="134"/>
                </a:lnTo>
                <a:lnTo>
                  <a:pt x="84" y="135"/>
                </a:lnTo>
                <a:lnTo>
                  <a:pt x="82" y="135"/>
                </a:lnTo>
                <a:lnTo>
                  <a:pt x="82" y="138"/>
                </a:lnTo>
                <a:lnTo>
                  <a:pt x="81" y="140"/>
                </a:lnTo>
                <a:lnTo>
                  <a:pt x="81" y="143"/>
                </a:lnTo>
                <a:lnTo>
                  <a:pt x="81" y="145"/>
                </a:lnTo>
                <a:lnTo>
                  <a:pt x="81" y="146"/>
                </a:lnTo>
                <a:lnTo>
                  <a:pt x="81" y="149"/>
                </a:lnTo>
                <a:lnTo>
                  <a:pt x="81" y="151"/>
                </a:lnTo>
                <a:lnTo>
                  <a:pt x="81" y="151"/>
                </a:lnTo>
                <a:lnTo>
                  <a:pt x="79" y="151"/>
                </a:lnTo>
                <a:lnTo>
                  <a:pt x="78" y="151"/>
                </a:lnTo>
                <a:lnTo>
                  <a:pt x="78" y="152"/>
                </a:lnTo>
                <a:lnTo>
                  <a:pt x="78" y="152"/>
                </a:lnTo>
                <a:lnTo>
                  <a:pt x="76" y="151"/>
                </a:lnTo>
                <a:lnTo>
                  <a:pt x="75" y="151"/>
                </a:lnTo>
                <a:lnTo>
                  <a:pt x="76" y="152"/>
                </a:lnTo>
                <a:lnTo>
                  <a:pt x="76" y="154"/>
                </a:lnTo>
                <a:lnTo>
                  <a:pt x="78" y="156"/>
                </a:lnTo>
                <a:lnTo>
                  <a:pt x="79" y="154"/>
                </a:lnTo>
                <a:lnTo>
                  <a:pt x="79" y="156"/>
                </a:lnTo>
                <a:lnTo>
                  <a:pt x="79" y="156"/>
                </a:lnTo>
                <a:lnTo>
                  <a:pt x="79" y="157"/>
                </a:lnTo>
                <a:lnTo>
                  <a:pt x="81" y="159"/>
                </a:lnTo>
                <a:lnTo>
                  <a:pt x="81" y="160"/>
                </a:lnTo>
                <a:lnTo>
                  <a:pt x="79" y="162"/>
                </a:lnTo>
                <a:lnTo>
                  <a:pt x="81" y="162"/>
                </a:lnTo>
                <a:lnTo>
                  <a:pt x="81" y="162"/>
                </a:lnTo>
                <a:lnTo>
                  <a:pt x="81" y="163"/>
                </a:lnTo>
                <a:lnTo>
                  <a:pt x="84" y="167"/>
                </a:lnTo>
                <a:lnTo>
                  <a:pt x="86" y="168"/>
                </a:lnTo>
                <a:lnTo>
                  <a:pt x="87" y="170"/>
                </a:lnTo>
                <a:lnTo>
                  <a:pt x="89" y="171"/>
                </a:lnTo>
                <a:lnTo>
                  <a:pt x="90" y="174"/>
                </a:lnTo>
                <a:lnTo>
                  <a:pt x="92" y="176"/>
                </a:lnTo>
                <a:lnTo>
                  <a:pt x="92" y="178"/>
                </a:lnTo>
                <a:lnTo>
                  <a:pt x="92" y="179"/>
                </a:lnTo>
                <a:lnTo>
                  <a:pt x="92" y="181"/>
                </a:lnTo>
                <a:lnTo>
                  <a:pt x="94" y="181"/>
                </a:lnTo>
                <a:lnTo>
                  <a:pt x="94" y="184"/>
                </a:lnTo>
                <a:lnTo>
                  <a:pt x="95" y="184"/>
                </a:lnTo>
                <a:lnTo>
                  <a:pt x="97" y="182"/>
                </a:lnTo>
                <a:lnTo>
                  <a:pt x="97" y="182"/>
                </a:lnTo>
                <a:lnTo>
                  <a:pt x="97" y="184"/>
                </a:lnTo>
                <a:lnTo>
                  <a:pt x="97" y="184"/>
                </a:lnTo>
                <a:lnTo>
                  <a:pt x="97" y="185"/>
                </a:lnTo>
                <a:lnTo>
                  <a:pt x="97" y="185"/>
                </a:lnTo>
                <a:lnTo>
                  <a:pt x="94" y="189"/>
                </a:lnTo>
                <a:lnTo>
                  <a:pt x="92" y="190"/>
                </a:lnTo>
                <a:lnTo>
                  <a:pt x="92" y="192"/>
                </a:lnTo>
                <a:lnTo>
                  <a:pt x="92" y="195"/>
                </a:lnTo>
                <a:lnTo>
                  <a:pt x="92" y="198"/>
                </a:lnTo>
                <a:lnTo>
                  <a:pt x="92" y="198"/>
                </a:lnTo>
                <a:lnTo>
                  <a:pt x="92" y="198"/>
                </a:lnTo>
                <a:lnTo>
                  <a:pt x="90" y="198"/>
                </a:lnTo>
                <a:lnTo>
                  <a:pt x="89" y="200"/>
                </a:lnTo>
                <a:lnTo>
                  <a:pt x="89" y="200"/>
                </a:lnTo>
                <a:lnTo>
                  <a:pt x="87" y="200"/>
                </a:lnTo>
                <a:lnTo>
                  <a:pt x="87" y="201"/>
                </a:lnTo>
                <a:lnTo>
                  <a:pt x="87" y="201"/>
                </a:lnTo>
                <a:lnTo>
                  <a:pt x="87" y="204"/>
                </a:lnTo>
                <a:lnTo>
                  <a:pt x="87" y="206"/>
                </a:lnTo>
                <a:lnTo>
                  <a:pt x="89" y="208"/>
                </a:lnTo>
                <a:lnTo>
                  <a:pt x="90" y="209"/>
                </a:lnTo>
                <a:lnTo>
                  <a:pt x="92" y="211"/>
                </a:lnTo>
                <a:lnTo>
                  <a:pt x="92" y="212"/>
                </a:lnTo>
                <a:lnTo>
                  <a:pt x="95" y="215"/>
                </a:lnTo>
                <a:lnTo>
                  <a:pt x="98" y="217"/>
                </a:lnTo>
                <a:lnTo>
                  <a:pt x="100" y="219"/>
                </a:lnTo>
                <a:lnTo>
                  <a:pt x="100" y="220"/>
                </a:lnTo>
                <a:lnTo>
                  <a:pt x="101" y="222"/>
                </a:lnTo>
                <a:lnTo>
                  <a:pt x="101" y="225"/>
                </a:lnTo>
                <a:lnTo>
                  <a:pt x="101" y="225"/>
                </a:lnTo>
                <a:lnTo>
                  <a:pt x="101" y="230"/>
                </a:lnTo>
                <a:lnTo>
                  <a:pt x="101" y="230"/>
                </a:lnTo>
                <a:lnTo>
                  <a:pt x="100" y="231"/>
                </a:lnTo>
                <a:lnTo>
                  <a:pt x="101" y="233"/>
                </a:lnTo>
                <a:lnTo>
                  <a:pt x="101" y="233"/>
                </a:lnTo>
                <a:lnTo>
                  <a:pt x="101" y="234"/>
                </a:lnTo>
                <a:lnTo>
                  <a:pt x="101" y="236"/>
                </a:lnTo>
                <a:lnTo>
                  <a:pt x="103" y="237"/>
                </a:lnTo>
                <a:lnTo>
                  <a:pt x="105" y="239"/>
                </a:lnTo>
                <a:lnTo>
                  <a:pt x="105" y="239"/>
                </a:lnTo>
                <a:lnTo>
                  <a:pt x="105" y="241"/>
                </a:lnTo>
                <a:lnTo>
                  <a:pt x="105" y="242"/>
                </a:lnTo>
                <a:lnTo>
                  <a:pt x="105" y="242"/>
                </a:lnTo>
                <a:lnTo>
                  <a:pt x="106" y="244"/>
                </a:lnTo>
                <a:lnTo>
                  <a:pt x="106" y="245"/>
                </a:lnTo>
                <a:lnTo>
                  <a:pt x="108" y="250"/>
                </a:lnTo>
                <a:lnTo>
                  <a:pt x="108" y="252"/>
                </a:lnTo>
                <a:lnTo>
                  <a:pt x="108" y="252"/>
                </a:lnTo>
                <a:lnTo>
                  <a:pt x="106" y="253"/>
                </a:lnTo>
                <a:lnTo>
                  <a:pt x="106" y="253"/>
                </a:lnTo>
                <a:lnTo>
                  <a:pt x="105" y="253"/>
                </a:lnTo>
                <a:lnTo>
                  <a:pt x="105" y="256"/>
                </a:lnTo>
                <a:lnTo>
                  <a:pt x="101" y="261"/>
                </a:lnTo>
                <a:lnTo>
                  <a:pt x="100" y="263"/>
                </a:lnTo>
                <a:lnTo>
                  <a:pt x="97" y="264"/>
                </a:lnTo>
                <a:lnTo>
                  <a:pt x="95" y="266"/>
                </a:lnTo>
                <a:lnTo>
                  <a:pt x="95" y="267"/>
                </a:lnTo>
                <a:lnTo>
                  <a:pt x="95" y="267"/>
                </a:lnTo>
                <a:lnTo>
                  <a:pt x="95" y="269"/>
                </a:lnTo>
                <a:lnTo>
                  <a:pt x="95" y="271"/>
                </a:lnTo>
                <a:lnTo>
                  <a:pt x="95" y="271"/>
                </a:lnTo>
                <a:lnTo>
                  <a:pt x="95" y="272"/>
                </a:lnTo>
                <a:lnTo>
                  <a:pt x="95" y="274"/>
                </a:lnTo>
                <a:lnTo>
                  <a:pt x="94" y="274"/>
                </a:lnTo>
                <a:lnTo>
                  <a:pt x="92" y="275"/>
                </a:lnTo>
                <a:lnTo>
                  <a:pt x="92" y="275"/>
                </a:lnTo>
                <a:lnTo>
                  <a:pt x="92" y="274"/>
                </a:lnTo>
                <a:lnTo>
                  <a:pt x="92" y="271"/>
                </a:lnTo>
                <a:lnTo>
                  <a:pt x="90" y="266"/>
                </a:lnTo>
                <a:lnTo>
                  <a:pt x="92" y="266"/>
                </a:lnTo>
                <a:lnTo>
                  <a:pt x="92" y="266"/>
                </a:lnTo>
                <a:lnTo>
                  <a:pt x="94" y="264"/>
                </a:lnTo>
                <a:lnTo>
                  <a:pt x="94" y="263"/>
                </a:lnTo>
                <a:lnTo>
                  <a:pt x="94" y="260"/>
                </a:lnTo>
                <a:lnTo>
                  <a:pt x="95" y="258"/>
                </a:lnTo>
                <a:lnTo>
                  <a:pt x="95" y="256"/>
                </a:lnTo>
                <a:lnTo>
                  <a:pt x="95" y="255"/>
                </a:lnTo>
                <a:lnTo>
                  <a:pt x="95" y="255"/>
                </a:lnTo>
                <a:lnTo>
                  <a:pt x="95" y="253"/>
                </a:lnTo>
                <a:lnTo>
                  <a:pt x="95" y="252"/>
                </a:lnTo>
                <a:lnTo>
                  <a:pt x="97" y="252"/>
                </a:lnTo>
                <a:lnTo>
                  <a:pt x="97" y="252"/>
                </a:lnTo>
                <a:lnTo>
                  <a:pt x="97" y="250"/>
                </a:lnTo>
                <a:lnTo>
                  <a:pt x="95" y="252"/>
                </a:lnTo>
                <a:lnTo>
                  <a:pt x="94" y="252"/>
                </a:lnTo>
                <a:lnTo>
                  <a:pt x="94" y="250"/>
                </a:lnTo>
                <a:lnTo>
                  <a:pt x="94" y="249"/>
                </a:lnTo>
                <a:lnTo>
                  <a:pt x="94" y="249"/>
                </a:lnTo>
                <a:lnTo>
                  <a:pt x="95" y="249"/>
                </a:lnTo>
                <a:lnTo>
                  <a:pt x="95" y="247"/>
                </a:lnTo>
                <a:lnTo>
                  <a:pt x="94" y="245"/>
                </a:lnTo>
                <a:lnTo>
                  <a:pt x="95" y="244"/>
                </a:lnTo>
                <a:lnTo>
                  <a:pt x="94" y="244"/>
                </a:lnTo>
                <a:lnTo>
                  <a:pt x="94" y="244"/>
                </a:lnTo>
                <a:lnTo>
                  <a:pt x="94" y="242"/>
                </a:lnTo>
                <a:lnTo>
                  <a:pt x="94" y="242"/>
                </a:lnTo>
                <a:lnTo>
                  <a:pt x="94" y="241"/>
                </a:lnTo>
                <a:lnTo>
                  <a:pt x="94" y="239"/>
                </a:lnTo>
                <a:lnTo>
                  <a:pt x="94" y="237"/>
                </a:lnTo>
                <a:lnTo>
                  <a:pt x="94" y="236"/>
                </a:lnTo>
                <a:lnTo>
                  <a:pt x="94" y="234"/>
                </a:lnTo>
                <a:lnTo>
                  <a:pt x="94" y="233"/>
                </a:lnTo>
                <a:lnTo>
                  <a:pt x="94" y="231"/>
                </a:lnTo>
                <a:lnTo>
                  <a:pt x="92" y="228"/>
                </a:lnTo>
                <a:lnTo>
                  <a:pt x="90" y="226"/>
                </a:lnTo>
                <a:lnTo>
                  <a:pt x="87" y="222"/>
                </a:lnTo>
                <a:lnTo>
                  <a:pt x="89" y="220"/>
                </a:lnTo>
                <a:lnTo>
                  <a:pt x="87" y="219"/>
                </a:lnTo>
                <a:lnTo>
                  <a:pt x="87" y="219"/>
                </a:lnTo>
                <a:lnTo>
                  <a:pt x="87" y="223"/>
                </a:lnTo>
                <a:lnTo>
                  <a:pt x="86" y="222"/>
                </a:lnTo>
                <a:lnTo>
                  <a:pt x="86" y="220"/>
                </a:lnTo>
                <a:lnTo>
                  <a:pt x="86" y="219"/>
                </a:lnTo>
                <a:lnTo>
                  <a:pt x="86" y="215"/>
                </a:lnTo>
                <a:lnTo>
                  <a:pt x="84" y="214"/>
                </a:lnTo>
                <a:lnTo>
                  <a:pt x="84" y="211"/>
                </a:lnTo>
                <a:lnTo>
                  <a:pt x="82" y="209"/>
                </a:lnTo>
                <a:lnTo>
                  <a:pt x="84" y="208"/>
                </a:lnTo>
                <a:lnTo>
                  <a:pt x="84" y="209"/>
                </a:lnTo>
                <a:lnTo>
                  <a:pt x="84" y="208"/>
                </a:lnTo>
                <a:lnTo>
                  <a:pt x="82" y="208"/>
                </a:lnTo>
                <a:lnTo>
                  <a:pt x="82" y="206"/>
                </a:lnTo>
                <a:lnTo>
                  <a:pt x="81" y="201"/>
                </a:lnTo>
                <a:lnTo>
                  <a:pt x="81" y="200"/>
                </a:lnTo>
                <a:lnTo>
                  <a:pt x="81" y="197"/>
                </a:lnTo>
                <a:lnTo>
                  <a:pt x="81" y="190"/>
                </a:lnTo>
                <a:lnTo>
                  <a:pt x="78" y="189"/>
                </a:lnTo>
                <a:lnTo>
                  <a:pt x="79" y="187"/>
                </a:lnTo>
                <a:lnTo>
                  <a:pt x="79" y="185"/>
                </a:lnTo>
                <a:lnTo>
                  <a:pt x="79" y="182"/>
                </a:lnTo>
                <a:lnTo>
                  <a:pt x="79" y="181"/>
                </a:lnTo>
                <a:lnTo>
                  <a:pt x="81" y="181"/>
                </a:lnTo>
                <a:lnTo>
                  <a:pt x="79" y="181"/>
                </a:lnTo>
                <a:lnTo>
                  <a:pt x="79" y="181"/>
                </a:lnTo>
                <a:lnTo>
                  <a:pt x="78" y="181"/>
                </a:lnTo>
                <a:lnTo>
                  <a:pt x="76" y="181"/>
                </a:lnTo>
                <a:lnTo>
                  <a:pt x="75" y="179"/>
                </a:lnTo>
                <a:lnTo>
                  <a:pt x="75" y="178"/>
                </a:lnTo>
                <a:lnTo>
                  <a:pt x="73" y="176"/>
                </a:lnTo>
                <a:lnTo>
                  <a:pt x="73" y="173"/>
                </a:lnTo>
                <a:lnTo>
                  <a:pt x="73" y="173"/>
                </a:lnTo>
                <a:lnTo>
                  <a:pt x="71" y="171"/>
                </a:lnTo>
                <a:lnTo>
                  <a:pt x="71" y="171"/>
                </a:lnTo>
                <a:lnTo>
                  <a:pt x="70" y="170"/>
                </a:lnTo>
                <a:lnTo>
                  <a:pt x="68" y="168"/>
                </a:lnTo>
                <a:lnTo>
                  <a:pt x="68" y="170"/>
                </a:lnTo>
                <a:lnTo>
                  <a:pt x="68" y="170"/>
                </a:lnTo>
                <a:lnTo>
                  <a:pt x="68" y="171"/>
                </a:lnTo>
                <a:lnTo>
                  <a:pt x="68" y="173"/>
                </a:lnTo>
                <a:lnTo>
                  <a:pt x="68" y="174"/>
                </a:lnTo>
                <a:lnTo>
                  <a:pt x="67" y="178"/>
                </a:lnTo>
                <a:lnTo>
                  <a:pt x="67" y="178"/>
                </a:lnTo>
                <a:lnTo>
                  <a:pt x="65" y="181"/>
                </a:lnTo>
                <a:lnTo>
                  <a:pt x="64" y="181"/>
                </a:lnTo>
                <a:lnTo>
                  <a:pt x="62" y="181"/>
                </a:lnTo>
                <a:lnTo>
                  <a:pt x="60" y="181"/>
                </a:lnTo>
                <a:lnTo>
                  <a:pt x="59" y="181"/>
                </a:lnTo>
                <a:lnTo>
                  <a:pt x="59" y="179"/>
                </a:lnTo>
                <a:lnTo>
                  <a:pt x="59" y="178"/>
                </a:lnTo>
                <a:lnTo>
                  <a:pt x="59" y="178"/>
                </a:lnTo>
                <a:lnTo>
                  <a:pt x="59" y="178"/>
                </a:lnTo>
                <a:lnTo>
                  <a:pt x="59" y="179"/>
                </a:lnTo>
                <a:lnTo>
                  <a:pt x="59" y="181"/>
                </a:lnTo>
                <a:lnTo>
                  <a:pt x="60" y="182"/>
                </a:lnTo>
                <a:lnTo>
                  <a:pt x="60" y="182"/>
                </a:lnTo>
                <a:lnTo>
                  <a:pt x="57" y="184"/>
                </a:lnTo>
                <a:lnTo>
                  <a:pt x="57" y="184"/>
                </a:lnTo>
                <a:lnTo>
                  <a:pt x="56" y="184"/>
                </a:lnTo>
                <a:lnTo>
                  <a:pt x="56" y="184"/>
                </a:lnTo>
                <a:lnTo>
                  <a:pt x="56" y="185"/>
                </a:lnTo>
                <a:lnTo>
                  <a:pt x="53" y="187"/>
                </a:lnTo>
                <a:lnTo>
                  <a:pt x="51" y="187"/>
                </a:lnTo>
                <a:lnTo>
                  <a:pt x="51" y="189"/>
                </a:lnTo>
                <a:lnTo>
                  <a:pt x="49" y="192"/>
                </a:lnTo>
                <a:lnTo>
                  <a:pt x="46" y="193"/>
                </a:lnTo>
                <a:lnTo>
                  <a:pt x="46" y="193"/>
                </a:lnTo>
                <a:lnTo>
                  <a:pt x="45" y="192"/>
                </a:lnTo>
                <a:lnTo>
                  <a:pt x="46" y="190"/>
                </a:lnTo>
                <a:lnTo>
                  <a:pt x="46" y="189"/>
                </a:lnTo>
                <a:lnTo>
                  <a:pt x="46" y="187"/>
                </a:lnTo>
                <a:lnTo>
                  <a:pt x="46" y="189"/>
                </a:lnTo>
                <a:lnTo>
                  <a:pt x="45" y="190"/>
                </a:lnTo>
                <a:lnTo>
                  <a:pt x="43" y="192"/>
                </a:lnTo>
                <a:lnTo>
                  <a:pt x="41" y="192"/>
                </a:lnTo>
                <a:lnTo>
                  <a:pt x="40" y="192"/>
                </a:lnTo>
                <a:lnTo>
                  <a:pt x="40" y="189"/>
                </a:lnTo>
                <a:lnTo>
                  <a:pt x="40" y="189"/>
                </a:lnTo>
                <a:lnTo>
                  <a:pt x="40" y="187"/>
                </a:lnTo>
                <a:lnTo>
                  <a:pt x="40" y="187"/>
                </a:lnTo>
                <a:lnTo>
                  <a:pt x="40" y="185"/>
                </a:lnTo>
                <a:lnTo>
                  <a:pt x="38" y="187"/>
                </a:lnTo>
                <a:lnTo>
                  <a:pt x="38" y="189"/>
                </a:lnTo>
                <a:lnTo>
                  <a:pt x="38" y="189"/>
                </a:lnTo>
                <a:lnTo>
                  <a:pt x="37" y="190"/>
                </a:lnTo>
                <a:lnTo>
                  <a:pt x="37" y="189"/>
                </a:lnTo>
                <a:lnTo>
                  <a:pt x="37" y="187"/>
                </a:lnTo>
                <a:lnTo>
                  <a:pt x="37" y="187"/>
                </a:lnTo>
                <a:lnTo>
                  <a:pt x="37" y="185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2"/>
                </a:lnTo>
                <a:lnTo>
                  <a:pt x="37" y="184"/>
                </a:lnTo>
                <a:lnTo>
                  <a:pt x="35" y="184"/>
                </a:lnTo>
                <a:lnTo>
                  <a:pt x="35" y="184"/>
                </a:lnTo>
                <a:lnTo>
                  <a:pt x="34" y="185"/>
                </a:lnTo>
                <a:lnTo>
                  <a:pt x="34" y="187"/>
                </a:lnTo>
                <a:lnTo>
                  <a:pt x="30" y="189"/>
                </a:lnTo>
                <a:lnTo>
                  <a:pt x="30" y="189"/>
                </a:lnTo>
                <a:lnTo>
                  <a:pt x="30" y="187"/>
                </a:lnTo>
                <a:lnTo>
                  <a:pt x="30" y="181"/>
                </a:lnTo>
                <a:lnTo>
                  <a:pt x="32" y="181"/>
                </a:lnTo>
                <a:lnTo>
                  <a:pt x="32" y="179"/>
                </a:lnTo>
                <a:lnTo>
                  <a:pt x="32" y="176"/>
                </a:lnTo>
                <a:lnTo>
                  <a:pt x="34" y="174"/>
                </a:lnTo>
                <a:lnTo>
                  <a:pt x="34" y="171"/>
                </a:lnTo>
                <a:lnTo>
                  <a:pt x="34" y="171"/>
                </a:lnTo>
                <a:lnTo>
                  <a:pt x="35" y="170"/>
                </a:lnTo>
                <a:lnTo>
                  <a:pt x="35" y="165"/>
                </a:lnTo>
                <a:lnTo>
                  <a:pt x="35" y="163"/>
                </a:lnTo>
                <a:lnTo>
                  <a:pt x="34" y="162"/>
                </a:lnTo>
                <a:lnTo>
                  <a:pt x="34" y="156"/>
                </a:lnTo>
                <a:lnTo>
                  <a:pt x="30" y="152"/>
                </a:lnTo>
                <a:lnTo>
                  <a:pt x="30" y="151"/>
                </a:lnTo>
                <a:lnTo>
                  <a:pt x="29" y="148"/>
                </a:lnTo>
                <a:lnTo>
                  <a:pt x="30" y="148"/>
                </a:lnTo>
                <a:lnTo>
                  <a:pt x="27" y="146"/>
                </a:lnTo>
                <a:lnTo>
                  <a:pt x="27" y="146"/>
                </a:lnTo>
                <a:lnTo>
                  <a:pt x="27" y="143"/>
                </a:lnTo>
                <a:lnTo>
                  <a:pt x="27" y="140"/>
                </a:lnTo>
                <a:lnTo>
                  <a:pt x="27" y="140"/>
                </a:lnTo>
                <a:lnTo>
                  <a:pt x="27" y="141"/>
                </a:lnTo>
                <a:lnTo>
                  <a:pt x="26" y="143"/>
                </a:lnTo>
                <a:lnTo>
                  <a:pt x="26" y="145"/>
                </a:lnTo>
                <a:lnTo>
                  <a:pt x="26" y="145"/>
                </a:lnTo>
                <a:lnTo>
                  <a:pt x="26" y="146"/>
                </a:lnTo>
                <a:lnTo>
                  <a:pt x="24" y="145"/>
                </a:lnTo>
                <a:lnTo>
                  <a:pt x="23" y="145"/>
                </a:lnTo>
                <a:lnTo>
                  <a:pt x="21" y="141"/>
                </a:lnTo>
                <a:lnTo>
                  <a:pt x="19" y="138"/>
                </a:lnTo>
                <a:lnTo>
                  <a:pt x="19" y="138"/>
                </a:lnTo>
                <a:lnTo>
                  <a:pt x="21" y="138"/>
                </a:lnTo>
                <a:lnTo>
                  <a:pt x="23" y="140"/>
                </a:lnTo>
                <a:lnTo>
                  <a:pt x="24" y="141"/>
                </a:lnTo>
                <a:lnTo>
                  <a:pt x="26" y="140"/>
                </a:lnTo>
                <a:lnTo>
                  <a:pt x="26" y="140"/>
                </a:lnTo>
                <a:lnTo>
                  <a:pt x="27" y="138"/>
                </a:lnTo>
                <a:lnTo>
                  <a:pt x="26" y="137"/>
                </a:lnTo>
                <a:lnTo>
                  <a:pt x="26" y="137"/>
                </a:lnTo>
                <a:lnTo>
                  <a:pt x="24" y="137"/>
                </a:lnTo>
                <a:lnTo>
                  <a:pt x="23" y="135"/>
                </a:lnTo>
                <a:lnTo>
                  <a:pt x="23" y="135"/>
                </a:lnTo>
                <a:lnTo>
                  <a:pt x="23" y="134"/>
                </a:lnTo>
                <a:lnTo>
                  <a:pt x="23" y="134"/>
                </a:lnTo>
                <a:lnTo>
                  <a:pt x="21" y="134"/>
                </a:lnTo>
                <a:lnTo>
                  <a:pt x="21" y="132"/>
                </a:lnTo>
                <a:lnTo>
                  <a:pt x="23" y="130"/>
                </a:lnTo>
                <a:lnTo>
                  <a:pt x="21" y="130"/>
                </a:lnTo>
                <a:lnTo>
                  <a:pt x="18" y="129"/>
                </a:lnTo>
                <a:lnTo>
                  <a:pt x="18" y="129"/>
                </a:lnTo>
                <a:lnTo>
                  <a:pt x="18" y="129"/>
                </a:lnTo>
                <a:lnTo>
                  <a:pt x="16" y="129"/>
                </a:lnTo>
                <a:lnTo>
                  <a:pt x="15" y="129"/>
                </a:lnTo>
                <a:lnTo>
                  <a:pt x="15" y="130"/>
                </a:lnTo>
                <a:lnTo>
                  <a:pt x="15" y="132"/>
                </a:lnTo>
                <a:lnTo>
                  <a:pt x="15" y="132"/>
                </a:lnTo>
                <a:lnTo>
                  <a:pt x="12" y="129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7"/>
                </a:lnTo>
                <a:lnTo>
                  <a:pt x="13" y="124"/>
                </a:lnTo>
                <a:lnTo>
                  <a:pt x="13" y="124"/>
                </a:lnTo>
                <a:lnTo>
                  <a:pt x="13" y="124"/>
                </a:lnTo>
                <a:lnTo>
                  <a:pt x="12" y="126"/>
                </a:lnTo>
                <a:lnTo>
                  <a:pt x="10" y="127"/>
                </a:lnTo>
                <a:lnTo>
                  <a:pt x="10" y="127"/>
                </a:lnTo>
                <a:lnTo>
                  <a:pt x="8" y="126"/>
                </a:lnTo>
                <a:lnTo>
                  <a:pt x="10" y="126"/>
                </a:lnTo>
                <a:lnTo>
                  <a:pt x="10" y="126"/>
                </a:lnTo>
                <a:lnTo>
                  <a:pt x="10" y="124"/>
                </a:lnTo>
                <a:lnTo>
                  <a:pt x="10" y="124"/>
                </a:lnTo>
                <a:lnTo>
                  <a:pt x="8" y="122"/>
                </a:lnTo>
                <a:lnTo>
                  <a:pt x="8" y="121"/>
                </a:lnTo>
                <a:lnTo>
                  <a:pt x="8" y="121"/>
                </a:lnTo>
                <a:lnTo>
                  <a:pt x="8" y="122"/>
                </a:lnTo>
                <a:lnTo>
                  <a:pt x="8" y="126"/>
                </a:lnTo>
                <a:lnTo>
                  <a:pt x="7" y="122"/>
                </a:lnTo>
                <a:lnTo>
                  <a:pt x="4" y="119"/>
                </a:lnTo>
                <a:lnTo>
                  <a:pt x="2" y="118"/>
                </a:lnTo>
                <a:lnTo>
                  <a:pt x="2" y="116"/>
                </a:lnTo>
                <a:lnTo>
                  <a:pt x="2" y="116"/>
                </a:lnTo>
                <a:lnTo>
                  <a:pt x="2" y="115"/>
                </a:lnTo>
                <a:lnTo>
                  <a:pt x="2" y="113"/>
                </a:lnTo>
                <a:lnTo>
                  <a:pt x="0" y="113"/>
                </a:lnTo>
                <a:lnTo>
                  <a:pt x="0" y="111"/>
                </a:lnTo>
                <a:lnTo>
                  <a:pt x="0" y="110"/>
                </a:lnTo>
                <a:lnTo>
                  <a:pt x="0" y="110"/>
                </a:lnTo>
                <a:lnTo>
                  <a:pt x="2" y="108"/>
                </a:lnTo>
                <a:lnTo>
                  <a:pt x="2" y="108"/>
                </a:lnTo>
                <a:lnTo>
                  <a:pt x="4" y="108"/>
                </a:lnTo>
                <a:lnTo>
                  <a:pt x="5" y="108"/>
                </a:lnTo>
                <a:lnTo>
                  <a:pt x="5" y="110"/>
                </a:lnTo>
                <a:lnTo>
                  <a:pt x="5" y="110"/>
                </a:lnTo>
                <a:lnTo>
                  <a:pt x="7" y="110"/>
                </a:lnTo>
                <a:lnTo>
                  <a:pt x="7" y="110"/>
                </a:lnTo>
                <a:lnTo>
                  <a:pt x="7" y="110"/>
                </a:lnTo>
                <a:lnTo>
                  <a:pt x="7" y="107"/>
                </a:lnTo>
                <a:lnTo>
                  <a:pt x="7" y="105"/>
                </a:lnTo>
                <a:lnTo>
                  <a:pt x="7" y="100"/>
                </a:lnTo>
                <a:lnTo>
                  <a:pt x="5" y="100"/>
                </a:lnTo>
                <a:lnTo>
                  <a:pt x="7" y="99"/>
                </a:lnTo>
                <a:lnTo>
                  <a:pt x="7" y="99"/>
                </a:lnTo>
                <a:lnTo>
                  <a:pt x="7" y="97"/>
                </a:lnTo>
                <a:lnTo>
                  <a:pt x="8" y="97"/>
                </a:lnTo>
                <a:lnTo>
                  <a:pt x="8" y="97"/>
                </a:lnTo>
                <a:lnTo>
                  <a:pt x="8" y="97"/>
                </a:lnTo>
                <a:lnTo>
                  <a:pt x="10" y="99"/>
                </a:lnTo>
                <a:lnTo>
                  <a:pt x="12" y="100"/>
                </a:lnTo>
                <a:lnTo>
                  <a:pt x="12" y="99"/>
                </a:lnTo>
                <a:lnTo>
                  <a:pt x="13" y="97"/>
                </a:lnTo>
                <a:lnTo>
                  <a:pt x="13" y="97"/>
                </a:lnTo>
                <a:lnTo>
                  <a:pt x="13" y="96"/>
                </a:lnTo>
                <a:lnTo>
                  <a:pt x="15" y="96"/>
                </a:lnTo>
                <a:lnTo>
                  <a:pt x="15" y="96"/>
                </a:lnTo>
                <a:lnTo>
                  <a:pt x="15" y="96"/>
                </a:lnTo>
                <a:lnTo>
                  <a:pt x="15" y="94"/>
                </a:lnTo>
                <a:lnTo>
                  <a:pt x="13" y="91"/>
                </a:lnTo>
                <a:lnTo>
                  <a:pt x="13" y="89"/>
                </a:lnTo>
                <a:lnTo>
                  <a:pt x="13" y="89"/>
                </a:lnTo>
                <a:lnTo>
                  <a:pt x="13" y="88"/>
                </a:lnTo>
                <a:lnTo>
                  <a:pt x="15" y="86"/>
                </a:lnTo>
                <a:lnTo>
                  <a:pt x="15" y="85"/>
                </a:lnTo>
                <a:lnTo>
                  <a:pt x="15" y="85"/>
                </a:lnTo>
                <a:lnTo>
                  <a:pt x="15" y="83"/>
                </a:lnTo>
                <a:lnTo>
                  <a:pt x="16" y="85"/>
                </a:lnTo>
                <a:lnTo>
                  <a:pt x="16" y="85"/>
                </a:lnTo>
                <a:lnTo>
                  <a:pt x="18" y="83"/>
                </a:lnTo>
                <a:lnTo>
                  <a:pt x="18" y="83"/>
                </a:lnTo>
                <a:lnTo>
                  <a:pt x="18" y="80"/>
                </a:lnTo>
                <a:lnTo>
                  <a:pt x="18" y="77"/>
                </a:lnTo>
                <a:lnTo>
                  <a:pt x="18" y="74"/>
                </a:lnTo>
                <a:lnTo>
                  <a:pt x="18" y="72"/>
                </a:lnTo>
                <a:lnTo>
                  <a:pt x="16" y="69"/>
                </a:lnTo>
                <a:lnTo>
                  <a:pt x="16" y="69"/>
                </a:lnTo>
                <a:lnTo>
                  <a:pt x="18" y="67"/>
                </a:lnTo>
                <a:lnTo>
                  <a:pt x="19" y="69"/>
                </a:lnTo>
                <a:lnTo>
                  <a:pt x="19" y="69"/>
                </a:lnTo>
                <a:lnTo>
                  <a:pt x="21" y="69"/>
                </a:lnTo>
                <a:lnTo>
                  <a:pt x="21" y="69"/>
                </a:lnTo>
                <a:lnTo>
                  <a:pt x="23" y="69"/>
                </a:lnTo>
                <a:lnTo>
                  <a:pt x="23" y="69"/>
                </a:lnTo>
                <a:lnTo>
                  <a:pt x="24" y="70"/>
                </a:lnTo>
                <a:lnTo>
                  <a:pt x="27" y="70"/>
                </a:lnTo>
                <a:lnTo>
                  <a:pt x="27" y="70"/>
                </a:lnTo>
                <a:lnTo>
                  <a:pt x="29" y="70"/>
                </a:lnTo>
                <a:lnTo>
                  <a:pt x="29" y="69"/>
                </a:lnTo>
                <a:lnTo>
                  <a:pt x="30" y="67"/>
                </a:lnTo>
                <a:lnTo>
                  <a:pt x="30" y="64"/>
                </a:lnTo>
                <a:lnTo>
                  <a:pt x="32" y="63"/>
                </a:lnTo>
                <a:lnTo>
                  <a:pt x="32" y="61"/>
                </a:lnTo>
                <a:lnTo>
                  <a:pt x="34" y="59"/>
                </a:lnTo>
                <a:lnTo>
                  <a:pt x="35" y="58"/>
                </a:lnTo>
                <a:lnTo>
                  <a:pt x="37" y="55"/>
                </a:lnTo>
                <a:lnTo>
                  <a:pt x="37" y="53"/>
                </a:lnTo>
                <a:lnTo>
                  <a:pt x="37" y="53"/>
                </a:lnTo>
                <a:lnTo>
                  <a:pt x="37" y="52"/>
                </a:lnTo>
                <a:lnTo>
                  <a:pt x="35" y="52"/>
                </a:lnTo>
                <a:lnTo>
                  <a:pt x="35" y="52"/>
                </a:lnTo>
                <a:lnTo>
                  <a:pt x="35" y="50"/>
                </a:lnTo>
                <a:lnTo>
                  <a:pt x="35" y="50"/>
                </a:lnTo>
                <a:lnTo>
                  <a:pt x="35" y="48"/>
                </a:lnTo>
                <a:lnTo>
                  <a:pt x="35" y="48"/>
                </a:lnTo>
                <a:lnTo>
                  <a:pt x="37" y="47"/>
                </a:lnTo>
                <a:lnTo>
                  <a:pt x="38" y="45"/>
                </a:lnTo>
                <a:lnTo>
                  <a:pt x="38" y="45"/>
                </a:lnTo>
                <a:lnTo>
                  <a:pt x="40" y="44"/>
                </a:lnTo>
                <a:lnTo>
                  <a:pt x="41" y="42"/>
                </a:lnTo>
                <a:lnTo>
                  <a:pt x="41" y="41"/>
                </a:lnTo>
                <a:lnTo>
                  <a:pt x="41" y="39"/>
                </a:lnTo>
                <a:lnTo>
                  <a:pt x="43" y="39"/>
                </a:lnTo>
                <a:lnTo>
                  <a:pt x="43" y="37"/>
                </a:lnTo>
                <a:lnTo>
                  <a:pt x="43" y="37"/>
                </a:lnTo>
                <a:lnTo>
                  <a:pt x="43" y="37"/>
                </a:lnTo>
                <a:lnTo>
                  <a:pt x="41" y="36"/>
                </a:lnTo>
                <a:lnTo>
                  <a:pt x="41" y="33"/>
                </a:lnTo>
                <a:lnTo>
                  <a:pt x="41" y="31"/>
                </a:lnTo>
                <a:lnTo>
                  <a:pt x="43" y="31"/>
                </a:lnTo>
                <a:lnTo>
                  <a:pt x="43" y="30"/>
                </a:lnTo>
                <a:lnTo>
                  <a:pt x="45" y="28"/>
                </a:lnTo>
                <a:lnTo>
                  <a:pt x="46" y="28"/>
                </a:lnTo>
                <a:lnTo>
                  <a:pt x="48" y="26"/>
                </a:lnTo>
                <a:lnTo>
                  <a:pt x="51" y="23"/>
                </a:lnTo>
                <a:lnTo>
                  <a:pt x="53" y="23"/>
                </a:lnTo>
                <a:lnTo>
                  <a:pt x="54" y="23"/>
                </a:lnTo>
                <a:lnTo>
                  <a:pt x="56" y="22"/>
                </a:lnTo>
                <a:lnTo>
                  <a:pt x="56" y="20"/>
                </a:lnTo>
                <a:lnTo>
                  <a:pt x="59" y="18"/>
                </a:lnTo>
                <a:lnTo>
                  <a:pt x="59" y="18"/>
                </a:lnTo>
                <a:lnTo>
                  <a:pt x="65" y="18"/>
                </a:lnTo>
                <a:lnTo>
                  <a:pt x="67" y="18"/>
                </a:lnTo>
                <a:lnTo>
                  <a:pt x="67" y="18"/>
                </a:lnTo>
                <a:lnTo>
                  <a:pt x="68" y="20"/>
                </a:lnTo>
                <a:lnTo>
                  <a:pt x="70" y="22"/>
                </a:lnTo>
                <a:lnTo>
                  <a:pt x="70" y="22"/>
                </a:lnTo>
                <a:lnTo>
                  <a:pt x="71" y="22"/>
                </a:lnTo>
                <a:lnTo>
                  <a:pt x="71" y="20"/>
                </a:lnTo>
                <a:lnTo>
                  <a:pt x="68" y="17"/>
                </a:lnTo>
                <a:lnTo>
                  <a:pt x="68" y="15"/>
                </a:lnTo>
                <a:lnTo>
                  <a:pt x="68" y="14"/>
                </a:lnTo>
                <a:lnTo>
                  <a:pt x="68" y="14"/>
                </a:lnTo>
                <a:lnTo>
                  <a:pt x="70" y="12"/>
                </a:lnTo>
                <a:lnTo>
                  <a:pt x="71" y="12"/>
                </a:lnTo>
                <a:lnTo>
                  <a:pt x="73" y="11"/>
                </a:lnTo>
                <a:lnTo>
                  <a:pt x="73" y="9"/>
                </a:lnTo>
                <a:lnTo>
                  <a:pt x="75" y="9"/>
                </a:lnTo>
                <a:lnTo>
                  <a:pt x="75" y="9"/>
                </a:lnTo>
                <a:lnTo>
                  <a:pt x="75" y="7"/>
                </a:lnTo>
                <a:lnTo>
                  <a:pt x="75" y="7"/>
                </a:lnTo>
                <a:lnTo>
                  <a:pt x="75" y="6"/>
                </a:lnTo>
                <a:lnTo>
                  <a:pt x="75" y="6"/>
                </a:lnTo>
                <a:lnTo>
                  <a:pt x="75" y="4"/>
                </a:lnTo>
                <a:lnTo>
                  <a:pt x="75" y="4"/>
                </a:lnTo>
                <a:lnTo>
                  <a:pt x="76" y="3"/>
                </a:lnTo>
                <a:lnTo>
                  <a:pt x="76" y="1"/>
                </a:lnTo>
                <a:lnTo>
                  <a:pt x="78" y="1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6" name="Freeform 199"/>
          <p:cNvSpPr>
            <a:spLocks noEditPoints="1"/>
          </p:cNvSpPr>
          <p:nvPr/>
        </p:nvSpPr>
        <p:spPr bwMode="auto">
          <a:xfrm>
            <a:off x="1256462" y="6934550"/>
            <a:ext cx="10520" cy="85638"/>
          </a:xfrm>
          <a:custGeom>
            <a:avLst/>
            <a:gdLst>
              <a:gd name="T0" fmla="*/ 0 w 2"/>
              <a:gd name="T1" fmla="*/ 14 h 16"/>
              <a:gd name="T2" fmla="*/ 0 w 2"/>
              <a:gd name="T3" fmla="*/ 14 h 16"/>
              <a:gd name="T4" fmla="*/ 0 w 2"/>
              <a:gd name="T5" fmla="*/ 14 h 16"/>
              <a:gd name="T6" fmla="*/ 0 w 2"/>
              <a:gd name="T7" fmla="*/ 16 h 16"/>
              <a:gd name="T8" fmla="*/ 0 w 2"/>
              <a:gd name="T9" fmla="*/ 16 h 16"/>
              <a:gd name="T10" fmla="*/ 0 w 2"/>
              <a:gd name="T11" fmla="*/ 14 h 16"/>
              <a:gd name="T12" fmla="*/ 0 w 2"/>
              <a:gd name="T13" fmla="*/ 14 h 16"/>
              <a:gd name="T14" fmla="*/ 0 w 2"/>
              <a:gd name="T15" fmla="*/ 14 h 16"/>
              <a:gd name="T16" fmla="*/ 0 w 2"/>
              <a:gd name="T17" fmla="*/ 14 h 16"/>
              <a:gd name="T18" fmla="*/ 2 w 2"/>
              <a:gd name="T19" fmla="*/ 0 h 16"/>
              <a:gd name="T20" fmla="*/ 2 w 2"/>
              <a:gd name="T21" fmla="*/ 0 h 16"/>
              <a:gd name="T22" fmla="*/ 2 w 2"/>
              <a:gd name="T23" fmla="*/ 1 h 16"/>
              <a:gd name="T24" fmla="*/ 2 w 2"/>
              <a:gd name="T25" fmla="*/ 1 h 16"/>
              <a:gd name="T26" fmla="*/ 2 w 2"/>
              <a:gd name="T27" fmla="*/ 1 h 16"/>
              <a:gd name="T28" fmla="*/ 2 w 2"/>
              <a:gd name="T29" fmla="*/ 1 h 16"/>
              <a:gd name="T30" fmla="*/ 2 w 2"/>
              <a:gd name="T31" fmla="*/ 1 h 16"/>
              <a:gd name="T32" fmla="*/ 0 w 2"/>
              <a:gd name="T33" fmla="*/ 1 h 16"/>
              <a:gd name="T34" fmla="*/ 0 w 2"/>
              <a:gd name="T35" fmla="*/ 1 h 16"/>
              <a:gd name="T36" fmla="*/ 0 w 2"/>
              <a:gd name="T37" fmla="*/ 1 h 16"/>
              <a:gd name="T38" fmla="*/ 2 w 2"/>
              <a:gd name="T39" fmla="*/ 1 h 16"/>
              <a:gd name="T40" fmla="*/ 2 w 2"/>
              <a:gd name="T41" fmla="*/ 0 h 16"/>
              <a:gd name="T42" fmla="*/ 2 w 2"/>
              <a:gd name="T4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" h="16">
                <a:moveTo>
                  <a:pt x="0" y="14"/>
                </a:moveTo>
                <a:lnTo>
                  <a:pt x="0" y="14"/>
                </a:lnTo>
                <a:lnTo>
                  <a:pt x="0" y="14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close/>
                <a:moveTo>
                  <a:pt x="2" y="0"/>
                </a:moveTo>
                <a:lnTo>
                  <a:pt x="2" y="0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7" name="Freeform 207"/>
          <p:cNvSpPr>
            <a:spLocks/>
          </p:cNvSpPr>
          <p:nvPr/>
        </p:nvSpPr>
        <p:spPr bwMode="auto">
          <a:xfrm>
            <a:off x="4302492" y="5526902"/>
            <a:ext cx="10520" cy="5355"/>
          </a:xfrm>
          <a:custGeom>
            <a:avLst/>
            <a:gdLst>
              <a:gd name="T0" fmla="*/ 2 w 2"/>
              <a:gd name="T1" fmla="*/ 0 h 1"/>
              <a:gd name="T2" fmla="*/ 2 w 2"/>
              <a:gd name="T3" fmla="*/ 0 h 1"/>
              <a:gd name="T4" fmla="*/ 2 w 2"/>
              <a:gd name="T5" fmla="*/ 0 h 1"/>
              <a:gd name="T6" fmla="*/ 0 w 2"/>
              <a:gd name="T7" fmla="*/ 0 h 1"/>
              <a:gd name="T8" fmla="*/ 0 w 2"/>
              <a:gd name="T9" fmla="*/ 1 h 1"/>
              <a:gd name="T10" fmla="*/ 0 w 2"/>
              <a:gd name="T11" fmla="*/ 1 h 1"/>
              <a:gd name="T12" fmla="*/ 0 w 2"/>
              <a:gd name="T13" fmla="*/ 0 h 1"/>
              <a:gd name="T14" fmla="*/ 0 w 2"/>
              <a:gd name="T15" fmla="*/ 0 h 1"/>
              <a:gd name="T16" fmla="*/ 2 w 2"/>
              <a:gd name="T1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8" name="Freeform 208"/>
          <p:cNvSpPr>
            <a:spLocks/>
          </p:cNvSpPr>
          <p:nvPr/>
        </p:nvSpPr>
        <p:spPr bwMode="auto">
          <a:xfrm>
            <a:off x="2345459" y="2845409"/>
            <a:ext cx="2446296" cy="1016932"/>
          </a:xfrm>
          <a:custGeom>
            <a:avLst/>
            <a:gdLst>
              <a:gd name="T0" fmla="*/ 178 w 465"/>
              <a:gd name="T1" fmla="*/ 6 h 190"/>
              <a:gd name="T2" fmla="*/ 203 w 465"/>
              <a:gd name="T3" fmla="*/ 12 h 190"/>
              <a:gd name="T4" fmla="*/ 210 w 465"/>
              <a:gd name="T5" fmla="*/ 25 h 190"/>
              <a:gd name="T6" fmla="*/ 221 w 465"/>
              <a:gd name="T7" fmla="*/ 34 h 190"/>
              <a:gd name="T8" fmla="*/ 238 w 465"/>
              <a:gd name="T9" fmla="*/ 36 h 190"/>
              <a:gd name="T10" fmla="*/ 260 w 465"/>
              <a:gd name="T11" fmla="*/ 31 h 190"/>
              <a:gd name="T12" fmla="*/ 282 w 465"/>
              <a:gd name="T13" fmla="*/ 41 h 190"/>
              <a:gd name="T14" fmla="*/ 295 w 465"/>
              <a:gd name="T15" fmla="*/ 49 h 190"/>
              <a:gd name="T16" fmla="*/ 325 w 465"/>
              <a:gd name="T17" fmla="*/ 55 h 190"/>
              <a:gd name="T18" fmla="*/ 347 w 465"/>
              <a:gd name="T19" fmla="*/ 52 h 190"/>
              <a:gd name="T20" fmla="*/ 370 w 465"/>
              <a:gd name="T21" fmla="*/ 42 h 190"/>
              <a:gd name="T22" fmla="*/ 392 w 465"/>
              <a:gd name="T23" fmla="*/ 36 h 190"/>
              <a:gd name="T24" fmla="*/ 413 w 465"/>
              <a:gd name="T25" fmla="*/ 41 h 190"/>
              <a:gd name="T26" fmla="*/ 407 w 465"/>
              <a:gd name="T27" fmla="*/ 66 h 190"/>
              <a:gd name="T28" fmla="*/ 410 w 465"/>
              <a:gd name="T29" fmla="*/ 80 h 190"/>
              <a:gd name="T30" fmla="*/ 429 w 465"/>
              <a:gd name="T31" fmla="*/ 83 h 190"/>
              <a:gd name="T32" fmla="*/ 446 w 465"/>
              <a:gd name="T33" fmla="*/ 78 h 190"/>
              <a:gd name="T34" fmla="*/ 457 w 465"/>
              <a:gd name="T35" fmla="*/ 88 h 190"/>
              <a:gd name="T36" fmla="*/ 465 w 465"/>
              <a:gd name="T37" fmla="*/ 101 h 190"/>
              <a:gd name="T38" fmla="*/ 448 w 465"/>
              <a:gd name="T39" fmla="*/ 101 h 190"/>
              <a:gd name="T40" fmla="*/ 430 w 465"/>
              <a:gd name="T41" fmla="*/ 102 h 190"/>
              <a:gd name="T42" fmla="*/ 419 w 465"/>
              <a:gd name="T43" fmla="*/ 107 h 190"/>
              <a:gd name="T44" fmla="*/ 410 w 465"/>
              <a:gd name="T45" fmla="*/ 119 h 190"/>
              <a:gd name="T46" fmla="*/ 388 w 465"/>
              <a:gd name="T47" fmla="*/ 124 h 190"/>
              <a:gd name="T48" fmla="*/ 374 w 465"/>
              <a:gd name="T49" fmla="*/ 135 h 190"/>
              <a:gd name="T50" fmla="*/ 351 w 465"/>
              <a:gd name="T51" fmla="*/ 130 h 190"/>
              <a:gd name="T52" fmla="*/ 344 w 465"/>
              <a:gd name="T53" fmla="*/ 146 h 190"/>
              <a:gd name="T54" fmla="*/ 344 w 465"/>
              <a:gd name="T55" fmla="*/ 157 h 190"/>
              <a:gd name="T56" fmla="*/ 328 w 465"/>
              <a:gd name="T57" fmla="*/ 170 h 190"/>
              <a:gd name="T58" fmla="*/ 306 w 465"/>
              <a:gd name="T59" fmla="*/ 176 h 190"/>
              <a:gd name="T60" fmla="*/ 274 w 465"/>
              <a:gd name="T61" fmla="*/ 179 h 190"/>
              <a:gd name="T62" fmla="*/ 247 w 465"/>
              <a:gd name="T63" fmla="*/ 190 h 190"/>
              <a:gd name="T64" fmla="*/ 208 w 465"/>
              <a:gd name="T65" fmla="*/ 181 h 190"/>
              <a:gd name="T66" fmla="*/ 176 w 465"/>
              <a:gd name="T67" fmla="*/ 171 h 190"/>
              <a:gd name="T68" fmla="*/ 124 w 465"/>
              <a:gd name="T69" fmla="*/ 170 h 190"/>
              <a:gd name="T70" fmla="*/ 110 w 465"/>
              <a:gd name="T71" fmla="*/ 149 h 190"/>
              <a:gd name="T72" fmla="*/ 90 w 465"/>
              <a:gd name="T73" fmla="*/ 137 h 190"/>
              <a:gd name="T74" fmla="*/ 60 w 465"/>
              <a:gd name="T75" fmla="*/ 130 h 190"/>
              <a:gd name="T76" fmla="*/ 46 w 465"/>
              <a:gd name="T77" fmla="*/ 127 h 190"/>
              <a:gd name="T78" fmla="*/ 47 w 465"/>
              <a:gd name="T79" fmla="*/ 112 h 190"/>
              <a:gd name="T80" fmla="*/ 44 w 465"/>
              <a:gd name="T81" fmla="*/ 96 h 190"/>
              <a:gd name="T82" fmla="*/ 36 w 465"/>
              <a:gd name="T83" fmla="*/ 83 h 190"/>
              <a:gd name="T84" fmla="*/ 27 w 465"/>
              <a:gd name="T85" fmla="*/ 77 h 190"/>
              <a:gd name="T86" fmla="*/ 11 w 465"/>
              <a:gd name="T87" fmla="*/ 71 h 190"/>
              <a:gd name="T88" fmla="*/ 3 w 465"/>
              <a:gd name="T89" fmla="*/ 63 h 190"/>
              <a:gd name="T90" fmla="*/ 1 w 465"/>
              <a:gd name="T91" fmla="*/ 55 h 190"/>
              <a:gd name="T92" fmla="*/ 12 w 465"/>
              <a:gd name="T93" fmla="*/ 50 h 190"/>
              <a:gd name="T94" fmla="*/ 22 w 465"/>
              <a:gd name="T95" fmla="*/ 47 h 190"/>
              <a:gd name="T96" fmla="*/ 33 w 465"/>
              <a:gd name="T97" fmla="*/ 41 h 190"/>
              <a:gd name="T98" fmla="*/ 46 w 465"/>
              <a:gd name="T99" fmla="*/ 33 h 190"/>
              <a:gd name="T100" fmla="*/ 58 w 465"/>
              <a:gd name="T101" fmla="*/ 26 h 190"/>
              <a:gd name="T102" fmla="*/ 71 w 465"/>
              <a:gd name="T103" fmla="*/ 26 h 190"/>
              <a:gd name="T104" fmla="*/ 83 w 465"/>
              <a:gd name="T105" fmla="*/ 28 h 190"/>
              <a:gd name="T106" fmla="*/ 98 w 465"/>
              <a:gd name="T107" fmla="*/ 36 h 190"/>
              <a:gd name="T108" fmla="*/ 110 w 465"/>
              <a:gd name="T109" fmla="*/ 41 h 190"/>
              <a:gd name="T110" fmla="*/ 120 w 465"/>
              <a:gd name="T111" fmla="*/ 39 h 190"/>
              <a:gd name="T112" fmla="*/ 135 w 465"/>
              <a:gd name="T113" fmla="*/ 42 h 190"/>
              <a:gd name="T114" fmla="*/ 148 w 465"/>
              <a:gd name="T115" fmla="*/ 39 h 190"/>
              <a:gd name="T116" fmla="*/ 150 w 465"/>
              <a:gd name="T117" fmla="*/ 28 h 190"/>
              <a:gd name="T118" fmla="*/ 148 w 465"/>
              <a:gd name="T119" fmla="*/ 15 h 190"/>
              <a:gd name="T120" fmla="*/ 158 w 465"/>
              <a:gd name="T121" fmla="*/ 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5" h="190">
                <a:moveTo>
                  <a:pt x="161" y="0"/>
                </a:moveTo>
                <a:lnTo>
                  <a:pt x="162" y="0"/>
                </a:lnTo>
                <a:lnTo>
                  <a:pt x="164" y="1"/>
                </a:lnTo>
                <a:lnTo>
                  <a:pt x="164" y="1"/>
                </a:lnTo>
                <a:lnTo>
                  <a:pt x="165" y="1"/>
                </a:lnTo>
                <a:lnTo>
                  <a:pt x="169" y="3"/>
                </a:lnTo>
                <a:lnTo>
                  <a:pt x="170" y="3"/>
                </a:lnTo>
                <a:lnTo>
                  <a:pt x="172" y="4"/>
                </a:lnTo>
                <a:lnTo>
                  <a:pt x="173" y="4"/>
                </a:lnTo>
                <a:lnTo>
                  <a:pt x="175" y="4"/>
                </a:lnTo>
                <a:lnTo>
                  <a:pt x="176" y="6"/>
                </a:lnTo>
                <a:lnTo>
                  <a:pt x="178" y="6"/>
                </a:lnTo>
                <a:lnTo>
                  <a:pt x="181" y="8"/>
                </a:lnTo>
                <a:lnTo>
                  <a:pt x="184" y="8"/>
                </a:lnTo>
                <a:lnTo>
                  <a:pt x="184" y="8"/>
                </a:lnTo>
                <a:lnTo>
                  <a:pt x="187" y="8"/>
                </a:lnTo>
                <a:lnTo>
                  <a:pt x="191" y="9"/>
                </a:lnTo>
                <a:lnTo>
                  <a:pt x="194" y="11"/>
                </a:lnTo>
                <a:lnTo>
                  <a:pt x="195" y="11"/>
                </a:lnTo>
                <a:lnTo>
                  <a:pt x="197" y="12"/>
                </a:lnTo>
                <a:lnTo>
                  <a:pt x="197" y="12"/>
                </a:lnTo>
                <a:lnTo>
                  <a:pt x="199" y="12"/>
                </a:lnTo>
                <a:lnTo>
                  <a:pt x="200" y="12"/>
                </a:lnTo>
                <a:lnTo>
                  <a:pt x="203" y="12"/>
                </a:lnTo>
                <a:lnTo>
                  <a:pt x="206" y="14"/>
                </a:lnTo>
                <a:lnTo>
                  <a:pt x="208" y="14"/>
                </a:lnTo>
                <a:lnTo>
                  <a:pt x="208" y="15"/>
                </a:lnTo>
                <a:lnTo>
                  <a:pt x="208" y="15"/>
                </a:lnTo>
                <a:lnTo>
                  <a:pt x="208" y="17"/>
                </a:lnTo>
                <a:lnTo>
                  <a:pt x="208" y="19"/>
                </a:lnTo>
                <a:lnTo>
                  <a:pt x="210" y="20"/>
                </a:lnTo>
                <a:lnTo>
                  <a:pt x="210" y="22"/>
                </a:lnTo>
                <a:lnTo>
                  <a:pt x="210" y="23"/>
                </a:lnTo>
                <a:lnTo>
                  <a:pt x="210" y="23"/>
                </a:lnTo>
                <a:lnTo>
                  <a:pt x="210" y="25"/>
                </a:lnTo>
                <a:lnTo>
                  <a:pt x="210" y="25"/>
                </a:lnTo>
                <a:lnTo>
                  <a:pt x="211" y="26"/>
                </a:lnTo>
                <a:lnTo>
                  <a:pt x="211" y="26"/>
                </a:lnTo>
                <a:lnTo>
                  <a:pt x="211" y="28"/>
                </a:lnTo>
                <a:lnTo>
                  <a:pt x="211" y="28"/>
                </a:lnTo>
                <a:lnTo>
                  <a:pt x="211" y="30"/>
                </a:lnTo>
                <a:lnTo>
                  <a:pt x="213" y="30"/>
                </a:lnTo>
                <a:lnTo>
                  <a:pt x="213" y="30"/>
                </a:lnTo>
                <a:lnTo>
                  <a:pt x="214" y="31"/>
                </a:lnTo>
                <a:lnTo>
                  <a:pt x="216" y="33"/>
                </a:lnTo>
                <a:lnTo>
                  <a:pt x="217" y="33"/>
                </a:lnTo>
                <a:lnTo>
                  <a:pt x="219" y="33"/>
                </a:lnTo>
                <a:lnTo>
                  <a:pt x="221" y="34"/>
                </a:lnTo>
                <a:lnTo>
                  <a:pt x="224" y="34"/>
                </a:lnTo>
                <a:lnTo>
                  <a:pt x="224" y="34"/>
                </a:lnTo>
                <a:lnTo>
                  <a:pt x="225" y="36"/>
                </a:lnTo>
                <a:lnTo>
                  <a:pt x="227" y="36"/>
                </a:lnTo>
                <a:lnTo>
                  <a:pt x="228" y="36"/>
                </a:lnTo>
                <a:lnTo>
                  <a:pt x="230" y="37"/>
                </a:lnTo>
                <a:lnTo>
                  <a:pt x="232" y="37"/>
                </a:lnTo>
                <a:lnTo>
                  <a:pt x="232" y="36"/>
                </a:lnTo>
                <a:lnTo>
                  <a:pt x="233" y="36"/>
                </a:lnTo>
                <a:lnTo>
                  <a:pt x="235" y="37"/>
                </a:lnTo>
                <a:lnTo>
                  <a:pt x="236" y="37"/>
                </a:lnTo>
                <a:lnTo>
                  <a:pt x="238" y="36"/>
                </a:lnTo>
                <a:lnTo>
                  <a:pt x="240" y="36"/>
                </a:lnTo>
                <a:lnTo>
                  <a:pt x="240" y="34"/>
                </a:lnTo>
                <a:lnTo>
                  <a:pt x="243" y="34"/>
                </a:lnTo>
                <a:lnTo>
                  <a:pt x="244" y="34"/>
                </a:lnTo>
                <a:lnTo>
                  <a:pt x="246" y="33"/>
                </a:lnTo>
                <a:lnTo>
                  <a:pt x="249" y="33"/>
                </a:lnTo>
                <a:lnTo>
                  <a:pt x="251" y="33"/>
                </a:lnTo>
                <a:lnTo>
                  <a:pt x="252" y="31"/>
                </a:lnTo>
                <a:lnTo>
                  <a:pt x="254" y="31"/>
                </a:lnTo>
                <a:lnTo>
                  <a:pt x="255" y="31"/>
                </a:lnTo>
                <a:lnTo>
                  <a:pt x="257" y="31"/>
                </a:lnTo>
                <a:lnTo>
                  <a:pt x="260" y="31"/>
                </a:lnTo>
                <a:lnTo>
                  <a:pt x="262" y="33"/>
                </a:lnTo>
                <a:lnTo>
                  <a:pt x="265" y="33"/>
                </a:lnTo>
                <a:lnTo>
                  <a:pt x="265" y="33"/>
                </a:lnTo>
                <a:lnTo>
                  <a:pt x="268" y="34"/>
                </a:lnTo>
                <a:lnTo>
                  <a:pt x="269" y="34"/>
                </a:lnTo>
                <a:lnTo>
                  <a:pt x="273" y="33"/>
                </a:lnTo>
                <a:lnTo>
                  <a:pt x="274" y="34"/>
                </a:lnTo>
                <a:lnTo>
                  <a:pt x="276" y="34"/>
                </a:lnTo>
                <a:lnTo>
                  <a:pt x="277" y="36"/>
                </a:lnTo>
                <a:lnTo>
                  <a:pt x="279" y="37"/>
                </a:lnTo>
                <a:lnTo>
                  <a:pt x="281" y="39"/>
                </a:lnTo>
                <a:lnTo>
                  <a:pt x="282" y="41"/>
                </a:lnTo>
                <a:lnTo>
                  <a:pt x="284" y="41"/>
                </a:lnTo>
                <a:lnTo>
                  <a:pt x="288" y="41"/>
                </a:lnTo>
                <a:lnTo>
                  <a:pt x="290" y="41"/>
                </a:lnTo>
                <a:lnTo>
                  <a:pt x="292" y="41"/>
                </a:lnTo>
                <a:lnTo>
                  <a:pt x="292" y="41"/>
                </a:lnTo>
                <a:lnTo>
                  <a:pt x="292" y="42"/>
                </a:lnTo>
                <a:lnTo>
                  <a:pt x="292" y="45"/>
                </a:lnTo>
                <a:lnTo>
                  <a:pt x="292" y="45"/>
                </a:lnTo>
                <a:lnTo>
                  <a:pt x="293" y="47"/>
                </a:lnTo>
                <a:lnTo>
                  <a:pt x="293" y="47"/>
                </a:lnTo>
                <a:lnTo>
                  <a:pt x="293" y="47"/>
                </a:lnTo>
                <a:lnTo>
                  <a:pt x="295" y="49"/>
                </a:lnTo>
                <a:lnTo>
                  <a:pt x="296" y="49"/>
                </a:lnTo>
                <a:lnTo>
                  <a:pt x="299" y="52"/>
                </a:lnTo>
                <a:lnTo>
                  <a:pt x="301" y="52"/>
                </a:lnTo>
                <a:lnTo>
                  <a:pt x="303" y="52"/>
                </a:lnTo>
                <a:lnTo>
                  <a:pt x="304" y="52"/>
                </a:lnTo>
                <a:lnTo>
                  <a:pt x="306" y="52"/>
                </a:lnTo>
                <a:lnTo>
                  <a:pt x="310" y="52"/>
                </a:lnTo>
                <a:lnTo>
                  <a:pt x="314" y="53"/>
                </a:lnTo>
                <a:lnTo>
                  <a:pt x="315" y="53"/>
                </a:lnTo>
                <a:lnTo>
                  <a:pt x="318" y="53"/>
                </a:lnTo>
                <a:lnTo>
                  <a:pt x="322" y="55"/>
                </a:lnTo>
                <a:lnTo>
                  <a:pt x="325" y="55"/>
                </a:lnTo>
                <a:lnTo>
                  <a:pt x="326" y="55"/>
                </a:lnTo>
                <a:lnTo>
                  <a:pt x="328" y="55"/>
                </a:lnTo>
                <a:lnTo>
                  <a:pt x="329" y="55"/>
                </a:lnTo>
                <a:lnTo>
                  <a:pt x="331" y="56"/>
                </a:lnTo>
                <a:lnTo>
                  <a:pt x="333" y="56"/>
                </a:lnTo>
                <a:lnTo>
                  <a:pt x="334" y="55"/>
                </a:lnTo>
                <a:lnTo>
                  <a:pt x="339" y="53"/>
                </a:lnTo>
                <a:lnTo>
                  <a:pt x="340" y="52"/>
                </a:lnTo>
                <a:lnTo>
                  <a:pt x="342" y="52"/>
                </a:lnTo>
                <a:lnTo>
                  <a:pt x="344" y="52"/>
                </a:lnTo>
                <a:lnTo>
                  <a:pt x="345" y="52"/>
                </a:lnTo>
                <a:lnTo>
                  <a:pt x="347" y="52"/>
                </a:lnTo>
                <a:lnTo>
                  <a:pt x="348" y="52"/>
                </a:lnTo>
                <a:lnTo>
                  <a:pt x="350" y="50"/>
                </a:lnTo>
                <a:lnTo>
                  <a:pt x="351" y="50"/>
                </a:lnTo>
                <a:lnTo>
                  <a:pt x="356" y="49"/>
                </a:lnTo>
                <a:lnTo>
                  <a:pt x="358" y="49"/>
                </a:lnTo>
                <a:lnTo>
                  <a:pt x="361" y="49"/>
                </a:lnTo>
                <a:lnTo>
                  <a:pt x="363" y="49"/>
                </a:lnTo>
                <a:lnTo>
                  <a:pt x="364" y="49"/>
                </a:lnTo>
                <a:lnTo>
                  <a:pt x="366" y="47"/>
                </a:lnTo>
                <a:lnTo>
                  <a:pt x="367" y="45"/>
                </a:lnTo>
                <a:lnTo>
                  <a:pt x="367" y="44"/>
                </a:lnTo>
                <a:lnTo>
                  <a:pt x="370" y="42"/>
                </a:lnTo>
                <a:lnTo>
                  <a:pt x="372" y="41"/>
                </a:lnTo>
                <a:lnTo>
                  <a:pt x="374" y="39"/>
                </a:lnTo>
                <a:lnTo>
                  <a:pt x="375" y="39"/>
                </a:lnTo>
                <a:lnTo>
                  <a:pt x="378" y="37"/>
                </a:lnTo>
                <a:lnTo>
                  <a:pt x="381" y="36"/>
                </a:lnTo>
                <a:lnTo>
                  <a:pt x="383" y="34"/>
                </a:lnTo>
                <a:lnTo>
                  <a:pt x="385" y="34"/>
                </a:lnTo>
                <a:lnTo>
                  <a:pt x="385" y="34"/>
                </a:lnTo>
                <a:lnTo>
                  <a:pt x="388" y="36"/>
                </a:lnTo>
                <a:lnTo>
                  <a:pt x="389" y="34"/>
                </a:lnTo>
                <a:lnTo>
                  <a:pt x="391" y="36"/>
                </a:lnTo>
                <a:lnTo>
                  <a:pt x="392" y="36"/>
                </a:lnTo>
                <a:lnTo>
                  <a:pt x="394" y="37"/>
                </a:lnTo>
                <a:lnTo>
                  <a:pt x="396" y="39"/>
                </a:lnTo>
                <a:lnTo>
                  <a:pt x="399" y="41"/>
                </a:lnTo>
                <a:lnTo>
                  <a:pt x="399" y="41"/>
                </a:lnTo>
                <a:lnTo>
                  <a:pt x="400" y="42"/>
                </a:lnTo>
                <a:lnTo>
                  <a:pt x="402" y="42"/>
                </a:lnTo>
                <a:lnTo>
                  <a:pt x="405" y="42"/>
                </a:lnTo>
                <a:lnTo>
                  <a:pt x="405" y="42"/>
                </a:lnTo>
                <a:lnTo>
                  <a:pt x="408" y="41"/>
                </a:lnTo>
                <a:lnTo>
                  <a:pt x="410" y="39"/>
                </a:lnTo>
                <a:lnTo>
                  <a:pt x="411" y="39"/>
                </a:lnTo>
                <a:lnTo>
                  <a:pt x="413" y="41"/>
                </a:lnTo>
                <a:lnTo>
                  <a:pt x="416" y="41"/>
                </a:lnTo>
                <a:lnTo>
                  <a:pt x="418" y="42"/>
                </a:lnTo>
                <a:lnTo>
                  <a:pt x="419" y="44"/>
                </a:lnTo>
                <a:lnTo>
                  <a:pt x="418" y="45"/>
                </a:lnTo>
                <a:lnTo>
                  <a:pt x="415" y="50"/>
                </a:lnTo>
                <a:lnTo>
                  <a:pt x="411" y="55"/>
                </a:lnTo>
                <a:lnTo>
                  <a:pt x="411" y="58"/>
                </a:lnTo>
                <a:lnTo>
                  <a:pt x="410" y="60"/>
                </a:lnTo>
                <a:lnTo>
                  <a:pt x="410" y="61"/>
                </a:lnTo>
                <a:lnTo>
                  <a:pt x="408" y="63"/>
                </a:lnTo>
                <a:lnTo>
                  <a:pt x="408" y="64"/>
                </a:lnTo>
                <a:lnTo>
                  <a:pt x="407" y="66"/>
                </a:lnTo>
                <a:lnTo>
                  <a:pt x="405" y="69"/>
                </a:lnTo>
                <a:lnTo>
                  <a:pt x="405" y="71"/>
                </a:lnTo>
                <a:lnTo>
                  <a:pt x="405" y="72"/>
                </a:lnTo>
                <a:lnTo>
                  <a:pt x="404" y="74"/>
                </a:lnTo>
                <a:lnTo>
                  <a:pt x="402" y="75"/>
                </a:lnTo>
                <a:lnTo>
                  <a:pt x="402" y="78"/>
                </a:lnTo>
                <a:lnTo>
                  <a:pt x="404" y="80"/>
                </a:lnTo>
                <a:lnTo>
                  <a:pt x="405" y="80"/>
                </a:lnTo>
                <a:lnTo>
                  <a:pt x="407" y="82"/>
                </a:lnTo>
                <a:lnTo>
                  <a:pt x="407" y="83"/>
                </a:lnTo>
                <a:lnTo>
                  <a:pt x="408" y="82"/>
                </a:lnTo>
                <a:lnTo>
                  <a:pt x="410" y="80"/>
                </a:lnTo>
                <a:lnTo>
                  <a:pt x="411" y="80"/>
                </a:lnTo>
                <a:lnTo>
                  <a:pt x="413" y="80"/>
                </a:lnTo>
                <a:lnTo>
                  <a:pt x="415" y="80"/>
                </a:lnTo>
                <a:lnTo>
                  <a:pt x="416" y="80"/>
                </a:lnTo>
                <a:lnTo>
                  <a:pt x="418" y="80"/>
                </a:lnTo>
                <a:lnTo>
                  <a:pt x="419" y="80"/>
                </a:lnTo>
                <a:lnTo>
                  <a:pt x="422" y="80"/>
                </a:lnTo>
                <a:lnTo>
                  <a:pt x="422" y="80"/>
                </a:lnTo>
                <a:lnTo>
                  <a:pt x="424" y="80"/>
                </a:lnTo>
                <a:lnTo>
                  <a:pt x="426" y="82"/>
                </a:lnTo>
                <a:lnTo>
                  <a:pt x="427" y="83"/>
                </a:lnTo>
                <a:lnTo>
                  <a:pt x="429" y="83"/>
                </a:lnTo>
                <a:lnTo>
                  <a:pt x="429" y="83"/>
                </a:lnTo>
                <a:lnTo>
                  <a:pt x="430" y="82"/>
                </a:lnTo>
                <a:lnTo>
                  <a:pt x="430" y="80"/>
                </a:lnTo>
                <a:lnTo>
                  <a:pt x="433" y="78"/>
                </a:lnTo>
                <a:lnTo>
                  <a:pt x="433" y="77"/>
                </a:lnTo>
                <a:lnTo>
                  <a:pt x="435" y="77"/>
                </a:lnTo>
                <a:lnTo>
                  <a:pt x="437" y="77"/>
                </a:lnTo>
                <a:lnTo>
                  <a:pt x="438" y="77"/>
                </a:lnTo>
                <a:lnTo>
                  <a:pt x="440" y="77"/>
                </a:lnTo>
                <a:lnTo>
                  <a:pt x="441" y="77"/>
                </a:lnTo>
                <a:lnTo>
                  <a:pt x="445" y="77"/>
                </a:lnTo>
                <a:lnTo>
                  <a:pt x="446" y="78"/>
                </a:lnTo>
                <a:lnTo>
                  <a:pt x="448" y="80"/>
                </a:lnTo>
                <a:lnTo>
                  <a:pt x="449" y="82"/>
                </a:lnTo>
                <a:lnTo>
                  <a:pt x="451" y="82"/>
                </a:lnTo>
                <a:lnTo>
                  <a:pt x="451" y="83"/>
                </a:lnTo>
                <a:lnTo>
                  <a:pt x="452" y="83"/>
                </a:lnTo>
                <a:lnTo>
                  <a:pt x="452" y="83"/>
                </a:lnTo>
                <a:lnTo>
                  <a:pt x="454" y="85"/>
                </a:lnTo>
                <a:lnTo>
                  <a:pt x="454" y="85"/>
                </a:lnTo>
                <a:lnTo>
                  <a:pt x="454" y="86"/>
                </a:lnTo>
                <a:lnTo>
                  <a:pt x="456" y="86"/>
                </a:lnTo>
                <a:lnTo>
                  <a:pt x="456" y="86"/>
                </a:lnTo>
                <a:lnTo>
                  <a:pt x="457" y="88"/>
                </a:lnTo>
                <a:lnTo>
                  <a:pt x="457" y="88"/>
                </a:lnTo>
                <a:lnTo>
                  <a:pt x="457" y="88"/>
                </a:lnTo>
                <a:lnTo>
                  <a:pt x="460" y="91"/>
                </a:lnTo>
                <a:lnTo>
                  <a:pt x="460" y="91"/>
                </a:lnTo>
                <a:lnTo>
                  <a:pt x="462" y="93"/>
                </a:lnTo>
                <a:lnTo>
                  <a:pt x="463" y="94"/>
                </a:lnTo>
                <a:lnTo>
                  <a:pt x="463" y="94"/>
                </a:lnTo>
                <a:lnTo>
                  <a:pt x="463" y="96"/>
                </a:lnTo>
                <a:lnTo>
                  <a:pt x="465" y="97"/>
                </a:lnTo>
                <a:lnTo>
                  <a:pt x="465" y="97"/>
                </a:lnTo>
                <a:lnTo>
                  <a:pt x="465" y="99"/>
                </a:lnTo>
                <a:lnTo>
                  <a:pt x="465" y="101"/>
                </a:lnTo>
                <a:lnTo>
                  <a:pt x="465" y="101"/>
                </a:lnTo>
                <a:lnTo>
                  <a:pt x="463" y="102"/>
                </a:lnTo>
                <a:lnTo>
                  <a:pt x="462" y="102"/>
                </a:lnTo>
                <a:lnTo>
                  <a:pt x="460" y="102"/>
                </a:lnTo>
                <a:lnTo>
                  <a:pt x="459" y="102"/>
                </a:lnTo>
                <a:lnTo>
                  <a:pt x="457" y="102"/>
                </a:lnTo>
                <a:lnTo>
                  <a:pt x="454" y="102"/>
                </a:lnTo>
                <a:lnTo>
                  <a:pt x="452" y="101"/>
                </a:lnTo>
                <a:lnTo>
                  <a:pt x="451" y="101"/>
                </a:lnTo>
                <a:lnTo>
                  <a:pt x="449" y="99"/>
                </a:lnTo>
                <a:lnTo>
                  <a:pt x="449" y="101"/>
                </a:lnTo>
                <a:lnTo>
                  <a:pt x="448" y="101"/>
                </a:lnTo>
                <a:lnTo>
                  <a:pt x="448" y="101"/>
                </a:lnTo>
                <a:lnTo>
                  <a:pt x="446" y="101"/>
                </a:lnTo>
                <a:lnTo>
                  <a:pt x="443" y="101"/>
                </a:lnTo>
                <a:lnTo>
                  <a:pt x="441" y="101"/>
                </a:lnTo>
                <a:lnTo>
                  <a:pt x="440" y="101"/>
                </a:lnTo>
                <a:lnTo>
                  <a:pt x="438" y="102"/>
                </a:lnTo>
                <a:lnTo>
                  <a:pt x="437" y="102"/>
                </a:lnTo>
                <a:lnTo>
                  <a:pt x="435" y="104"/>
                </a:lnTo>
                <a:lnTo>
                  <a:pt x="433" y="104"/>
                </a:lnTo>
                <a:lnTo>
                  <a:pt x="433" y="104"/>
                </a:lnTo>
                <a:lnTo>
                  <a:pt x="432" y="104"/>
                </a:lnTo>
                <a:lnTo>
                  <a:pt x="430" y="102"/>
                </a:lnTo>
                <a:lnTo>
                  <a:pt x="429" y="102"/>
                </a:lnTo>
                <a:lnTo>
                  <a:pt x="429" y="104"/>
                </a:lnTo>
                <a:lnTo>
                  <a:pt x="429" y="104"/>
                </a:lnTo>
                <a:lnTo>
                  <a:pt x="429" y="105"/>
                </a:lnTo>
                <a:lnTo>
                  <a:pt x="429" y="107"/>
                </a:lnTo>
                <a:lnTo>
                  <a:pt x="427" y="107"/>
                </a:lnTo>
                <a:lnTo>
                  <a:pt x="427" y="107"/>
                </a:lnTo>
                <a:lnTo>
                  <a:pt x="426" y="107"/>
                </a:lnTo>
                <a:lnTo>
                  <a:pt x="422" y="107"/>
                </a:lnTo>
                <a:lnTo>
                  <a:pt x="421" y="107"/>
                </a:lnTo>
                <a:lnTo>
                  <a:pt x="419" y="107"/>
                </a:lnTo>
                <a:lnTo>
                  <a:pt x="419" y="107"/>
                </a:lnTo>
                <a:lnTo>
                  <a:pt x="418" y="108"/>
                </a:lnTo>
                <a:lnTo>
                  <a:pt x="416" y="108"/>
                </a:lnTo>
                <a:lnTo>
                  <a:pt x="416" y="110"/>
                </a:lnTo>
                <a:lnTo>
                  <a:pt x="415" y="110"/>
                </a:lnTo>
                <a:lnTo>
                  <a:pt x="415" y="112"/>
                </a:lnTo>
                <a:lnTo>
                  <a:pt x="413" y="115"/>
                </a:lnTo>
                <a:lnTo>
                  <a:pt x="411" y="115"/>
                </a:lnTo>
                <a:lnTo>
                  <a:pt x="411" y="116"/>
                </a:lnTo>
                <a:lnTo>
                  <a:pt x="411" y="116"/>
                </a:lnTo>
                <a:lnTo>
                  <a:pt x="411" y="118"/>
                </a:lnTo>
                <a:lnTo>
                  <a:pt x="410" y="119"/>
                </a:lnTo>
                <a:lnTo>
                  <a:pt x="410" y="119"/>
                </a:lnTo>
                <a:lnTo>
                  <a:pt x="408" y="119"/>
                </a:lnTo>
                <a:lnTo>
                  <a:pt x="405" y="121"/>
                </a:lnTo>
                <a:lnTo>
                  <a:pt x="404" y="123"/>
                </a:lnTo>
                <a:lnTo>
                  <a:pt x="402" y="124"/>
                </a:lnTo>
                <a:lnTo>
                  <a:pt x="400" y="124"/>
                </a:lnTo>
                <a:lnTo>
                  <a:pt x="397" y="124"/>
                </a:lnTo>
                <a:lnTo>
                  <a:pt x="397" y="124"/>
                </a:lnTo>
                <a:lnTo>
                  <a:pt x="392" y="124"/>
                </a:lnTo>
                <a:lnTo>
                  <a:pt x="391" y="124"/>
                </a:lnTo>
                <a:lnTo>
                  <a:pt x="389" y="124"/>
                </a:lnTo>
                <a:lnTo>
                  <a:pt x="388" y="124"/>
                </a:lnTo>
                <a:lnTo>
                  <a:pt x="388" y="124"/>
                </a:lnTo>
                <a:lnTo>
                  <a:pt x="388" y="126"/>
                </a:lnTo>
                <a:lnTo>
                  <a:pt x="386" y="126"/>
                </a:lnTo>
                <a:lnTo>
                  <a:pt x="386" y="127"/>
                </a:lnTo>
                <a:lnTo>
                  <a:pt x="383" y="129"/>
                </a:lnTo>
                <a:lnTo>
                  <a:pt x="381" y="130"/>
                </a:lnTo>
                <a:lnTo>
                  <a:pt x="381" y="132"/>
                </a:lnTo>
                <a:lnTo>
                  <a:pt x="380" y="132"/>
                </a:lnTo>
                <a:lnTo>
                  <a:pt x="378" y="134"/>
                </a:lnTo>
                <a:lnTo>
                  <a:pt x="378" y="134"/>
                </a:lnTo>
                <a:lnTo>
                  <a:pt x="377" y="134"/>
                </a:lnTo>
                <a:lnTo>
                  <a:pt x="375" y="135"/>
                </a:lnTo>
                <a:lnTo>
                  <a:pt x="374" y="135"/>
                </a:lnTo>
                <a:lnTo>
                  <a:pt x="372" y="135"/>
                </a:lnTo>
                <a:lnTo>
                  <a:pt x="372" y="135"/>
                </a:lnTo>
                <a:lnTo>
                  <a:pt x="369" y="135"/>
                </a:lnTo>
                <a:lnTo>
                  <a:pt x="369" y="135"/>
                </a:lnTo>
                <a:lnTo>
                  <a:pt x="366" y="135"/>
                </a:lnTo>
                <a:lnTo>
                  <a:pt x="361" y="134"/>
                </a:lnTo>
                <a:lnTo>
                  <a:pt x="359" y="132"/>
                </a:lnTo>
                <a:lnTo>
                  <a:pt x="358" y="130"/>
                </a:lnTo>
                <a:lnTo>
                  <a:pt x="356" y="130"/>
                </a:lnTo>
                <a:lnTo>
                  <a:pt x="355" y="130"/>
                </a:lnTo>
                <a:lnTo>
                  <a:pt x="353" y="130"/>
                </a:lnTo>
                <a:lnTo>
                  <a:pt x="351" y="130"/>
                </a:lnTo>
                <a:lnTo>
                  <a:pt x="350" y="130"/>
                </a:lnTo>
                <a:lnTo>
                  <a:pt x="347" y="132"/>
                </a:lnTo>
                <a:lnTo>
                  <a:pt x="347" y="134"/>
                </a:lnTo>
                <a:lnTo>
                  <a:pt x="345" y="134"/>
                </a:lnTo>
                <a:lnTo>
                  <a:pt x="344" y="137"/>
                </a:lnTo>
                <a:lnTo>
                  <a:pt x="344" y="138"/>
                </a:lnTo>
                <a:lnTo>
                  <a:pt x="344" y="140"/>
                </a:lnTo>
                <a:lnTo>
                  <a:pt x="342" y="141"/>
                </a:lnTo>
                <a:lnTo>
                  <a:pt x="342" y="143"/>
                </a:lnTo>
                <a:lnTo>
                  <a:pt x="342" y="143"/>
                </a:lnTo>
                <a:lnTo>
                  <a:pt x="344" y="145"/>
                </a:lnTo>
                <a:lnTo>
                  <a:pt x="344" y="146"/>
                </a:lnTo>
                <a:lnTo>
                  <a:pt x="345" y="148"/>
                </a:lnTo>
                <a:lnTo>
                  <a:pt x="347" y="148"/>
                </a:lnTo>
                <a:lnTo>
                  <a:pt x="348" y="151"/>
                </a:lnTo>
                <a:lnTo>
                  <a:pt x="348" y="151"/>
                </a:lnTo>
                <a:lnTo>
                  <a:pt x="350" y="153"/>
                </a:lnTo>
                <a:lnTo>
                  <a:pt x="350" y="154"/>
                </a:lnTo>
                <a:lnTo>
                  <a:pt x="350" y="154"/>
                </a:lnTo>
                <a:lnTo>
                  <a:pt x="348" y="154"/>
                </a:lnTo>
                <a:lnTo>
                  <a:pt x="347" y="156"/>
                </a:lnTo>
                <a:lnTo>
                  <a:pt x="347" y="156"/>
                </a:lnTo>
                <a:lnTo>
                  <a:pt x="345" y="157"/>
                </a:lnTo>
                <a:lnTo>
                  <a:pt x="344" y="157"/>
                </a:lnTo>
                <a:lnTo>
                  <a:pt x="344" y="157"/>
                </a:lnTo>
                <a:lnTo>
                  <a:pt x="344" y="159"/>
                </a:lnTo>
                <a:lnTo>
                  <a:pt x="339" y="160"/>
                </a:lnTo>
                <a:lnTo>
                  <a:pt x="337" y="160"/>
                </a:lnTo>
                <a:lnTo>
                  <a:pt x="336" y="160"/>
                </a:lnTo>
                <a:lnTo>
                  <a:pt x="336" y="162"/>
                </a:lnTo>
                <a:lnTo>
                  <a:pt x="334" y="164"/>
                </a:lnTo>
                <a:lnTo>
                  <a:pt x="333" y="165"/>
                </a:lnTo>
                <a:lnTo>
                  <a:pt x="333" y="165"/>
                </a:lnTo>
                <a:lnTo>
                  <a:pt x="331" y="167"/>
                </a:lnTo>
                <a:lnTo>
                  <a:pt x="329" y="168"/>
                </a:lnTo>
                <a:lnTo>
                  <a:pt x="328" y="170"/>
                </a:lnTo>
                <a:lnTo>
                  <a:pt x="328" y="170"/>
                </a:lnTo>
                <a:lnTo>
                  <a:pt x="328" y="170"/>
                </a:lnTo>
                <a:lnTo>
                  <a:pt x="326" y="171"/>
                </a:lnTo>
                <a:lnTo>
                  <a:pt x="325" y="171"/>
                </a:lnTo>
                <a:lnTo>
                  <a:pt x="323" y="173"/>
                </a:lnTo>
                <a:lnTo>
                  <a:pt x="320" y="173"/>
                </a:lnTo>
                <a:lnTo>
                  <a:pt x="317" y="175"/>
                </a:lnTo>
                <a:lnTo>
                  <a:pt x="317" y="175"/>
                </a:lnTo>
                <a:lnTo>
                  <a:pt x="314" y="176"/>
                </a:lnTo>
                <a:lnTo>
                  <a:pt x="312" y="176"/>
                </a:lnTo>
                <a:lnTo>
                  <a:pt x="309" y="176"/>
                </a:lnTo>
                <a:lnTo>
                  <a:pt x="306" y="176"/>
                </a:lnTo>
                <a:lnTo>
                  <a:pt x="303" y="176"/>
                </a:lnTo>
                <a:lnTo>
                  <a:pt x="301" y="176"/>
                </a:lnTo>
                <a:lnTo>
                  <a:pt x="298" y="176"/>
                </a:lnTo>
                <a:lnTo>
                  <a:pt x="295" y="176"/>
                </a:lnTo>
                <a:lnTo>
                  <a:pt x="293" y="176"/>
                </a:lnTo>
                <a:lnTo>
                  <a:pt x="290" y="176"/>
                </a:lnTo>
                <a:lnTo>
                  <a:pt x="290" y="178"/>
                </a:lnTo>
                <a:lnTo>
                  <a:pt x="282" y="178"/>
                </a:lnTo>
                <a:lnTo>
                  <a:pt x="281" y="178"/>
                </a:lnTo>
                <a:lnTo>
                  <a:pt x="277" y="179"/>
                </a:lnTo>
                <a:lnTo>
                  <a:pt x="276" y="179"/>
                </a:lnTo>
                <a:lnTo>
                  <a:pt x="274" y="179"/>
                </a:lnTo>
                <a:lnTo>
                  <a:pt x="273" y="179"/>
                </a:lnTo>
                <a:lnTo>
                  <a:pt x="271" y="181"/>
                </a:lnTo>
                <a:lnTo>
                  <a:pt x="268" y="181"/>
                </a:lnTo>
                <a:lnTo>
                  <a:pt x="262" y="184"/>
                </a:lnTo>
                <a:lnTo>
                  <a:pt x="258" y="186"/>
                </a:lnTo>
                <a:lnTo>
                  <a:pt x="257" y="187"/>
                </a:lnTo>
                <a:lnTo>
                  <a:pt x="254" y="187"/>
                </a:lnTo>
                <a:lnTo>
                  <a:pt x="252" y="189"/>
                </a:lnTo>
                <a:lnTo>
                  <a:pt x="251" y="190"/>
                </a:lnTo>
                <a:lnTo>
                  <a:pt x="251" y="190"/>
                </a:lnTo>
                <a:lnTo>
                  <a:pt x="249" y="190"/>
                </a:lnTo>
                <a:lnTo>
                  <a:pt x="247" y="190"/>
                </a:lnTo>
                <a:lnTo>
                  <a:pt x="246" y="190"/>
                </a:lnTo>
                <a:lnTo>
                  <a:pt x="243" y="190"/>
                </a:lnTo>
                <a:lnTo>
                  <a:pt x="243" y="186"/>
                </a:lnTo>
                <a:lnTo>
                  <a:pt x="240" y="187"/>
                </a:lnTo>
                <a:lnTo>
                  <a:pt x="235" y="187"/>
                </a:lnTo>
                <a:lnTo>
                  <a:pt x="232" y="189"/>
                </a:lnTo>
                <a:lnTo>
                  <a:pt x="227" y="187"/>
                </a:lnTo>
                <a:lnTo>
                  <a:pt x="224" y="186"/>
                </a:lnTo>
                <a:lnTo>
                  <a:pt x="222" y="184"/>
                </a:lnTo>
                <a:lnTo>
                  <a:pt x="217" y="182"/>
                </a:lnTo>
                <a:lnTo>
                  <a:pt x="214" y="182"/>
                </a:lnTo>
                <a:lnTo>
                  <a:pt x="208" y="181"/>
                </a:lnTo>
                <a:lnTo>
                  <a:pt x="206" y="181"/>
                </a:lnTo>
                <a:lnTo>
                  <a:pt x="205" y="179"/>
                </a:lnTo>
                <a:lnTo>
                  <a:pt x="202" y="176"/>
                </a:lnTo>
                <a:lnTo>
                  <a:pt x="202" y="175"/>
                </a:lnTo>
                <a:lnTo>
                  <a:pt x="200" y="175"/>
                </a:lnTo>
                <a:lnTo>
                  <a:pt x="199" y="175"/>
                </a:lnTo>
                <a:lnTo>
                  <a:pt x="197" y="175"/>
                </a:lnTo>
                <a:lnTo>
                  <a:pt x="194" y="175"/>
                </a:lnTo>
                <a:lnTo>
                  <a:pt x="189" y="173"/>
                </a:lnTo>
                <a:lnTo>
                  <a:pt x="184" y="173"/>
                </a:lnTo>
                <a:lnTo>
                  <a:pt x="178" y="173"/>
                </a:lnTo>
                <a:lnTo>
                  <a:pt x="176" y="171"/>
                </a:lnTo>
                <a:lnTo>
                  <a:pt x="173" y="173"/>
                </a:lnTo>
                <a:lnTo>
                  <a:pt x="170" y="175"/>
                </a:lnTo>
                <a:lnTo>
                  <a:pt x="162" y="173"/>
                </a:lnTo>
                <a:lnTo>
                  <a:pt x="159" y="173"/>
                </a:lnTo>
                <a:lnTo>
                  <a:pt x="151" y="171"/>
                </a:lnTo>
                <a:lnTo>
                  <a:pt x="145" y="171"/>
                </a:lnTo>
                <a:lnTo>
                  <a:pt x="137" y="170"/>
                </a:lnTo>
                <a:lnTo>
                  <a:pt x="132" y="171"/>
                </a:lnTo>
                <a:lnTo>
                  <a:pt x="129" y="171"/>
                </a:lnTo>
                <a:lnTo>
                  <a:pt x="124" y="171"/>
                </a:lnTo>
                <a:lnTo>
                  <a:pt x="124" y="171"/>
                </a:lnTo>
                <a:lnTo>
                  <a:pt x="124" y="170"/>
                </a:lnTo>
                <a:lnTo>
                  <a:pt x="124" y="168"/>
                </a:lnTo>
                <a:lnTo>
                  <a:pt x="121" y="167"/>
                </a:lnTo>
                <a:lnTo>
                  <a:pt x="121" y="165"/>
                </a:lnTo>
                <a:lnTo>
                  <a:pt x="118" y="164"/>
                </a:lnTo>
                <a:lnTo>
                  <a:pt x="118" y="162"/>
                </a:lnTo>
                <a:lnTo>
                  <a:pt x="117" y="160"/>
                </a:lnTo>
                <a:lnTo>
                  <a:pt x="115" y="156"/>
                </a:lnTo>
                <a:lnTo>
                  <a:pt x="113" y="151"/>
                </a:lnTo>
                <a:lnTo>
                  <a:pt x="113" y="151"/>
                </a:lnTo>
                <a:lnTo>
                  <a:pt x="113" y="149"/>
                </a:lnTo>
                <a:lnTo>
                  <a:pt x="112" y="149"/>
                </a:lnTo>
                <a:lnTo>
                  <a:pt x="110" y="149"/>
                </a:lnTo>
                <a:lnTo>
                  <a:pt x="110" y="148"/>
                </a:lnTo>
                <a:lnTo>
                  <a:pt x="110" y="148"/>
                </a:lnTo>
                <a:lnTo>
                  <a:pt x="110" y="146"/>
                </a:lnTo>
                <a:lnTo>
                  <a:pt x="110" y="145"/>
                </a:lnTo>
                <a:lnTo>
                  <a:pt x="110" y="145"/>
                </a:lnTo>
                <a:lnTo>
                  <a:pt x="105" y="145"/>
                </a:lnTo>
                <a:lnTo>
                  <a:pt x="102" y="143"/>
                </a:lnTo>
                <a:lnTo>
                  <a:pt x="101" y="143"/>
                </a:lnTo>
                <a:lnTo>
                  <a:pt x="98" y="140"/>
                </a:lnTo>
                <a:lnTo>
                  <a:pt x="96" y="140"/>
                </a:lnTo>
                <a:lnTo>
                  <a:pt x="93" y="138"/>
                </a:lnTo>
                <a:lnTo>
                  <a:pt x="90" y="137"/>
                </a:lnTo>
                <a:lnTo>
                  <a:pt x="88" y="137"/>
                </a:lnTo>
                <a:lnTo>
                  <a:pt x="87" y="134"/>
                </a:lnTo>
                <a:lnTo>
                  <a:pt x="85" y="134"/>
                </a:lnTo>
                <a:lnTo>
                  <a:pt x="83" y="132"/>
                </a:lnTo>
                <a:lnTo>
                  <a:pt x="80" y="132"/>
                </a:lnTo>
                <a:lnTo>
                  <a:pt x="76" y="130"/>
                </a:lnTo>
                <a:lnTo>
                  <a:pt x="72" y="130"/>
                </a:lnTo>
                <a:lnTo>
                  <a:pt x="71" y="130"/>
                </a:lnTo>
                <a:lnTo>
                  <a:pt x="68" y="130"/>
                </a:lnTo>
                <a:lnTo>
                  <a:pt x="64" y="130"/>
                </a:lnTo>
                <a:lnTo>
                  <a:pt x="61" y="130"/>
                </a:lnTo>
                <a:lnTo>
                  <a:pt x="60" y="130"/>
                </a:lnTo>
                <a:lnTo>
                  <a:pt x="58" y="130"/>
                </a:lnTo>
                <a:lnTo>
                  <a:pt x="55" y="130"/>
                </a:lnTo>
                <a:lnTo>
                  <a:pt x="55" y="129"/>
                </a:lnTo>
                <a:lnTo>
                  <a:pt x="53" y="129"/>
                </a:lnTo>
                <a:lnTo>
                  <a:pt x="52" y="129"/>
                </a:lnTo>
                <a:lnTo>
                  <a:pt x="50" y="129"/>
                </a:lnTo>
                <a:lnTo>
                  <a:pt x="49" y="127"/>
                </a:lnTo>
                <a:lnTo>
                  <a:pt x="49" y="127"/>
                </a:lnTo>
                <a:lnTo>
                  <a:pt x="47" y="127"/>
                </a:lnTo>
                <a:lnTo>
                  <a:pt x="46" y="127"/>
                </a:lnTo>
                <a:lnTo>
                  <a:pt x="46" y="127"/>
                </a:lnTo>
                <a:lnTo>
                  <a:pt x="46" y="127"/>
                </a:lnTo>
                <a:lnTo>
                  <a:pt x="44" y="124"/>
                </a:lnTo>
                <a:lnTo>
                  <a:pt x="44" y="124"/>
                </a:lnTo>
                <a:lnTo>
                  <a:pt x="42" y="123"/>
                </a:lnTo>
                <a:lnTo>
                  <a:pt x="42" y="123"/>
                </a:lnTo>
                <a:lnTo>
                  <a:pt x="42" y="121"/>
                </a:lnTo>
                <a:lnTo>
                  <a:pt x="42" y="118"/>
                </a:lnTo>
                <a:lnTo>
                  <a:pt x="44" y="116"/>
                </a:lnTo>
                <a:lnTo>
                  <a:pt x="46" y="115"/>
                </a:lnTo>
                <a:lnTo>
                  <a:pt x="46" y="115"/>
                </a:lnTo>
                <a:lnTo>
                  <a:pt x="47" y="113"/>
                </a:lnTo>
                <a:lnTo>
                  <a:pt x="47" y="113"/>
                </a:lnTo>
                <a:lnTo>
                  <a:pt x="47" y="112"/>
                </a:lnTo>
                <a:lnTo>
                  <a:pt x="47" y="110"/>
                </a:lnTo>
                <a:lnTo>
                  <a:pt x="46" y="108"/>
                </a:lnTo>
                <a:lnTo>
                  <a:pt x="46" y="107"/>
                </a:lnTo>
                <a:lnTo>
                  <a:pt x="47" y="107"/>
                </a:lnTo>
                <a:lnTo>
                  <a:pt x="47" y="104"/>
                </a:lnTo>
                <a:lnTo>
                  <a:pt x="47" y="104"/>
                </a:lnTo>
                <a:lnTo>
                  <a:pt x="47" y="102"/>
                </a:lnTo>
                <a:lnTo>
                  <a:pt x="47" y="102"/>
                </a:lnTo>
                <a:lnTo>
                  <a:pt x="47" y="101"/>
                </a:lnTo>
                <a:lnTo>
                  <a:pt x="46" y="97"/>
                </a:lnTo>
                <a:lnTo>
                  <a:pt x="46" y="96"/>
                </a:lnTo>
                <a:lnTo>
                  <a:pt x="44" y="96"/>
                </a:lnTo>
                <a:lnTo>
                  <a:pt x="42" y="96"/>
                </a:lnTo>
                <a:lnTo>
                  <a:pt x="42" y="94"/>
                </a:lnTo>
                <a:lnTo>
                  <a:pt x="41" y="91"/>
                </a:lnTo>
                <a:lnTo>
                  <a:pt x="39" y="89"/>
                </a:lnTo>
                <a:lnTo>
                  <a:pt x="39" y="89"/>
                </a:lnTo>
                <a:lnTo>
                  <a:pt x="39" y="88"/>
                </a:lnTo>
                <a:lnTo>
                  <a:pt x="39" y="86"/>
                </a:lnTo>
                <a:lnTo>
                  <a:pt x="38" y="85"/>
                </a:lnTo>
                <a:lnTo>
                  <a:pt x="38" y="85"/>
                </a:lnTo>
                <a:lnTo>
                  <a:pt x="38" y="83"/>
                </a:lnTo>
                <a:lnTo>
                  <a:pt x="38" y="83"/>
                </a:lnTo>
                <a:lnTo>
                  <a:pt x="36" y="83"/>
                </a:lnTo>
                <a:lnTo>
                  <a:pt x="35" y="82"/>
                </a:lnTo>
                <a:lnTo>
                  <a:pt x="33" y="80"/>
                </a:lnTo>
                <a:lnTo>
                  <a:pt x="33" y="80"/>
                </a:lnTo>
                <a:lnTo>
                  <a:pt x="33" y="78"/>
                </a:lnTo>
                <a:lnTo>
                  <a:pt x="33" y="78"/>
                </a:lnTo>
                <a:lnTo>
                  <a:pt x="31" y="80"/>
                </a:lnTo>
                <a:lnTo>
                  <a:pt x="30" y="80"/>
                </a:lnTo>
                <a:lnTo>
                  <a:pt x="30" y="80"/>
                </a:lnTo>
                <a:lnTo>
                  <a:pt x="28" y="80"/>
                </a:lnTo>
                <a:lnTo>
                  <a:pt x="28" y="78"/>
                </a:lnTo>
                <a:lnTo>
                  <a:pt x="28" y="78"/>
                </a:lnTo>
                <a:lnTo>
                  <a:pt x="27" y="77"/>
                </a:lnTo>
                <a:lnTo>
                  <a:pt x="25" y="77"/>
                </a:lnTo>
                <a:lnTo>
                  <a:pt x="23" y="77"/>
                </a:lnTo>
                <a:lnTo>
                  <a:pt x="22" y="77"/>
                </a:lnTo>
                <a:lnTo>
                  <a:pt x="20" y="77"/>
                </a:lnTo>
                <a:lnTo>
                  <a:pt x="19" y="77"/>
                </a:lnTo>
                <a:lnTo>
                  <a:pt x="17" y="75"/>
                </a:lnTo>
                <a:lnTo>
                  <a:pt x="17" y="75"/>
                </a:lnTo>
                <a:lnTo>
                  <a:pt x="16" y="75"/>
                </a:lnTo>
                <a:lnTo>
                  <a:pt x="14" y="74"/>
                </a:lnTo>
                <a:lnTo>
                  <a:pt x="12" y="72"/>
                </a:lnTo>
                <a:lnTo>
                  <a:pt x="12" y="71"/>
                </a:lnTo>
                <a:lnTo>
                  <a:pt x="11" y="71"/>
                </a:lnTo>
                <a:lnTo>
                  <a:pt x="9" y="69"/>
                </a:lnTo>
                <a:lnTo>
                  <a:pt x="8" y="69"/>
                </a:lnTo>
                <a:lnTo>
                  <a:pt x="6" y="67"/>
                </a:lnTo>
                <a:lnTo>
                  <a:pt x="5" y="67"/>
                </a:lnTo>
                <a:lnTo>
                  <a:pt x="3" y="67"/>
                </a:lnTo>
                <a:lnTo>
                  <a:pt x="3" y="66"/>
                </a:lnTo>
                <a:lnTo>
                  <a:pt x="3" y="66"/>
                </a:lnTo>
                <a:lnTo>
                  <a:pt x="5" y="66"/>
                </a:lnTo>
                <a:lnTo>
                  <a:pt x="5" y="64"/>
                </a:lnTo>
                <a:lnTo>
                  <a:pt x="5" y="64"/>
                </a:lnTo>
                <a:lnTo>
                  <a:pt x="5" y="63"/>
                </a:lnTo>
                <a:lnTo>
                  <a:pt x="3" y="63"/>
                </a:lnTo>
                <a:lnTo>
                  <a:pt x="1" y="63"/>
                </a:lnTo>
                <a:lnTo>
                  <a:pt x="1" y="61"/>
                </a:lnTo>
                <a:lnTo>
                  <a:pt x="0" y="61"/>
                </a:lnTo>
                <a:lnTo>
                  <a:pt x="0" y="60"/>
                </a:lnTo>
                <a:lnTo>
                  <a:pt x="1" y="60"/>
                </a:lnTo>
                <a:lnTo>
                  <a:pt x="1" y="60"/>
                </a:lnTo>
                <a:lnTo>
                  <a:pt x="1" y="58"/>
                </a:lnTo>
                <a:lnTo>
                  <a:pt x="1" y="58"/>
                </a:lnTo>
                <a:lnTo>
                  <a:pt x="1" y="56"/>
                </a:lnTo>
                <a:lnTo>
                  <a:pt x="1" y="56"/>
                </a:lnTo>
                <a:lnTo>
                  <a:pt x="1" y="55"/>
                </a:lnTo>
                <a:lnTo>
                  <a:pt x="1" y="55"/>
                </a:lnTo>
                <a:lnTo>
                  <a:pt x="3" y="55"/>
                </a:lnTo>
                <a:lnTo>
                  <a:pt x="3" y="55"/>
                </a:lnTo>
                <a:lnTo>
                  <a:pt x="5" y="55"/>
                </a:lnTo>
                <a:lnTo>
                  <a:pt x="6" y="53"/>
                </a:lnTo>
                <a:lnTo>
                  <a:pt x="6" y="53"/>
                </a:lnTo>
                <a:lnTo>
                  <a:pt x="6" y="52"/>
                </a:lnTo>
                <a:lnTo>
                  <a:pt x="6" y="50"/>
                </a:lnTo>
                <a:lnTo>
                  <a:pt x="9" y="50"/>
                </a:lnTo>
                <a:lnTo>
                  <a:pt x="9" y="50"/>
                </a:lnTo>
                <a:lnTo>
                  <a:pt x="11" y="50"/>
                </a:lnTo>
                <a:lnTo>
                  <a:pt x="12" y="50"/>
                </a:lnTo>
                <a:lnTo>
                  <a:pt x="12" y="50"/>
                </a:lnTo>
                <a:lnTo>
                  <a:pt x="14" y="50"/>
                </a:lnTo>
                <a:lnTo>
                  <a:pt x="14" y="50"/>
                </a:lnTo>
                <a:lnTo>
                  <a:pt x="16" y="50"/>
                </a:lnTo>
                <a:lnTo>
                  <a:pt x="16" y="50"/>
                </a:lnTo>
                <a:lnTo>
                  <a:pt x="16" y="49"/>
                </a:lnTo>
                <a:lnTo>
                  <a:pt x="17" y="49"/>
                </a:lnTo>
                <a:lnTo>
                  <a:pt x="17" y="49"/>
                </a:lnTo>
                <a:lnTo>
                  <a:pt x="17" y="50"/>
                </a:lnTo>
                <a:lnTo>
                  <a:pt x="19" y="50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2" y="47"/>
                </a:lnTo>
                <a:lnTo>
                  <a:pt x="23" y="47"/>
                </a:lnTo>
                <a:lnTo>
                  <a:pt x="25" y="45"/>
                </a:lnTo>
                <a:lnTo>
                  <a:pt x="27" y="45"/>
                </a:lnTo>
                <a:lnTo>
                  <a:pt x="28" y="45"/>
                </a:lnTo>
                <a:lnTo>
                  <a:pt x="28" y="44"/>
                </a:lnTo>
                <a:lnTo>
                  <a:pt x="28" y="44"/>
                </a:lnTo>
                <a:lnTo>
                  <a:pt x="28" y="42"/>
                </a:lnTo>
                <a:lnTo>
                  <a:pt x="30" y="41"/>
                </a:lnTo>
                <a:lnTo>
                  <a:pt x="31" y="41"/>
                </a:lnTo>
                <a:lnTo>
                  <a:pt x="33" y="41"/>
                </a:lnTo>
                <a:lnTo>
                  <a:pt x="33" y="39"/>
                </a:lnTo>
                <a:lnTo>
                  <a:pt x="33" y="37"/>
                </a:lnTo>
                <a:lnTo>
                  <a:pt x="35" y="37"/>
                </a:lnTo>
                <a:lnTo>
                  <a:pt x="36" y="37"/>
                </a:lnTo>
                <a:lnTo>
                  <a:pt x="38" y="37"/>
                </a:lnTo>
                <a:lnTo>
                  <a:pt x="38" y="36"/>
                </a:lnTo>
                <a:lnTo>
                  <a:pt x="41" y="36"/>
                </a:lnTo>
                <a:lnTo>
                  <a:pt x="42" y="36"/>
                </a:lnTo>
                <a:lnTo>
                  <a:pt x="42" y="34"/>
                </a:lnTo>
                <a:lnTo>
                  <a:pt x="44" y="34"/>
                </a:lnTo>
                <a:lnTo>
                  <a:pt x="46" y="34"/>
                </a:lnTo>
                <a:lnTo>
                  <a:pt x="46" y="33"/>
                </a:lnTo>
                <a:lnTo>
                  <a:pt x="47" y="31"/>
                </a:lnTo>
                <a:lnTo>
                  <a:pt x="49" y="31"/>
                </a:lnTo>
                <a:lnTo>
                  <a:pt x="50" y="31"/>
                </a:lnTo>
                <a:lnTo>
                  <a:pt x="52" y="31"/>
                </a:lnTo>
                <a:lnTo>
                  <a:pt x="52" y="31"/>
                </a:lnTo>
                <a:lnTo>
                  <a:pt x="53" y="31"/>
                </a:lnTo>
                <a:lnTo>
                  <a:pt x="53" y="30"/>
                </a:lnTo>
                <a:lnTo>
                  <a:pt x="55" y="30"/>
                </a:lnTo>
                <a:lnTo>
                  <a:pt x="57" y="30"/>
                </a:lnTo>
                <a:lnTo>
                  <a:pt x="57" y="28"/>
                </a:lnTo>
                <a:lnTo>
                  <a:pt x="58" y="26"/>
                </a:lnTo>
                <a:lnTo>
                  <a:pt x="58" y="26"/>
                </a:lnTo>
                <a:lnTo>
                  <a:pt x="61" y="26"/>
                </a:lnTo>
                <a:lnTo>
                  <a:pt x="63" y="26"/>
                </a:lnTo>
                <a:lnTo>
                  <a:pt x="64" y="26"/>
                </a:lnTo>
                <a:lnTo>
                  <a:pt x="66" y="25"/>
                </a:lnTo>
                <a:lnTo>
                  <a:pt x="66" y="25"/>
                </a:lnTo>
                <a:lnTo>
                  <a:pt x="66" y="23"/>
                </a:lnTo>
                <a:lnTo>
                  <a:pt x="66" y="23"/>
                </a:lnTo>
                <a:lnTo>
                  <a:pt x="68" y="25"/>
                </a:lnTo>
                <a:lnTo>
                  <a:pt x="69" y="25"/>
                </a:lnTo>
                <a:lnTo>
                  <a:pt x="71" y="26"/>
                </a:lnTo>
                <a:lnTo>
                  <a:pt x="71" y="26"/>
                </a:lnTo>
                <a:lnTo>
                  <a:pt x="71" y="26"/>
                </a:lnTo>
                <a:lnTo>
                  <a:pt x="72" y="26"/>
                </a:lnTo>
                <a:lnTo>
                  <a:pt x="72" y="25"/>
                </a:lnTo>
                <a:lnTo>
                  <a:pt x="74" y="25"/>
                </a:lnTo>
                <a:lnTo>
                  <a:pt x="76" y="25"/>
                </a:lnTo>
                <a:lnTo>
                  <a:pt x="76" y="25"/>
                </a:lnTo>
                <a:lnTo>
                  <a:pt x="76" y="26"/>
                </a:lnTo>
                <a:lnTo>
                  <a:pt x="76" y="28"/>
                </a:lnTo>
                <a:lnTo>
                  <a:pt x="77" y="28"/>
                </a:lnTo>
                <a:lnTo>
                  <a:pt x="79" y="28"/>
                </a:lnTo>
                <a:lnTo>
                  <a:pt x="80" y="28"/>
                </a:lnTo>
                <a:lnTo>
                  <a:pt x="82" y="28"/>
                </a:lnTo>
                <a:lnTo>
                  <a:pt x="83" y="28"/>
                </a:lnTo>
                <a:lnTo>
                  <a:pt x="85" y="28"/>
                </a:lnTo>
                <a:lnTo>
                  <a:pt x="85" y="28"/>
                </a:lnTo>
                <a:lnTo>
                  <a:pt x="88" y="28"/>
                </a:lnTo>
                <a:lnTo>
                  <a:pt x="90" y="30"/>
                </a:lnTo>
                <a:lnTo>
                  <a:pt x="91" y="30"/>
                </a:lnTo>
                <a:lnTo>
                  <a:pt x="94" y="30"/>
                </a:lnTo>
                <a:lnTo>
                  <a:pt x="94" y="30"/>
                </a:lnTo>
                <a:lnTo>
                  <a:pt x="94" y="33"/>
                </a:lnTo>
                <a:lnTo>
                  <a:pt x="96" y="34"/>
                </a:lnTo>
                <a:lnTo>
                  <a:pt x="96" y="36"/>
                </a:lnTo>
                <a:lnTo>
                  <a:pt x="96" y="36"/>
                </a:lnTo>
                <a:lnTo>
                  <a:pt x="98" y="36"/>
                </a:lnTo>
                <a:lnTo>
                  <a:pt x="98" y="37"/>
                </a:lnTo>
                <a:lnTo>
                  <a:pt x="99" y="37"/>
                </a:lnTo>
                <a:lnTo>
                  <a:pt x="99" y="39"/>
                </a:lnTo>
                <a:lnTo>
                  <a:pt x="101" y="39"/>
                </a:lnTo>
                <a:lnTo>
                  <a:pt x="101" y="39"/>
                </a:lnTo>
                <a:lnTo>
                  <a:pt x="102" y="39"/>
                </a:lnTo>
                <a:lnTo>
                  <a:pt x="104" y="39"/>
                </a:lnTo>
                <a:lnTo>
                  <a:pt x="105" y="39"/>
                </a:lnTo>
                <a:lnTo>
                  <a:pt x="105" y="41"/>
                </a:lnTo>
                <a:lnTo>
                  <a:pt x="107" y="41"/>
                </a:lnTo>
                <a:lnTo>
                  <a:pt x="107" y="41"/>
                </a:lnTo>
                <a:lnTo>
                  <a:pt x="110" y="41"/>
                </a:lnTo>
                <a:lnTo>
                  <a:pt x="110" y="41"/>
                </a:lnTo>
                <a:lnTo>
                  <a:pt x="112" y="41"/>
                </a:lnTo>
                <a:lnTo>
                  <a:pt x="113" y="41"/>
                </a:lnTo>
                <a:lnTo>
                  <a:pt x="113" y="41"/>
                </a:lnTo>
                <a:lnTo>
                  <a:pt x="115" y="41"/>
                </a:lnTo>
                <a:lnTo>
                  <a:pt x="117" y="39"/>
                </a:lnTo>
                <a:lnTo>
                  <a:pt x="118" y="39"/>
                </a:lnTo>
                <a:lnTo>
                  <a:pt x="118" y="41"/>
                </a:lnTo>
                <a:lnTo>
                  <a:pt x="118" y="41"/>
                </a:lnTo>
                <a:lnTo>
                  <a:pt x="120" y="41"/>
                </a:lnTo>
                <a:lnTo>
                  <a:pt x="120" y="39"/>
                </a:lnTo>
                <a:lnTo>
                  <a:pt x="120" y="39"/>
                </a:lnTo>
                <a:lnTo>
                  <a:pt x="121" y="41"/>
                </a:lnTo>
                <a:lnTo>
                  <a:pt x="123" y="41"/>
                </a:lnTo>
                <a:lnTo>
                  <a:pt x="124" y="42"/>
                </a:lnTo>
                <a:lnTo>
                  <a:pt x="124" y="42"/>
                </a:lnTo>
                <a:lnTo>
                  <a:pt x="126" y="41"/>
                </a:lnTo>
                <a:lnTo>
                  <a:pt x="128" y="41"/>
                </a:lnTo>
                <a:lnTo>
                  <a:pt x="128" y="42"/>
                </a:lnTo>
                <a:lnTo>
                  <a:pt x="128" y="42"/>
                </a:lnTo>
                <a:lnTo>
                  <a:pt x="129" y="42"/>
                </a:lnTo>
                <a:lnTo>
                  <a:pt x="129" y="41"/>
                </a:lnTo>
                <a:lnTo>
                  <a:pt x="134" y="42"/>
                </a:lnTo>
                <a:lnTo>
                  <a:pt x="135" y="42"/>
                </a:lnTo>
                <a:lnTo>
                  <a:pt x="135" y="44"/>
                </a:lnTo>
                <a:lnTo>
                  <a:pt x="135" y="44"/>
                </a:lnTo>
                <a:lnTo>
                  <a:pt x="137" y="45"/>
                </a:lnTo>
                <a:lnTo>
                  <a:pt x="139" y="45"/>
                </a:lnTo>
                <a:lnTo>
                  <a:pt x="140" y="44"/>
                </a:lnTo>
                <a:lnTo>
                  <a:pt x="142" y="42"/>
                </a:lnTo>
                <a:lnTo>
                  <a:pt x="142" y="41"/>
                </a:lnTo>
                <a:lnTo>
                  <a:pt x="143" y="41"/>
                </a:lnTo>
                <a:lnTo>
                  <a:pt x="145" y="41"/>
                </a:lnTo>
                <a:lnTo>
                  <a:pt x="145" y="41"/>
                </a:lnTo>
                <a:lnTo>
                  <a:pt x="146" y="41"/>
                </a:lnTo>
                <a:lnTo>
                  <a:pt x="148" y="39"/>
                </a:lnTo>
                <a:lnTo>
                  <a:pt x="148" y="39"/>
                </a:lnTo>
                <a:lnTo>
                  <a:pt x="150" y="37"/>
                </a:lnTo>
                <a:lnTo>
                  <a:pt x="150" y="37"/>
                </a:lnTo>
                <a:lnTo>
                  <a:pt x="151" y="36"/>
                </a:lnTo>
                <a:lnTo>
                  <a:pt x="151" y="36"/>
                </a:lnTo>
                <a:lnTo>
                  <a:pt x="153" y="34"/>
                </a:lnTo>
                <a:lnTo>
                  <a:pt x="153" y="31"/>
                </a:lnTo>
                <a:lnTo>
                  <a:pt x="153" y="31"/>
                </a:lnTo>
                <a:lnTo>
                  <a:pt x="153" y="30"/>
                </a:lnTo>
                <a:lnTo>
                  <a:pt x="151" y="30"/>
                </a:lnTo>
                <a:lnTo>
                  <a:pt x="151" y="30"/>
                </a:lnTo>
                <a:lnTo>
                  <a:pt x="150" y="28"/>
                </a:lnTo>
                <a:lnTo>
                  <a:pt x="148" y="28"/>
                </a:lnTo>
                <a:lnTo>
                  <a:pt x="148" y="26"/>
                </a:lnTo>
                <a:lnTo>
                  <a:pt x="148" y="25"/>
                </a:lnTo>
                <a:lnTo>
                  <a:pt x="148" y="25"/>
                </a:lnTo>
                <a:lnTo>
                  <a:pt x="148" y="23"/>
                </a:lnTo>
                <a:lnTo>
                  <a:pt x="146" y="23"/>
                </a:lnTo>
                <a:lnTo>
                  <a:pt x="146" y="22"/>
                </a:lnTo>
                <a:lnTo>
                  <a:pt x="146" y="22"/>
                </a:lnTo>
                <a:lnTo>
                  <a:pt x="146" y="20"/>
                </a:lnTo>
                <a:lnTo>
                  <a:pt x="146" y="17"/>
                </a:lnTo>
                <a:lnTo>
                  <a:pt x="146" y="17"/>
                </a:lnTo>
                <a:lnTo>
                  <a:pt x="148" y="15"/>
                </a:lnTo>
                <a:lnTo>
                  <a:pt x="148" y="15"/>
                </a:lnTo>
                <a:lnTo>
                  <a:pt x="148" y="14"/>
                </a:lnTo>
                <a:lnTo>
                  <a:pt x="148" y="14"/>
                </a:lnTo>
                <a:lnTo>
                  <a:pt x="150" y="12"/>
                </a:lnTo>
                <a:lnTo>
                  <a:pt x="150" y="12"/>
                </a:lnTo>
                <a:lnTo>
                  <a:pt x="151" y="11"/>
                </a:lnTo>
                <a:lnTo>
                  <a:pt x="151" y="11"/>
                </a:lnTo>
                <a:lnTo>
                  <a:pt x="151" y="9"/>
                </a:lnTo>
                <a:lnTo>
                  <a:pt x="153" y="9"/>
                </a:lnTo>
                <a:lnTo>
                  <a:pt x="153" y="8"/>
                </a:lnTo>
                <a:lnTo>
                  <a:pt x="153" y="8"/>
                </a:lnTo>
                <a:lnTo>
                  <a:pt x="158" y="6"/>
                </a:lnTo>
                <a:lnTo>
                  <a:pt x="159" y="3"/>
                </a:lnTo>
                <a:lnTo>
                  <a:pt x="161" y="3"/>
                </a:lnTo>
                <a:lnTo>
                  <a:pt x="161" y="0"/>
                </a:lnTo>
                <a:lnTo>
                  <a:pt x="16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49" name="Freeform 210"/>
          <p:cNvSpPr>
            <a:spLocks/>
          </p:cNvSpPr>
          <p:nvPr/>
        </p:nvSpPr>
        <p:spPr bwMode="auto">
          <a:xfrm>
            <a:off x="-2773344" y="3798114"/>
            <a:ext cx="199911" cy="139160"/>
          </a:xfrm>
          <a:custGeom>
            <a:avLst/>
            <a:gdLst>
              <a:gd name="T0" fmla="*/ 27 w 38"/>
              <a:gd name="T1" fmla="*/ 0 h 26"/>
              <a:gd name="T2" fmla="*/ 28 w 38"/>
              <a:gd name="T3" fmla="*/ 0 h 26"/>
              <a:gd name="T4" fmla="*/ 31 w 38"/>
              <a:gd name="T5" fmla="*/ 4 h 26"/>
              <a:gd name="T6" fmla="*/ 35 w 38"/>
              <a:gd name="T7" fmla="*/ 6 h 26"/>
              <a:gd name="T8" fmla="*/ 36 w 38"/>
              <a:gd name="T9" fmla="*/ 9 h 26"/>
              <a:gd name="T10" fmla="*/ 38 w 38"/>
              <a:gd name="T11" fmla="*/ 11 h 26"/>
              <a:gd name="T12" fmla="*/ 38 w 38"/>
              <a:gd name="T13" fmla="*/ 11 h 26"/>
              <a:gd name="T14" fmla="*/ 36 w 38"/>
              <a:gd name="T15" fmla="*/ 17 h 26"/>
              <a:gd name="T16" fmla="*/ 35 w 38"/>
              <a:gd name="T17" fmla="*/ 17 h 26"/>
              <a:gd name="T18" fmla="*/ 33 w 38"/>
              <a:gd name="T19" fmla="*/ 17 h 26"/>
              <a:gd name="T20" fmla="*/ 31 w 38"/>
              <a:gd name="T21" fmla="*/ 20 h 26"/>
              <a:gd name="T22" fmla="*/ 28 w 38"/>
              <a:gd name="T23" fmla="*/ 22 h 26"/>
              <a:gd name="T24" fmla="*/ 25 w 38"/>
              <a:gd name="T25" fmla="*/ 20 h 26"/>
              <a:gd name="T26" fmla="*/ 22 w 38"/>
              <a:gd name="T27" fmla="*/ 20 h 26"/>
              <a:gd name="T28" fmla="*/ 19 w 38"/>
              <a:gd name="T29" fmla="*/ 23 h 26"/>
              <a:gd name="T30" fmla="*/ 17 w 38"/>
              <a:gd name="T31" fmla="*/ 25 h 26"/>
              <a:gd name="T32" fmla="*/ 14 w 38"/>
              <a:gd name="T33" fmla="*/ 25 h 26"/>
              <a:gd name="T34" fmla="*/ 11 w 38"/>
              <a:gd name="T35" fmla="*/ 25 h 26"/>
              <a:gd name="T36" fmla="*/ 8 w 38"/>
              <a:gd name="T37" fmla="*/ 26 h 26"/>
              <a:gd name="T38" fmla="*/ 8 w 38"/>
              <a:gd name="T39" fmla="*/ 25 h 26"/>
              <a:gd name="T40" fmla="*/ 5 w 38"/>
              <a:gd name="T41" fmla="*/ 25 h 26"/>
              <a:gd name="T42" fmla="*/ 3 w 38"/>
              <a:gd name="T43" fmla="*/ 22 h 26"/>
              <a:gd name="T44" fmla="*/ 2 w 38"/>
              <a:gd name="T45" fmla="*/ 20 h 26"/>
              <a:gd name="T46" fmla="*/ 2 w 38"/>
              <a:gd name="T47" fmla="*/ 17 h 26"/>
              <a:gd name="T48" fmla="*/ 0 w 38"/>
              <a:gd name="T49" fmla="*/ 14 h 26"/>
              <a:gd name="T50" fmla="*/ 2 w 38"/>
              <a:gd name="T51" fmla="*/ 14 h 26"/>
              <a:gd name="T52" fmla="*/ 2 w 38"/>
              <a:gd name="T53" fmla="*/ 11 h 26"/>
              <a:gd name="T54" fmla="*/ 2 w 38"/>
              <a:gd name="T55" fmla="*/ 8 h 26"/>
              <a:gd name="T56" fmla="*/ 5 w 38"/>
              <a:gd name="T57" fmla="*/ 9 h 26"/>
              <a:gd name="T58" fmla="*/ 5 w 38"/>
              <a:gd name="T59" fmla="*/ 8 h 26"/>
              <a:gd name="T60" fmla="*/ 5 w 38"/>
              <a:gd name="T61" fmla="*/ 4 h 26"/>
              <a:gd name="T62" fmla="*/ 11 w 38"/>
              <a:gd name="T63" fmla="*/ 3 h 26"/>
              <a:gd name="T64" fmla="*/ 13 w 38"/>
              <a:gd name="T65" fmla="*/ 4 h 26"/>
              <a:gd name="T66" fmla="*/ 13 w 38"/>
              <a:gd name="T67" fmla="*/ 4 h 26"/>
              <a:gd name="T68" fmla="*/ 14 w 38"/>
              <a:gd name="T69" fmla="*/ 3 h 26"/>
              <a:gd name="T70" fmla="*/ 16 w 38"/>
              <a:gd name="T71" fmla="*/ 1 h 26"/>
              <a:gd name="T72" fmla="*/ 19 w 38"/>
              <a:gd name="T73" fmla="*/ 1 h 26"/>
              <a:gd name="T74" fmla="*/ 20 w 38"/>
              <a:gd name="T75" fmla="*/ 1 h 26"/>
              <a:gd name="T76" fmla="*/ 22 w 38"/>
              <a:gd name="T77" fmla="*/ 0 h 26"/>
              <a:gd name="T78" fmla="*/ 25 w 38"/>
              <a:gd name="T7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8" h="26">
                <a:moveTo>
                  <a:pt x="27" y="0"/>
                </a:move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5" y="6"/>
                </a:lnTo>
                <a:lnTo>
                  <a:pt x="35" y="6"/>
                </a:lnTo>
                <a:lnTo>
                  <a:pt x="36" y="9"/>
                </a:lnTo>
                <a:lnTo>
                  <a:pt x="36" y="9"/>
                </a:lnTo>
                <a:lnTo>
                  <a:pt x="38" y="11"/>
                </a:lnTo>
                <a:lnTo>
                  <a:pt x="38" y="11"/>
                </a:lnTo>
                <a:lnTo>
                  <a:pt x="38" y="11"/>
                </a:lnTo>
                <a:lnTo>
                  <a:pt x="36" y="12"/>
                </a:lnTo>
                <a:lnTo>
                  <a:pt x="36" y="17"/>
                </a:lnTo>
                <a:lnTo>
                  <a:pt x="36" y="17"/>
                </a:lnTo>
                <a:lnTo>
                  <a:pt x="35" y="17"/>
                </a:lnTo>
                <a:lnTo>
                  <a:pt x="35" y="17"/>
                </a:lnTo>
                <a:lnTo>
                  <a:pt x="33" y="17"/>
                </a:lnTo>
                <a:lnTo>
                  <a:pt x="33" y="20"/>
                </a:lnTo>
                <a:lnTo>
                  <a:pt x="31" y="20"/>
                </a:lnTo>
                <a:lnTo>
                  <a:pt x="30" y="22"/>
                </a:lnTo>
                <a:lnTo>
                  <a:pt x="28" y="22"/>
                </a:lnTo>
                <a:lnTo>
                  <a:pt x="27" y="20"/>
                </a:lnTo>
                <a:lnTo>
                  <a:pt x="25" y="20"/>
                </a:lnTo>
                <a:lnTo>
                  <a:pt x="25" y="20"/>
                </a:lnTo>
                <a:lnTo>
                  <a:pt x="22" y="20"/>
                </a:lnTo>
                <a:lnTo>
                  <a:pt x="22" y="22"/>
                </a:lnTo>
                <a:lnTo>
                  <a:pt x="19" y="23"/>
                </a:lnTo>
                <a:lnTo>
                  <a:pt x="17" y="25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1" y="25"/>
                </a:lnTo>
                <a:lnTo>
                  <a:pt x="9" y="25"/>
                </a:lnTo>
                <a:lnTo>
                  <a:pt x="8" y="26"/>
                </a:lnTo>
                <a:lnTo>
                  <a:pt x="8" y="25"/>
                </a:lnTo>
                <a:lnTo>
                  <a:pt x="8" y="25"/>
                </a:lnTo>
                <a:lnTo>
                  <a:pt x="6" y="25"/>
                </a:lnTo>
                <a:lnTo>
                  <a:pt x="5" y="25"/>
                </a:lnTo>
                <a:lnTo>
                  <a:pt x="5" y="25"/>
                </a:lnTo>
                <a:lnTo>
                  <a:pt x="3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7"/>
                </a:lnTo>
                <a:lnTo>
                  <a:pt x="2" y="17"/>
                </a:lnTo>
                <a:lnTo>
                  <a:pt x="0" y="14"/>
                </a:lnTo>
                <a:lnTo>
                  <a:pt x="2" y="14"/>
                </a:lnTo>
                <a:lnTo>
                  <a:pt x="2" y="14"/>
                </a:lnTo>
                <a:lnTo>
                  <a:pt x="2" y="12"/>
                </a:lnTo>
                <a:lnTo>
                  <a:pt x="2" y="11"/>
                </a:lnTo>
                <a:lnTo>
                  <a:pt x="2" y="8"/>
                </a:lnTo>
                <a:lnTo>
                  <a:pt x="2" y="8"/>
                </a:lnTo>
                <a:lnTo>
                  <a:pt x="2" y="8"/>
                </a:lnTo>
                <a:lnTo>
                  <a:pt x="5" y="9"/>
                </a:lnTo>
                <a:lnTo>
                  <a:pt x="5" y="8"/>
                </a:lnTo>
                <a:lnTo>
                  <a:pt x="5" y="8"/>
                </a:lnTo>
                <a:lnTo>
                  <a:pt x="5" y="6"/>
                </a:lnTo>
                <a:lnTo>
                  <a:pt x="5" y="4"/>
                </a:lnTo>
                <a:lnTo>
                  <a:pt x="9" y="3"/>
                </a:lnTo>
                <a:lnTo>
                  <a:pt x="11" y="3"/>
                </a:lnTo>
                <a:lnTo>
                  <a:pt x="11" y="4"/>
                </a:lnTo>
                <a:lnTo>
                  <a:pt x="13" y="4"/>
                </a:lnTo>
                <a:lnTo>
                  <a:pt x="13" y="4"/>
                </a:lnTo>
                <a:lnTo>
                  <a:pt x="13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1"/>
                </a:lnTo>
                <a:lnTo>
                  <a:pt x="19" y="1"/>
                </a:lnTo>
                <a:lnTo>
                  <a:pt x="20" y="1"/>
                </a:lnTo>
                <a:lnTo>
                  <a:pt x="20" y="1"/>
                </a:lnTo>
                <a:lnTo>
                  <a:pt x="22" y="0"/>
                </a:lnTo>
                <a:lnTo>
                  <a:pt x="22" y="0"/>
                </a:lnTo>
                <a:lnTo>
                  <a:pt x="24" y="1"/>
                </a:lnTo>
                <a:lnTo>
                  <a:pt x="25" y="0"/>
                </a:lnTo>
                <a:lnTo>
                  <a:pt x="2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0" name="Freeform 214"/>
          <p:cNvSpPr>
            <a:spLocks/>
          </p:cNvSpPr>
          <p:nvPr/>
        </p:nvSpPr>
        <p:spPr bwMode="auto">
          <a:xfrm>
            <a:off x="-2920647" y="3685718"/>
            <a:ext cx="136783" cy="155218"/>
          </a:xfrm>
          <a:custGeom>
            <a:avLst/>
            <a:gdLst>
              <a:gd name="T0" fmla="*/ 7 w 26"/>
              <a:gd name="T1" fmla="*/ 0 h 29"/>
              <a:gd name="T2" fmla="*/ 9 w 26"/>
              <a:gd name="T3" fmla="*/ 0 h 29"/>
              <a:gd name="T4" fmla="*/ 11 w 26"/>
              <a:gd name="T5" fmla="*/ 0 h 29"/>
              <a:gd name="T6" fmla="*/ 11 w 26"/>
              <a:gd name="T7" fmla="*/ 2 h 29"/>
              <a:gd name="T8" fmla="*/ 12 w 26"/>
              <a:gd name="T9" fmla="*/ 2 h 29"/>
              <a:gd name="T10" fmla="*/ 15 w 26"/>
              <a:gd name="T11" fmla="*/ 7 h 29"/>
              <a:gd name="T12" fmla="*/ 17 w 26"/>
              <a:gd name="T13" fmla="*/ 7 h 29"/>
              <a:gd name="T14" fmla="*/ 20 w 26"/>
              <a:gd name="T15" fmla="*/ 8 h 29"/>
              <a:gd name="T16" fmla="*/ 25 w 26"/>
              <a:gd name="T17" fmla="*/ 10 h 29"/>
              <a:gd name="T18" fmla="*/ 26 w 26"/>
              <a:gd name="T19" fmla="*/ 11 h 29"/>
              <a:gd name="T20" fmla="*/ 26 w 26"/>
              <a:gd name="T21" fmla="*/ 13 h 29"/>
              <a:gd name="T22" fmla="*/ 25 w 26"/>
              <a:gd name="T23" fmla="*/ 14 h 29"/>
              <a:gd name="T24" fmla="*/ 23 w 26"/>
              <a:gd name="T25" fmla="*/ 14 h 29"/>
              <a:gd name="T26" fmla="*/ 23 w 26"/>
              <a:gd name="T27" fmla="*/ 14 h 29"/>
              <a:gd name="T28" fmla="*/ 23 w 26"/>
              <a:gd name="T29" fmla="*/ 18 h 29"/>
              <a:gd name="T30" fmla="*/ 23 w 26"/>
              <a:gd name="T31" fmla="*/ 18 h 29"/>
              <a:gd name="T32" fmla="*/ 20 w 26"/>
              <a:gd name="T33" fmla="*/ 19 h 29"/>
              <a:gd name="T34" fmla="*/ 18 w 26"/>
              <a:gd name="T35" fmla="*/ 18 h 29"/>
              <a:gd name="T36" fmla="*/ 18 w 26"/>
              <a:gd name="T37" fmla="*/ 16 h 29"/>
              <a:gd name="T38" fmla="*/ 17 w 26"/>
              <a:gd name="T39" fmla="*/ 16 h 29"/>
              <a:gd name="T40" fmla="*/ 15 w 26"/>
              <a:gd name="T41" fmla="*/ 18 h 29"/>
              <a:gd name="T42" fmla="*/ 14 w 26"/>
              <a:gd name="T43" fmla="*/ 19 h 29"/>
              <a:gd name="T44" fmla="*/ 12 w 26"/>
              <a:gd name="T45" fmla="*/ 22 h 29"/>
              <a:gd name="T46" fmla="*/ 11 w 26"/>
              <a:gd name="T47" fmla="*/ 22 h 29"/>
              <a:gd name="T48" fmla="*/ 11 w 26"/>
              <a:gd name="T49" fmla="*/ 24 h 29"/>
              <a:gd name="T50" fmla="*/ 12 w 26"/>
              <a:gd name="T51" fmla="*/ 25 h 29"/>
              <a:gd name="T52" fmla="*/ 12 w 26"/>
              <a:gd name="T53" fmla="*/ 27 h 29"/>
              <a:gd name="T54" fmla="*/ 12 w 26"/>
              <a:gd name="T55" fmla="*/ 29 h 29"/>
              <a:gd name="T56" fmla="*/ 9 w 26"/>
              <a:gd name="T57" fmla="*/ 25 h 29"/>
              <a:gd name="T58" fmla="*/ 3 w 26"/>
              <a:gd name="T59" fmla="*/ 21 h 29"/>
              <a:gd name="T60" fmla="*/ 3 w 26"/>
              <a:gd name="T61" fmla="*/ 19 h 29"/>
              <a:gd name="T62" fmla="*/ 1 w 26"/>
              <a:gd name="T63" fmla="*/ 19 h 29"/>
              <a:gd name="T64" fmla="*/ 1 w 26"/>
              <a:gd name="T65" fmla="*/ 19 h 29"/>
              <a:gd name="T66" fmla="*/ 0 w 26"/>
              <a:gd name="T67" fmla="*/ 18 h 29"/>
              <a:gd name="T68" fmla="*/ 0 w 26"/>
              <a:gd name="T69" fmla="*/ 18 h 29"/>
              <a:gd name="T70" fmla="*/ 1 w 26"/>
              <a:gd name="T71" fmla="*/ 16 h 29"/>
              <a:gd name="T72" fmla="*/ 1 w 26"/>
              <a:gd name="T73" fmla="*/ 16 h 29"/>
              <a:gd name="T74" fmla="*/ 0 w 26"/>
              <a:gd name="T75" fmla="*/ 13 h 29"/>
              <a:gd name="T76" fmla="*/ 0 w 26"/>
              <a:gd name="T77" fmla="*/ 10 h 29"/>
              <a:gd name="T78" fmla="*/ 3 w 26"/>
              <a:gd name="T79" fmla="*/ 10 h 29"/>
              <a:gd name="T80" fmla="*/ 3 w 26"/>
              <a:gd name="T81" fmla="*/ 7 h 29"/>
              <a:gd name="T82" fmla="*/ 3 w 26"/>
              <a:gd name="T83" fmla="*/ 5 h 29"/>
              <a:gd name="T84" fmla="*/ 6 w 26"/>
              <a:gd name="T85" fmla="*/ 3 h 29"/>
              <a:gd name="T86" fmla="*/ 6 w 26"/>
              <a:gd name="T87" fmla="*/ 3 h 29"/>
              <a:gd name="T88" fmla="*/ 7 w 26"/>
              <a:gd name="T89" fmla="*/ 5 h 29"/>
              <a:gd name="T90" fmla="*/ 7 w 26"/>
              <a:gd name="T91" fmla="*/ 2 h 29"/>
              <a:gd name="T92" fmla="*/ 7 w 26"/>
              <a:gd name="T9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" h="29">
                <a:moveTo>
                  <a:pt x="7" y="0"/>
                </a:moveTo>
                <a:lnTo>
                  <a:pt x="7" y="0"/>
                </a:lnTo>
                <a:lnTo>
                  <a:pt x="9" y="0"/>
                </a:lnTo>
                <a:lnTo>
                  <a:pt x="9" y="0"/>
                </a:lnTo>
                <a:lnTo>
                  <a:pt x="9" y="0"/>
                </a:lnTo>
                <a:lnTo>
                  <a:pt x="11" y="0"/>
                </a:lnTo>
                <a:lnTo>
                  <a:pt x="11" y="0"/>
                </a:lnTo>
                <a:lnTo>
                  <a:pt x="11" y="2"/>
                </a:lnTo>
                <a:lnTo>
                  <a:pt x="11" y="2"/>
                </a:lnTo>
                <a:lnTo>
                  <a:pt x="12" y="2"/>
                </a:lnTo>
                <a:lnTo>
                  <a:pt x="14" y="3"/>
                </a:lnTo>
                <a:lnTo>
                  <a:pt x="15" y="7"/>
                </a:lnTo>
                <a:lnTo>
                  <a:pt x="17" y="7"/>
                </a:lnTo>
                <a:lnTo>
                  <a:pt x="17" y="7"/>
                </a:lnTo>
                <a:lnTo>
                  <a:pt x="18" y="8"/>
                </a:lnTo>
                <a:lnTo>
                  <a:pt x="20" y="8"/>
                </a:lnTo>
                <a:lnTo>
                  <a:pt x="22" y="8"/>
                </a:lnTo>
                <a:lnTo>
                  <a:pt x="25" y="10"/>
                </a:lnTo>
                <a:lnTo>
                  <a:pt x="26" y="11"/>
                </a:lnTo>
                <a:lnTo>
                  <a:pt x="26" y="11"/>
                </a:lnTo>
                <a:lnTo>
                  <a:pt x="26" y="13"/>
                </a:lnTo>
                <a:lnTo>
                  <a:pt x="26" y="13"/>
                </a:lnTo>
                <a:lnTo>
                  <a:pt x="25" y="13"/>
                </a:lnTo>
                <a:lnTo>
                  <a:pt x="25" y="14"/>
                </a:lnTo>
                <a:lnTo>
                  <a:pt x="23" y="14"/>
                </a:lnTo>
                <a:lnTo>
                  <a:pt x="23" y="14"/>
                </a:lnTo>
                <a:lnTo>
                  <a:pt x="22" y="14"/>
                </a:lnTo>
                <a:lnTo>
                  <a:pt x="23" y="14"/>
                </a:lnTo>
                <a:lnTo>
                  <a:pt x="23" y="16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2" y="18"/>
                </a:lnTo>
                <a:lnTo>
                  <a:pt x="20" y="19"/>
                </a:lnTo>
                <a:lnTo>
                  <a:pt x="18" y="19"/>
                </a:lnTo>
                <a:lnTo>
                  <a:pt x="18" y="18"/>
                </a:lnTo>
                <a:lnTo>
                  <a:pt x="18" y="18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5" y="18"/>
                </a:lnTo>
                <a:lnTo>
                  <a:pt x="15" y="19"/>
                </a:lnTo>
                <a:lnTo>
                  <a:pt x="14" y="19"/>
                </a:lnTo>
                <a:lnTo>
                  <a:pt x="14" y="21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9" y="22"/>
                </a:lnTo>
                <a:lnTo>
                  <a:pt x="11" y="24"/>
                </a:lnTo>
                <a:lnTo>
                  <a:pt x="12" y="25"/>
                </a:lnTo>
                <a:lnTo>
                  <a:pt x="12" y="25"/>
                </a:lnTo>
                <a:lnTo>
                  <a:pt x="12" y="27"/>
                </a:lnTo>
                <a:lnTo>
                  <a:pt x="12" y="27"/>
                </a:lnTo>
                <a:lnTo>
                  <a:pt x="12" y="29"/>
                </a:lnTo>
                <a:lnTo>
                  <a:pt x="12" y="29"/>
                </a:lnTo>
                <a:lnTo>
                  <a:pt x="11" y="29"/>
                </a:lnTo>
                <a:lnTo>
                  <a:pt x="9" y="25"/>
                </a:lnTo>
                <a:lnTo>
                  <a:pt x="6" y="22"/>
                </a:lnTo>
                <a:lnTo>
                  <a:pt x="3" y="21"/>
                </a:lnTo>
                <a:lnTo>
                  <a:pt x="1" y="21"/>
                </a:lnTo>
                <a:lnTo>
                  <a:pt x="3" y="19"/>
                </a:lnTo>
                <a:lnTo>
                  <a:pt x="3" y="19"/>
                </a:lnTo>
                <a:lnTo>
                  <a:pt x="1" y="19"/>
                </a:lnTo>
                <a:lnTo>
                  <a:pt x="1" y="19"/>
                </a:lnTo>
                <a:lnTo>
                  <a:pt x="1" y="19"/>
                </a:lnTo>
                <a:lnTo>
                  <a:pt x="0" y="19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" y="16"/>
                </a:lnTo>
                <a:lnTo>
                  <a:pt x="1" y="16"/>
                </a:lnTo>
                <a:lnTo>
                  <a:pt x="1" y="16"/>
                </a:lnTo>
                <a:lnTo>
                  <a:pt x="0" y="13"/>
                </a:lnTo>
                <a:lnTo>
                  <a:pt x="0" y="13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3" y="10"/>
                </a:lnTo>
                <a:lnTo>
                  <a:pt x="3" y="8"/>
                </a:lnTo>
                <a:lnTo>
                  <a:pt x="3" y="7"/>
                </a:lnTo>
                <a:lnTo>
                  <a:pt x="3" y="7"/>
                </a:lnTo>
                <a:lnTo>
                  <a:pt x="3" y="5"/>
                </a:lnTo>
                <a:lnTo>
                  <a:pt x="4" y="5"/>
                </a:lnTo>
                <a:lnTo>
                  <a:pt x="6" y="3"/>
                </a:lnTo>
                <a:lnTo>
                  <a:pt x="6" y="3"/>
                </a:lnTo>
                <a:lnTo>
                  <a:pt x="6" y="3"/>
                </a:lnTo>
                <a:lnTo>
                  <a:pt x="7" y="5"/>
                </a:lnTo>
                <a:lnTo>
                  <a:pt x="7" y="5"/>
                </a:lnTo>
                <a:lnTo>
                  <a:pt x="7" y="3"/>
                </a:lnTo>
                <a:lnTo>
                  <a:pt x="7" y="2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1" name="Freeform 215"/>
          <p:cNvSpPr>
            <a:spLocks/>
          </p:cNvSpPr>
          <p:nvPr/>
        </p:nvSpPr>
        <p:spPr bwMode="auto">
          <a:xfrm>
            <a:off x="-2299867" y="3204013"/>
            <a:ext cx="263043" cy="299726"/>
          </a:xfrm>
          <a:custGeom>
            <a:avLst/>
            <a:gdLst>
              <a:gd name="T0" fmla="*/ 14 w 50"/>
              <a:gd name="T1" fmla="*/ 2 h 56"/>
              <a:gd name="T2" fmla="*/ 17 w 50"/>
              <a:gd name="T3" fmla="*/ 4 h 56"/>
              <a:gd name="T4" fmla="*/ 20 w 50"/>
              <a:gd name="T5" fmla="*/ 5 h 56"/>
              <a:gd name="T6" fmla="*/ 23 w 50"/>
              <a:gd name="T7" fmla="*/ 5 h 56"/>
              <a:gd name="T8" fmla="*/ 25 w 50"/>
              <a:gd name="T9" fmla="*/ 7 h 56"/>
              <a:gd name="T10" fmla="*/ 27 w 50"/>
              <a:gd name="T11" fmla="*/ 8 h 56"/>
              <a:gd name="T12" fmla="*/ 28 w 50"/>
              <a:gd name="T13" fmla="*/ 7 h 56"/>
              <a:gd name="T14" fmla="*/ 33 w 50"/>
              <a:gd name="T15" fmla="*/ 11 h 56"/>
              <a:gd name="T16" fmla="*/ 36 w 50"/>
              <a:gd name="T17" fmla="*/ 10 h 56"/>
              <a:gd name="T18" fmla="*/ 38 w 50"/>
              <a:gd name="T19" fmla="*/ 15 h 56"/>
              <a:gd name="T20" fmla="*/ 36 w 50"/>
              <a:gd name="T21" fmla="*/ 18 h 56"/>
              <a:gd name="T22" fmla="*/ 36 w 50"/>
              <a:gd name="T23" fmla="*/ 19 h 56"/>
              <a:gd name="T24" fmla="*/ 39 w 50"/>
              <a:gd name="T25" fmla="*/ 22 h 56"/>
              <a:gd name="T26" fmla="*/ 42 w 50"/>
              <a:gd name="T27" fmla="*/ 24 h 56"/>
              <a:gd name="T28" fmla="*/ 41 w 50"/>
              <a:gd name="T29" fmla="*/ 26 h 56"/>
              <a:gd name="T30" fmla="*/ 42 w 50"/>
              <a:gd name="T31" fmla="*/ 29 h 56"/>
              <a:gd name="T32" fmla="*/ 44 w 50"/>
              <a:gd name="T33" fmla="*/ 30 h 56"/>
              <a:gd name="T34" fmla="*/ 47 w 50"/>
              <a:gd name="T35" fmla="*/ 34 h 56"/>
              <a:gd name="T36" fmla="*/ 50 w 50"/>
              <a:gd name="T37" fmla="*/ 38 h 56"/>
              <a:gd name="T38" fmla="*/ 47 w 50"/>
              <a:gd name="T39" fmla="*/ 40 h 56"/>
              <a:gd name="T40" fmla="*/ 44 w 50"/>
              <a:gd name="T41" fmla="*/ 38 h 56"/>
              <a:gd name="T42" fmla="*/ 42 w 50"/>
              <a:gd name="T43" fmla="*/ 38 h 56"/>
              <a:gd name="T44" fmla="*/ 41 w 50"/>
              <a:gd name="T45" fmla="*/ 38 h 56"/>
              <a:gd name="T46" fmla="*/ 38 w 50"/>
              <a:gd name="T47" fmla="*/ 38 h 56"/>
              <a:gd name="T48" fmla="*/ 38 w 50"/>
              <a:gd name="T49" fmla="*/ 40 h 56"/>
              <a:gd name="T50" fmla="*/ 36 w 50"/>
              <a:gd name="T51" fmla="*/ 37 h 56"/>
              <a:gd name="T52" fmla="*/ 33 w 50"/>
              <a:gd name="T53" fmla="*/ 38 h 56"/>
              <a:gd name="T54" fmla="*/ 35 w 50"/>
              <a:gd name="T55" fmla="*/ 43 h 56"/>
              <a:gd name="T56" fmla="*/ 31 w 50"/>
              <a:gd name="T57" fmla="*/ 46 h 56"/>
              <a:gd name="T58" fmla="*/ 30 w 50"/>
              <a:gd name="T59" fmla="*/ 51 h 56"/>
              <a:gd name="T60" fmla="*/ 27 w 50"/>
              <a:gd name="T61" fmla="*/ 54 h 56"/>
              <a:gd name="T62" fmla="*/ 27 w 50"/>
              <a:gd name="T63" fmla="*/ 56 h 56"/>
              <a:gd name="T64" fmla="*/ 23 w 50"/>
              <a:gd name="T65" fmla="*/ 56 h 56"/>
              <a:gd name="T66" fmla="*/ 22 w 50"/>
              <a:gd name="T67" fmla="*/ 54 h 56"/>
              <a:gd name="T68" fmla="*/ 22 w 50"/>
              <a:gd name="T69" fmla="*/ 52 h 56"/>
              <a:gd name="T70" fmla="*/ 22 w 50"/>
              <a:gd name="T71" fmla="*/ 51 h 56"/>
              <a:gd name="T72" fmla="*/ 20 w 50"/>
              <a:gd name="T73" fmla="*/ 46 h 56"/>
              <a:gd name="T74" fmla="*/ 23 w 50"/>
              <a:gd name="T75" fmla="*/ 38 h 56"/>
              <a:gd name="T76" fmla="*/ 22 w 50"/>
              <a:gd name="T77" fmla="*/ 34 h 56"/>
              <a:gd name="T78" fmla="*/ 19 w 50"/>
              <a:gd name="T79" fmla="*/ 27 h 56"/>
              <a:gd name="T80" fmla="*/ 16 w 50"/>
              <a:gd name="T81" fmla="*/ 24 h 56"/>
              <a:gd name="T82" fmla="*/ 12 w 50"/>
              <a:gd name="T83" fmla="*/ 19 h 56"/>
              <a:gd name="T84" fmla="*/ 9 w 50"/>
              <a:gd name="T85" fmla="*/ 16 h 56"/>
              <a:gd name="T86" fmla="*/ 8 w 50"/>
              <a:gd name="T87" fmla="*/ 13 h 56"/>
              <a:gd name="T88" fmla="*/ 5 w 50"/>
              <a:gd name="T89" fmla="*/ 8 h 56"/>
              <a:gd name="T90" fmla="*/ 1 w 50"/>
              <a:gd name="T91" fmla="*/ 5 h 56"/>
              <a:gd name="T92" fmla="*/ 0 w 50"/>
              <a:gd name="T93" fmla="*/ 5 h 56"/>
              <a:gd name="T94" fmla="*/ 5 w 50"/>
              <a:gd name="T95" fmla="*/ 4 h 56"/>
              <a:gd name="T96" fmla="*/ 11 w 50"/>
              <a:gd name="T97" fmla="*/ 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6">
                <a:moveTo>
                  <a:pt x="12" y="0"/>
                </a:moveTo>
                <a:lnTo>
                  <a:pt x="12" y="2"/>
                </a:lnTo>
                <a:lnTo>
                  <a:pt x="14" y="2"/>
                </a:lnTo>
                <a:lnTo>
                  <a:pt x="16" y="2"/>
                </a:lnTo>
                <a:lnTo>
                  <a:pt x="17" y="2"/>
                </a:lnTo>
                <a:lnTo>
                  <a:pt x="17" y="4"/>
                </a:lnTo>
                <a:lnTo>
                  <a:pt x="19" y="4"/>
                </a:lnTo>
                <a:lnTo>
                  <a:pt x="20" y="4"/>
                </a:lnTo>
                <a:lnTo>
                  <a:pt x="20" y="5"/>
                </a:lnTo>
                <a:lnTo>
                  <a:pt x="20" y="5"/>
                </a:lnTo>
                <a:lnTo>
                  <a:pt x="22" y="5"/>
                </a:lnTo>
                <a:lnTo>
                  <a:pt x="23" y="5"/>
                </a:lnTo>
                <a:lnTo>
                  <a:pt x="25" y="7"/>
                </a:lnTo>
                <a:lnTo>
                  <a:pt x="23" y="7"/>
                </a:lnTo>
                <a:lnTo>
                  <a:pt x="25" y="7"/>
                </a:lnTo>
                <a:lnTo>
                  <a:pt x="25" y="7"/>
                </a:lnTo>
                <a:lnTo>
                  <a:pt x="25" y="7"/>
                </a:lnTo>
                <a:lnTo>
                  <a:pt x="27" y="8"/>
                </a:lnTo>
                <a:lnTo>
                  <a:pt x="27" y="8"/>
                </a:lnTo>
                <a:lnTo>
                  <a:pt x="27" y="7"/>
                </a:lnTo>
                <a:lnTo>
                  <a:pt x="28" y="7"/>
                </a:lnTo>
                <a:lnTo>
                  <a:pt x="31" y="8"/>
                </a:lnTo>
                <a:lnTo>
                  <a:pt x="31" y="10"/>
                </a:lnTo>
                <a:lnTo>
                  <a:pt x="33" y="11"/>
                </a:lnTo>
                <a:lnTo>
                  <a:pt x="33" y="11"/>
                </a:lnTo>
                <a:lnTo>
                  <a:pt x="35" y="11"/>
                </a:lnTo>
                <a:lnTo>
                  <a:pt x="36" y="10"/>
                </a:lnTo>
                <a:lnTo>
                  <a:pt x="36" y="10"/>
                </a:lnTo>
                <a:lnTo>
                  <a:pt x="36" y="11"/>
                </a:lnTo>
                <a:lnTo>
                  <a:pt x="38" y="15"/>
                </a:lnTo>
                <a:lnTo>
                  <a:pt x="38" y="15"/>
                </a:lnTo>
                <a:lnTo>
                  <a:pt x="36" y="16"/>
                </a:lnTo>
                <a:lnTo>
                  <a:pt x="36" y="18"/>
                </a:lnTo>
                <a:lnTo>
                  <a:pt x="36" y="19"/>
                </a:lnTo>
                <a:lnTo>
                  <a:pt x="36" y="19"/>
                </a:lnTo>
                <a:lnTo>
                  <a:pt x="36" y="19"/>
                </a:lnTo>
                <a:lnTo>
                  <a:pt x="36" y="21"/>
                </a:lnTo>
                <a:lnTo>
                  <a:pt x="39" y="21"/>
                </a:lnTo>
                <a:lnTo>
                  <a:pt x="39" y="22"/>
                </a:lnTo>
                <a:lnTo>
                  <a:pt x="41" y="22"/>
                </a:lnTo>
                <a:lnTo>
                  <a:pt x="41" y="22"/>
                </a:lnTo>
                <a:lnTo>
                  <a:pt x="42" y="24"/>
                </a:lnTo>
                <a:lnTo>
                  <a:pt x="42" y="24"/>
                </a:lnTo>
                <a:lnTo>
                  <a:pt x="42" y="26"/>
                </a:lnTo>
                <a:lnTo>
                  <a:pt x="41" y="26"/>
                </a:lnTo>
                <a:lnTo>
                  <a:pt x="41" y="27"/>
                </a:lnTo>
                <a:lnTo>
                  <a:pt x="42" y="27"/>
                </a:lnTo>
                <a:lnTo>
                  <a:pt x="42" y="29"/>
                </a:lnTo>
                <a:lnTo>
                  <a:pt x="42" y="29"/>
                </a:lnTo>
                <a:lnTo>
                  <a:pt x="42" y="29"/>
                </a:lnTo>
                <a:lnTo>
                  <a:pt x="44" y="30"/>
                </a:lnTo>
                <a:lnTo>
                  <a:pt x="47" y="32"/>
                </a:lnTo>
                <a:lnTo>
                  <a:pt x="47" y="32"/>
                </a:lnTo>
                <a:lnTo>
                  <a:pt x="47" y="34"/>
                </a:lnTo>
                <a:lnTo>
                  <a:pt x="47" y="35"/>
                </a:lnTo>
                <a:lnTo>
                  <a:pt x="47" y="37"/>
                </a:lnTo>
                <a:lnTo>
                  <a:pt x="50" y="38"/>
                </a:lnTo>
                <a:lnTo>
                  <a:pt x="50" y="40"/>
                </a:lnTo>
                <a:lnTo>
                  <a:pt x="50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4" y="38"/>
                </a:lnTo>
                <a:lnTo>
                  <a:pt x="44" y="38"/>
                </a:lnTo>
                <a:lnTo>
                  <a:pt x="42" y="40"/>
                </a:lnTo>
                <a:lnTo>
                  <a:pt x="42" y="38"/>
                </a:lnTo>
                <a:lnTo>
                  <a:pt x="41" y="38"/>
                </a:lnTo>
                <a:lnTo>
                  <a:pt x="41" y="38"/>
                </a:lnTo>
                <a:lnTo>
                  <a:pt x="41" y="38"/>
                </a:lnTo>
                <a:lnTo>
                  <a:pt x="39" y="38"/>
                </a:lnTo>
                <a:lnTo>
                  <a:pt x="39" y="38"/>
                </a:lnTo>
                <a:lnTo>
                  <a:pt x="38" y="38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6" y="37"/>
                </a:lnTo>
                <a:lnTo>
                  <a:pt x="36" y="37"/>
                </a:lnTo>
                <a:lnTo>
                  <a:pt x="36" y="37"/>
                </a:lnTo>
                <a:lnTo>
                  <a:pt x="35" y="37"/>
                </a:lnTo>
                <a:lnTo>
                  <a:pt x="33" y="38"/>
                </a:lnTo>
                <a:lnTo>
                  <a:pt x="33" y="38"/>
                </a:lnTo>
                <a:lnTo>
                  <a:pt x="33" y="40"/>
                </a:lnTo>
                <a:lnTo>
                  <a:pt x="33" y="41"/>
                </a:lnTo>
                <a:lnTo>
                  <a:pt x="35" y="43"/>
                </a:lnTo>
                <a:lnTo>
                  <a:pt x="33" y="45"/>
                </a:lnTo>
                <a:lnTo>
                  <a:pt x="33" y="46"/>
                </a:lnTo>
                <a:lnTo>
                  <a:pt x="31" y="46"/>
                </a:lnTo>
                <a:lnTo>
                  <a:pt x="30" y="48"/>
                </a:lnTo>
                <a:lnTo>
                  <a:pt x="30" y="49"/>
                </a:lnTo>
                <a:lnTo>
                  <a:pt x="30" y="51"/>
                </a:lnTo>
                <a:lnTo>
                  <a:pt x="28" y="51"/>
                </a:lnTo>
                <a:lnTo>
                  <a:pt x="27" y="52"/>
                </a:lnTo>
                <a:lnTo>
                  <a:pt x="27" y="54"/>
                </a:lnTo>
                <a:lnTo>
                  <a:pt x="27" y="54"/>
                </a:lnTo>
                <a:lnTo>
                  <a:pt x="27" y="54"/>
                </a:lnTo>
                <a:lnTo>
                  <a:pt x="27" y="56"/>
                </a:lnTo>
                <a:lnTo>
                  <a:pt x="27" y="56"/>
                </a:lnTo>
                <a:lnTo>
                  <a:pt x="23" y="56"/>
                </a:lnTo>
                <a:lnTo>
                  <a:pt x="23" y="56"/>
                </a:lnTo>
                <a:lnTo>
                  <a:pt x="22" y="56"/>
                </a:lnTo>
                <a:lnTo>
                  <a:pt x="22" y="56"/>
                </a:lnTo>
                <a:lnTo>
                  <a:pt x="22" y="54"/>
                </a:lnTo>
                <a:lnTo>
                  <a:pt x="20" y="54"/>
                </a:lnTo>
                <a:lnTo>
                  <a:pt x="20" y="54"/>
                </a:lnTo>
                <a:lnTo>
                  <a:pt x="22" y="52"/>
                </a:lnTo>
                <a:lnTo>
                  <a:pt x="22" y="52"/>
                </a:lnTo>
                <a:lnTo>
                  <a:pt x="22" y="51"/>
                </a:lnTo>
                <a:lnTo>
                  <a:pt x="22" y="51"/>
                </a:lnTo>
                <a:lnTo>
                  <a:pt x="22" y="49"/>
                </a:lnTo>
                <a:lnTo>
                  <a:pt x="22" y="48"/>
                </a:lnTo>
                <a:lnTo>
                  <a:pt x="20" y="46"/>
                </a:lnTo>
                <a:lnTo>
                  <a:pt x="22" y="45"/>
                </a:lnTo>
                <a:lnTo>
                  <a:pt x="22" y="40"/>
                </a:lnTo>
                <a:lnTo>
                  <a:pt x="23" y="38"/>
                </a:lnTo>
                <a:lnTo>
                  <a:pt x="23" y="37"/>
                </a:lnTo>
                <a:lnTo>
                  <a:pt x="23" y="35"/>
                </a:lnTo>
                <a:lnTo>
                  <a:pt x="22" y="34"/>
                </a:lnTo>
                <a:lnTo>
                  <a:pt x="22" y="32"/>
                </a:lnTo>
                <a:lnTo>
                  <a:pt x="20" y="29"/>
                </a:lnTo>
                <a:lnTo>
                  <a:pt x="19" y="27"/>
                </a:lnTo>
                <a:lnTo>
                  <a:pt x="17" y="26"/>
                </a:lnTo>
                <a:lnTo>
                  <a:pt x="17" y="26"/>
                </a:lnTo>
                <a:lnTo>
                  <a:pt x="16" y="24"/>
                </a:lnTo>
                <a:lnTo>
                  <a:pt x="16" y="22"/>
                </a:lnTo>
                <a:lnTo>
                  <a:pt x="14" y="22"/>
                </a:lnTo>
                <a:lnTo>
                  <a:pt x="12" y="19"/>
                </a:lnTo>
                <a:lnTo>
                  <a:pt x="12" y="18"/>
                </a:lnTo>
                <a:lnTo>
                  <a:pt x="11" y="18"/>
                </a:lnTo>
                <a:lnTo>
                  <a:pt x="9" y="16"/>
                </a:lnTo>
                <a:lnTo>
                  <a:pt x="9" y="15"/>
                </a:lnTo>
                <a:lnTo>
                  <a:pt x="9" y="15"/>
                </a:lnTo>
                <a:lnTo>
                  <a:pt x="8" y="13"/>
                </a:lnTo>
                <a:lnTo>
                  <a:pt x="8" y="11"/>
                </a:lnTo>
                <a:lnTo>
                  <a:pt x="6" y="8"/>
                </a:lnTo>
                <a:lnTo>
                  <a:pt x="5" y="8"/>
                </a:lnTo>
                <a:lnTo>
                  <a:pt x="5" y="7"/>
                </a:lnTo>
                <a:lnTo>
                  <a:pt x="3" y="7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0" y="5"/>
                </a:lnTo>
                <a:lnTo>
                  <a:pt x="3" y="4"/>
                </a:lnTo>
                <a:lnTo>
                  <a:pt x="3" y="4"/>
                </a:lnTo>
                <a:lnTo>
                  <a:pt x="5" y="4"/>
                </a:lnTo>
                <a:lnTo>
                  <a:pt x="8" y="4"/>
                </a:lnTo>
                <a:lnTo>
                  <a:pt x="9" y="2"/>
                </a:lnTo>
                <a:lnTo>
                  <a:pt x="11" y="2"/>
                </a:lnTo>
                <a:lnTo>
                  <a:pt x="12" y="2"/>
                </a:lnTo>
                <a:lnTo>
                  <a:pt x="1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2" name="Freeform 219"/>
          <p:cNvSpPr>
            <a:spLocks/>
          </p:cNvSpPr>
          <p:nvPr/>
        </p:nvSpPr>
        <p:spPr bwMode="auto">
          <a:xfrm>
            <a:off x="-2731256" y="2203135"/>
            <a:ext cx="547127" cy="262262"/>
          </a:xfrm>
          <a:custGeom>
            <a:avLst/>
            <a:gdLst>
              <a:gd name="T0" fmla="*/ 61 w 104"/>
              <a:gd name="T1" fmla="*/ 2 h 49"/>
              <a:gd name="T2" fmla="*/ 61 w 104"/>
              <a:gd name="T3" fmla="*/ 0 h 49"/>
              <a:gd name="T4" fmla="*/ 66 w 104"/>
              <a:gd name="T5" fmla="*/ 2 h 49"/>
              <a:gd name="T6" fmla="*/ 69 w 104"/>
              <a:gd name="T7" fmla="*/ 3 h 49"/>
              <a:gd name="T8" fmla="*/ 72 w 104"/>
              <a:gd name="T9" fmla="*/ 6 h 49"/>
              <a:gd name="T10" fmla="*/ 79 w 104"/>
              <a:gd name="T11" fmla="*/ 11 h 49"/>
              <a:gd name="T12" fmla="*/ 85 w 104"/>
              <a:gd name="T13" fmla="*/ 9 h 49"/>
              <a:gd name="T14" fmla="*/ 90 w 104"/>
              <a:gd name="T15" fmla="*/ 11 h 49"/>
              <a:gd name="T16" fmla="*/ 94 w 104"/>
              <a:gd name="T17" fmla="*/ 11 h 49"/>
              <a:gd name="T18" fmla="*/ 96 w 104"/>
              <a:gd name="T19" fmla="*/ 14 h 49"/>
              <a:gd name="T20" fmla="*/ 99 w 104"/>
              <a:gd name="T21" fmla="*/ 17 h 49"/>
              <a:gd name="T22" fmla="*/ 98 w 104"/>
              <a:gd name="T23" fmla="*/ 19 h 49"/>
              <a:gd name="T24" fmla="*/ 96 w 104"/>
              <a:gd name="T25" fmla="*/ 25 h 49"/>
              <a:gd name="T26" fmla="*/ 99 w 104"/>
              <a:gd name="T27" fmla="*/ 25 h 49"/>
              <a:gd name="T28" fmla="*/ 101 w 104"/>
              <a:gd name="T29" fmla="*/ 28 h 49"/>
              <a:gd name="T30" fmla="*/ 102 w 104"/>
              <a:gd name="T31" fmla="*/ 31 h 49"/>
              <a:gd name="T32" fmla="*/ 104 w 104"/>
              <a:gd name="T33" fmla="*/ 36 h 49"/>
              <a:gd name="T34" fmla="*/ 104 w 104"/>
              <a:gd name="T35" fmla="*/ 39 h 49"/>
              <a:gd name="T36" fmla="*/ 101 w 104"/>
              <a:gd name="T37" fmla="*/ 41 h 49"/>
              <a:gd name="T38" fmla="*/ 96 w 104"/>
              <a:gd name="T39" fmla="*/ 46 h 49"/>
              <a:gd name="T40" fmla="*/ 93 w 104"/>
              <a:gd name="T41" fmla="*/ 46 h 49"/>
              <a:gd name="T42" fmla="*/ 87 w 104"/>
              <a:gd name="T43" fmla="*/ 46 h 49"/>
              <a:gd name="T44" fmla="*/ 82 w 104"/>
              <a:gd name="T45" fmla="*/ 49 h 49"/>
              <a:gd name="T46" fmla="*/ 79 w 104"/>
              <a:gd name="T47" fmla="*/ 49 h 49"/>
              <a:gd name="T48" fmla="*/ 74 w 104"/>
              <a:gd name="T49" fmla="*/ 44 h 49"/>
              <a:gd name="T50" fmla="*/ 68 w 104"/>
              <a:gd name="T51" fmla="*/ 41 h 49"/>
              <a:gd name="T52" fmla="*/ 60 w 104"/>
              <a:gd name="T53" fmla="*/ 38 h 49"/>
              <a:gd name="T54" fmla="*/ 57 w 104"/>
              <a:gd name="T55" fmla="*/ 35 h 49"/>
              <a:gd name="T56" fmla="*/ 52 w 104"/>
              <a:gd name="T57" fmla="*/ 36 h 49"/>
              <a:gd name="T58" fmla="*/ 46 w 104"/>
              <a:gd name="T59" fmla="*/ 36 h 49"/>
              <a:gd name="T60" fmla="*/ 39 w 104"/>
              <a:gd name="T61" fmla="*/ 36 h 49"/>
              <a:gd name="T62" fmla="*/ 31 w 104"/>
              <a:gd name="T63" fmla="*/ 36 h 49"/>
              <a:gd name="T64" fmla="*/ 28 w 104"/>
              <a:gd name="T65" fmla="*/ 35 h 49"/>
              <a:gd name="T66" fmla="*/ 20 w 104"/>
              <a:gd name="T67" fmla="*/ 35 h 49"/>
              <a:gd name="T68" fmla="*/ 11 w 104"/>
              <a:gd name="T69" fmla="*/ 36 h 49"/>
              <a:gd name="T70" fmla="*/ 1 w 104"/>
              <a:gd name="T71" fmla="*/ 41 h 49"/>
              <a:gd name="T72" fmla="*/ 1 w 104"/>
              <a:gd name="T73" fmla="*/ 25 h 49"/>
              <a:gd name="T74" fmla="*/ 6 w 104"/>
              <a:gd name="T75" fmla="*/ 19 h 49"/>
              <a:gd name="T76" fmla="*/ 11 w 104"/>
              <a:gd name="T77" fmla="*/ 9 h 49"/>
              <a:gd name="T78" fmla="*/ 23 w 104"/>
              <a:gd name="T79" fmla="*/ 6 h 49"/>
              <a:gd name="T80" fmla="*/ 30 w 104"/>
              <a:gd name="T81" fmla="*/ 14 h 49"/>
              <a:gd name="T82" fmla="*/ 39 w 104"/>
              <a:gd name="T83" fmla="*/ 22 h 49"/>
              <a:gd name="T84" fmla="*/ 47 w 104"/>
              <a:gd name="T85" fmla="*/ 19 h 49"/>
              <a:gd name="T86" fmla="*/ 49 w 104"/>
              <a:gd name="T87" fmla="*/ 8 h 49"/>
              <a:gd name="T88" fmla="*/ 49 w 104"/>
              <a:gd name="T89" fmla="*/ 3 h 49"/>
              <a:gd name="T90" fmla="*/ 57 w 104"/>
              <a:gd name="T91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" h="49">
                <a:moveTo>
                  <a:pt x="60" y="0"/>
                </a:moveTo>
                <a:lnTo>
                  <a:pt x="61" y="0"/>
                </a:lnTo>
                <a:lnTo>
                  <a:pt x="61" y="2"/>
                </a:lnTo>
                <a:lnTo>
                  <a:pt x="61" y="2"/>
                </a:lnTo>
                <a:lnTo>
                  <a:pt x="61" y="2"/>
                </a:lnTo>
                <a:lnTo>
                  <a:pt x="61" y="0"/>
                </a:lnTo>
                <a:lnTo>
                  <a:pt x="63" y="0"/>
                </a:lnTo>
                <a:lnTo>
                  <a:pt x="63" y="0"/>
                </a:lnTo>
                <a:lnTo>
                  <a:pt x="66" y="2"/>
                </a:lnTo>
                <a:lnTo>
                  <a:pt x="68" y="3"/>
                </a:lnTo>
                <a:lnTo>
                  <a:pt x="69" y="3"/>
                </a:lnTo>
                <a:lnTo>
                  <a:pt x="69" y="3"/>
                </a:lnTo>
                <a:lnTo>
                  <a:pt x="72" y="5"/>
                </a:lnTo>
                <a:lnTo>
                  <a:pt x="72" y="5"/>
                </a:lnTo>
                <a:lnTo>
                  <a:pt x="72" y="6"/>
                </a:lnTo>
                <a:lnTo>
                  <a:pt x="76" y="8"/>
                </a:lnTo>
                <a:lnTo>
                  <a:pt x="77" y="9"/>
                </a:lnTo>
                <a:lnTo>
                  <a:pt x="79" y="11"/>
                </a:lnTo>
                <a:lnTo>
                  <a:pt x="80" y="11"/>
                </a:lnTo>
                <a:lnTo>
                  <a:pt x="85" y="9"/>
                </a:lnTo>
                <a:lnTo>
                  <a:pt x="85" y="9"/>
                </a:lnTo>
                <a:lnTo>
                  <a:pt x="87" y="9"/>
                </a:lnTo>
                <a:lnTo>
                  <a:pt x="88" y="9"/>
                </a:lnTo>
                <a:lnTo>
                  <a:pt x="90" y="11"/>
                </a:lnTo>
                <a:lnTo>
                  <a:pt x="91" y="11"/>
                </a:lnTo>
                <a:lnTo>
                  <a:pt x="93" y="11"/>
                </a:lnTo>
                <a:lnTo>
                  <a:pt x="94" y="11"/>
                </a:lnTo>
                <a:lnTo>
                  <a:pt x="94" y="11"/>
                </a:lnTo>
                <a:lnTo>
                  <a:pt x="94" y="13"/>
                </a:lnTo>
                <a:lnTo>
                  <a:pt x="96" y="14"/>
                </a:lnTo>
                <a:lnTo>
                  <a:pt x="99" y="16"/>
                </a:lnTo>
                <a:lnTo>
                  <a:pt x="99" y="16"/>
                </a:lnTo>
                <a:lnTo>
                  <a:pt x="99" y="17"/>
                </a:lnTo>
                <a:lnTo>
                  <a:pt x="99" y="17"/>
                </a:lnTo>
                <a:lnTo>
                  <a:pt x="99" y="19"/>
                </a:lnTo>
                <a:lnTo>
                  <a:pt x="98" y="19"/>
                </a:lnTo>
                <a:lnTo>
                  <a:pt x="98" y="20"/>
                </a:lnTo>
                <a:lnTo>
                  <a:pt x="98" y="22"/>
                </a:lnTo>
                <a:lnTo>
                  <a:pt x="96" y="25"/>
                </a:lnTo>
                <a:lnTo>
                  <a:pt x="96" y="25"/>
                </a:lnTo>
                <a:lnTo>
                  <a:pt x="99" y="25"/>
                </a:lnTo>
                <a:lnTo>
                  <a:pt x="99" y="25"/>
                </a:lnTo>
                <a:lnTo>
                  <a:pt x="99" y="25"/>
                </a:lnTo>
                <a:lnTo>
                  <a:pt x="99" y="27"/>
                </a:lnTo>
                <a:lnTo>
                  <a:pt x="101" y="28"/>
                </a:lnTo>
                <a:lnTo>
                  <a:pt x="101" y="30"/>
                </a:lnTo>
                <a:lnTo>
                  <a:pt x="102" y="30"/>
                </a:lnTo>
                <a:lnTo>
                  <a:pt x="102" y="31"/>
                </a:lnTo>
                <a:lnTo>
                  <a:pt x="104" y="31"/>
                </a:lnTo>
                <a:lnTo>
                  <a:pt x="104" y="35"/>
                </a:lnTo>
                <a:lnTo>
                  <a:pt x="104" y="36"/>
                </a:lnTo>
                <a:lnTo>
                  <a:pt x="104" y="38"/>
                </a:lnTo>
                <a:lnTo>
                  <a:pt x="104" y="38"/>
                </a:lnTo>
                <a:lnTo>
                  <a:pt x="104" y="39"/>
                </a:lnTo>
                <a:lnTo>
                  <a:pt x="104" y="39"/>
                </a:lnTo>
                <a:lnTo>
                  <a:pt x="102" y="39"/>
                </a:lnTo>
                <a:lnTo>
                  <a:pt x="101" y="41"/>
                </a:lnTo>
                <a:lnTo>
                  <a:pt x="98" y="44"/>
                </a:lnTo>
                <a:lnTo>
                  <a:pt x="96" y="44"/>
                </a:lnTo>
                <a:lnTo>
                  <a:pt x="96" y="46"/>
                </a:lnTo>
                <a:lnTo>
                  <a:pt x="96" y="47"/>
                </a:lnTo>
                <a:lnTo>
                  <a:pt x="94" y="46"/>
                </a:lnTo>
                <a:lnTo>
                  <a:pt x="93" y="46"/>
                </a:lnTo>
                <a:lnTo>
                  <a:pt x="91" y="46"/>
                </a:lnTo>
                <a:lnTo>
                  <a:pt x="88" y="46"/>
                </a:lnTo>
                <a:lnTo>
                  <a:pt x="87" y="46"/>
                </a:lnTo>
                <a:lnTo>
                  <a:pt x="85" y="49"/>
                </a:lnTo>
                <a:lnTo>
                  <a:pt x="83" y="49"/>
                </a:lnTo>
                <a:lnTo>
                  <a:pt x="82" y="49"/>
                </a:lnTo>
                <a:lnTo>
                  <a:pt x="82" y="49"/>
                </a:lnTo>
                <a:lnTo>
                  <a:pt x="80" y="49"/>
                </a:lnTo>
                <a:lnTo>
                  <a:pt x="79" y="49"/>
                </a:lnTo>
                <a:lnTo>
                  <a:pt x="77" y="47"/>
                </a:lnTo>
                <a:lnTo>
                  <a:pt x="76" y="46"/>
                </a:lnTo>
                <a:lnTo>
                  <a:pt x="74" y="44"/>
                </a:lnTo>
                <a:lnTo>
                  <a:pt x="72" y="44"/>
                </a:lnTo>
                <a:lnTo>
                  <a:pt x="71" y="42"/>
                </a:lnTo>
                <a:lnTo>
                  <a:pt x="68" y="41"/>
                </a:lnTo>
                <a:lnTo>
                  <a:pt x="66" y="39"/>
                </a:lnTo>
                <a:lnTo>
                  <a:pt x="61" y="39"/>
                </a:lnTo>
                <a:lnTo>
                  <a:pt x="60" y="38"/>
                </a:lnTo>
                <a:lnTo>
                  <a:pt x="57" y="36"/>
                </a:lnTo>
                <a:lnTo>
                  <a:pt x="57" y="35"/>
                </a:lnTo>
                <a:lnTo>
                  <a:pt x="57" y="35"/>
                </a:lnTo>
                <a:lnTo>
                  <a:pt x="55" y="35"/>
                </a:lnTo>
                <a:lnTo>
                  <a:pt x="53" y="35"/>
                </a:lnTo>
                <a:lnTo>
                  <a:pt x="52" y="36"/>
                </a:lnTo>
                <a:lnTo>
                  <a:pt x="50" y="36"/>
                </a:lnTo>
                <a:lnTo>
                  <a:pt x="49" y="36"/>
                </a:lnTo>
                <a:lnTo>
                  <a:pt x="46" y="36"/>
                </a:lnTo>
                <a:lnTo>
                  <a:pt x="44" y="36"/>
                </a:lnTo>
                <a:lnTo>
                  <a:pt x="41" y="36"/>
                </a:lnTo>
                <a:lnTo>
                  <a:pt x="39" y="36"/>
                </a:lnTo>
                <a:lnTo>
                  <a:pt x="38" y="36"/>
                </a:lnTo>
                <a:lnTo>
                  <a:pt x="31" y="35"/>
                </a:lnTo>
                <a:lnTo>
                  <a:pt x="31" y="36"/>
                </a:lnTo>
                <a:lnTo>
                  <a:pt x="30" y="36"/>
                </a:lnTo>
                <a:lnTo>
                  <a:pt x="28" y="35"/>
                </a:lnTo>
                <a:lnTo>
                  <a:pt x="28" y="35"/>
                </a:lnTo>
                <a:lnTo>
                  <a:pt x="27" y="35"/>
                </a:lnTo>
                <a:lnTo>
                  <a:pt x="23" y="35"/>
                </a:lnTo>
                <a:lnTo>
                  <a:pt x="20" y="35"/>
                </a:lnTo>
                <a:lnTo>
                  <a:pt x="16" y="35"/>
                </a:lnTo>
                <a:lnTo>
                  <a:pt x="16" y="35"/>
                </a:lnTo>
                <a:lnTo>
                  <a:pt x="11" y="36"/>
                </a:lnTo>
                <a:lnTo>
                  <a:pt x="9" y="36"/>
                </a:lnTo>
                <a:lnTo>
                  <a:pt x="5" y="38"/>
                </a:lnTo>
                <a:lnTo>
                  <a:pt x="1" y="41"/>
                </a:lnTo>
                <a:lnTo>
                  <a:pt x="0" y="38"/>
                </a:lnTo>
                <a:lnTo>
                  <a:pt x="1" y="30"/>
                </a:lnTo>
                <a:lnTo>
                  <a:pt x="1" y="25"/>
                </a:lnTo>
                <a:lnTo>
                  <a:pt x="5" y="24"/>
                </a:lnTo>
                <a:lnTo>
                  <a:pt x="6" y="22"/>
                </a:lnTo>
                <a:lnTo>
                  <a:pt x="6" y="19"/>
                </a:lnTo>
                <a:lnTo>
                  <a:pt x="6" y="17"/>
                </a:lnTo>
                <a:lnTo>
                  <a:pt x="8" y="16"/>
                </a:lnTo>
                <a:lnTo>
                  <a:pt x="11" y="9"/>
                </a:lnTo>
                <a:lnTo>
                  <a:pt x="14" y="9"/>
                </a:lnTo>
                <a:lnTo>
                  <a:pt x="19" y="8"/>
                </a:lnTo>
                <a:lnTo>
                  <a:pt x="23" y="6"/>
                </a:lnTo>
                <a:lnTo>
                  <a:pt x="23" y="8"/>
                </a:lnTo>
                <a:lnTo>
                  <a:pt x="23" y="9"/>
                </a:lnTo>
                <a:lnTo>
                  <a:pt x="30" y="14"/>
                </a:lnTo>
                <a:lnTo>
                  <a:pt x="31" y="16"/>
                </a:lnTo>
                <a:lnTo>
                  <a:pt x="33" y="20"/>
                </a:lnTo>
                <a:lnTo>
                  <a:pt x="39" y="22"/>
                </a:lnTo>
                <a:lnTo>
                  <a:pt x="42" y="22"/>
                </a:lnTo>
                <a:lnTo>
                  <a:pt x="44" y="20"/>
                </a:lnTo>
                <a:lnTo>
                  <a:pt x="47" y="19"/>
                </a:lnTo>
                <a:lnTo>
                  <a:pt x="49" y="17"/>
                </a:lnTo>
                <a:lnTo>
                  <a:pt x="50" y="16"/>
                </a:lnTo>
                <a:lnTo>
                  <a:pt x="49" y="8"/>
                </a:lnTo>
                <a:lnTo>
                  <a:pt x="49" y="6"/>
                </a:lnTo>
                <a:lnTo>
                  <a:pt x="49" y="3"/>
                </a:lnTo>
                <a:lnTo>
                  <a:pt x="49" y="3"/>
                </a:lnTo>
                <a:lnTo>
                  <a:pt x="50" y="3"/>
                </a:lnTo>
                <a:lnTo>
                  <a:pt x="55" y="2"/>
                </a:lnTo>
                <a:lnTo>
                  <a:pt x="57" y="2"/>
                </a:lnTo>
                <a:lnTo>
                  <a:pt x="57" y="2"/>
                </a:lnTo>
                <a:lnTo>
                  <a:pt x="6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3" name="Freeform 221"/>
          <p:cNvSpPr>
            <a:spLocks noEditPoints="1"/>
          </p:cNvSpPr>
          <p:nvPr/>
        </p:nvSpPr>
        <p:spPr bwMode="auto">
          <a:xfrm>
            <a:off x="-2741779" y="2390469"/>
            <a:ext cx="447172" cy="267613"/>
          </a:xfrm>
          <a:custGeom>
            <a:avLst/>
            <a:gdLst>
              <a:gd name="T0" fmla="*/ 3 w 85"/>
              <a:gd name="T1" fmla="*/ 19 h 50"/>
              <a:gd name="T2" fmla="*/ 0 w 85"/>
              <a:gd name="T3" fmla="*/ 22 h 50"/>
              <a:gd name="T4" fmla="*/ 3 w 85"/>
              <a:gd name="T5" fmla="*/ 15 h 50"/>
              <a:gd name="T6" fmla="*/ 59 w 85"/>
              <a:gd name="T7" fmla="*/ 0 h 50"/>
              <a:gd name="T8" fmla="*/ 63 w 85"/>
              <a:gd name="T9" fmla="*/ 4 h 50"/>
              <a:gd name="T10" fmla="*/ 73 w 85"/>
              <a:gd name="T11" fmla="*/ 7 h 50"/>
              <a:gd name="T12" fmla="*/ 78 w 85"/>
              <a:gd name="T13" fmla="*/ 11 h 50"/>
              <a:gd name="T14" fmla="*/ 82 w 85"/>
              <a:gd name="T15" fmla="*/ 14 h 50"/>
              <a:gd name="T16" fmla="*/ 82 w 85"/>
              <a:gd name="T17" fmla="*/ 17 h 50"/>
              <a:gd name="T18" fmla="*/ 81 w 85"/>
              <a:gd name="T19" fmla="*/ 20 h 50"/>
              <a:gd name="T20" fmla="*/ 85 w 85"/>
              <a:gd name="T21" fmla="*/ 22 h 50"/>
              <a:gd name="T22" fmla="*/ 84 w 85"/>
              <a:gd name="T23" fmla="*/ 23 h 50"/>
              <a:gd name="T24" fmla="*/ 79 w 85"/>
              <a:gd name="T25" fmla="*/ 25 h 50"/>
              <a:gd name="T26" fmla="*/ 78 w 85"/>
              <a:gd name="T27" fmla="*/ 26 h 50"/>
              <a:gd name="T28" fmla="*/ 74 w 85"/>
              <a:gd name="T29" fmla="*/ 28 h 50"/>
              <a:gd name="T30" fmla="*/ 71 w 85"/>
              <a:gd name="T31" fmla="*/ 33 h 50"/>
              <a:gd name="T32" fmla="*/ 71 w 85"/>
              <a:gd name="T33" fmla="*/ 36 h 50"/>
              <a:gd name="T34" fmla="*/ 68 w 85"/>
              <a:gd name="T35" fmla="*/ 41 h 50"/>
              <a:gd name="T36" fmla="*/ 70 w 85"/>
              <a:gd name="T37" fmla="*/ 41 h 50"/>
              <a:gd name="T38" fmla="*/ 71 w 85"/>
              <a:gd name="T39" fmla="*/ 44 h 50"/>
              <a:gd name="T40" fmla="*/ 70 w 85"/>
              <a:gd name="T41" fmla="*/ 45 h 50"/>
              <a:gd name="T42" fmla="*/ 68 w 85"/>
              <a:gd name="T43" fmla="*/ 44 h 50"/>
              <a:gd name="T44" fmla="*/ 66 w 85"/>
              <a:gd name="T45" fmla="*/ 42 h 50"/>
              <a:gd name="T46" fmla="*/ 63 w 85"/>
              <a:gd name="T47" fmla="*/ 44 h 50"/>
              <a:gd name="T48" fmla="*/ 59 w 85"/>
              <a:gd name="T49" fmla="*/ 45 h 50"/>
              <a:gd name="T50" fmla="*/ 57 w 85"/>
              <a:gd name="T51" fmla="*/ 48 h 50"/>
              <a:gd name="T52" fmla="*/ 51 w 85"/>
              <a:gd name="T53" fmla="*/ 50 h 50"/>
              <a:gd name="T54" fmla="*/ 48 w 85"/>
              <a:gd name="T55" fmla="*/ 48 h 50"/>
              <a:gd name="T56" fmla="*/ 44 w 85"/>
              <a:gd name="T57" fmla="*/ 48 h 50"/>
              <a:gd name="T58" fmla="*/ 38 w 85"/>
              <a:gd name="T59" fmla="*/ 48 h 50"/>
              <a:gd name="T60" fmla="*/ 38 w 85"/>
              <a:gd name="T61" fmla="*/ 45 h 50"/>
              <a:gd name="T62" fmla="*/ 35 w 85"/>
              <a:gd name="T63" fmla="*/ 42 h 50"/>
              <a:gd name="T64" fmla="*/ 32 w 85"/>
              <a:gd name="T65" fmla="*/ 42 h 50"/>
              <a:gd name="T66" fmla="*/ 30 w 85"/>
              <a:gd name="T67" fmla="*/ 41 h 50"/>
              <a:gd name="T68" fmla="*/ 29 w 85"/>
              <a:gd name="T69" fmla="*/ 41 h 50"/>
              <a:gd name="T70" fmla="*/ 27 w 85"/>
              <a:gd name="T71" fmla="*/ 36 h 50"/>
              <a:gd name="T72" fmla="*/ 29 w 85"/>
              <a:gd name="T73" fmla="*/ 30 h 50"/>
              <a:gd name="T74" fmla="*/ 25 w 85"/>
              <a:gd name="T75" fmla="*/ 26 h 50"/>
              <a:gd name="T76" fmla="*/ 18 w 85"/>
              <a:gd name="T77" fmla="*/ 26 h 50"/>
              <a:gd name="T78" fmla="*/ 10 w 85"/>
              <a:gd name="T79" fmla="*/ 23 h 50"/>
              <a:gd name="T80" fmla="*/ 7 w 85"/>
              <a:gd name="T81" fmla="*/ 22 h 50"/>
              <a:gd name="T82" fmla="*/ 5 w 85"/>
              <a:gd name="T83" fmla="*/ 20 h 50"/>
              <a:gd name="T84" fmla="*/ 3 w 85"/>
              <a:gd name="T85" fmla="*/ 11 h 50"/>
              <a:gd name="T86" fmla="*/ 7 w 85"/>
              <a:gd name="T87" fmla="*/ 3 h 50"/>
              <a:gd name="T88" fmla="*/ 18 w 85"/>
              <a:gd name="T89" fmla="*/ 0 h 50"/>
              <a:gd name="T90" fmla="*/ 25 w 85"/>
              <a:gd name="T91" fmla="*/ 0 h 50"/>
              <a:gd name="T92" fmla="*/ 30 w 85"/>
              <a:gd name="T93" fmla="*/ 0 h 50"/>
              <a:gd name="T94" fmla="*/ 33 w 85"/>
              <a:gd name="T95" fmla="*/ 0 h 50"/>
              <a:gd name="T96" fmla="*/ 43 w 85"/>
              <a:gd name="T97" fmla="*/ 1 h 50"/>
              <a:gd name="T98" fmla="*/ 51 w 85"/>
              <a:gd name="T99" fmla="*/ 1 h 50"/>
              <a:gd name="T100" fmla="*/ 55 w 85"/>
              <a:gd name="T10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5" h="50">
                <a:moveTo>
                  <a:pt x="3" y="15"/>
                </a:moveTo>
                <a:lnTo>
                  <a:pt x="3" y="15"/>
                </a:lnTo>
                <a:lnTo>
                  <a:pt x="3" y="19"/>
                </a:lnTo>
                <a:lnTo>
                  <a:pt x="3" y="20"/>
                </a:lnTo>
                <a:lnTo>
                  <a:pt x="2" y="22"/>
                </a:lnTo>
                <a:lnTo>
                  <a:pt x="0" y="22"/>
                </a:lnTo>
                <a:lnTo>
                  <a:pt x="2" y="20"/>
                </a:lnTo>
                <a:lnTo>
                  <a:pt x="3" y="19"/>
                </a:lnTo>
                <a:lnTo>
                  <a:pt x="3" y="15"/>
                </a:lnTo>
                <a:lnTo>
                  <a:pt x="3" y="15"/>
                </a:lnTo>
                <a:close/>
                <a:moveTo>
                  <a:pt x="59" y="0"/>
                </a:moveTo>
                <a:lnTo>
                  <a:pt x="59" y="0"/>
                </a:lnTo>
                <a:lnTo>
                  <a:pt x="59" y="1"/>
                </a:lnTo>
                <a:lnTo>
                  <a:pt x="62" y="3"/>
                </a:lnTo>
                <a:lnTo>
                  <a:pt x="63" y="4"/>
                </a:lnTo>
                <a:lnTo>
                  <a:pt x="68" y="4"/>
                </a:lnTo>
                <a:lnTo>
                  <a:pt x="70" y="6"/>
                </a:lnTo>
                <a:lnTo>
                  <a:pt x="73" y="7"/>
                </a:lnTo>
                <a:lnTo>
                  <a:pt x="74" y="9"/>
                </a:lnTo>
                <a:lnTo>
                  <a:pt x="76" y="9"/>
                </a:lnTo>
                <a:lnTo>
                  <a:pt x="78" y="11"/>
                </a:lnTo>
                <a:lnTo>
                  <a:pt x="79" y="12"/>
                </a:lnTo>
                <a:lnTo>
                  <a:pt x="81" y="14"/>
                </a:lnTo>
                <a:lnTo>
                  <a:pt x="82" y="14"/>
                </a:lnTo>
                <a:lnTo>
                  <a:pt x="84" y="14"/>
                </a:lnTo>
                <a:lnTo>
                  <a:pt x="84" y="15"/>
                </a:lnTo>
                <a:lnTo>
                  <a:pt x="82" y="17"/>
                </a:lnTo>
                <a:lnTo>
                  <a:pt x="82" y="19"/>
                </a:lnTo>
                <a:lnTo>
                  <a:pt x="81" y="20"/>
                </a:lnTo>
                <a:lnTo>
                  <a:pt x="81" y="20"/>
                </a:lnTo>
                <a:lnTo>
                  <a:pt x="82" y="22"/>
                </a:lnTo>
                <a:lnTo>
                  <a:pt x="84" y="22"/>
                </a:lnTo>
                <a:lnTo>
                  <a:pt x="85" y="22"/>
                </a:lnTo>
                <a:lnTo>
                  <a:pt x="85" y="22"/>
                </a:lnTo>
                <a:lnTo>
                  <a:pt x="85" y="23"/>
                </a:lnTo>
                <a:lnTo>
                  <a:pt x="84" y="23"/>
                </a:lnTo>
                <a:lnTo>
                  <a:pt x="84" y="23"/>
                </a:lnTo>
                <a:lnTo>
                  <a:pt x="84" y="25"/>
                </a:lnTo>
                <a:lnTo>
                  <a:pt x="79" y="25"/>
                </a:lnTo>
                <a:lnTo>
                  <a:pt x="78" y="25"/>
                </a:lnTo>
                <a:lnTo>
                  <a:pt x="78" y="26"/>
                </a:lnTo>
                <a:lnTo>
                  <a:pt x="78" y="26"/>
                </a:lnTo>
                <a:lnTo>
                  <a:pt x="78" y="28"/>
                </a:lnTo>
                <a:lnTo>
                  <a:pt x="76" y="28"/>
                </a:lnTo>
                <a:lnTo>
                  <a:pt x="74" y="28"/>
                </a:lnTo>
                <a:lnTo>
                  <a:pt x="73" y="30"/>
                </a:lnTo>
                <a:lnTo>
                  <a:pt x="71" y="31"/>
                </a:lnTo>
                <a:lnTo>
                  <a:pt x="71" y="33"/>
                </a:lnTo>
                <a:lnTo>
                  <a:pt x="71" y="34"/>
                </a:lnTo>
                <a:lnTo>
                  <a:pt x="71" y="36"/>
                </a:lnTo>
                <a:lnTo>
                  <a:pt x="71" y="36"/>
                </a:lnTo>
                <a:lnTo>
                  <a:pt x="70" y="37"/>
                </a:lnTo>
                <a:lnTo>
                  <a:pt x="70" y="39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70" y="41"/>
                </a:lnTo>
                <a:lnTo>
                  <a:pt x="70" y="42"/>
                </a:lnTo>
                <a:lnTo>
                  <a:pt x="71" y="42"/>
                </a:lnTo>
                <a:lnTo>
                  <a:pt x="71" y="44"/>
                </a:lnTo>
                <a:lnTo>
                  <a:pt x="71" y="44"/>
                </a:lnTo>
                <a:lnTo>
                  <a:pt x="71" y="44"/>
                </a:lnTo>
                <a:lnTo>
                  <a:pt x="70" y="45"/>
                </a:lnTo>
                <a:lnTo>
                  <a:pt x="68" y="45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2"/>
                </a:lnTo>
                <a:lnTo>
                  <a:pt x="66" y="42"/>
                </a:lnTo>
                <a:lnTo>
                  <a:pt x="65" y="42"/>
                </a:lnTo>
                <a:lnTo>
                  <a:pt x="65" y="42"/>
                </a:lnTo>
                <a:lnTo>
                  <a:pt x="63" y="44"/>
                </a:lnTo>
                <a:lnTo>
                  <a:pt x="62" y="44"/>
                </a:lnTo>
                <a:lnTo>
                  <a:pt x="60" y="45"/>
                </a:lnTo>
                <a:lnTo>
                  <a:pt x="59" y="45"/>
                </a:lnTo>
                <a:lnTo>
                  <a:pt x="57" y="45"/>
                </a:lnTo>
                <a:lnTo>
                  <a:pt x="57" y="47"/>
                </a:lnTo>
                <a:lnTo>
                  <a:pt x="57" y="48"/>
                </a:lnTo>
                <a:lnTo>
                  <a:pt x="55" y="48"/>
                </a:lnTo>
                <a:lnTo>
                  <a:pt x="52" y="48"/>
                </a:lnTo>
                <a:lnTo>
                  <a:pt x="51" y="50"/>
                </a:lnTo>
                <a:lnTo>
                  <a:pt x="49" y="48"/>
                </a:lnTo>
                <a:lnTo>
                  <a:pt x="49" y="48"/>
                </a:lnTo>
                <a:lnTo>
                  <a:pt x="48" y="48"/>
                </a:lnTo>
                <a:lnTo>
                  <a:pt x="46" y="48"/>
                </a:lnTo>
                <a:lnTo>
                  <a:pt x="44" y="48"/>
                </a:lnTo>
                <a:lnTo>
                  <a:pt x="44" y="48"/>
                </a:lnTo>
                <a:lnTo>
                  <a:pt x="41" y="48"/>
                </a:lnTo>
                <a:lnTo>
                  <a:pt x="40" y="48"/>
                </a:lnTo>
                <a:lnTo>
                  <a:pt x="38" y="48"/>
                </a:lnTo>
                <a:lnTo>
                  <a:pt x="38" y="48"/>
                </a:lnTo>
                <a:lnTo>
                  <a:pt x="38" y="47"/>
                </a:lnTo>
                <a:lnTo>
                  <a:pt x="38" y="45"/>
                </a:lnTo>
                <a:lnTo>
                  <a:pt x="38" y="45"/>
                </a:lnTo>
                <a:lnTo>
                  <a:pt x="37" y="44"/>
                </a:lnTo>
                <a:lnTo>
                  <a:pt x="35" y="42"/>
                </a:lnTo>
                <a:lnTo>
                  <a:pt x="33" y="42"/>
                </a:lnTo>
                <a:lnTo>
                  <a:pt x="32" y="42"/>
                </a:lnTo>
                <a:lnTo>
                  <a:pt x="32" y="42"/>
                </a:lnTo>
                <a:lnTo>
                  <a:pt x="32" y="41"/>
                </a:lnTo>
                <a:lnTo>
                  <a:pt x="32" y="41"/>
                </a:lnTo>
                <a:lnTo>
                  <a:pt x="30" y="41"/>
                </a:lnTo>
                <a:lnTo>
                  <a:pt x="30" y="39"/>
                </a:lnTo>
                <a:lnTo>
                  <a:pt x="29" y="39"/>
                </a:lnTo>
                <a:lnTo>
                  <a:pt x="29" y="41"/>
                </a:lnTo>
                <a:lnTo>
                  <a:pt x="27" y="39"/>
                </a:lnTo>
                <a:lnTo>
                  <a:pt x="27" y="37"/>
                </a:lnTo>
                <a:lnTo>
                  <a:pt x="27" y="36"/>
                </a:lnTo>
                <a:lnTo>
                  <a:pt x="27" y="34"/>
                </a:lnTo>
                <a:lnTo>
                  <a:pt x="29" y="31"/>
                </a:lnTo>
                <a:lnTo>
                  <a:pt x="29" y="30"/>
                </a:lnTo>
                <a:lnTo>
                  <a:pt x="27" y="30"/>
                </a:lnTo>
                <a:lnTo>
                  <a:pt x="25" y="28"/>
                </a:lnTo>
                <a:lnTo>
                  <a:pt x="25" y="26"/>
                </a:lnTo>
                <a:lnTo>
                  <a:pt x="22" y="26"/>
                </a:lnTo>
                <a:lnTo>
                  <a:pt x="19" y="26"/>
                </a:lnTo>
                <a:lnTo>
                  <a:pt x="18" y="26"/>
                </a:lnTo>
                <a:lnTo>
                  <a:pt x="14" y="25"/>
                </a:lnTo>
                <a:lnTo>
                  <a:pt x="13" y="25"/>
                </a:lnTo>
                <a:lnTo>
                  <a:pt x="10" y="23"/>
                </a:lnTo>
                <a:lnTo>
                  <a:pt x="8" y="23"/>
                </a:lnTo>
                <a:lnTo>
                  <a:pt x="8" y="22"/>
                </a:lnTo>
                <a:lnTo>
                  <a:pt x="7" y="22"/>
                </a:lnTo>
                <a:lnTo>
                  <a:pt x="5" y="22"/>
                </a:lnTo>
                <a:lnTo>
                  <a:pt x="5" y="22"/>
                </a:lnTo>
                <a:lnTo>
                  <a:pt x="5" y="20"/>
                </a:lnTo>
                <a:lnTo>
                  <a:pt x="5" y="19"/>
                </a:lnTo>
                <a:lnTo>
                  <a:pt x="5" y="15"/>
                </a:lnTo>
                <a:lnTo>
                  <a:pt x="3" y="11"/>
                </a:lnTo>
                <a:lnTo>
                  <a:pt x="3" y="7"/>
                </a:lnTo>
                <a:lnTo>
                  <a:pt x="3" y="6"/>
                </a:lnTo>
                <a:lnTo>
                  <a:pt x="7" y="3"/>
                </a:lnTo>
                <a:lnTo>
                  <a:pt x="11" y="1"/>
                </a:lnTo>
                <a:lnTo>
                  <a:pt x="13" y="1"/>
                </a:lnTo>
                <a:lnTo>
                  <a:pt x="18" y="0"/>
                </a:lnTo>
                <a:lnTo>
                  <a:pt x="18" y="0"/>
                </a:lnTo>
                <a:lnTo>
                  <a:pt x="22" y="0"/>
                </a:lnTo>
                <a:lnTo>
                  <a:pt x="25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2" y="1"/>
                </a:lnTo>
                <a:lnTo>
                  <a:pt x="33" y="1"/>
                </a:lnTo>
                <a:lnTo>
                  <a:pt x="33" y="0"/>
                </a:lnTo>
                <a:lnTo>
                  <a:pt x="40" y="1"/>
                </a:lnTo>
                <a:lnTo>
                  <a:pt x="41" y="1"/>
                </a:lnTo>
                <a:lnTo>
                  <a:pt x="43" y="1"/>
                </a:lnTo>
                <a:lnTo>
                  <a:pt x="46" y="1"/>
                </a:lnTo>
                <a:lnTo>
                  <a:pt x="48" y="1"/>
                </a:lnTo>
                <a:lnTo>
                  <a:pt x="51" y="1"/>
                </a:lnTo>
                <a:lnTo>
                  <a:pt x="52" y="1"/>
                </a:lnTo>
                <a:lnTo>
                  <a:pt x="54" y="1"/>
                </a:lnTo>
                <a:lnTo>
                  <a:pt x="55" y="0"/>
                </a:lnTo>
                <a:lnTo>
                  <a:pt x="57" y="0"/>
                </a:lnTo>
                <a:lnTo>
                  <a:pt x="5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4" name="Freeform 224"/>
          <p:cNvSpPr>
            <a:spLocks noEditPoints="1"/>
          </p:cNvSpPr>
          <p:nvPr/>
        </p:nvSpPr>
        <p:spPr bwMode="auto">
          <a:xfrm>
            <a:off x="1740460" y="6501017"/>
            <a:ext cx="157826" cy="305080"/>
          </a:xfrm>
          <a:custGeom>
            <a:avLst/>
            <a:gdLst>
              <a:gd name="T0" fmla="*/ 1 w 30"/>
              <a:gd name="T1" fmla="*/ 11 h 57"/>
              <a:gd name="T2" fmla="*/ 1 w 30"/>
              <a:gd name="T3" fmla="*/ 13 h 57"/>
              <a:gd name="T4" fmla="*/ 0 w 30"/>
              <a:gd name="T5" fmla="*/ 11 h 57"/>
              <a:gd name="T6" fmla="*/ 1 w 30"/>
              <a:gd name="T7" fmla="*/ 2 h 57"/>
              <a:gd name="T8" fmla="*/ 1 w 30"/>
              <a:gd name="T9" fmla="*/ 4 h 57"/>
              <a:gd name="T10" fmla="*/ 1 w 30"/>
              <a:gd name="T11" fmla="*/ 4 h 57"/>
              <a:gd name="T12" fmla="*/ 1 w 30"/>
              <a:gd name="T13" fmla="*/ 2 h 57"/>
              <a:gd name="T14" fmla="*/ 1 w 30"/>
              <a:gd name="T15" fmla="*/ 2 h 57"/>
              <a:gd name="T16" fmla="*/ 4 w 30"/>
              <a:gd name="T17" fmla="*/ 0 h 57"/>
              <a:gd name="T18" fmla="*/ 8 w 30"/>
              <a:gd name="T19" fmla="*/ 2 h 57"/>
              <a:gd name="T20" fmla="*/ 14 w 30"/>
              <a:gd name="T21" fmla="*/ 8 h 57"/>
              <a:gd name="T22" fmla="*/ 17 w 30"/>
              <a:gd name="T23" fmla="*/ 13 h 57"/>
              <a:gd name="T24" fmla="*/ 17 w 30"/>
              <a:gd name="T25" fmla="*/ 13 h 57"/>
              <a:gd name="T26" fmla="*/ 20 w 30"/>
              <a:gd name="T27" fmla="*/ 18 h 57"/>
              <a:gd name="T28" fmla="*/ 20 w 30"/>
              <a:gd name="T29" fmla="*/ 19 h 57"/>
              <a:gd name="T30" fmla="*/ 22 w 30"/>
              <a:gd name="T31" fmla="*/ 21 h 57"/>
              <a:gd name="T32" fmla="*/ 23 w 30"/>
              <a:gd name="T33" fmla="*/ 21 h 57"/>
              <a:gd name="T34" fmla="*/ 23 w 30"/>
              <a:gd name="T35" fmla="*/ 26 h 57"/>
              <a:gd name="T36" fmla="*/ 27 w 30"/>
              <a:gd name="T37" fmla="*/ 30 h 57"/>
              <a:gd name="T38" fmla="*/ 28 w 30"/>
              <a:gd name="T39" fmla="*/ 32 h 57"/>
              <a:gd name="T40" fmla="*/ 28 w 30"/>
              <a:gd name="T41" fmla="*/ 32 h 57"/>
              <a:gd name="T42" fmla="*/ 30 w 30"/>
              <a:gd name="T43" fmla="*/ 35 h 57"/>
              <a:gd name="T44" fmla="*/ 30 w 30"/>
              <a:gd name="T45" fmla="*/ 41 h 57"/>
              <a:gd name="T46" fmla="*/ 30 w 30"/>
              <a:gd name="T47" fmla="*/ 45 h 57"/>
              <a:gd name="T48" fmla="*/ 28 w 30"/>
              <a:gd name="T49" fmla="*/ 49 h 57"/>
              <a:gd name="T50" fmla="*/ 23 w 30"/>
              <a:gd name="T51" fmla="*/ 52 h 57"/>
              <a:gd name="T52" fmla="*/ 17 w 30"/>
              <a:gd name="T53" fmla="*/ 56 h 57"/>
              <a:gd name="T54" fmla="*/ 11 w 30"/>
              <a:gd name="T55" fmla="*/ 57 h 57"/>
              <a:gd name="T56" fmla="*/ 4 w 30"/>
              <a:gd name="T57" fmla="*/ 54 h 57"/>
              <a:gd name="T58" fmla="*/ 3 w 30"/>
              <a:gd name="T59" fmla="*/ 48 h 57"/>
              <a:gd name="T60" fmla="*/ 0 w 30"/>
              <a:gd name="T61" fmla="*/ 34 h 57"/>
              <a:gd name="T62" fmla="*/ 0 w 30"/>
              <a:gd name="T63" fmla="*/ 26 h 57"/>
              <a:gd name="T64" fmla="*/ 0 w 30"/>
              <a:gd name="T65" fmla="*/ 23 h 57"/>
              <a:gd name="T66" fmla="*/ 0 w 30"/>
              <a:gd name="T67" fmla="*/ 27 h 57"/>
              <a:gd name="T68" fmla="*/ 1 w 30"/>
              <a:gd name="T69" fmla="*/ 23 h 57"/>
              <a:gd name="T70" fmla="*/ 3 w 30"/>
              <a:gd name="T71" fmla="*/ 18 h 57"/>
              <a:gd name="T72" fmla="*/ 3 w 30"/>
              <a:gd name="T73" fmla="*/ 15 h 57"/>
              <a:gd name="T74" fmla="*/ 4 w 30"/>
              <a:gd name="T75" fmla="*/ 11 h 57"/>
              <a:gd name="T76" fmla="*/ 4 w 30"/>
              <a:gd name="T77" fmla="*/ 8 h 57"/>
              <a:gd name="T78" fmla="*/ 4 w 30"/>
              <a:gd name="T79" fmla="*/ 5 h 57"/>
              <a:gd name="T80" fmla="*/ 8 w 30"/>
              <a:gd name="T81" fmla="*/ 5 h 57"/>
              <a:gd name="T82" fmla="*/ 9 w 30"/>
              <a:gd name="T83" fmla="*/ 5 h 57"/>
              <a:gd name="T84" fmla="*/ 9 w 30"/>
              <a:gd name="T85" fmla="*/ 5 h 57"/>
              <a:gd name="T86" fmla="*/ 4 w 30"/>
              <a:gd name="T87" fmla="*/ 4 h 57"/>
              <a:gd name="T88" fmla="*/ 3 w 30"/>
              <a:gd name="T89" fmla="*/ 2 h 57"/>
              <a:gd name="T90" fmla="*/ 3 w 30"/>
              <a:gd name="T9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" h="57">
                <a:moveTo>
                  <a:pt x="0" y="11"/>
                </a:moveTo>
                <a:lnTo>
                  <a:pt x="1" y="11"/>
                </a:lnTo>
                <a:lnTo>
                  <a:pt x="1" y="11"/>
                </a:lnTo>
                <a:lnTo>
                  <a:pt x="1" y="13"/>
                </a:lnTo>
                <a:lnTo>
                  <a:pt x="1" y="13"/>
                </a:lnTo>
                <a:lnTo>
                  <a:pt x="0" y="11"/>
                </a:lnTo>
                <a:lnTo>
                  <a:pt x="0" y="11"/>
                </a:lnTo>
                <a:close/>
                <a:moveTo>
                  <a:pt x="1" y="2"/>
                </a:moveTo>
                <a:lnTo>
                  <a:pt x="1" y="2"/>
                </a:lnTo>
                <a:lnTo>
                  <a:pt x="1" y="4"/>
                </a:lnTo>
                <a:lnTo>
                  <a:pt x="3" y="4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lnTo>
                  <a:pt x="1" y="2"/>
                </a:lnTo>
                <a:lnTo>
                  <a:pt x="1" y="2"/>
                </a:lnTo>
                <a:close/>
                <a:moveTo>
                  <a:pt x="3" y="0"/>
                </a:moveTo>
                <a:lnTo>
                  <a:pt x="4" y="0"/>
                </a:lnTo>
                <a:lnTo>
                  <a:pt x="6" y="0"/>
                </a:lnTo>
                <a:lnTo>
                  <a:pt x="8" y="2"/>
                </a:lnTo>
                <a:lnTo>
                  <a:pt x="9" y="4"/>
                </a:lnTo>
                <a:lnTo>
                  <a:pt x="14" y="8"/>
                </a:lnTo>
                <a:lnTo>
                  <a:pt x="16" y="11"/>
                </a:lnTo>
                <a:lnTo>
                  <a:pt x="17" y="13"/>
                </a:lnTo>
                <a:lnTo>
                  <a:pt x="17" y="13"/>
                </a:lnTo>
                <a:lnTo>
                  <a:pt x="17" y="13"/>
                </a:lnTo>
                <a:lnTo>
                  <a:pt x="19" y="13"/>
                </a:lnTo>
                <a:lnTo>
                  <a:pt x="20" y="18"/>
                </a:lnTo>
                <a:lnTo>
                  <a:pt x="20" y="18"/>
                </a:lnTo>
                <a:lnTo>
                  <a:pt x="20" y="19"/>
                </a:lnTo>
                <a:lnTo>
                  <a:pt x="20" y="19"/>
                </a:lnTo>
                <a:lnTo>
                  <a:pt x="22" y="21"/>
                </a:lnTo>
                <a:lnTo>
                  <a:pt x="22" y="21"/>
                </a:lnTo>
                <a:lnTo>
                  <a:pt x="23" y="21"/>
                </a:lnTo>
                <a:lnTo>
                  <a:pt x="23" y="24"/>
                </a:lnTo>
                <a:lnTo>
                  <a:pt x="23" y="26"/>
                </a:lnTo>
                <a:lnTo>
                  <a:pt x="23" y="26"/>
                </a:lnTo>
                <a:lnTo>
                  <a:pt x="27" y="30"/>
                </a:lnTo>
                <a:lnTo>
                  <a:pt x="28" y="30"/>
                </a:lnTo>
                <a:lnTo>
                  <a:pt x="28" y="32"/>
                </a:lnTo>
                <a:lnTo>
                  <a:pt x="28" y="32"/>
                </a:lnTo>
                <a:lnTo>
                  <a:pt x="28" y="32"/>
                </a:lnTo>
                <a:lnTo>
                  <a:pt x="30" y="35"/>
                </a:lnTo>
                <a:lnTo>
                  <a:pt x="30" y="35"/>
                </a:lnTo>
                <a:lnTo>
                  <a:pt x="30" y="38"/>
                </a:lnTo>
                <a:lnTo>
                  <a:pt x="30" y="41"/>
                </a:lnTo>
                <a:lnTo>
                  <a:pt x="30" y="43"/>
                </a:lnTo>
                <a:lnTo>
                  <a:pt x="30" y="45"/>
                </a:lnTo>
                <a:lnTo>
                  <a:pt x="28" y="48"/>
                </a:lnTo>
                <a:lnTo>
                  <a:pt x="28" y="49"/>
                </a:lnTo>
                <a:lnTo>
                  <a:pt x="27" y="49"/>
                </a:lnTo>
                <a:lnTo>
                  <a:pt x="23" y="52"/>
                </a:lnTo>
                <a:lnTo>
                  <a:pt x="22" y="52"/>
                </a:lnTo>
                <a:lnTo>
                  <a:pt x="17" y="56"/>
                </a:lnTo>
                <a:lnTo>
                  <a:pt x="14" y="57"/>
                </a:lnTo>
                <a:lnTo>
                  <a:pt x="11" y="57"/>
                </a:lnTo>
                <a:lnTo>
                  <a:pt x="8" y="56"/>
                </a:lnTo>
                <a:lnTo>
                  <a:pt x="4" y="54"/>
                </a:lnTo>
                <a:lnTo>
                  <a:pt x="3" y="51"/>
                </a:lnTo>
                <a:lnTo>
                  <a:pt x="3" y="48"/>
                </a:lnTo>
                <a:lnTo>
                  <a:pt x="1" y="45"/>
                </a:lnTo>
                <a:lnTo>
                  <a:pt x="0" y="34"/>
                </a:lnTo>
                <a:lnTo>
                  <a:pt x="0" y="30"/>
                </a:lnTo>
                <a:lnTo>
                  <a:pt x="0" y="26"/>
                </a:lnTo>
                <a:lnTo>
                  <a:pt x="0" y="24"/>
                </a:lnTo>
                <a:lnTo>
                  <a:pt x="0" y="23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1" y="23"/>
                </a:lnTo>
                <a:lnTo>
                  <a:pt x="1" y="21"/>
                </a:lnTo>
                <a:lnTo>
                  <a:pt x="3" y="18"/>
                </a:lnTo>
                <a:lnTo>
                  <a:pt x="3" y="16"/>
                </a:lnTo>
                <a:lnTo>
                  <a:pt x="3" y="15"/>
                </a:lnTo>
                <a:lnTo>
                  <a:pt x="3" y="15"/>
                </a:lnTo>
                <a:lnTo>
                  <a:pt x="4" y="11"/>
                </a:lnTo>
                <a:lnTo>
                  <a:pt x="4" y="10"/>
                </a:lnTo>
                <a:lnTo>
                  <a:pt x="4" y="8"/>
                </a:lnTo>
                <a:lnTo>
                  <a:pt x="4" y="7"/>
                </a:lnTo>
                <a:lnTo>
                  <a:pt x="4" y="5"/>
                </a:lnTo>
                <a:lnTo>
                  <a:pt x="6" y="5"/>
                </a:lnTo>
                <a:lnTo>
                  <a:pt x="8" y="5"/>
                </a:lnTo>
                <a:lnTo>
                  <a:pt x="8" y="7"/>
                </a:lnTo>
                <a:lnTo>
                  <a:pt x="9" y="5"/>
                </a:lnTo>
                <a:lnTo>
                  <a:pt x="9" y="5"/>
                </a:lnTo>
                <a:lnTo>
                  <a:pt x="9" y="5"/>
                </a:lnTo>
                <a:lnTo>
                  <a:pt x="8" y="4"/>
                </a:lnTo>
                <a:lnTo>
                  <a:pt x="4" y="4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5" name="Freeform 227"/>
          <p:cNvSpPr>
            <a:spLocks/>
          </p:cNvSpPr>
          <p:nvPr/>
        </p:nvSpPr>
        <p:spPr bwMode="auto">
          <a:xfrm>
            <a:off x="-1652782" y="4488559"/>
            <a:ext cx="105216" cy="133808"/>
          </a:xfrm>
          <a:custGeom>
            <a:avLst/>
            <a:gdLst>
              <a:gd name="T0" fmla="*/ 17 w 20"/>
              <a:gd name="T1" fmla="*/ 0 h 25"/>
              <a:gd name="T2" fmla="*/ 17 w 20"/>
              <a:gd name="T3" fmla="*/ 0 h 25"/>
              <a:gd name="T4" fmla="*/ 19 w 20"/>
              <a:gd name="T5" fmla="*/ 0 h 25"/>
              <a:gd name="T6" fmla="*/ 17 w 20"/>
              <a:gd name="T7" fmla="*/ 1 h 25"/>
              <a:gd name="T8" fmla="*/ 17 w 20"/>
              <a:gd name="T9" fmla="*/ 3 h 25"/>
              <a:gd name="T10" fmla="*/ 17 w 20"/>
              <a:gd name="T11" fmla="*/ 3 h 25"/>
              <a:gd name="T12" fmla="*/ 17 w 20"/>
              <a:gd name="T13" fmla="*/ 3 h 25"/>
              <a:gd name="T14" fmla="*/ 19 w 20"/>
              <a:gd name="T15" fmla="*/ 3 h 25"/>
              <a:gd name="T16" fmla="*/ 19 w 20"/>
              <a:gd name="T17" fmla="*/ 3 h 25"/>
              <a:gd name="T18" fmla="*/ 20 w 20"/>
              <a:gd name="T19" fmla="*/ 8 h 25"/>
              <a:gd name="T20" fmla="*/ 20 w 20"/>
              <a:gd name="T21" fmla="*/ 8 h 25"/>
              <a:gd name="T22" fmla="*/ 19 w 20"/>
              <a:gd name="T23" fmla="*/ 9 h 25"/>
              <a:gd name="T24" fmla="*/ 19 w 20"/>
              <a:gd name="T25" fmla="*/ 9 h 25"/>
              <a:gd name="T26" fmla="*/ 17 w 20"/>
              <a:gd name="T27" fmla="*/ 11 h 25"/>
              <a:gd name="T28" fmla="*/ 17 w 20"/>
              <a:gd name="T29" fmla="*/ 11 h 25"/>
              <a:gd name="T30" fmla="*/ 16 w 20"/>
              <a:gd name="T31" fmla="*/ 13 h 25"/>
              <a:gd name="T32" fmla="*/ 16 w 20"/>
              <a:gd name="T33" fmla="*/ 13 h 25"/>
              <a:gd name="T34" fmla="*/ 17 w 20"/>
              <a:gd name="T35" fmla="*/ 13 h 25"/>
              <a:gd name="T36" fmla="*/ 17 w 20"/>
              <a:gd name="T37" fmla="*/ 13 h 25"/>
              <a:gd name="T38" fmla="*/ 17 w 20"/>
              <a:gd name="T39" fmla="*/ 14 h 25"/>
              <a:gd name="T40" fmla="*/ 16 w 20"/>
              <a:gd name="T41" fmla="*/ 13 h 25"/>
              <a:gd name="T42" fmla="*/ 16 w 20"/>
              <a:gd name="T43" fmla="*/ 13 h 25"/>
              <a:gd name="T44" fmla="*/ 14 w 20"/>
              <a:gd name="T45" fmla="*/ 13 h 25"/>
              <a:gd name="T46" fmla="*/ 14 w 20"/>
              <a:gd name="T47" fmla="*/ 14 h 25"/>
              <a:gd name="T48" fmla="*/ 12 w 20"/>
              <a:gd name="T49" fmla="*/ 14 h 25"/>
              <a:gd name="T50" fmla="*/ 12 w 20"/>
              <a:gd name="T51" fmla="*/ 14 h 25"/>
              <a:gd name="T52" fmla="*/ 12 w 20"/>
              <a:gd name="T53" fmla="*/ 16 h 25"/>
              <a:gd name="T54" fmla="*/ 11 w 20"/>
              <a:gd name="T55" fmla="*/ 16 h 25"/>
              <a:gd name="T56" fmla="*/ 12 w 20"/>
              <a:gd name="T57" fmla="*/ 17 h 25"/>
              <a:gd name="T58" fmla="*/ 12 w 20"/>
              <a:gd name="T59" fmla="*/ 17 h 25"/>
              <a:gd name="T60" fmla="*/ 12 w 20"/>
              <a:gd name="T61" fmla="*/ 17 h 25"/>
              <a:gd name="T62" fmla="*/ 12 w 20"/>
              <a:gd name="T63" fmla="*/ 17 h 25"/>
              <a:gd name="T64" fmla="*/ 12 w 20"/>
              <a:gd name="T65" fmla="*/ 19 h 25"/>
              <a:gd name="T66" fmla="*/ 11 w 20"/>
              <a:gd name="T67" fmla="*/ 19 h 25"/>
              <a:gd name="T68" fmla="*/ 11 w 20"/>
              <a:gd name="T69" fmla="*/ 19 h 25"/>
              <a:gd name="T70" fmla="*/ 11 w 20"/>
              <a:gd name="T71" fmla="*/ 20 h 25"/>
              <a:gd name="T72" fmla="*/ 9 w 20"/>
              <a:gd name="T73" fmla="*/ 20 h 25"/>
              <a:gd name="T74" fmla="*/ 9 w 20"/>
              <a:gd name="T75" fmla="*/ 20 h 25"/>
              <a:gd name="T76" fmla="*/ 8 w 20"/>
              <a:gd name="T77" fmla="*/ 22 h 25"/>
              <a:gd name="T78" fmla="*/ 6 w 20"/>
              <a:gd name="T79" fmla="*/ 22 h 25"/>
              <a:gd name="T80" fmla="*/ 6 w 20"/>
              <a:gd name="T81" fmla="*/ 24 h 25"/>
              <a:gd name="T82" fmla="*/ 6 w 20"/>
              <a:gd name="T83" fmla="*/ 22 h 25"/>
              <a:gd name="T84" fmla="*/ 6 w 20"/>
              <a:gd name="T85" fmla="*/ 22 h 25"/>
              <a:gd name="T86" fmla="*/ 5 w 20"/>
              <a:gd name="T87" fmla="*/ 25 h 25"/>
              <a:gd name="T88" fmla="*/ 3 w 20"/>
              <a:gd name="T89" fmla="*/ 25 h 25"/>
              <a:gd name="T90" fmla="*/ 1 w 20"/>
              <a:gd name="T91" fmla="*/ 25 h 25"/>
              <a:gd name="T92" fmla="*/ 1 w 20"/>
              <a:gd name="T93" fmla="*/ 25 h 25"/>
              <a:gd name="T94" fmla="*/ 0 w 20"/>
              <a:gd name="T95" fmla="*/ 25 h 25"/>
              <a:gd name="T96" fmla="*/ 0 w 20"/>
              <a:gd name="T97" fmla="*/ 24 h 25"/>
              <a:gd name="T98" fmla="*/ 1 w 20"/>
              <a:gd name="T99" fmla="*/ 22 h 25"/>
              <a:gd name="T100" fmla="*/ 1 w 20"/>
              <a:gd name="T101" fmla="*/ 20 h 25"/>
              <a:gd name="T102" fmla="*/ 3 w 20"/>
              <a:gd name="T103" fmla="*/ 19 h 25"/>
              <a:gd name="T104" fmla="*/ 5 w 20"/>
              <a:gd name="T105" fmla="*/ 13 h 25"/>
              <a:gd name="T106" fmla="*/ 6 w 20"/>
              <a:gd name="T107" fmla="*/ 9 h 25"/>
              <a:gd name="T108" fmla="*/ 8 w 20"/>
              <a:gd name="T109" fmla="*/ 6 h 25"/>
              <a:gd name="T110" fmla="*/ 9 w 20"/>
              <a:gd name="T111" fmla="*/ 3 h 25"/>
              <a:gd name="T112" fmla="*/ 11 w 20"/>
              <a:gd name="T113" fmla="*/ 3 h 25"/>
              <a:gd name="T114" fmla="*/ 12 w 20"/>
              <a:gd name="T115" fmla="*/ 1 h 25"/>
              <a:gd name="T116" fmla="*/ 12 w 20"/>
              <a:gd name="T117" fmla="*/ 0 h 25"/>
              <a:gd name="T118" fmla="*/ 14 w 20"/>
              <a:gd name="T119" fmla="*/ 0 h 25"/>
              <a:gd name="T120" fmla="*/ 16 w 20"/>
              <a:gd name="T121" fmla="*/ 0 h 25"/>
              <a:gd name="T122" fmla="*/ 17 w 20"/>
              <a:gd name="T12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" h="25">
                <a:moveTo>
                  <a:pt x="17" y="0"/>
                </a:moveTo>
                <a:lnTo>
                  <a:pt x="17" y="0"/>
                </a:lnTo>
                <a:lnTo>
                  <a:pt x="19" y="0"/>
                </a:lnTo>
                <a:lnTo>
                  <a:pt x="17" y="1"/>
                </a:lnTo>
                <a:lnTo>
                  <a:pt x="17" y="3"/>
                </a:lnTo>
                <a:lnTo>
                  <a:pt x="17" y="3"/>
                </a:lnTo>
                <a:lnTo>
                  <a:pt x="17" y="3"/>
                </a:lnTo>
                <a:lnTo>
                  <a:pt x="19" y="3"/>
                </a:lnTo>
                <a:lnTo>
                  <a:pt x="19" y="3"/>
                </a:lnTo>
                <a:lnTo>
                  <a:pt x="20" y="8"/>
                </a:lnTo>
                <a:lnTo>
                  <a:pt x="20" y="8"/>
                </a:lnTo>
                <a:lnTo>
                  <a:pt x="19" y="9"/>
                </a:lnTo>
                <a:lnTo>
                  <a:pt x="19" y="9"/>
                </a:lnTo>
                <a:lnTo>
                  <a:pt x="17" y="11"/>
                </a:lnTo>
                <a:lnTo>
                  <a:pt x="17" y="11"/>
                </a:lnTo>
                <a:lnTo>
                  <a:pt x="16" y="13"/>
                </a:lnTo>
                <a:lnTo>
                  <a:pt x="16" y="13"/>
                </a:lnTo>
                <a:lnTo>
                  <a:pt x="17" y="13"/>
                </a:lnTo>
                <a:lnTo>
                  <a:pt x="17" y="13"/>
                </a:lnTo>
                <a:lnTo>
                  <a:pt x="17" y="14"/>
                </a:lnTo>
                <a:lnTo>
                  <a:pt x="16" y="13"/>
                </a:lnTo>
                <a:lnTo>
                  <a:pt x="16" y="13"/>
                </a:lnTo>
                <a:lnTo>
                  <a:pt x="14" y="13"/>
                </a:lnTo>
                <a:lnTo>
                  <a:pt x="14" y="14"/>
                </a:lnTo>
                <a:lnTo>
                  <a:pt x="12" y="14"/>
                </a:lnTo>
                <a:lnTo>
                  <a:pt x="12" y="14"/>
                </a:lnTo>
                <a:lnTo>
                  <a:pt x="12" y="16"/>
                </a:lnTo>
                <a:lnTo>
                  <a:pt x="11" y="16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7"/>
                </a:lnTo>
                <a:lnTo>
                  <a:pt x="12" y="19"/>
                </a:lnTo>
                <a:lnTo>
                  <a:pt x="11" y="19"/>
                </a:lnTo>
                <a:lnTo>
                  <a:pt x="11" y="19"/>
                </a:lnTo>
                <a:lnTo>
                  <a:pt x="11" y="20"/>
                </a:lnTo>
                <a:lnTo>
                  <a:pt x="9" y="20"/>
                </a:lnTo>
                <a:lnTo>
                  <a:pt x="9" y="20"/>
                </a:lnTo>
                <a:lnTo>
                  <a:pt x="8" y="22"/>
                </a:lnTo>
                <a:lnTo>
                  <a:pt x="6" y="22"/>
                </a:lnTo>
                <a:lnTo>
                  <a:pt x="6" y="24"/>
                </a:lnTo>
                <a:lnTo>
                  <a:pt x="6" y="22"/>
                </a:lnTo>
                <a:lnTo>
                  <a:pt x="6" y="22"/>
                </a:lnTo>
                <a:lnTo>
                  <a:pt x="5" y="25"/>
                </a:lnTo>
                <a:lnTo>
                  <a:pt x="3" y="25"/>
                </a:lnTo>
                <a:lnTo>
                  <a:pt x="1" y="25"/>
                </a:lnTo>
                <a:lnTo>
                  <a:pt x="1" y="25"/>
                </a:lnTo>
                <a:lnTo>
                  <a:pt x="0" y="25"/>
                </a:lnTo>
                <a:lnTo>
                  <a:pt x="0" y="24"/>
                </a:lnTo>
                <a:lnTo>
                  <a:pt x="1" y="22"/>
                </a:lnTo>
                <a:lnTo>
                  <a:pt x="1" y="20"/>
                </a:lnTo>
                <a:lnTo>
                  <a:pt x="3" y="19"/>
                </a:lnTo>
                <a:lnTo>
                  <a:pt x="5" y="13"/>
                </a:lnTo>
                <a:lnTo>
                  <a:pt x="6" y="9"/>
                </a:lnTo>
                <a:lnTo>
                  <a:pt x="8" y="6"/>
                </a:lnTo>
                <a:lnTo>
                  <a:pt x="9" y="3"/>
                </a:lnTo>
                <a:lnTo>
                  <a:pt x="11" y="3"/>
                </a:lnTo>
                <a:lnTo>
                  <a:pt x="12" y="1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6" name="Freeform 228"/>
          <p:cNvSpPr>
            <a:spLocks/>
          </p:cNvSpPr>
          <p:nvPr/>
        </p:nvSpPr>
        <p:spPr bwMode="auto">
          <a:xfrm>
            <a:off x="3292411" y="5510844"/>
            <a:ext cx="568172" cy="674387"/>
          </a:xfrm>
          <a:custGeom>
            <a:avLst/>
            <a:gdLst>
              <a:gd name="T0" fmla="*/ 28 w 108"/>
              <a:gd name="T1" fmla="*/ 1 h 126"/>
              <a:gd name="T2" fmla="*/ 36 w 108"/>
              <a:gd name="T3" fmla="*/ 11 h 126"/>
              <a:gd name="T4" fmla="*/ 37 w 108"/>
              <a:gd name="T5" fmla="*/ 9 h 126"/>
              <a:gd name="T6" fmla="*/ 39 w 108"/>
              <a:gd name="T7" fmla="*/ 14 h 126"/>
              <a:gd name="T8" fmla="*/ 47 w 108"/>
              <a:gd name="T9" fmla="*/ 25 h 126"/>
              <a:gd name="T10" fmla="*/ 56 w 108"/>
              <a:gd name="T11" fmla="*/ 22 h 126"/>
              <a:gd name="T12" fmla="*/ 63 w 108"/>
              <a:gd name="T13" fmla="*/ 28 h 126"/>
              <a:gd name="T14" fmla="*/ 64 w 108"/>
              <a:gd name="T15" fmla="*/ 31 h 126"/>
              <a:gd name="T16" fmla="*/ 69 w 108"/>
              <a:gd name="T17" fmla="*/ 36 h 126"/>
              <a:gd name="T18" fmla="*/ 63 w 108"/>
              <a:gd name="T19" fmla="*/ 42 h 126"/>
              <a:gd name="T20" fmla="*/ 56 w 108"/>
              <a:gd name="T21" fmla="*/ 44 h 126"/>
              <a:gd name="T22" fmla="*/ 56 w 108"/>
              <a:gd name="T23" fmla="*/ 48 h 126"/>
              <a:gd name="T24" fmla="*/ 72 w 108"/>
              <a:gd name="T25" fmla="*/ 56 h 126"/>
              <a:gd name="T26" fmla="*/ 74 w 108"/>
              <a:gd name="T27" fmla="*/ 63 h 126"/>
              <a:gd name="T28" fmla="*/ 78 w 108"/>
              <a:gd name="T29" fmla="*/ 69 h 126"/>
              <a:gd name="T30" fmla="*/ 89 w 108"/>
              <a:gd name="T31" fmla="*/ 78 h 126"/>
              <a:gd name="T32" fmla="*/ 93 w 108"/>
              <a:gd name="T33" fmla="*/ 86 h 126"/>
              <a:gd name="T34" fmla="*/ 96 w 108"/>
              <a:gd name="T35" fmla="*/ 88 h 126"/>
              <a:gd name="T36" fmla="*/ 104 w 108"/>
              <a:gd name="T37" fmla="*/ 94 h 126"/>
              <a:gd name="T38" fmla="*/ 101 w 108"/>
              <a:gd name="T39" fmla="*/ 99 h 126"/>
              <a:gd name="T40" fmla="*/ 108 w 108"/>
              <a:gd name="T41" fmla="*/ 107 h 126"/>
              <a:gd name="T42" fmla="*/ 107 w 108"/>
              <a:gd name="T43" fmla="*/ 113 h 126"/>
              <a:gd name="T44" fmla="*/ 102 w 108"/>
              <a:gd name="T45" fmla="*/ 116 h 126"/>
              <a:gd name="T46" fmla="*/ 97 w 108"/>
              <a:gd name="T47" fmla="*/ 121 h 126"/>
              <a:gd name="T48" fmla="*/ 91 w 108"/>
              <a:gd name="T49" fmla="*/ 118 h 126"/>
              <a:gd name="T50" fmla="*/ 86 w 108"/>
              <a:gd name="T51" fmla="*/ 119 h 126"/>
              <a:gd name="T52" fmla="*/ 83 w 108"/>
              <a:gd name="T53" fmla="*/ 126 h 126"/>
              <a:gd name="T54" fmla="*/ 74 w 108"/>
              <a:gd name="T55" fmla="*/ 122 h 126"/>
              <a:gd name="T56" fmla="*/ 75 w 108"/>
              <a:gd name="T57" fmla="*/ 118 h 126"/>
              <a:gd name="T58" fmla="*/ 77 w 108"/>
              <a:gd name="T59" fmla="*/ 108 h 126"/>
              <a:gd name="T60" fmla="*/ 78 w 108"/>
              <a:gd name="T61" fmla="*/ 100 h 126"/>
              <a:gd name="T62" fmla="*/ 75 w 108"/>
              <a:gd name="T63" fmla="*/ 96 h 126"/>
              <a:gd name="T64" fmla="*/ 66 w 108"/>
              <a:gd name="T65" fmla="*/ 86 h 126"/>
              <a:gd name="T66" fmla="*/ 61 w 108"/>
              <a:gd name="T67" fmla="*/ 70 h 126"/>
              <a:gd name="T68" fmla="*/ 50 w 108"/>
              <a:gd name="T69" fmla="*/ 61 h 126"/>
              <a:gd name="T70" fmla="*/ 44 w 108"/>
              <a:gd name="T71" fmla="*/ 63 h 126"/>
              <a:gd name="T72" fmla="*/ 37 w 108"/>
              <a:gd name="T73" fmla="*/ 67 h 126"/>
              <a:gd name="T74" fmla="*/ 34 w 108"/>
              <a:gd name="T75" fmla="*/ 67 h 126"/>
              <a:gd name="T76" fmla="*/ 26 w 108"/>
              <a:gd name="T77" fmla="*/ 64 h 126"/>
              <a:gd name="T78" fmla="*/ 20 w 108"/>
              <a:gd name="T79" fmla="*/ 69 h 126"/>
              <a:gd name="T80" fmla="*/ 11 w 108"/>
              <a:gd name="T81" fmla="*/ 74 h 126"/>
              <a:gd name="T82" fmla="*/ 14 w 108"/>
              <a:gd name="T83" fmla="*/ 61 h 126"/>
              <a:gd name="T84" fmla="*/ 15 w 108"/>
              <a:gd name="T85" fmla="*/ 52 h 126"/>
              <a:gd name="T86" fmla="*/ 11 w 108"/>
              <a:gd name="T87" fmla="*/ 42 h 126"/>
              <a:gd name="T88" fmla="*/ 3 w 108"/>
              <a:gd name="T89" fmla="*/ 42 h 126"/>
              <a:gd name="T90" fmla="*/ 4 w 108"/>
              <a:gd name="T91" fmla="*/ 34 h 126"/>
              <a:gd name="T92" fmla="*/ 0 w 108"/>
              <a:gd name="T93" fmla="*/ 33 h 126"/>
              <a:gd name="T94" fmla="*/ 3 w 108"/>
              <a:gd name="T95" fmla="*/ 25 h 126"/>
              <a:gd name="T96" fmla="*/ 4 w 108"/>
              <a:gd name="T97" fmla="*/ 22 h 126"/>
              <a:gd name="T98" fmla="*/ 11 w 108"/>
              <a:gd name="T99" fmla="*/ 15 h 126"/>
              <a:gd name="T100" fmla="*/ 15 w 108"/>
              <a:gd name="T101" fmla="*/ 17 h 126"/>
              <a:gd name="T102" fmla="*/ 20 w 108"/>
              <a:gd name="T103" fmla="*/ 18 h 126"/>
              <a:gd name="T104" fmla="*/ 23 w 108"/>
              <a:gd name="T105" fmla="*/ 17 h 126"/>
              <a:gd name="T106" fmla="*/ 22 w 108"/>
              <a:gd name="T107" fmla="*/ 9 h 126"/>
              <a:gd name="T108" fmla="*/ 20 w 108"/>
              <a:gd name="T10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" h="126"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0"/>
                </a:lnTo>
                <a:lnTo>
                  <a:pt x="26" y="0"/>
                </a:lnTo>
                <a:lnTo>
                  <a:pt x="28" y="0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6"/>
                </a:lnTo>
                <a:lnTo>
                  <a:pt x="33" y="7"/>
                </a:lnTo>
                <a:lnTo>
                  <a:pt x="34" y="7"/>
                </a:lnTo>
                <a:lnTo>
                  <a:pt x="34" y="9"/>
                </a:lnTo>
                <a:lnTo>
                  <a:pt x="36" y="11"/>
                </a:lnTo>
                <a:lnTo>
                  <a:pt x="36" y="11"/>
                </a:lnTo>
                <a:lnTo>
                  <a:pt x="36" y="12"/>
                </a:lnTo>
                <a:lnTo>
                  <a:pt x="36" y="12"/>
                </a:lnTo>
                <a:lnTo>
                  <a:pt x="37" y="11"/>
                </a:lnTo>
                <a:lnTo>
                  <a:pt x="37" y="11"/>
                </a:lnTo>
                <a:lnTo>
                  <a:pt x="37" y="9"/>
                </a:lnTo>
                <a:lnTo>
                  <a:pt x="37" y="9"/>
                </a:lnTo>
                <a:lnTo>
                  <a:pt x="39" y="11"/>
                </a:lnTo>
                <a:lnTo>
                  <a:pt x="39" y="11"/>
                </a:lnTo>
                <a:lnTo>
                  <a:pt x="39" y="11"/>
                </a:lnTo>
                <a:lnTo>
                  <a:pt x="41" y="11"/>
                </a:lnTo>
                <a:lnTo>
                  <a:pt x="41" y="12"/>
                </a:lnTo>
                <a:lnTo>
                  <a:pt x="41" y="14"/>
                </a:lnTo>
                <a:lnTo>
                  <a:pt x="39" y="14"/>
                </a:lnTo>
                <a:lnTo>
                  <a:pt x="39" y="15"/>
                </a:lnTo>
                <a:lnTo>
                  <a:pt x="39" y="17"/>
                </a:lnTo>
                <a:lnTo>
                  <a:pt x="39" y="17"/>
                </a:lnTo>
                <a:lnTo>
                  <a:pt x="39" y="18"/>
                </a:lnTo>
                <a:lnTo>
                  <a:pt x="42" y="23"/>
                </a:lnTo>
                <a:lnTo>
                  <a:pt x="44" y="23"/>
                </a:lnTo>
                <a:lnTo>
                  <a:pt x="47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2" y="25"/>
                </a:lnTo>
                <a:lnTo>
                  <a:pt x="53" y="23"/>
                </a:lnTo>
                <a:lnTo>
                  <a:pt x="56" y="23"/>
                </a:lnTo>
                <a:lnTo>
                  <a:pt x="56" y="22"/>
                </a:lnTo>
                <a:lnTo>
                  <a:pt x="58" y="23"/>
                </a:lnTo>
                <a:lnTo>
                  <a:pt x="60" y="25"/>
                </a:lnTo>
                <a:lnTo>
                  <a:pt x="61" y="25"/>
                </a:lnTo>
                <a:lnTo>
                  <a:pt x="63" y="26"/>
                </a:lnTo>
                <a:lnTo>
                  <a:pt x="64" y="26"/>
                </a:lnTo>
                <a:lnTo>
                  <a:pt x="64" y="28"/>
                </a:lnTo>
                <a:lnTo>
                  <a:pt x="63" y="28"/>
                </a:lnTo>
                <a:lnTo>
                  <a:pt x="63" y="28"/>
                </a:lnTo>
                <a:lnTo>
                  <a:pt x="61" y="29"/>
                </a:lnTo>
                <a:lnTo>
                  <a:pt x="61" y="29"/>
                </a:lnTo>
                <a:lnTo>
                  <a:pt x="61" y="29"/>
                </a:lnTo>
                <a:lnTo>
                  <a:pt x="63" y="31"/>
                </a:lnTo>
                <a:lnTo>
                  <a:pt x="64" y="31"/>
                </a:lnTo>
                <a:lnTo>
                  <a:pt x="64" y="31"/>
                </a:lnTo>
                <a:lnTo>
                  <a:pt x="64" y="33"/>
                </a:lnTo>
                <a:lnTo>
                  <a:pt x="64" y="33"/>
                </a:lnTo>
                <a:lnTo>
                  <a:pt x="66" y="34"/>
                </a:lnTo>
                <a:lnTo>
                  <a:pt x="67" y="33"/>
                </a:lnTo>
                <a:lnTo>
                  <a:pt x="67" y="34"/>
                </a:lnTo>
                <a:lnTo>
                  <a:pt x="67" y="34"/>
                </a:lnTo>
                <a:lnTo>
                  <a:pt x="69" y="36"/>
                </a:lnTo>
                <a:lnTo>
                  <a:pt x="69" y="36"/>
                </a:lnTo>
                <a:lnTo>
                  <a:pt x="67" y="37"/>
                </a:lnTo>
                <a:lnTo>
                  <a:pt x="67" y="37"/>
                </a:lnTo>
                <a:lnTo>
                  <a:pt x="67" y="39"/>
                </a:lnTo>
                <a:lnTo>
                  <a:pt x="66" y="41"/>
                </a:lnTo>
                <a:lnTo>
                  <a:pt x="64" y="42"/>
                </a:lnTo>
                <a:lnTo>
                  <a:pt x="63" y="42"/>
                </a:lnTo>
                <a:lnTo>
                  <a:pt x="60" y="41"/>
                </a:lnTo>
                <a:lnTo>
                  <a:pt x="56" y="41"/>
                </a:lnTo>
                <a:lnTo>
                  <a:pt x="56" y="42"/>
                </a:lnTo>
                <a:lnTo>
                  <a:pt x="56" y="42"/>
                </a:lnTo>
                <a:lnTo>
                  <a:pt x="55" y="42"/>
                </a:lnTo>
                <a:lnTo>
                  <a:pt x="56" y="44"/>
                </a:lnTo>
                <a:lnTo>
                  <a:pt x="56" y="44"/>
                </a:lnTo>
                <a:lnTo>
                  <a:pt x="55" y="45"/>
                </a:lnTo>
                <a:lnTo>
                  <a:pt x="55" y="45"/>
                </a:lnTo>
                <a:lnTo>
                  <a:pt x="53" y="47"/>
                </a:lnTo>
                <a:lnTo>
                  <a:pt x="53" y="47"/>
                </a:lnTo>
                <a:lnTo>
                  <a:pt x="53" y="47"/>
                </a:lnTo>
                <a:lnTo>
                  <a:pt x="55" y="48"/>
                </a:lnTo>
                <a:lnTo>
                  <a:pt x="56" y="48"/>
                </a:lnTo>
                <a:lnTo>
                  <a:pt x="61" y="52"/>
                </a:lnTo>
                <a:lnTo>
                  <a:pt x="63" y="53"/>
                </a:lnTo>
                <a:lnTo>
                  <a:pt x="64" y="53"/>
                </a:lnTo>
                <a:lnTo>
                  <a:pt x="66" y="55"/>
                </a:lnTo>
                <a:lnTo>
                  <a:pt x="69" y="55"/>
                </a:lnTo>
                <a:lnTo>
                  <a:pt x="71" y="56"/>
                </a:lnTo>
                <a:lnTo>
                  <a:pt x="72" y="56"/>
                </a:lnTo>
                <a:lnTo>
                  <a:pt x="72" y="58"/>
                </a:lnTo>
                <a:lnTo>
                  <a:pt x="71" y="58"/>
                </a:lnTo>
                <a:lnTo>
                  <a:pt x="71" y="59"/>
                </a:lnTo>
                <a:lnTo>
                  <a:pt x="71" y="59"/>
                </a:lnTo>
                <a:lnTo>
                  <a:pt x="71" y="61"/>
                </a:lnTo>
                <a:lnTo>
                  <a:pt x="72" y="61"/>
                </a:lnTo>
                <a:lnTo>
                  <a:pt x="74" y="63"/>
                </a:lnTo>
                <a:lnTo>
                  <a:pt x="74" y="64"/>
                </a:lnTo>
                <a:lnTo>
                  <a:pt x="75" y="64"/>
                </a:lnTo>
                <a:lnTo>
                  <a:pt x="77" y="64"/>
                </a:lnTo>
                <a:lnTo>
                  <a:pt x="77" y="66"/>
                </a:lnTo>
                <a:lnTo>
                  <a:pt x="78" y="67"/>
                </a:lnTo>
                <a:lnTo>
                  <a:pt x="78" y="67"/>
                </a:lnTo>
                <a:lnTo>
                  <a:pt x="78" y="69"/>
                </a:lnTo>
                <a:lnTo>
                  <a:pt x="80" y="70"/>
                </a:lnTo>
                <a:lnTo>
                  <a:pt x="82" y="72"/>
                </a:lnTo>
                <a:lnTo>
                  <a:pt x="83" y="74"/>
                </a:lnTo>
                <a:lnTo>
                  <a:pt x="83" y="75"/>
                </a:lnTo>
                <a:lnTo>
                  <a:pt x="85" y="75"/>
                </a:lnTo>
                <a:lnTo>
                  <a:pt x="88" y="78"/>
                </a:lnTo>
                <a:lnTo>
                  <a:pt x="89" y="78"/>
                </a:lnTo>
                <a:lnTo>
                  <a:pt x="89" y="81"/>
                </a:lnTo>
                <a:lnTo>
                  <a:pt x="91" y="81"/>
                </a:lnTo>
                <a:lnTo>
                  <a:pt x="91" y="81"/>
                </a:lnTo>
                <a:lnTo>
                  <a:pt x="91" y="83"/>
                </a:lnTo>
                <a:lnTo>
                  <a:pt x="91" y="83"/>
                </a:lnTo>
                <a:lnTo>
                  <a:pt x="93" y="86"/>
                </a:lnTo>
                <a:lnTo>
                  <a:pt x="93" y="86"/>
                </a:lnTo>
                <a:lnTo>
                  <a:pt x="93" y="88"/>
                </a:lnTo>
                <a:lnTo>
                  <a:pt x="94" y="88"/>
                </a:lnTo>
                <a:lnTo>
                  <a:pt x="94" y="89"/>
                </a:lnTo>
                <a:lnTo>
                  <a:pt x="94" y="89"/>
                </a:lnTo>
                <a:lnTo>
                  <a:pt x="96" y="89"/>
                </a:lnTo>
                <a:lnTo>
                  <a:pt x="96" y="88"/>
                </a:lnTo>
                <a:lnTo>
                  <a:pt x="96" y="88"/>
                </a:lnTo>
                <a:lnTo>
                  <a:pt x="97" y="89"/>
                </a:lnTo>
                <a:lnTo>
                  <a:pt x="97" y="91"/>
                </a:lnTo>
                <a:lnTo>
                  <a:pt x="99" y="91"/>
                </a:lnTo>
                <a:lnTo>
                  <a:pt x="99" y="91"/>
                </a:lnTo>
                <a:lnTo>
                  <a:pt x="102" y="94"/>
                </a:lnTo>
                <a:lnTo>
                  <a:pt x="102" y="94"/>
                </a:lnTo>
                <a:lnTo>
                  <a:pt x="104" y="94"/>
                </a:lnTo>
                <a:lnTo>
                  <a:pt x="104" y="96"/>
                </a:lnTo>
                <a:lnTo>
                  <a:pt x="104" y="96"/>
                </a:lnTo>
                <a:lnTo>
                  <a:pt x="104" y="97"/>
                </a:lnTo>
                <a:lnTo>
                  <a:pt x="104" y="97"/>
                </a:lnTo>
                <a:lnTo>
                  <a:pt x="101" y="99"/>
                </a:lnTo>
                <a:lnTo>
                  <a:pt x="101" y="99"/>
                </a:lnTo>
                <a:lnTo>
                  <a:pt x="101" y="99"/>
                </a:lnTo>
                <a:lnTo>
                  <a:pt x="102" y="100"/>
                </a:lnTo>
                <a:lnTo>
                  <a:pt x="102" y="102"/>
                </a:lnTo>
                <a:lnTo>
                  <a:pt x="104" y="102"/>
                </a:lnTo>
                <a:lnTo>
                  <a:pt x="105" y="104"/>
                </a:lnTo>
                <a:lnTo>
                  <a:pt x="107" y="105"/>
                </a:lnTo>
                <a:lnTo>
                  <a:pt x="107" y="107"/>
                </a:lnTo>
                <a:lnTo>
                  <a:pt x="108" y="107"/>
                </a:lnTo>
                <a:lnTo>
                  <a:pt x="108" y="108"/>
                </a:lnTo>
                <a:lnTo>
                  <a:pt x="107" y="108"/>
                </a:lnTo>
                <a:lnTo>
                  <a:pt x="107" y="110"/>
                </a:lnTo>
                <a:lnTo>
                  <a:pt x="105" y="110"/>
                </a:lnTo>
                <a:lnTo>
                  <a:pt x="105" y="111"/>
                </a:lnTo>
                <a:lnTo>
                  <a:pt x="105" y="111"/>
                </a:lnTo>
                <a:lnTo>
                  <a:pt x="107" y="113"/>
                </a:lnTo>
                <a:lnTo>
                  <a:pt x="105" y="113"/>
                </a:lnTo>
                <a:lnTo>
                  <a:pt x="105" y="115"/>
                </a:lnTo>
                <a:lnTo>
                  <a:pt x="105" y="116"/>
                </a:lnTo>
                <a:lnTo>
                  <a:pt x="105" y="116"/>
                </a:lnTo>
                <a:lnTo>
                  <a:pt x="104" y="118"/>
                </a:lnTo>
                <a:lnTo>
                  <a:pt x="102" y="116"/>
                </a:lnTo>
                <a:lnTo>
                  <a:pt x="102" y="116"/>
                </a:lnTo>
                <a:lnTo>
                  <a:pt x="102" y="118"/>
                </a:lnTo>
                <a:lnTo>
                  <a:pt x="101" y="119"/>
                </a:lnTo>
                <a:lnTo>
                  <a:pt x="99" y="119"/>
                </a:lnTo>
                <a:lnTo>
                  <a:pt x="99" y="119"/>
                </a:lnTo>
                <a:lnTo>
                  <a:pt x="99" y="119"/>
                </a:lnTo>
                <a:lnTo>
                  <a:pt x="97" y="121"/>
                </a:lnTo>
                <a:lnTo>
                  <a:pt x="97" y="121"/>
                </a:lnTo>
                <a:lnTo>
                  <a:pt x="96" y="121"/>
                </a:lnTo>
                <a:lnTo>
                  <a:pt x="96" y="121"/>
                </a:lnTo>
                <a:lnTo>
                  <a:pt x="94" y="119"/>
                </a:lnTo>
                <a:lnTo>
                  <a:pt x="94" y="119"/>
                </a:lnTo>
                <a:lnTo>
                  <a:pt x="93" y="118"/>
                </a:lnTo>
                <a:lnTo>
                  <a:pt x="93" y="118"/>
                </a:lnTo>
                <a:lnTo>
                  <a:pt x="91" y="118"/>
                </a:lnTo>
                <a:lnTo>
                  <a:pt x="91" y="116"/>
                </a:lnTo>
                <a:lnTo>
                  <a:pt x="91" y="118"/>
                </a:lnTo>
                <a:lnTo>
                  <a:pt x="89" y="119"/>
                </a:lnTo>
                <a:lnTo>
                  <a:pt x="88" y="118"/>
                </a:lnTo>
                <a:lnTo>
                  <a:pt x="88" y="118"/>
                </a:lnTo>
                <a:lnTo>
                  <a:pt x="86" y="119"/>
                </a:lnTo>
                <a:lnTo>
                  <a:pt x="86" y="119"/>
                </a:lnTo>
                <a:lnTo>
                  <a:pt x="85" y="119"/>
                </a:lnTo>
                <a:lnTo>
                  <a:pt x="83" y="121"/>
                </a:lnTo>
                <a:lnTo>
                  <a:pt x="85" y="121"/>
                </a:lnTo>
                <a:lnTo>
                  <a:pt x="85" y="124"/>
                </a:lnTo>
                <a:lnTo>
                  <a:pt x="86" y="124"/>
                </a:lnTo>
                <a:lnTo>
                  <a:pt x="85" y="126"/>
                </a:lnTo>
                <a:lnTo>
                  <a:pt x="83" y="126"/>
                </a:lnTo>
                <a:lnTo>
                  <a:pt x="82" y="126"/>
                </a:lnTo>
                <a:lnTo>
                  <a:pt x="80" y="124"/>
                </a:lnTo>
                <a:lnTo>
                  <a:pt x="80" y="124"/>
                </a:lnTo>
                <a:lnTo>
                  <a:pt x="77" y="122"/>
                </a:lnTo>
                <a:lnTo>
                  <a:pt x="75" y="124"/>
                </a:lnTo>
                <a:lnTo>
                  <a:pt x="75" y="124"/>
                </a:lnTo>
                <a:lnTo>
                  <a:pt x="74" y="122"/>
                </a:lnTo>
                <a:lnTo>
                  <a:pt x="74" y="122"/>
                </a:lnTo>
                <a:lnTo>
                  <a:pt x="72" y="121"/>
                </a:lnTo>
                <a:lnTo>
                  <a:pt x="72" y="121"/>
                </a:lnTo>
                <a:lnTo>
                  <a:pt x="72" y="121"/>
                </a:lnTo>
                <a:lnTo>
                  <a:pt x="74" y="119"/>
                </a:lnTo>
                <a:lnTo>
                  <a:pt x="75" y="119"/>
                </a:lnTo>
                <a:lnTo>
                  <a:pt x="75" y="118"/>
                </a:lnTo>
                <a:lnTo>
                  <a:pt x="77" y="118"/>
                </a:lnTo>
                <a:lnTo>
                  <a:pt x="77" y="116"/>
                </a:lnTo>
                <a:lnTo>
                  <a:pt x="77" y="116"/>
                </a:lnTo>
                <a:lnTo>
                  <a:pt x="77" y="113"/>
                </a:lnTo>
                <a:lnTo>
                  <a:pt x="77" y="111"/>
                </a:lnTo>
                <a:lnTo>
                  <a:pt x="77" y="110"/>
                </a:lnTo>
                <a:lnTo>
                  <a:pt x="77" y="108"/>
                </a:lnTo>
                <a:lnTo>
                  <a:pt x="77" y="107"/>
                </a:lnTo>
                <a:lnTo>
                  <a:pt x="77" y="105"/>
                </a:lnTo>
                <a:lnTo>
                  <a:pt x="77" y="105"/>
                </a:lnTo>
                <a:lnTo>
                  <a:pt x="78" y="105"/>
                </a:lnTo>
                <a:lnTo>
                  <a:pt x="78" y="104"/>
                </a:lnTo>
                <a:lnTo>
                  <a:pt x="78" y="102"/>
                </a:lnTo>
                <a:lnTo>
                  <a:pt x="78" y="100"/>
                </a:lnTo>
                <a:lnTo>
                  <a:pt x="78" y="100"/>
                </a:lnTo>
                <a:lnTo>
                  <a:pt x="78" y="100"/>
                </a:lnTo>
                <a:lnTo>
                  <a:pt x="77" y="99"/>
                </a:lnTo>
                <a:lnTo>
                  <a:pt x="75" y="99"/>
                </a:lnTo>
                <a:lnTo>
                  <a:pt x="75" y="97"/>
                </a:lnTo>
                <a:lnTo>
                  <a:pt x="75" y="97"/>
                </a:lnTo>
                <a:lnTo>
                  <a:pt x="75" y="96"/>
                </a:lnTo>
                <a:lnTo>
                  <a:pt x="74" y="96"/>
                </a:lnTo>
                <a:lnTo>
                  <a:pt x="72" y="94"/>
                </a:lnTo>
                <a:lnTo>
                  <a:pt x="71" y="94"/>
                </a:lnTo>
                <a:lnTo>
                  <a:pt x="71" y="92"/>
                </a:lnTo>
                <a:lnTo>
                  <a:pt x="69" y="91"/>
                </a:lnTo>
                <a:lnTo>
                  <a:pt x="67" y="89"/>
                </a:lnTo>
                <a:lnTo>
                  <a:pt x="66" y="86"/>
                </a:lnTo>
                <a:lnTo>
                  <a:pt x="66" y="83"/>
                </a:lnTo>
                <a:lnTo>
                  <a:pt x="66" y="80"/>
                </a:lnTo>
                <a:lnTo>
                  <a:pt x="67" y="77"/>
                </a:lnTo>
                <a:lnTo>
                  <a:pt x="66" y="74"/>
                </a:lnTo>
                <a:lnTo>
                  <a:pt x="64" y="74"/>
                </a:lnTo>
                <a:lnTo>
                  <a:pt x="63" y="72"/>
                </a:lnTo>
                <a:lnTo>
                  <a:pt x="61" y="70"/>
                </a:lnTo>
                <a:lnTo>
                  <a:pt x="60" y="69"/>
                </a:lnTo>
                <a:lnTo>
                  <a:pt x="58" y="66"/>
                </a:lnTo>
                <a:lnTo>
                  <a:pt x="56" y="63"/>
                </a:lnTo>
                <a:lnTo>
                  <a:pt x="55" y="61"/>
                </a:lnTo>
                <a:lnTo>
                  <a:pt x="53" y="63"/>
                </a:lnTo>
                <a:lnTo>
                  <a:pt x="52" y="61"/>
                </a:lnTo>
                <a:lnTo>
                  <a:pt x="50" y="61"/>
                </a:lnTo>
                <a:lnTo>
                  <a:pt x="48" y="59"/>
                </a:lnTo>
                <a:lnTo>
                  <a:pt x="45" y="59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5" y="61"/>
                </a:lnTo>
                <a:lnTo>
                  <a:pt x="44" y="63"/>
                </a:lnTo>
                <a:lnTo>
                  <a:pt x="44" y="63"/>
                </a:lnTo>
                <a:lnTo>
                  <a:pt x="42" y="63"/>
                </a:lnTo>
                <a:lnTo>
                  <a:pt x="42" y="64"/>
                </a:lnTo>
                <a:lnTo>
                  <a:pt x="42" y="66"/>
                </a:lnTo>
                <a:lnTo>
                  <a:pt x="41" y="66"/>
                </a:lnTo>
                <a:lnTo>
                  <a:pt x="39" y="67"/>
                </a:lnTo>
                <a:lnTo>
                  <a:pt x="37" y="67"/>
                </a:lnTo>
                <a:lnTo>
                  <a:pt x="36" y="67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6" y="69"/>
                </a:lnTo>
                <a:lnTo>
                  <a:pt x="34" y="69"/>
                </a:lnTo>
                <a:lnTo>
                  <a:pt x="34" y="67"/>
                </a:lnTo>
                <a:lnTo>
                  <a:pt x="34" y="67"/>
                </a:lnTo>
                <a:lnTo>
                  <a:pt x="33" y="66"/>
                </a:lnTo>
                <a:lnTo>
                  <a:pt x="31" y="66"/>
                </a:lnTo>
                <a:lnTo>
                  <a:pt x="30" y="64"/>
                </a:lnTo>
                <a:lnTo>
                  <a:pt x="28" y="63"/>
                </a:lnTo>
                <a:lnTo>
                  <a:pt x="28" y="63"/>
                </a:lnTo>
                <a:lnTo>
                  <a:pt x="26" y="64"/>
                </a:lnTo>
                <a:lnTo>
                  <a:pt x="25" y="66"/>
                </a:lnTo>
                <a:lnTo>
                  <a:pt x="25" y="66"/>
                </a:lnTo>
                <a:lnTo>
                  <a:pt x="23" y="66"/>
                </a:lnTo>
                <a:lnTo>
                  <a:pt x="23" y="66"/>
                </a:lnTo>
                <a:lnTo>
                  <a:pt x="23" y="67"/>
                </a:lnTo>
                <a:lnTo>
                  <a:pt x="22" y="67"/>
                </a:lnTo>
                <a:lnTo>
                  <a:pt x="20" y="69"/>
                </a:lnTo>
                <a:lnTo>
                  <a:pt x="20" y="69"/>
                </a:lnTo>
                <a:lnTo>
                  <a:pt x="19" y="70"/>
                </a:lnTo>
                <a:lnTo>
                  <a:pt x="15" y="72"/>
                </a:lnTo>
                <a:lnTo>
                  <a:pt x="14" y="74"/>
                </a:lnTo>
                <a:lnTo>
                  <a:pt x="14" y="74"/>
                </a:lnTo>
                <a:lnTo>
                  <a:pt x="12" y="74"/>
                </a:lnTo>
                <a:lnTo>
                  <a:pt x="11" y="74"/>
                </a:lnTo>
                <a:lnTo>
                  <a:pt x="11" y="72"/>
                </a:lnTo>
                <a:lnTo>
                  <a:pt x="12" y="69"/>
                </a:lnTo>
                <a:lnTo>
                  <a:pt x="14" y="66"/>
                </a:lnTo>
                <a:lnTo>
                  <a:pt x="14" y="64"/>
                </a:lnTo>
                <a:lnTo>
                  <a:pt x="14" y="63"/>
                </a:lnTo>
                <a:lnTo>
                  <a:pt x="14" y="63"/>
                </a:lnTo>
                <a:lnTo>
                  <a:pt x="14" y="61"/>
                </a:lnTo>
                <a:lnTo>
                  <a:pt x="12" y="61"/>
                </a:lnTo>
                <a:lnTo>
                  <a:pt x="12" y="59"/>
                </a:lnTo>
                <a:lnTo>
                  <a:pt x="12" y="59"/>
                </a:lnTo>
                <a:lnTo>
                  <a:pt x="14" y="58"/>
                </a:lnTo>
                <a:lnTo>
                  <a:pt x="14" y="58"/>
                </a:lnTo>
                <a:lnTo>
                  <a:pt x="15" y="55"/>
                </a:lnTo>
                <a:lnTo>
                  <a:pt x="15" y="52"/>
                </a:lnTo>
                <a:lnTo>
                  <a:pt x="15" y="50"/>
                </a:lnTo>
                <a:lnTo>
                  <a:pt x="15" y="48"/>
                </a:lnTo>
                <a:lnTo>
                  <a:pt x="15" y="47"/>
                </a:lnTo>
                <a:lnTo>
                  <a:pt x="15" y="44"/>
                </a:lnTo>
                <a:lnTo>
                  <a:pt x="15" y="44"/>
                </a:lnTo>
                <a:lnTo>
                  <a:pt x="14" y="42"/>
                </a:lnTo>
                <a:lnTo>
                  <a:pt x="11" y="42"/>
                </a:lnTo>
                <a:lnTo>
                  <a:pt x="11" y="42"/>
                </a:lnTo>
                <a:lnTo>
                  <a:pt x="9" y="42"/>
                </a:lnTo>
                <a:lnTo>
                  <a:pt x="9" y="44"/>
                </a:lnTo>
                <a:lnTo>
                  <a:pt x="7" y="44"/>
                </a:lnTo>
                <a:lnTo>
                  <a:pt x="6" y="44"/>
                </a:lnTo>
                <a:lnTo>
                  <a:pt x="4" y="44"/>
                </a:lnTo>
                <a:lnTo>
                  <a:pt x="3" y="42"/>
                </a:lnTo>
                <a:lnTo>
                  <a:pt x="3" y="41"/>
                </a:lnTo>
                <a:lnTo>
                  <a:pt x="4" y="39"/>
                </a:lnTo>
                <a:lnTo>
                  <a:pt x="4" y="36"/>
                </a:lnTo>
                <a:lnTo>
                  <a:pt x="6" y="36"/>
                </a:lnTo>
                <a:lnTo>
                  <a:pt x="6" y="34"/>
                </a:lnTo>
                <a:lnTo>
                  <a:pt x="4" y="34"/>
                </a:lnTo>
                <a:lnTo>
                  <a:pt x="4" y="34"/>
                </a:lnTo>
                <a:lnTo>
                  <a:pt x="4" y="33"/>
                </a:lnTo>
                <a:lnTo>
                  <a:pt x="3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1"/>
                </a:lnTo>
                <a:lnTo>
                  <a:pt x="0" y="31"/>
                </a:lnTo>
                <a:lnTo>
                  <a:pt x="0" y="28"/>
                </a:lnTo>
                <a:lnTo>
                  <a:pt x="1" y="26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2"/>
                </a:lnTo>
                <a:lnTo>
                  <a:pt x="6" y="22"/>
                </a:lnTo>
                <a:lnTo>
                  <a:pt x="6" y="20"/>
                </a:lnTo>
                <a:lnTo>
                  <a:pt x="7" y="20"/>
                </a:lnTo>
                <a:lnTo>
                  <a:pt x="7" y="18"/>
                </a:lnTo>
                <a:lnTo>
                  <a:pt x="7" y="17"/>
                </a:lnTo>
                <a:lnTo>
                  <a:pt x="9" y="17"/>
                </a:lnTo>
                <a:lnTo>
                  <a:pt x="11" y="15"/>
                </a:lnTo>
                <a:lnTo>
                  <a:pt x="12" y="14"/>
                </a:lnTo>
                <a:lnTo>
                  <a:pt x="14" y="14"/>
                </a:lnTo>
                <a:lnTo>
                  <a:pt x="15" y="14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9" y="18"/>
                </a:lnTo>
                <a:lnTo>
                  <a:pt x="20" y="18"/>
                </a:lnTo>
                <a:lnTo>
                  <a:pt x="20" y="18"/>
                </a:lnTo>
                <a:lnTo>
                  <a:pt x="20" y="18"/>
                </a:lnTo>
                <a:lnTo>
                  <a:pt x="22" y="18"/>
                </a:lnTo>
                <a:lnTo>
                  <a:pt x="22" y="20"/>
                </a:lnTo>
                <a:lnTo>
                  <a:pt x="22" y="18"/>
                </a:lnTo>
                <a:lnTo>
                  <a:pt x="23" y="18"/>
                </a:lnTo>
                <a:lnTo>
                  <a:pt x="23" y="18"/>
                </a:lnTo>
                <a:lnTo>
                  <a:pt x="23" y="18"/>
                </a:lnTo>
                <a:lnTo>
                  <a:pt x="23" y="17"/>
                </a:lnTo>
                <a:lnTo>
                  <a:pt x="22" y="17"/>
                </a:lnTo>
                <a:lnTo>
                  <a:pt x="22" y="15"/>
                </a:lnTo>
                <a:lnTo>
                  <a:pt x="23" y="14"/>
                </a:lnTo>
                <a:lnTo>
                  <a:pt x="23" y="12"/>
                </a:lnTo>
                <a:lnTo>
                  <a:pt x="23" y="11"/>
                </a:lnTo>
                <a:lnTo>
                  <a:pt x="22" y="9"/>
                </a:lnTo>
                <a:lnTo>
                  <a:pt x="22" y="9"/>
                </a:lnTo>
                <a:lnTo>
                  <a:pt x="20" y="7"/>
                </a:lnTo>
                <a:lnTo>
                  <a:pt x="20" y="6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0" y="3"/>
                </a:lnTo>
                <a:lnTo>
                  <a:pt x="20" y="1"/>
                </a:lnTo>
                <a:lnTo>
                  <a:pt x="22" y="1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7" name="Freeform 229"/>
          <p:cNvSpPr>
            <a:spLocks noEditPoints="1"/>
          </p:cNvSpPr>
          <p:nvPr/>
        </p:nvSpPr>
        <p:spPr bwMode="auto">
          <a:xfrm>
            <a:off x="-784744" y="2497514"/>
            <a:ext cx="3098639" cy="1461174"/>
          </a:xfrm>
          <a:custGeom>
            <a:avLst/>
            <a:gdLst>
              <a:gd name="T0" fmla="*/ 89 w 589"/>
              <a:gd name="T1" fmla="*/ 188 h 273"/>
              <a:gd name="T2" fmla="*/ 186 w 589"/>
              <a:gd name="T3" fmla="*/ 194 h 273"/>
              <a:gd name="T4" fmla="*/ 182 w 589"/>
              <a:gd name="T5" fmla="*/ 181 h 273"/>
              <a:gd name="T6" fmla="*/ 355 w 589"/>
              <a:gd name="T7" fmla="*/ 21 h 273"/>
              <a:gd name="T8" fmla="*/ 376 w 589"/>
              <a:gd name="T9" fmla="*/ 25 h 273"/>
              <a:gd name="T10" fmla="*/ 387 w 589"/>
              <a:gd name="T11" fmla="*/ 38 h 273"/>
              <a:gd name="T12" fmla="*/ 417 w 589"/>
              <a:gd name="T13" fmla="*/ 27 h 273"/>
              <a:gd name="T14" fmla="*/ 434 w 589"/>
              <a:gd name="T15" fmla="*/ 28 h 273"/>
              <a:gd name="T16" fmla="*/ 484 w 589"/>
              <a:gd name="T17" fmla="*/ 88 h 273"/>
              <a:gd name="T18" fmla="*/ 499 w 589"/>
              <a:gd name="T19" fmla="*/ 85 h 273"/>
              <a:gd name="T20" fmla="*/ 524 w 589"/>
              <a:gd name="T21" fmla="*/ 88 h 273"/>
              <a:gd name="T22" fmla="*/ 554 w 589"/>
              <a:gd name="T23" fmla="*/ 102 h 273"/>
              <a:gd name="T24" fmla="*/ 578 w 589"/>
              <a:gd name="T25" fmla="*/ 110 h 273"/>
              <a:gd name="T26" fmla="*/ 582 w 589"/>
              <a:gd name="T27" fmla="*/ 123 h 273"/>
              <a:gd name="T28" fmla="*/ 565 w 589"/>
              <a:gd name="T29" fmla="*/ 153 h 273"/>
              <a:gd name="T30" fmla="*/ 538 w 589"/>
              <a:gd name="T31" fmla="*/ 161 h 273"/>
              <a:gd name="T32" fmla="*/ 521 w 589"/>
              <a:gd name="T33" fmla="*/ 189 h 273"/>
              <a:gd name="T34" fmla="*/ 494 w 589"/>
              <a:gd name="T35" fmla="*/ 194 h 273"/>
              <a:gd name="T36" fmla="*/ 488 w 589"/>
              <a:gd name="T37" fmla="*/ 206 h 273"/>
              <a:gd name="T38" fmla="*/ 489 w 589"/>
              <a:gd name="T39" fmla="*/ 232 h 273"/>
              <a:gd name="T40" fmla="*/ 477 w 589"/>
              <a:gd name="T41" fmla="*/ 241 h 273"/>
              <a:gd name="T42" fmla="*/ 443 w 589"/>
              <a:gd name="T43" fmla="*/ 233 h 273"/>
              <a:gd name="T44" fmla="*/ 396 w 589"/>
              <a:gd name="T45" fmla="*/ 229 h 273"/>
              <a:gd name="T46" fmla="*/ 363 w 589"/>
              <a:gd name="T47" fmla="*/ 235 h 273"/>
              <a:gd name="T48" fmla="*/ 344 w 589"/>
              <a:gd name="T49" fmla="*/ 247 h 273"/>
              <a:gd name="T50" fmla="*/ 319 w 589"/>
              <a:gd name="T51" fmla="*/ 271 h 273"/>
              <a:gd name="T52" fmla="*/ 298 w 589"/>
              <a:gd name="T53" fmla="*/ 263 h 273"/>
              <a:gd name="T54" fmla="*/ 283 w 589"/>
              <a:gd name="T55" fmla="*/ 233 h 273"/>
              <a:gd name="T56" fmla="*/ 254 w 589"/>
              <a:gd name="T57" fmla="*/ 222 h 273"/>
              <a:gd name="T58" fmla="*/ 210 w 589"/>
              <a:gd name="T59" fmla="*/ 208 h 273"/>
              <a:gd name="T60" fmla="*/ 191 w 589"/>
              <a:gd name="T61" fmla="*/ 183 h 273"/>
              <a:gd name="T62" fmla="*/ 207 w 589"/>
              <a:gd name="T63" fmla="*/ 177 h 273"/>
              <a:gd name="T64" fmla="*/ 205 w 589"/>
              <a:gd name="T65" fmla="*/ 167 h 273"/>
              <a:gd name="T66" fmla="*/ 202 w 589"/>
              <a:gd name="T67" fmla="*/ 172 h 273"/>
              <a:gd name="T68" fmla="*/ 191 w 589"/>
              <a:gd name="T69" fmla="*/ 177 h 273"/>
              <a:gd name="T70" fmla="*/ 186 w 589"/>
              <a:gd name="T71" fmla="*/ 184 h 273"/>
              <a:gd name="T72" fmla="*/ 179 w 589"/>
              <a:gd name="T73" fmla="*/ 180 h 273"/>
              <a:gd name="T74" fmla="*/ 145 w 589"/>
              <a:gd name="T75" fmla="*/ 194 h 273"/>
              <a:gd name="T76" fmla="*/ 125 w 589"/>
              <a:gd name="T77" fmla="*/ 257 h 273"/>
              <a:gd name="T78" fmla="*/ 86 w 589"/>
              <a:gd name="T79" fmla="*/ 251 h 273"/>
              <a:gd name="T80" fmla="*/ 74 w 589"/>
              <a:gd name="T81" fmla="*/ 230 h 273"/>
              <a:gd name="T82" fmla="*/ 52 w 589"/>
              <a:gd name="T83" fmla="*/ 206 h 273"/>
              <a:gd name="T84" fmla="*/ 67 w 589"/>
              <a:gd name="T85" fmla="*/ 195 h 273"/>
              <a:gd name="T86" fmla="*/ 93 w 589"/>
              <a:gd name="T87" fmla="*/ 170 h 273"/>
              <a:gd name="T88" fmla="*/ 68 w 589"/>
              <a:gd name="T89" fmla="*/ 159 h 273"/>
              <a:gd name="T90" fmla="*/ 38 w 589"/>
              <a:gd name="T91" fmla="*/ 172 h 273"/>
              <a:gd name="T92" fmla="*/ 29 w 589"/>
              <a:gd name="T93" fmla="*/ 156 h 273"/>
              <a:gd name="T94" fmla="*/ 2 w 589"/>
              <a:gd name="T95" fmla="*/ 128 h 273"/>
              <a:gd name="T96" fmla="*/ 15 w 589"/>
              <a:gd name="T97" fmla="*/ 96 h 273"/>
              <a:gd name="T98" fmla="*/ 33 w 589"/>
              <a:gd name="T99" fmla="*/ 93 h 273"/>
              <a:gd name="T100" fmla="*/ 68 w 589"/>
              <a:gd name="T101" fmla="*/ 76 h 273"/>
              <a:gd name="T102" fmla="*/ 97 w 589"/>
              <a:gd name="T103" fmla="*/ 76 h 273"/>
              <a:gd name="T104" fmla="*/ 115 w 589"/>
              <a:gd name="T105" fmla="*/ 87 h 273"/>
              <a:gd name="T106" fmla="*/ 149 w 589"/>
              <a:gd name="T107" fmla="*/ 85 h 273"/>
              <a:gd name="T108" fmla="*/ 182 w 589"/>
              <a:gd name="T109" fmla="*/ 93 h 273"/>
              <a:gd name="T110" fmla="*/ 215 w 589"/>
              <a:gd name="T111" fmla="*/ 87 h 273"/>
              <a:gd name="T112" fmla="*/ 205 w 589"/>
              <a:gd name="T113" fmla="*/ 62 h 273"/>
              <a:gd name="T114" fmla="*/ 220 w 589"/>
              <a:gd name="T115" fmla="*/ 44 h 273"/>
              <a:gd name="T116" fmla="*/ 209 w 589"/>
              <a:gd name="T117" fmla="*/ 35 h 273"/>
              <a:gd name="T118" fmla="*/ 248 w 589"/>
              <a:gd name="T119" fmla="*/ 22 h 273"/>
              <a:gd name="T120" fmla="*/ 276 w 589"/>
              <a:gd name="T121" fmla="*/ 16 h 273"/>
              <a:gd name="T122" fmla="*/ 320 w 589"/>
              <a:gd name="T123" fmla="*/ 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9" h="273">
                <a:moveTo>
                  <a:pt x="51" y="195"/>
                </a:moveTo>
                <a:lnTo>
                  <a:pt x="51" y="195"/>
                </a:lnTo>
                <a:lnTo>
                  <a:pt x="51" y="195"/>
                </a:lnTo>
                <a:lnTo>
                  <a:pt x="51" y="197"/>
                </a:lnTo>
                <a:lnTo>
                  <a:pt x="51" y="199"/>
                </a:lnTo>
                <a:lnTo>
                  <a:pt x="52" y="199"/>
                </a:lnTo>
                <a:lnTo>
                  <a:pt x="52" y="199"/>
                </a:lnTo>
                <a:lnTo>
                  <a:pt x="51" y="199"/>
                </a:lnTo>
                <a:lnTo>
                  <a:pt x="49" y="197"/>
                </a:lnTo>
                <a:lnTo>
                  <a:pt x="49" y="195"/>
                </a:lnTo>
                <a:lnTo>
                  <a:pt x="51" y="195"/>
                </a:lnTo>
                <a:lnTo>
                  <a:pt x="51" y="195"/>
                </a:lnTo>
                <a:close/>
                <a:moveTo>
                  <a:pt x="54" y="195"/>
                </a:moveTo>
                <a:lnTo>
                  <a:pt x="54" y="197"/>
                </a:lnTo>
                <a:lnTo>
                  <a:pt x="54" y="197"/>
                </a:lnTo>
                <a:lnTo>
                  <a:pt x="54" y="197"/>
                </a:lnTo>
                <a:lnTo>
                  <a:pt x="54" y="195"/>
                </a:lnTo>
                <a:lnTo>
                  <a:pt x="54" y="195"/>
                </a:lnTo>
                <a:lnTo>
                  <a:pt x="54" y="195"/>
                </a:lnTo>
                <a:close/>
                <a:moveTo>
                  <a:pt x="87" y="188"/>
                </a:moveTo>
                <a:lnTo>
                  <a:pt x="89" y="188"/>
                </a:lnTo>
                <a:lnTo>
                  <a:pt x="89" y="188"/>
                </a:lnTo>
                <a:lnTo>
                  <a:pt x="89" y="189"/>
                </a:lnTo>
                <a:lnTo>
                  <a:pt x="89" y="189"/>
                </a:lnTo>
                <a:lnTo>
                  <a:pt x="87" y="189"/>
                </a:lnTo>
                <a:lnTo>
                  <a:pt x="87" y="188"/>
                </a:lnTo>
                <a:lnTo>
                  <a:pt x="87" y="188"/>
                </a:lnTo>
                <a:close/>
                <a:moveTo>
                  <a:pt x="182" y="181"/>
                </a:moveTo>
                <a:lnTo>
                  <a:pt x="182" y="183"/>
                </a:lnTo>
                <a:lnTo>
                  <a:pt x="183" y="184"/>
                </a:lnTo>
                <a:lnTo>
                  <a:pt x="183" y="184"/>
                </a:lnTo>
                <a:lnTo>
                  <a:pt x="183" y="184"/>
                </a:lnTo>
                <a:lnTo>
                  <a:pt x="185" y="184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6"/>
                </a:lnTo>
                <a:lnTo>
                  <a:pt x="185" y="188"/>
                </a:lnTo>
                <a:lnTo>
                  <a:pt x="185" y="189"/>
                </a:lnTo>
                <a:lnTo>
                  <a:pt x="186" y="191"/>
                </a:lnTo>
                <a:lnTo>
                  <a:pt x="186" y="192"/>
                </a:lnTo>
                <a:lnTo>
                  <a:pt x="186" y="194"/>
                </a:lnTo>
                <a:lnTo>
                  <a:pt x="186" y="194"/>
                </a:lnTo>
                <a:lnTo>
                  <a:pt x="185" y="192"/>
                </a:lnTo>
                <a:lnTo>
                  <a:pt x="183" y="192"/>
                </a:lnTo>
                <a:lnTo>
                  <a:pt x="180" y="191"/>
                </a:lnTo>
                <a:lnTo>
                  <a:pt x="179" y="189"/>
                </a:lnTo>
                <a:lnTo>
                  <a:pt x="177" y="189"/>
                </a:lnTo>
                <a:lnTo>
                  <a:pt x="175" y="188"/>
                </a:lnTo>
                <a:lnTo>
                  <a:pt x="175" y="188"/>
                </a:lnTo>
                <a:lnTo>
                  <a:pt x="177" y="186"/>
                </a:lnTo>
                <a:lnTo>
                  <a:pt x="179" y="186"/>
                </a:lnTo>
                <a:lnTo>
                  <a:pt x="179" y="184"/>
                </a:lnTo>
                <a:lnTo>
                  <a:pt x="179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3"/>
                </a:lnTo>
                <a:lnTo>
                  <a:pt x="180" y="184"/>
                </a:lnTo>
                <a:lnTo>
                  <a:pt x="180" y="184"/>
                </a:lnTo>
                <a:lnTo>
                  <a:pt x="180" y="183"/>
                </a:lnTo>
                <a:lnTo>
                  <a:pt x="182" y="183"/>
                </a:lnTo>
                <a:lnTo>
                  <a:pt x="182" y="181"/>
                </a:lnTo>
                <a:close/>
                <a:moveTo>
                  <a:pt x="324" y="0"/>
                </a:moveTo>
                <a:lnTo>
                  <a:pt x="328" y="0"/>
                </a:lnTo>
                <a:lnTo>
                  <a:pt x="332" y="0"/>
                </a:lnTo>
                <a:lnTo>
                  <a:pt x="335" y="2"/>
                </a:lnTo>
                <a:lnTo>
                  <a:pt x="336" y="3"/>
                </a:lnTo>
                <a:lnTo>
                  <a:pt x="338" y="3"/>
                </a:lnTo>
                <a:lnTo>
                  <a:pt x="339" y="3"/>
                </a:lnTo>
                <a:lnTo>
                  <a:pt x="341" y="5"/>
                </a:lnTo>
                <a:lnTo>
                  <a:pt x="343" y="3"/>
                </a:lnTo>
                <a:lnTo>
                  <a:pt x="344" y="3"/>
                </a:lnTo>
                <a:lnTo>
                  <a:pt x="344" y="3"/>
                </a:lnTo>
                <a:lnTo>
                  <a:pt x="346" y="2"/>
                </a:lnTo>
                <a:lnTo>
                  <a:pt x="349" y="2"/>
                </a:lnTo>
                <a:lnTo>
                  <a:pt x="350" y="2"/>
                </a:lnTo>
                <a:lnTo>
                  <a:pt x="352" y="5"/>
                </a:lnTo>
                <a:lnTo>
                  <a:pt x="354" y="8"/>
                </a:lnTo>
                <a:lnTo>
                  <a:pt x="355" y="13"/>
                </a:lnTo>
                <a:lnTo>
                  <a:pt x="355" y="16"/>
                </a:lnTo>
                <a:lnTo>
                  <a:pt x="355" y="17"/>
                </a:lnTo>
                <a:lnTo>
                  <a:pt x="355" y="19"/>
                </a:lnTo>
                <a:lnTo>
                  <a:pt x="355" y="21"/>
                </a:lnTo>
                <a:lnTo>
                  <a:pt x="354" y="22"/>
                </a:lnTo>
                <a:lnTo>
                  <a:pt x="355" y="24"/>
                </a:lnTo>
                <a:lnTo>
                  <a:pt x="358" y="24"/>
                </a:lnTo>
                <a:lnTo>
                  <a:pt x="363" y="24"/>
                </a:lnTo>
                <a:lnTo>
                  <a:pt x="366" y="24"/>
                </a:lnTo>
                <a:lnTo>
                  <a:pt x="368" y="24"/>
                </a:lnTo>
                <a:lnTo>
                  <a:pt x="368" y="22"/>
                </a:lnTo>
                <a:lnTo>
                  <a:pt x="369" y="22"/>
                </a:lnTo>
                <a:lnTo>
                  <a:pt x="371" y="21"/>
                </a:lnTo>
                <a:lnTo>
                  <a:pt x="371" y="22"/>
                </a:lnTo>
                <a:lnTo>
                  <a:pt x="373" y="24"/>
                </a:lnTo>
                <a:lnTo>
                  <a:pt x="373" y="25"/>
                </a:lnTo>
                <a:lnTo>
                  <a:pt x="373" y="27"/>
                </a:lnTo>
                <a:lnTo>
                  <a:pt x="374" y="28"/>
                </a:lnTo>
                <a:lnTo>
                  <a:pt x="374" y="28"/>
                </a:lnTo>
                <a:lnTo>
                  <a:pt x="376" y="28"/>
                </a:lnTo>
                <a:lnTo>
                  <a:pt x="376" y="27"/>
                </a:lnTo>
                <a:lnTo>
                  <a:pt x="376" y="27"/>
                </a:lnTo>
                <a:lnTo>
                  <a:pt x="376" y="27"/>
                </a:lnTo>
                <a:lnTo>
                  <a:pt x="376" y="25"/>
                </a:lnTo>
                <a:lnTo>
                  <a:pt x="376" y="25"/>
                </a:lnTo>
                <a:lnTo>
                  <a:pt x="377" y="25"/>
                </a:lnTo>
                <a:lnTo>
                  <a:pt x="379" y="25"/>
                </a:lnTo>
                <a:lnTo>
                  <a:pt x="380" y="25"/>
                </a:lnTo>
                <a:lnTo>
                  <a:pt x="384" y="28"/>
                </a:lnTo>
                <a:lnTo>
                  <a:pt x="385" y="28"/>
                </a:lnTo>
                <a:lnTo>
                  <a:pt x="387" y="28"/>
                </a:lnTo>
                <a:lnTo>
                  <a:pt x="388" y="28"/>
                </a:lnTo>
                <a:lnTo>
                  <a:pt x="390" y="27"/>
                </a:lnTo>
                <a:lnTo>
                  <a:pt x="390" y="27"/>
                </a:lnTo>
                <a:lnTo>
                  <a:pt x="391" y="27"/>
                </a:lnTo>
                <a:lnTo>
                  <a:pt x="391" y="27"/>
                </a:lnTo>
                <a:lnTo>
                  <a:pt x="393" y="27"/>
                </a:lnTo>
                <a:lnTo>
                  <a:pt x="393" y="27"/>
                </a:lnTo>
                <a:lnTo>
                  <a:pt x="391" y="28"/>
                </a:lnTo>
                <a:lnTo>
                  <a:pt x="390" y="30"/>
                </a:lnTo>
                <a:lnTo>
                  <a:pt x="388" y="32"/>
                </a:lnTo>
                <a:lnTo>
                  <a:pt x="387" y="33"/>
                </a:lnTo>
                <a:lnTo>
                  <a:pt x="387" y="35"/>
                </a:lnTo>
                <a:lnTo>
                  <a:pt x="387" y="36"/>
                </a:lnTo>
                <a:lnTo>
                  <a:pt x="387" y="38"/>
                </a:lnTo>
                <a:lnTo>
                  <a:pt x="387" y="38"/>
                </a:lnTo>
                <a:lnTo>
                  <a:pt x="388" y="38"/>
                </a:lnTo>
                <a:lnTo>
                  <a:pt x="388" y="38"/>
                </a:lnTo>
                <a:lnTo>
                  <a:pt x="391" y="36"/>
                </a:lnTo>
                <a:lnTo>
                  <a:pt x="393" y="35"/>
                </a:lnTo>
                <a:lnTo>
                  <a:pt x="395" y="35"/>
                </a:lnTo>
                <a:lnTo>
                  <a:pt x="398" y="35"/>
                </a:lnTo>
                <a:lnTo>
                  <a:pt x="399" y="36"/>
                </a:lnTo>
                <a:lnTo>
                  <a:pt x="401" y="36"/>
                </a:lnTo>
                <a:lnTo>
                  <a:pt x="401" y="38"/>
                </a:lnTo>
                <a:lnTo>
                  <a:pt x="402" y="38"/>
                </a:lnTo>
                <a:lnTo>
                  <a:pt x="402" y="36"/>
                </a:lnTo>
                <a:lnTo>
                  <a:pt x="402" y="35"/>
                </a:lnTo>
                <a:lnTo>
                  <a:pt x="402" y="35"/>
                </a:lnTo>
                <a:lnTo>
                  <a:pt x="406" y="32"/>
                </a:lnTo>
                <a:lnTo>
                  <a:pt x="409" y="32"/>
                </a:lnTo>
                <a:lnTo>
                  <a:pt x="409" y="30"/>
                </a:lnTo>
                <a:lnTo>
                  <a:pt x="410" y="32"/>
                </a:lnTo>
                <a:lnTo>
                  <a:pt x="412" y="32"/>
                </a:lnTo>
                <a:lnTo>
                  <a:pt x="414" y="30"/>
                </a:lnTo>
                <a:lnTo>
                  <a:pt x="417" y="28"/>
                </a:lnTo>
                <a:lnTo>
                  <a:pt x="417" y="27"/>
                </a:lnTo>
                <a:lnTo>
                  <a:pt x="417" y="27"/>
                </a:lnTo>
                <a:lnTo>
                  <a:pt x="417" y="25"/>
                </a:lnTo>
                <a:lnTo>
                  <a:pt x="420" y="25"/>
                </a:lnTo>
                <a:lnTo>
                  <a:pt x="421" y="25"/>
                </a:lnTo>
                <a:lnTo>
                  <a:pt x="423" y="24"/>
                </a:lnTo>
                <a:lnTo>
                  <a:pt x="428" y="22"/>
                </a:lnTo>
                <a:lnTo>
                  <a:pt x="429" y="21"/>
                </a:lnTo>
                <a:lnTo>
                  <a:pt x="432" y="21"/>
                </a:lnTo>
                <a:lnTo>
                  <a:pt x="432" y="21"/>
                </a:lnTo>
                <a:lnTo>
                  <a:pt x="434" y="21"/>
                </a:lnTo>
                <a:lnTo>
                  <a:pt x="436" y="19"/>
                </a:lnTo>
                <a:lnTo>
                  <a:pt x="437" y="19"/>
                </a:lnTo>
                <a:lnTo>
                  <a:pt x="437" y="21"/>
                </a:lnTo>
                <a:lnTo>
                  <a:pt x="436" y="24"/>
                </a:lnTo>
                <a:lnTo>
                  <a:pt x="436" y="25"/>
                </a:lnTo>
                <a:lnTo>
                  <a:pt x="431" y="24"/>
                </a:lnTo>
                <a:lnTo>
                  <a:pt x="431" y="25"/>
                </a:lnTo>
                <a:lnTo>
                  <a:pt x="432" y="27"/>
                </a:lnTo>
                <a:lnTo>
                  <a:pt x="432" y="27"/>
                </a:lnTo>
                <a:lnTo>
                  <a:pt x="432" y="27"/>
                </a:lnTo>
                <a:lnTo>
                  <a:pt x="434" y="28"/>
                </a:lnTo>
                <a:lnTo>
                  <a:pt x="437" y="32"/>
                </a:lnTo>
                <a:lnTo>
                  <a:pt x="442" y="35"/>
                </a:lnTo>
                <a:lnTo>
                  <a:pt x="447" y="38"/>
                </a:lnTo>
                <a:lnTo>
                  <a:pt x="450" y="39"/>
                </a:lnTo>
                <a:lnTo>
                  <a:pt x="451" y="41"/>
                </a:lnTo>
                <a:lnTo>
                  <a:pt x="453" y="43"/>
                </a:lnTo>
                <a:lnTo>
                  <a:pt x="455" y="46"/>
                </a:lnTo>
                <a:lnTo>
                  <a:pt x="458" y="49"/>
                </a:lnTo>
                <a:lnTo>
                  <a:pt x="461" y="54"/>
                </a:lnTo>
                <a:lnTo>
                  <a:pt x="464" y="60"/>
                </a:lnTo>
                <a:lnTo>
                  <a:pt x="469" y="66"/>
                </a:lnTo>
                <a:lnTo>
                  <a:pt x="470" y="69"/>
                </a:lnTo>
                <a:lnTo>
                  <a:pt x="475" y="76"/>
                </a:lnTo>
                <a:lnTo>
                  <a:pt x="477" y="79"/>
                </a:lnTo>
                <a:lnTo>
                  <a:pt x="480" y="82"/>
                </a:lnTo>
                <a:lnTo>
                  <a:pt x="481" y="87"/>
                </a:lnTo>
                <a:lnTo>
                  <a:pt x="483" y="90"/>
                </a:lnTo>
                <a:lnTo>
                  <a:pt x="484" y="90"/>
                </a:lnTo>
                <a:lnTo>
                  <a:pt x="484" y="90"/>
                </a:lnTo>
                <a:lnTo>
                  <a:pt x="484" y="88"/>
                </a:lnTo>
                <a:lnTo>
                  <a:pt x="484" y="88"/>
                </a:lnTo>
                <a:lnTo>
                  <a:pt x="486" y="87"/>
                </a:lnTo>
                <a:lnTo>
                  <a:pt x="488" y="87"/>
                </a:lnTo>
                <a:lnTo>
                  <a:pt x="488" y="87"/>
                </a:lnTo>
                <a:lnTo>
                  <a:pt x="489" y="87"/>
                </a:lnTo>
                <a:lnTo>
                  <a:pt x="489" y="85"/>
                </a:lnTo>
                <a:lnTo>
                  <a:pt x="489" y="84"/>
                </a:lnTo>
                <a:lnTo>
                  <a:pt x="489" y="84"/>
                </a:lnTo>
                <a:lnTo>
                  <a:pt x="489" y="82"/>
                </a:lnTo>
                <a:lnTo>
                  <a:pt x="491" y="82"/>
                </a:lnTo>
                <a:lnTo>
                  <a:pt x="491" y="82"/>
                </a:lnTo>
                <a:lnTo>
                  <a:pt x="492" y="82"/>
                </a:lnTo>
                <a:lnTo>
                  <a:pt x="492" y="80"/>
                </a:lnTo>
                <a:lnTo>
                  <a:pt x="494" y="80"/>
                </a:lnTo>
                <a:lnTo>
                  <a:pt x="496" y="80"/>
                </a:lnTo>
                <a:lnTo>
                  <a:pt x="496" y="80"/>
                </a:lnTo>
                <a:lnTo>
                  <a:pt x="497" y="80"/>
                </a:lnTo>
                <a:lnTo>
                  <a:pt x="497" y="82"/>
                </a:lnTo>
                <a:lnTo>
                  <a:pt x="499" y="82"/>
                </a:lnTo>
                <a:lnTo>
                  <a:pt x="500" y="82"/>
                </a:lnTo>
                <a:lnTo>
                  <a:pt x="500" y="84"/>
                </a:lnTo>
                <a:lnTo>
                  <a:pt x="499" y="85"/>
                </a:lnTo>
                <a:lnTo>
                  <a:pt x="499" y="85"/>
                </a:lnTo>
                <a:lnTo>
                  <a:pt x="499" y="87"/>
                </a:lnTo>
                <a:lnTo>
                  <a:pt x="500" y="87"/>
                </a:lnTo>
                <a:lnTo>
                  <a:pt x="502" y="87"/>
                </a:lnTo>
                <a:lnTo>
                  <a:pt x="503" y="87"/>
                </a:lnTo>
                <a:lnTo>
                  <a:pt x="503" y="87"/>
                </a:lnTo>
                <a:lnTo>
                  <a:pt x="503" y="88"/>
                </a:lnTo>
                <a:lnTo>
                  <a:pt x="505" y="90"/>
                </a:lnTo>
                <a:lnTo>
                  <a:pt x="503" y="90"/>
                </a:lnTo>
                <a:lnTo>
                  <a:pt x="505" y="91"/>
                </a:lnTo>
                <a:lnTo>
                  <a:pt x="507" y="91"/>
                </a:lnTo>
                <a:lnTo>
                  <a:pt x="508" y="90"/>
                </a:lnTo>
                <a:lnTo>
                  <a:pt x="511" y="90"/>
                </a:lnTo>
                <a:lnTo>
                  <a:pt x="513" y="91"/>
                </a:lnTo>
                <a:lnTo>
                  <a:pt x="514" y="91"/>
                </a:lnTo>
                <a:lnTo>
                  <a:pt x="518" y="91"/>
                </a:lnTo>
                <a:lnTo>
                  <a:pt x="519" y="91"/>
                </a:lnTo>
                <a:lnTo>
                  <a:pt x="521" y="90"/>
                </a:lnTo>
                <a:lnTo>
                  <a:pt x="522" y="88"/>
                </a:lnTo>
                <a:lnTo>
                  <a:pt x="522" y="88"/>
                </a:lnTo>
                <a:lnTo>
                  <a:pt x="524" y="88"/>
                </a:lnTo>
                <a:lnTo>
                  <a:pt x="525" y="88"/>
                </a:lnTo>
                <a:lnTo>
                  <a:pt x="527" y="88"/>
                </a:lnTo>
                <a:lnTo>
                  <a:pt x="529" y="87"/>
                </a:lnTo>
                <a:lnTo>
                  <a:pt x="529" y="87"/>
                </a:lnTo>
                <a:lnTo>
                  <a:pt x="530" y="85"/>
                </a:lnTo>
                <a:lnTo>
                  <a:pt x="532" y="85"/>
                </a:lnTo>
                <a:lnTo>
                  <a:pt x="535" y="87"/>
                </a:lnTo>
                <a:lnTo>
                  <a:pt x="537" y="88"/>
                </a:lnTo>
                <a:lnTo>
                  <a:pt x="540" y="90"/>
                </a:lnTo>
                <a:lnTo>
                  <a:pt x="540" y="90"/>
                </a:lnTo>
                <a:lnTo>
                  <a:pt x="541" y="91"/>
                </a:lnTo>
                <a:lnTo>
                  <a:pt x="543" y="93"/>
                </a:lnTo>
                <a:lnTo>
                  <a:pt x="543" y="95"/>
                </a:lnTo>
                <a:lnTo>
                  <a:pt x="544" y="96"/>
                </a:lnTo>
                <a:lnTo>
                  <a:pt x="544" y="99"/>
                </a:lnTo>
                <a:lnTo>
                  <a:pt x="546" y="101"/>
                </a:lnTo>
                <a:lnTo>
                  <a:pt x="548" y="101"/>
                </a:lnTo>
                <a:lnTo>
                  <a:pt x="548" y="101"/>
                </a:lnTo>
                <a:lnTo>
                  <a:pt x="549" y="101"/>
                </a:lnTo>
                <a:lnTo>
                  <a:pt x="554" y="102"/>
                </a:lnTo>
                <a:lnTo>
                  <a:pt x="554" y="102"/>
                </a:lnTo>
                <a:lnTo>
                  <a:pt x="555" y="104"/>
                </a:lnTo>
                <a:lnTo>
                  <a:pt x="555" y="104"/>
                </a:lnTo>
                <a:lnTo>
                  <a:pt x="555" y="106"/>
                </a:lnTo>
                <a:lnTo>
                  <a:pt x="555" y="107"/>
                </a:lnTo>
                <a:lnTo>
                  <a:pt x="557" y="109"/>
                </a:lnTo>
                <a:lnTo>
                  <a:pt x="557" y="109"/>
                </a:lnTo>
                <a:lnTo>
                  <a:pt x="559" y="110"/>
                </a:lnTo>
                <a:lnTo>
                  <a:pt x="559" y="112"/>
                </a:lnTo>
                <a:lnTo>
                  <a:pt x="560" y="112"/>
                </a:lnTo>
                <a:lnTo>
                  <a:pt x="560" y="112"/>
                </a:lnTo>
                <a:lnTo>
                  <a:pt x="563" y="112"/>
                </a:lnTo>
                <a:lnTo>
                  <a:pt x="568" y="114"/>
                </a:lnTo>
                <a:lnTo>
                  <a:pt x="570" y="114"/>
                </a:lnTo>
                <a:lnTo>
                  <a:pt x="570" y="114"/>
                </a:lnTo>
                <a:lnTo>
                  <a:pt x="570" y="114"/>
                </a:lnTo>
                <a:lnTo>
                  <a:pt x="571" y="114"/>
                </a:lnTo>
                <a:lnTo>
                  <a:pt x="573" y="114"/>
                </a:lnTo>
                <a:lnTo>
                  <a:pt x="573" y="114"/>
                </a:lnTo>
                <a:lnTo>
                  <a:pt x="574" y="112"/>
                </a:lnTo>
                <a:lnTo>
                  <a:pt x="576" y="112"/>
                </a:lnTo>
                <a:lnTo>
                  <a:pt x="578" y="110"/>
                </a:lnTo>
                <a:lnTo>
                  <a:pt x="579" y="109"/>
                </a:lnTo>
                <a:lnTo>
                  <a:pt x="579" y="109"/>
                </a:lnTo>
                <a:lnTo>
                  <a:pt x="581" y="109"/>
                </a:lnTo>
                <a:lnTo>
                  <a:pt x="581" y="110"/>
                </a:lnTo>
                <a:lnTo>
                  <a:pt x="579" y="112"/>
                </a:lnTo>
                <a:lnTo>
                  <a:pt x="579" y="112"/>
                </a:lnTo>
                <a:lnTo>
                  <a:pt x="579" y="114"/>
                </a:lnTo>
                <a:lnTo>
                  <a:pt x="581" y="114"/>
                </a:lnTo>
                <a:lnTo>
                  <a:pt x="582" y="115"/>
                </a:lnTo>
                <a:lnTo>
                  <a:pt x="584" y="117"/>
                </a:lnTo>
                <a:lnTo>
                  <a:pt x="584" y="118"/>
                </a:lnTo>
                <a:lnTo>
                  <a:pt x="585" y="118"/>
                </a:lnTo>
                <a:lnTo>
                  <a:pt x="587" y="118"/>
                </a:lnTo>
                <a:lnTo>
                  <a:pt x="589" y="120"/>
                </a:lnTo>
                <a:lnTo>
                  <a:pt x="589" y="121"/>
                </a:lnTo>
                <a:lnTo>
                  <a:pt x="589" y="121"/>
                </a:lnTo>
                <a:lnTo>
                  <a:pt x="587" y="121"/>
                </a:lnTo>
                <a:lnTo>
                  <a:pt x="585" y="121"/>
                </a:lnTo>
                <a:lnTo>
                  <a:pt x="584" y="121"/>
                </a:lnTo>
                <a:lnTo>
                  <a:pt x="582" y="121"/>
                </a:lnTo>
                <a:lnTo>
                  <a:pt x="582" y="123"/>
                </a:lnTo>
                <a:lnTo>
                  <a:pt x="581" y="123"/>
                </a:lnTo>
                <a:lnTo>
                  <a:pt x="581" y="125"/>
                </a:lnTo>
                <a:lnTo>
                  <a:pt x="581" y="126"/>
                </a:lnTo>
                <a:lnTo>
                  <a:pt x="581" y="129"/>
                </a:lnTo>
                <a:lnTo>
                  <a:pt x="579" y="131"/>
                </a:lnTo>
                <a:lnTo>
                  <a:pt x="578" y="132"/>
                </a:lnTo>
                <a:lnTo>
                  <a:pt x="578" y="132"/>
                </a:lnTo>
                <a:lnTo>
                  <a:pt x="576" y="132"/>
                </a:lnTo>
                <a:lnTo>
                  <a:pt x="574" y="134"/>
                </a:lnTo>
                <a:lnTo>
                  <a:pt x="571" y="134"/>
                </a:lnTo>
                <a:lnTo>
                  <a:pt x="568" y="134"/>
                </a:lnTo>
                <a:lnTo>
                  <a:pt x="566" y="136"/>
                </a:lnTo>
                <a:lnTo>
                  <a:pt x="565" y="136"/>
                </a:lnTo>
                <a:lnTo>
                  <a:pt x="565" y="137"/>
                </a:lnTo>
                <a:lnTo>
                  <a:pt x="565" y="139"/>
                </a:lnTo>
                <a:lnTo>
                  <a:pt x="563" y="140"/>
                </a:lnTo>
                <a:lnTo>
                  <a:pt x="563" y="143"/>
                </a:lnTo>
                <a:lnTo>
                  <a:pt x="563" y="147"/>
                </a:lnTo>
                <a:lnTo>
                  <a:pt x="563" y="150"/>
                </a:lnTo>
                <a:lnTo>
                  <a:pt x="563" y="151"/>
                </a:lnTo>
                <a:lnTo>
                  <a:pt x="565" y="153"/>
                </a:lnTo>
                <a:lnTo>
                  <a:pt x="565" y="154"/>
                </a:lnTo>
                <a:lnTo>
                  <a:pt x="565" y="156"/>
                </a:lnTo>
                <a:lnTo>
                  <a:pt x="563" y="156"/>
                </a:lnTo>
                <a:lnTo>
                  <a:pt x="563" y="158"/>
                </a:lnTo>
                <a:lnTo>
                  <a:pt x="562" y="159"/>
                </a:lnTo>
                <a:lnTo>
                  <a:pt x="560" y="159"/>
                </a:lnTo>
                <a:lnTo>
                  <a:pt x="559" y="159"/>
                </a:lnTo>
                <a:lnTo>
                  <a:pt x="557" y="161"/>
                </a:lnTo>
                <a:lnTo>
                  <a:pt x="555" y="162"/>
                </a:lnTo>
                <a:lnTo>
                  <a:pt x="554" y="162"/>
                </a:lnTo>
                <a:lnTo>
                  <a:pt x="552" y="164"/>
                </a:lnTo>
                <a:lnTo>
                  <a:pt x="552" y="162"/>
                </a:lnTo>
                <a:lnTo>
                  <a:pt x="551" y="161"/>
                </a:lnTo>
                <a:lnTo>
                  <a:pt x="551" y="161"/>
                </a:lnTo>
                <a:lnTo>
                  <a:pt x="549" y="161"/>
                </a:lnTo>
                <a:lnTo>
                  <a:pt x="549" y="161"/>
                </a:lnTo>
                <a:lnTo>
                  <a:pt x="546" y="161"/>
                </a:lnTo>
                <a:lnTo>
                  <a:pt x="544" y="161"/>
                </a:lnTo>
                <a:lnTo>
                  <a:pt x="543" y="161"/>
                </a:lnTo>
                <a:lnTo>
                  <a:pt x="541" y="161"/>
                </a:lnTo>
                <a:lnTo>
                  <a:pt x="538" y="161"/>
                </a:lnTo>
                <a:lnTo>
                  <a:pt x="537" y="159"/>
                </a:lnTo>
                <a:lnTo>
                  <a:pt x="537" y="159"/>
                </a:lnTo>
                <a:lnTo>
                  <a:pt x="533" y="158"/>
                </a:lnTo>
                <a:lnTo>
                  <a:pt x="529" y="158"/>
                </a:lnTo>
                <a:lnTo>
                  <a:pt x="529" y="156"/>
                </a:lnTo>
                <a:lnTo>
                  <a:pt x="527" y="158"/>
                </a:lnTo>
                <a:lnTo>
                  <a:pt x="527" y="158"/>
                </a:lnTo>
                <a:lnTo>
                  <a:pt x="527" y="159"/>
                </a:lnTo>
                <a:lnTo>
                  <a:pt x="525" y="161"/>
                </a:lnTo>
                <a:lnTo>
                  <a:pt x="524" y="167"/>
                </a:lnTo>
                <a:lnTo>
                  <a:pt x="522" y="172"/>
                </a:lnTo>
                <a:lnTo>
                  <a:pt x="521" y="175"/>
                </a:lnTo>
                <a:lnTo>
                  <a:pt x="519" y="178"/>
                </a:lnTo>
                <a:lnTo>
                  <a:pt x="518" y="181"/>
                </a:lnTo>
                <a:lnTo>
                  <a:pt x="518" y="184"/>
                </a:lnTo>
                <a:lnTo>
                  <a:pt x="516" y="186"/>
                </a:lnTo>
                <a:lnTo>
                  <a:pt x="516" y="186"/>
                </a:lnTo>
                <a:lnTo>
                  <a:pt x="518" y="188"/>
                </a:lnTo>
                <a:lnTo>
                  <a:pt x="519" y="188"/>
                </a:lnTo>
                <a:lnTo>
                  <a:pt x="521" y="189"/>
                </a:lnTo>
                <a:lnTo>
                  <a:pt x="521" y="189"/>
                </a:lnTo>
                <a:lnTo>
                  <a:pt x="521" y="189"/>
                </a:lnTo>
                <a:lnTo>
                  <a:pt x="521" y="191"/>
                </a:lnTo>
                <a:lnTo>
                  <a:pt x="521" y="192"/>
                </a:lnTo>
                <a:lnTo>
                  <a:pt x="521" y="194"/>
                </a:lnTo>
                <a:lnTo>
                  <a:pt x="519" y="194"/>
                </a:lnTo>
                <a:lnTo>
                  <a:pt x="519" y="194"/>
                </a:lnTo>
                <a:lnTo>
                  <a:pt x="518" y="194"/>
                </a:lnTo>
                <a:lnTo>
                  <a:pt x="518" y="192"/>
                </a:lnTo>
                <a:lnTo>
                  <a:pt x="516" y="192"/>
                </a:lnTo>
                <a:lnTo>
                  <a:pt x="514" y="192"/>
                </a:lnTo>
                <a:lnTo>
                  <a:pt x="511" y="194"/>
                </a:lnTo>
                <a:lnTo>
                  <a:pt x="511" y="194"/>
                </a:lnTo>
                <a:lnTo>
                  <a:pt x="510" y="192"/>
                </a:lnTo>
                <a:lnTo>
                  <a:pt x="510" y="192"/>
                </a:lnTo>
                <a:lnTo>
                  <a:pt x="508" y="191"/>
                </a:lnTo>
                <a:lnTo>
                  <a:pt x="508" y="191"/>
                </a:lnTo>
                <a:lnTo>
                  <a:pt x="507" y="191"/>
                </a:lnTo>
                <a:lnTo>
                  <a:pt x="502" y="192"/>
                </a:lnTo>
                <a:lnTo>
                  <a:pt x="499" y="194"/>
                </a:lnTo>
                <a:lnTo>
                  <a:pt x="496" y="194"/>
                </a:lnTo>
                <a:lnTo>
                  <a:pt x="494" y="194"/>
                </a:lnTo>
                <a:lnTo>
                  <a:pt x="492" y="194"/>
                </a:lnTo>
                <a:lnTo>
                  <a:pt x="491" y="194"/>
                </a:lnTo>
                <a:lnTo>
                  <a:pt x="489" y="195"/>
                </a:lnTo>
                <a:lnTo>
                  <a:pt x="486" y="195"/>
                </a:lnTo>
                <a:lnTo>
                  <a:pt x="484" y="195"/>
                </a:lnTo>
                <a:lnTo>
                  <a:pt x="483" y="197"/>
                </a:lnTo>
                <a:lnTo>
                  <a:pt x="481" y="199"/>
                </a:lnTo>
                <a:lnTo>
                  <a:pt x="481" y="199"/>
                </a:lnTo>
                <a:lnTo>
                  <a:pt x="483" y="199"/>
                </a:lnTo>
                <a:lnTo>
                  <a:pt x="483" y="200"/>
                </a:lnTo>
                <a:lnTo>
                  <a:pt x="484" y="200"/>
                </a:lnTo>
                <a:lnTo>
                  <a:pt x="488" y="200"/>
                </a:lnTo>
                <a:lnTo>
                  <a:pt x="489" y="200"/>
                </a:lnTo>
                <a:lnTo>
                  <a:pt x="489" y="200"/>
                </a:lnTo>
                <a:lnTo>
                  <a:pt x="491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2"/>
                </a:lnTo>
                <a:lnTo>
                  <a:pt x="489" y="203"/>
                </a:lnTo>
                <a:lnTo>
                  <a:pt x="488" y="205"/>
                </a:lnTo>
                <a:lnTo>
                  <a:pt x="488" y="206"/>
                </a:lnTo>
                <a:lnTo>
                  <a:pt x="488" y="208"/>
                </a:lnTo>
                <a:lnTo>
                  <a:pt x="489" y="210"/>
                </a:lnTo>
                <a:lnTo>
                  <a:pt x="488" y="211"/>
                </a:lnTo>
                <a:lnTo>
                  <a:pt x="488" y="213"/>
                </a:lnTo>
                <a:lnTo>
                  <a:pt x="489" y="213"/>
                </a:lnTo>
                <a:lnTo>
                  <a:pt x="489" y="214"/>
                </a:lnTo>
                <a:lnTo>
                  <a:pt x="491" y="216"/>
                </a:lnTo>
                <a:lnTo>
                  <a:pt x="492" y="219"/>
                </a:lnTo>
                <a:lnTo>
                  <a:pt x="492" y="222"/>
                </a:lnTo>
                <a:lnTo>
                  <a:pt x="494" y="224"/>
                </a:lnTo>
                <a:lnTo>
                  <a:pt x="492" y="225"/>
                </a:lnTo>
                <a:lnTo>
                  <a:pt x="492" y="225"/>
                </a:lnTo>
                <a:lnTo>
                  <a:pt x="494" y="227"/>
                </a:lnTo>
                <a:lnTo>
                  <a:pt x="494" y="229"/>
                </a:lnTo>
                <a:lnTo>
                  <a:pt x="494" y="229"/>
                </a:lnTo>
                <a:lnTo>
                  <a:pt x="494" y="230"/>
                </a:lnTo>
                <a:lnTo>
                  <a:pt x="494" y="230"/>
                </a:lnTo>
                <a:lnTo>
                  <a:pt x="492" y="229"/>
                </a:lnTo>
                <a:lnTo>
                  <a:pt x="491" y="230"/>
                </a:lnTo>
                <a:lnTo>
                  <a:pt x="489" y="230"/>
                </a:lnTo>
                <a:lnTo>
                  <a:pt x="489" y="232"/>
                </a:lnTo>
                <a:lnTo>
                  <a:pt x="489" y="232"/>
                </a:lnTo>
                <a:lnTo>
                  <a:pt x="489" y="232"/>
                </a:lnTo>
                <a:lnTo>
                  <a:pt x="489" y="233"/>
                </a:lnTo>
                <a:lnTo>
                  <a:pt x="491" y="233"/>
                </a:lnTo>
                <a:lnTo>
                  <a:pt x="491" y="233"/>
                </a:lnTo>
                <a:lnTo>
                  <a:pt x="489" y="235"/>
                </a:lnTo>
                <a:lnTo>
                  <a:pt x="488" y="235"/>
                </a:lnTo>
                <a:lnTo>
                  <a:pt x="486" y="236"/>
                </a:lnTo>
                <a:lnTo>
                  <a:pt x="486" y="238"/>
                </a:lnTo>
                <a:lnTo>
                  <a:pt x="486" y="238"/>
                </a:lnTo>
                <a:lnTo>
                  <a:pt x="486" y="240"/>
                </a:lnTo>
                <a:lnTo>
                  <a:pt x="486" y="243"/>
                </a:lnTo>
                <a:lnTo>
                  <a:pt x="488" y="244"/>
                </a:lnTo>
                <a:lnTo>
                  <a:pt x="488" y="244"/>
                </a:lnTo>
                <a:lnTo>
                  <a:pt x="486" y="246"/>
                </a:lnTo>
                <a:lnTo>
                  <a:pt x="486" y="246"/>
                </a:lnTo>
                <a:lnTo>
                  <a:pt x="484" y="244"/>
                </a:lnTo>
                <a:lnTo>
                  <a:pt x="481" y="241"/>
                </a:lnTo>
                <a:lnTo>
                  <a:pt x="480" y="241"/>
                </a:lnTo>
                <a:lnTo>
                  <a:pt x="478" y="241"/>
                </a:lnTo>
                <a:lnTo>
                  <a:pt x="477" y="241"/>
                </a:lnTo>
                <a:lnTo>
                  <a:pt x="475" y="241"/>
                </a:lnTo>
                <a:lnTo>
                  <a:pt x="473" y="240"/>
                </a:lnTo>
                <a:lnTo>
                  <a:pt x="473" y="238"/>
                </a:lnTo>
                <a:lnTo>
                  <a:pt x="472" y="238"/>
                </a:lnTo>
                <a:lnTo>
                  <a:pt x="472" y="236"/>
                </a:lnTo>
                <a:lnTo>
                  <a:pt x="470" y="235"/>
                </a:lnTo>
                <a:lnTo>
                  <a:pt x="470" y="236"/>
                </a:lnTo>
                <a:lnTo>
                  <a:pt x="469" y="235"/>
                </a:lnTo>
                <a:lnTo>
                  <a:pt x="467" y="235"/>
                </a:lnTo>
                <a:lnTo>
                  <a:pt x="466" y="235"/>
                </a:lnTo>
                <a:lnTo>
                  <a:pt x="464" y="235"/>
                </a:lnTo>
                <a:lnTo>
                  <a:pt x="462" y="233"/>
                </a:lnTo>
                <a:lnTo>
                  <a:pt x="459" y="233"/>
                </a:lnTo>
                <a:lnTo>
                  <a:pt x="459" y="233"/>
                </a:lnTo>
                <a:lnTo>
                  <a:pt x="455" y="233"/>
                </a:lnTo>
                <a:lnTo>
                  <a:pt x="451" y="233"/>
                </a:lnTo>
                <a:lnTo>
                  <a:pt x="448" y="233"/>
                </a:lnTo>
                <a:lnTo>
                  <a:pt x="447" y="233"/>
                </a:lnTo>
                <a:lnTo>
                  <a:pt x="447" y="233"/>
                </a:lnTo>
                <a:lnTo>
                  <a:pt x="445" y="233"/>
                </a:lnTo>
                <a:lnTo>
                  <a:pt x="443" y="233"/>
                </a:lnTo>
                <a:lnTo>
                  <a:pt x="440" y="232"/>
                </a:lnTo>
                <a:lnTo>
                  <a:pt x="440" y="232"/>
                </a:lnTo>
                <a:lnTo>
                  <a:pt x="439" y="232"/>
                </a:lnTo>
                <a:lnTo>
                  <a:pt x="434" y="233"/>
                </a:lnTo>
                <a:lnTo>
                  <a:pt x="432" y="233"/>
                </a:lnTo>
                <a:lnTo>
                  <a:pt x="429" y="233"/>
                </a:lnTo>
                <a:lnTo>
                  <a:pt x="425" y="233"/>
                </a:lnTo>
                <a:lnTo>
                  <a:pt x="423" y="233"/>
                </a:lnTo>
                <a:lnTo>
                  <a:pt x="423" y="233"/>
                </a:lnTo>
                <a:lnTo>
                  <a:pt x="421" y="235"/>
                </a:lnTo>
                <a:lnTo>
                  <a:pt x="420" y="235"/>
                </a:lnTo>
                <a:lnTo>
                  <a:pt x="417" y="235"/>
                </a:lnTo>
                <a:lnTo>
                  <a:pt x="412" y="233"/>
                </a:lnTo>
                <a:lnTo>
                  <a:pt x="409" y="232"/>
                </a:lnTo>
                <a:lnTo>
                  <a:pt x="406" y="230"/>
                </a:lnTo>
                <a:lnTo>
                  <a:pt x="402" y="229"/>
                </a:lnTo>
                <a:lnTo>
                  <a:pt x="399" y="227"/>
                </a:lnTo>
                <a:lnTo>
                  <a:pt x="399" y="229"/>
                </a:lnTo>
                <a:lnTo>
                  <a:pt x="399" y="229"/>
                </a:lnTo>
                <a:lnTo>
                  <a:pt x="398" y="229"/>
                </a:lnTo>
                <a:lnTo>
                  <a:pt x="396" y="229"/>
                </a:lnTo>
                <a:lnTo>
                  <a:pt x="395" y="229"/>
                </a:lnTo>
                <a:lnTo>
                  <a:pt x="393" y="230"/>
                </a:lnTo>
                <a:lnTo>
                  <a:pt x="391" y="230"/>
                </a:lnTo>
                <a:lnTo>
                  <a:pt x="390" y="232"/>
                </a:lnTo>
                <a:lnTo>
                  <a:pt x="388" y="236"/>
                </a:lnTo>
                <a:lnTo>
                  <a:pt x="388" y="238"/>
                </a:lnTo>
                <a:lnTo>
                  <a:pt x="390" y="241"/>
                </a:lnTo>
                <a:lnTo>
                  <a:pt x="388" y="241"/>
                </a:lnTo>
                <a:lnTo>
                  <a:pt x="387" y="241"/>
                </a:lnTo>
                <a:lnTo>
                  <a:pt x="387" y="240"/>
                </a:lnTo>
                <a:lnTo>
                  <a:pt x="385" y="240"/>
                </a:lnTo>
                <a:lnTo>
                  <a:pt x="380" y="240"/>
                </a:lnTo>
                <a:lnTo>
                  <a:pt x="379" y="238"/>
                </a:lnTo>
                <a:lnTo>
                  <a:pt x="379" y="238"/>
                </a:lnTo>
                <a:lnTo>
                  <a:pt x="377" y="238"/>
                </a:lnTo>
                <a:lnTo>
                  <a:pt x="376" y="236"/>
                </a:lnTo>
                <a:lnTo>
                  <a:pt x="371" y="236"/>
                </a:lnTo>
                <a:lnTo>
                  <a:pt x="369" y="236"/>
                </a:lnTo>
                <a:lnTo>
                  <a:pt x="365" y="235"/>
                </a:lnTo>
                <a:lnTo>
                  <a:pt x="365" y="235"/>
                </a:lnTo>
                <a:lnTo>
                  <a:pt x="363" y="235"/>
                </a:lnTo>
                <a:lnTo>
                  <a:pt x="361" y="235"/>
                </a:lnTo>
                <a:lnTo>
                  <a:pt x="360" y="235"/>
                </a:lnTo>
                <a:lnTo>
                  <a:pt x="360" y="235"/>
                </a:lnTo>
                <a:lnTo>
                  <a:pt x="357" y="236"/>
                </a:lnTo>
                <a:lnTo>
                  <a:pt x="355" y="238"/>
                </a:lnTo>
                <a:lnTo>
                  <a:pt x="355" y="238"/>
                </a:lnTo>
                <a:lnTo>
                  <a:pt x="354" y="240"/>
                </a:lnTo>
                <a:lnTo>
                  <a:pt x="354" y="241"/>
                </a:lnTo>
                <a:lnTo>
                  <a:pt x="352" y="241"/>
                </a:lnTo>
                <a:lnTo>
                  <a:pt x="352" y="243"/>
                </a:lnTo>
                <a:lnTo>
                  <a:pt x="352" y="244"/>
                </a:lnTo>
                <a:lnTo>
                  <a:pt x="352" y="244"/>
                </a:lnTo>
                <a:lnTo>
                  <a:pt x="350" y="246"/>
                </a:lnTo>
                <a:lnTo>
                  <a:pt x="350" y="246"/>
                </a:lnTo>
                <a:lnTo>
                  <a:pt x="349" y="246"/>
                </a:lnTo>
                <a:lnTo>
                  <a:pt x="349" y="247"/>
                </a:lnTo>
                <a:lnTo>
                  <a:pt x="347" y="247"/>
                </a:lnTo>
                <a:lnTo>
                  <a:pt x="347" y="249"/>
                </a:lnTo>
                <a:lnTo>
                  <a:pt x="346" y="249"/>
                </a:lnTo>
                <a:lnTo>
                  <a:pt x="346" y="247"/>
                </a:lnTo>
                <a:lnTo>
                  <a:pt x="344" y="247"/>
                </a:lnTo>
                <a:lnTo>
                  <a:pt x="344" y="249"/>
                </a:lnTo>
                <a:lnTo>
                  <a:pt x="343" y="251"/>
                </a:lnTo>
                <a:lnTo>
                  <a:pt x="339" y="252"/>
                </a:lnTo>
                <a:lnTo>
                  <a:pt x="338" y="254"/>
                </a:lnTo>
                <a:lnTo>
                  <a:pt x="336" y="254"/>
                </a:lnTo>
                <a:lnTo>
                  <a:pt x="333" y="255"/>
                </a:lnTo>
                <a:lnTo>
                  <a:pt x="333" y="255"/>
                </a:lnTo>
                <a:lnTo>
                  <a:pt x="330" y="257"/>
                </a:lnTo>
                <a:lnTo>
                  <a:pt x="330" y="258"/>
                </a:lnTo>
                <a:lnTo>
                  <a:pt x="328" y="258"/>
                </a:lnTo>
                <a:lnTo>
                  <a:pt x="327" y="258"/>
                </a:lnTo>
                <a:lnTo>
                  <a:pt x="325" y="260"/>
                </a:lnTo>
                <a:lnTo>
                  <a:pt x="325" y="262"/>
                </a:lnTo>
                <a:lnTo>
                  <a:pt x="324" y="263"/>
                </a:lnTo>
                <a:lnTo>
                  <a:pt x="322" y="265"/>
                </a:lnTo>
                <a:lnTo>
                  <a:pt x="320" y="265"/>
                </a:lnTo>
                <a:lnTo>
                  <a:pt x="319" y="266"/>
                </a:lnTo>
                <a:lnTo>
                  <a:pt x="319" y="268"/>
                </a:lnTo>
                <a:lnTo>
                  <a:pt x="317" y="269"/>
                </a:lnTo>
                <a:lnTo>
                  <a:pt x="317" y="269"/>
                </a:lnTo>
                <a:lnTo>
                  <a:pt x="319" y="271"/>
                </a:lnTo>
                <a:lnTo>
                  <a:pt x="319" y="273"/>
                </a:lnTo>
                <a:lnTo>
                  <a:pt x="317" y="273"/>
                </a:lnTo>
                <a:lnTo>
                  <a:pt x="317" y="273"/>
                </a:lnTo>
                <a:lnTo>
                  <a:pt x="316" y="273"/>
                </a:lnTo>
                <a:lnTo>
                  <a:pt x="314" y="273"/>
                </a:lnTo>
                <a:lnTo>
                  <a:pt x="313" y="271"/>
                </a:lnTo>
                <a:lnTo>
                  <a:pt x="311" y="271"/>
                </a:lnTo>
                <a:lnTo>
                  <a:pt x="311" y="269"/>
                </a:lnTo>
                <a:lnTo>
                  <a:pt x="311" y="268"/>
                </a:lnTo>
                <a:lnTo>
                  <a:pt x="311" y="266"/>
                </a:lnTo>
                <a:lnTo>
                  <a:pt x="311" y="266"/>
                </a:lnTo>
                <a:lnTo>
                  <a:pt x="311" y="265"/>
                </a:lnTo>
                <a:lnTo>
                  <a:pt x="309" y="265"/>
                </a:lnTo>
                <a:lnTo>
                  <a:pt x="309" y="263"/>
                </a:lnTo>
                <a:lnTo>
                  <a:pt x="309" y="263"/>
                </a:lnTo>
                <a:lnTo>
                  <a:pt x="308" y="263"/>
                </a:lnTo>
                <a:lnTo>
                  <a:pt x="306" y="263"/>
                </a:lnTo>
                <a:lnTo>
                  <a:pt x="306" y="263"/>
                </a:lnTo>
                <a:lnTo>
                  <a:pt x="303" y="263"/>
                </a:lnTo>
                <a:lnTo>
                  <a:pt x="300" y="263"/>
                </a:lnTo>
                <a:lnTo>
                  <a:pt x="298" y="263"/>
                </a:lnTo>
                <a:lnTo>
                  <a:pt x="295" y="263"/>
                </a:lnTo>
                <a:lnTo>
                  <a:pt x="292" y="263"/>
                </a:lnTo>
                <a:lnTo>
                  <a:pt x="292" y="263"/>
                </a:lnTo>
                <a:lnTo>
                  <a:pt x="291" y="263"/>
                </a:lnTo>
                <a:lnTo>
                  <a:pt x="291" y="262"/>
                </a:lnTo>
                <a:lnTo>
                  <a:pt x="291" y="260"/>
                </a:lnTo>
                <a:lnTo>
                  <a:pt x="289" y="257"/>
                </a:lnTo>
                <a:lnTo>
                  <a:pt x="289" y="255"/>
                </a:lnTo>
                <a:lnTo>
                  <a:pt x="289" y="254"/>
                </a:lnTo>
                <a:lnTo>
                  <a:pt x="289" y="251"/>
                </a:lnTo>
                <a:lnTo>
                  <a:pt x="287" y="249"/>
                </a:lnTo>
                <a:lnTo>
                  <a:pt x="286" y="249"/>
                </a:lnTo>
                <a:lnTo>
                  <a:pt x="284" y="249"/>
                </a:lnTo>
                <a:lnTo>
                  <a:pt x="281" y="249"/>
                </a:lnTo>
                <a:lnTo>
                  <a:pt x="281" y="247"/>
                </a:lnTo>
                <a:lnTo>
                  <a:pt x="281" y="246"/>
                </a:lnTo>
                <a:lnTo>
                  <a:pt x="281" y="243"/>
                </a:lnTo>
                <a:lnTo>
                  <a:pt x="281" y="241"/>
                </a:lnTo>
                <a:lnTo>
                  <a:pt x="281" y="238"/>
                </a:lnTo>
                <a:lnTo>
                  <a:pt x="283" y="235"/>
                </a:lnTo>
                <a:lnTo>
                  <a:pt x="283" y="233"/>
                </a:lnTo>
                <a:lnTo>
                  <a:pt x="283" y="232"/>
                </a:lnTo>
                <a:lnTo>
                  <a:pt x="281" y="232"/>
                </a:lnTo>
                <a:lnTo>
                  <a:pt x="279" y="233"/>
                </a:lnTo>
                <a:lnTo>
                  <a:pt x="278" y="233"/>
                </a:lnTo>
                <a:lnTo>
                  <a:pt x="276" y="232"/>
                </a:lnTo>
                <a:lnTo>
                  <a:pt x="276" y="230"/>
                </a:lnTo>
                <a:lnTo>
                  <a:pt x="275" y="229"/>
                </a:lnTo>
                <a:lnTo>
                  <a:pt x="273" y="225"/>
                </a:lnTo>
                <a:lnTo>
                  <a:pt x="272" y="225"/>
                </a:lnTo>
                <a:lnTo>
                  <a:pt x="270" y="224"/>
                </a:lnTo>
                <a:lnTo>
                  <a:pt x="268" y="222"/>
                </a:lnTo>
                <a:lnTo>
                  <a:pt x="267" y="222"/>
                </a:lnTo>
                <a:lnTo>
                  <a:pt x="267" y="221"/>
                </a:lnTo>
                <a:lnTo>
                  <a:pt x="265" y="219"/>
                </a:lnTo>
                <a:lnTo>
                  <a:pt x="264" y="219"/>
                </a:lnTo>
                <a:lnTo>
                  <a:pt x="262" y="221"/>
                </a:lnTo>
                <a:lnTo>
                  <a:pt x="261" y="221"/>
                </a:lnTo>
                <a:lnTo>
                  <a:pt x="259" y="222"/>
                </a:lnTo>
                <a:lnTo>
                  <a:pt x="259" y="222"/>
                </a:lnTo>
                <a:lnTo>
                  <a:pt x="256" y="222"/>
                </a:lnTo>
                <a:lnTo>
                  <a:pt x="254" y="222"/>
                </a:lnTo>
                <a:lnTo>
                  <a:pt x="253" y="221"/>
                </a:lnTo>
                <a:lnTo>
                  <a:pt x="250" y="221"/>
                </a:lnTo>
                <a:lnTo>
                  <a:pt x="248" y="221"/>
                </a:lnTo>
                <a:lnTo>
                  <a:pt x="243" y="221"/>
                </a:lnTo>
                <a:lnTo>
                  <a:pt x="240" y="221"/>
                </a:lnTo>
                <a:lnTo>
                  <a:pt x="238" y="221"/>
                </a:lnTo>
                <a:lnTo>
                  <a:pt x="235" y="221"/>
                </a:lnTo>
                <a:lnTo>
                  <a:pt x="232" y="222"/>
                </a:lnTo>
                <a:lnTo>
                  <a:pt x="229" y="222"/>
                </a:lnTo>
                <a:lnTo>
                  <a:pt x="226" y="222"/>
                </a:lnTo>
                <a:lnTo>
                  <a:pt x="224" y="222"/>
                </a:lnTo>
                <a:lnTo>
                  <a:pt x="223" y="222"/>
                </a:lnTo>
                <a:lnTo>
                  <a:pt x="221" y="221"/>
                </a:lnTo>
                <a:lnTo>
                  <a:pt x="220" y="219"/>
                </a:lnTo>
                <a:lnTo>
                  <a:pt x="218" y="218"/>
                </a:lnTo>
                <a:lnTo>
                  <a:pt x="216" y="216"/>
                </a:lnTo>
                <a:lnTo>
                  <a:pt x="215" y="214"/>
                </a:lnTo>
                <a:lnTo>
                  <a:pt x="213" y="213"/>
                </a:lnTo>
                <a:lnTo>
                  <a:pt x="210" y="211"/>
                </a:lnTo>
                <a:lnTo>
                  <a:pt x="210" y="210"/>
                </a:lnTo>
                <a:lnTo>
                  <a:pt x="210" y="208"/>
                </a:lnTo>
                <a:lnTo>
                  <a:pt x="209" y="206"/>
                </a:lnTo>
                <a:lnTo>
                  <a:pt x="207" y="206"/>
                </a:lnTo>
                <a:lnTo>
                  <a:pt x="205" y="205"/>
                </a:lnTo>
                <a:lnTo>
                  <a:pt x="202" y="203"/>
                </a:lnTo>
                <a:lnTo>
                  <a:pt x="201" y="202"/>
                </a:lnTo>
                <a:lnTo>
                  <a:pt x="199" y="202"/>
                </a:lnTo>
                <a:lnTo>
                  <a:pt x="197" y="200"/>
                </a:lnTo>
                <a:lnTo>
                  <a:pt x="194" y="199"/>
                </a:lnTo>
                <a:lnTo>
                  <a:pt x="194" y="192"/>
                </a:lnTo>
                <a:lnTo>
                  <a:pt x="196" y="191"/>
                </a:lnTo>
                <a:lnTo>
                  <a:pt x="194" y="189"/>
                </a:lnTo>
                <a:lnTo>
                  <a:pt x="194" y="188"/>
                </a:lnTo>
                <a:lnTo>
                  <a:pt x="194" y="186"/>
                </a:lnTo>
                <a:lnTo>
                  <a:pt x="193" y="186"/>
                </a:lnTo>
                <a:lnTo>
                  <a:pt x="191" y="186"/>
                </a:lnTo>
                <a:lnTo>
                  <a:pt x="191" y="186"/>
                </a:lnTo>
                <a:lnTo>
                  <a:pt x="190" y="184"/>
                </a:lnTo>
                <a:lnTo>
                  <a:pt x="190" y="184"/>
                </a:lnTo>
                <a:lnTo>
                  <a:pt x="191" y="184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3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0"/>
                </a:lnTo>
                <a:lnTo>
                  <a:pt x="191" y="180"/>
                </a:lnTo>
                <a:lnTo>
                  <a:pt x="191" y="180"/>
                </a:lnTo>
                <a:lnTo>
                  <a:pt x="193" y="180"/>
                </a:lnTo>
                <a:lnTo>
                  <a:pt x="193" y="180"/>
                </a:lnTo>
                <a:lnTo>
                  <a:pt x="199" y="181"/>
                </a:lnTo>
                <a:lnTo>
                  <a:pt x="201" y="181"/>
                </a:lnTo>
                <a:lnTo>
                  <a:pt x="201" y="181"/>
                </a:lnTo>
                <a:lnTo>
                  <a:pt x="201" y="180"/>
                </a:lnTo>
                <a:lnTo>
                  <a:pt x="202" y="178"/>
                </a:lnTo>
                <a:lnTo>
                  <a:pt x="204" y="178"/>
                </a:lnTo>
                <a:lnTo>
                  <a:pt x="205" y="178"/>
                </a:lnTo>
                <a:lnTo>
                  <a:pt x="205" y="177"/>
                </a:lnTo>
                <a:lnTo>
                  <a:pt x="207" y="177"/>
                </a:lnTo>
                <a:lnTo>
                  <a:pt x="207" y="177"/>
                </a:lnTo>
                <a:lnTo>
                  <a:pt x="210" y="175"/>
                </a:lnTo>
                <a:lnTo>
                  <a:pt x="212" y="175"/>
                </a:lnTo>
                <a:lnTo>
                  <a:pt x="212" y="173"/>
                </a:lnTo>
                <a:lnTo>
                  <a:pt x="212" y="172"/>
                </a:lnTo>
                <a:lnTo>
                  <a:pt x="213" y="170"/>
                </a:ln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10" y="170"/>
                </a:lnTo>
                <a:lnTo>
                  <a:pt x="207" y="170"/>
                </a:lnTo>
                <a:lnTo>
                  <a:pt x="207" y="169"/>
                </a:lnTo>
                <a:lnTo>
                  <a:pt x="205" y="169"/>
                </a:lnTo>
                <a:lnTo>
                  <a:pt x="205" y="167"/>
                </a:lnTo>
                <a:lnTo>
                  <a:pt x="205" y="166"/>
                </a:lnTo>
                <a:lnTo>
                  <a:pt x="205" y="164"/>
                </a:lnTo>
                <a:lnTo>
                  <a:pt x="204" y="164"/>
                </a:lnTo>
                <a:lnTo>
                  <a:pt x="202" y="164"/>
                </a:lnTo>
                <a:lnTo>
                  <a:pt x="202" y="164"/>
                </a:lnTo>
                <a:lnTo>
                  <a:pt x="204" y="166"/>
                </a:lnTo>
                <a:lnTo>
                  <a:pt x="205" y="166"/>
                </a:lnTo>
                <a:lnTo>
                  <a:pt x="205" y="167"/>
                </a:lnTo>
                <a:lnTo>
                  <a:pt x="204" y="167"/>
                </a:lnTo>
                <a:lnTo>
                  <a:pt x="202" y="169"/>
                </a:lnTo>
                <a:lnTo>
                  <a:pt x="202" y="167"/>
                </a:lnTo>
                <a:lnTo>
                  <a:pt x="201" y="167"/>
                </a:lnTo>
                <a:lnTo>
                  <a:pt x="201" y="167"/>
                </a:lnTo>
                <a:lnTo>
                  <a:pt x="201" y="169"/>
                </a:lnTo>
                <a:lnTo>
                  <a:pt x="199" y="169"/>
                </a:lnTo>
                <a:lnTo>
                  <a:pt x="199" y="167"/>
                </a:lnTo>
                <a:lnTo>
                  <a:pt x="199" y="166"/>
                </a:lnTo>
                <a:lnTo>
                  <a:pt x="197" y="166"/>
                </a:lnTo>
                <a:lnTo>
                  <a:pt x="197" y="166"/>
                </a:lnTo>
                <a:lnTo>
                  <a:pt x="196" y="167"/>
                </a:lnTo>
                <a:lnTo>
                  <a:pt x="194" y="169"/>
                </a:lnTo>
                <a:lnTo>
                  <a:pt x="194" y="169"/>
                </a:lnTo>
                <a:lnTo>
                  <a:pt x="194" y="170"/>
                </a:lnTo>
                <a:lnTo>
                  <a:pt x="196" y="172"/>
                </a:lnTo>
                <a:lnTo>
                  <a:pt x="196" y="172"/>
                </a:lnTo>
                <a:lnTo>
                  <a:pt x="199" y="170"/>
                </a:lnTo>
                <a:lnTo>
                  <a:pt x="199" y="172"/>
                </a:lnTo>
                <a:lnTo>
                  <a:pt x="201" y="172"/>
                </a:lnTo>
                <a:lnTo>
                  <a:pt x="202" y="172"/>
                </a:lnTo>
                <a:lnTo>
                  <a:pt x="202" y="172"/>
                </a:lnTo>
                <a:lnTo>
                  <a:pt x="202" y="172"/>
                </a:lnTo>
                <a:lnTo>
                  <a:pt x="204" y="172"/>
                </a:lnTo>
                <a:lnTo>
                  <a:pt x="204" y="172"/>
                </a:lnTo>
                <a:lnTo>
                  <a:pt x="204" y="170"/>
                </a:lnTo>
                <a:lnTo>
                  <a:pt x="205" y="172"/>
                </a:lnTo>
                <a:lnTo>
                  <a:pt x="205" y="172"/>
                </a:lnTo>
                <a:lnTo>
                  <a:pt x="205" y="173"/>
                </a:lnTo>
                <a:lnTo>
                  <a:pt x="205" y="175"/>
                </a:lnTo>
                <a:lnTo>
                  <a:pt x="205" y="175"/>
                </a:lnTo>
                <a:lnTo>
                  <a:pt x="205" y="177"/>
                </a:lnTo>
                <a:lnTo>
                  <a:pt x="204" y="177"/>
                </a:lnTo>
                <a:lnTo>
                  <a:pt x="204" y="177"/>
                </a:lnTo>
                <a:lnTo>
                  <a:pt x="199" y="177"/>
                </a:lnTo>
                <a:lnTo>
                  <a:pt x="197" y="177"/>
                </a:lnTo>
                <a:lnTo>
                  <a:pt x="196" y="177"/>
                </a:lnTo>
                <a:lnTo>
                  <a:pt x="196" y="177"/>
                </a:lnTo>
                <a:lnTo>
                  <a:pt x="194" y="177"/>
                </a:lnTo>
                <a:lnTo>
                  <a:pt x="193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7"/>
                </a:lnTo>
                <a:lnTo>
                  <a:pt x="191" y="175"/>
                </a:lnTo>
                <a:lnTo>
                  <a:pt x="191" y="173"/>
                </a:lnTo>
                <a:lnTo>
                  <a:pt x="191" y="173"/>
                </a:lnTo>
                <a:lnTo>
                  <a:pt x="191" y="172"/>
                </a:lnTo>
                <a:lnTo>
                  <a:pt x="190" y="172"/>
                </a:lnTo>
                <a:lnTo>
                  <a:pt x="188" y="172"/>
                </a:lnTo>
                <a:lnTo>
                  <a:pt x="188" y="172"/>
                </a:lnTo>
                <a:lnTo>
                  <a:pt x="188" y="172"/>
                </a:lnTo>
                <a:lnTo>
                  <a:pt x="186" y="172"/>
                </a:lnTo>
                <a:lnTo>
                  <a:pt x="188" y="173"/>
                </a:lnTo>
                <a:lnTo>
                  <a:pt x="190" y="177"/>
                </a:lnTo>
                <a:lnTo>
                  <a:pt x="190" y="178"/>
                </a:lnTo>
                <a:lnTo>
                  <a:pt x="190" y="180"/>
                </a:lnTo>
                <a:lnTo>
                  <a:pt x="188" y="181"/>
                </a:lnTo>
                <a:lnTo>
                  <a:pt x="188" y="181"/>
                </a:lnTo>
                <a:lnTo>
                  <a:pt x="188" y="183"/>
                </a:lnTo>
                <a:lnTo>
                  <a:pt x="188" y="183"/>
                </a:lnTo>
                <a:lnTo>
                  <a:pt x="186" y="183"/>
                </a:lnTo>
                <a:lnTo>
                  <a:pt x="186" y="183"/>
                </a:lnTo>
                <a:lnTo>
                  <a:pt x="186" y="184"/>
                </a:lnTo>
                <a:lnTo>
                  <a:pt x="186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3"/>
                </a:lnTo>
                <a:lnTo>
                  <a:pt x="185" y="184"/>
                </a:lnTo>
                <a:lnTo>
                  <a:pt x="185" y="184"/>
                </a:lnTo>
                <a:lnTo>
                  <a:pt x="183" y="183"/>
                </a:lnTo>
                <a:lnTo>
                  <a:pt x="183" y="183"/>
                </a:lnTo>
                <a:lnTo>
                  <a:pt x="183" y="181"/>
                </a:lnTo>
                <a:lnTo>
                  <a:pt x="183" y="180"/>
                </a:lnTo>
                <a:lnTo>
                  <a:pt x="185" y="180"/>
                </a:lnTo>
                <a:lnTo>
                  <a:pt x="185" y="178"/>
                </a:lnTo>
                <a:lnTo>
                  <a:pt x="183" y="178"/>
                </a:lnTo>
                <a:lnTo>
                  <a:pt x="183" y="178"/>
                </a:lnTo>
                <a:lnTo>
                  <a:pt x="183" y="178"/>
                </a:lnTo>
                <a:lnTo>
                  <a:pt x="182" y="180"/>
                </a:lnTo>
                <a:lnTo>
                  <a:pt x="180" y="180"/>
                </a:lnTo>
                <a:lnTo>
                  <a:pt x="180" y="178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9" y="180"/>
                </a:lnTo>
                <a:lnTo>
                  <a:pt x="177" y="180"/>
                </a:lnTo>
                <a:lnTo>
                  <a:pt x="177" y="180"/>
                </a:lnTo>
                <a:lnTo>
                  <a:pt x="175" y="181"/>
                </a:lnTo>
                <a:lnTo>
                  <a:pt x="175" y="183"/>
                </a:lnTo>
                <a:lnTo>
                  <a:pt x="175" y="183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4" y="186"/>
                </a:lnTo>
                <a:lnTo>
                  <a:pt x="172" y="186"/>
                </a:lnTo>
                <a:lnTo>
                  <a:pt x="169" y="188"/>
                </a:lnTo>
                <a:lnTo>
                  <a:pt x="168" y="188"/>
                </a:lnTo>
                <a:lnTo>
                  <a:pt x="164" y="189"/>
                </a:lnTo>
                <a:lnTo>
                  <a:pt x="160" y="189"/>
                </a:lnTo>
                <a:lnTo>
                  <a:pt x="158" y="191"/>
                </a:lnTo>
                <a:lnTo>
                  <a:pt x="155" y="191"/>
                </a:lnTo>
                <a:lnTo>
                  <a:pt x="153" y="191"/>
                </a:lnTo>
                <a:lnTo>
                  <a:pt x="150" y="192"/>
                </a:lnTo>
                <a:lnTo>
                  <a:pt x="147" y="192"/>
                </a:lnTo>
                <a:lnTo>
                  <a:pt x="145" y="194"/>
                </a:lnTo>
                <a:lnTo>
                  <a:pt x="142" y="194"/>
                </a:lnTo>
                <a:lnTo>
                  <a:pt x="141" y="195"/>
                </a:lnTo>
                <a:lnTo>
                  <a:pt x="138" y="195"/>
                </a:lnTo>
                <a:lnTo>
                  <a:pt x="136" y="197"/>
                </a:lnTo>
                <a:lnTo>
                  <a:pt x="136" y="205"/>
                </a:lnTo>
                <a:lnTo>
                  <a:pt x="136" y="208"/>
                </a:lnTo>
                <a:lnTo>
                  <a:pt x="136" y="225"/>
                </a:lnTo>
                <a:lnTo>
                  <a:pt x="136" y="229"/>
                </a:lnTo>
                <a:lnTo>
                  <a:pt x="136" y="252"/>
                </a:lnTo>
                <a:lnTo>
                  <a:pt x="136" y="257"/>
                </a:lnTo>
                <a:lnTo>
                  <a:pt x="136" y="260"/>
                </a:lnTo>
                <a:lnTo>
                  <a:pt x="136" y="260"/>
                </a:lnTo>
                <a:lnTo>
                  <a:pt x="134" y="260"/>
                </a:lnTo>
                <a:lnTo>
                  <a:pt x="131" y="262"/>
                </a:lnTo>
                <a:lnTo>
                  <a:pt x="130" y="262"/>
                </a:lnTo>
                <a:lnTo>
                  <a:pt x="128" y="262"/>
                </a:lnTo>
                <a:lnTo>
                  <a:pt x="128" y="262"/>
                </a:lnTo>
                <a:lnTo>
                  <a:pt x="128" y="260"/>
                </a:lnTo>
                <a:lnTo>
                  <a:pt x="127" y="258"/>
                </a:lnTo>
                <a:lnTo>
                  <a:pt x="125" y="258"/>
                </a:lnTo>
                <a:lnTo>
                  <a:pt x="125" y="257"/>
                </a:lnTo>
                <a:lnTo>
                  <a:pt x="123" y="255"/>
                </a:lnTo>
                <a:lnTo>
                  <a:pt x="122" y="252"/>
                </a:lnTo>
                <a:lnTo>
                  <a:pt x="120" y="251"/>
                </a:lnTo>
                <a:lnTo>
                  <a:pt x="120" y="251"/>
                </a:lnTo>
                <a:lnTo>
                  <a:pt x="120" y="249"/>
                </a:lnTo>
                <a:lnTo>
                  <a:pt x="117" y="247"/>
                </a:lnTo>
                <a:lnTo>
                  <a:pt x="114" y="246"/>
                </a:lnTo>
                <a:lnTo>
                  <a:pt x="111" y="244"/>
                </a:lnTo>
                <a:lnTo>
                  <a:pt x="111" y="244"/>
                </a:lnTo>
                <a:lnTo>
                  <a:pt x="109" y="243"/>
                </a:lnTo>
                <a:lnTo>
                  <a:pt x="108" y="243"/>
                </a:lnTo>
                <a:lnTo>
                  <a:pt x="106" y="243"/>
                </a:lnTo>
                <a:lnTo>
                  <a:pt x="103" y="244"/>
                </a:lnTo>
                <a:lnTo>
                  <a:pt x="100" y="244"/>
                </a:lnTo>
                <a:lnTo>
                  <a:pt x="97" y="246"/>
                </a:lnTo>
                <a:lnTo>
                  <a:pt x="93" y="246"/>
                </a:lnTo>
                <a:lnTo>
                  <a:pt x="93" y="247"/>
                </a:lnTo>
                <a:lnTo>
                  <a:pt x="90" y="247"/>
                </a:lnTo>
                <a:lnTo>
                  <a:pt x="89" y="251"/>
                </a:lnTo>
                <a:lnTo>
                  <a:pt x="86" y="252"/>
                </a:lnTo>
                <a:lnTo>
                  <a:pt x="86" y="251"/>
                </a:lnTo>
                <a:lnTo>
                  <a:pt x="86" y="247"/>
                </a:lnTo>
                <a:lnTo>
                  <a:pt x="86" y="247"/>
                </a:lnTo>
                <a:lnTo>
                  <a:pt x="86" y="244"/>
                </a:lnTo>
                <a:lnTo>
                  <a:pt x="87" y="243"/>
                </a:lnTo>
                <a:lnTo>
                  <a:pt x="87" y="241"/>
                </a:lnTo>
                <a:lnTo>
                  <a:pt x="87" y="240"/>
                </a:lnTo>
                <a:lnTo>
                  <a:pt x="87" y="236"/>
                </a:lnTo>
                <a:lnTo>
                  <a:pt x="87" y="235"/>
                </a:lnTo>
                <a:lnTo>
                  <a:pt x="86" y="235"/>
                </a:lnTo>
                <a:lnTo>
                  <a:pt x="84" y="235"/>
                </a:lnTo>
                <a:lnTo>
                  <a:pt x="82" y="235"/>
                </a:lnTo>
                <a:lnTo>
                  <a:pt x="82" y="235"/>
                </a:lnTo>
                <a:lnTo>
                  <a:pt x="81" y="233"/>
                </a:lnTo>
                <a:lnTo>
                  <a:pt x="79" y="233"/>
                </a:lnTo>
                <a:lnTo>
                  <a:pt x="79" y="233"/>
                </a:lnTo>
                <a:lnTo>
                  <a:pt x="78" y="235"/>
                </a:lnTo>
                <a:lnTo>
                  <a:pt x="78" y="233"/>
                </a:lnTo>
                <a:lnTo>
                  <a:pt x="76" y="233"/>
                </a:lnTo>
                <a:lnTo>
                  <a:pt x="76" y="232"/>
                </a:lnTo>
                <a:lnTo>
                  <a:pt x="76" y="232"/>
                </a:lnTo>
                <a:lnTo>
                  <a:pt x="74" y="230"/>
                </a:lnTo>
                <a:lnTo>
                  <a:pt x="73" y="229"/>
                </a:lnTo>
                <a:lnTo>
                  <a:pt x="71" y="229"/>
                </a:lnTo>
                <a:lnTo>
                  <a:pt x="70" y="229"/>
                </a:lnTo>
                <a:lnTo>
                  <a:pt x="68" y="229"/>
                </a:lnTo>
                <a:lnTo>
                  <a:pt x="68" y="227"/>
                </a:lnTo>
                <a:lnTo>
                  <a:pt x="68" y="225"/>
                </a:lnTo>
                <a:lnTo>
                  <a:pt x="68" y="224"/>
                </a:lnTo>
                <a:lnTo>
                  <a:pt x="68" y="224"/>
                </a:lnTo>
                <a:lnTo>
                  <a:pt x="68" y="222"/>
                </a:lnTo>
                <a:lnTo>
                  <a:pt x="68" y="222"/>
                </a:lnTo>
                <a:lnTo>
                  <a:pt x="67" y="221"/>
                </a:lnTo>
                <a:lnTo>
                  <a:pt x="65" y="219"/>
                </a:lnTo>
                <a:lnTo>
                  <a:pt x="63" y="214"/>
                </a:lnTo>
                <a:lnTo>
                  <a:pt x="62" y="211"/>
                </a:lnTo>
                <a:lnTo>
                  <a:pt x="60" y="210"/>
                </a:lnTo>
                <a:lnTo>
                  <a:pt x="59" y="210"/>
                </a:lnTo>
                <a:lnTo>
                  <a:pt x="57" y="208"/>
                </a:lnTo>
                <a:lnTo>
                  <a:pt x="54" y="208"/>
                </a:lnTo>
                <a:lnTo>
                  <a:pt x="54" y="208"/>
                </a:lnTo>
                <a:lnTo>
                  <a:pt x="52" y="206"/>
                </a:lnTo>
                <a:lnTo>
                  <a:pt x="52" y="206"/>
                </a:lnTo>
                <a:lnTo>
                  <a:pt x="54" y="205"/>
                </a:lnTo>
                <a:lnTo>
                  <a:pt x="54" y="203"/>
                </a:lnTo>
                <a:lnTo>
                  <a:pt x="56" y="203"/>
                </a:lnTo>
                <a:lnTo>
                  <a:pt x="59" y="203"/>
                </a:lnTo>
                <a:lnTo>
                  <a:pt x="62" y="203"/>
                </a:lnTo>
                <a:lnTo>
                  <a:pt x="65" y="205"/>
                </a:lnTo>
                <a:lnTo>
                  <a:pt x="65" y="205"/>
                </a:lnTo>
                <a:lnTo>
                  <a:pt x="67" y="205"/>
                </a:lnTo>
                <a:lnTo>
                  <a:pt x="68" y="205"/>
                </a:lnTo>
                <a:lnTo>
                  <a:pt x="70" y="205"/>
                </a:lnTo>
                <a:lnTo>
                  <a:pt x="71" y="205"/>
                </a:lnTo>
                <a:lnTo>
                  <a:pt x="71" y="203"/>
                </a:lnTo>
                <a:lnTo>
                  <a:pt x="70" y="203"/>
                </a:lnTo>
                <a:lnTo>
                  <a:pt x="70" y="203"/>
                </a:lnTo>
                <a:lnTo>
                  <a:pt x="68" y="203"/>
                </a:lnTo>
                <a:lnTo>
                  <a:pt x="67" y="202"/>
                </a:lnTo>
                <a:lnTo>
                  <a:pt x="65" y="200"/>
                </a:lnTo>
                <a:lnTo>
                  <a:pt x="65" y="199"/>
                </a:lnTo>
                <a:lnTo>
                  <a:pt x="63" y="197"/>
                </a:lnTo>
                <a:lnTo>
                  <a:pt x="65" y="197"/>
                </a:lnTo>
                <a:lnTo>
                  <a:pt x="67" y="195"/>
                </a:lnTo>
                <a:lnTo>
                  <a:pt x="68" y="194"/>
                </a:lnTo>
                <a:lnTo>
                  <a:pt x="68" y="192"/>
                </a:lnTo>
                <a:lnTo>
                  <a:pt x="68" y="191"/>
                </a:lnTo>
                <a:lnTo>
                  <a:pt x="70" y="189"/>
                </a:lnTo>
                <a:lnTo>
                  <a:pt x="71" y="191"/>
                </a:lnTo>
                <a:lnTo>
                  <a:pt x="74" y="189"/>
                </a:lnTo>
                <a:lnTo>
                  <a:pt x="79" y="189"/>
                </a:lnTo>
                <a:lnTo>
                  <a:pt x="84" y="189"/>
                </a:lnTo>
                <a:lnTo>
                  <a:pt x="86" y="189"/>
                </a:lnTo>
                <a:lnTo>
                  <a:pt x="90" y="191"/>
                </a:lnTo>
                <a:lnTo>
                  <a:pt x="92" y="191"/>
                </a:lnTo>
                <a:lnTo>
                  <a:pt x="93" y="191"/>
                </a:lnTo>
                <a:lnTo>
                  <a:pt x="97" y="191"/>
                </a:lnTo>
                <a:lnTo>
                  <a:pt x="93" y="189"/>
                </a:lnTo>
                <a:lnTo>
                  <a:pt x="90" y="188"/>
                </a:lnTo>
                <a:lnTo>
                  <a:pt x="90" y="186"/>
                </a:lnTo>
                <a:lnTo>
                  <a:pt x="92" y="183"/>
                </a:lnTo>
                <a:lnTo>
                  <a:pt x="93" y="180"/>
                </a:lnTo>
                <a:lnTo>
                  <a:pt x="95" y="175"/>
                </a:lnTo>
                <a:lnTo>
                  <a:pt x="95" y="170"/>
                </a:lnTo>
                <a:lnTo>
                  <a:pt x="93" y="170"/>
                </a:lnTo>
                <a:lnTo>
                  <a:pt x="93" y="169"/>
                </a:lnTo>
                <a:lnTo>
                  <a:pt x="95" y="167"/>
                </a:lnTo>
                <a:lnTo>
                  <a:pt x="95" y="166"/>
                </a:lnTo>
                <a:lnTo>
                  <a:pt x="95" y="166"/>
                </a:lnTo>
                <a:lnTo>
                  <a:pt x="93" y="162"/>
                </a:lnTo>
                <a:lnTo>
                  <a:pt x="93" y="162"/>
                </a:lnTo>
                <a:lnTo>
                  <a:pt x="92" y="161"/>
                </a:lnTo>
                <a:lnTo>
                  <a:pt x="89" y="161"/>
                </a:lnTo>
                <a:lnTo>
                  <a:pt x="86" y="161"/>
                </a:lnTo>
                <a:lnTo>
                  <a:pt x="84" y="161"/>
                </a:lnTo>
                <a:lnTo>
                  <a:pt x="84" y="162"/>
                </a:lnTo>
                <a:lnTo>
                  <a:pt x="84" y="162"/>
                </a:lnTo>
                <a:lnTo>
                  <a:pt x="81" y="164"/>
                </a:lnTo>
                <a:lnTo>
                  <a:pt x="81" y="164"/>
                </a:lnTo>
                <a:lnTo>
                  <a:pt x="79" y="164"/>
                </a:lnTo>
                <a:lnTo>
                  <a:pt x="79" y="162"/>
                </a:lnTo>
                <a:lnTo>
                  <a:pt x="78" y="162"/>
                </a:lnTo>
                <a:lnTo>
                  <a:pt x="74" y="161"/>
                </a:lnTo>
                <a:lnTo>
                  <a:pt x="73" y="159"/>
                </a:lnTo>
                <a:lnTo>
                  <a:pt x="73" y="159"/>
                </a:lnTo>
                <a:lnTo>
                  <a:pt x="68" y="159"/>
                </a:lnTo>
                <a:lnTo>
                  <a:pt x="67" y="158"/>
                </a:lnTo>
                <a:lnTo>
                  <a:pt x="63" y="159"/>
                </a:lnTo>
                <a:lnTo>
                  <a:pt x="60" y="161"/>
                </a:lnTo>
                <a:lnTo>
                  <a:pt x="59" y="161"/>
                </a:lnTo>
                <a:lnTo>
                  <a:pt x="59" y="162"/>
                </a:lnTo>
                <a:lnTo>
                  <a:pt x="57" y="162"/>
                </a:lnTo>
                <a:lnTo>
                  <a:pt x="57" y="162"/>
                </a:lnTo>
                <a:lnTo>
                  <a:pt x="56" y="162"/>
                </a:lnTo>
                <a:lnTo>
                  <a:pt x="54" y="164"/>
                </a:lnTo>
                <a:lnTo>
                  <a:pt x="51" y="166"/>
                </a:lnTo>
                <a:lnTo>
                  <a:pt x="49" y="167"/>
                </a:lnTo>
                <a:lnTo>
                  <a:pt x="48" y="167"/>
                </a:lnTo>
                <a:lnTo>
                  <a:pt x="46" y="169"/>
                </a:lnTo>
                <a:lnTo>
                  <a:pt x="45" y="169"/>
                </a:lnTo>
                <a:lnTo>
                  <a:pt x="43" y="169"/>
                </a:lnTo>
                <a:lnTo>
                  <a:pt x="41" y="169"/>
                </a:lnTo>
                <a:lnTo>
                  <a:pt x="40" y="169"/>
                </a:lnTo>
                <a:lnTo>
                  <a:pt x="40" y="170"/>
                </a:lnTo>
                <a:lnTo>
                  <a:pt x="40" y="170"/>
                </a:lnTo>
                <a:lnTo>
                  <a:pt x="40" y="170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5" y="170"/>
                </a:lnTo>
                <a:lnTo>
                  <a:pt x="32" y="169"/>
                </a:lnTo>
                <a:lnTo>
                  <a:pt x="29" y="169"/>
                </a:lnTo>
                <a:lnTo>
                  <a:pt x="29" y="169"/>
                </a:lnTo>
                <a:lnTo>
                  <a:pt x="29" y="167"/>
                </a:lnTo>
                <a:lnTo>
                  <a:pt x="29" y="167"/>
                </a:lnTo>
                <a:lnTo>
                  <a:pt x="27" y="166"/>
                </a:lnTo>
                <a:lnTo>
                  <a:pt x="29" y="166"/>
                </a:lnTo>
                <a:lnTo>
                  <a:pt x="29" y="164"/>
                </a:lnTo>
                <a:lnTo>
                  <a:pt x="29" y="164"/>
                </a:lnTo>
                <a:lnTo>
                  <a:pt x="30" y="164"/>
                </a:lnTo>
                <a:lnTo>
                  <a:pt x="30" y="166"/>
                </a:lnTo>
                <a:lnTo>
                  <a:pt x="32" y="166"/>
                </a:lnTo>
                <a:lnTo>
                  <a:pt x="33" y="166"/>
                </a:lnTo>
                <a:lnTo>
                  <a:pt x="35" y="166"/>
                </a:lnTo>
                <a:lnTo>
                  <a:pt x="35" y="164"/>
                </a:lnTo>
                <a:lnTo>
                  <a:pt x="32" y="161"/>
                </a:lnTo>
                <a:lnTo>
                  <a:pt x="30" y="159"/>
                </a:lnTo>
                <a:lnTo>
                  <a:pt x="29" y="156"/>
                </a:lnTo>
                <a:lnTo>
                  <a:pt x="29" y="154"/>
                </a:lnTo>
                <a:lnTo>
                  <a:pt x="27" y="151"/>
                </a:lnTo>
                <a:lnTo>
                  <a:pt x="24" y="150"/>
                </a:lnTo>
                <a:lnTo>
                  <a:pt x="22" y="147"/>
                </a:lnTo>
                <a:lnTo>
                  <a:pt x="22" y="147"/>
                </a:lnTo>
                <a:lnTo>
                  <a:pt x="19" y="147"/>
                </a:lnTo>
                <a:lnTo>
                  <a:pt x="15" y="145"/>
                </a:lnTo>
                <a:lnTo>
                  <a:pt x="13" y="145"/>
                </a:lnTo>
                <a:lnTo>
                  <a:pt x="11" y="147"/>
                </a:lnTo>
                <a:lnTo>
                  <a:pt x="10" y="147"/>
                </a:lnTo>
                <a:lnTo>
                  <a:pt x="10" y="145"/>
                </a:lnTo>
                <a:lnTo>
                  <a:pt x="8" y="143"/>
                </a:lnTo>
                <a:lnTo>
                  <a:pt x="8" y="143"/>
                </a:lnTo>
                <a:lnTo>
                  <a:pt x="8" y="142"/>
                </a:lnTo>
                <a:lnTo>
                  <a:pt x="8" y="140"/>
                </a:lnTo>
                <a:lnTo>
                  <a:pt x="7" y="137"/>
                </a:lnTo>
                <a:lnTo>
                  <a:pt x="7" y="137"/>
                </a:lnTo>
                <a:lnTo>
                  <a:pt x="4" y="136"/>
                </a:lnTo>
                <a:lnTo>
                  <a:pt x="2" y="134"/>
                </a:lnTo>
                <a:lnTo>
                  <a:pt x="0" y="131"/>
                </a:lnTo>
                <a:lnTo>
                  <a:pt x="2" y="128"/>
                </a:lnTo>
                <a:lnTo>
                  <a:pt x="4" y="125"/>
                </a:lnTo>
                <a:lnTo>
                  <a:pt x="5" y="123"/>
                </a:lnTo>
                <a:lnTo>
                  <a:pt x="7" y="121"/>
                </a:lnTo>
                <a:lnTo>
                  <a:pt x="7" y="121"/>
                </a:lnTo>
                <a:lnTo>
                  <a:pt x="7" y="120"/>
                </a:lnTo>
                <a:lnTo>
                  <a:pt x="5" y="118"/>
                </a:lnTo>
                <a:lnTo>
                  <a:pt x="4" y="118"/>
                </a:lnTo>
                <a:lnTo>
                  <a:pt x="4" y="117"/>
                </a:lnTo>
                <a:lnTo>
                  <a:pt x="4" y="114"/>
                </a:lnTo>
                <a:lnTo>
                  <a:pt x="5" y="110"/>
                </a:lnTo>
                <a:lnTo>
                  <a:pt x="7" y="107"/>
                </a:lnTo>
                <a:lnTo>
                  <a:pt x="8" y="106"/>
                </a:lnTo>
                <a:lnTo>
                  <a:pt x="10" y="104"/>
                </a:lnTo>
                <a:lnTo>
                  <a:pt x="10" y="104"/>
                </a:lnTo>
                <a:lnTo>
                  <a:pt x="10" y="102"/>
                </a:lnTo>
                <a:lnTo>
                  <a:pt x="10" y="101"/>
                </a:lnTo>
                <a:lnTo>
                  <a:pt x="11" y="99"/>
                </a:lnTo>
                <a:lnTo>
                  <a:pt x="11" y="99"/>
                </a:lnTo>
                <a:lnTo>
                  <a:pt x="13" y="98"/>
                </a:lnTo>
                <a:lnTo>
                  <a:pt x="13" y="98"/>
                </a:lnTo>
                <a:lnTo>
                  <a:pt x="15" y="96"/>
                </a:lnTo>
                <a:lnTo>
                  <a:pt x="16" y="98"/>
                </a:lnTo>
                <a:lnTo>
                  <a:pt x="18" y="99"/>
                </a:lnTo>
                <a:lnTo>
                  <a:pt x="21" y="102"/>
                </a:lnTo>
                <a:lnTo>
                  <a:pt x="24" y="106"/>
                </a:lnTo>
                <a:lnTo>
                  <a:pt x="24" y="106"/>
                </a:lnTo>
                <a:lnTo>
                  <a:pt x="26" y="107"/>
                </a:lnTo>
                <a:lnTo>
                  <a:pt x="27" y="107"/>
                </a:lnTo>
                <a:lnTo>
                  <a:pt x="29" y="107"/>
                </a:lnTo>
                <a:lnTo>
                  <a:pt x="32" y="106"/>
                </a:lnTo>
                <a:lnTo>
                  <a:pt x="32" y="106"/>
                </a:lnTo>
                <a:lnTo>
                  <a:pt x="33" y="104"/>
                </a:lnTo>
                <a:lnTo>
                  <a:pt x="32" y="102"/>
                </a:lnTo>
                <a:lnTo>
                  <a:pt x="32" y="102"/>
                </a:lnTo>
                <a:lnTo>
                  <a:pt x="32" y="101"/>
                </a:lnTo>
                <a:lnTo>
                  <a:pt x="30" y="98"/>
                </a:lnTo>
                <a:lnTo>
                  <a:pt x="30" y="95"/>
                </a:lnTo>
                <a:lnTo>
                  <a:pt x="30" y="93"/>
                </a:lnTo>
                <a:lnTo>
                  <a:pt x="30" y="93"/>
                </a:lnTo>
                <a:lnTo>
                  <a:pt x="32" y="93"/>
                </a:lnTo>
                <a:lnTo>
                  <a:pt x="32" y="93"/>
                </a:lnTo>
                <a:lnTo>
                  <a:pt x="33" y="93"/>
                </a:lnTo>
                <a:lnTo>
                  <a:pt x="37" y="91"/>
                </a:lnTo>
                <a:lnTo>
                  <a:pt x="40" y="88"/>
                </a:lnTo>
                <a:lnTo>
                  <a:pt x="40" y="87"/>
                </a:lnTo>
                <a:lnTo>
                  <a:pt x="41" y="85"/>
                </a:lnTo>
                <a:lnTo>
                  <a:pt x="43" y="84"/>
                </a:lnTo>
                <a:lnTo>
                  <a:pt x="45" y="84"/>
                </a:lnTo>
                <a:lnTo>
                  <a:pt x="48" y="84"/>
                </a:lnTo>
                <a:lnTo>
                  <a:pt x="49" y="82"/>
                </a:lnTo>
                <a:lnTo>
                  <a:pt x="51" y="80"/>
                </a:lnTo>
                <a:lnTo>
                  <a:pt x="52" y="80"/>
                </a:lnTo>
                <a:lnTo>
                  <a:pt x="54" y="79"/>
                </a:lnTo>
                <a:lnTo>
                  <a:pt x="54" y="79"/>
                </a:lnTo>
                <a:lnTo>
                  <a:pt x="57" y="76"/>
                </a:lnTo>
                <a:lnTo>
                  <a:pt x="59" y="74"/>
                </a:lnTo>
                <a:lnTo>
                  <a:pt x="60" y="73"/>
                </a:lnTo>
                <a:lnTo>
                  <a:pt x="60" y="73"/>
                </a:lnTo>
                <a:lnTo>
                  <a:pt x="62" y="73"/>
                </a:lnTo>
                <a:lnTo>
                  <a:pt x="65" y="73"/>
                </a:lnTo>
                <a:lnTo>
                  <a:pt x="67" y="74"/>
                </a:lnTo>
                <a:lnTo>
                  <a:pt x="68" y="74"/>
                </a:lnTo>
                <a:lnTo>
                  <a:pt x="68" y="76"/>
                </a:lnTo>
                <a:lnTo>
                  <a:pt x="68" y="76"/>
                </a:lnTo>
                <a:lnTo>
                  <a:pt x="70" y="77"/>
                </a:lnTo>
                <a:lnTo>
                  <a:pt x="70" y="77"/>
                </a:lnTo>
                <a:lnTo>
                  <a:pt x="71" y="77"/>
                </a:lnTo>
                <a:lnTo>
                  <a:pt x="73" y="77"/>
                </a:lnTo>
                <a:lnTo>
                  <a:pt x="74" y="76"/>
                </a:lnTo>
                <a:lnTo>
                  <a:pt x="79" y="73"/>
                </a:lnTo>
                <a:lnTo>
                  <a:pt x="82" y="73"/>
                </a:lnTo>
                <a:lnTo>
                  <a:pt x="84" y="73"/>
                </a:lnTo>
                <a:lnTo>
                  <a:pt x="84" y="74"/>
                </a:lnTo>
                <a:lnTo>
                  <a:pt x="86" y="76"/>
                </a:lnTo>
                <a:lnTo>
                  <a:pt x="87" y="77"/>
                </a:lnTo>
                <a:lnTo>
                  <a:pt x="87" y="77"/>
                </a:lnTo>
                <a:lnTo>
                  <a:pt x="87" y="77"/>
                </a:lnTo>
                <a:lnTo>
                  <a:pt x="89" y="76"/>
                </a:lnTo>
                <a:lnTo>
                  <a:pt x="89" y="76"/>
                </a:lnTo>
                <a:lnTo>
                  <a:pt x="90" y="76"/>
                </a:lnTo>
                <a:lnTo>
                  <a:pt x="92" y="77"/>
                </a:lnTo>
                <a:lnTo>
                  <a:pt x="93" y="77"/>
                </a:lnTo>
                <a:lnTo>
                  <a:pt x="97" y="77"/>
                </a:lnTo>
                <a:lnTo>
                  <a:pt x="97" y="76"/>
                </a:lnTo>
                <a:lnTo>
                  <a:pt x="98" y="77"/>
                </a:lnTo>
                <a:lnTo>
                  <a:pt x="100" y="77"/>
                </a:lnTo>
                <a:lnTo>
                  <a:pt x="101" y="79"/>
                </a:lnTo>
                <a:lnTo>
                  <a:pt x="103" y="80"/>
                </a:lnTo>
                <a:lnTo>
                  <a:pt x="104" y="82"/>
                </a:lnTo>
                <a:lnTo>
                  <a:pt x="106" y="82"/>
                </a:lnTo>
                <a:lnTo>
                  <a:pt x="108" y="84"/>
                </a:lnTo>
                <a:lnTo>
                  <a:pt x="109" y="85"/>
                </a:lnTo>
                <a:lnTo>
                  <a:pt x="111" y="85"/>
                </a:lnTo>
                <a:lnTo>
                  <a:pt x="112" y="87"/>
                </a:lnTo>
                <a:lnTo>
                  <a:pt x="114" y="90"/>
                </a:lnTo>
                <a:lnTo>
                  <a:pt x="114" y="91"/>
                </a:lnTo>
                <a:lnTo>
                  <a:pt x="114" y="93"/>
                </a:lnTo>
                <a:lnTo>
                  <a:pt x="115" y="95"/>
                </a:lnTo>
                <a:lnTo>
                  <a:pt x="115" y="95"/>
                </a:lnTo>
                <a:lnTo>
                  <a:pt x="115" y="95"/>
                </a:lnTo>
                <a:lnTo>
                  <a:pt x="117" y="93"/>
                </a:lnTo>
                <a:lnTo>
                  <a:pt x="117" y="91"/>
                </a:lnTo>
                <a:lnTo>
                  <a:pt x="117" y="90"/>
                </a:lnTo>
                <a:lnTo>
                  <a:pt x="115" y="88"/>
                </a:lnTo>
                <a:lnTo>
                  <a:pt x="115" y="87"/>
                </a:lnTo>
                <a:lnTo>
                  <a:pt x="115" y="87"/>
                </a:lnTo>
                <a:lnTo>
                  <a:pt x="115" y="87"/>
                </a:lnTo>
                <a:lnTo>
                  <a:pt x="117" y="85"/>
                </a:lnTo>
                <a:lnTo>
                  <a:pt x="119" y="85"/>
                </a:lnTo>
                <a:lnTo>
                  <a:pt x="120" y="87"/>
                </a:lnTo>
                <a:lnTo>
                  <a:pt x="122" y="88"/>
                </a:lnTo>
                <a:lnTo>
                  <a:pt x="125" y="90"/>
                </a:lnTo>
                <a:lnTo>
                  <a:pt x="127" y="91"/>
                </a:lnTo>
                <a:lnTo>
                  <a:pt x="130" y="93"/>
                </a:lnTo>
                <a:lnTo>
                  <a:pt x="131" y="93"/>
                </a:lnTo>
                <a:lnTo>
                  <a:pt x="133" y="93"/>
                </a:lnTo>
                <a:lnTo>
                  <a:pt x="136" y="93"/>
                </a:lnTo>
                <a:lnTo>
                  <a:pt x="138" y="91"/>
                </a:lnTo>
                <a:lnTo>
                  <a:pt x="138" y="90"/>
                </a:lnTo>
                <a:lnTo>
                  <a:pt x="139" y="88"/>
                </a:lnTo>
                <a:lnTo>
                  <a:pt x="141" y="87"/>
                </a:lnTo>
                <a:lnTo>
                  <a:pt x="144" y="85"/>
                </a:lnTo>
                <a:lnTo>
                  <a:pt x="144" y="85"/>
                </a:lnTo>
                <a:lnTo>
                  <a:pt x="145" y="87"/>
                </a:lnTo>
                <a:lnTo>
                  <a:pt x="147" y="85"/>
                </a:lnTo>
                <a:lnTo>
                  <a:pt x="149" y="85"/>
                </a:lnTo>
                <a:lnTo>
                  <a:pt x="150" y="85"/>
                </a:lnTo>
                <a:lnTo>
                  <a:pt x="153" y="85"/>
                </a:lnTo>
                <a:lnTo>
                  <a:pt x="155" y="87"/>
                </a:lnTo>
                <a:lnTo>
                  <a:pt x="156" y="88"/>
                </a:lnTo>
                <a:lnTo>
                  <a:pt x="158" y="88"/>
                </a:lnTo>
                <a:lnTo>
                  <a:pt x="160" y="87"/>
                </a:lnTo>
                <a:lnTo>
                  <a:pt x="161" y="87"/>
                </a:lnTo>
                <a:lnTo>
                  <a:pt x="161" y="85"/>
                </a:lnTo>
                <a:lnTo>
                  <a:pt x="163" y="84"/>
                </a:lnTo>
                <a:lnTo>
                  <a:pt x="163" y="84"/>
                </a:lnTo>
                <a:lnTo>
                  <a:pt x="166" y="85"/>
                </a:lnTo>
                <a:lnTo>
                  <a:pt x="168" y="85"/>
                </a:lnTo>
                <a:lnTo>
                  <a:pt x="168" y="84"/>
                </a:lnTo>
                <a:lnTo>
                  <a:pt x="171" y="85"/>
                </a:lnTo>
                <a:lnTo>
                  <a:pt x="174" y="87"/>
                </a:lnTo>
                <a:lnTo>
                  <a:pt x="175" y="88"/>
                </a:lnTo>
                <a:lnTo>
                  <a:pt x="177" y="91"/>
                </a:lnTo>
                <a:lnTo>
                  <a:pt x="179" y="91"/>
                </a:lnTo>
                <a:lnTo>
                  <a:pt x="180" y="91"/>
                </a:lnTo>
                <a:lnTo>
                  <a:pt x="180" y="91"/>
                </a:lnTo>
                <a:lnTo>
                  <a:pt x="182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3"/>
                </a:lnTo>
                <a:lnTo>
                  <a:pt x="186" y="95"/>
                </a:lnTo>
                <a:lnTo>
                  <a:pt x="186" y="96"/>
                </a:lnTo>
                <a:lnTo>
                  <a:pt x="191" y="95"/>
                </a:lnTo>
                <a:lnTo>
                  <a:pt x="191" y="93"/>
                </a:lnTo>
                <a:lnTo>
                  <a:pt x="193" y="91"/>
                </a:lnTo>
                <a:lnTo>
                  <a:pt x="193" y="90"/>
                </a:lnTo>
                <a:lnTo>
                  <a:pt x="194" y="88"/>
                </a:lnTo>
                <a:lnTo>
                  <a:pt x="194" y="88"/>
                </a:lnTo>
                <a:lnTo>
                  <a:pt x="196" y="88"/>
                </a:lnTo>
                <a:lnTo>
                  <a:pt x="197" y="90"/>
                </a:lnTo>
                <a:lnTo>
                  <a:pt x="197" y="91"/>
                </a:lnTo>
                <a:lnTo>
                  <a:pt x="201" y="91"/>
                </a:lnTo>
                <a:lnTo>
                  <a:pt x="202" y="91"/>
                </a:lnTo>
                <a:lnTo>
                  <a:pt x="204" y="91"/>
                </a:lnTo>
                <a:lnTo>
                  <a:pt x="207" y="91"/>
                </a:lnTo>
                <a:lnTo>
                  <a:pt x="212" y="90"/>
                </a:lnTo>
                <a:lnTo>
                  <a:pt x="215" y="88"/>
                </a:lnTo>
                <a:lnTo>
                  <a:pt x="215" y="87"/>
                </a:lnTo>
                <a:lnTo>
                  <a:pt x="216" y="84"/>
                </a:lnTo>
                <a:lnTo>
                  <a:pt x="216" y="82"/>
                </a:lnTo>
                <a:lnTo>
                  <a:pt x="216" y="79"/>
                </a:lnTo>
                <a:lnTo>
                  <a:pt x="215" y="77"/>
                </a:lnTo>
                <a:lnTo>
                  <a:pt x="213" y="77"/>
                </a:lnTo>
                <a:lnTo>
                  <a:pt x="209" y="76"/>
                </a:lnTo>
                <a:lnTo>
                  <a:pt x="209" y="76"/>
                </a:lnTo>
                <a:lnTo>
                  <a:pt x="209" y="76"/>
                </a:lnTo>
                <a:lnTo>
                  <a:pt x="204" y="74"/>
                </a:lnTo>
                <a:lnTo>
                  <a:pt x="201" y="73"/>
                </a:lnTo>
                <a:lnTo>
                  <a:pt x="201" y="73"/>
                </a:lnTo>
                <a:lnTo>
                  <a:pt x="199" y="71"/>
                </a:lnTo>
                <a:lnTo>
                  <a:pt x="197" y="69"/>
                </a:lnTo>
                <a:lnTo>
                  <a:pt x="194" y="69"/>
                </a:lnTo>
                <a:lnTo>
                  <a:pt x="194" y="68"/>
                </a:lnTo>
                <a:lnTo>
                  <a:pt x="194" y="68"/>
                </a:lnTo>
                <a:lnTo>
                  <a:pt x="197" y="66"/>
                </a:lnTo>
                <a:lnTo>
                  <a:pt x="201" y="65"/>
                </a:lnTo>
                <a:lnTo>
                  <a:pt x="201" y="63"/>
                </a:lnTo>
                <a:lnTo>
                  <a:pt x="204" y="63"/>
                </a:lnTo>
                <a:lnTo>
                  <a:pt x="205" y="62"/>
                </a:lnTo>
                <a:lnTo>
                  <a:pt x="207" y="62"/>
                </a:lnTo>
                <a:lnTo>
                  <a:pt x="209" y="60"/>
                </a:lnTo>
                <a:lnTo>
                  <a:pt x="209" y="58"/>
                </a:lnTo>
                <a:lnTo>
                  <a:pt x="205" y="55"/>
                </a:lnTo>
                <a:lnTo>
                  <a:pt x="205" y="54"/>
                </a:lnTo>
                <a:lnTo>
                  <a:pt x="205" y="52"/>
                </a:lnTo>
                <a:lnTo>
                  <a:pt x="207" y="51"/>
                </a:lnTo>
                <a:lnTo>
                  <a:pt x="209" y="51"/>
                </a:lnTo>
                <a:lnTo>
                  <a:pt x="209" y="49"/>
                </a:lnTo>
                <a:lnTo>
                  <a:pt x="209" y="47"/>
                </a:lnTo>
                <a:lnTo>
                  <a:pt x="212" y="47"/>
                </a:lnTo>
                <a:lnTo>
                  <a:pt x="215" y="47"/>
                </a:lnTo>
                <a:lnTo>
                  <a:pt x="216" y="47"/>
                </a:lnTo>
                <a:lnTo>
                  <a:pt x="220" y="47"/>
                </a:lnTo>
                <a:lnTo>
                  <a:pt x="221" y="47"/>
                </a:lnTo>
                <a:lnTo>
                  <a:pt x="223" y="49"/>
                </a:lnTo>
                <a:lnTo>
                  <a:pt x="224" y="47"/>
                </a:lnTo>
                <a:lnTo>
                  <a:pt x="224" y="47"/>
                </a:lnTo>
                <a:lnTo>
                  <a:pt x="224" y="46"/>
                </a:lnTo>
                <a:lnTo>
                  <a:pt x="223" y="46"/>
                </a:lnTo>
                <a:lnTo>
                  <a:pt x="220" y="44"/>
                </a:lnTo>
                <a:lnTo>
                  <a:pt x="218" y="43"/>
                </a:lnTo>
                <a:lnTo>
                  <a:pt x="216" y="43"/>
                </a:lnTo>
                <a:lnTo>
                  <a:pt x="215" y="43"/>
                </a:lnTo>
                <a:lnTo>
                  <a:pt x="213" y="41"/>
                </a:lnTo>
                <a:lnTo>
                  <a:pt x="212" y="41"/>
                </a:lnTo>
                <a:lnTo>
                  <a:pt x="212" y="41"/>
                </a:lnTo>
                <a:lnTo>
                  <a:pt x="212" y="39"/>
                </a:lnTo>
                <a:lnTo>
                  <a:pt x="212" y="38"/>
                </a:lnTo>
                <a:lnTo>
                  <a:pt x="213" y="38"/>
                </a:lnTo>
                <a:lnTo>
                  <a:pt x="215" y="38"/>
                </a:lnTo>
                <a:lnTo>
                  <a:pt x="216" y="38"/>
                </a:lnTo>
                <a:lnTo>
                  <a:pt x="216" y="38"/>
                </a:lnTo>
                <a:lnTo>
                  <a:pt x="216" y="36"/>
                </a:lnTo>
                <a:lnTo>
                  <a:pt x="216" y="36"/>
                </a:lnTo>
                <a:lnTo>
                  <a:pt x="215" y="36"/>
                </a:lnTo>
                <a:lnTo>
                  <a:pt x="215" y="36"/>
                </a:lnTo>
                <a:lnTo>
                  <a:pt x="213" y="36"/>
                </a:lnTo>
                <a:lnTo>
                  <a:pt x="212" y="36"/>
                </a:lnTo>
                <a:lnTo>
                  <a:pt x="210" y="36"/>
                </a:lnTo>
                <a:lnTo>
                  <a:pt x="209" y="35"/>
                </a:lnTo>
                <a:lnTo>
                  <a:pt x="209" y="35"/>
                </a:lnTo>
                <a:lnTo>
                  <a:pt x="210" y="33"/>
                </a:lnTo>
                <a:lnTo>
                  <a:pt x="210" y="32"/>
                </a:lnTo>
                <a:lnTo>
                  <a:pt x="210" y="30"/>
                </a:lnTo>
                <a:lnTo>
                  <a:pt x="210" y="28"/>
                </a:lnTo>
                <a:lnTo>
                  <a:pt x="212" y="27"/>
                </a:lnTo>
                <a:lnTo>
                  <a:pt x="213" y="27"/>
                </a:lnTo>
                <a:lnTo>
                  <a:pt x="218" y="27"/>
                </a:lnTo>
                <a:lnTo>
                  <a:pt x="223" y="28"/>
                </a:lnTo>
                <a:lnTo>
                  <a:pt x="223" y="28"/>
                </a:lnTo>
                <a:lnTo>
                  <a:pt x="223" y="28"/>
                </a:lnTo>
                <a:lnTo>
                  <a:pt x="224" y="27"/>
                </a:lnTo>
                <a:lnTo>
                  <a:pt x="231" y="27"/>
                </a:lnTo>
                <a:lnTo>
                  <a:pt x="232" y="27"/>
                </a:lnTo>
                <a:lnTo>
                  <a:pt x="232" y="27"/>
                </a:lnTo>
                <a:lnTo>
                  <a:pt x="238" y="25"/>
                </a:lnTo>
                <a:lnTo>
                  <a:pt x="240" y="25"/>
                </a:lnTo>
                <a:lnTo>
                  <a:pt x="240" y="24"/>
                </a:lnTo>
                <a:lnTo>
                  <a:pt x="242" y="24"/>
                </a:lnTo>
                <a:lnTo>
                  <a:pt x="243" y="24"/>
                </a:lnTo>
                <a:lnTo>
                  <a:pt x="246" y="24"/>
                </a:lnTo>
                <a:lnTo>
                  <a:pt x="248" y="22"/>
                </a:lnTo>
                <a:lnTo>
                  <a:pt x="248" y="22"/>
                </a:lnTo>
                <a:lnTo>
                  <a:pt x="250" y="22"/>
                </a:lnTo>
                <a:lnTo>
                  <a:pt x="253" y="22"/>
                </a:lnTo>
                <a:lnTo>
                  <a:pt x="253" y="22"/>
                </a:lnTo>
                <a:lnTo>
                  <a:pt x="253" y="22"/>
                </a:lnTo>
                <a:lnTo>
                  <a:pt x="254" y="21"/>
                </a:lnTo>
                <a:lnTo>
                  <a:pt x="259" y="21"/>
                </a:lnTo>
                <a:lnTo>
                  <a:pt x="259" y="21"/>
                </a:lnTo>
                <a:lnTo>
                  <a:pt x="261" y="21"/>
                </a:lnTo>
                <a:lnTo>
                  <a:pt x="264" y="21"/>
                </a:lnTo>
                <a:lnTo>
                  <a:pt x="265" y="19"/>
                </a:lnTo>
                <a:lnTo>
                  <a:pt x="267" y="21"/>
                </a:lnTo>
                <a:lnTo>
                  <a:pt x="268" y="21"/>
                </a:lnTo>
                <a:lnTo>
                  <a:pt x="268" y="21"/>
                </a:lnTo>
                <a:lnTo>
                  <a:pt x="268" y="19"/>
                </a:lnTo>
                <a:lnTo>
                  <a:pt x="270" y="17"/>
                </a:lnTo>
                <a:lnTo>
                  <a:pt x="272" y="16"/>
                </a:lnTo>
                <a:lnTo>
                  <a:pt x="272" y="16"/>
                </a:lnTo>
                <a:lnTo>
                  <a:pt x="273" y="16"/>
                </a:lnTo>
                <a:lnTo>
                  <a:pt x="273" y="16"/>
                </a:lnTo>
                <a:lnTo>
                  <a:pt x="276" y="16"/>
                </a:lnTo>
                <a:lnTo>
                  <a:pt x="279" y="14"/>
                </a:lnTo>
                <a:lnTo>
                  <a:pt x="279" y="14"/>
                </a:lnTo>
                <a:lnTo>
                  <a:pt x="284" y="14"/>
                </a:lnTo>
                <a:lnTo>
                  <a:pt x="289" y="13"/>
                </a:lnTo>
                <a:lnTo>
                  <a:pt x="292" y="13"/>
                </a:lnTo>
                <a:lnTo>
                  <a:pt x="297" y="11"/>
                </a:lnTo>
                <a:lnTo>
                  <a:pt x="298" y="11"/>
                </a:lnTo>
                <a:lnTo>
                  <a:pt x="302" y="11"/>
                </a:lnTo>
                <a:lnTo>
                  <a:pt x="305" y="10"/>
                </a:lnTo>
                <a:lnTo>
                  <a:pt x="308" y="8"/>
                </a:lnTo>
                <a:lnTo>
                  <a:pt x="309" y="8"/>
                </a:lnTo>
                <a:lnTo>
                  <a:pt x="311" y="8"/>
                </a:lnTo>
                <a:lnTo>
                  <a:pt x="313" y="8"/>
                </a:lnTo>
                <a:lnTo>
                  <a:pt x="313" y="8"/>
                </a:lnTo>
                <a:lnTo>
                  <a:pt x="313" y="6"/>
                </a:lnTo>
                <a:lnTo>
                  <a:pt x="313" y="5"/>
                </a:lnTo>
                <a:lnTo>
                  <a:pt x="313" y="5"/>
                </a:lnTo>
                <a:lnTo>
                  <a:pt x="314" y="3"/>
                </a:lnTo>
                <a:lnTo>
                  <a:pt x="316" y="3"/>
                </a:lnTo>
                <a:lnTo>
                  <a:pt x="317" y="3"/>
                </a:lnTo>
                <a:lnTo>
                  <a:pt x="320" y="2"/>
                </a:lnTo>
                <a:lnTo>
                  <a:pt x="322" y="0"/>
                </a:lnTo>
                <a:lnTo>
                  <a:pt x="3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8" name="Freeform 232"/>
          <p:cNvSpPr>
            <a:spLocks noEditPoints="1"/>
          </p:cNvSpPr>
          <p:nvPr/>
        </p:nvSpPr>
        <p:spPr bwMode="auto">
          <a:xfrm>
            <a:off x="5254705" y="4135312"/>
            <a:ext cx="373521" cy="481706"/>
          </a:xfrm>
          <a:custGeom>
            <a:avLst/>
            <a:gdLst>
              <a:gd name="T0" fmla="*/ 13 w 71"/>
              <a:gd name="T1" fmla="*/ 88 h 90"/>
              <a:gd name="T2" fmla="*/ 3 w 71"/>
              <a:gd name="T3" fmla="*/ 90 h 90"/>
              <a:gd name="T4" fmla="*/ 5 w 71"/>
              <a:gd name="T5" fmla="*/ 85 h 90"/>
              <a:gd name="T6" fmla="*/ 11 w 71"/>
              <a:gd name="T7" fmla="*/ 72 h 90"/>
              <a:gd name="T8" fmla="*/ 3 w 71"/>
              <a:gd name="T9" fmla="*/ 67 h 90"/>
              <a:gd name="T10" fmla="*/ 2 w 71"/>
              <a:gd name="T11" fmla="*/ 71 h 90"/>
              <a:gd name="T12" fmla="*/ 3 w 71"/>
              <a:gd name="T13" fmla="*/ 67 h 90"/>
              <a:gd name="T14" fmla="*/ 26 w 71"/>
              <a:gd name="T15" fmla="*/ 66 h 90"/>
              <a:gd name="T16" fmla="*/ 2 w 71"/>
              <a:gd name="T17" fmla="*/ 64 h 90"/>
              <a:gd name="T18" fmla="*/ 27 w 71"/>
              <a:gd name="T19" fmla="*/ 61 h 90"/>
              <a:gd name="T20" fmla="*/ 29 w 71"/>
              <a:gd name="T21" fmla="*/ 66 h 90"/>
              <a:gd name="T22" fmla="*/ 27 w 71"/>
              <a:gd name="T23" fmla="*/ 63 h 90"/>
              <a:gd name="T24" fmla="*/ 37 w 71"/>
              <a:gd name="T25" fmla="*/ 63 h 90"/>
              <a:gd name="T26" fmla="*/ 5 w 71"/>
              <a:gd name="T27" fmla="*/ 34 h 90"/>
              <a:gd name="T28" fmla="*/ 5 w 71"/>
              <a:gd name="T29" fmla="*/ 34 h 90"/>
              <a:gd name="T30" fmla="*/ 70 w 71"/>
              <a:gd name="T31" fmla="*/ 20 h 90"/>
              <a:gd name="T32" fmla="*/ 7 w 71"/>
              <a:gd name="T33" fmla="*/ 14 h 90"/>
              <a:gd name="T34" fmla="*/ 7 w 71"/>
              <a:gd name="T35" fmla="*/ 17 h 90"/>
              <a:gd name="T36" fmla="*/ 41 w 71"/>
              <a:gd name="T37" fmla="*/ 12 h 90"/>
              <a:gd name="T38" fmla="*/ 51 w 71"/>
              <a:gd name="T39" fmla="*/ 31 h 90"/>
              <a:gd name="T40" fmla="*/ 49 w 71"/>
              <a:gd name="T41" fmla="*/ 41 h 90"/>
              <a:gd name="T42" fmla="*/ 51 w 71"/>
              <a:gd name="T43" fmla="*/ 44 h 90"/>
              <a:gd name="T44" fmla="*/ 48 w 71"/>
              <a:gd name="T45" fmla="*/ 55 h 90"/>
              <a:gd name="T46" fmla="*/ 38 w 71"/>
              <a:gd name="T47" fmla="*/ 58 h 90"/>
              <a:gd name="T48" fmla="*/ 35 w 71"/>
              <a:gd name="T49" fmla="*/ 63 h 90"/>
              <a:gd name="T50" fmla="*/ 30 w 71"/>
              <a:gd name="T51" fmla="*/ 60 h 90"/>
              <a:gd name="T52" fmla="*/ 24 w 71"/>
              <a:gd name="T53" fmla="*/ 63 h 90"/>
              <a:gd name="T54" fmla="*/ 22 w 71"/>
              <a:gd name="T55" fmla="*/ 64 h 90"/>
              <a:gd name="T56" fmla="*/ 21 w 71"/>
              <a:gd name="T57" fmla="*/ 66 h 90"/>
              <a:gd name="T58" fmla="*/ 18 w 71"/>
              <a:gd name="T59" fmla="*/ 67 h 90"/>
              <a:gd name="T60" fmla="*/ 15 w 71"/>
              <a:gd name="T61" fmla="*/ 67 h 90"/>
              <a:gd name="T62" fmla="*/ 10 w 71"/>
              <a:gd name="T63" fmla="*/ 71 h 90"/>
              <a:gd name="T64" fmla="*/ 7 w 71"/>
              <a:gd name="T65" fmla="*/ 69 h 90"/>
              <a:gd name="T66" fmla="*/ 8 w 71"/>
              <a:gd name="T67" fmla="*/ 66 h 90"/>
              <a:gd name="T68" fmla="*/ 8 w 71"/>
              <a:gd name="T69" fmla="*/ 63 h 90"/>
              <a:gd name="T70" fmla="*/ 5 w 71"/>
              <a:gd name="T71" fmla="*/ 58 h 90"/>
              <a:gd name="T72" fmla="*/ 8 w 71"/>
              <a:gd name="T73" fmla="*/ 52 h 90"/>
              <a:gd name="T74" fmla="*/ 8 w 71"/>
              <a:gd name="T75" fmla="*/ 50 h 90"/>
              <a:gd name="T76" fmla="*/ 10 w 71"/>
              <a:gd name="T77" fmla="*/ 45 h 90"/>
              <a:gd name="T78" fmla="*/ 8 w 71"/>
              <a:gd name="T79" fmla="*/ 41 h 90"/>
              <a:gd name="T80" fmla="*/ 8 w 71"/>
              <a:gd name="T81" fmla="*/ 34 h 90"/>
              <a:gd name="T82" fmla="*/ 3 w 71"/>
              <a:gd name="T83" fmla="*/ 33 h 90"/>
              <a:gd name="T84" fmla="*/ 7 w 71"/>
              <a:gd name="T85" fmla="*/ 28 h 90"/>
              <a:gd name="T86" fmla="*/ 13 w 71"/>
              <a:gd name="T87" fmla="*/ 30 h 90"/>
              <a:gd name="T88" fmla="*/ 13 w 71"/>
              <a:gd name="T89" fmla="*/ 28 h 90"/>
              <a:gd name="T90" fmla="*/ 10 w 71"/>
              <a:gd name="T91" fmla="*/ 20 h 90"/>
              <a:gd name="T92" fmla="*/ 8 w 71"/>
              <a:gd name="T93" fmla="*/ 15 h 90"/>
              <a:gd name="T94" fmla="*/ 10 w 71"/>
              <a:gd name="T95" fmla="*/ 14 h 90"/>
              <a:gd name="T96" fmla="*/ 15 w 71"/>
              <a:gd name="T97" fmla="*/ 8 h 90"/>
              <a:gd name="T98" fmla="*/ 22 w 71"/>
              <a:gd name="T99" fmla="*/ 6 h 90"/>
              <a:gd name="T100" fmla="*/ 30 w 71"/>
              <a:gd name="T101" fmla="*/ 6 h 90"/>
              <a:gd name="T102" fmla="*/ 35 w 71"/>
              <a:gd name="T10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90">
                <a:moveTo>
                  <a:pt x="11" y="83"/>
                </a:moveTo>
                <a:lnTo>
                  <a:pt x="13" y="85"/>
                </a:lnTo>
                <a:lnTo>
                  <a:pt x="13" y="85"/>
                </a:lnTo>
                <a:lnTo>
                  <a:pt x="13" y="86"/>
                </a:lnTo>
                <a:lnTo>
                  <a:pt x="13" y="88"/>
                </a:lnTo>
                <a:lnTo>
                  <a:pt x="10" y="88"/>
                </a:lnTo>
                <a:lnTo>
                  <a:pt x="8" y="90"/>
                </a:lnTo>
                <a:lnTo>
                  <a:pt x="5" y="90"/>
                </a:lnTo>
                <a:lnTo>
                  <a:pt x="5" y="90"/>
                </a:lnTo>
                <a:lnTo>
                  <a:pt x="3" y="90"/>
                </a:lnTo>
                <a:lnTo>
                  <a:pt x="3" y="90"/>
                </a:lnTo>
                <a:lnTo>
                  <a:pt x="3" y="88"/>
                </a:lnTo>
                <a:lnTo>
                  <a:pt x="2" y="88"/>
                </a:lnTo>
                <a:lnTo>
                  <a:pt x="3" y="86"/>
                </a:lnTo>
                <a:lnTo>
                  <a:pt x="5" y="85"/>
                </a:lnTo>
                <a:lnTo>
                  <a:pt x="10" y="83"/>
                </a:lnTo>
                <a:lnTo>
                  <a:pt x="11" y="83"/>
                </a:lnTo>
                <a:close/>
                <a:moveTo>
                  <a:pt x="10" y="71"/>
                </a:moveTo>
                <a:lnTo>
                  <a:pt x="11" y="71"/>
                </a:lnTo>
                <a:lnTo>
                  <a:pt x="11" y="72"/>
                </a:lnTo>
                <a:lnTo>
                  <a:pt x="10" y="72"/>
                </a:lnTo>
                <a:lnTo>
                  <a:pt x="10" y="71"/>
                </a:lnTo>
                <a:lnTo>
                  <a:pt x="10" y="71"/>
                </a:lnTo>
                <a:lnTo>
                  <a:pt x="10" y="71"/>
                </a:lnTo>
                <a:close/>
                <a:moveTo>
                  <a:pt x="3" y="67"/>
                </a:moveTo>
                <a:lnTo>
                  <a:pt x="5" y="67"/>
                </a:lnTo>
                <a:lnTo>
                  <a:pt x="5" y="69"/>
                </a:lnTo>
                <a:lnTo>
                  <a:pt x="5" y="69"/>
                </a:lnTo>
                <a:lnTo>
                  <a:pt x="3" y="71"/>
                </a:lnTo>
                <a:lnTo>
                  <a:pt x="2" y="71"/>
                </a:lnTo>
                <a:lnTo>
                  <a:pt x="2" y="71"/>
                </a:lnTo>
                <a:lnTo>
                  <a:pt x="2" y="71"/>
                </a:lnTo>
                <a:lnTo>
                  <a:pt x="2" y="69"/>
                </a:lnTo>
                <a:lnTo>
                  <a:pt x="3" y="67"/>
                </a:lnTo>
                <a:lnTo>
                  <a:pt x="3" y="67"/>
                </a:lnTo>
                <a:close/>
                <a:moveTo>
                  <a:pt x="26" y="66"/>
                </a:moveTo>
                <a:lnTo>
                  <a:pt x="26" y="66"/>
                </a:lnTo>
                <a:lnTo>
                  <a:pt x="26" y="67"/>
                </a:lnTo>
                <a:lnTo>
                  <a:pt x="26" y="66"/>
                </a:lnTo>
                <a:lnTo>
                  <a:pt x="26" y="66"/>
                </a:lnTo>
                <a:close/>
                <a:moveTo>
                  <a:pt x="2" y="61"/>
                </a:moveTo>
                <a:lnTo>
                  <a:pt x="2" y="63"/>
                </a:lnTo>
                <a:lnTo>
                  <a:pt x="2" y="64"/>
                </a:lnTo>
                <a:lnTo>
                  <a:pt x="2" y="66"/>
                </a:lnTo>
                <a:lnTo>
                  <a:pt x="2" y="64"/>
                </a:lnTo>
                <a:lnTo>
                  <a:pt x="2" y="64"/>
                </a:lnTo>
                <a:lnTo>
                  <a:pt x="0" y="63"/>
                </a:lnTo>
                <a:lnTo>
                  <a:pt x="0" y="63"/>
                </a:lnTo>
                <a:lnTo>
                  <a:pt x="2" y="61"/>
                </a:lnTo>
                <a:close/>
                <a:moveTo>
                  <a:pt x="27" y="61"/>
                </a:moveTo>
                <a:lnTo>
                  <a:pt x="29" y="63"/>
                </a:lnTo>
                <a:lnTo>
                  <a:pt x="30" y="63"/>
                </a:lnTo>
                <a:lnTo>
                  <a:pt x="30" y="63"/>
                </a:lnTo>
                <a:lnTo>
                  <a:pt x="30" y="64"/>
                </a:lnTo>
                <a:lnTo>
                  <a:pt x="29" y="66"/>
                </a:lnTo>
                <a:lnTo>
                  <a:pt x="29" y="64"/>
                </a:lnTo>
                <a:lnTo>
                  <a:pt x="27" y="64"/>
                </a:lnTo>
                <a:lnTo>
                  <a:pt x="27" y="64"/>
                </a:lnTo>
                <a:lnTo>
                  <a:pt x="27" y="63"/>
                </a:lnTo>
                <a:lnTo>
                  <a:pt x="27" y="63"/>
                </a:lnTo>
                <a:lnTo>
                  <a:pt x="27" y="61"/>
                </a:lnTo>
                <a:close/>
                <a:moveTo>
                  <a:pt x="40" y="60"/>
                </a:moveTo>
                <a:lnTo>
                  <a:pt x="40" y="64"/>
                </a:lnTo>
                <a:lnTo>
                  <a:pt x="38" y="64"/>
                </a:lnTo>
                <a:lnTo>
                  <a:pt x="37" y="63"/>
                </a:lnTo>
                <a:lnTo>
                  <a:pt x="37" y="63"/>
                </a:lnTo>
                <a:lnTo>
                  <a:pt x="38" y="61"/>
                </a:lnTo>
                <a:lnTo>
                  <a:pt x="38" y="60"/>
                </a:lnTo>
                <a:lnTo>
                  <a:pt x="40" y="60"/>
                </a:lnTo>
                <a:close/>
                <a:moveTo>
                  <a:pt x="5" y="34"/>
                </a:moveTo>
                <a:lnTo>
                  <a:pt x="5" y="34"/>
                </a:lnTo>
                <a:lnTo>
                  <a:pt x="7" y="36"/>
                </a:lnTo>
                <a:lnTo>
                  <a:pt x="7" y="38"/>
                </a:lnTo>
                <a:lnTo>
                  <a:pt x="5" y="36"/>
                </a:lnTo>
                <a:lnTo>
                  <a:pt x="5" y="34"/>
                </a:lnTo>
                <a:close/>
                <a:moveTo>
                  <a:pt x="71" y="19"/>
                </a:moveTo>
                <a:lnTo>
                  <a:pt x="71" y="19"/>
                </a:lnTo>
                <a:lnTo>
                  <a:pt x="71" y="20"/>
                </a:lnTo>
                <a:lnTo>
                  <a:pt x="71" y="20"/>
                </a:lnTo>
                <a:lnTo>
                  <a:pt x="70" y="20"/>
                </a:lnTo>
                <a:lnTo>
                  <a:pt x="70" y="19"/>
                </a:lnTo>
                <a:lnTo>
                  <a:pt x="70" y="19"/>
                </a:lnTo>
                <a:lnTo>
                  <a:pt x="71" y="19"/>
                </a:lnTo>
                <a:close/>
                <a:moveTo>
                  <a:pt x="7" y="14"/>
                </a:moveTo>
                <a:lnTo>
                  <a:pt x="7" y="14"/>
                </a:lnTo>
                <a:lnTo>
                  <a:pt x="8" y="15"/>
                </a:lnTo>
                <a:lnTo>
                  <a:pt x="8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5" y="14"/>
                </a:lnTo>
                <a:lnTo>
                  <a:pt x="7" y="14"/>
                </a:lnTo>
                <a:close/>
                <a:moveTo>
                  <a:pt x="35" y="0"/>
                </a:moveTo>
                <a:lnTo>
                  <a:pt x="38" y="8"/>
                </a:lnTo>
                <a:lnTo>
                  <a:pt x="41" y="12"/>
                </a:lnTo>
                <a:lnTo>
                  <a:pt x="44" y="15"/>
                </a:lnTo>
                <a:lnTo>
                  <a:pt x="48" y="23"/>
                </a:lnTo>
                <a:lnTo>
                  <a:pt x="49" y="27"/>
                </a:lnTo>
                <a:lnTo>
                  <a:pt x="49" y="28"/>
                </a:lnTo>
                <a:lnTo>
                  <a:pt x="51" y="31"/>
                </a:lnTo>
                <a:lnTo>
                  <a:pt x="49" y="33"/>
                </a:lnTo>
                <a:lnTo>
                  <a:pt x="51" y="36"/>
                </a:lnTo>
                <a:lnTo>
                  <a:pt x="49" y="38"/>
                </a:lnTo>
                <a:lnTo>
                  <a:pt x="49" y="39"/>
                </a:lnTo>
                <a:lnTo>
                  <a:pt x="49" y="41"/>
                </a:lnTo>
                <a:lnTo>
                  <a:pt x="49" y="42"/>
                </a:lnTo>
                <a:lnTo>
                  <a:pt x="49" y="44"/>
                </a:lnTo>
                <a:lnTo>
                  <a:pt x="49" y="44"/>
                </a:lnTo>
                <a:lnTo>
                  <a:pt x="51" y="44"/>
                </a:lnTo>
                <a:lnTo>
                  <a:pt x="51" y="44"/>
                </a:lnTo>
                <a:lnTo>
                  <a:pt x="52" y="44"/>
                </a:lnTo>
                <a:lnTo>
                  <a:pt x="52" y="45"/>
                </a:lnTo>
                <a:lnTo>
                  <a:pt x="51" y="49"/>
                </a:lnTo>
                <a:lnTo>
                  <a:pt x="49" y="52"/>
                </a:lnTo>
                <a:lnTo>
                  <a:pt x="48" y="55"/>
                </a:lnTo>
                <a:lnTo>
                  <a:pt x="46" y="58"/>
                </a:lnTo>
                <a:lnTo>
                  <a:pt x="44" y="58"/>
                </a:lnTo>
                <a:lnTo>
                  <a:pt x="43" y="58"/>
                </a:lnTo>
                <a:lnTo>
                  <a:pt x="41" y="60"/>
                </a:lnTo>
                <a:lnTo>
                  <a:pt x="38" y="58"/>
                </a:lnTo>
                <a:lnTo>
                  <a:pt x="37" y="58"/>
                </a:lnTo>
                <a:lnTo>
                  <a:pt x="35" y="60"/>
                </a:lnTo>
                <a:lnTo>
                  <a:pt x="35" y="60"/>
                </a:lnTo>
                <a:lnTo>
                  <a:pt x="35" y="61"/>
                </a:lnTo>
                <a:lnTo>
                  <a:pt x="35" y="63"/>
                </a:lnTo>
                <a:lnTo>
                  <a:pt x="35" y="63"/>
                </a:lnTo>
                <a:lnTo>
                  <a:pt x="33" y="61"/>
                </a:lnTo>
                <a:lnTo>
                  <a:pt x="32" y="61"/>
                </a:lnTo>
                <a:lnTo>
                  <a:pt x="30" y="61"/>
                </a:lnTo>
                <a:lnTo>
                  <a:pt x="30" y="60"/>
                </a:lnTo>
                <a:lnTo>
                  <a:pt x="29" y="60"/>
                </a:lnTo>
                <a:lnTo>
                  <a:pt x="27" y="61"/>
                </a:lnTo>
                <a:lnTo>
                  <a:pt x="26" y="61"/>
                </a:lnTo>
                <a:lnTo>
                  <a:pt x="24" y="61"/>
                </a:lnTo>
                <a:lnTo>
                  <a:pt x="24" y="63"/>
                </a:lnTo>
                <a:lnTo>
                  <a:pt x="24" y="63"/>
                </a:lnTo>
                <a:lnTo>
                  <a:pt x="26" y="64"/>
                </a:lnTo>
                <a:lnTo>
                  <a:pt x="26" y="64"/>
                </a:lnTo>
                <a:lnTo>
                  <a:pt x="24" y="66"/>
                </a:lnTo>
                <a:lnTo>
                  <a:pt x="22" y="64"/>
                </a:lnTo>
                <a:lnTo>
                  <a:pt x="22" y="63"/>
                </a:lnTo>
                <a:lnTo>
                  <a:pt x="21" y="63"/>
                </a:lnTo>
                <a:lnTo>
                  <a:pt x="21" y="63"/>
                </a:lnTo>
                <a:lnTo>
                  <a:pt x="21" y="64"/>
                </a:lnTo>
                <a:lnTo>
                  <a:pt x="21" y="66"/>
                </a:lnTo>
                <a:lnTo>
                  <a:pt x="21" y="66"/>
                </a:lnTo>
                <a:lnTo>
                  <a:pt x="21" y="67"/>
                </a:lnTo>
                <a:lnTo>
                  <a:pt x="21" y="69"/>
                </a:lnTo>
                <a:lnTo>
                  <a:pt x="19" y="69"/>
                </a:lnTo>
                <a:lnTo>
                  <a:pt x="18" y="67"/>
                </a:lnTo>
                <a:lnTo>
                  <a:pt x="18" y="67"/>
                </a:lnTo>
                <a:lnTo>
                  <a:pt x="18" y="66"/>
                </a:lnTo>
                <a:lnTo>
                  <a:pt x="19" y="64"/>
                </a:lnTo>
                <a:lnTo>
                  <a:pt x="18" y="64"/>
                </a:lnTo>
                <a:lnTo>
                  <a:pt x="15" y="67"/>
                </a:lnTo>
                <a:lnTo>
                  <a:pt x="13" y="69"/>
                </a:lnTo>
                <a:lnTo>
                  <a:pt x="11" y="69"/>
                </a:lnTo>
                <a:lnTo>
                  <a:pt x="11" y="69"/>
                </a:lnTo>
                <a:lnTo>
                  <a:pt x="11" y="69"/>
                </a:lnTo>
                <a:lnTo>
                  <a:pt x="10" y="71"/>
                </a:lnTo>
                <a:lnTo>
                  <a:pt x="8" y="72"/>
                </a:lnTo>
                <a:lnTo>
                  <a:pt x="8" y="72"/>
                </a:lnTo>
                <a:lnTo>
                  <a:pt x="8" y="71"/>
                </a:lnTo>
                <a:lnTo>
                  <a:pt x="8" y="69"/>
                </a:lnTo>
                <a:lnTo>
                  <a:pt x="7" y="69"/>
                </a:lnTo>
                <a:lnTo>
                  <a:pt x="5" y="67"/>
                </a:lnTo>
                <a:lnTo>
                  <a:pt x="3" y="66"/>
                </a:lnTo>
                <a:lnTo>
                  <a:pt x="5" y="64"/>
                </a:lnTo>
                <a:lnTo>
                  <a:pt x="7" y="66"/>
                </a:lnTo>
                <a:lnTo>
                  <a:pt x="8" y="66"/>
                </a:lnTo>
                <a:lnTo>
                  <a:pt x="8" y="64"/>
                </a:lnTo>
                <a:lnTo>
                  <a:pt x="7" y="64"/>
                </a:lnTo>
                <a:lnTo>
                  <a:pt x="8" y="64"/>
                </a:lnTo>
                <a:lnTo>
                  <a:pt x="8" y="63"/>
                </a:lnTo>
                <a:lnTo>
                  <a:pt x="8" y="63"/>
                </a:lnTo>
                <a:lnTo>
                  <a:pt x="7" y="63"/>
                </a:lnTo>
                <a:lnTo>
                  <a:pt x="7" y="63"/>
                </a:lnTo>
                <a:lnTo>
                  <a:pt x="7" y="61"/>
                </a:lnTo>
                <a:lnTo>
                  <a:pt x="5" y="60"/>
                </a:lnTo>
                <a:lnTo>
                  <a:pt x="5" y="58"/>
                </a:lnTo>
                <a:lnTo>
                  <a:pt x="5" y="56"/>
                </a:lnTo>
                <a:lnTo>
                  <a:pt x="7" y="55"/>
                </a:lnTo>
                <a:lnTo>
                  <a:pt x="7" y="53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8" y="50"/>
                </a:lnTo>
                <a:lnTo>
                  <a:pt x="7" y="50"/>
                </a:lnTo>
                <a:lnTo>
                  <a:pt x="7" y="50"/>
                </a:lnTo>
                <a:lnTo>
                  <a:pt x="8" y="50"/>
                </a:lnTo>
                <a:lnTo>
                  <a:pt x="8" y="49"/>
                </a:lnTo>
                <a:lnTo>
                  <a:pt x="10" y="47"/>
                </a:lnTo>
                <a:lnTo>
                  <a:pt x="11" y="45"/>
                </a:lnTo>
                <a:lnTo>
                  <a:pt x="11" y="45"/>
                </a:lnTo>
                <a:lnTo>
                  <a:pt x="10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1"/>
                </a:lnTo>
                <a:lnTo>
                  <a:pt x="8" y="41"/>
                </a:lnTo>
                <a:lnTo>
                  <a:pt x="8" y="39"/>
                </a:lnTo>
                <a:lnTo>
                  <a:pt x="8" y="38"/>
                </a:lnTo>
                <a:lnTo>
                  <a:pt x="8" y="36"/>
                </a:lnTo>
                <a:lnTo>
                  <a:pt x="8" y="34"/>
                </a:lnTo>
                <a:lnTo>
                  <a:pt x="7" y="33"/>
                </a:lnTo>
                <a:lnTo>
                  <a:pt x="7" y="33"/>
                </a:lnTo>
                <a:lnTo>
                  <a:pt x="5" y="33"/>
                </a:lnTo>
                <a:lnTo>
                  <a:pt x="3" y="33"/>
                </a:lnTo>
                <a:lnTo>
                  <a:pt x="3" y="33"/>
                </a:lnTo>
                <a:lnTo>
                  <a:pt x="2" y="31"/>
                </a:lnTo>
                <a:lnTo>
                  <a:pt x="3" y="30"/>
                </a:lnTo>
                <a:lnTo>
                  <a:pt x="5" y="28"/>
                </a:lnTo>
                <a:lnTo>
                  <a:pt x="7" y="28"/>
                </a:lnTo>
                <a:lnTo>
                  <a:pt x="7" y="28"/>
                </a:lnTo>
                <a:lnTo>
                  <a:pt x="8" y="27"/>
                </a:lnTo>
                <a:lnTo>
                  <a:pt x="10" y="28"/>
                </a:lnTo>
                <a:lnTo>
                  <a:pt x="11" y="28"/>
                </a:lnTo>
                <a:lnTo>
                  <a:pt x="13" y="30"/>
                </a:lnTo>
                <a:lnTo>
                  <a:pt x="13" y="30"/>
                </a:lnTo>
                <a:lnTo>
                  <a:pt x="13" y="30"/>
                </a:lnTo>
                <a:lnTo>
                  <a:pt x="15" y="30"/>
                </a:lnTo>
                <a:lnTo>
                  <a:pt x="15" y="28"/>
                </a:lnTo>
                <a:lnTo>
                  <a:pt x="15" y="28"/>
                </a:lnTo>
                <a:lnTo>
                  <a:pt x="13" y="28"/>
                </a:lnTo>
                <a:lnTo>
                  <a:pt x="11" y="27"/>
                </a:lnTo>
                <a:lnTo>
                  <a:pt x="11" y="25"/>
                </a:lnTo>
                <a:lnTo>
                  <a:pt x="11" y="25"/>
                </a:lnTo>
                <a:lnTo>
                  <a:pt x="11" y="23"/>
                </a:lnTo>
                <a:lnTo>
                  <a:pt x="10" y="20"/>
                </a:lnTo>
                <a:lnTo>
                  <a:pt x="10" y="20"/>
                </a:lnTo>
                <a:lnTo>
                  <a:pt x="10" y="19"/>
                </a:lnTo>
                <a:lnTo>
                  <a:pt x="8" y="17"/>
                </a:lnTo>
                <a:lnTo>
                  <a:pt x="8" y="17"/>
                </a:lnTo>
                <a:lnTo>
                  <a:pt x="8" y="15"/>
                </a:lnTo>
                <a:lnTo>
                  <a:pt x="8" y="15"/>
                </a:lnTo>
                <a:lnTo>
                  <a:pt x="10" y="15"/>
                </a:lnTo>
                <a:lnTo>
                  <a:pt x="10" y="14"/>
                </a:lnTo>
                <a:lnTo>
                  <a:pt x="10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3" y="9"/>
                </a:lnTo>
                <a:lnTo>
                  <a:pt x="15" y="8"/>
                </a:lnTo>
                <a:lnTo>
                  <a:pt x="15" y="8"/>
                </a:lnTo>
                <a:lnTo>
                  <a:pt x="16" y="6"/>
                </a:lnTo>
                <a:lnTo>
                  <a:pt x="18" y="6"/>
                </a:lnTo>
                <a:lnTo>
                  <a:pt x="19" y="6"/>
                </a:lnTo>
                <a:lnTo>
                  <a:pt x="22" y="6"/>
                </a:lnTo>
                <a:lnTo>
                  <a:pt x="22" y="6"/>
                </a:lnTo>
                <a:lnTo>
                  <a:pt x="26" y="6"/>
                </a:lnTo>
                <a:lnTo>
                  <a:pt x="26" y="6"/>
                </a:lnTo>
                <a:lnTo>
                  <a:pt x="27" y="6"/>
                </a:lnTo>
                <a:lnTo>
                  <a:pt x="30" y="6"/>
                </a:lnTo>
                <a:lnTo>
                  <a:pt x="30" y="6"/>
                </a:lnTo>
                <a:lnTo>
                  <a:pt x="32" y="4"/>
                </a:lnTo>
                <a:lnTo>
                  <a:pt x="32" y="4"/>
                </a:lnTo>
                <a:lnTo>
                  <a:pt x="33" y="3"/>
                </a:lnTo>
                <a:lnTo>
                  <a:pt x="33" y="1"/>
                </a:lnTo>
                <a:lnTo>
                  <a:pt x="3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59" name="Freeform 233"/>
          <p:cNvSpPr>
            <a:spLocks noEditPoints="1"/>
          </p:cNvSpPr>
          <p:nvPr/>
        </p:nvSpPr>
        <p:spPr bwMode="auto">
          <a:xfrm>
            <a:off x="5133705" y="3739241"/>
            <a:ext cx="478739" cy="476354"/>
          </a:xfrm>
          <a:custGeom>
            <a:avLst/>
            <a:gdLst>
              <a:gd name="T0" fmla="*/ 8 w 91"/>
              <a:gd name="T1" fmla="*/ 58 h 89"/>
              <a:gd name="T2" fmla="*/ 82 w 91"/>
              <a:gd name="T3" fmla="*/ 0 h 89"/>
              <a:gd name="T4" fmla="*/ 85 w 91"/>
              <a:gd name="T5" fmla="*/ 1 h 89"/>
              <a:gd name="T6" fmla="*/ 88 w 91"/>
              <a:gd name="T7" fmla="*/ 8 h 89"/>
              <a:gd name="T8" fmla="*/ 91 w 91"/>
              <a:gd name="T9" fmla="*/ 11 h 89"/>
              <a:gd name="T10" fmla="*/ 85 w 91"/>
              <a:gd name="T11" fmla="*/ 14 h 89"/>
              <a:gd name="T12" fmla="*/ 80 w 91"/>
              <a:gd name="T13" fmla="*/ 19 h 89"/>
              <a:gd name="T14" fmla="*/ 77 w 91"/>
              <a:gd name="T15" fmla="*/ 28 h 89"/>
              <a:gd name="T16" fmla="*/ 72 w 91"/>
              <a:gd name="T17" fmla="*/ 39 h 89"/>
              <a:gd name="T18" fmla="*/ 63 w 91"/>
              <a:gd name="T19" fmla="*/ 45 h 89"/>
              <a:gd name="T20" fmla="*/ 53 w 91"/>
              <a:gd name="T21" fmla="*/ 50 h 89"/>
              <a:gd name="T22" fmla="*/ 45 w 91"/>
              <a:gd name="T23" fmla="*/ 58 h 89"/>
              <a:gd name="T24" fmla="*/ 44 w 91"/>
              <a:gd name="T25" fmla="*/ 63 h 89"/>
              <a:gd name="T26" fmla="*/ 49 w 91"/>
              <a:gd name="T27" fmla="*/ 67 h 89"/>
              <a:gd name="T28" fmla="*/ 56 w 91"/>
              <a:gd name="T29" fmla="*/ 74 h 89"/>
              <a:gd name="T30" fmla="*/ 55 w 91"/>
              <a:gd name="T31" fmla="*/ 78 h 89"/>
              <a:gd name="T32" fmla="*/ 49 w 91"/>
              <a:gd name="T33" fmla="*/ 80 h 89"/>
              <a:gd name="T34" fmla="*/ 39 w 91"/>
              <a:gd name="T35" fmla="*/ 80 h 89"/>
              <a:gd name="T36" fmla="*/ 33 w 91"/>
              <a:gd name="T37" fmla="*/ 86 h 89"/>
              <a:gd name="T38" fmla="*/ 31 w 91"/>
              <a:gd name="T39" fmla="*/ 88 h 89"/>
              <a:gd name="T40" fmla="*/ 23 w 91"/>
              <a:gd name="T41" fmla="*/ 86 h 89"/>
              <a:gd name="T42" fmla="*/ 17 w 91"/>
              <a:gd name="T43" fmla="*/ 88 h 89"/>
              <a:gd name="T44" fmla="*/ 14 w 91"/>
              <a:gd name="T45" fmla="*/ 88 h 89"/>
              <a:gd name="T46" fmla="*/ 12 w 91"/>
              <a:gd name="T47" fmla="*/ 83 h 89"/>
              <a:gd name="T48" fmla="*/ 6 w 91"/>
              <a:gd name="T49" fmla="*/ 83 h 89"/>
              <a:gd name="T50" fmla="*/ 9 w 91"/>
              <a:gd name="T51" fmla="*/ 77 h 89"/>
              <a:gd name="T52" fmla="*/ 17 w 91"/>
              <a:gd name="T53" fmla="*/ 74 h 89"/>
              <a:gd name="T54" fmla="*/ 11 w 91"/>
              <a:gd name="T55" fmla="*/ 71 h 89"/>
              <a:gd name="T56" fmla="*/ 11 w 91"/>
              <a:gd name="T57" fmla="*/ 58 h 89"/>
              <a:gd name="T58" fmla="*/ 4 w 91"/>
              <a:gd name="T59" fmla="*/ 56 h 89"/>
              <a:gd name="T60" fmla="*/ 0 w 91"/>
              <a:gd name="T61" fmla="*/ 53 h 89"/>
              <a:gd name="T62" fmla="*/ 1 w 91"/>
              <a:gd name="T63" fmla="*/ 49 h 89"/>
              <a:gd name="T64" fmla="*/ 9 w 91"/>
              <a:gd name="T65" fmla="*/ 44 h 89"/>
              <a:gd name="T66" fmla="*/ 14 w 91"/>
              <a:gd name="T67" fmla="*/ 41 h 89"/>
              <a:gd name="T68" fmla="*/ 19 w 91"/>
              <a:gd name="T69" fmla="*/ 37 h 89"/>
              <a:gd name="T70" fmla="*/ 23 w 91"/>
              <a:gd name="T71" fmla="*/ 36 h 89"/>
              <a:gd name="T72" fmla="*/ 28 w 91"/>
              <a:gd name="T73" fmla="*/ 30 h 89"/>
              <a:gd name="T74" fmla="*/ 31 w 91"/>
              <a:gd name="T75" fmla="*/ 25 h 89"/>
              <a:gd name="T76" fmla="*/ 34 w 91"/>
              <a:gd name="T77" fmla="*/ 22 h 89"/>
              <a:gd name="T78" fmla="*/ 38 w 91"/>
              <a:gd name="T79" fmla="*/ 22 h 89"/>
              <a:gd name="T80" fmla="*/ 41 w 91"/>
              <a:gd name="T81" fmla="*/ 25 h 89"/>
              <a:gd name="T82" fmla="*/ 47 w 91"/>
              <a:gd name="T83" fmla="*/ 26 h 89"/>
              <a:gd name="T84" fmla="*/ 55 w 91"/>
              <a:gd name="T85" fmla="*/ 28 h 89"/>
              <a:gd name="T86" fmla="*/ 56 w 91"/>
              <a:gd name="T87" fmla="*/ 23 h 89"/>
              <a:gd name="T88" fmla="*/ 53 w 91"/>
              <a:gd name="T89" fmla="*/ 19 h 89"/>
              <a:gd name="T90" fmla="*/ 58 w 91"/>
              <a:gd name="T91" fmla="*/ 17 h 89"/>
              <a:gd name="T92" fmla="*/ 66 w 91"/>
              <a:gd name="T93" fmla="*/ 15 h 89"/>
              <a:gd name="T94" fmla="*/ 69 w 91"/>
              <a:gd name="T95" fmla="*/ 12 h 89"/>
              <a:gd name="T96" fmla="*/ 74 w 91"/>
              <a:gd name="T97" fmla="*/ 9 h 89"/>
              <a:gd name="T98" fmla="*/ 77 w 91"/>
              <a:gd name="T99" fmla="*/ 9 h 89"/>
              <a:gd name="T100" fmla="*/ 79 w 91"/>
              <a:gd name="T101" fmla="*/ 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1" h="89">
                <a:moveTo>
                  <a:pt x="8" y="58"/>
                </a:moveTo>
                <a:lnTo>
                  <a:pt x="8" y="60"/>
                </a:lnTo>
                <a:lnTo>
                  <a:pt x="6" y="60"/>
                </a:lnTo>
                <a:lnTo>
                  <a:pt x="6" y="58"/>
                </a:lnTo>
                <a:lnTo>
                  <a:pt x="8" y="58"/>
                </a:lnTo>
                <a:lnTo>
                  <a:pt x="8" y="58"/>
                </a:lnTo>
                <a:close/>
                <a:moveTo>
                  <a:pt x="80" y="0"/>
                </a:moveTo>
                <a:lnTo>
                  <a:pt x="80" y="0"/>
                </a:lnTo>
                <a:lnTo>
                  <a:pt x="80" y="0"/>
                </a:lnTo>
                <a:lnTo>
                  <a:pt x="82" y="0"/>
                </a:lnTo>
                <a:lnTo>
                  <a:pt x="82" y="0"/>
                </a:lnTo>
                <a:lnTo>
                  <a:pt x="83" y="0"/>
                </a:lnTo>
                <a:lnTo>
                  <a:pt x="83" y="1"/>
                </a:lnTo>
                <a:lnTo>
                  <a:pt x="85" y="1"/>
                </a:lnTo>
                <a:lnTo>
                  <a:pt x="85" y="1"/>
                </a:lnTo>
                <a:lnTo>
                  <a:pt x="85" y="4"/>
                </a:lnTo>
                <a:lnTo>
                  <a:pt x="85" y="4"/>
                </a:lnTo>
                <a:lnTo>
                  <a:pt x="86" y="6"/>
                </a:lnTo>
                <a:lnTo>
                  <a:pt x="88" y="8"/>
                </a:lnTo>
                <a:lnTo>
                  <a:pt x="88" y="8"/>
                </a:lnTo>
                <a:lnTo>
                  <a:pt x="88" y="8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0" y="12"/>
                </a:lnTo>
                <a:lnTo>
                  <a:pt x="90" y="12"/>
                </a:lnTo>
                <a:lnTo>
                  <a:pt x="88" y="12"/>
                </a:lnTo>
                <a:lnTo>
                  <a:pt x="85" y="14"/>
                </a:lnTo>
                <a:lnTo>
                  <a:pt x="85" y="14"/>
                </a:lnTo>
                <a:lnTo>
                  <a:pt x="83" y="15"/>
                </a:lnTo>
                <a:lnTo>
                  <a:pt x="82" y="15"/>
                </a:lnTo>
                <a:lnTo>
                  <a:pt x="82" y="17"/>
                </a:lnTo>
                <a:lnTo>
                  <a:pt x="80" y="19"/>
                </a:lnTo>
                <a:lnTo>
                  <a:pt x="79" y="20"/>
                </a:lnTo>
                <a:lnTo>
                  <a:pt x="77" y="22"/>
                </a:lnTo>
                <a:lnTo>
                  <a:pt x="77" y="23"/>
                </a:lnTo>
                <a:lnTo>
                  <a:pt x="77" y="25"/>
                </a:lnTo>
                <a:lnTo>
                  <a:pt x="77" y="28"/>
                </a:lnTo>
                <a:lnTo>
                  <a:pt x="77" y="30"/>
                </a:lnTo>
                <a:lnTo>
                  <a:pt x="77" y="33"/>
                </a:lnTo>
                <a:lnTo>
                  <a:pt x="77" y="36"/>
                </a:lnTo>
                <a:lnTo>
                  <a:pt x="77" y="36"/>
                </a:lnTo>
                <a:lnTo>
                  <a:pt x="72" y="39"/>
                </a:lnTo>
                <a:lnTo>
                  <a:pt x="71" y="41"/>
                </a:lnTo>
                <a:lnTo>
                  <a:pt x="67" y="42"/>
                </a:lnTo>
                <a:lnTo>
                  <a:pt x="66" y="44"/>
                </a:lnTo>
                <a:lnTo>
                  <a:pt x="64" y="45"/>
                </a:lnTo>
                <a:lnTo>
                  <a:pt x="63" y="45"/>
                </a:lnTo>
                <a:lnTo>
                  <a:pt x="61" y="49"/>
                </a:lnTo>
                <a:lnTo>
                  <a:pt x="60" y="49"/>
                </a:lnTo>
                <a:lnTo>
                  <a:pt x="58" y="50"/>
                </a:lnTo>
                <a:lnTo>
                  <a:pt x="56" y="50"/>
                </a:lnTo>
                <a:lnTo>
                  <a:pt x="53" y="50"/>
                </a:lnTo>
                <a:lnTo>
                  <a:pt x="52" y="52"/>
                </a:lnTo>
                <a:lnTo>
                  <a:pt x="50" y="53"/>
                </a:lnTo>
                <a:lnTo>
                  <a:pt x="45" y="55"/>
                </a:lnTo>
                <a:lnTo>
                  <a:pt x="45" y="56"/>
                </a:lnTo>
                <a:lnTo>
                  <a:pt x="45" y="58"/>
                </a:lnTo>
                <a:lnTo>
                  <a:pt x="45" y="60"/>
                </a:lnTo>
                <a:lnTo>
                  <a:pt x="45" y="61"/>
                </a:lnTo>
                <a:lnTo>
                  <a:pt x="44" y="61"/>
                </a:lnTo>
                <a:lnTo>
                  <a:pt x="44" y="61"/>
                </a:lnTo>
                <a:lnTo>
                  <a:pt x="44" y="63"/>
                </a:lnTo>
                <a:lnTo>
                  <a:pt x="44" y="64"/>
                </a:lnTo>
                <a:lnTo>
                  <a:pt x="45" y="66"/>
                </a:lnTo>
                <a:lnTo>
                  <a:pt x="45" y="66"/>
                </a:lnTo>
                <a:lnTo>
                  <a:pt x="47" y="66"/>
                </a:lnTo>
                <a:lnTo>
                  <a:pt x="49" y="67"/>
                </a:lnTo>
                <a:lnTo>
                  <a:pt x="52" y="71"/>
                </a:lnTo>
                <a:lnTo>
                  <a:pt x="53" y="71"/>
                </a:lnTo>
                <a:lnTo>
                  <a:pt x="55" y="72"/>
                </a:lnTo>
                <a:lnTo>
                  <a:pt x="56" y="72"/>
                </a:lnTo>
                <a:lnTo>
                  <a:pt x="56" y="74"/>
                </a:lnTo>
                <a:lnTo>
                  <a:pt x="58" y="74"/>
                </a:lnTo>
                <a:lnTo>
                  <a:pt x="56" y="75"/>
                </a:lnTo>
                <a:lnTo>
                  <a:pt x="56" y="77"/>
                </a:lnTo>
                <a:lnTo>
                  <a:pt x="55" y="78"/>
                </a:lnTo>
                <a:lnTo>
                  <a:pt x="55" y="78"/>
                </a:lnTo>
                <a:lnTo>
                  <a:pt x="53" y="80"/>
                </a:lnTo>
                <a:lnTo>
                  <a:pt x="53" y="80"/>
                </a:lnTo>
                <a:lnTo>
                  <a:pt x="50" y="80"/>
                </a:lnTo>
                <a:lnTo>
                  <a:pt x="49" y="80"/>
                </a:lnTo>
                <a:lnTo>
                  <a:pt x="49" y="80"/>
                </a:lnTo>
                <a:lnTo>
                  <a:pt x="45" y="80"/>
                </a:lnTo>
                <a:lnTo>
                  <a:pt x="45" y="80"/>
                </a:lnTo>
                <a:lnTo>
                  <a:pt x="42" y="80"/>
                </a:lnTo>
                <a:lnTo>
                  <a:pt x="41" y="80"/>
                </a:lnTo>
                <a:lnTo>
                  <a:pt x="39" y="80"/>
                </a:lnTo>
                <a:lnTo>
                  <a:pt x="38" y="82"/>
                </a:lnTo>
                <a:lnTo>
                  <a:pt x="38" y="82"/>
                </a:lnTo>
                <a:lnTo>
                  <a:pt x="36" y="83"/>
                </a:lnTo>
                <a:lnTo>
                  <a:pt x="34" y="85"/>
                </a:lnTo>
                <a:lnTo>
                  <a:pt x="33" y="86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3" y="88"/>
                </a:lnTo>
                <a:lnTo>
                  <a:pt x="31" y="88"/>
                </a:lnTo>
                <a:lnTo>
                  <a:pt x="28" y="86"/>
                </a:lnTo>
                <a:lnTo>
                  <a:pt x="26" y="88"/>
                </a:lnTo>
                <a:lnTo>
                  <a:pt x="25" y="89"/>
                </a:lnTo>
                <a:lnTo>
                  <a:pt x="25" y="89"/>
                </a:lnTo>
                <a:lnTo>
                  <a:pt x="23" y="86"/>
                </a:lnTo>
                <a:lnTo>
                  <a:pt x="22" y="86"/>
                </a:lnTo>
                <a:lnTo>
                  <a:pt x="20" y="85"/>
                </a:lnTo>
                <a:lnTo>
                  <a:pt x="19" y="85"/>
                </a:lnTo>
                <a:lnTo>
                  <a:pt x="19" y="86"/>
                </a:lnTo>
                <a:lnTo>
                  <a:pt x="17" y="88"/>
                </a:lnTo>
                <a:lnTo>
                  <a:pt x="15" y="89"/>
                </a:lnTo>
                <a:lnTo>
                  <a:pt x="14" y="89"/>
                </a:lnTo>
                <a:lnTo>
                  <a:pt x="14" y="89"/>
                </a:lnTo>
                <a:lnTo>
                  <a:pt x="14" y="89"/>
                </a:lnTo>
                <a:lnTo>
                  <a:pt x="14" y="88"/>
                </a:lnTo>
                <a:lnTo>
                  <a:pt x="11" y="86"/>
                </a:lnTo>
                <a:lnTo>
                  <a:pt x="9" y="86"/>
                </a:lnTo>
                <a:lnTo>
                  <a:pt x="9" y="86"/>
                </a:lnTo>
                <a:lnTo>
                  <a:pt x="12" y="85"/>
                </a:lnTo>
                <a:lnTo>
                  <a:pt x="12" y="83"/>
                </a:lnTo>
                <a:lnTo>
                  <a:pt x="12" y="83"/>
                </a:lnTo>
                <a:lnTo>
                  <a:pt x="11" y="83"/>
                </a:lnTo>
                <a:lnTo>
                  <a:pt x="9" y="83"/>
                </a:lnTo>
                <a:lnTo>
                  <a:pt x="8" y="83"/>
                </a:lnTo>
                <a:lnTo>
                  <a:pt x="6" y="83"/>
                </a:lnTo>
                <a:lnTo>
                  <a:pt x="4" y="83"/>
                </a:lnTo>
                <a:lnTo>
                  <a:pt x="8" y="82"/>
                </a:lnTo>
                <a:lnTo>
                  <a:pt x="8" y="80"/>
                </a:lnTo>
                <a:lnTo>
                  <a:pt x="8" y="78"/>
                </a:lnTo>
                <a:lnTo>
                  <a:pt x="9" y="77"/>
                </a:lnTo>
                <a:lnTo>
                  <a:pt x="9" y="75"/>
                </a:lnTo>
                <a:lnTo>
                  <a:pt x="14" y="74"/>
                </a:lnTo>
                <a:lnTo>
                  <a:pt x="15" y="74"/>
                </a:lnTo>
                <a:lnTo>
                  <a:pt x="15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2" y="72"/>
                </a:lnTo>
                <a:lnTo>
                  <a:pt x="11" y="72"/>
                </a:lnTo>
                <a:lnTo>
                  <a:pt x="11" y="71"/>
                </a:lnTo>
                <a:lnTo>
                  <a:pt x="15" y="63"/>
                </a:lnTo>
                <a:lnTo>
                  <a:pt x="15" y="63"/>
                </a:lnTo>
                <a:lnTo>
                  <a:pt x="14" y="61"/>
                </a:lnTo>
                <a:lnTo>
                  <a:pt x="14" y="60"/>
                </a:lnTo>
                <a:lnTo>
                  <a:pt x="11" y="58"/>
                </a:lnTo>
                <a:lnTo>
                  <a:pt x="11" y="58"/>
                </a:lnTo>
                <a:lnTo>
                  <a:pt x="8" y="56"/>
                </a:lnTo>
                <a:lnTo>
                  <a:pt x="6" y="55"/>
                </a:lnTo>
                <a:lnTo>
                  <a:pt x="4" y="55"/>
                </a:lnTo>
                <a:lnTo>
                  <a:pt x="4" y="56"/>
                </a:lnTo>
                <a:lnTo>
                  <a:pt x="4" y="58"/>
                </a:lnTo>
                <a:lnTo>
                  <a:pt x="3" y="58"/>
                </a:lnTo>
                <a:lnTo>
                  <a:pt x="3" y="56"/>
                </a:lnTo>
                <a:lnTo>
                  <a:pt x="3" y="55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lnTo>
                  <a:pt x="0" y="52"/>
                </a:lnTo>
                <a:lnTo>
                  <a:pt x="0" y="50"/>
                </a:lnTo>
                <a:lnTo>
                  <a:pt x="1" y="49"/>
                </a:lnTo>
                <a:lnTo>
                  <a:pt x="4" y="45"/>
                </a:lnTo>
                <a:lnTo>
                  <a:pt x="6" y="45"/>
                </a:lnTo>
                <a:lnTo>
                  <a:pt x="8" y="44"/>
                </a:lnTo>
                <a:lnTo>
                  <a:pt x="8" y="44"/>
                </a:lnTo>
                <a:lnTo>
                  <a:pt x="9" y="44"/>
                </a:lnTo>
                <a:lnTo>
                  <a:pt x="9" y="42"/>
                </a:lnTo>
                <a:lnTo>
                  <a:pt x="9" y="42"/>
                </a:lnTo>
                <a:lnTo>
                  <a:pt x="9" y="42"/>
                </a:lnTo>
                <a:lnTo>
                  <a:pt x="11" y="41"/>
                </a:lnTo>
                <a:lnTo>
                  <a:pt x="14" y="41"/>
                </a:lnTo>
                <a:lnTo>
                  <a:pt x="15" y="41"/>
                </a:lnTo>
                <a:lnTo>
                  <a:pt x="17" y="39"/>
                </a:lnTo>
                <a:lnTo>
                  <a:pt x="17" y="37"/>
                </a:lnTo>
                <a:lnTo>
                  <a:pt x="19" y="37"/>
                </a:lnTo>
                <a:lnTo>
                  <a:pt x="19" y="37"/>
                </a:lnTo>
                <a:lnTo>
                  <a:pt x="19" y="37"/>
                </a:lnTo>
                <a:lnTo>
                  <a:pt x="19" y="36"/>
                </a:lnTo>
                <a:lnTo>
                  <a:pt x="20" y="36"/>
                </a:lnTo>
                <a:lnTo>
                  <a:pt x="22" y="36"/>
                </a:lnTo>
                <a:lnTo>
                  <a:pt x="23" y="36"/>
                </a:lnTo>
                <a:lnTo>
                  <a:pt x="25" y="34"/>
                </a:lnTo>
                <a:lnTo>
                  <a:pt x="25" y="34"/>
                </a:lnTo>
                <a:lnTo>
                  <a:pt x="25" y="33"/>
                </a:lnTo>
                <a:lnTo>
                  <a:pt x="26" y="31"/>
                </a:lnTo>
                <a:lnTo>
                  <a:pt x="28" y="30"/>
                </a:lnTo>
                <a:lnTo>
                  <a:pt x="30" y="28"/>
                </a:lnTo>
                <a:lnTo>
                  <a:pt x="30" y="28"/>
                </a:lnTo>
                <a:lnTo>
                  <a:pt x="30" y="28"/>
                </a:lnTo>
                <a:lnTo>
                  <a:pt x="31" y="28"/>
                </a:lnTo>
                <a:lnTo>
                  <a:pt x="31" y="25"/>
                </a:lnTo>
                <a:lnTo>
                  <a:pt x="31" y="23"/>
                </a:lnTo>
                <a:lnTo>
                  <a:pt x="31" y="23"/>
                </a:lnTo>
                <a:lnTo>
                  <a:pt x="33" y="22"/>
                </a:lnTo>
                <a:lnTo>
                  <a:pt x="34" y="22"/>
                </a:lnTo>
                <a:lnTo>
                  <a:pt x="34" y="22"/>
                </a:lnTo>
                <a:lnTo>
                  <a:pt x="34" y="22"/>
                </a:lnTo>
                <a:lnTo>
                  <a:pt x="36" y="22"/>
                </a:lnTo>
                <a:lnTo>
                  <a:pt x="36" y="20"/>
                </a:lnTo>
                <a:lnTo>
                  <a:pt x="38" y="20"/>
                </a:lnTo>
                <a:lnTo>
                  <a:pt x="38" y="22"/>
                </a:lnTo>
                <a:lnTo>
                  <a:pt x="39" y="22"/>
                </a:lnTo>
                <a:lnTo>
                  <a:pt x="39" y="23"/>
                </a:lnTo>
                <a:lnTo>
                  <a:pt x="39" y="23"/>
                </a:lnTo>
                <a:lnTo>
                  <a:pt x="39" y="25"/>
                </a:lnTo>
                <a:lnTo>
                  <a:pt x="41" y="25"/>
                </a:lnTo>
                <a:lnTo>
                  <a:pt x="42" y="25"/>
                </a:lnTo>
                <a:lnTo>
                  <a:pt x="44" y="26"/>
                </a:lnTo>
                <a:lnTo>
                  <a:pt x="45" y="26"/>
                </a:lnTo>
                <a:lnTo>
                  <a:pt x="45" y="26"/>
                </a:lnTo>
                <a:lnTo>
                  <a:pt x="47" y="26"/>
                </a:lnTo>
                <a:lnTo>
                  <a:pt x="52" y="26"/>
                </a:lnTo>
                <a:lnTo>
                  <a:pt x="52" y="26"/>
                </a:lnTo>
                <a:lnTo>
                  <a:pt x="53" y="26"/>
                </a:lnTo>
                <a:lnTo>
                  <a:pt x="53" y="28"/>
                </a:lnTo>
                <a:lnTo>
                  <a:pt x="55" y="28"/>
                </a:lnTo>
                <a:lnTo>
                  <a:pt x="55" y="26"/>
                </a:lnTo>
                <a:lnTo>
                  <a:pt x="56" y="25"/>
                </a:lnTo>
                <a:lnTo>
                  <a:pt x="56" y="25"/>
                </a:lnTo>
                <a:lnTo>
                  <a:pt x="56" y="23"/>
                </a:lnTo>
                <a:lnTo>
                  <a:pt x="56" y="23"/>
                </a:lnTo>
                <a:lnTo>
                  <a:pt x="55" y="22"/>
                </a:lnTo>
                <a:lnTo>
                  <a:pt x="53" y="20"/>
                </a:lnTo>
                <a:lnTo>
                  <a:pt x="53" y="20"/>
                </a:lnTo>
                <a:lnTo>
                  <a:pt x="53" y="19"/>
                </a:lnTo>
                <a:lnTo>
                  <a:pt x="53" y="19"/>
                </a:lnTo>
                <a:lnTo>
                  <a:pt x="53" y="17"/>
                </a:lnTo>
                <a:lnTo>
                  <a:pt x="53" y="17"/>
                </a:lnTo>
                <a:lnTo>
                  <a:pt x="55" y="17"/>
                </a:lnTo>
                <a:lnTo>
                  <a:pt x="56" y="17"/>
                </a:lnTo>
                <a:lnTo>
                  <a:pt x="58" y="17"/>
                </a:lnTo>
                <a:lnTo>
                  <a:pt x="61" y="17"/>
                </a:lnTo>
                <a:lnTo>
                  <a:pt x="63" y="15"/>
                </a:lnTo>
                <a:lnTo>
                  <a:pt x="64" y="17"/>
                </a:lnTo>
                <a:lnTo>
                  <a:pt x="66" y="17"/>
                </a:lnTo>
                <a:lnTo>
                  <a:pt x="66" y="15"/>
                </a:lnTo>
                <a:lnTo>
                  <a:pt x="67" y="14"/>
                </a:lnTo>
                <a:lnTo>
                  <a:pt x="69" y="14"/>
                </a:lnTo>
                <a:lnTo>
                  <a:pt x="69" y="14"/>
                </a:lnTo>
                <a:lnTo>
                  <a:pt x="69" y="12"/>
                </a:lnTo>
                <a:lnTo>
                  <a:pt x="69" y="12"/>
                </a:lnTo>
                <a:lnTo>
                  <a:pt x="71" y="11"/>
                </a:lnTo>
                <a:lnTo>
                  <a:pt x="71" y="9"/>
                </a:lnTo>
                <a:lnTo>
                  <a:pt x="72" y="9"/>
                </a:lnTo>
                <a:lnTo>
                  <a:pt x="72" y="9"/>
                </a:lnTo>
                <a:lnTo>
                  <a:pt x="74" y="9"/>
                </a:lnTo>
                <a:lnTo>
                  <a:pt x="74" y="11"/>
                </a:lnTo>
                <a:lnTo>
                  <a:pt x="75" y="11"/>
                </a:lnTo>
                <a:lnTo>
                  <a:pt x="75" y="9"/>
                </a:lnTo>
                <a:lnTo>
                  <a:pt x="75" y="9"/>
                </a:lnTo>
                <a:lnTo>
                  <a:pt x="77" y="9"/>
                </a:lnTo>
                <a:lnTo>
                  <a:pt x="77" y="9"/>
                </a:lnTo>
                <a:lnTo>
                  <a:pt x="77" y="6"/>
                </a:lnTo>
                <a:lnTo>
                  <a:pt x="79" y="4"/>
                </a:lnTo>
                <a:lnTo>
                  <a:pt x="79" y="3"/>
                </a:lnTo>
                <a:lnTo>
                  <a:pt x="79" y="1"/>
                </a:lnTo>
                <a:lnTo>
                  <a:pt x="79" y="0"/>
                </a:lnTo>
                <a:lnTo>
                  <a:pt x="80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0" name="Freeform 237"/>
          <p:cNvSpPr>
            <a:spLocks noEditPoints="1"/>
          </p:cNvSpPr>
          <p:nvPr/>
        </p:nvSpPr>
        <p:spPr bwMode="auto">
          <a:xfrm>
            <a:off x="3455496" y="6126356"/>
            <a:ext cx="399824" cy="337196"/>
          </a:xfrm>
          <a:custGeom>
            <a:avLst/>
            <a:gdLst>
              <a:gd name="T0" fmla="*/ 13 w 76"/>
              <a:gd name="T1" fmla="*/ 58 h 63"/>
              <a:gd name="T2" fmla="*/ 10 w 76"/>
              <a:gd name="T3" fmla="*/ 50 h 63"/>
              <a:gd name="T4" fmla="*/ 10 w 76"/>
              <a:gd name="T5" fmla="*/ 48 h 63"/>
              <a:gd name="T6" fmla="*/ 74 w 76"/>
              <a:gd name="T7" fmla="*/ 3 h 63"/>
              <a:gd name="T8" fmla="*/ 73 w 76"/>
              <a:gd name="T9" fmla="*/ 9 h 63"/>
              <a:gd name="T10" fmla="*/ 74 w 76"/>
              <a:gd name="T11" fmla="*/ 12 h 63"/>
              <a:gd name="T12" fmla="*/ 76 w 76"/>
              <a:gd name="T13" fmla="*/ 22 h 63"/>
              <a:gd name="T14" fmla="*/ 76 w 76"/>
              <a:gd name="T15" fmla="*/ 29 h 63"/>
              <a:gd name="T16" fmla="*/ 74 w 76"/>
              <a:gd name="T17" fmla="*/ 36 h 63"/>
              <a:gd name="T18" fmla="*/ 71 w 76"/>
              <a:gd name="T19" fmla="*/ 34 h 63"/>
              <a:gd name="T20" fmla="*/ 65 w 76"/>
              <a:gd name="T21" fmla="*/ 39 h 63"/>
              <a:gd name="T22" fmla="*/ 58 w 76"/>
              <a:gd name="T23" fmla="*/ 41 h 63"/>
              <a:gd name="T24" fmla="*/ 58 w 76"/>
              <a:gd name="T25" fmla="*/ 44 h 63"/>
              <a:gd name="T26" fmla="*/ 54 w 76"/>
              <a:gd name="T27" fmla="*/ 42 h 63"/>
              <a:gd name="T28" fmla="*/ 51 w 76"/>
              <a:gd name="T29" fmla="*/ 45 h 63"/>
              <a:gd name="T30" fmla="*/ 51 w 76"/>
              <a:gd name="T31" fmla="*/ 48 h 63"/>
              <a:gd name="T32" fmla="*/ 55 w 76"/>
              <a:gd name="T33" fmla="*/ 53 h 63"/>
              <a:gd name="T34" fmla="*/ 54 w 76"/>
              <a:gd name="T35" fmla="*/ 56 h 63"/>
              <a:gd name="T36" fmla="*/ 51 w 76"/>
              <a:gd name="T37" fmla="*/ 56 h 63"/>
              <a:gd name="T38" fmla="*/ 47 w 76"/>
              <a:gd name="T39" fmla="*/ 55 h 63"/>
              <a:gd name="T40" fmla="*/ 43 w 76"/>
              <a:gd name="T41" fmla="*/ 56 h 63"/>
              <a:gd name="T42" fmla="*/ 40 w 76"/>
              <a:gd name="T43" fmla="*/ 56 h 63"/>
              <a:gd name="T44" fmla="*/ 38 w 76"/>
              <a:gd name="T45" fmla="*/ 59 h 63"/>
              <a:gd name="T46" fmla="*/ 35 w 76"/>
              <a:gd name="T47" fmla="*/ 61 h 63"/>
              <a:gd name="T48" fmla="*/ 30 w 76"/>
              <a:gd name="T49" fmla="*/ 63 h 63"/>
              <a:gd name="T50" fmla="*/ 22 w 76"/>
              <a:gd name="T51" fmla="*/ 59 h 63"/>
              <a:gd name="T52" fmla="*/ 17 w 76"/>
              <a:gd name="T53" fmla="*/ 59 h 63"/>
              <a:gd name="T54" fmla="*/ 21 w 76"/>
              <a:gd name="T55" fmla="*/ 55 h 63"/>
              <a:gd name="T56" fmla="*/ 16 w 76"/>
              <a:gd name="T57" fmla="*/ 53 h 63"/>
              <a:gd name="T58" fmla="*/ 11 w 76"/>
              <a:gd name="T59" fmla="*/ 55 h 63"/>
              <a:gd name="T60" fmla="*/ 11 w 76"/>
              <a:gd name="T61" fmla="*/ 47 h 63"/>
              <a:gd name="T62" fmla="*/ 8 w 76"/>
              <a:gd name="T63" fmla="*/ 44 h 63"/>
              <a:gd name="T64" fmla="*/ 5 w 76"/>
              <a:gd name="T65" fmla="*/ 36 h 63"/>
              <a:gd name="T66" fmla="*/ 5 w 76"/>
              <a:gd name="T67" fmla="*/ 31 h 63"/>
              <a:gd name="T68" fmla="*/ 2 w 76"/>
              <a:gd name="T69" fmla="*/ 23 h 63"/>
              <a:gd name="T70" fmla="*/ 0 w 76"/>
              <a:gd name="T71" fmla="*/ 17 h 63"/>
              <a:gd name="T72" fmla="*/ 3 w 76"/>
              <a:gd name="T73" fmla="*/ 15 h 63"/>
              <a:gd name="T74" fmla="*/ 8 w 76"/>
              <a:gd name="T75" fmla="*/ 9 h 63"/>
              <a:gd name="T76" fmla="*/ 14 w 76"/>
              <a:gd name="T77" fmla="*/ 4 h 63"/>
              <a:gd name="T78" fmla="*/ 21 w 76"/>
              <a:gd name="T79" fmla="*/ 4 h 63"/>
              <a:gd name="T80" fmla="*/ 25 w 76"/>
              <a:gd name="T81" fmla="*/ 4 h 63"/>
              <a:gd name="T82" fmla="*/ 35 w 76"/>
              <a:gd name="T83" fmla="*/ 4 h 63"/>
              <a:gd name="T84" fmla="*/ 38 w 76"/>
              <a:gd name="T85" fmla="*/ 6 h 63"/>
              <a:gd name="T86" fmla="*/ 41 w 76"/>
              <a:gd name="T87" fmla="*/ 6 h 63"/>
              <a:gd name="T88" fmla="*/ 43 w 76"/>
              <a:gd name="T89" fmla="*/ 7 h 63"/>
              <a:gd name="T90" fmla="*/ 46 w 76"/>
              <a:gd name="T91" fmla="*/ 7 h 63"/>
              <a:gd name="T92" fmla="*/ 52 w 76"/>
              <a:gd name="T93" fmla="*/ 11 h 63"/>
              <a:gd name="T94" fmla="*/ 54 w 76"/>
              <a:gd name="T95" fmla="*/ 6 h 63"/>
              <a:gd name="T96" fmla="*/ 55 w 76"/>
              <a:gd name="T97" fmla="*/ 4 h 63"/>
              <a:gd name="T98" fmla="*/ 60 w 76"/>
              <a:gd name="T99" fmla="*/ 3 h 63"/>
              <a:gd name="T100" fmla="*/ 62 w 76"/>
              <a:gd name="T101" fmla="*/ 3 h 63"/>
              <a:gd name="T102" fmla="*/ 65 w 76"/>
              <a:gd name="T103" fmla="*/ 6 h 63"/>
              <a:gd name="T104" fmla="*/ 68 w 76"/>
              <a:gd name="T105" fmla="*/ 4 h 63"/>
              <a:gd name="T106" fmla="*/ 71 w 76"/>
              <a:gd name="T107" fmla="*/ 1 h 63"/>
              <a:gd name="T108" fmla="*/ 74 w 76"/>
              <a:gd name="T109" fmla="*/ 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" h="63">
                <a:moveTo>
                  <a:pt x="13" y="56"/>
                </a:moveTo>
                <a:lnTo>
                  <a:pt x="14" y="58"/>
                </a:lnTo>
                <a:lnTo>
                  <a:pt x="14" y="58"/>
                </a:lnTo>
                <a:lnTo>
                  <a:pt x="13" y="58"/>
                </a:lnTo>
                <a:lnTo>
                  <a:pt x="13" y="56"/>
                </a:lnTo>
                <a:close/>
                <a:moveTo>
                  <a:pt x="10" y="48"/>
                </a:move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close/>
                <a:moveTo>
                  <a:pt x="74" y="0"/>
                </a:moveTo>
                <a:lnTo>
                  <a:pt x="76" y="1"/>
                </a:lnTo>
                <a:lnTo>
                  <a:pt x="74" y="3"/>
                </a:lnTo>
                <a:lnTo>
                  <a:pt x="74" y="4"/>
                </a:lnTo>
                <a:lnTo>
                  <a:pt x="73" y="4"/>
                </a:lnTo>
                <a:lnTo>
                  <a:pt x="73" y="6"/>
                </a:lnTo>
                <a:lnTo>
                  <a:pt x="73" y="9"/>
                </a:lnTo>
                <a:lnTo>
                  <a:pt x="73" y="9"/>
                </a:lnTo>
                <a:lnTo>
                  <a:pt x="73" y="11"/>
                </a:lnTo>
                <a:lnTo>
                  <a:pt x="73" y="11"/>
                </a:lnTo>
                <a:lnTo>
                  <a:pt x="74" y="12"/>
                </a:lnTo>
                <a:lnTo>
                  <a:pt x="76" y="15"/>
                </a:lnTo>
                <a:lnTo>
                  <a:pt x="76" y="17"/>
                </a:lnTo>
                <a:lnTo>
                  <a:pt x="76" y="18"/>
                </a:lnTo>
                <a:lnTo>
                  <a:pt x="76" y="22"/>
                </a:lnTo>
                <a:lnTo>
                  <a:pt x="74" y="25"/>
                </a:lnTo>
                <a:lnTo>
                  <a:pt x="74" y="26"/>
                </a:lnTo>
                <a:lnTo>
                  <a:pt x="74" y="28"/>
                </a:lnTo>
                <a:lnTo>
                  <a:pt x="76" y="29"/>
                </a:lnTo>
                <a:lnTo>
                  <a:pt x="76" y="31"/>
                </a:lnTo>
                <a:lnTo>
                  <a:pt x="76" y="33"/>
                </a:lnTo>
                <a:lnTo>
                  <a:pt x="74" y="34"/>
                </a:lnTo>
                <a:lnTo>
                  <a:pt x="74" y="36"/>
                </a:lnTo>
                <a:lnTo>
                  <a:pt x="73" y="36"/>
                </a:lnTo>
                <a:lnTo>
                  <a:pt x="73" y="34"/>
                </a:lnTo>
                <a:lnTo>
                  <a:pt x="71" y="34"/>
                </a:lnTo>
                <a:lnTo>
                  <a:pt x="71" y="34"/>
                </a:lnTo>
                <a:lnTo>
                  <a:pt x="70" y="36"/>
                </a:lnTo>
                <a:lnTo>
                  <a:pt x="68" y="37"/>
                </a:lnTo>
                <a:lnTo>
                  <a:pt x="66" y="39"/>
                </a:lnTo>
                <a:lnTo>
                  <a:pt x="65" y="39"/>
                </a:lnTo>
                <a:lnTo>
                  <a:pt x="63" y="39"/>
                </a:lnTo>
                <a:lnTo>
                  <a:pt x="62" y="41"/>
                </a:lnTo>
                <a:lnTo>
                  <a:pt x="60" y="41"/>
                </a:lnTo>
                <a:lnTo>
                  <a:pt x="58" y="41"/>
                </a:lnTo>
                <a:lnTo>
                  <a:pt x="58" y="41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8" y="44"/>
                </a:lnTo>
                <a:lnTo>
                  <a:pt x="57" y="44"/>
                </a:lnTo>
                <a:lnTo>
                  <a:pt x="55" y="44"/>
                </a:lnTo>
                <a:lnTo>
                  <a:pt x="54" y="42"/>
                </a:lnTo>
                <a:lnTo>
                  <a:pt x="52" y="44"/>
                </a:lnTo>
                <a:lnTo>
                  <a:pt x="52" y="44"/>
                </a:lnTo>
                <a:lnTo>
                  <a:pt x="52" y="45"/>
                </a:lnTo>
                <a:lnTo>
                  <a:pt x="51" y="45"/>
                </a:lnTo>
                <a:lnTo>
                  <a:pt x="51" y="45"/>
                </a:lnTo>
                <a:lnTo>
                  <a:pt x="51" y="45"/>
                </a:lnTo>
                <a:lnTo>
                  <a:pt x="51" y="47"/>
                </a:lnTo>
                <a:lnTo>
                  <a:pt x="51" y="48"/>
                </a:lnTo>
                <a:lnTo>
                  <a:pt x="51" y="50"/>
                </a:lnTo>
                <a:lnTo>
                  <a:pt x="52" y="50"/>
                </a:lnTo>
                <a:lnTo>
                  <a:pt x="54" y="53"/>
                </a:lnTo>
                <a:lnTo>
                  <a:pt x="55" y="53"/>
                </a:lnTo>
                <a:lnTo>
                  <a:pt x="55" y="53"/>
                </a:lnTo>
                <a:lnTo>
                  <a:pt x="55" y="55"/>
                </a:lnTo>
                <a:lnTo>
                  <a:pt x="55" y="56"/>
                </a:lnTo>
                <a:lnTo>
                  <a:pt x="54" y="56"/>
                </a:lnTo>
                <a:lnTo>
                  <a:pt x="52" y="56"/>
                </a:lnTo>
                <a:lnTo>
                  <a:pt x="52" y="56"/>
                </a:lnTo>
                <a:lnTo>
                  <a:pt x="51" y="56"/>
                </a:lnTo>
                <a:lnTo>
                  <a:pt x="51" y="56"/>
                </a:lnTo>
                <a:lnTo>
                  <a:pt x="51" y="55"/>
                </a:lnTo>
                <a:lnTo>
                  <a:pt x="49" y="55"/>
                </a:lnTo>
                <a:lnTo>
                  <a:pt x="49" y="55"/>
                </a:lnTo>
                <a:lnTo>
                  <a:pt x="47" y="55"/>
                </a:lnTo>
                <a:lnTo>
                  <a:pt x="46" y="55"/>
                </a:lnTo>
                <a:lnTo>
                  <a:pt x="44" y="55"/>
                </a:lnTo>
                <a:lnTo>
                  <a:pt x="44" y="55"/>
                </a:lnTo>
                <a:lnTo>
                  <a:pt x="43" y="56"/>
                </a:lnTo>
                <a:lnTo>
                  <a:pt x="43" y="56"/>
                </a:lnTo>
                <a:lnTo>
                  <a:pt x="41" y="55"/>
                </a:lnTo>
                <a:lnTo>
                  <a:pt x="40" y="55"/>
                </a:lnTo>
                <a:lnTo>
                  <a:pt x="40" y="56"/>
                </a:lnTo>
                <a:lnTo>
                  <a:pt x="40" y="56"/>
                </a:lnTo>
                <a:lnTo>
                  <a:pt x="40" y="58"/>
                </a:lnTo>
                <a:lnTo>
                  <a:pt x="40" y="58"/>
                </a:lnTo>
                <a:lnTo>
                  <a:pt x="38" y="59"/>
                </a:lnTo>
                <a:lnTo>
                  <a:pt x="36" y="59"/>
                </a:lnTo>
                <a:lnTo>
                  <a:pt x="36" y="61"/>
                </a:lnTo>
                <a:lnTo>
                  <a:pt x="36" y="61"/>
                </a:lnTo>
                <a:lnTo>
                  <a:pt x="35" y="61"/>
                </a:lnTo>
                <a:lnTo>
                  <a:pt x="32" y="61"/>
                </a:lnTo>
                <a:lnTo>
                  <a:pt x="32" y="61"/>
                </a:lnTo>
                <a:lnTo>
                  <a:pt x="32" y="63"/>
                </a:lnTo>
                <a:lnTo>
                  <a:pt x="30" y="63"/>
                </a:lnTo>
                <a:lnTo>
                  <a:pt x="29" y="61"/>
                </a:lnTo>
                <a:lnTo>
                  <a:pt x="24" y="59"/>
                </a:lnTo>
                <a:lnTo>
                  <a:pt x="22" y="59"/>
                </a:lnTo>
                <a:lnTo>
                  <a:pt x="22" y="59"/>
                </a:lnTo>
                <a:lnTo>
                  <a:pt x="22" y="59"/>
                </a:lnTo>
                <a:lnTo>
                  <a:pt x="19" y="61"/>
                </a:lnTo>
                <a:lnTo>
                  <a:pt x="17" y="61"/>
                </a:lnTo>
                <a:lnTo>
                  <a:pt x="17" y="59"/>
                </a:lnTo>
                <a:lnTo>
                  <a:pt x="17" y="59"/>
                </a:lnTo>
                <a:lnTo>
                  <a:pt x="17" y="58"/>
                </a:lnTo>
                <a:lnTo>
                  <a:pt x="19" y="58"/>
                </a:lnTo>
                <a:lnTo>
                  <a:pt x="21" y="55"/>
                </a:lnTo>
                <a:lnTo>
                  <a:pt x="19" y="53"/>
                </a:lnTo>
                <a:lnTo>
                  <a:pt x="19" y="52"/>
                </a:lnTo>
                <a:lnTo>
                  <a:pt x="17" y="52"/>
                </a:lnTo>
                <a:lnTo>
                  <a:pt x="16" y="53"/>
                </a:lnTo>
                <a:lnTo>
                  <a:pt x="16" y="55"/>
                </a:lnTo>
                <a:lnTo>
                  <a:pt x="14" y="55"/>
                </a:lnTo>
                <a:lnTo>
                  <a:pt x="14" y="55"/>
                </a:lnTo>
                <a:lnTo>
                  <a:pt x="11" y="55"/>
                </a:lnTo>
                <a:lnTo>
                  <a:pt x="11" y="53"/>
                </a:lnTo>
                <a:lnTo>
                  <a:pt x="11" y="52"/>
                </a:lnTo>
                <a:lnTo>
                  <a:pt x="11" y="48"/>
                </a:lnTo>
                <a:lnTo>
                  <a:pt x="11" y="47"/>
                </a:lnTo>
                <a:lnTo>
                  <a:pt x="10" y="45"/>
                </a:lnTo>
                <a:lnTo>
                  <a:pt x="10" y="44"/>
                </a:lnTo>
                <a:lnTo>
                  <a:pt x="10" y="42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6" y="37"/>
                </a:lnTo>
                <a:lnTo>
                  <a:pt x="5" y="36"/>
                </a:lnTo>
                <a:lnTo>
                  <a:pt x="6" y="34"/>
                </a:lnTo>
                <a:lnTo>
                  <a:pt x="6" y="33"/>
                </a:lnTo>
                <a:lnTo>
                  <a:pt x="5" y="33"/>
                </a:lnTo>
                <a:lnTo>
                  <a:pt x="5" y="31"/>
                </a:lnTo>
                <a:lnTo>
                  <a:pt x="2" y="29"/>
                </a:lnTo>
                <a:lnTo>
                  <a:pt x="2" y="28"/>
                </a:lnTo>
                <a:lnTo>
                  <a:pt x="2" y="25"/>
                </a:lnTo>
                <a:lnTo>
                  <a:pt x="2" y="23"/>
                </a:lnTo>
                <a:lnTo>
                  <a:pt x="0" y="22"/>
                </a:lnTo>
                <a:lnTo>
                  <a:pt x="0" y="20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lnTo>
                  <a:pt x="3" y="17"/>
                </a:lnTo>
                <a:lnTo>
                  <a:pt x="3" y="15"/>
                </a:lnTo>
                <a:lnTo>
                  <a:pt x="3" y="15"/>
                </a:lnTo>
                <a:lnTo>
                  <a:pt x="5" y="14"/>
                </a:lnTo>
                <a:lnTo>
                  <a:pt x="6" y="12"/>
                </a:lnTo>
                <a:lnTo>
                  <a:pt x="6" y="11"/>
                </a:lnTo>
                <a:lnTo>
                  <a:pt x="8" y="9"/>
                </a:lnTo>
                <a:lnTo>
                  <a:pt x="8" y="7"/>
                </a:lnTo>
                <a:lnTo>
                  <a:pt x="10" y="6"/>
                </a:lnTo>
                <a:lnTo>
                  <a:pt x="13" y="6"/>
                </a:lnTo>
                <a:lnTo>
                  <a:pt x="14" y="4"/>
                </a:lnTo>
                <a:lnTo>
                  <a:pt x="16" y="4"/>
                </a:lnTo>
                <a:lnTo>
                  <a:pt x="17" y="4"/>
                </a:lnTo>
                <a:lnTo>
                  <a:pt x="19" y="4"/>
                </a:lnTo>
                <a:lnTo>
                  <a:pt x="21" y="4"/>
                </a:lnTo>
                <a:lnTo>
                  <a:pt x="22" y="4"/>
                </a:lnTo>
                <a:lnTo>
                  <a:pt x="22" y="4"/>
                </a:lnTo>
                <a:lnTo>
                  <a:pt x="24" y="4"/>
                </a:lnTo>
                <a:lnTo>
                  <a:pt x="25" y="4"/>
                </a:lnTo>
                <a:lnTo>
                  <a:pt x="27" y="4"/>
                </a:lnTo>
                <a:lnTo>
                  <a:pt x="30" y="4"/>
                </a:lnTo>
                <a:lnTo>
                  <a:pt x="33" y="4"/>
                </a:lnTo>
                <a:lnTo>
                  <a:pt x="35" y="4"/>
                </a:lnTo>
                <a:lnTo>
                  <a:pt x="36" y="4"/>
                </a:lnTo>
                <a:lnTo>
                  <a:pt x="38" y="4"/>
                </a:lnTo>
                <a:lnTo>
                  <a:pt x="38" y="6"/>
                </a:lnTo>
                <a:lnTo>
                  <a:pt x="38" y="6"/>
                </a:lnTo>
                <a:lnTo>
                  <a:pt x="40" y="7"/>
                </a:lnTo>
                <a:lnTo>
                  <a:pt x="40" y="7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1" y="6"/>
                </a:lnTo>
                <a:lnTo>
                  <a:pt x="43" y="7"/>
                </a:lnTo>
                <a:lnTo>
                  <a:pt x="43" y="7"/>
                </a:lnTo>
                <a:lnTo>
                  <a:pt x="44" y="9"/>
                </a:lnTo>
                <a:lnTo>
                  <a:pt x="44" y="9"/>
                </a:lnTo>
                <a:lnTo>
                  <a:pt x="46" y="7"/>
                </a:lnTo>
                <a:lnTo>
                  <a:pt x="49" y="9"/>
                </a:lnTo>
                <a:lnTo>
                  <a:pt x="49" y="9"/>
                </a:lnTo>
                <a:lnTo>
                  <a:pt x="51" y="11"/>
                </a:lnTo>
                <a:lnTo>
                  <a:pt x="52" y="11"/>
                </a:lnTo>
                <a:lnTo>
                  <a:pt x="54" y="11"/>
                </a:lnTo>
                <a:lnTo>
                  <a:pt x="55" y="9"/>
                </a:lnTo>
                <a:lnTo>
                  <a:pt x="54" y="9"/>
                </a:lnTo>
                <a:lnTo>
                  <a:pt x="54" y="6"/>
                </a:lnTo>
                <a:lnTo>
                  <a:pt x="52" y="6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7" y="3"/>
                </a:lnTo>
                <a:lnTo>
                  <a:pt x="57" y="3"/>
                </a:lnTo>
                <a:lnTo>
                  <a:pt x="58" y="4"/>
                </a:lnTo>
                <a:lnTo>
                  <a:pt x="60" y="3"/>
                </a:lnTo>
                <a:lnTo>
                  <a:pt x="60" y="1"/>
                </a:lnTo>
                <a:lnTo>
                  <a:pt x="60" y="3"/>
                </a:lnTo>
                <a:lnTo>
                  <a:pt x="62" y="3"/>
                </a:lnTo>
                <a:lnTo>
                  <a:pt x="62" y="3"/>
                </a:lnTo>
                <a:lnTo>
                  <a:pt x="63" y="4"/>
                </a:lnTo>
                <a:lnTo>
                  <a:pt x="63" y="4"/>
                </a:lnTo>
                <a:lnTo>
                  <a:pt x="65" y="6"/>
                </a:lnTo>
                <a:lnTo>
                  <a:pt x="65" y="6"/>
                </a:lnTo>
                <a:lnTo>
                  <a:pt x="66" y="6"/>
                </a:lnTo>
                <a:lnTo>
                  <a:pt x="66" y="6"/>
                </a:lnTo>
                <a:lnTo>
                  <a:pt x="68" y="4"/>
                </a:lnTo>
                <a:lnTo>
                  <a:pt x="68" y="4"/>
                </a:lnTo>
                <a:lnTo>
                  <a:pt x="68" y="4"/>
                </a:lnTo>
                <a:lnTo>
                  <a:pt x="70" y="4"/>
                </a:lnTo>
                <a:lnTo>
                  <a:pt x="71" y="3"/>
                </a:lnTo>
                <a:lnTo>
                  <a:pt x="71" y="1"/>
                </a:lnTo>
                <a:lnTo>
                  <a:pt x="71" y="1"/>
                </a:lnTo>
                <a:lnTo>
                  <a:pt x="73" y="3"/>
                </a:lnTo>
                <a:lnTo>
                  <a:pt x="74" y="1"/>
                </a:lnTo>
                <a:lnTo>
                  <a:pt x="74" y="1"/>
                </a:lnTo>
                <a:lnTo>
                  <a:pt x="7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1" name="Freeform 238"/>
          <p:cNvSpPr>
            <a:spLocks noEditPoints="1"/>
          </p:cNvSpPr>
          <p:nvPr/>
        </p:nvSpPr>
        <p:spPr bwMode="auto">
          <a:xfrm>
            <a:off x="935554" y="3712479"/>
            <a:ext cx="836476" cy="369310"/>
          </a:xfrm>
          <a:custGeom>
            <a:avLst/>
            <a:gdLst>
              <a:gd name="T0" fmla="*/ 22 w 159"/>
              <a:gd name="T1" fmla="*/ 58 h 69"/>
              <a:gd name="T2" fmla="*/ 36 w 159"/>
              <a:gd name="T3" fmla="*/ 57 h 69"/>
              <a:gd name="T4" fmla="*/ 27 w 159"/>
              <a:gd name="T5" fmla="*/ 54 h 69"/>
              <a:gd name="T6" fmla="*/ 27 w 159"/>
              <a:gd name="T7" fmla="*/ 57 h 69"/>
              <a:gd name="T8" fmla="*/ 30 w 159"/>
              <a:gd name="T9" fmla="*/ 55 h 69"/>
              <a:gd name="T10" fmla="*/ 79 w 159"/>
              <a:gd name="T11" fmla="*/ 3 h 69"/>
              <a:gd name="T12" fmla="*/ 96 w 159"/>
              <a:gd name="T13" fmla="*/ 6 h 69"/>
              <a:gd name="T14" fmla="*/ 113 w 159"/>
              <a:gd name="T15" fmla="*/ 5 h 69"/>
              <a:gd name="T16" fmla="*/ 128 w 159"/>
              <a:gd name="T17" fmla="*/ 6 h 69"/>
              <a:gd name="T18" fmla="*/ 142 w 159"/>
              <a:gd name="T19" fmla="*/ 8 h 69"/>
              <a:gd name="T20" fmla="*/ 148 w 159"/>
              <a:gd name="T21" fmla="*/ 14 h 69"/>
              <a:gd name="T22" fmla="*/ 159 w 159"/>
              <a:gd name="T23" fmla="*/ 20 h 69"/>
              <a:gd name="T24" fmla="*/ 150 w 159"/>
              <a:gd name="T25" fmla="*/ 25 h 69"/>
              <a:gd name="T26" fmla="*/ 132 w 159"/>
              <a:gd name="T27" fmla="*/ 33 h 69"/>
              <a:gd name="T28" fmla="*/ 121 w 159"/>
              <a:gd name="T29" fmla="*/ 39 h 69"/>
              <a:gd name="T30" fmla="*/ 109 w 159"/>
              <a:gd name="T31" fmla="*/ 42 h 69"/>
              <a:gd name="T32" fmla="*/ 102 w 159"/>
              <a:gd name="T33" fmla="*/ 50 h 69"/>
              <a:gd name="T34" fmla="*/ 94 w 159"/>
              <a:gd name="T35" fmla="*/ 50 h 69"/>
              <a:gd name="T36" fmla="*/ 85 w 159"/>
              <a:gd name="T37" fmla="*/ 49 h 69"/>
              <a:gd name="T38" fmla="*/ 82 w 159"/>
              <a:gd name="T39" fmla="*/ 50 h 69"/>
              <a:gd name="T40" fmla="*/ 69 w 159"/>
              <a:gd name="T41" fmla="*/ 55 h 69"/>
              <a:gd name="T42" fmla="*/ 68 w 159"/>
              <a:gd name="T43" fmla="*/ 61 h 69"/>
              <a:gd name="T44" fmla="*/ 63 w 159"/>
              <a:gd name="T45" fmla="*/ 66 h 69"/>
              <a:gd name="T46" fmla="*/ 53 w 159"/>
              <a:gd name="T47" fmla="*/ 68 h 69"/>
              <a:gd name="T48" fmla="*/ 44 w 159"/>
              <a:gd name="T49" fmla="*/ 69 h 69"/>
              <a:gd name="T50" fmla="*/ 36 w 159"/>
              <a:gd name="T51" fmla="*/ 68 h 69"/>
              <a:gd name="T52" fmla="*/ 33 w 159"/>
              <a:gd name="T53" fmla="*/ 63 h 69"/>
              <a:gd name="T54" fmla="*/ 28 w 159"/>
              <a:gd name="T55" fmla="*/ 65 h 69"/>
              <a:gd name="T56" fmla="*/ 20 w 159"/>
              <a:gd name="T57" fmla="*/ 63 h 69"/>
              <a:gd name="T58" fmla="*/ 12 w 159"/>
              <a:gd name="T59" fmla="*/ 63 h 69"/>
              <a:gd name="T60" fmla="*/ 1 w 159"/>
              <a:gd name="T61" fmla="*/ 65 h 69"/>
              <a:gd name="T62" fmla="*/ 3 w 159"/>
              <a:gd name="T63" fmla="*/ 58 h 69"/>
              <a:gd name="T64" fmla="*/ 8 w 159"/>
              <a:gd name="T65" fmla="*/ 54 h 69"/>
              <a:gd name="T66" fmla="*/ 20 w 159"/>
              <a:gd name="T67" fmla="*/ 57 h 69"/>
              <a:gd name="T68" fmla="*/ 25 w 159"/>
              <a:gd name="T69" fmla="*/ 52 h 69"/>
              <a:gd name="T70" fmla="*/ 34 w 159"/>
              <a:gd name="T71" fmla="*/ 52 h 69"/>
              <a:gd name="T72" fmla="*/ 39 w 159"/>
              <a:gd name="T73" fmla="*/ 52 h 69"/>
              <a:gd name="T74" fmla="*/ 44 w 159"/>
              <a:gd name="T75" fmla="*/ 49 h 69"/>
              <a:gd name="T76" fmla="*/ 46 w 159"/>
              <a:gd name="T77" fmla="*/ 47 h 69"/>
              <a:gd name="T78" fmla="*/ 57 w 159"/>
              <a:gd name="T79" fmla="*/ 42 h 69"/>
              <a:gd name="T80" fmla="*/ 50 w 159"/>
              <a:gd name="T81" fmla="*/ 41 h 69"/>
              <a:gd name="T82" fmla="*/ 44 w 159"/>
              <a:gd name="T83" fmla="*/ 39 h 69"/>
              <a:gd name="T84" fmla="*/ 39 w 159"/>
              <a:gd name="T85" fmla="*/ 36 h 69"/>
              <a:gd name="T86" fmla="*/ 36 w 159"/>
              <a:gd name="T87" fmla="*/ 30 h 69"/>
              <a:gd name="T88" fmla="*/ 34 w 159"/>
              <a:gd name="T89" fmla="*/ 35 h 69"/>
              <a:gd name="T90" fmla="*/ 28 w 159"/>
              <a:gd name="T91" fmla="*/ 36 h 69"/>
              <a:gd name="T92" fmla="*/ 20 w 159"/>
              <a:gd name="T93" fmla="*/ 31 h 69"/>
              <a:gd name="T94" fmla="*/ 19 w 159"/>
              <a:gd name="T95" fmla="*/ 27 h 69"/>
              <a:gd name="T96" fmla="*/ 25 w 159"/>
              <a:gd name="T97" fmla="*/ 22 h 69"/>
              <a:gd name="T98" fmla="*/ 27 w 159"/>
              <a:gd name="T99" fmla="*/ 17 h 69"/>
              <a:gd name="T100" fmla="*/ 28 w 159"/>
              <a:gd name="T101" fmla="*/ 11 h 69"/>
              <a:gd name="T102" fmla="*/ 38 w 159"/>
              <a:gd name="T103" fmla="*/ 8 h 69"/>
              <a:gd name="T104" fmla="*/ 52 w 159"/>
              <a:gd name="T105" fmla="*/ 11 h 69"/>
              <a:gd name="T106" fmla="*/ 61 w 159"/>
              <a:gd name="T107" fmla="*/ 11 h 69"/>
              <a:gd name="T108" fmla="*/ 71 w 159"/>
              <a:gd name="T109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9" h="69">
                <a:moveTo>
                  <a:pt x="19" y="58"/>
                </a:moveTo>
                <a:lnTo>
                  <a:pt x="19" y="58"/>
                </a:lnTo>
                <a:lnTo>
                  <a:pt x="19" y="60"/>
                </a:lnTo>
                <a:lnTo>
                  <a:pt x="20" y="60"/>
                </a:lnTo>
                <a:lnTo>
                  <a:pt x="20" y="60"/>
                </a:lnTo>
                <a:lnTo>
                  <a:pt x="22" y="60"/>
                </a:lnTo>
                <a:lnTo>
                  <a:pt x="22" y="58"/>
                </a:lnTo>
                <a:lnTo>
                  <a:pt x="22" y="58"/>
                </a:lnTo>
                <a:lnTo>
                  <a:pt x="20" y="58"/>
                </a:lnTo>
                <a:lnTo>
                  <a:pt x="19" y="58"/>
                </a:lnTo>
                <a:lnTo>
                  <a:pt x="19" y="58"/>
                </a:lnTo>
                <a:close/>
                <a:moveTo>
                  <a:pt x="38" y="57"/>
                </a:moveTo>
                <a:lnTo>
                  <a:pt x="38" y="57"/>
                </a:lnTo>
                <a:lnTo>
                  <a:pt x="36" y="57"/>
                </a:lnTo>
                <a:lnTo>
                  <a:pt x="36" y="57"/>
                </a:lnTo>
                <a:lnTo>
                  <a:pt x="36" y="57"/>
                </a:lnTo>
                <a:lnTo>
                  <a:pt x="36" y="58"/>
                </a:lnTo>
                <a:lnTo>
                  <a:pt x="38" y="58"/>
                </a:lnTo>
                <a:lnTo>
                  <a:pt x="38" y="57"/>
                </a:lnTo>
                <a:lnTo>
                  <a:pt x="38" y="57"/>
                </a:lnTo>
                <a:close/>
                <a:moveTo>
                  <a:pt x="27" y="54"/>
                </a:moveTo>
                <a:lnTo>
                  <a:pt x="25" y="54"/>
                </a:lnTo>
                <a:lnTo>
                  <a:pt x="25" y="55"/>
                </a:lnTo>
                <a:lnTo>
                  <a:pt x="25" y="55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7"/>
                </a:lnTo>
                <a:lnTo>
                  <a:pt x="27" y="58"/>
                </a:lnTo>
                <a:lnTo>
                  <a:pt x="27" y="58"/>
                </a:lnTo>
                <a:lnTo>
                  <a:pt x="28" y="58"/>
                </a:lnTo>
                <a:lnTo>
                  <a:pt x="30" y="58"/>
                </a:lnTo>
                <a:lnTo>
                  <a:pt x="30" y="58"/>
                </a:lnTo>
                <a:lnTo>
                  <a:pt x="28" y="57"/>
                </a:lnTo>
                <a:lnTo>
                  <a:pt x="30" y="55"/>
                </a:lnTo>
                <a:lnTo>
                  <a:pt x="28" y="55"/>
                </a:lnTo>
                <a:lnTo>
                  <a:pt x="27" y="55"/>
                </a:lnTo>
                <a:lnTo>
                  <a:pt x="27" y="54"/>
                </a:lnTo>
                <a:lnTo>
                  <a:pt x="27" y="54"/>
                </a:lnTo>
                <a:close/>
                <a:moveTo>
                  <a:pt x="72" y="0"/>
                </a:moveTo>
                <a:lnTo>
                  <a:pt x="75" y="2"/>
                </a:lnTo>
                <a:lnTo>
                  <a:pt x="79" y="3"/>
                </a:lnTo>
                <a:lnTo>
                  <a:pt x="82" y="5"/>
                </a:lnTo>
                <a:lnTo>
                  <a:pt x="85" y="6"/>
                </a:lnTo>
                <a:lnTo>
                  <a:pt x="90" y="8"/>
                </a:lnTo>
                <a:lnTo>
                  <a:pt x="93" y="8"/>
                </a:lnTo>
                <a:lnTo>
                  <a:pt x="94" y="8"/>
                </a:lnTo>
                <a:lnTo>
                  <a:pt x="96" y="6"/>
                </a:lnTo>
                <a:lnTo>
                  <a:pt x="96" y="6"/>
                </a:lnTo>
                <a:lnTo>
                  <a:pt x="98" y="6"/>
                </a:lnTo>
                <a:lnTo>
                  <a:pt x="102" y="6"/>
                </a:lnTo>
                <a:lnTo>
                  <a:pt x="105" y="6"/>
                </a:lnTo>
                <a:lnTo>
                  <a:pt x="107" y="6"/>
                </a:lnTo>
                <a:lnTo>
                  <a:pt x="112" y="5"/>
                </a:lnTo>
                <a:lnTo>
                  <a:pt x="113" y="5"/>
                </a:lnTo>
                <a:lnTo>
                  <a:pt x="113" y="5"/>
                </a:lnTo>
                <a:lnTo>
                  <a:pt x="116" y="6"/>
                </a:lnTo>
                <a:lnTo>
                  <a:pt x="118" y="6"/>
                </a:lnTo>
                <a:lnTo>
                  <a:pt x="120" y="6"/>
                </a:lnTo>
                <a:lnTo>
                  <a:pt x="120" y="6"/>
                </a:lnTo>
                <a:lnTo>
                  <a:pt x="121" y="6"/>
                </a:lnTo>
                <a:lnTo>
                  <a:pt x="124" y="6"/>
                </a:lnTo>
                <a:lnTo>
                  <a:pt x="128" y="6"/>
                </a:lnTo>
                <a:lnTo>
                  <a:pt x="132" y="6"/>
                </a:lnTo>
                <a:lnTo>
                  <a:pt x="132" y="6"/>
                </a:lnTo>
                <a:lnTo>
                  <a:pt x="135" y="6"/>
                </a:lnTo>
                <a:lnTo>
                  <a:pt x="137" y="8"/>
                </a:lnTo>
                <a:lnTo>
                  <a:pt x="139" y="8"/>
                </a:lnTo>
                <a:lnTo>
                  <a:pt x="140" y="8"/>
                </a:lnTo>
                <a:lnTo>
                  <a:pt x="142" y="8"/>
                </a:lnTo>
                <a:lnTo>
                  <a:pt x="143" y="9"/>
                </a:lnTo>
                <a:lnTo>
                  <a:pt x="143" y="8"/>
                </a:lnTo>
                <a:lnTo>
                  <a:pt x="145" y="9"/>
                </a:lnTo>
                <a:lnTo>
                  <a:pt x="145" y="11"/>
                </a:lnTo>
                <a:lnTo>
                  <a:pt x="146" y="11"/>
                </a:lnTo>
                <a:lnTo>
                  <a:pt x="146" y="13"/>
                </a:lnTo>
                <a:lnTo>
                  <a:pt x="148" y="14"/>
                </a:lnTo>
                <a:lnTo>
                  <a:pt x="150" y="14"/>
                </a:lnTo>
                <a:lnTo>
                  <a:pt x="151" y="14"/>
                </a:lnTo>
                <a:lnTo>
                  <a:pt x="153" y="14"/>
                </a:lnTo>
                <a:lnTo>
                  <a:pt x="154" y="14"/>
                </a:lnTo>
                <a:lnTo>
                  <a:pt x="157" y="17"/>
                </a:lnTo>
                <a:lnTo>
                  <a:pt x="159" y="19"/>
                </a:lnTo>
                <a:lnTo>
                  <a:pt x="159" y="20"/>
                </a:lnTo>
                <a:lnTo>
                  <a:pt x="159" y="20"/>
                </a:lnTo>
                <a:lnTo>
                  <a:pt x="159" y="20"/>
                </a:lnTo>
                <a:lnTo>
                  <a:pt x="159" y="22"/>
                </a:lnTo>
                <a:lnTo>
                  <a:pt x="154" y="22"/>
                </a:lnTo>
                <a:lnTo>
                  <a:pt x="154" y="22"/>
                </a:lnTo>
                <a:lnTo>
                  <a:pt x="153" y="24"/>
                </a:lnTo>
                <a:lnTo>
                  <a:pt x="150" y="25"/>
                </a:lnTo>
                <a:lnTo>
                  <a:pt x="146" y="25"/>
                </a:lnTo>
                <a:lnTo>
                  <a:pt x="146" y="25"/>
                </a:lnTo>
                <a:lnTo>
                  <a:pt x="143" y="27"/>
                </a:lnTo>
                <a:lnTo>
                  <a:pt x="139" y="30"/>
                </a:lnTo>
                <a:lnTo>
                  <a:pt x="135" y="31"/>
                </a:lnTo>
                <a:lnTo>
                  <a:pt x="134" y="31"/>
                </a:lnTo>
                <a:lnTo>
                  <a:pt x="132" y="33"/>
                </a:lnTo>
                <a:lnTo>
                  <a:pt x="132" y="33"/>
                </a:lnTo>
                <a:lnTo>
                  <a:pt x="132" y="35"/>
                </a:lnTo>
                <a:lnTo>
                  <a:pt x="129" y="38"/>
                </a:lnTo>
                <a:lnTo>
                  <a:pt x="126" y="38"/>
                </a:lnTo>
                <a:lnTo>
                  <a:pt x="124" y="38"/>
                </a:lnTo>
                <a:lnTo>
                  <a:pt x="123" y="39"/>
                </a:lnTo>
                <a:lnTo>
                  <a:pt x="121" y="39"/>
                </a:lnTo>
                <a:lnTo>
                  <a:pt x="116" y="39"/>
                </a:lnTo>
                <a:lnTo>
                  <a:pt x="115" y="39"/>
                </a:lnTo>
                <a:lnTo>
                  <a:pt x="113" y="38"/>
                </a:lnTo>
                <a:lnTo>
                  <a:pt x="112" y="39"/>
                </a:lnTo>
                <a:lnTo>
                  <a:pt x="110" y="39"/>
                </a:lnTo>
                <a:lnTo>
                  <a:pt x="109" y="42"/>
                </a:lnTo>
                <a:lnTo>
                  <a:pt x="109" y="42"/>
                </a:lnTo>
                <a:lnTo>
                  <a:pt x="107" y="44"/>
                </a:lnTo>
                <a:lnTo>
                  <a:pt x="107" y="46"/>
                </a:lnTo>
                <a:lnTo>
                  <a:pt x="107" y="46"/>
                </a:lnTo>
                <a:lnTo>
                  <a:pt x="105" y="47"/>
                </a:lnTo>
                <a:lnTo>
                  <a:pt x="105" y="49"/>
                </a:lnTo>
                <a:lnTo>
                  <a:pt x="104" y="49"/>
                </a:lnTo>
                <a:lnTo>
                  <a:pt x="102" y="50"/>
                </a:lnTo>
                <a:lnTo>
                  <a:pt x="102" y="49"/>
                </a:lnTo>
                <a:lnTo>
                  <a:pt x="101" y="49"/>
                </a:lnTo>
                <a:lnTo>
                  <a:pt x="101" y="50"/>
                </a:lnTo>
                <a:lnTo>
                  <a:pt x="99" y="50"/>
                </a:lnTo>
                <a:lnTo>
                  <a:pt x="99" y="50"/>
                </a:lnTo>
                <a:lnTo>
                  <a:pt x="96" y="50"/>
                </a:lnTo>
                <a:lnTo>
                  <a:pt x="94" y="50"/>
                </a:lnTo>
                <a:lnTo>
                  <a:pt x="93" y="50"/>
                </a:lnTo>
                <a:lnTo>
                  <a:pt x="93" y="47"/>
                </a:lnTo>
                <a:lnTo>
                  <a:pt x="93" y="46"/>
                </a:lnTo>
                <a:lnTo>
                  <a:pt x="91" y="46"/>
                </a:lnTo>
                <a:lnTo>
                  <a:pt x="91" y="46"/>
                </a:lnTo>
                <a:lnTo>
                  <a:pt x="88" y="49"/>
                </a:lnTo>
                <a:lnTo>
                  <a:pt x="85" y="49"/>
                </a:lnTo>
                <a:lnTo>
                  <a:pt x="83" y="49"/>
                </a:lnTo>
                <a:lnTo>
                  <a:pt x="82" y="47"/>
                </a:lnTo>
                <a:lnTo>
                  <a:pt x="82" y="47"/>
                </a:lnTo>
                <a:lnTo>
                  <a:pt x="82" y="49"/>
                </a:lnTo>
                <a:lnTo>
                  <a:pt x="82" y="49"/>
                </a:lnTo>
                <a:lnTo>
                  <a:pt x="82" y="50"/>
                </a:lnTo>
                <a:lnTo>
                  <a:pt x="82" y="50"/>
                </a:lnTo>
                <a:lnTo>
                  <a:pt x="80" y="50"/>
                </a:lnTo>
                <a:lnTo>
                  <a:pt x="79" y="50"/>
                </a:lnTo>
                <a:lnTo>
                  <a:pt x="79" y="52"/>
                </a:lnTo>
                <a:lnTo>
                  <a:pt x="75" y="54"/>
                </a:lnTo>
                <a:lnTo>
                  <a:pt x="72" y="55"/>
                </a:lnTo>
                <a:lnTo>
                  <a:pt x="71" y="55"/>
                </a:lnTo>
                <a:lnTo>
                  <a:pt x="69" y="55"/>
                </a:lnTo>
                <a:lnTo>
                  <a:pt x="69" y="55"/>
                </a:lnTo>
                <a:lnTo>
                  <a:pt x="69" y="57"/>
                </a:lnTo>
                <a:lnTo>
                  <a:pt x="68" y="58"/>
                </a:lnTo>
                <a:lnTo>
                  <a:pt x="68" y="60"/>
                </a:lnTo>
                <a:lnTo>
                  <a:pt x="68" y="60"/>
                </a:lnTo>
                <a:lnTo>
                  <a:pt x="68" y="60"/>
                </a:lnTo>
                <a:lnTo>
                  <a:pt x="68" y="61"/>
                </a:lnTo>
                <a:lnTo>
                  <a:pt x="68" y="63"/>
                </a:lnTo>
                <a:lnTo>
                  <a:pt x="68" y="63"/>
                </a:lnTo>
                <a:lnTo>
                  <a:pt x="68" y="65"/>
                </a:lnTo>
                <a:lnTo>
                  <a:pt x="68" y="65"/>
                </a:lnTo>
                <a:lnTo>
                  <a:pt x="66" y="65"/>
                </a:lnTo>
                <a:lnTo>
                  <a:pt x="64" y="66"/>
                </a:lnTo>
                <a:lnTo>
                  <a:pt x="63" y="66"/>
                </a:lnTo>
                <a:lnTo>
                  <a:pt x="61" y="66"/>
                </a:lnTo>
                <a:lnTo>
                  <a:pt x="61" y="66"/>
                </a:lnTo>
                <a:lnTo>
                  <a:pt x="60" y="66"/>
                </a:lnTo>
                <a:lnTo>
                  <a:pt x="58" y="66"/>
                </a:lnTo>
                <a:lnTo>
                  <a:pt x="57" y="68"/>
                </a:lnTo>
                <a:lnTo>
                  <a:pt x="55" y="68"/>
                </a:lnTo>
                <a:lnTo>
                  <a:pt x="53" y="68"/>
                </a:lnTo>
                <a:lnTo>
                  <a:pt x="50" y="66"/>
                </a:lnTo>
                <a:lnTo>
                  <a:pt x="49" y="66"/>
                </a:lnTo>
                <a:lnTo>
                  <a:pt x="47" y="68"/>
                </a:lnTo>
                <a:lnTo>
                  <a:pt x="46" y="68"/>
                </a:lnTo>
                <a:lnTo>
                  <a:pt x="44" y="69"/>
                </a:lnTo>
                <a:lnTo>
                  <a:pt x="44" y="69"/>
                </a:lnTo>
                <a:lnTo>
                  <a:pt x="44" y="69"/>
                </a:lnTo>
                <a:lnTo>
                  <a:pt x="42" y="69"/>
                </a:lnTo>
                <a:lnTo>
                  <a:pt x="42" y="68"/>
                </a:lnTo>
                <a:lnTo>
                  <a:pt x="41" y="68"/>
                </a:lnTo>
                <a:lnTo>
                  <a:pt x="41" y="68"/>
                </a:lnTo>
                <a:lnTo>
                  <a:pt x="38" y="68"/>
                </a:lnTo>
                <a:lnTo>
                  <a:pt x="38" y="68"/>
                </a:lnTo>
                <a:lnTo>
                  <a:pt x="36" y="68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4" y="66"/>
                </a:lnTo>
                <a:lnTo>
                  <a:pt x="33" y="65"/>
                </a:lnTo>
                <a:lnTo>
                  <a:pt x="33" y="65"/>
                </a:lnTo>
                <a:lnTo>
                  <a:pt x="33" y="63"/>
                </a:lnTo>
                <a:lnTo>
                  <a:pt x="33" y="63"/>
                </a:lnTo>
                <a:lnTo>
                  <a:pt x="33" y="63"/>
                </a:lnTo>
                <a:lnTo>
                  <a:pt x="31" y="63"/>
                </a:lnTo>
                <a:lnTo>
                  <a:pt x="31" y="63"/>
                </a:lnTo>
                <a:lnTo>
                  <a:pt x="30" y="65"/>
                </a:lnTo>
                <a:lnTo>
                  <a:pt x="30" y="65"/>
                </a:lnTo>
                <a:lnTo>
                  <a:pt x="28" y="65"/>
                </a:lnTo>
                <a:lnTo>
                  <a:pt x="27" y="65"/>
                </a:lnTo>
                <a:lnTo>
                  <a:pt x="27" y="66"/>
                </a:lnTo>
                <a:lnTo>
                  <a:pt x="23" y="66"/>
                </a:lnTo>
                <a:lnTo>
                  <a:pt x="22" y="66"/>
                </a:lnTo>
                <a:lnTo>
                  <a:pt x="22" y="65"/>
                </a:lnTo>
                <a:lnTo>
                  <a:pt x="20" y="63"/>
                </a:lnTo>
                <a:lnTo>
                  <a:pt x="20" y="63"/>
                </a:lnTo>
                <a:lnTo>
                  <a:pt x="19" y="63"/>
                </a:lnTo>
                <a:lnTo>
                  <a:pt x="17" y="63"/>
                </a:lnTo>
                <a:lnTo>
                  <a:pt x="16" y="65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2" y="63"/>
                </a:lnTo>
                <a:lnTo>
                  <a:pt x="11" y="65"/>
                </a:lnTo>
                <a:lnTo>
                  <a:pt x="8" y="63"/>
                </a:lnTo>
                <a:lnTo>
                  <a:pt x="6" y="63"/>
                </a:lnTo>
                <a:lnTo>
                  <a:pt x="6" y="63"/>
                </a:lnTo>
                <a:lnTo>
                  <a:pt x="5" y="65"/>
                </a:lnTo>
                <a:lnTo>
                  <a:pt x="3" y="65"/>
                </a:lnTo>
                <a:lnTo>
                  <a:pt x="1" y="65"/>
                </a:lnTo>
                <a:lnTo>
                  <a:pt x="1" y="61"/>
                </a:lnTo>
                <a:lnTo>
                  <a:pt x="0" y="60"/>
                </a:lnTo>
                <a:lnTo>
                  <a:pt x="1" y="60"/>
                </a:lnTo>
                <a:lnTo>
                  <a:pt x="1" y="58"/>
                </a:lnTo>
                <a:lnTo>
                  <a:pt x="1" y="57"/>
                </a:lnTo>
                <a:lnTo>
                  <a:pt x="3" y="57"/>
                </a:lnTo>
                <a:lnTo>
                  <a:pt x="3" y="58"/>
                </a:lnTo>
                <a:lnTo>
                  <a:pt x="5" y="58"/>
                </a:lnTo>
                <a:lnTo>
                  <a:pt x="5" y="57"/>
                </a:lnTo>
                <a:lnTo>
                  <a:pt x="5" y="57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8" y="54"/>
                </a:lnTo>
                <a:lnTo>
                  <a:pt x="11" y="54"/>
                </a:lnTo>
                <a:lnTo>
                  <a:pt x="12" y="54"/>
                </a:lnTo>
                <a:lnTo>
                  <a:pt x="16" y="55"/>
                </a:lnTo>
                <a:lnTo>
                  <a:pt x="17" y="55"/>
                </a:lnTo>
                <a:lnTo>
                  <a:pt x="19" y="55"/>
                </a:lnTo>
                <a:lnTo>
                  <a:pt x="19" y="57"/>
                </a:lnTo>
                <a:lnTo>
                  <a:pt x="20" y="57"/>
                </a:lnTo>
                <a:lnTo>
                  <a:pt x="20" y="57"/>
                </a:lnTo>
                <a:lnTo>
                  <a:pt x="20" y="57"/>
                </a:lnTo>
                <a:lnTo>
                  <a:pt x="20" y="55"/>
                </a:lnTo>
                <a:lnTo>
                  <a:pt x="22" y="54"/>
                </a:lnTo>
                <a:lnTo>
                  <a:pt x="25" y="54"/>
                </a:lnTo>
                <a:lnTo>
                  <a:pt x="25" y="52"/>
                </a:lnTo>
                <a:lnTo>
                  <a:pt x="25" y="52"/>
                </a:lnTo>
                <a:lnTo>
                  <a:pt x="27" y="52"/>
                </a:lnTo>
                <a:lnTo>
                  <a:pt x="28" y="52"/>
                </a:lnTo>
                <a:lnTo>
                  <a:pt x="30" y="52"/>
                </a:lnTo>
                <a:lnTo>
                  <a:pt x="31" y="52"/>
                </a:lnTo>
                <a:lnTo>
                  <a:pt x="33" y="52"/>
                </a:lnTo>
                <a:lnTo>
                  <a:pt x="33" y="52"/>
                </a:lnTo>
                <a:lnTo>
                  <a:pt x="34" y="52"/>
                </a:lnTo>
                <a:lnTo>
                  <a:pt x="34" y="52"/>
                </a:lnTo>
                <a:lnTo>
                  <a:pt x="36" y="52"/>
                </a:lnTo>
                <a:lnTo>
                  <a:pt x="36" y="54"/>
                </a:lnTo>
                <a:lnTo>
                  <a:pt x="36" y="54"/>
                </a:lnTo>
                <a:lnTo>
                  <a:pt x="38" y="54"/>
                </a:lnTo>
                <a:lnTo>
                  <a:pt x="38" y="52"/>
                </a:lnTo>
                <a:lnTo>
                  <a:pt x="39" y="52"/>
                </a:lnTo>
                <a:lnTo>
                  <a:pt x="39" y="52"/>
                </a:lnTo>
                <a:lnTo>
                  <a:pt x="41" y="52"/>
                </a:lnTo>
                <a:lnTo>
                  <a:pt x="41" y="50"/>
                </a:lnTo>
                <a:lnTo>
                  <a:pt x="42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4" y="49"/>
                </a:lnTo>
                <a:lnTo>
                  <a:pt x="46" y="49"/>
                </a:lnTo>
                <a:lnTo>
                  <a:pt x="46" y="49"/>
                </a:lnTo>
                <a:lnTo>
                  <a:pt x="47" y="49"/>
                </a:lnTo>
                <a:lnTo>
                  <a:pt x="46" y="47"/>
                </a:lnTo>
                <a:lnTo>
                  <a:pt x="46" y="47"/>
                </a:lnTo>
                <a:lnTo>
                  <a:pt x="46" y="47"/>
                </a:lnTo>
                <a:lnTo>
                  <a:pt x="47" y="46"/>
                </a:lnTo>
                <a:lnTo>
                  <a:pt x="49" y="47"/>
                </a:lnTo>
                <a:lnTo>
                  <a:pt x="49" y="47"/>
                </a:lnTo>
                <a:lnTo>
                  <a:pt x="50" y="47"/>
                </a:lnTo>
                <a:lnTo>
                  <a:pt x="52" y="46"/>
                </a:lnTo>
                <a:lnTo>
                  <a:pt x="52" y="46"/>
                </a:lnTo>
                <a:lnTo>
                  <a:pt x="57" y="42"/>
                </a:lnTo>
                <a:lnTo>
                  <a:pt x="57" y="42"/>
                </a:lnTo>
                <a:lnTo>
                  <a:pt x="57" y="42"/>
                </a:lnTo>
                <a:lnTo>
                  <a:pt x="55" y="41"/>
                </a:lnTo>
                <a:lnTo>
                  <a:pt x="53" y="42"/>
                </a:lnTo>
                <a:lnTo>
                  <a:pt x="53" y="42"/>
                </a:lnTo>
                <a:lnTo>
                  <a:pt x="52" y="41"/>
                </a:lnTo>
                <a:lnTo>
                  <a:pt x="50" y="41"/>
                </a:lnTo>
                <a:lnTo>
                  <a:pt x="50" y="41"/>
                </a:lnTo>
                <a:lnTo>
                  <a:pt x="49" y="39"/>
                </a:lnTo>
                <a:lnTo>
                  <a:pt x="47" y="39"/>
                </a:lnTo>
                <a:lnTo>
                  <a:pt x="46" y="38"/>
                </a:lnTo>
                <a:lnTo>
                  <a:pt x="46" y="38"/>
                </a:lnTo>
                <a:lnTo>
                  <a:pt x="44" y="39"/>
                </a:lnTo>
                <a:lnTo>
                  <a:pt x="44" y="39"/>
                </a:lnTo>
                <a:lnTo>
                  <a:pt x="44" y="38"/>
                </a:lnTo>
                <a:lnTo>
                  <a:pt x="44" y="38"/>
                </a:lnTo>
                <a:lnTo>
                  <a:pt x="42" y="36"/>
                </a:lnTo>
                <a:lnTo>
                  <a:pt x="42" y="36"/>
                </a:lnTo>
                <a:lnTo>
                  <a:pt x="41" y="36"/>
                </a:lnTo>
                <a:lnTo>
                  <a:pt x="39" y="36"/>
                </a:lnTo>
                <a:lnTo>
                  <a:pt x="39" y="36"/>
                </a:lnTo>
                <a:lnTo>
                  <a:pt x="39" y="33"/>
                </a:lnTo>
                <a:lnTo>
                  <a:pt x="38" y="33"/>
                </a:lnTo>
                <a:lnTo>
                  <a:pt x="38" y="31"/>
                </a:lnTo>
                <a:lnTo>
                  <a:pt x="38" y="31"/>
                </a:lnTo>
                <a:lnTo>
                  <a:pt x="36" y="31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6" y="30"/>
                </a:lnTo>
                <a:lnTo>
                  <a:pt x="34" y="30"/>
                </a:lnTo>
                <a:lnTo>
                  <a:pt x="34" y="31"/>
                </a:lnTo>
                <a:lnTo>
                  <a:pt x="34" y="33"/>
                </a:lnTo>
                <a:lnTo>
                  <a:pt x="34" y="33"/>
                </a:lnTo>
                <a:lnTo>
                  <a:pt x="34" y="35"/>
                </a:lnTo>
                <a:lnTo>
                  <a:pt x="33" y="35"/>
                </a:lnTo>
                <a:lnTo>
                  <a:pt x="33" y="33"/>
                </a:lnTo>
                <a:lnTo>
                  <a:pt x="31" y="36"/>
                </a:lnTo>
                <a:lnTo>
                  <a:pt x="31" y="38"/>
                </a:lnTo>
                <a:lnTo>
                  <a:pt x="30" y="36"/>
                </a:lnTo>
                <a:lnTo>
                  <a:pt x="30" y="36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3" y="35"/>
                </a:lnTo>
                <a:lnTo>
                  <a:pt x="23" y="35"/>
                </a:lnTo>
                <a:lnTo>
                  <a:pt x="22" y="33"/>
                </a:lnTo>
                <a:lnTo>
                  <a:pt x="22" y="31"/>
                </a:lnTo>
                <a:lnTo>
                  <a:pt x="20" y="31"/>
                </a:lnTo>
                <a:lnTo>
                  <a:pt x="19" y="31"/>
                </a:lnTo>
                <a:lnTo>
                  <a:pt x="17" y="31"/>
                </a:lnTo>
                <a:lnTo>
                  <a:pt x="16" y="30"/>
                </a:lnTo>
                <a:lnTo>
                  <a:pt x="14" y="30"/>
                </a:lnTo>
                <a:lnTo>
                  <a:pt x="14" y="30"/>
                </a:lnTo>
                <a:lnTo>
                  <a:pt x="14" y="30"/>
                </a:lnTo>
                <a:lnTo>
                  <a:pt x="19" y="27"/>
                </a:lnTo>
                <a:lnTo>
                  <a:pt x="20" y="25"/>
                </a:lnTo>
                <a:lnTo>
                  <a:pt x="20" y="24"/>
                </a:lnTo>
                <a:lnTo>
                  <a:pt x="22" y="24"/>
                </a:lnTo>
                <a:lnTo>
                  <a:pt x="23" y="24"/>
                </a:lnTo>
                <a:lnTo>
                  <a:pt x="23" y="22"/>
                </a:lnTo>
                <a:lnTo>
                  <a:pt x="23" y="22"/>
                </a:lnTo>
                <a:lnTo>
                  <a:pt x="25" y="22"/>
                </a:lnTo>
                <a:lnTo>
                  <a:pt x="27" y="20"/>
                </a:lnTo>
                <a:lnTo>
                  <a:pt x="30" y="19"/>
                </a:lnTo>
                <a:lnTo>
                  <a:pt x="30" y="19"/>
                </a:lnTo>
                <a:lnTo>
                  <a:pt x="30" y="19"/>
                </a:lnTo>
                <a:lnTo>
                  <a:pt x="28" y="17"/>
                </a:lnTo>
                <a:lnTo>
                  <a:pt x="27" y="17"/>
                </a:lnTo>
                <a:lnTo>
                  <a:pt x="27" y="17"/>
                </a:lnTo>
                <a:lnTo>
                  <a:pt x="25" y="17"/>
                </a:lnTo>
                <a:lnTo>
                  <a:pt x="25" y="17"/>
                </a:lnTo>
                <a:lnTo>
                  <a:pt x="25" y="16"/>
                </a:lnTo>
                <a:lnTo>
                  <a:pt x="25" y="14"/>
                </a:lnTo>
                <a:lnTo>
                  <a:pt x="27" y="14"/>
                </a:lnTo>
                <a:lnTo>
                  <a:pt x="27" y="13"/>
                </a:lnTo>
                <a:lnTo>
                  <a:pt x="28" y="11"/>
                </a:lnTo>
                <a:lnTo>
                  <a:pt x="28" y="11"/>
                </a:lnTo>
                <a:lnTo>
                  <a:pt x="30" y="9"/>
                </a:lnTo>
                <a:lnTo>
                  <a:pt x="33" y="8"/>
                </a:lnTo>
                <a:lnTo>
                  <a:pt x="33" y="8"/>
                </a:lnTo>
                <a:lnTo>
                  <a:pt x="34" y="8"/>
                </a:lnTo>
                <a:lnTo>
                  <a:pt x="36" y="8"/>
                </a:lnTo>
                <a:lnTo>
                  <a:pt x="38" y="8"/>
                </a:lnTo>
                <a:lnTo>
                  <a:pt x="38" y="8"/>
                </a:lnTo>
                <a:lnTo>
                  <a:pt x="42" y="9"/>
                </a:lnTo>
                <a:lnTo>
                  <a:pt x="44" y="9"/>
                </a:lnTo>
                <a:lnTo>
                  <a:pt x="49" y="9"/>
                </a:lnTo>
                <a:lnTo>
                  <a:pt x="50" y="11"/>
                </a:lnTo>
                <a:lnTo>
                  <a:pt x="52" y="11"/>
                </a:lnTo>
                <a:lnTo>
                  <a:pt x="52" y="11"/>
                </a:lnTo>
                <a:lnTo>
                  <a:pt x="53" y="13"/>
                </a:lnTo>
                <a:lnTo>
                  <a:pt x="58" y="13"/>
                </a:lnTo>
                <a:lnTo>
                  <a:pt x="60" y="13"/>
                </a:lnTo>
                <a:lnTo>
                  <a:pt x="60" y="14"/>
                </a:lnTo>
                <a:lnTo>
                  <a:pt x="61" y="14"/>
                </a:lnTo>
                <a:lnTo>
                  <a:pt x="63" y="14"/>
                </a:lnTo>
                <a:lnTo>
                  <a:pt x="61" y="11"/>
                </a:lnTo>
                <a:lnTo>
                  <a:pt x="61" y="9"/>
                </a:lnTo>
                <a:lnTo>
                  <a:pt x="63" y="5"/>
                </a:lnTo>
                <a:lnTo>
                  <a:pt x="64" y="3"/>
                </a:lnTo>
                <a:lnTo>
                  <a:pt x="66" y="3"/>
                </a:lnTo>
                <a:lnTo>
                  <a:pt x="68" y="2"/>
                </a:lnTo>
                <a:lnTo>
                  <a:pt x="69" y="2"/>
                </a:lnTo>
                <a:lnTo>
                  <a:pt x="71" y="2"/>
                </a:lnTo>
                <a:lnTo>
                  <a:pt x="72" y="2"/>
                </a:lnTo>
                <a:lnTo>
                  <a:pt x="72" y="2"/>
                </a:lnTo>
                <a:lnTo>
                  <a:pt x="7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2" name="Freeform 240"/>
          <p:cNvSpPr>
            <a:spLocks noEditPoints="1"/>
          </p:cNvSpPr>
          <p:nvPr/>
        </p:nvSpPr>
        <p:spPr bwMode="auto">
          <a:xfrm>
            <a:off x="5081097" y="3503742"/>
            <a:ext cx="1683471" cy="1862593"/>
          </a:xfrm>
          <a:custGeom>
            <a:avLst/>
            <a:gdLst>
              <a:gd name="T0" fmla="*/ 5 w 320"/>
              <a:gd name="T1" fmla="*/ 345 h 348"/>
              <a:gd name="T2" fmla="*/ 267 w 320"/>
              <a:gd name="T3" fmla="*/ 310 h 348"/>
              <a:gd name="T4" fmla="*/ 59 w 320"/>
              <a:gd name="T5" fmla="*/ 319 h 348"/>
              <a:gd name="T6" fmla="*/ 65 w 320"/>
              <a:gd name="T7" fmla="*/ 308 h 348"/>
              <a:gd name="T8" fmla="*/ 87 w 320"/>
              <a:gd name="T9" fmla="*/ 282 h 348"/>
              <a:gd name="T10" fmla="*/ 85 w 320"/>
              <a:gd name="T11" fmla="*/ 283 h 348"/>
              <a:gd name="T12" fmla="*/ 104 w 320"/>
              <a:gd name="T13" fmla="*/ 252 h 348"/>
              <a:gd name="T14" fmla="*/ 95 w 320"/>
              <a:gd name="T15" fmla="*/ 219 h 348"/>
              <a:gd name="T16" fmla="*/ 74 w 320"/>
              <a:gd name="T17" fmla="*/ 214 h 348"/>
              <a:gd name="T18" fmla="*/ 234 w 320"/>
              <a:gd name="T19" fmla="*/ 209 h 348"/>
              <a:gd name="T20" fmla="*/ 82 w 320"/>
              <a:gd name="T21" fmla="*/ 208 h 348"/>
              <a:gd name="T22" fmla="*/ 111 w 320"/>
              <a:gd name="T23" fmla="*/ 201 h 348"/>
              <a:gd name="T24" fmla="*/ 118 w 320"/>
              <a:gd name="T25" fmla="*/ 211 h 348"/>
              <a:gd name="T26" fmla="*/ 107 w 320"/>
              <a:gd name="T27" fmla="*/ 239 h 348"/>
              <a:gd name="T28" fmla="*/ 100 w 320"/>
              <a:gd name="T29" fmla="*/ 233 h 348"/>
              <a:gd name="T30" fmla="*/ 93 w 320"/>
              <a:gd name="T31" fmla="*/ 231 h 348"/>
              <a:gd name="T32" fmla="*/ 93 w 320"/>
              <a:gd name="T33" fmla="*/ 209 h 348"/>
              <a:gd name="T34" fmla="*/ 87 w 320"/>
              <a:gd name="T35" fmla="*/ 217 h 348"/>
              <a:gd name="T36" fmla="*/ 85 w 320"/>
              <a:gd name="T37" fmla="*/ 204 h 348"/>
              <a:gd name="T38" fmla="*/ 123 w 320"/>
              <a:gd name="T39" fmla="*/ 195 h 348"/>
              <a:gd name="T40" fmla="*/ 128 w 320"/>
              <a:gd name="T41" fmla="*/ 192 h 348"/>
              <a:gd name="T42" fmla="*/ 156 w 320"/>
              <a:gd name="T43" fmla="*/ 200 h 348"/>
              <a:gd name="T44" fmla="*/ 133 w 320"/>
              <a:gd name="T45" fmla="*/ 215 h 348"/>
              <a:gd name="T46" fmla="*/ 123 w 320"/>
              <a:gd name="T47" fmla="*/ 204 h 348"/>
              <a:gd name="T48" fmla="*/ 139 w 320"/>
              <a:gd name="T49" fmla="*/ 195 h 348"/>
              <a:gd name="T50" fmla="*/ 152 w 320"/>
              <a:gd name="T51" fmla="*/ 187 h 348"/>
              <a:gd name="T52" fmla="*/ 84 w 320"/>
              <a:gd name="T53" fmla="*/ 184 h 348"/>
              <a:gd name="T54" fmla="*/ 226 w 320"/>
              <a:gd name="T55" fmla="*/ 182 h 348"/>
              <a:gd name="T56" fmla="*/ 212 w 320"/>
              <a:gd name="T57" fmla="*/ 132 h 348"/>
              <a:gd name="T58" fmla="*/ 256 w 320"/>
              <a:gd name="T59" fmla="*/ 83 h 348"/>
              <a:gd name="T60" fmla="*/ 260 w 320"/>
              <a:gd name="T61" fmla="*/ 111 h 348"/>
              <a:gd name="T62" fmla="*/ 249 w 320"/>
              <a:gd name="T63" fmla="*/ 133 h 348"/>
              <a:gd name="T64" fmla="*/ 245 w 320"/>
              <a:gd name="T65" fmla="*/ 168 h 348"/>
              <a:gd name="T66" fmla="*/ 234 w 320"/>
              <a:gd name="T67" fmla="*/ 173 h 348"/>
              <a:gd name="T68" fmla="*/ 230 w 320"/>
              <a:gd name="T69" fmla="*/ 176 h 348"/>
              <a:gd name="T70" fmla="*/ 218 w 320"/>
              <a:gd name="T71" fmla="*/ 179 h 348"/>
              <a:gd name="T72" fmla="*/ 196 w 320"/>
              <a:gd name="T73" fmla="*/ 184 h 348"/>
              <a:gd name="T74" fmla="*/ 188 w 320"/>
              <a:gd name="T75" fmla="*/ 178 h 348"/>
              <a:gd name="T76" fmla="*/ 169 w 320"/>
              <a:gd name="T77" fmla="*/ 200 h 348"/>
              <a:gd name="T78" fmla="*/ 158 w 320"/>
              <a:gd name="T79" fmla="*/ 182 h 348"/>
              <a:gd name="T80" fmla="*/ 128 w 320"/>
              <a:gd name="T81" fmla="*/ 190 h 348"/>
              <a:gd name="T82" fmla="*/ 104 w 320"/>
              <a:gd name="T83" fmla="*/ 190 h 348"/>
              <a:gd name="T84" fmla="*/ 130 w 320"/>
              <a:gd name="T85" fmla="*/ 171 h 348"/>
              <a:gd name="T86" fmla="*/ 167 w 320"/>
              <a:gd name="T87" fmla="*/ 167 h 348"/>
              <a:gd name="T88" fmla="*/ 188 w 320"/>
              <a:gd name="T89" fmla="*/ 149 h 348"/>
              <a:gd name="T90" fmla="*/ 194 w 320"/>
              <a:gd name="T91" fmla="*/ 149 h 348"/>
              <a:gd name="T92" fmla="*/ 227 w 320"/>
              <a:gd name="T93" fmla="*/ 127 h 348"/>
              <a:gd name="T94" fmla="*/ 235 w 320"/>
              <a:gd name="T95" fmla="*/ 97 h 348"/>
              <a:gd name="T96" fmla="*/ 238 w 320"/>
              <a:gd name="T97" fmla="*/ 81 h 348"/>
              <a:gd name="T98" fmla="*/ 248 w 320"/>
              <a:gd name="T99" fmla="*/ 80 h 348"/>
              <a:gd name="T100" fmla="*/ 229 w 320"/>
              <a:gd name="T101" fmla="*/ 59 h 348"/>
              <a:gd name="T102" fmla="*/ 251 w 320"/>
              <a:gd name="T103" fmla="*/ 0 h 348"/>
              <a:gd name="T104" fmla="*/ 290 w 320"/>
              <a:gd name="T105" fmla="*/ 23 h 348"/>
              <a:gd name="T106" fmla="*/ 311 w 320"/>
              <a:gd name="T107" fmla="*/ 33 h 348"/>
              <a:gd name="T108" fmla="*/ 306 w 320"/>
              <a:gd name="T109" fmla="*/ 44 h 348"/>
              <a:gd name="T110" fmla="*/ 271 w 320"/>
              <a:gd name="T111" fmla="*/ 56 h 348"/>
              <a:gd name="T112" fmla="*/ 245 w 320"/>
              <a:gd name="T113" fmla="*/ 59 h 348"/>
              <a:gd name="T114" fmla="*/ 237 w 320"/>
              <a:gd name="T115" fmla="*/ 70 h 348"/>
              <a:gd name="T116" fmla="*/ 240 w 320"/>
              <a:gd name="T117" fmla="*/ 45 h 348"/>
              <a:gd name="T118" fmla="*/ 257 w 320"/>
              <a:gd name="T119" fmla="*/ 3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348">
                <a:moveTo>
                  <a:pt x="0" y="345"/>
                </a:moveTo>
                <a:lnTo>
                  <a:pt x="3" y="346"/>
                </a:lnTo>
                <a:lnTo>
                  <a:pt x="3" y="346"/>
                </a:lnTo>
                <a:lnTo>
                  <a:pt x="3" y="346"/>
                </a:lnTo>
                <a:lnTo>
                  <a:pt x="2" y="348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6"/>
                </a:lnTo>
                <a:lnTo>
                  <a:pt x="0" y="345"/>
                </a:lnTo>
                <a:lnTo>
                  <a:pt x="0" y="345"/>
                </a:lnTo>
                <a:close/>
                <a:moveTo>
                  <a:pt x="8" y="343"/>
                </a:moveTo>
                <a:lnTo>
                  <a:pt x="10" y="343"/>
                </a:lnTo>
                <a:lnTo>
                  <a:pt x="8" y="343"/>
                </a:lnTo>
                <a:lnTo>
                  <a:pt x="8" y="346"/>
                </a:lnTo>
                <a:lnTo>
                  <a:pt x="7" y="346"/>
                </a:lnTo>
                <a:lnTo>
                  <a:pt x="7" y="346"/>
                </a:lnTo>
                <a:lnTo>
                  <a:pt x="5" y="345"/>
                </a:lnTo>
                <a:lnTo>
                  <a:pt x="7" y="345"/>
                </a:lnTo>
                <a:lnTo>
                  <a:pt x="7" y="345"/>
                </a:lnTo>
                <a:lnTo>
                  <a:pt x="8" y="345"/>
                </a:lnTo>
                <a:lnTo>
                  <a:pt x="8" y="343"/>
                </a:lnTo>
                <a:close/>
                <a:moveTo>
                  <a:pt x="22" y="338"/>
                </a:moveTo>
                <a:lnTo>
                  <a:pt x="24" y="338"/>
                </a:lnTo>
                <a:lnTo>
                  <a:pt x="24" y="338"/>
                </a:lnTo>
                <a:lnTo>
                  <a:pt x="24" y="340"/>
                </a:lnTo>
                <a:lnTo>
                  <a:pt x="25" y="340"/>
                </a:lnTo>
                <a:lnTo>
                  <a:pt x="24" y="340"/>
                </a:lnTo>
                <a:lnTo>
                  <a:pt x="22" y="340"/>
                </a:lnTo>
                <a:lnTo>
                  <a:pt x="22" y="338"/>
                </a:lnTo>
                <a:close/>
                <a:moveTo>
                  <a:pt x="267" y="310"/>
                </a:moveTo>
                <a:lnTo>
                  <a:pt x="267" y="310"/>
                </a:lnTo>
                <a:lnTo>
                  <a:pt x="267" y="310"/>
                </a:lnTo>
                <a:lnTo>
                  <a:pt x="267" y="312"/>
                </a:lnTo>
                <a:lnTo>
                  <a:pt x="267" y="312"/>
                </a:lnTo>
                <a:lnTo>
                  <a:pt x="267" y="310"/>
                </a:lnTo>
                <a:lnTo>
                  <a:pt x="267" y="310"/>
                </a:lnTo>
                <a:close/>
                <a:moveTo>
                  <a:pt x="66" y="307"/>
                </a:moveTo>
                <a:lnTo>
                  <a:pt x="66" y="308"/>
                </a:lnTo>
                <a:lnTo>
                  <a:pt x="66" y="310"/>
                </a:lnTo>
                <a:lnTo>
                  <a:pt x="66" y="310"/>
                </a:lnTo>
                <a:lnTo>
                  <a:pt x="65" y="312"/>
                </a:lnTo>
                <a:lnTo>
                  <a:pt x="63" y="312"/>
                </a:lnTo>
                <a:lnTo>
                  <a:pt x="63" y="313"/>
                </a:lnTo>
                <a:lnTo>
                  <a:pt x="62" y="313"/>
                </a:lnTo>
                <a:lnTo>
                  <a:pt x="60" y="313"/>
                </a:lnTo>
                <a:lnTo>
                  <a:pt x="60" y="315"/>
                </a:lnTo>
                <a:lnTo>
                  <a:pt x="60" y="316"/>
                </a:lnTo>
                <a:lnTo>
                  <a:pt x="60" y="316"/>
                </a:lnTo>
                <a:lnTo>
                  <a:pt x="59" y="316"/>
                </a:lnTo>
                <a:lnTo>
                  <a:pt x="59" y="318"/>
                </a:lnTo>
                <a:lnTo>
                  <a:pt x="59" y="318"/>
                </a:lnTo>
                <a:lnTo>
                  <a:pt x="59" y="318"/>
                </a:lnTo>
                <a:lnTo>
                  <a:pt x="59" y="319"/>
                </a:lnTo>
                <a:lnTo>
                  <a:pt x="57" y="319"/>
                </a:lnTo>
                <a:lnTo>
                  <a:pt x="57" y="318"/>
                </a:lnTo>
                <a:lnTo>
                  <a:pt x="57" y="318"/>
                </a:lnTo>
                <a:lnTo>
                  <a:pt x="59" y="316"/>
                </a:lnTo>
                <a:lnTo>
                  <a:pt x="59" y="315"/>
                </a:lnTo>
                <a:lnTo>
                  <a:pt x="59" y="313"/>
                </a:lnTo>
                <a:lnTo>
                  <a:pt x="60" y="313"/>
                </a:lnTo>
                <a:lnTo>
                  <a:pt x="62" y="312"/>
                </a:lnTo>
                <a:lnTo>
                  <a:pt x="62" y="312"/>
                </a:lnTo>
                <a:lnTo>
                  <a:pt x="60" y="312"/>
                </a:lnTo>
                <a:lnTo>
                  <a:pt x="60" y="310"/>
                </a:lnTo>
                <a:lnTo>
                  <a:pt x="60" y="310"/>
                </a:lnTo>
                <a:lnTo>
                  <a:pt x="62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3" y="310"/>
                </a:lnTo>
                <a:lnTo>
                  <a:pt x="65" y="308"/>
                </a:lnTo>
                <a:lnTo>
                  <a:pt x="66" y="307"/>
                </a:lnTo>
                <a:close/>
                <a:moveTo>
                  <a:pt x="76" y="291"/>
                </a:moveTo>
                <a:lnTo>
                  <a:pt x="76" y="293"/>
                </a:lnTo>
                <a:lnTo>
                  <a:pt x="77" y="293"/>
                </a:lnTo>
                <a:lnTo>
                  <a:pt x="76" y="294"/>
                </a:lnTo>
                <a:lnTo>
                  <a:pt x="76" y="294"/>
                </a:lnTo>
                <a:lnTo>
                  <a:pt x="76" y="294"/>
                </a:lnTo>
                <a:lnTo>
                  <a:pt x="74" y="293"/>
                </a:lnTo>
                <a:lnTo>
                  <a:pt x="76" y="291"/>
                </a:lnTo>
                <a:lnTo>
                  <a:pt x="76" y="291"/>
                </a:lnTo>
                <a:close/>
                <a:moveTo>
                  <a:pt x="79" y="286"/>
                </a:moveTo>
                <a:lnTo>
                  <a:pt x="81" y="286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81" y="288"/>
                </a:lnTo>
                <a:lnTo>
                  <a:pt x="79" y="286"/>
                </a:lnTo>
                <a:close/>
                <a:moveTo>
                  <a:pt x="87" y="282"/>
                </a:moveTo>
                <a:lnTo>
                  <a:pt x="87" y="283"/>
                </a:lnTo>
                <a:lnTo>
                  <a:pt x="87" y="283"/>
                </a:lnTo>
                <a:lnTo>
                  <a:pt x="85" y="283"/>
                </a:lnTo>
                <a:lnTo>
                  <a:pt x="85" y="285"/>
                </a:lnTo>
                <a:lnTo>
                  <a:pt x="84" y="285"/>
                </a:lnTo>
                <a:lnTo>
                  <a:pt x="84" y="285"/>
                </a:lnTo>
                <a:lnTo>
                  <a:pt x="82" y="286"/>
                </a:lnTo>
                <a:lnTo>
                  <a:pt x="84" y="286"/>
                </a:lnTo>
                <a:lnTo>
                  <a:pt x="82" y="288"/>
                </a:lnTo>
                <a:lnTo>
                  <a:pt x="81" y="286"/>
                </a:lnTo>
                <a:lnTo>
                  <a:pt x="79" y="286"/>
                </a:lnTo>
                <a:lnTo>
                  <a:pt x="79" y="286"/>
                </a:lnTo>
                <a:lnTo>
                  <a:pt x="81" y="285"/>
                </a:lnTo>
                <a:lnTo>
                  <a:pt x="81" y="285"/>
                </a:lnTo>
                <a:lnTo>
                  <a:pt x="81" y="285"/>
                </a:lnTo>
                <a:lnTo>
                  <a:pt x="84" y="283"/>
                </a:lnTo>
                <a:lnTo>
                  <a:pt x="84" y="283"/>
                </a:lnTo>
                <a:lnTo>
                  <a:pt x="85" y="283"/>
                </a:lnTo>
                <a:lnTo>
                  <a:pt x="85" y="283"/>
                </a:lnTo>
                <a:lnTo>
                  <a:pt x="85" y="282"/>
                </a:lnTo>
                <a:lnTo>
                  <a:pt x="87" y="282"/>
                </a:lnTo>
                <a:close/>
                <a:moveTo>
                  <a:pt x="98" y="252"/>
                </a:moveTo>
                <a:lnTo>
                  <a:pt x="100" y="252"/>
                </a:lnTo>
                <a:lnTo>
                  <a:pt x="101" y="253"/>
                </a:lnTo>
                <a:lnTo>
                  <a:pt x="100" y="255"/>
                </a:lnTo>
                <a:lnTo>
                  <a:pt x="98" y="255"/>
                </a:lnTo>
                <a:lnTo>
                  <a:pt x="98" y="255"/>
                </a:lnTo>
                <a:lnTo>
                  <a:pt x="96" y="252"/>
                </a:lnTo>
                <a:lnTo>
                  <a:pt x="98" y="252"/>
                </a:lnTo>
                <a:close/>
                <a:moveTo>
                  <a:pt x="106" y="245"/>
                </a:moveTo>
                <a:lnTo>
                  <a:pt x="107" y="245"/>
                </a:lnTo>
                <a:lnTo>
                  <a:pt x="106" y="249"/>
                </a:lnTo>
                <a:lnTo>
                  <a:pt x="106" y="250"/>
                </a:lnTo>
                <a:lnTo>
                  <a:pt x="104" y="252"/>
                </a:lnTo>
                <a:lnTo>
                  <a:pt x="104" y="252"/>
                </a:lnTo>
                <a:lnTo>
                  <a:pt x="104" y="252"/>
                </a:lnTo>
                <a:lnTo>
                  <a:pt x="104" y="250"/>
                </a:lnTo>
                <a:lnTo>
                  <a:pt x="104" y="249"/>
                </a:lnTo>
                <a:lnTo>
                  <a:pt x="106" y="245"/>
                </a:lnTo>
                <a:lnTo>
                  <a:pt x="106" y="245"/>
                </a:lnTo>
                <a:lnTo>
                  <a:pt x="106" y="245"/>
                </a:lnTo>
                <a:close/>
                <a:moveTo>
                  <a:pt x="89" y="230"/>
                </a:moveTo>
                <a:lnTo>
                  <a:pt x="89" y="231"/>
                </a:lnTo>
                <a:lnTo>
                  <a:pt x="87" y="233"/>
                </a:lnTo>
                <a:lnTo>
                  <a:pt x="87" y="233"/>
                </a:lnTo>
                <a:lnTo>
                  <a:pt x="87" y="231"/>
                </a:lnTo>
                <a:lnTo>
                  <a:pt x="89" y="230"/>
                </a:lnTo>
                <a:close/>
                <a:moveTo>
                  <a:pt x="96" y="219"/>
                </a:moveTo>
                <a:lnTo>
                  <a:pt x="98" y="219"/>
                </a:lnTo>
                <a:lnTo>
                  <a:pt x="96" y="220"/>
                </a:lnTo>
                <a:lnTo>
                  <a:pt x="96" y="220"/>
                </a:lnTo>
                <a:lnTo>
                  <a:pt x="95" y="220"/>
                </a:lnTo>
                <a:lnTo>
                  <a:pt x="95" y="220"/>
                </a:lnTo>
                <a:lnTo>
                  <a:pt x="95" y="219"/>
                </a:lnTo>
                <a:lnTo>
                  <a:pt x="96" y="219"/>
                </a:lnTo>
                <a:close/>
                <a:moveTo>
                  <a:pt x="93" y="219"/>
                </a:moveTo>
                <a:lnTo>
                  <a:pt x="93" y="219"/>
                </a:lnTo>
                <a:lnTo>
                  <a:pt x="93" y="222"/>
                </a:lnTo>
                <a:lnTo>
                  <a:pt x="92" y="223"/>
                </a:lnTo>
                <a:lnTo>
                  <a:pt x="92" y="223"/>
                </a:lnTo>
                <a:lnTo>
                  <a:pt x="92" y="223"/>
                </a:lnTo>
                <a:lnTo>
                  <a:pt x="90" y="223"/>
                </a:lnTo>
                <a:lnTo>
                  <a:pt x="92" y="222"/>
                </a:lnTo>
                <a:lnTo>
                  <a:pt x="92" y="222"/>
                </a:lnTo>
                <a:lnTo>
                  <a:pt x="90" y="222"/>
                </a:lnTo>
                <a:lnTo>
                  <a:pt x="92" y="219"/>
                </a:lnTo>
                <a:lnTo>
                  <a:pt x="92" y="219"/>
                </a:lnTo>
                <a:lnTo>
                  <a:pt x="93" y="219"/>
                </a:lnTo>
                <a:close/>
                <a:moveTo>
                  <a:pt x="71" y="214"/>
                </a:moveTo>
                <a:lnTo>
                  <a:pt x="73" y="214"/>
                </a:lnTo>
                <a:lnTo>
                  <a:pt x="73" y="214"/>
                </a:lnTo>
                <a:lnTo>
                  <a:pt x="74" y="214"/>
                </a:lnTo>
                <a:lnTo>
                  <a:pt x="74" y="214"/>
                </a:lnTo>
                <a:lnTo>
                  <a:pt x="74" y="215"/>
                </a:lnTo>
                <a:lnTo>
                  <a:pt x="74" y="217"/>
                </a:lnTo>
                <a:lnTo>
                  <a:pt x="74" y="217"/>
                </a:lnTo>
                <a:lnTo>
                  <a:pt x="74" y="217"/>
                </a:lnTo>
                <a:lnTo>
                  <a:pt x="73" y="217"/>
                </a:lnTo>
                <a:lnTo>
                  <a:pt x="73" y="217"/>
                </a:lnTo>
                <a:lnTo>
                  <a:pt x="71" y="217"/>
                </a:lnTo>
                <a:lnTo>
                  <a:pt x="71" y="215"/>
                </a:lnTo>
                <a:lnTo>
                  <a:pt x="71" y="214"/>
                </a:lnTo>
                <a:close/>
                <a:moveTo>
                  <a:pt x="234" y="209"/>
                </a:moveTo>
                <a:lnTo>
                  <a:pt x="234" y="209"/>
                </a:lnTo>
                <a:lnTo>
                  <a:pt x="234" y="209"/>
                </a:lnTo>
                <a:lnTo>
                  <a:pt x="234" y="211"/>
                </a:lnTo>
                <a:lnTo>
                  <a:pt x="232" y="209"/>
                </a:lnTo>
                <a:lnTo>
                  <a:pt x="232" y="209"/>
                </a:lnTo>
                <a:lnTo>
                  <a:pt x="232" y="209"/>
                </a:lnTo>
                <a:lnTo>
                  <a:pt x="234" y="209"/>
                </a:lnTo>
                <a:close/>
                <a:moveTo>
                  <a:pt x="77" y="209"/>
                </a:moveTo>
                <a:lnTo>
                  <a:pt x="79" y="209"/>
                </a:lnTo>
                <a:lnTo>
                  <a:pt x="79" y="211"/>
                </a:lnTo>
                <a:lnTo>
                  <a:pt x="79" y="211"/>
                </a:lnTo>
                <a:lnTo>
                  <a:pt x="79" y="212"/>
                </a:lnTo>
                <a:lnTo>
                  <a:pt x="77" y="212"/>
                </a:lnTo>
                <a:lnTo>
                  <a:pt x="77" y="214"/>
                </a:lnTo>
                <a:lnTo>
                  <a:pt x="77" y="214"/>
                </a:lnTo>
                <a:lnTo>
                  <a:pt x="77" y="212"/>
                </a:lnTo>
                <a:lnTo>
                  <a:pt x="76" y="212"/>
                </a:lnTo>
                <a:lnTo>
                  <a:pt x="77" y="211"/>
                </a:lnTo>
                <a:lnTo>
                  <a:pt x="77" y="209"/>
                </a:lnTo>
                <a:close/>
                <a:moveTo>
                  <a:pt x="85" y="204"/>
                </a:moveTo>
                <a:lnTo>
                  <a:pt x="84" y="206"/>
                </a:lnTo>
                <a:lnTo>
                  <a:pt x="84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8"/>
                </a:lnTo>
                <a:lnTo>
                  <a:pt x="82" y="206"/>
                </a:lnTo>
                <a:lnTo>
                  <a:pt x="84" y="206"/>
                </a:lnTo>
                <a:lnTo>
                  <a:pt x="84" y="204"/>
                </a:lnTo>
                <a:lnTo>
                  <a:pt x="85" y="204"/>
                </a:lnTo>
                <a:close/>
                <a:moveTo>
                  <a:pt x="87" y="197"/>
                </a:moveTo>
                <a:lnTo>
                  <a:pt x="89" y="198"/>
                </a:lnTo>
                <a:lnTo>
                  <a:pt x="89" y="198"/>
                </a:lnTo>
                <a:lnTo>
                  <a:pt x="87" y="200"/>
                </a:lnTo>
                <a:lnTo>
                  <a:pt x="87" y="198"/>
                </a:lnTo>
                <a:lnTo>
                  <a:pt x="87" y="198"/>
                </a:lnTo>
                <a:lnTo>
                  <a:pt x="87" y="197"/>
                </a:lnTo>
                <a:close/>
                <a:moveTo>
                  <a:pt x="101" y="197"/>
                </a:moveTo>
                <a:lnTo>
                  <a:pt x="103" y="197"/>
                </a:lnTo>
                <a:lnTo>
                  <a:pt x="104" y="197"/>
                </a:lnTo>
                <a:lnTo>
                  <a:pt x="106" y="198"/>
                </a:lnTo>
                <a:lnTo>
                  <a:pt x="106" y="200"/>
                </a:lnTo>
                <a:lnTo>
                  <a:pt x="107" y="201"/>
                </a:lnTo>
                <a:lnTo>
                  <a:pt x="111" y="201"/>
                </a:lnTo>
                <a:lnTo>
                  <a:pt x="111" y="201"/>
                </a:lnTo>
                <a:lnTo>
                  <a:pt x="112" y="201"/>
                </a:lnTo>
                <a:lnTo>
                  <a:pt x="112" y="201"/>
                </a:lnTo>
                <a:lnTo>
                  <a:pt x="114" y="200"/>
                </a:lnTo>
                <a:lnTo>
                  <a:pt x="115" y="200"/>
                </a:lnTo>
                <a:lnTo>
                  <a:pt x="115" y="201"/>
                </a:lnTo>
                <a:lnTo>
                  <a:pt x="115" y="201"/>
                </a:lnTo>
                <a:lnTo>
                  <a:pt x="115" y="203"/>
                </a:lnTo>
                <a:lnTo>
                  <a:pt x="114" y="204"/>
                </a:lnTo>
                <a:lnTo>
                  <a:pt x="114" y="206"/>
                </a:lnTo>
                <a:lnTo>
                  <a:pt x="115" y="206"/>
                </a:lnTo>
                <a:lnTo>
                  <a:pt x="118" y="206"/>
                </a:lnTo>
                <a:lnTo>
                  <a:pt x="118" y="208"/>
                </a:lnTo>
                <a:lnTo>
                  <a:pt x="118" y="209"/>
                </a:lnTo>
                <a:lnTo>
                  <a:pt x="118" y="209"/>
                </a:lnTo>
                <a:lnTo>
                  <a:pt x="118" y="211"/>
                </a:lnTo>
                <a:lnTo>
                  <a:pt x="118" y="211"/>
                </a:lnTo>
                <a:lnTo>
                  <a:pt x="118" y="211"/>
                </a:lnTo>
                <a:lnTo>
                  <a:pt x="120" y="212"/>
                </a:lnTo>
                <a:lnTo>
                  <a:pt x="120" y="212"/>
                </a:lnTo>
                <a:lnTo>
                  <a:pt x="120" y="214"/>
                </a:lnTo>
                <a:lnTo>
                  <a:pt x="115" y="217"/>
                </a:lnTo>
                <a:lnTo>
                  <a:pt x="115" y="219"/>
                </a:lnTo>
                <a:lnTo>
                  <a:pt x="114" y="222"/>
                </a:lnTo>
                <a:lnTo>
                  <a:pt x="114" y="223"/>
                </a:lnTo>
                <a:lnTo>
                  <a:pt x="114" y="225"/>
                </a:lnTo>
                <a:lnTo>
                  <a:pt x="112" y="226"/>
                </a:lnTo>
                <a:lnTo>
                  <a:pt x="112" y="228"/>
                </a:lnTo>
                <a:lnTo>
                  <a:pt x="112" y="230"/>
                </a:lnTo>
                <a:lnTo>
                  <a:pt x="112" y="233"/>
                </a:lnTo>
                <a:lnTo>
                  <a:pt x="111" y="236"/>
                </a:lnTo>
                <a:lnTo>
                  <a:pt x="109" y="236"/>
                </a:lnTo>
                <a:lnTo>
                  <a:pt x="107" y="236"/>
                </a:lnTo>
                <a:lnTo>
                  <a:pt x="106" y="236"/>
                </a:lnTo>
                <a:lnTo>
                  <a:pt x="106" y="236"/>
                </a:lnTo>
                <a:lnTo>
                  <a:pt x="107" y="239"/>
                </a:lnTo>
                <a:lnTo>
                  <a:pt x="104" y="241"/>
                </a:lnTo>
                <a:lnTo>
                  <a:pt x="101" y="242"/>
                </a:lnTo>
                <a:lnTo>
                  <a:pt x="101" y="242"/>
                </a:lnTo>
                <a:lnTo>
                  <a:pt x="101" y="241"/>
                </a:lnTo>
                <a:lnTo>
                  <a:pt x="101" y="241"/>
                </a:lnTo>
                <a:lnTo>
                  <a:pt x="103" y="241"/>
                </a:lnTo>
                <a:lnTo>
                  <a:pt x="103" y="239"/>
                </a:lnTo>
                <a:lnTo>
                  <a:pt x="103" y="236"/>
                </a:lnTo>
                <a:lnTo>
                  <a:pt x="101" y="234"/>
                </a:lnTo>
                <a:lnTo>
                  <a:pt x="101" y="233"/>
                </a:lnTo>
                <a:lnTo>
                  <a:pt x="101" y="233"/>
                </a:lnTo>
                <a:lnTo>
                  <a:pt x="103" y="233"/>
                </a:lnTo>
                <a:lnTo>
                  <a:pt x="103" y="233"/>
                </a:lnTo>
                <a:lnTo>
                  <a:pt x="103" y="231"/>
                </a:lnTo>
                <a:lnTo>
                  <a:pt x="103" y="231"/>
                </a:lnTo>
                <a:lnTo>
                  <a:pt x="101" y="231"/>
                </a:lnTo>
                <a:lnTo>
                  <a:pt x="101" y="231"/>
                </a:lnTo>
                <a:lnTo>
                  <a:pt x="100" y="233"/>
                </a:lnTo>
                <a:lnTo>
                  <a:pt x="100" y="234"/>
                </a:lnTo>
                <a:lnTo>
                  <a:pt x="98" y="236"/>
                </a:lnTo>
                <a:lnTo>
                  <a:pt x="100" y="236"/>
                </a:lnTo>
                <a:lnTo>
                  <a:pt x="100" y="237"/>
                </a:lnTo>
                <a:lnTo>
                  <a:pt x="100" y="239"/>
                </a:lnTo>
                <a:lnTo>
                  <a:pt x="100" y="239"/>
                </a:lnTo>
                <a:lnTo>
                  <a:pt x="100" y="239"/>
                </a:lnTo>
                <a:lnTo>
                  <a:pt x="95" y="239"/>
                </a:lnTo>
                <a:lnTo>
                  <a:pt x="95" y="239"/>
                </a:lnTo>
                <a:lnTo>
                  <a:pt x="93" y="237"/>
                </a:lnTo>
                <a:lnTo>
                  <a:pt x="93" y="236"/>
                </a:lnTo>
                <a:lnTo>
                  <a:pt x="95" y="236"/>
                </a:lnTo>
                <a:lnTo>
                  <a:pt x="95" y="236"/>
                </a:lnTo>
                <a:lnTo>
                  <a:pt x="95" y="234"/>
                </a:lnTo>
                <a:lnTo>
                  <a:pt x="96" y="233"/>
                </a:lnTo>
                <a:lnTo>
                  <a:pt x="95" y="231"/>
                </a:lnTo>
                <a:lnTo>
                  <a:pt x="95" y="231"/>
                </a:lnTo>
                <a:lnTo>
                  <a:pt x="93" y="231"/>
                </a:lnTo>
                <a:lnTo>
                  <a:pt x="95" y="230"/>
                </a:lnTo>
                <a:lnTo>
                  <a:pt x="93" y="228"/>
                </a:lnTo>
                <a:lnTo>
                  <a:pt x="93" y="225"/>
                </a:lnTo>
                <a:lnTo>
                  <a:pt x="95" y="225"/>
                </a:lnTo>
                <a:lnTo>
                  <a:pt x="96" y="225"/>
                </a:lnTo>
                <a:lnTo>
                  <a:pt x="96" y="223"/>
                </a:lnTo>
                <a:lnTo>
                  <a:pt x="98" y="222"/>
                </a:lnTo>
                <a:lnTo>
                  <a:pt x="100" y="220"/>
                </a:lnTo>
                <a:lnTo>
                  <a:pt x="100" y="217"/>
                </a:lnTo>
                <a:lnTo>
                  <a:pt x="100" y="217"/>
                </a:lnTo>
                <a:lnTo>
                  <a:pt x="98" y="217"/>
                </a:lnTo>
                <a:lnTo>
                  <a:pt x="100" y="215"/>
                </a:lnTo>
                <a:lnTo>
                  <a:pt x="100" y="214"/>
                </a:lnTo>
                <a:lnTo>
                  <a:pt x="98" y="212"/>
                </a:lnTo>
                <a:lnTo>
                  <a:pt x="96" y="209"/>
                </a:lnTo>
                <a:lnTo>
                  <a:pt x="95" y="208"/>
                </a:lnTo>
                <a:lnTo>
                  <a:pt x="95" y="208"/>
                </a:lnTo>
                <a:lnTo>
                  <a:pt x="93" y="209"/>
                </a:lnTo>
                <a:lnTo>
                  <a:pt x="93" y="209"/>
                </a:lnTo>
                <a:lnTo>
                  <a:pt x="93" y="211"/>
                </a:lnTo>
                <a:lnTo>
                  <a:pt x="93" y="212"/>
                </a:lnTo>
                <a:lnTo>
                  <a:pt x="93" y="214"/>
                </a:lnTo>
                <a:lnTo>
                  <a:pt x="95" y="214"/>
                </a:lnTo>
                <a:lnTo>
                  <a:pt x="95" y="212"/>
                </a:lnTo>
                <a:lnTo>
                  <a:pt x="96" y="214"/>
                </a:lnTo>
                <a:lnTo>
                  <a:pt x="96" y="214"/>
                </a:lnTo>
                <a:lnTo>
                  <a:pt x="96" y="214"/>
                </a:lnTo>
                <a:lnTo>
                  <a:pt x="96" y="215"/>
                </a:lnTo>
                <a:lnTo>
                  <a:pt x="95" y="215"/>
                </a:lnTo>
                <a:lnTo>
                  <a:pt x="95" y="215"/>
                </a:lnTo>
                <a:lnTo>
                  <a:pt x="93" y="215"/>
                </a:lnTo>
                <a:lnTo>
                  <a:pt x="93" y="215"/>
                </a:lnTo>
                <a:lnTo>
                  <a:pt x="92" y="214"/>
                </a:lnTo>
                <a:lnTo>
                  <a:pt x="90" y="215"/>
                </a:lnTo>
                <a:lnTo>
                  <a:pt x="89" y="217"/>
                </a:lnTo>
                <a:lnTo>
                  <a:pt x="87" y="217"/>
                </a:lnTo>
                <a:lnTo>
                  <a:pt x="89" y="217"/>
                </a:lnTo>
                <a:lnTo>
                  <a:pt x="89" y="215"/>
                </a:lnTo>
                <a:lnTo>
                  <a:pt x="89" y="214"/>
                </a:lnTo>
                <a:lnTo>
                  <a:pt x="87" y="212"/>
                </a:lnTo>
                <a:lnTo>
                  <a:pt x="87" y="212"/>
                </a:lnTo>
                <a:lnTo>
                  <a:pt x="85" y="211"/>
                </a:lnTo>
                <a:lnTo>
                  <a:pt x="87" y="209"/>
                </a:lnTo>
                <a:lnTo>
                  <a:pt x="89" y="211"/>
                </a:lnTo>
                <a:lnTo>
                  <a:pt x="89" y="212"/>
                </a:lnTo>
                <a:lnTo>
                  <a:pt x="90" y="214"/>
                </a:lnTo>
                <a:lnTo>
                  <a:pt x="92" y="214"/>
                </a:lnTo>
                <a:lnTo>
                  <a:pt x="90" y="211"/>
                </a:lnTo>
                <a:lnTo>
                  <a:pt x="90" y="211"/>
                </a:lnTo>
                <a:lnTo>
                  <a:pt x="89" y="209"/>
                </a:lnTo>
                <a:lnTo>
                  <a:pt x="87" y="208"/>
                </a:lnTo>
                <a:lnTo>
                  <a:pt x="85" y="208"/>
                </a:lnTo>
                <a:lnTo>
                  <a:pt x="85" y="206"/>
                </a:lnTo>
                <a:lnTo>
                  <a:pt x="85" y="204"/>
                </a:lnTo>
                <a:lnTo>
                  <a:pt x="87" y="204"/>
                </a:lnTo>
                <a:lnTo>
                  <a:pt x="89" y="206"/>
                </a:lnTo>
                <a:lnTo>
                  <a:pt x="89" y="204"/>
                </a:lnTo>
                <a:lnTo>
                  <a:pt x="89" y="204"/>
                </a:lnTo>
                <a:lnTo>
                  <a:pt x="89" y="204"/>
                </a:lnTo>
                <a:lnTo>
                  <a:pt x="90" y="203"/>
                </a:lnTo>
                <a:lnTo>
                  <a:pt x="92" y="203"/>
                </a:lnTo>
                <a:lnTo>
                  <a:pt x="93" y="203"/>
                </a:lnTo>
                <a:lnTo>
                  <a:pt x="93" y="201"/>
                </a:lnTo>
                <a:lnTo>
                  <a:pt x="93" y="201"/>
                </a:lnTo>
                <a:lnTo>
                  <a:pt x="95" y="201"/>
                </a:lnTo>
                <a:lnTo>
                  <a:pt x="96" y="201"/>
                </a:lnTo>
                <a:lnTo>
                  <a:pt x="98" y="200"/>
                </a:lnTo>
                <a:lnTo>
                  <a:pt x="98" y="198"/>
                </a:lnTo>
                <a:lnTo>
                  <a:pt x="98" y="197"/>
                </a:lnTo>
                <a:lnTo>
                  <a:pt x="101" y="197"/>
                </a:lnTo>
                <a:lnTo>
                  <a:pt x="101" y="197"/>
                </a:lnTo>
                <a:close/>
                <a:moveTo>
                  <a:pt x="123" y="195"/>
                </a:moveTo>
                <a:lnTo>
                  <a:pt x="123" y="195"/>
                </a:lnTo>
                <a:lnTo>
                  <a:pt x="125" y="197"/>
                </a:lnTo>
                <a:lnTo>
                  <a:pt x="126" y="197"/>
                </a:lnTo>
                <a:lnTo>
                  <a:pt x="126" y="197"/>
                </a:lnTo>
                <a:lnTo>
                  <a:pt x="126" y="197"/>
                </a:lnTo>
                <a:lnTo>
                  <a:pt x="125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7"/>
                </a:lnTo>
                <a:lnTo>
                  <a:pt x="123" y="195"/>
                </a:lnTo>
                <a:close/>
                <a:moveTo>
                  <a:pt x="128" y="192"/>
                </a:moveTo>
                <a:lnTo>
                  <a:pt x="128" y="192"/>
                </a:lnTo>
                <a:lnTo>
                  <a:pt x="128" y="193"/>
                </a:lnTo>
                <a:lnTo>
                  <a:pt x="128" y="193"/>
                </a:lnTo>
                <a:lnTo>
                  <a:pt x="126" y="193"/>
                </a:lnTo>
                <a:lnTo>
                  <a:pt x="126" y="193"/>
                </a:lnTo>
                <a:lnTo>
                  <a:pt x="128" y="192"/>
                </a:lnTo>
                <a:lnTo>
                  <a:pt x="128" y="192"/>
                </a:lnTo>
                <a:close/>
                <a:moveTo>
                  <a:pt x="79" y="189"/>
                </a:moveTo>
                <a:lnTo>
                  <a:pt x="82" y="190"/>
                </a:lnTo>
                <a:lnTo>
                  <a:pt x="81" y="190"/>
                </a:lnTo>
                <a:lnTo>
                  <a:pt x="81" y="193"/>
                </a:lnTo>
                <a:lnTo>
                  <a:pt x="79" y="193"/>
                </a:lnTo>
                <a:lnTo>
                  <a:pt x="79" y="192"/>
                </a:lnTo>
                <a:lnTo>
                  <a:pt x="79" y="189"/>
                </a:lnTo>
                <a:close/>
                <a:moveTo>
                  <a:pt x="150" y="189"/>
                </a:moveTo>
                <a:lnTo>
                  <a:pt x="152" y="190"/>
                </a:lnTo>
                <a:lnTo>
                  <a:pt x="155" y="190"/>
                </a:lnTo>
                <a:lnTo>
                  <a:pt x="156" y="192"/>
                </a:lnTo>
                <a:lnTo>
                  <a:pt x="158" y="190"/>
                </a:lnTo>
                <a:lnTo>
                  <a:pt x="158" y="193"/>
                </a:lnTo>
                <a:lnTo>
                  <a:pt x="158" y="195"/>
                </a:lnTo>
                <a:lnTo>
                  <a:pt x="159" y="197"/>
                </a:lnTo>
                <a:lnTo>
                  <a:pt x="158" y="197"/>
                </a:lnTo>
                <a:lnTo>
                  <a:pt x="159" y="198"/>
                </a:lnTo>
                <a:lnTo>
                  <a:pt x="156" y="200"/>
                </a:lnTo>
                <a:lnTo>
                  <a:pt x="155" y="201"/>
                </a:lnTo>
                <a:lnTo>
                  <a:pt x="153" y="203"/>
                </a:lnTo>
                <a:lnTo>
                  <a:pt x="152" y="204"/>
                </a:lnTo>
                <a:lnTo>
                  <a:pt x="152" y="204"/>
                </a:lnTo>
                <a:lnTo>
                  <a:pt x="152" y="206"/>
                </a:lnTo>
                <a:lnTo>
                  <a:pt x="150" y="206"/>
                </a:lnTo>
                <a:lnTo>
                  <a:pt x="148" y="203"/>
                </a:lnTo>
                <a:lnTo>
                  <a:pt x="147" y="203"/>
                </a:lnTo>
                <a:lnTo>
                  <a:pt x="144" y="203"/>
                </a:lnTo>
                <a:lnTo>
                  <a:pt x="144" y="203"/>
                </a:lnTo>
                <a:lnTo>
                  <a:pt x="139" y="204"/>
                </a:lnTo>
                <a:lnTo>
                  <a:pt x="137" y="206"/>
                </a:lnTo>
                <a:lnTo>
                  <a:pt x="136" y="209"/>
                </a:lnTo>
                <a:lnTo>
                  <a:pt x="136" y="211"/>
                </a:lnTo>
                <a:lnTo>
                  <a:pt x="136" y="211"/>
                </a:lnTo>
                <a:lnTo>
                  <a:pt x="134" y="211"/>
                </a:lnTo>
                <a:lnTo>
                  <a:pt x="134" y="214"/>
                </a:lnTo>
                <a:lnTo>
                  <a:pt x="133" y="215"/>
                </a:lnTo>
                <a:lnTo>
                  <a:pt x="131" y="215"/>
                </a:lnTo>
                <a:lnTo>
                  <a:pt x="130" y="214"/>
                </a:lnTo>
                <a:lnTo>
                  <a:pt x="130" y="214"/>
                </a:lnTo>
                <a:lnTo>
                  <a:pt x="130" y="212"/>
                </a:lnTo>
                <a:lnTo>
                  <a:pt x="128" y="212"/>
                </a:lnTo>
                <a:lnTo>
                  <a:pt x="126" y="212"/>
                </a:lnTo>
                <a:lnTo>
                  <a:pt x="126" y="211"/>
                </a:lnTo>
                <a:lnTo>
                  <a:pt x="126" y="209"/>
                </a:lnTo>
                <a:lnTo>
                  <a:pt x="126" y="209"/>
                </a:lnTo>
                <a:lnTo>
                  <a:pt x="126" y="208"/>
                </a:lnTo>
                <a:lnTo>
                  <a:pt x="128" y="208"/>
                </a:lnTo>
                <a:lnTo>
                  <a:pt x="128" y="206"/>
                </a:lnTo>
                <a:lnTo>
                  <a:pt x="128" y="206"/>
                </a:lnTo>
                <a:lnTo>
                  <a:pt x="126" y="206"/>
                </a:lnTo>
                <a:lnTo>
                  <a:pt x="126" y="206"/>
                </a:lnTo>
                <a:lnTo>
                  <a:pt x="126" y="204"/>
                </a:lnTo>
                <a:lnTo>
                  <a:pt x="125" y="204"/>
                </a:lnTo>
                <a:lnTo>
                  <a:pt x="123" y="204"/>
                </a:lnTo>
                <a:lnTo>
                  <a:pt x="122" y="206"/>
                </a:lnTo>
                <a:lnTo>
                  <a:pt x="120" y="206"/>
                </a:lnTo>
                <a:lnTo>
                  <a:pt x="122" y="204"/>
                </a:lnTo>
                <a:lnTo>
                  <a:pt x="125" y="203"/>
                </a:lnTo>
                <a:lnTo>
                  <a:pt x="125" y="203"/>
                </a:lnTo>
                <a:lnTo>
                  <a:pt x="128" y="201"/>
                </a:lnTo>
                <a:lnTo>
                  <a:pt x="130" y="200"/>
                </a:lnTo>
                <a:lnTo>
                  <a:pt x="130" y="198"/>
                </a:lnTo>
                <a:lnTo>
                  <a:pt x="130" y="197"/>
                </a:lnTo>
                <a:lnTo>
                  <a:pt x="131" y="197"/>
                </a:lnTo>
                <a:lnTo>
                  <a:pt x="131" y="195"/>
                </a:lnTo>
                <a:lnTo>
                  <a:pt x="133" y="195"/>
                </a:lnTo>
                <a:lnTo>
                  <a:pt x="133" y="193"/>
                </a:lnTo>
                <a:lnTo>
                  <a:pt x="134" y="193"/>
                </a:lnTo>
                <a:lnTo>
                  <a:pt x="136" y="195"/>
                </a:lnTo>
                <a:lnTo>
                  <a:pt x="136" y="197"/>
                </a:lnTo>
                <a:lnTo>
                  <a:pt x="137" y="195"/>
                </a:lnTo>
                <a:lnTo>
                  <a:pt x="139" y="195"/>
                </a:lnTo>
                <a:lnTo>
                  <a:pt x="139" y="195"/>
                </a:lnTo>
                <a:lnTo>
                  <a:pt x="141" y="195"/>
                </a:lnTo>
                <a:lnTo>
                  <a:pt x="142" y="195"/>
                </a:lnTo>
                <a:lnTo>
                  <a:pt x="144" y="193"/>
                </a:lnTo>
                <a:lnTo>
                  <a:pt x="144" y="192"/>
                </a:lnTo>
                <a:lnTo>
                  <a:pt x="144" y="190"/>
                </a:lnTo>
                <a:lnTo>
                  <a:pt x="144" y="190"/>
                </a:lnTo>
                <a:lnTo>
                  <a:pt x="145" y="190"/>
                </a:lnTo>
                <a:lnTo>
                  <a:pt x="147" y="190"/>
                </a:lnTo>
                <a:lnTo>
                  <a:pt x="148" y="189"/>
                </a:lnTo>
                <a:lnTo>
                  <a:pt x="150" y="189"/>
                </a:lnTo>
                <a:close/>
                <a:moveTo>
                  <a:pt x="153" y="185"/>
                </a:moveTo>
                <a:lnTo>
                  <a:pt x="155" y="185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3" y="187"/>
                </a:lnTo>
                <a:lnTo>
                  <a:pt x="152" y="187"/>
                </a:lnTo>
                <a:lnTo>
                  <a:pt x="152" y="187"/>
                </a:lnTo>
                <a:lnTo>
                  <a:pt x="152" y="185"/>
                </a:lnTo>
                <a:lnTo>
                  <a:pt x="153" y="185"/>
                </a:lnTo>
                <a:close/>
                <a:moveTo>
                  <a:pt x="163" y="185"/>
                </a:moveTo>
                <a:lnTo>
                  <a:pt x="163" y="185"/>
                </a:lnTo>
                <a:lnTo>
                  <a:pt x="163" y="189"/>
                </a:lnTo>
                <a:lnTo>
                  <a:pt x="163" y="190"/>
                </a:lnTo>
                <a:lnTo>
                  <a:pt x="161" y="192"/>
                </a:lnTo>
                <a:lnTo>
                  <a:pt x="159" y="192"/>
                </a:lnTo>
                <a:lnTo>
                  <a:pt x="159" y="190"/>
                </a:lnTo>
                <a:lnTo>
                  <a:pt x="158" y="190"/>
                </a:lnTo>
                <a:lnTo>
                  <a:pt x="159" y="189"/>
                </a:lnTo>
                <a:lnTo>
                  <a:pt x="161" y="187"/>
                </a:lnTo>
                <a:lnTo>
                  <a:pt x="163" y="185"/>
                </a:lnTo>
                <a:lnTo>
                  <a:pt x="163" y="185"/>
                </a:lnTo>
                <a:close/>
                <a:moveTo>
                  <a:pt x="84" y="184"/>
                </a:move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5"/>
                </a:lnTo>
                <a:lnTo>
                  <a:pt x="82" y="189"/>
                </a:lnTo>
                <a:lnTo>
                  <a:pt x="82" y="189"/>
                </a:lnTo>
                <a:lnTo>
                  <a:pt x="82" y="190"/>
                </a:lnTo>
                <a:lnTo>
                  <a:pt x="81" y="189"/>
                </a:lnTo>
                <a:lnTo>
                  <a:pt x="81" y="189"/>
                </a:lnTo>
                <a:lnTo>
                  <a:pt x="81" y="185"/>
                </a:lnTo>
                <a:lnTo>
                  <a:pt x="81" y="185"/>
                </a:lnTo>
                <a:lnTo>
                  <a:pt x="81" y="185"/>
                </a:lnTo>
                <a:lnTo>
                  <a:pt x="84" y="184"/>
                </a:lnTo>
                <a:close/>
                <a:moveTo>
                  <a:pt x="226" y="182"/>
                </a:moveTo>
                <a:lnTo>
                  <a:pt x="227" y="182"/>
                </a:lnTo>
                <a:lnTo>
                  <a:pt x="227" y="182"/>
                </a:lnTo>
                <a:lnTo>
                  <a:pt x="227" y="184"/>
                </a:lnTo>
                <a:lnTo>
                  <a:pt x="227" y="184"/>
                </a:lnTo>
                <a:lnTo>
                  <a:pt x="226" y="182"/>
                </a:lnTo>
                <a:lnTo>
                  <a:pt x="226" y="182"/>
                </a:lnTo>
                <a:close/>
                <a:moveTo>
                  <a:pt x="139" y="157"/>
                </a:moveTo>
                <a:lnTo>
                  <a:pt x="141" y="159"/>
                </a:lnTo>
                <a:lnTo>
                  <a:pt x="139" y="159"/>
                </a:lnTo>
                <a:lnTo>
                  <a:pt x="139" y="159"/>
                </a:lnTo>
                <a:lnTo>
                  <a:pt x="137" y="159"/>
                </a:lnTo>
                <a:lnTo>
                  <a:pt x="137" y="159"/>
                </a:lnTo>
                <a:lnTo>
                  <a:pt x="137" y="157"/>
                </a:lnTo>
                <a:lnTo>
                  <a:pt x="139" y="157"/>
                </a:lnTo>
                <a:close/>
                <a:moveTo>
                  <a:pt x="215" y="124"/>
                </a:moveTo>
                <a:lnTo>
                  <a:pt x="215" y="124"/>
                </a:lnTo>
                <a:lnTo>
                  <a:pt x="213" y="127"/>
                </a:lnTo>
                <a:lnTo>
                  <a:pt x="213" y="127"/>
                </a:lnTo>
                <a:lnTo>
                  <a:pt x="215" y="127"/>
                </a:lnTo>
                <a:lnTo>
                  <a:pt x="213" y="130"/>
                </a:lnTo>
                <a:lnTo>
                  <a:pt x="212" y="132"/>
                </a:lnTo>
                <a:lnTo>
                  <a:pt x="210" y="132"/>
                </a:lnTo>
                <a:lnTo>
                  <a:pt x="210" y="132"/>
                </a:lnTo>
                <a:lnTo>
                  <a:pt x="212" y="132"/>
                </a:lnTo>
                <a:lnTo>
                  <a:pt x="212" y="130"/>
                </a:lnTo>
                <a:lnTo>
                  <a:pt x="212" y="129"/>
                </a:lnTo>
                <a:lnTo>
                  <a:pt x="212" y="129"/>
                </a:lnTo>
                <a:lnTo>
                  <a:pt x="210" y="129"/>
                </a:lnTo>
                <a:lnTo>
                  <a:pt x="210" y="127"/>
                </a:lnTo>
                <a:lnTo>
                  <a:pt x="212" y="126"/>
                </a:lnTo>
                <a:lnTo>
                  <a:pt x="213" y="124"/>
                </a:lnTo>
                <a:lnTo>
                  <a:pt x="215" y="124"/>
                </a:lnTo>
                <a:close/>
                <a:moveTo>
                  <a:pt x="249" y="69"/>
                </a:moveTo>
                <a:lnTo>
                  <a:pt x="251" y="70"/>
                </a:lnTo>
                <a:lnTo>
                  <a:pt x="251" y="70"/>
                </a:lnTo>
                <a:lnTo>
                  <a:pt x="254" y="72"/>
                </a:lnTo>
                <a:lnTo>
                  <a:pt x="254" y="72"/>
                </a:lnTo>
                <a:lnTo>
                  <a:pt x="257" y="70"/>
                </a:lnTo>
                <a:lnTo>
                  <a:pt x="256" y="74"/>
                </a:lnTo>
                <a:lnTo>
                  <a:pt x="256" y="77"/>
                </a:lnTo>
                <a:lnTo>
                  <a:pt x="256" y="81"/>
                </a:lnTo>
                <a:lnTo>
                  <a:pt x="256" y="83"/>
                </a:lnTo>
                <a:lnTo>
                  <a:pt x="257" y="85"/>
                </a:lnTo>
                <a:lnTo>
                  <a:pt x="257" y="86"/>
                </a:lnTo>
                <a:lnTo>
                  <a:pt x="259" y="88"/>
                </a:lnTo>
                <a:lnTo>
                  <a:pt x="262" y="91"/>
                </a:lnTo>
                <a:lnTo>
                  <a:pt x="262" y="94"/>
                </a:lnTo>
                <a:lnTo>
                  <a:pt x="264" y="96"/>
                </a:lnTo>
                <a:lnTo>
                  <a:pt x="264" y="97"/>
                </a:lnTo>
                <a:lnTo>
                  <a:pt x="265" y="99"/>
                </a:lnTo>
                <a:lnTo>
                  <a:pt x="265" y="100"/>
                </a:lnTo>
                <a:lnTo>
                  <a:pt x="264" y="100"/>
                </a:lnTo>
                <a:lnTo>
                  <a:pt x="265" y="102"/>
                </a:lnTo>
                <a:lnTo>
                  <a:pt x="264" y="105"/>
                </a:lnTo>
                <a:lnTo>
                  <a:pt x="264" y="108"/>
                </a:lnTo>
                <a:lnTo>
                  <a:pt x="264" y="110"/>
                </a:lnTo>
                <a:lnTo>
                  <a:pt x="262" y="110"/>
                </a:lnTo>
                <a:lnTo>
                  <a:pt x="262" y="111"/>
                </a:lnTo>
                <a:lnTo>
                  <a:pt x="262" y="111"/>
                </a:lnTo>
                <a:lnTo>
                  <a:pt x="260" y="111"/>
                </a:lnTo>
                <a:lnTo>
                  <a:pt x="260" y="111"/>
                </a:lnTo>
                <a:lnTo>
                  <a:pt x="259" y="113"/>
                </a:lnTo>
                <a:lnTo>
                  <a:pt x="259" y="113"/>
                </a:lnTo>
                <a:lnTo>
                  <a:pt x="259" y="115"/>
                </a:lnTo>
                <a:lnTo>
                  <a:pt x="259" y="115"/>
                </a:lnTo>
                <a:lnTo>
                  <a:pt x="257" y="116"/>
                </a:lnTo>
                <a:lnTo>
                  <a:pt x="257" y="118"/>
                </a:lnTo>
                <a:lnTo>
                  <a:pt x="257" y="121"/>
                </a:lnTo>
                <a:lnTo>
                  <a:pt x="257" y="122"/>
                </a:lnTo>
                <a:lnTo>
                  <a:pt x="256" y="122"/>
                </a:lnTo>
                <a:lnTo>
                  <a:pt x="254" y="122"/>
                </a:lnTo>
                <a:lnTo>
                  <a:pt x="251" y="122"/>
                </a:lnTo>
                <a:lnTo>
                  <a:pt x="251" y="124"/>
                </a:lnTo>
                <a:lnTo>
                  <a:pt x="249" y="126"/>
                </a:lnTo>
                <a:lnTo>
                  <a:pt x="249" y="129"/>
                </a:lnTo>
                <a:lnTo>
                  <a:pt x="249" y="130"/>
                </a:lnTo>
                <a:lnTo>
                  <a:pt x="249" y="132"/>
                </a:lnTo>
                <a:lnTo>
                  <a:pt x="249" y="133"/>
                </a:lnTo>
                <a:lnTo>
                  <a:pt x="251" y="138"/>
                </a:lnTo>
                <a:lnTo>
                  <a:pt x="249" y="143"/>
                </a:lnTo>
                <a:lnTo>
                  <a:pt x="249" y="146"/>
                </a:lnTo>
                <a:lnTo>
                  <a:pt x="248" y="146"/>
                </a:lnTo>
                <a:lnTo>
                  <a:pt x="248" y="148"/>
                </a:lnTo>
                <a:lnTo>
                  <a:pt x="248" y="148"/>
                </a:lnTo>
                <a:lnTo>
                  <a:pt x="246" y="149"/>
                </a:lnTo>
                <a:lnTo>
                  <a:pt x="245" y="154"/>
                </a:lnTo>
                <a:lnTo>
                  <a:pt x="245" y="154"/>
                </a:lnTo>
                <a:lnTo>
                  <a:pt x="245" y="156"/>
                </a:lnTo>
                <a:lnTo>
                  <a:pt x="245" y="157"/>
                </a:lnTo>
                <a:lnTo>
                  <a:pt x="245" y="159"/>
                </a:lnTo>
                <a:lnTo>
                  <a:pt x="245" y="160"/>
                </a:lnTo>
                <a:lnTo>
                  <a:pt x="245" y="160"/>
                </a:lnTo>
                <a:lnTo>
                  <a:pt x="246" y="165"/>
                </a:lnTo>
                <a:lnTo>
                  <a:pt x="248" y="165"/>
                </a:lnTo>
                <a:lnTo>
                  <a:pt x="248" y="167"/>
                </a:lnTo>
                <a:lnTo>
                  <a:pt x="245" y="168"/>
                </a:lnTo>
                <a:lnTo>
                  <a:pt x="245" y="168"/>
                </a:lnTo>
                <a:lnTo>
                  <a:pt x="241" y="170"/>
                </a:lnTo>
                <a:lnTo>
                  <a:pt x="241" y="171"/>
                </a:lnTo>
                <a:lnTo>
                  <a:pt x="241" y="174"/>
                </a:lnTo>
                <a:lnTo>
                  <a:pt x="241" y="174"/>
                </a:lnTo>
                <a:lnTo>
                  <a:pt x="241" y="176"/>
                </a:lnTo>
                <a:lnTo>
                  <a:pt x="240" y="176"/>
                </a:lnTo>
                <a:lnTo>
                  <a:pt x="238" y="176"/>
                </a:lnTo>
                <a:lnTo>
                  <a:pt x="237" y="178"/>
                </a:lnTo>
                <a:lnTo>
                  <a:pt x="235" y="179"/>
                </a:lnTo>
                <a:lnTo>
                  <a:pt x="235" y="181"/>
                </a:lnTo>
                <a:lnTo>
                  <a:pt x="234" y="179"/>
                </a:lnTo>
                <a:lnTo>
                  <a:pt x="232" y="179"/>
                </a:lnTo>
                <a:lnTo>
                  <a:pt x="234" y="178"/>
                </a:lnTo>
                <a:lnTo>
                  <a:pt x="234" y="178"/>
                </a:lnTo>
                <a:lnTo>
                  <a:pt x="234" y="174"/>
                </a:lnTo>
                <a:lnTo>
                  <a:pt x="234" y="173"/>
                </a:lnTo>
                <a:lnTo>
                  <a:pt x="234" y="173"/>
                </a:lnTo>
                <a:lnTo>
                  <a:pt x="235" y="171"/>
                </a:lnTo>
                <a:lnTo>
                  <a:pt x="237" y="170"/>
                </a:lnTo>
                <a:lnTo>
                  <a:pt x="237" y="170"/>
                </a:lnTo>
                <a:lnTo>
                  <a:pt x="237" y="168"/>
                </a:lnTo>
                <a:lnTo>
                  <a:pt x="237" y="168"/>
                </a:lnTo>
                <a:lnTo>
                  <a:pt x="235" y="168"/>
                </a:lnTo>
                <a:lnTo>
                  <a:pt x="234" y="168"/>
                </a:lnTo>
                <a:lnTo>
                  <a:pt x="234" y="168"/>
                </a:lnTo>
                <a:lnTo>
                  <a:pt x="232" y="168"/>
                </a:lnTo>
                <a:lnTo>
                  <a:pt x="232" y="170"/>
                </a:lnTo>
                <a:lnTo>
                  <a:pt x="232" y="170"/>
                </a:lnTo>
                <a:lnTo>
                  <a:pt x="232" y="170"/>
                </a:lnTo>
                <a:lnTo>
                  <a:pt x="230" y="171"/>
                </a:lnTo>
                <a:lnTo>
                  <a:pt x="230" y="173"/>
                </a:lnTo>
                <a:lnTo>
                  <a:pt x="232" y="174"/>
                </a:lnTo>
                <a:lnTo>
                  <a:pt x="232" y="174"/>
                </a:lnTo>
                <a:lnTo>
                  <a:pt x="232" y="174"/>
                </a:lnTo>
                <a:lnTo>
                  <a:pt x="230" y="176"/>
                </a:lnTo>
                <a:lnTo>
                  <a:pt x="230" y="176"/>
                </a:lnTo>
                <a:lnTo>
                  <a:pt x="229" y="174"/>
                </a:lnTo>
                <a:lnTo>
                  <a:pt x="227" y="173"/>
                </a:lnTo>
                <a:lnTo>
                  <a:pt x="226" y="173"/>
                </a:lnTo>
                <a:lnTo>
                  <a:pt x="224" y="174"/>
                </a:lnTo>
                <a:lnTo>
                  <a:pt x="224" y="174"/>
                </a:lnTo>
                <a:lnTo>
                  <a:pt x="223" y="176"/>
                </a:lnTo>
                <a:lnTo>
                  <a:pt x="223" y="176"/>
                </a:lnTo>
                <a:lnTo>
                  <a:pt x="223" y="179"/>
                </a:lnTo>
                <a:lnTo>
                  <a:pt x="223" y="181"/>
                </a:lnTo>
                <a:lnTo>
                  <a:pt x="221" y="182"/>
                </a:lnTo>
                <a:lnTo>
                  <a:pt x="221" y="184"/>
                </a:lnTo>
                <a:lnTo>
                  <a:pt x="219" y="184"/>
                </a:lnTo>
                <a:lnTo>
                  <a:pt x="219" y="184"/>
                </a:lnTo>
                <a:lnTo>
                  <a:pt x="218" y="184"/>
                </a:lnTo>
                <a:lnTo>
                  <a:pt x="218" y="184"/>
                </a:lnTo>
                <a:lnTo>
                  <a:pt x="218" y="181"/>
                </a:lnTo>
                <a:lnTo>
                  <a:pt x="218" y="179"/>
                </a:lnTo>
                <a:lnTo>
                  <a:pt x="219" y="178"/>
                </a:lnTo>
                <a:lnTo>
                  <a:pt x="218" y="176"/>
                </a:lnTo>
                <a:lnTo>
                  <a:pt x="218" y="176"/>
                </a:lnTo>
                <a:lnTo>
                  <a:pt x="215" y="178"/>
                </a:lnTo>
                <a:lnTo>
                  <a:pt x="215" y="178"/>
                </a:lnTo>
                <a:lnTo>
                  <a:pt x="215" y="179"/>
                </a:lnTo>
                <a:lnTo>
                  <a:pt x="213" y="179"/>
                </a:lnTo>
                <a:lnTo>
                  <a:pt x="212" y="181"/>
                </a:lnTo>
                <a:lnTo>
                  <a:pt x="210" y="182"/>
                </a:lnTo>
                <a:lnTo>
                  <a:pt x="210" y="185"/>
                </a:lnTo>
                <a:lnTo>
                  <a:pt x="207" y="184"/>
                </a:lnTo>
                <a:lnTo>
                  <a:pt x="205" y="184"/>
                </a:lnTo>
                <a:lnTo>
                  <a:pt x="204" y="184"/>
                </a:lnTo>
                <a:lnTo>
                  <a:pt x="200" y="184"/>
                </a:lnTo>
                <a:lnTo>
                  <a:pt x="197" y="184"/>
                </a:lnTo>
                <a:lnTo>
                  <a:pt x="193" y="185"/>
                </a:lnTo>
                <a:lnTo>
                  <a:pt x="193" y="184"/>
                </a:lnTo>
                <a:lnTo>
                  <a:pt x="196" y="184"/>
                </a:lnTo>
                <a:lnTo>
                  <a:pt x="196" y="182"/>
                </a:lnTo>
                <a:lnTo>
                  <a:pt x="196" y="182"/>
                </a:lnTo>
                <a:lnTo>
                  <a:pt x="196" y="182"/>
                </a:lnTo>
                <a:lnTo>
                  <a:pt x="194" y="182"/>
                </a:lnTo>
                <a:lnTo>
                  <a:pt x="193" y="182"/>
                </a:lnTo>
                <a:lnTo>
                  <a:pt x="193" y="181"/>
                </a:lnTo>
                <a:lnTo>
                  <a:pt x="191" y="181"/>
                </a:lnTo>
                <a:lnTo>
                  <a:pt x="191" y="181"/>
                </a:lnTo>
                <a:lnTo>
                  <a:pt x="191" y="182"/>
                </a:lnTo>
                <a:lnTo>
                  <a:pt x="191" y="182"/>
                </a:lnTo>
                <a:lnTo>
                  <a:pt x="191" y="182"/>
                </a:lnTo>
                <a:lnTo>
                  <a:pt x="191" y="181"/>
                </a:lnTo>
                <a:lnTo>
                  <a:pt x="189" y="179"/>
                </a:lnTo>
                <a:lnTo>
                  <a:pt x="189" y="179"/>
                </a:lnTo>
                <a:lnTo>
                  <a:pt x="191" y="178"/>
                </a:lnTo>
                <a:lnTo>
                  <a:pt x="189" y="178"/>
                </a:lnTo>
                <a:lnTo>
                  <a:pt x="189" y="178"/>
                </a:lnTo>
                <a:lnTo>
                  <a:pt x="188" y="178"/>
                </a:lnTo>
                <a:lnTo>
                  <a:pt x="188" y="179"/>
                </a:lnTo>
                <a:lnTo>
                  <a:pt x="186" y="182"/>
                </a:lnTo>
                <a:lnTo>
                  <a:pt x="185" y="184"/>
                </a:lnTo>
                <a:lnTo>
                  <a:pt x="186" y="185"/>
                </a:lnTo>
                <a:lnTo>
                  <a:pt x="189" y="187"/>
                </a:lnTo>
                <a:lnTo>
                  <a:pt x="191" y="187"/>
                </a:lnTo>
                <a:lnTo>
                  <a:pt x="191" y="189"/>
                </a:lnTo>
                <a:lnTo>
                  <a:pt x="189" y="189"/>
                </a:lnTo>
                <a:lnTo>
                  <a:pt x="189" y="190"/>
                </a:lnTo>
                <a:lnTo>
                  <a:pt x="186" y="190"/>
                </a:lnTo>
                <a:lnTo>
                  <a:pt x="183" y="192"/>
                </a:lnTo>
                <a:lnTo>
                  <a:pt x="182" y="193"/>
                </a:lnTo>
                <a:lnTo>
                  <a:pt x="178" y="198"/>
                </a:lnTo>
                <a:lnTo>
                  <a:pt x="177" y="201"/>
                </a:lnTo>
                <a:lnTo>
                  <a:pt x="174" y="203"/>
                </a:lnTo>
                <a:lnTo>
                  <a:pt x="171" y="201"/>
                </a:lnTo>
                <a:lnTo>
                  <a:pt x="169" y="201"/>
                </a:lnTo>
                <a:lnTo>
                  <a:pt x="169" y="200"/>
                </a:lnTo>
                <a:lnTo>
                  <a:pt x="167" y="198"/>
                </a:lnTo>
                <a:lnTo>
                  <a:pt x="166" y="197"/>
                </a:lnTo>
                <a:lnTo>
                  <a:pt x="166" y="195"/>
                </a:lnTo>
                <a:lnTo>
                  <a:pt x="166" y="192"/>
                </a:lnTo>
                <a:lnTo>
                  <a:pt x="164" y="190"/>
                </a:lnTo>
                <a:lnTo>
                  <a:pt x="166" y="190"/>
                </a:lnTo>
                <a:lnTo>
                  <a:pt x="167" y="189"/>
                </a:lnTo>
                <a:lnTo>
                  <a:pt x="167" y="187"/>
                </a:lnTo>
                <a:lnTo>
                  <a:pt x="169" y="187"/>
                </a:lnTo>
                <a:lnTo>
                  <a:pt x="169" y="185"/>
                </a:lnTo>
                <a:lnTo>
                  <a:pt x="169" y="184"/>
                </a:lnTo>
                <a:lnTo>
                  <a:pt x="169" y="184"/>
                </a:lnTo>
                <a:lnTo>
                  <a:pt x="166" y="184"/>
                </a:lnTo>
                <a:lnTo>
                  <a:pt x="164" y="184"/>
                </a:lnTo>
                <a:lnTo>
                  <a:pt x="163" y="184"/>
                </a:lnTo>
                <a:lnTo>
                  <a:pt x="159" y="182"/>
                </a:lnTo>
                <a:lnTo>
                  <a:pt x="159" y="182"/>
                </a:lnTo>
                <a:lnTo>
                  <a:pt x="158" y="182"/>
                </a:lnTo>
                <a:lnTo>
                  <a:pt x="156" y="182"/>
                </a:lnTo>
                <a:lnTo>
                  <a:pt x="155" y="182"/>
                </a:lnTo>
                <a:lnTo>
                  <a:pt x="153" y="182"/>
                </a:lnTo>
                <a:lnTo>
                  <a:pt x="152" y="184"/>
                </a:lnTo>
                <a:lnTo>
                  <a:pt x="150" y="185"/>
                </a:lnTo>
                <a:lnTo>
                  <a:pt x="148" y="185"/>
                </a:lnTo>
                <a:lnTo>
                  <a:pt x="147" y="187"/>
                </a:lnTo>
                <a:lnTo>
                  <a:pt x="144" y="187"/>
                </a:lnTo>
                <a:lnTo>
                  <a:pt x="142" y="187"/>
                </a:lnTo>
                <a:lnTo>
                  <a:pt x="141" y="187"/>
                </a:lnTo>
                <a:lnTo>
                  <a:pt x="141" y="187"/>
                </a:lnTo>
                <a:lnTo>
                  <a:pt x="139" y="189"/>
                </a:lnTo>
                <a:lnTo>
                  <a:pt x="137" y="189"/>
                </a:lnTo>
                <a:lnTo>
                  <a:pt x="136" y="190"/>
                </a:lnTo>
                <a:lnTo>
                  <a:pt x="134" y="189"/>
                </a:lnTo>
                <a:lnTo>
                  <a:pt x="131" y="190"/>
                </a:lnTo>
                <a:lnTo>
                  <a:pt x="130" y="190"/>
                </a:lnTo>
                <a:lnTo>
                  <a:pt x="128" y="190"/>
                </a:lnTo>
                <a:lnTo>
                  <a:pt x="126" y="189"/>
                </a:lnTo>
                <a:lnTo>
                  <a:pt x="125" y="189"/>
                </a:lnTo>
                <a:lnTo>
                  <a:pt x="123" y="190"/>
                </a:lnTo>
                <a:lnTo>
                  <a:pt x="123" y="193"/>
                </a:lnTo>
                <a:lnTo>
                  <a:pt x="122" y="195"/>
                </a:lnTo>
                <a:lnTo>
                  <a:pt x="122" y="197"/>
                </a:lnTo>
                <a:lnTo>
                  <a:pt x="122" y="197"/>
                </a:lnTo>
                <a:lnTo>
                  <a:pt x="117" y="193"/>
                </a:lnTo>
                <a:lnTo>
                  <a:pt x="117" y="193"/>
                </a:lnTo>
                <a:lnTo>
                  <a:pt x="112" y="195"/>
                </a:lnTo>
                <a:lnTo>
                  <a:pt x="111" y="195"/>
                </a:lnTo>
                <a:lnTo>
                  <a:pt x="111" y="195"/>
                </a:lnTo>
                <a:lnTo>
                  <a:pt x="109" y="195"/>
                </a:lnTo>
                <a:lnTo>
                  <a:pt x="107" y="195"/>
                </a:lnTo>
                <a:lnTo>
                  <a:pt x="106" y="195"/>
                </a:lnTo>
                <a:lnTo>
                  <a:pt x="106" y="195"/>
                </a:lnTo>
                <a:lnTo>
                  <a:pt x="104" y="195"/>
                </a:lnTo>
                <a:lnTo>
                  <a:pt x="104" y="190"/>
                </a:lnTo>
                <a:lnTo>
                  <a:pt x="104" y="190"/>
                </a:lnTo>
                <a:lnTo>
                  <a:pt x="104" y="189"/>
                </a:lnTo>
                <a:lnTo>
                  <a:pt x="106" y="189"/>
                </a:lnTo>
                <a:lnTo>
                  <a:pt x="107" y="189"/>
                </a:lnTo>
                <a:lnTo>
                  <a:pt x="109" y="189"/>
                </a:lnTo>
                <a:lnTo>
                  <a:pt x="111" y="189"/>
                </a:lnTo>
                <a:lnTo>
                  <a:pt x="112" y="187"/>
                </a:lnTo>
                <a:lnTo>
                  <a:pt x="112" y="185"/>
                </a:lnTo>
                <a:lnTo>
                  <a:pt x="114" y="184"/>
                </a:lnTo>
                <a:lnTo>
                  <a:pt x="115" y="184"/>
                </a:lnTo>
                <a:lnTo>
                  <a:pt x="118" y="182"/>
                </a:lnTo>
                <a:lnTo>
                  <a:pt x="120" y="181"/>
                </a:lnTo>
                <a:lnTo>
                  <a:pt x="122" y="181"/>
                </a:lnTo>
                <a:lnTo>
                  <a:pt x="122" y="179"/>
                </a:lnTo>
                <a:lnTo>
                  <a:pt x="123" y="178"/>
                </a:lnTo>
                <a:lnTo>
                  <a:pt x="126" y="176"/>
                </a:lnTo>
                <a:lnTo>
                  <a:pt x="130" y="173"/>
                </a:lnTo>
                <a:lnTo>
                  <a:pt x="130" y="171"/>
                </a:lnTo>
                <a:lnTo>
                  <a:pt x="131" y="171"/>
                </a:lnTo>
                <a:lnTo>
                  <a:pt x="133" y="170"/>
                </a:lnTo>
                <a:lnTo>
                  <a:pt x="137" y="170"/>
                </a:lnTo>
                <a:lnTo>
                  <a:pt x="139" y="170"/>
                </a:lnTo>
                <a:lnTo>
                  <a:pt x="141" y="171"/>
                </a:lnTo>
                <a:lnTo>
                  <a:pt x="141" y="171"/>
                </a:lnTo>
                <a:lnTo>
                  <a:pt x="142" y="170"/>
                </a:lnTo>
                <a:lnTo>
                  <a:pt x="144" y="170"/>
                </a:lnTo>
                <a:lnTo>
                  <a:pt x="145" y="170"/>
                </a:lnTo>
                <a:lnTo>
                  <a:pt x="147" y="170"/>
                </a:lnTo>
                <a:lnTo>
                  <a:pt x="148" y="170"/>
                </a:lnTo>
                <a:lnTo>
                  <a:pt x="152" y="170"/>
                </a:lnTo>
                <a:lnTo>
                  <a:pt x="153" y="168"/>
                </a:lnTo>
                <a:lnTo>
                  <a:pt x="155" y="168"/>
                </a:lnTo>
                <a:lnTo>
                  <a:pt x="161" y="168"/>
                </a:lnTo>
                <a:lnTo>
                  <a:pt x="166" y="167"/>
                </a:lnTo>
                <a:lnTo>
                  <a:pt x="166" y="167"/>
                </a:lnTo>
                <a:lnTo>
                  <a:pt x="167" y="167"/>
                </a:lnTo>
                <a:lnTo>
                  <a:pt x="167" y="168"/>
                </a:lnTo>
                <a:lnTo>
                  <a:pt x="167" y="168"/>
                </a:lnTo>
                <a:lnTo>
                  <a:pt x="167" y="170"/>
                </a:lnTo>
                <a:lnTo>
                  <a:pt x="167" y="170"/>
                </a:lnTo>
                <a:lnTo>
                  <a:pt x="172" y="170"/>
                </a:lnTo>
                <a:lnTo>
                  <a:pt x="174" y="170"/>
                </a:lnTo>
                <a:lnTo>
                  <a:pt x="175" y="170"/>
                </a:lnTo>
                <a:lnTo>
                  <a:pt x="177" y="168"/>
                </a:lnTo>
                <a:lnTo>
                  <a:pt x="178" y="167"/>
                </a:lnTo>
                <a:lnTo>
                  <a:pt x="178" y="167"/>
                </a:lnTo>
                <a:lnTo>
                  <a:pt x="178" y="163"/>
                </a:lnTo>
                <a:lnTo>
                  <a:pt x="178" y="162"/>
                </a:lnTo>
                <a:lnTo>
                  <a:pt x="178" y="160"/>
                </a:lnTo>
                <a:lnTo>
                  <a:pt x="180" y="159"/>
                </a:lnTo>
                <a:lnTo>
                  <a:pt x="182" y="157"/>
                </a:lnTo>
                <a:lnTo>
                  <a:pt x="183" y="156"/>
                </a:lnTo>
                <a:lnTo>
                  <a:pt x="186" y="152"/>
                </a:lnTo>
                <a:lnTo>
                  <a:pt x="188" y="149"/>
                </a:lnTo>
                <a:lnTo>
                  <a:pt x="188" y="146"/>
                </a:lnTo>
                <a:lnTo>
                  <a:pt x="188" y="143"/>
                </a:lnTo>
                <a:lnTo>
                  <a:pt x="189" y="140"/>
                </a:lnTo>
                <a:lnTo>
                  <a:pt x="191" y="138"/>
                </a:lnTo>
                <a:lnTo>
                  <a:pt x="196" y="137"/>
                </a:lnTo>
                <a:lnTo>
                  <a:pt x="197" y="137"/>
                </a:lnTo>
                <a:lnTo>
                  <a:pt x="197" y="138"/>
                </a:lnTo>
                <a:lnTo>
                  <a:pt x="197" y="138"/>
                </a:lnTo>
                <a:lnTo>
                  <a:pt x="194" y="141"/>
                </a:lnTo>
                <a:lnTo>
                  <a:pt x="193" y="141"/>
                </a:lnTo>
                <a:lnTo>
                  <a:pt x="193" y="143"/>
                </a:lnTo>
                <a:lnTo>
                  <a:pt x="191" y="143"/>
                </a:lnTo>
                <a:lnTo>
                  <a:pt x="191" y="143"/>
                </a:lnTo>
                <a:lnTo>
                  <a:pt x="193" y="145"/>
                </a:lnTo>
                <a:lnTo>
                  <a:pt x="193" y="146"/>
                </a:lnTo>
                <a:lnTo>
                  <a:pt x="193" y="148"/>
                </a:lnTo>
                <a:lnTo>
                  <a:pt x="193" y="148"/>
                </a:lnTo>
                <a:lnTo>
                  <a:pt x="194" y="149"/>
                </a:lnTo>
                <a:lnTo>
                  <a:pt x="196" y="149"/>
                </a:lnTo>
                <a:lnTo>
                  <a:pt x="196" y="149"/>
                </a:lnTo>
                <a:lnTo>
                  <a:pt x="197" y="149"/>
                </a:lnTo>
                <a:lnTo>
                  <a:pt x="199" y="146"/>
                </a:lnTo>
                <a:lnTo>
                  <a:pt x="199" y="146"/>
                </a:lnTo>
                <a:lnTo>
                  <a:pt x="205" y="145"/>
                </a:lnTo>
                <a:lnTo>
                  <a:pt x="208" y="143"/>
                </a:lnTo>
                <a:lnTo>
                  <a:pt x="210" y="143"/>
                </a:lnTo>
                <a:lnTo>
                  <a:pt x="212" y="141"/>
                </a:lnTo>
                <a:lnTo>
                  <a:pt x="215" y="138"/>
                </a:lnTo>
                <a:lnTo>
                  <a:pt x="216" y="138"/>
                </a:lnTo>
                <a:lnTo>
                  <a:pt x="216" y="137"/>
                </a:lnTo>
                <a:lnTo>
                  <a:pt x="218" y="135"/>
                </a:lnTo>
                <a:lnTo>
                  <a:pt x="218" y="132"/>
                </a:lnTo>
                <a:lnTo>
                  <a:pt x="219" y="132"/>
                </a:lnTo>
                <a:lnTo>
                  <a:pt x="224" y="129"/>
                </a:lnTo>
                <a:lnTo>
                  <a:pt x="226" y="127"/>
                </a:lnTo>
                <a:lnTo>
                  <a:pt x="227" y="127"/>
                </a:lnTo>
                <a:lnTo>
                  <a:pt x="227" y="124"/>
                </a:lnTo>
                <a:lnTo>
                  <a:pt x="227" y="122"/>
                </a:lnTo>
                <a:lnTo>
                  <a:pt x="229" y="121"/>
                </a:lnTo>
                <a:lnTo>
                  <a:pt x="229" y="119"/>
                </a:lnTo>
                <a:lnTo>
                  <a:pt x="230" y="118"/>
                </a:lnTo>
                <a:lnTo>
                  <a:pt x="232" y="116"/>
                </a:lnTo>
                <a:lnTo>
                  <a:pt x="232" y="115"/>
                </a:lnTo>
                <a:lnTo>
                  <a:pt x="234" y="110"/>
                </a:lnTo>
                <a:lnTo>
                  <a:pt x="234" y="108"/>
                </a:lnTo>
                <a:lnTo>
                  <a:pt x="235" y="108"/>
                </a:lnTo>
                <a:lnTo>
                  <a:pt x="235" y="107"/>
                </a:lnTo>
                <a:lnTo>
                  <a:pt x="235" y="107"/>
                </a:lnTo>
                <a:lnTo>
                  <a:pt x="237" y="105"/>
                </a:lnTo>
                <a:lnTo>
                  <a:pt x="237" y="104"/>
                </a:lnTo>
                <a:lnTo>
                  <a:pt x="237" y="102"/>
                </a:lnTo>
                <a:lnTo>
                  <a:pt x="237" y="99"/>
                </a:lnTo>
                <a:lnTo>
                  <a:pt x="235" y="97"/>
                </a:lnTo>
                <a:lnTo>
                  <a:pt x="235" y="97"/>
                </a:lnTo>
                <a:lnTo>
                  <a:pt x="234" y="97"/>
                </a:lnTo>
                <a:lnTo>
                  <a:pt x="234" y="97"/>
                </a:lnTo>
                <a:lnTo>
                  <a:pt x="232" y="97"/>
                </a:lnTo>
                <a:lnTo>
                  <a:pt x="232" y="96"/>
                </a:lnTo>
                <a:lnTo>
                  <a:pt x="234" y="96"/>
                </a:lnTo>
                <a:lnTo>
                  <a:pt x="234" y="96"/>
                </a:lnTo>
                <a:lnTo>
                  <a:pt x="234" y="94"/>
                </a:lnTo>
                <a:lnTo>
                  <a:pt x="235" y="93"/>
                </a:lnTo>
                <a:lnTo>
                  <a:pt x="235" y="91"/>
                </a:lnTo>
                <a:lnTo>
                  <a:pt x="235" y="89"/>
                </a:lnTo>
                <a:lnTo>
                  <a:pt x="235" y="88"/>
                </a:lnTo>
                <a:lnTo>
                  <a:pt x="235" y="86"/>
                </a:lnTo>
                <a:lnTo>
                  <a:pt x="235" y="85"/>
                </a:lnTo>
                <a:lnTo>
                  <a:pt x="235" y="83"/>
                </a:lnTo>
                <a:lnTo>
                  <a:pt x="237" y="83"/>
                </a:lnTo>
                <a:lnTo>
                  <a:pt x="237" y="83"/>
                </a:lnTo>
                <a:lnTo>
                  <a:pt x="238" y="83"/>
                </a:lnTo>
                <a:lnTo>
                  <a:pt x="238" y="81"/>
                </a:lnTo>
                <a:lnTo>
                  <a:pt x="240" y="81"/>
                </a:lnTo>
                <a:lnTo>
                  <a:pt x="240" y="81"/>
                </a:lnTo>
                <a:lnTo>
                  <a:pt x="240" y="78"/>
                </a:lnTo>
                <a:lnTo>
                  <a:pt x="240" y="78"/>
                </a:lnTo>
                <a:lnTo>
                  <a:pt x="240" y="75"/>
                </a:lnTo>
                <a:lnTo>
                  <a:pt x="240" y="75"/>
                </a:lnTo>
                <a:lnTo>
                  <a:pt x="241" y="74"/>
                </a:lnTo>
                <a:lnTo>
                  <a:pt x="241" y="75"/>
                </a:lnTo>
                <a:lnTo>
                  <a:pt x="243" y="75"/>
                </a:lnTo>
                <a:lnTo>
                  <a:pt x="243" y="75"/>
                </a:lnTo>
                <a:lnTo>
                  <a:pt x="245" y="75"/>
                </a:lnTo>
                <a:lnTo>
                  <a:pt x="245" y="75"/>
                </a:lnTo>
                <a:lnTo>
                  <a:pt x="245" y="80"/>
                </a:lnTo>
                <a:lnTo>
                  <a:pt x="246" y="80"/>
                </a:lnTo>
                <a:lnTo>
                  <a:pt x="246" y="81"/>
                </a:lnTo>
                <a:lnTo>
                  <a:pt x="248" y="81"/>
                </a:lnTo>
                <a:lnTo>
                  <a:pt x="248" y="80"/>
                </a:lnTo>
                <a:lnTo>
                  <a:pt x="248" y="80"/>
                </a:lnTo>
                <a:lnTo>
                  <a:pt x="249" y="80"/>
                </a:lnTo>
                <a:lnTo>
                  <a:pt x="252" y="80"/>
                </a:lnTo>
                <a:lnTo>
                  <a:pt x="252" y="80"/>
                </a:lnTo>
                <a:lnTo>
                  <a:pt x="252" y="78"/>
                </a:lnTo>
                <a:lnTo>
                  <a:pt x="254" y="77"/>
                </a:lnTo>
                <a:lnTo>
                  <a:pt x="254" y="75"/>
                </a:lnTo>
                <a:lnTo>
                  <a:pt x="252" y="74"/>
                </a:lnTo>
                <a:lnTo>
                  <a:pt x="252" y="74"/>
                </a:lnTo>
                <a:lnTo>
                  <a:pt x="251" y="75"/>
                </a:lnTo>
                <a:lnTo>
                  <a:pt x="251" y="75"/>
                </a:lnTo>
                <a:lnTo>
                  <a:pt x="248" y="75"/>
                </a:lnTo>
                <a:lnTo>
                  <a:pt x="248" y="74"/>
                </a:lnTo>
                <a:lnTo>
                  <a:pt x="248" y="70"/>
                </a:lnTo>
                <a:lnTo>
                  <a:pt x="248" y="70"/>
                </a:lnTo>
                <a:lnTo>
                  <a:pt x="249" y="69"/>
                </a:lnTo>
                <a:close/>
                <a:moveTo>
                  <a:pt x="229" y="56"/>
                </a:moveTo>
                <a:lnTo>
                  <a:pt x="229" y="59"/>
                </a:lnTo>
                <a:lnTo>
                  <a:pt x="229" y="59"/>
                </a:lnTo>
                <a:lnTo>
                  <a:pt x="227" y="59"/>
                </a:lnTo>
                <a:lnTo>
                  <a:pt x="227" y="59"/>
                </a:lnTo>
                <a:lnTo>
                  <a:pt x="227" y="58"/>
                </a:lnTo>
                <a:lnTo>
                  <a:pt x="227" y="58"/>
                </a:lnTo>
                <a:lnTo>
                  <a:pt x="229" y="56"/>
                </a:lnTo>
                <a:lnTo>
                  <a:pt x="229" y="56"/>
                </a:lnTo>
                <a:close/>
                <a:moveTo>
                  <a:pt x="252" y="4"/>
                </a:moveTo>
                <a:lnTo>
                  <a:pt x="254" y="4"/>
                </a:lnTo>
                <a:lnTo>
                  <a:pt x="254" y="4"/>
                </a:lnTo>
                <a:lnTo>
                  <a:pt x="254" y="6"/>
                </a:lnTo>
                <a:lnTo>
                  <a:pt x="254" y="6"/>
                </a:lnTo>
                <a:lnTo>
                  <a:pt x="254" y="6"/>
                </a:lnTo>
                <a:lnTo>
                  <a:pt x="252" y="6"/>
                </a:lnTo>
                <a:lnTo>
                  <a:pt x="252" y="4"/>
                </a:lnTo>
                <a:lnTo>
                  <a:pt x="252" y="4"/>
                </a:lnTo>
                <a:close/>
                <a:moveTo>
                  <a:pt x="249" y="0"/>
                </a:moveTo>
                <a:lnTo>
                  <a:pt x="249" y="0"/>
                </a:lnTo>
                <a:lnTo>
                  <a:pt x="251" y="0"/>
                </a:lnTo>
                <a:lnTo>
                  <a:pt x="251" y="1"/>
                </a:lnTo>
                <a:lnTo>
                  <a:pt x="251" y="3"/>
                </a:lnTo>
                <a:lnTo>
                  <a:pt x="251" y="3"/>
                </a:lnTo>
                <a:lnTo>
                  <a:pt x="249" y="1"/>
                </a:lnTo>
                <a:lnTo>
                  <a:pt x="249" y="0"/>
                </a:lnTo>
                <a:close/>
                <a:moveTo>
                  <a:pt x="264" y="0"/>
                </a:moveTo>
                <a:lnTo>
                  <a:pt x="264" y="0"/>
                </a:lnTo>
                <a:lnTo>
                  <a:pt x="265" y="1"/>
                </a:lnTo>
                <a:lnTo>
                  <a:pt x="267" y="3"/>
                </a:lnTo>
                <a:lnTo>
                  <a:pt x="270" y="6"/>
                </a:lnTo>
                <a:lnTo>
                  <a:pt x="275" y="12"/>
                </a:lnTo>
                <a:lnTo>
                  <a:pt x="278" y="14"/>
                </a:lnTo>
                <a:lnTo>
                  <a:pt x="279" y="17"/>
                </a:lnTo>
                <a:lnTo>
                  <a:pt x="282" y="18"/>
                </a:lnTo>
                <a:lnTo>
                  <a:pt x="286" y="22"/>
                </a:lnTo>
                <a:lnTo>
                  <a:pt x="289" y="22"/>
                </a:lnTo>
                <a:lnTo>
                  <a:pt x="290" y="23"/>
                </a:lnTo>
                <a:lnTo>
                  <a:pt x="290" y="23"/>
                </a:lnTo>
                <a:lnTo>
                  <a:pt x="292" y="25"/>
                </a:lnTo>
                <a:lnTo>
                  <a:pt x="293" y="23"/>
                </a:lnTo>
                <a:lnTo>
                  <a:pt x="295" y="25"/>
                </a:lnTo>
                <a:lnTo>
                  <a:pt x="300" y="26"/>
                </a:lnTo>
                <a:lnTo>
                  <a:pt x="301" y="28"/>
                </a:lnTo>
                <a:lnTo>
                  <a:pt x="303" y="28"/>
                </a:lnTo>
                <a:lnTo>
                  <a:pt x="305" y="26"/>
                </a:lnTo>
                <a:lnTo>
                  <a:pt x="306" y="26"/>
                </a:lnTo>
                <a:lnTo>
                  <a:pt x="309" y="23"/>
                </a:lnTo>
                <a:lnTo>
                  <a:pt x="312" y="20"/>
                </a:lnTo>
                <a:lnTo>
                  <a:pt x="312" y="20"/>
                </a:lnTo>
                <a:lnTo>
                  <a:pt x="312" y="22"/>
                </a:lnTo>
                <a:lnTo>
                  <a:pt x="312" y="22"/>
                </a:lnTo>
                <a:lnTo>
                  <a:pt x="311" y="25"/>
                </a:lnTo>
                <a:lnTo>
                  <a:pt x="309" y="28"/>
                </a:lnTo>
                <a:lnTo>
                  <a:pt x="309" y="30"/>
                </a:lnTo>
                <a:lnTo>
                  <a:pt x="309" y="33"/>
                </a:lnTo>
                <a:lnTo>
                  <a:pt x="311" y="33"/>
                </a:lnTo>
                <a:lnTo>
                  <a:pt x="312" y="36"/>
                </a:lnTo>
                <a:lnTo>
                  <a:pt x="312" y="39"/>
                </a:lnTo>
                <a:lnTo>
                  <a:pt x="314" y="39"/>
                </a:lnTo>
                <a:lnTo>
                  <a:pt x="316" y="39"/>
                </a:lnTo>
                <a:lnTo>
                  <a:pt x="316" y="37"/>
                </a:lnTo>
                <a:lnTo>
                  <a:pt x="317" y="37"/>
                </a:lnTo>
                <a:lnTo>
                  <a:pt x="319" y="37"/>
                </a:lnTo>
                <a:lnTo>
                  <a:pt x="320" y="37"/>
                </a:lnTo>
                <a:lnTo>
                  <a:pt x="319" y="37"/>
                </a:lnTo>
                <a:lnTo>
                  <a:pt x="317" y="39"/>
                </a:lnTo>
                <a:lnTo>
                  <a:pt x="316" y="41"/>
                </a:lnTo>
                <a:lnTo>
                  <a:pt x="316" y="41"/>
                </a:lnTo>
                <a:lnTo>
                  <a:pt x="314" y="41"/>
                </a:lnTo>
                <a:lnTo>
                  <a:pt x="312" y="41"/>
                </a:lnTo>
                <a:lnTo>
                  <a:pt x="311" y="41"/>
                </a:lnTo>
                <a:lnTo>
                  <a:pt x="309" y="42"/>
                </a:lnTo>
                <a:lnTo>
                  <a:pt x="308" y="44"/>
                </a:lnTo>
                <a:lnTo>
                  <a:pt x="306" y="44"/>
                </a:lnTo>
                <a:lnTo>
                  <a:pt x="305" y="44"/>
                </a:lnTo>
                <a:lnTo>
                  <a:pt x="303" y="45"/>
                </a:lnTo>
                <a:lnTo>
                  <a:pt x="301" y="45"/>
                </a:lnTo>
                <a:lnTo>
                  <a:pt x="298" y="44"/>
                </a:lnTo>
                <a:lnTo>
                  <a:pt x="297" y="44"/>
                </a:lnTo>
                <a:lnTo>
                  <a:pt x="293" y="45"/>
                </a:lnTo>
                <a:lnTo>
                  <a:pt x="290" y="48"/>
                </a:lnTo>
                <a:lnTo>
                  <a:pt x="287" y="50"/>
                </a:lnTo>
                <a:lnTo>
                  <a:pt x="286" y="53"/>
                </a:lnTo>
                <a:lnTo>
                  <a:pt x="284" y="55"/>
                </a:lnTo>
                <a:lnTo>
                  <a:pt x="284" y="58"/>
                </a:lnTo>
                <a:lnTo>
                  <a:pt x="284" y="58"/>
                </a:lnTo>
                <a:lnTo>
                  <a:pt x="284" y="59"/>
                </a:lnTo>
                <a:lnTo>
                  <a:pt x="282" y="61"/>
                </a:lnTo>
                <a:lnTo>
                  <a:pt x="282" y="61"/>
                </a:lnTo>
                <a:lnTo>
                  <a:pt x="281" y="61"/>
                </a:lnTo>
                <a:lnTo>
                  <a:pt x="278" y="59"/>
                </a:lnTo>
                <a:lnTo>
                  <a:pt x="271" y="56"/>
                </a:lnTo>
                <a:lnTo>
                  <a:pt x="265" y="53"/>
                </a:lnTo>
                <a:lnTo>
                  <a:pt x="262" y="52"/>
                </a:lnTo>
                <a:lnTo>
                  <a:pt x="256" y="52"/>
                </a:lnTo>
                <a:lnTo>
                  <a:pt x="249" y="55"/>
                </a:lnTo>
                <a:lnTo>
                  <a:pt x="249" y="55"/>
                </a:lnTo>
                <a:lnTo>
                  <a:pt x="246" y="52"/>
                </a:lnTo>
                <a:lnTo>
                  <a:pt x="246" y="52"/>
                </a:lnTo>
                <a:lnTo>
                  <a:pt x="245" y="52"/>
                </a:lnTo>
                <a:lnTo>
                  <a:pt x="243" y="52"/>
                </a:lnTo>
                <a:lnTo>
                  <a:pt x="243" y="52"/>
                </a:lnTo>
                <a:lnTo>
                  <a:pt x="241" y="53"/>
                </a:lnTo>
                <a:lnTo>
                  <a:pt x="240" y="53"/>
                </a:lnTo>
                <a:lnTo>
                  <a:pt x="240" y="55"/>
                </a:lnTo>
                <a:lnTo>
                  <a:pt x="240" y="55"/>
                </a:lnTo>
                <a:lnTo>
                  <a:pt x="240" y="56"/>
                </a:lnTo>
                <a:lnTo>
                  <a:pt x="241" y="58"/>
                </a:lnTo>
                <a:lnTo>
                  <a:pt x="243" y="58"/>
                </a:lnTo>
                <a:lnTo>
                  <a:pt x="245" y="59"/>
                </a:lnTo>
                <a:lnTo>
                  <a:pt x="246" y="59"/>
                </a:lnTo>
                <a:lnTo>
                  <a:pt x="246" y="59"/>
                </a:lnTo>
                <a:lnTo>
                  <a:pt x="249" y="61"/>
                </a:lnTo>
                <a:lnTo>
                  <a:pt x="251" y="64"/>
                </a:lnTo>
                <a:lnTo>
                  <a:pt x="252" y="64"/>
                </a:lnTo>
                <a:lnTo>
                  <a:pt x="251" y="66"/>
                </a:lnTo>
                <a:lnTo>
                  <a:pt x="249" y="66"/>
                </a:lnTo>
                <a:lnTo>
                  <a:pt x="249" y="66"/>
                </a:lnTo>
                <a:lnTo>
                  <a:pt x="248" y="66"/>
                </a:lnTo>
                <a:lnTo>
                  <a:pt x="245" y="64"/>
                </a:lnTo>
                <a:lnTo>
                  <a:pt x="245" y="64"/>
                </a:lnTo>
                <a:lnTo>
                  <a:pt x="243" y="67"/>
                </a:lnTo>
                <a:lnTo>
                  <a:pt x="241" y="69"/>
                </a:lnTo>
                <a:lnTo>
                  <a:pt x="241" y="69"/>
                </a:lnTo>
                <a:lnTo>
                  <a:pt x="240" y="70"/>
                </a:lnTo>
                <a:lnTo>
                  <a:pt x="238" y="70"/>
                </a:lnTo>
                <a:lnTo>
                  <a:pt x="237" y="70"/>
                </a:lnTo>
                <a:lnTo>
                  <a:pt x="237" y="70"/>
                </a:lnTo>
                <a:lnTo>
                  <a:pt x="235" y="69"/>
                </a:lnTo>
                <a:lnTo>
                  <a:pt x="235" y="69"/>
                </a:lnTo>
                <a:lnTo>
                  <a:pt x="235" y="66"/>
                </a:lnTo>
                <a:lnTo>
                  <a:pt x="237" y="64"/>
                </a:lnTo>
                <a:lnTo>
                  <a:pt x="237" y="63"/>
                </a:lnTo>
                <a:lnTo>
                  <a:pt x="237" y="59"/>
                </a:lnTo>
                <a:lnTo>
                  <a:pt x="235" y="59"/>
                </a:lnTo>
                <a:lnTo>
                  <a:pt x="234" y="58"/>
                </a:lnTo>
                <a:lnTo>
                  <a:pt x="234" y="56"/>
                </a:lnTo>
                <a:lnTo>
                  <a:pt x="234" y="55"/>
                </a:lnTo>
                <a:lnTo>
                  <a:pt x="234" y="53"/>
                </a:lnTo>
                <a:lnTo>
                  <a:pt x="234" y="52"/>
                </a:lnTo>
                <a:lnTo>
                  <a:pt x="234" y="50"/>
                </a:lnTo>
                <a:lnTo>
                  <a:pt x="235" y="50"/>
                </a:lnTo>
                <a:lnTo>
                  <a:pt x="235" y="48"/>
                </a:lnTo>
                <a:lnTo>
                  <a:pt x="237" y="48"/>
                </a:lnTo>
                <a:lnTo>
                  <a:pt x="238" y="47"/>
                </a:lnTo>
                <a:lnTo>
                  <a:pt x="240" y="45"/>
                </a:lnTo>
                <a:lnTo>
                  <a:pt x="241" y="44"/>
                </a:lnTo>
                <a:lnTo>
                  <a:pt x="243" y="42"/>
                </a:lnTo>
                <a:lnTo>
                  <a:pt x="241" y="41"/>
                </a:lnTo>
                <a:lnTo>
                  <a:pt x="241" y="39"/>
                </a:lnTo>
                <a:lnTo>
                  <a:pt x="241" y="39"/>
                </a:lnTo>
                <a:lnTo>
                  <a:pt x="243" y="37"/>
                </a:lnTo>
                <a:lnTo>
                  <a:pt x="245" y="37"/>
                </a:lnTo>
                <a:lnTo>
                  <a:pt x="246" y="41"/>
                </a:lnTo>
                <a:lnTo>
                  <a:pt x="248" y="41"/>
                </a:lnTo>
                <a:lnTo>
                  <a:pt x="249" y="41"/>
                </a:lnTo>
                <a:lnTo>
                  <a:pt x="252" y="41"/>
                </a:lnTo>
                <a:lnTo>
                  <a:pt x="254" y="41"/>
                </a:lnTo>
                <a:lnTo>
                  <a:pt x="254" y="41"/>
                </a:lnTo>
                <a:lnTo>
                  <a:pt x="256" y="39"/>
                </a:lnTo>
                <a:lnTo>
                  <a:pt x="256" y="37"/>
                </a:lnTo>
                <a:lnTo>
                  <a:pt x="256" y="34"/>
                </a:lnTo>
                <a:lnTo>
                  <a:pt x="256" y="33"/>
                </a:lnTo>
                <a:lnTo>
                  <a:pt x="257" y="31"/>
                </a:lnTo>
                <a:lnTo>
                  <a:pt x="259" y="28"/>
                </a:lnTo>
                <a:lnTo>
                  <a:pt x="259" y="26"/>
                </a:lnTo>
                <a:lnTo>
                  <a:pt x="259" y="22"/>
                </a:lnTo>
                <a:lnTo>
                  <a:pt x="260" y="20"/>
                </a:lnTo>
                <a:lnTo>
                  <a:pt x="260" y="17"/>
                </a:lnTo>
                <a:lnTo>
                  <a:pt x="262" y="14"/>
                </a:lnTo>
                <a:lnTo>
                  <a:pt x="260" y="9"/>
                </a:lnTo>
                <a:lnTo>
                  <a:pt x="259" y="7"/>
                </a:lnTo>
                <a:lnTo>
                  <a:pt x="259" y="6"/>
                </a:lnTo>
                <a:lnTo>
                  <a:pt x="259" y="4"/>
                </a:lnTo>
                <a:lnTo>
                  <a:pt x="259" y="3"/>
                </a:lnTo>
                <a:lnTo>
                  <a:pt x="259" y="1"/>
                </a:lnTo>
                <a:lnTo>
                  <a:pt x="260" y="1"/>
                </a:lnTo>
                <a:lnTo>
                  <a:pt x="262" y="1"/>
                </a:lnTo>
                <a:lnTo>
                  <a:pt x="262" y="1"/>
                </a:lnTo>
                <a:lnTo>
                  <a:pt x="262" y="0"/>
                </a:lnTo>
                <a:lnTo>
                  <a:pt x="26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3" name="Freeform 241"/>
          <p:cNvSpPr>
            <a:spLocks/>
          </p:cNvSpPr>
          <p:nvPr/>
        </p:nvSpPr>
        <p:spPr bwMode="auto">
          <a:xfrm>
            <a:off x="-1668568" y="4595606"/>
            <a:ext cx="331436" cy="358603"/>
          </a:xfrm>
          <a:custGeom>
            <a:avLst/>
            <a:gdLst>
              <a:gd name="T0" fmla="*/ 56 w 63"/>
              <a:gd name="T1" fmla="*/ 4 h 67"/>
              <a:gd name="T2" fmla="*/ 58 w 63"/>
              <a:gd name="T3" fmla="*/ 11 h 67"/>
              <a:gd name="T4" fmla="*/ 58 w 63"/>
              <a:gd name="T5" fmla="*/ 15 h 67"/>
              <a:gd name="T6" fmla="*/ 61 w 63"/>
              <a:gd name="T7" fmla="*/ 18 h 67"/>
              <a:gd name="T8" fmla="*/ 63 w 63"/>
              <a:gd name="T9" fmla="*/ 19 h 67"/>
              <a:gd name="T10" fmla="*/ 58 w 63"/>
              <a:gd name="T11" fmla="*/ 22 h 67"/>
              <a:gd name="T12" fmla="*/ 55 w 63"/>
              <a:gd name="T13" fmla="*/ 24 h 67"/>
              <a:gd name="T14" fmla="*/ 45 w 63"/>
              <a:gd name="T15" fmla="*/ 26 h 67"/>
              <a:gd name="T16" fmla="*/ 37 w 63"/>
              <a:gd name="T17" fmla="*/ 29 h 67"/>
              <a:gd name="T18" fmla="*/ 30 w 63"/>
              <a:gd name="T19" fmla="*/ 30 h 67"/>
              <a:gd name="T20" fmla="*/ 34 w 63"/>
              <a:gd name="T21" fmla="*/ 37 h 67"/>
              <a:gd name="T22" fmla="*/ 39 w 63"/>
              <a:gd name="T23" fmla="*/ 41 h 67"/>
              <a:gd name="T24" fmla="*/ 44 w 63"/>
              <a:gd name="T25" fmla="*/ 46 h 67"/>
              <a:gd name="T26" fmla="*/ 39 w 63"/>
              <a:gd name="T27" fmla="*/ 49 h 67"/>
              <a:gd name="T28" fmla="*/ 39 w 63"/>
              <a:gd name="T29" fmla="*/ 49 h 67"/>
              <a:gd name="T30" fmla="*/ 36 w 63"/>
              <a:gd name="T31" fmla="*/ 54 h 67"/>
              <a:gd name="T32" fmla="*/ 33 w 63"/>
              <a:gd name="T33" fmla="*/ 56 h 67"/>
              <a:gd name="T34" fmla="*/ 26 w 63"/>
              <a:gd name="T35" fmla="*/ 57 h 67"/>
              <a:gd name="T36" fmla="*/ 23 w 63"/>
              <a:gd name="T37" fmla="*/ 60 h 67"/>
              <a:gd name="T38" fmla="*/ 19 w 63"/>
              <a:gd name="T39" fmla="*/ 65 h 67"/>
              <a:gd name="T40" fmla="*/ 15 w 63"/>
              <a:gd name="T41" fmla="*/ 67 h 67"/>
              <a:gd name="T42" fmla="*/ 9 w 63"/>
              <a:gd name="T43" fmla="*/ 67 h 67"/>
              <a:gd name="T44" fmla="*/ 3 w 63"/>
              <a:gd name="T45" fmla="*/ 65 h 67"/>
              <a:gd name="T46" fmla="*/ 0 w 63"/>
              <a:gd name="T47" fmla="*/ 62 h 67"/>
              <a:gd name="T48" fmla="*/ 1 w 63"/>
              <a:gd name="T49" fmla="*/ 57 h 67"/>
              <a:gd name="T50" fmla="*/ 1 w 63"/>
              <a:gd name="T51" fmla="*/ 56 h 67"/>
              <a:gd name="T52" fmla="*/ 3 w 63"/>
              <a:gd name="T53" fmla="*/ 51 h 67"/>
              <a:gd name="T54" fmla="*/ 3 w 63"/>
              <a:gd name="T55" fmla="*/ 48 h 67"/>
              <a:gd name="T56" fmla="*/ 4 w 63"/>
              <a:gd name="T57" fmla="*/ 45 h 67"/>
              <a:gd name="T58" fmla="*/ 6 w 63"/>
              <a:gd name="T59" fmla="*/ 41 h 67"/>
              <a:gd name="T60" fmla="*/ 8 w 63"/>
              <a:gd name="T61" fmla="*/ 37 h 67"/>
              <a:gd name="T62" fmla="*/ 6 w 63"/>
              <a:gd name="T63" fmla="*/ 35 h 67"/>
              <a:gd name="T64" fmla="*/ 8 w 63"/>
              <a:gd name="T65" fmla="*/ 33 h 67"/>
              <a:gd name="T66" fmla="*/ 8 w 63"/>
              <a:gd name="T67" fmla="*/ 30 h 67"/>
              <a:gd name="T68" fmla="*/ 9 w 63"/>
              <a:gd name="T69" fmla="*/ 27 h 67"/>
              <a:gd name="T70" fmla="*/ 9 w 63"/>
              <a:gd name="T71" fmla="*/ 21 h 67"/>
              <a:gd name="T72" fmla="*/ 9 w 63"/>
              <a:gd name="T73" fmla="*/ 16 h 67"/>
              <a:gd name="T74" fmla="*/ 9 w 63"/>
              <a:gd name="T75" fmla="*/ 13 h 67"/>
              <a:gd name="T76" fmla="*/ 9 w 63"/>
              <a:gd name="T77" fmla="*/ 11 h 67"/>
              <a:gd name="T78" fmla="*/ 12 w 63"/>
              <a:gd name="T79" fmla="*/ 11 h 67"/>
              <a:gd name="T80" fmla="*/ 14 w 63"/>
              <a:gd name="T81" fmla="*/ 11 h 67"/>
              <a:gd name="T82" fmla="*/ 19 w 63"/>
              <a:gd name="T83" fmla="*/ 15 h 67"/>
              <a:gd name="T84" fmla="*/ 20 w 63"/>
              <a:gd name="T85" fmla="*/ 16 h 67"/>
              <a:gd name="T86" fmla="*/ 26 w 63"/>
              <a:gd name="T87" fmla="*/ 18 h 67"/>
              <a:gd name="T88" fmla="*/ 34 w 63"/>
              <a:gd name="T89" fmla="*/ 13 h 67"/>
              <a:gd name="T90" fmla="*/ 41 w 63"/>
              <a:gd name="T91" fmla="*/ 10 h 67"/>
              <a:gd name="T92" fmla="*/ 47 w 63"/>
              <a:gd name="T93" fmla="*/ 5 h 67"/>
              <a:gd name="T94" fmla="*/ 55 w 63"/>
              <a:gd name="T9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" h="67">
                <a:moveTo>
                  <a:pt x="55" y="0"/>
                </a:moveTo>
                <a:lnTo>
                  <a:pt x="56" y="4"/>
                </a:lnTo>
                <a:lnTo>
                  <a:pt x="58" y="8"/>
                </a:lnTo>
                <a:lnTo>
                  <a:pt x="58" y="11"/>
                </a:lnTo>
                <a:lnTo>
                  <a:pt x="60" y="15"/>
                </a:lnTo>
                <a:lnTo>
                  <a:pt x="58" y="15"/>
                </a:lnTo>
                <a:lnTo>
                  <a:pt x="60" y="18"/>
                </a:lnTo>
                <a:lnTo>
                  <a:pt x="61" y="18"/>
                </a:lnTo>
                <a:lnTo>
                  <a:pt x="63" y="18"/>
                </a:lnTo>
                <a:lnTo>
                  <a:pt x="63" y="19"/>
                </a:lnTo>
                <a:lnTo>
                  <a:pt x="61" y="21"/>
                </a:lnTo>
                <a:lnTo>
                  <a:pt x="58" y="22"/>
                </a:lnTo>
                <a:lnTo>
                  <a:pt x="58" y="22"/>
                </a:lnTo>
                <a:lnTo>
                  <a:pt x="55" y="24"/>
                </a:lnTo>
                <a:lnTo>
                  <a:pt x="50" y="26"/>
                </a:lnTo>
                <a:lnTo>
                  <a:pt x="45" y="26"/>
                </a:lnTo>
                <a:lnTo>
                  <a:pt x="41" y="27"/>
                </a:lnTo>
                <a:lnTo>
                  <a:pt x="37" y="29"/>
                </a:lnTo>
                <a:lnTo>
                  <a:pt x="33" y="30"/>
                </a:lnTo>
                <a:lnTo>
                  <a:pt x="30" y="30"/>
                </a:lnTo>
                <a:lnTo>
                  <a:pt x="31" y="33"/>
                </a:lnTo>
                <a:lnTo>
                  <a:pt x="34" y="37"/>
                </a:lnTo>
                <a:lnTo>
                  <a:pt x="36" y="38"/>
                </a:lnTo>
                <a:lnTo>
                  <a:pt x="39" y="41"/>
                </a:lnTo>
                <a:lnTo>
                  <a:pt x="41" y="45"/>
                </a:lnTo>
                <a:lnTo>
                  <a:pt x="44" y="46"/>
                </a:lnTo>
                <a:lnTo>
                  <a:pt x="42" y="48"/>
                </a:lnTo>
                <a:lnTo>
                  <a:pt x="39" y="49"/>
                </a:lnTo>
                <a:lnTo>
                  <a:pt x="39" y="49"/>
                </a:lnTo>
                <a:lnTo>
                  <a:pt x="39" y="49"/>
                </a:lnTo>
                <a:lnTo>
                  <a:pt x="37" y="52"/>
                </a:lnTo>
                <a:lnTo>
                  <a:pt x="36" y="54"/>
                </a:lnTo>
                <a:lnTo>
                  <a:pt x="36" y="54"/>
                </a:lnTo>
                <a:lnTo>
                  <a:pt x="33" y="56"/>
                </a:lnTo>
                <a:lnTo>
                  <a:pt x="28" y="56"/>
                </a:lnTo>
                <a:lnTo>
                  <a:pt x="26" y="57"/>
                </a:lnTo>
                <a:lnTo>
                  <a:pt x="25" y="57"/>
                </a:lnTo>
                <a:lnTo>
                  <a:pt x="23" y="60"/>
                </a:lnTo>
                <a:lnTo>
                  <a:pt x="22" y="62"/>
                </a:lnTo>
                <a:lnTo>
                  <a:pt x="19" y="65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9" y="67"/>
                </a:lnTo>
                <a:lnTo>
                  <a:pt x="6" y="65"/>
                </a:lnTo>
                <a:lnTo>
                  <a:pt x="3" y="65"/>
                </a:lnTo>
                <a:lnTo>
                  <a:pt x="0" y="65"/>
                </a:lnTo>
                <a:lnTo>
                  <a:pt x="0" y="62"/>
                </a:lnTo>
                <a:lnTo>
                  <a:pt x="0" y="62"/>
                </a:lnTo>
                <a:lnTo>
                  <a:pt x="1" y="57"/>
                </a:lnTo>
                <a:lnTo>
                  <a:pt x="1" y="56"/>
                </a:lnTo>
                <a:lnTo>
                  <a:pt x="1" y="56"/>
                </a:lnTo>
                <a:lnTo>
                  <a:pt x="3" y="52"/>
                </a:lnTo>
                <a:lnTo>
                  <a:pt x="3" y="51"/>
                </a:lnTo>
                <a:lnTo>
                  <a:pt x="3" y="48"/>
                </a:lnTo>
                <a:lnTo>
                  <a:pt x="3" y="48"/>
                </a:lnTo>
                <a:lnTo>
                  <a:pt x="3" y="46"/>
                </a:lnTo>
                <a:lnTo>
                  <a:pt x="4" y="45"/>
                </a:lnTo>
                <a:lnTo>
                  <a:pt x="4" y="41"/>
                </a:lnTo>
                <a:lnTo>
                  <a:pt x="6" y="41"/>
                </a:lnTo>
                <a:lnTo>
                  <a:pt x="6" y="38"/>
                </a:lnTo>
                <a:lnTo>
                  <a:pt x="8" y="37"/>
                </a:lnTo>
                <a:lnTo>
                  <a:pt x="6" y="35"/>
                </a:lnTo>
                <a:lnTo>
                  <a:pt x="6" y="35"/>
                </a:lnTo>
                <a:lnTo>
                  <a:pt x="8" y="33"/>
                </a:lnTo>
                <a:lnTo>
                  <a:pt x="8" y="33"/>
                </a:lnTo>
                <a:lnTo>
                  <a:pt x="8" y="30"/>
                </a:lnTo>
                <a:lnTo>
                  <a:pt x="8" y="30"/>
                </a:lnTo>
                <a:lnTo>
                  <a:pt x="8" y="27"/>
                </a:lnTo>
                <a:lnTo>
                  <a:pt x="9" y="27"/>
                </a:lnTo>
                <a:lnTo>
                  <a:pt x="9" y="22"/>
                </a:lnTo>
                <a:lnTo>
                  <a:pt x="9" y="21"/>
                </a:lnTo>
                <a:lnTo>
                  <a:pt x="9" y="19"/>
                </a:lnTo>
                <a:lnTo>
                  <a:pt x="9" y="16"/>
                </a:lnTo>
                <a:lnTo>
                  <a:pt x="9" y="13"/>
                </a:lnTo>
                <a:lnTo>
                  <a:pt x="9" y="13"/>
                </a:lnTo>
                <a:lnTo>
                  <a:pt x="9" y="11"/>
                </a:lnTo>
                <a:lnTo>
                  <a:pt x="9" y="11"/>
                </a:lnTo>
                <a:lnTo>
                  <a:pt x="11" y="11"/>
                </a:lnTo>
                <a:lnTo>
                  <a:pt x="12" y="11"/>
                </a:lnTo>
                <a:lnTo>
                  <a:pt x="14" y="11"/>
                </a:lnTo>
                <a:lnTo>
                  <a:pt x="14" y="11"/>
                </a:lnTo>
                <a:lnTo>
                  <a:pt x="15" y="15"/>
                </a:lnTo>
                <a:lnTo>
                  <a:pt x="19" y="15"/>
                </a:lnTo>
                <a:lnTo>
                  <a:pt x="19" y="16"/>
                </a:lnTo>
                <a:lnTo>
                  <a:pt x="20" y="16"/>
                </a:lnTo>
                <a:lnTo>
                  <a:pt x="22" y="18"/>
                </a:lnTo>
                <a:lnTo>
                  <a:pt x="26" y="18"/>
                </a:lnTo>
                <a:lnTo>
                  <a:pt x="31" y="15"/>
                </a:lnTo>
                <a:lnTo>
                  <a:pt x="34" y="13"/>
                </a:lnTo>
                <a:lnTo>
                  <a:pt x="37" y="11"/>
                </a:lnTo>
                <a:lnTo>
                  <a:pt x="41" y="10"/>
                </a:lnTo>
                <a:lnTo>
                  <a:pt x="45" y="7"/>
                </a:lnTo>
                <a:lnTo>
                  <a:pt x="47" y="5"/>
                </a:lnTo>
                <a:lnTo>
                  <a:pt x="52" y="4"/>
                </a:lnTo>
                <a:lnTo>
                  <a:pt x="5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4" name="Freeform 243"/>
          <p:cNvSpPr>
            <a:spLocks noEditPoints="1"/>
          </p:cNvSpPr>
          <p:nvPr/>
        </p:nvSpPr>
        <p:spPr bwMode="auto">
          <a:xfrm>
            <a:off x="-3820251" y="3348524"/>
            <a:ext cx="899604" cy="963411"/>
          </a:xfrm>
          <a:custGeom>
            <a:avLst/>
            <a:gdLst>
              <a:gd name="T0" fmla="*/ 130 w 171"/>
              <a:gd name="T1" fmla="*/ 153 h 180"/>
              <a:gd name="T2" fmla="*/ 122 w 171"/>
              <a:gd name="T3" fmla="*/ 169 h 180"/>
              <a:gd name="T4" fmla="*/ 123 w 171"/>
              <a:gd name="T5" fmla="*/ 175 h 180"/>
              <a:gd name="T6" fmla="*/ 114 w 171"/>
              <a:gd name="T7" fmla="*/ 178 h 180"/>
              <a:gd name="T8" fmla="*/ 95 w 171"/>
              <a:gd name="T9" fmla="*/ 167 h 180"/>
              <a:gd name="T10" fmla="*/ 84 w 171"/>
              <a:gd name="T11" fmla="*/ 161 h 180"/>
              <a:gd name="T12" fmla="*/ 92 w 171"/>
              <a:gd name="T13" fmla="*/ 158 h 180"/>
              <a:gd name="T14" fmla="*/ 103 w 171"/>
              <a:gd name="T15" fmla="*/ 158 h 180"/>
              <a:gd name="T16" fmla="*/ 119 w 171"/>
              <a:gd name="T17" fmla="*/ 155 h 180"/>
              <a:gd name="T18" fmla="*/ 25 w 171"/>
              <a:gd name="T19" fmla="*/ 139 h 180"/>
              <a:gd name="T20" fmla="*/ 104 w 171"/>
              <a:gd name="T21" fmla="*/ 112 h 180"/>
              <a:gd name="T22" fmla="*/ 22 w 171"/>
              <a:gd name="T23" fmla="*/ 107 h 180"/>
              <a:gd name="T24" fmla="*/ 43 w 171"/>
              <a:gd name="T25" fmla="*/ 107 h 180"/>
              <a:gd name="T26" fmla="*/ 44 w 171"/>
              <a:gd name="T27" fmla="*/ 117 h 180"/>
              <a:gd name="T28" fmla="*/ 40 w 171"/>
              <a:gd name="T29" fmla="*/ 139 h 180"/>
              <a:gd name="T30" fmla="*/ 30 w 171"/>
              <a:gd name="T31" fmla="*/ 142 h 180"/>
              <a:gd name="T32" fmla="*/ 25 w 171"/>
              <a:gd name="T33" fmla="*/ 129 h 180"/>
              <a:gd name="T34" fmla="*/ 25 w 171"/>
              <a:gd name="T35" fmla="*/ 123 h 180"/>
              <a:gd name="T36" fmla="*/ 22 w 171"/>
              <a:gd name="T37" fmla="*/ 110 h 180"/>
              <a:gd name="T38" fmla="*/ 33 w 171"/>
              <a:gd name="T39" fmla="*/ 106 h 180"/>
              <a:gd name="T40" fmla="*/ 54 w 171"/>
              <a:gd name="T41" fmla="*/ 77 h 180"/>
              <a:gd name="T42" fmla="*/ 84 w 171"/>
              <a:gd name="T43" fmla="*/ 55 h 180"/>
              <a:gd name="T44" fmla="*/ 79 w 171"/>
              <a:gd name="T45" fmla="*/ 2 h 180"/>
              <a:gd name="T46" fmla="*/ 96 w 171"/>
              <a:gd name="T47" fmla="*/ 10 h 180"/>
              <a:gd name="T48" fmla="*/ 98 w 171"/>
              <a:gd name="T49" fmla="*/ 16 h 180"/>
              <a:gd name="T50" fmla="*/ 98 w 171"/>
              <a:gd name="T51" fmla="*/ 19 h 180"/>
              <a:gd name="T52" fmla="*/ 104 w 171"/>
              <a:gd name="T53" fmla="*/ 27 h 180"/>
              <a:gd name="T54" fmla="*/ 92 w 171"/>
              <a:gd name="T55" fmla="*/ 25 h 180"/>
              <a:gd name="T56" fmla="*/ 81 w 171"/>
              <a:gd name="T57" fmla="*/ 30 h 180"/>
              <a:gd name="T58" fmla="*/ 81 w 171"/>
              <a:gd name="T59" fmla="*/ 43 h 180"/>
              <a:gd name="T60" fmla="*/ 103 w 171"/>
              <a:gd name="T61" fmla="*/ 70 h 180"/>
              <a:gd name="T62" fmla="*/ 137 w 171"/>
              <a:gd name="T63" fmla="*/ 92 h 180"/>
              <a:gd name="T64" fmla="*/ 156 w 171"/>
              <a:gd name="T65" fmla="*/ 110 h 180"/>
              <a:gd name="T66" fmla="*/ 166 w 171"/>
              <a:gd name="T67" fmla="*/ 125 h 180"/>
              <a:gd name="T68" fmla="*/ 147 w 171"/>
              <a:gd name="T69" fmla="*/ 118 h 180"/>
              <a:gd name="T70" fmla="*/ 152 w 171"/>
              <a:gd name="T71" fmla="*/ 142 h 180"/>
              <a:gd name="T72" fmla="*/ 136 w 171"/>
              <a:gd name="T73" fmla="*/ 159 h 180"/>
              <a:gd name="T74" fmla="*/ 136 w 171"/>
              <a:gd name="T75" fmla="*/ 145 h 180"/>
              <a:gd name="T76" fmla="*/ 126 w 171"/>
              <a:gd name="T77" fmla="*/ 123 h 180"/>
              <a:gd name="T78" fmla="*/ 115 w 171"/>
              <a:gd name="T79" fmla="*/ 114 h 180"/>
              <a:gd name="T80" fmla="*/ 107 w 171"/>
              <a:gd name="T81" fmla="*/ 110 h 180"/>
              <a:gd name="T82" fmla="*/ 93 w 171"/>
              <a:gd name="T83" fmla="*/ 103 h 180"/>
              <a:gd name="T84" fmla="*/ 66 w 171"/>
              <a:gd name="T85" fmla="*/ 82 h 180"/>
              <a:gd name="T86" fmla="*/ 59 w 171"/>
              <a:gd name="T87" fmla="*/ 76 h 180"/>
              <a:gd name="T88" fmla="*/ 52 w 171"/>
              <a:gd name="T89" fmla="*/ 63 h 180"/>
              <a:gd name="T90" fmla="*/ 24 w 171"/>
              <a:gd name="T91" fmla="*/ 52 h 180"/>
              <a:gd name="T92" fmla="*/ 14 w 171"/>
              <a:gd name="T93" fmla="*/ 54 h 180"/>
              <a:gd name="T94" fmla="*/ 3 w 171"/>
              <a:gd name="T95" fmla="*/ 47 h 180"/>
              <a:gd name="T96" fmla="*/ 3 w 171"/>
              <a:gd name="T97" fmla="*/ 40 h 180"/>
              <a:gd name="T98" fmla="*/ 3 w 171"/>
              <a:gd name="T99" fmla="*/ 35 h 180"/>
              <a:gd name="T100" fmla="*/ 3 w 171"/>
              <a:gd name="T101" fmla="*/ 25 h 180"/>
              <a:gd name="T102" fmla="*/ 11 w 171"/>
              <a:gd name="T103" fmla="*/ 21 h 180"/>
              <a:gd name="T104" fmla="*/ 21 w 171"/>
              <a:gd name="T105" fmla="*/ 14 h 180"/>
              <a:gd name="T106" fmla="*/ 29 w 171"/>
              <a:gd name="T107" fmla="*/ 18 h 180"/>
              <a:gd name="T108" fmla="*/ 33 w 171"/>
              <a:gd name="T109" fmla="*/ 19 h 180"/>
              <a:gd name="T110" fmla="*/ 40 w 171"/>
              <a:gd name="T111" fmla="*/ 11 h 180"/>
              <a:gd name="T112" fmla="*/ 49 w 171"/>
              <a:gd name="T113" fmla="*/ 14 h 180"/>
              <a:gd name="T114" fmla="*/ 49 w 171"/>
              <a:gd name="T115" fmla="*/ 8 h 180"/>
              <a:gd name="T116" fmla="*/ 55 w 171"/>
              <a:gd name="T117" fmla="*/ 3 h 180"/>
              <a:gd name="T118" fmla="*/ 65 w 171"/>
              <a:gd name="T119" fmla="*/ 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" h="180">
                <a:moveTo>
                  <a:pt x="76" y="177"/>
                </a:move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8" y="178"/>
                </a:lnTo>
                <a:lnTo>
                  <a:pt x="76" y="178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130" y="153"/>
                </a:moveTo>
                <a:lnTo>
                  <a:pt x="130" y="153"/>
                </a:lnTo>
                <a:lnTo>
                  <a:pt x="130" y="155"/>
                </a:lnTo>
                <a:lnTo>
                  <a:pt x="128" y="156"/>
                </a:lnTo>
                <a:lnTo>
                  <a:pt x="128" y="156"/>
                </a:lnTo>
                <a:lnTo>
                  <a:pt x="123" y="161"/>
                </a:lnTo>
                <a:lnTo>
                  <a:pt x="123" y="162"/>
                </a:lnTo>
                <a:lnTo>
                  <a:pt x="123" y="164"/>
                </a:lnTo>
                <a:lnTo>
                  <a:pt x="123" y="164"/>
                </a:lnTo>
                <a:lnTo>
                  <a:pt x="123" y="166"/>
                </a:lnTo>
                <a:lnTo>
                  <a:pt x="122" y="167"/>
                </a:lnTo>
                <a:lnTo>
                  <a:pt x="122" y="169"/>
                </a:lnTo>
                <a:lnTo>
                  <a:pt x="122" y="169"/>
                </a:lnTo>
                <a:lnTo>
                  <a:pt x="123" y="169"/>
                </a:lnTo>
                <a:lnTo>
                  <a:pt x="123" y="170"/>
                </a:lnTo>
                <a:lnTo>
                  <a:pt x="123" y="170"/>
                </a:lnTo>
                <a:lnTo>
                  <a:pt x="123" y="170"/>
                </a:lnTo>
                <a:lnTo>
                  <a:pt x="123" y="172"/>
                </a:lnTo>
                <a:lnTo>
                  <a:pt x="125" y="174"/>
                </a:lnTo>
                <a:lnTo>
                  <a:pt x="125" y="174"/>
                </a:lnTo>
                <a:lnTo>
                  <a:pt x="125" y="174"/>
                </a:lnTo>
                <a:lnTo>
                  <a:pt x="123" y="175"/>
                </a:lnTo>
                <a:lnTo>
                  <a:pt x="123" y="177"/>
                </a:lnTo>
                <a:lnTo>
                  <a:pt x="122" y="177"/>
                </a:lnTo>
                <a:lnTo>
                  <a:pt x="122" y="178"/>
                </a:lnTo>
                <a:lnTo>
                  <a:pt x="122" y="178"/>
                </a:lnTo>
                <a:lnTo>
                  <a:pt x="122" y="180"/>
                </a:lnTo>
                <a:lnTo>
                  <a:pt x="120" y="180"/>
                </a:lnTo>
                <a:lnTo>
                  <a:pt x="119" y="180"/>
                </a:lnTo>
                <a:lnTo>
                  <a:pt x="117" y="180"/>
                </a:lnTo>
                <a:lnTo>
                  <a:pt x="115" y="178"/>
                </a:lnTo>
                <a:lnTo>
                  <a:pt x="114" y="178"/>
                </a:lnTo>
                <a:lnTo>
                  <a:pt x="114" y="178"/>
                </a:lnTo>
                <a:lnTo>
                  <a:pt x="112" y="175"/>
                </a:lnTo>
                <a:lnTo>
                  <a:pt x="111" y="174"/>
                </a:lnTo>
                <a:lnTo>
                  <a:pt x="107" y="174"/>
                </a:lnTo>
                <a:lnTo>
                  <a:pt x="106" y="172"/>
                </a:lnTo>
                <a:lnTo>
                  <a:pt x="104" y="174"/>
                </a:lnTo>
                <a:lnTo>
                  <a:pt x="103" y="172"/>
                </a:lnTo>
                <a:lnTo>
                  <a:pt x="100" y="170"/>
                </a:lnTo>
                <a:lnTo>
                  <a:pt x="96" y="169"/>
                </a:lnTo>
                <a:lnTo>
                  <a:pt x="95" y="167"/>
                </a:lnTo>
                <a:lnTo>
                  <a:pt x="95" y="167"/>
                </a:lnTo>
                <a:lnTo>
                  <a:pt x="95" y="167"/>
                </a:lnTo>
                <a:lnTo>
                  <a:pt x="92" y="166"/>
                </a:lnTo>
                <a:lnTo>
                  <a:pt x="90" y="166"/>
                </a:lnTo>
                <a:lnTo>
                  <a:pt x="90" y="166"/>
                </a:lnTo>
                <a:lnTo>
                  <a:pt x="89" y="166"/>
                </a:lnTo>
                <a:lnTo>
                  <a:pt x="87" y="166"/>
                </a:lnTo>
                <a:lnTo>
                  <a:pt x="87" y="164"/>
                </a:lnTo>
                <a:lnTo>
                  <a:pt x="85" y="164"/>
                </a:lnTo>
                <a:lnTo>
                  <a:pt x="84" y="161"/>
                </a:lnTo>
                <a:lnTo>
                  <a:pt x="84" y="161"/>
                </a:lnTo>
                <a:lnTo>
                  <a:pt x="84" y="159"/>
                </a:lnTo>
                <a:lnTo>
                  <a:pt x="85" y="158"/>
                </a:lnTo>
                <a:lnTo>
                  <a:pt x="85" y="156"/>
                </a:lnTo>
                <a:lnTo>
                  <a:pt x="87" y="156"/>
                </a:lnTo>
                <a:lnTo>
                  <a:pt x="87" y="156"/>
                </a:lnTo>
                <a:lnTo>
                  <a:pt x="89" y="155"/>
                </a:lnTo>
                <a:lnTo>
                  <a:pt x="90" y="156"/>
                </a:lnTo>
                <a:lnTo>
                  <a:pt x="90" y="158"/>
                </a:lnTo>
                <a:lnTo>
                  <a:pt x="92" y="158"/>
                </a:lnTo>
                <a:lnTo>
                  <a:pt x="92" y="156"/>
                </a:lnTo>
                <a:lnTo>
                  <a:pt x="92" y="156"/>
                </a:lnTo>
                <a:lnTo>
                  <a:pt x="93" y="155"/>
                </a:lnTo>
                <a:lnTo>
                  <a:pt x="96" y="155"/>
                </a:lnTo>
                <a:lnTo>
                  <a:pt x="96" y="155"/>
                </a:lnTo>
                <a:lnTo>
                  <a:pt x="96" y="156"/>
                </a:lnTo>
                <a:lnTo>
                  <a:pt x="98" y="156"/>
                </a:lnTo>
                <a:lnTo>
                  <a:pt x="98" y="156"/>
                </a:lnTo>
                <a:lnTo>
                  <a:pt x="101" y="158"/>
                </a:lnTo>
                <a:lnTo>
                  <a:pt x="103" y="158"/>
                </a:lnTo>
                <a:lnTo>
                  <a:pt x="103" y="158"/>
                </a:lnTo>
                <a:lnTo>
                  <a:pt x="106" y="158"/>
                </a:lnTo>
                <a:lnTo>
                  <a:pt x="107" y="158"/>
                </a:lnTo>
                <a:lnTo>
                  <a:pt x="111" y="158"/>
                </a:lnTo>
                <a:lnTo>
                  <a:pt x="112" y="158"/>
                </a:lnTo>
                <a:lnTo>
                  <a:pt x="114" y="158"/>
                </a:lnTo>
                <a:lnTo>
                  <a:pt x="115" y="156"/>
                </a:lnTo>
                <a:lnTo>
                  <a:pt x="117" y="155"/>
                </a:lnTo>
                <a:lnTo>
                  <a:pt x="117" y="155"/>
                </a:lnTo>
                <a:lnTo>
                  <a:pt x="119" y="155"/>
                </a:lnTo>
                <a:lnTo>
                  <a:pt x="120" y="155"/>
                </a:lnTo>
                <a:lnTo>
                  <a:pt x="122" y="155"/>
                </a:lnTo>
                <a:lnTo>
                  <a:pt x="123" y="155"/>
                </a:lnTo>
                <a:lnTo>
                  <a:pt x="123" y="155"/>
                </a:lnTo>
                <a:lnTo>
                  <a:pt x="125" y="155"/>
                </a:lnTo>
                <a:lnTo>
                  <a:pt x="125" y="155"/>
                </a:lnTo>
                <a:lnTo>
                  <a:pt x="128" y="153"/>
                </a:lnTo>
                <a:lnTo>
                  <a:pt x="130" y="153"/>
                </a:lnTo>
                <a:close/>
                <a:moveTo>
                  <a:pt x="25" y="139"/>
                </a:moveTo>
                <a:lnTo>
                  <a:pt x="25" y="139"/>
                </a:lnTo>
                <a:lnTo>
                  <a:pt x="27" y="140"/>
                </a:lnTo>
                <a:lnTo>
                  <a:pt x="25" y="142"/>
                </a:lnTo>
                <a:lnTo>
                  <a:pt x="24" y="140"/>
                </a:lnTo>
                <a:lnTo>
                  <a:pt x="24" y="139"/>
                </a:lnTo>
                <a:lnTo>
                  <a:pt x="25" y="139"/>
                </a:lnTo>
                <a:close/>
                <a:moveTo>
                  <a:pt x="104" y="110"/>
                </a:moveTo>
                <a:lnTo>
                  <a:pt x="106" y="112"/>
                </a:lnTo>
                <a:lnTo>
                  <a:pt x="106" y="112"/>
                </a:lnTo>
                <a:lnTo>
                  <a:pt x="106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2"/>
                </a:lnTo>
                <a:lnTo>
                  <a:pt x="104" y="110"/>
                </a:lnTo>
                <a:close/>
                <a:moveTo>
                  <a:pt x="24" y="106"/>
                </a:moveTo>
                <a:lnTo>
                  <a:pt x="24" y="106"/>
                </a:lnTo>
                <a:lnTo>
                  <a:pt x="24" y="106"/>
                </a:lnTo>
                <a:lnTo>
                  <a:pt x="24" y="106"/>
                </a:lnTo>
                <a:lnTo>
                  <a:pt x="22" y="107"/>
                </a:lnTo>
                <a:lnTo>
                  <a:pt x="22" y="107"/>
                </a:lnTo>
                <a:lnTo>
                  <a:pt x="22" y="107"/>
                </a:lnTo>
                <a:lnTo>
                  <a:pt x="24" y="106"/>
                </a:lnTo>
                <a:lnTo>
                  <a:pt x="24" y="106"/>
                </a:lnTo>
                <a:close/>
                <a:moveTo>
                  <a:pt x="37" y="103"/>
                </a:moveTo>
                <a:lnTo>
                  <a:pt x="38" y="104"/>
                </a:lnTo>
                <a:lnTo>
                  <a:pt x="40" y="104"/>
                </a:lnTo>
                <a:lnTo>
                  <a:pt x="40" y="104"/>
                </a:lnTo>
                <a:lnTo>
                  <a:pt x="41" y="106"/>
                </a:lnTo>
                <a:lnTo>
                  <a:pt x="41" y="106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3" y="107"/>
                </a:lnTo>
                <a:lnTo>
                  <a:pt x="41" y="109"/>
                </a:lnTo>
                <a:lnTo>
                  <a:pt x="43" y="109"/>
                </a:lnTo>
                <a:lnTo>
                  <a:pt x="43" y="109"/>
                </a:lnTo>
                <a:lnTo>
                  <a:pt x="44" y="110"/>
                </a:lnTo>
                <a:lnTo>
                  <a:pt x="46" y="115"/>
                </a:lnTo>
                <a:lnTo>
                  <a:pt x="46" y="115"/>
                </a:lnTo>
                <a:lnTo>
                  <a:pt x="44" y="117"/>
                </a:lnTo>
                <a:lnTo>
                  <a:pt x="44" y="117"/>
                </a:lnTo>
                <a:lnTo>
                  <a:pt x="43" y="120"/>
                </a:lnTo>
                <a:lnTo>
                  <a:pt x="43" y="122"/>
                </a:lnTo>
                <a:lnTo>
                  <a:pt x="44" y="123"/>
                </a:lnTo>
                <a:lnTo>
                  <a:pt x="44" y="125"/>
                </a:lnTo>
                <a:lnTo>
                  <a:pt x="44" y="126"/>
                </a:lnTo>
                <a:lnTo>
                  <a:pt x="43" y="136"/>
                </a:lnTo>
                <a:lnTo>
                  <a:pt x="43" y="137"/>
                </a:lnTo>
                <a:lnTo>
                  <a:pt x="41" y="139"/>
                </a:lnTo>
                <a:lnTo>
                  <a:pt x="41" y="139"/>
                </a:lnTo>
                <a:lnTo>
                  <a:pt x="40" y="139"/>
                </a:lnTo>
                <a:lnTo>
                  <a:pt x="38" y="137"/>
                </a:lnTo>
                <a:lnTo>
                  <a:pt x="37" y="137"/>
                </a:lnTo>
                <a:lnTo>
                  <a:pt x="37" y="137"/>
                </a:lnTo>
                <a:lnTo>
                  <a:pt x="35" y="137"/>
                </a:lnTo>
                <a:lnTo>
                  <a:pt x="35" y="137"/>
                </a:lnTo>
                <a:lnTo>
                  <a:pt x="35" y="140"/>
                </a:lnTo>
                <a:lnTo>
                  <a:pt x="33" y="142"/>
                </a:lnTo>
                <a:lnTo>
                  <a:pt x="32" y="142"/>
                </a:lnTo>
                <a:lnTo>
                  <a:pt x="30" y="142"/>
                </a:lnTo>
                <a:lnTo>
                  <a:pt x="30" y="142"/>
                </a:lnTo>
                <a:lnTo>
                  <a:pt x="29" y="142"/>
                </a:lnTo>
                <a:lnTo>
                  <a:pt x="29" y="142"/>
                </a:lnTo>
                <a:lnTo>
                  <a:pt x="27" y="140"/>
                </a:lnTo>
                <a:lnTo>
                  <a:pt x="27" y="139"/>
                </a:lnTo>
                <a:lnTo>
                  <a:pt x="25" y="137"/>
                </a:lnTo>
                <a:lnTo>
                  <a:pt x="25" y="136"/>
                </a:lnTo>
                <a:lnTo>
                  <a:pt x="25" y="133"/>
                </a:lnTo>
                <a:lnTo>
                  <a:pt x="25" y="133"/>
                </a:lnTo>
                <a:lnTo>
                  <a:pt x="25" y="131"/>
                </a:lnTo>
                <a:lnTo>
                  <a:pt x="25" y="129"/>
                </a:lnTo>
                <a:lnTo>
                  <a:pt x="25" y="129"/>
                </a:lnTo>
                <a:lnTo>
                  <a:pt x="25" y="128"/>
                </a:lnTo>
                <a:lnTo>
                  <a:pt x="27" y="129"/>
                </a:lnTo>
                <a:lnTo>
                  <a:pt x="27" y="129"/>
                </a:lnTo>
                <a:lnTo>
                  <a:pt x="27" y="128"/>
                </a:lnTo>
                <a:lnTo>
                  <a:pt x="27" y="126"/>
                </a:lnTo>
                <a:lnTo>
                  <a:pt x="27" y="126"/>
                </a:lnTo>
                <a:lnTo>
                  <a:pt x="25" y="126"/>
                </a:lnTo>
                <a:lnTo>
                  <a:pt x="25" y="125"/>
                </a:lnTo>
                <a:lnTo>
                  <a:pt x="25" y="123"/>
                </a:lnTo>
                <a:lnTo>
                  <a:pt x="25" y="123"/>
                </a:lnTo>
                <a:lnTo>
                  <a:pt x="25" y="122"/>
                </a:lnTo>
                <a:lnTo>
                  <a:pt x="25" y="120"/>
                </a:lnTo>
                <a:lnTo>
                  <a:pt x="25" y="118"/>
                </a:lnTo>
                <a:lnTo>
                  <a:pt x="25" y="117"/>
                </a:lnTo>
                <a:lnTo>
                  <a:pt x="24" y="115"/>
                </a:lnTo>
                <a:lnTo>
                  <a:pt x="24" y="115"/>
                </a:lnTo>
                <a:lnTo>
                  <a:pt x="22" y="114"/>
                </a:lnTo>
                <a:lnTo>
                  <a:pt x="22" y="114"/>
                </a:lnTo>
                <a:lnTo>
                  <a:pt x="22" y="110"/>
                </a:lnTo>
                <a:lnTo>
                  <a:pt x="22" y="109"/>
                </a:lnTo>
                <a:lnTo>
                  <a:pt x="22" y="109"/>
                </a:lnTo>
                <a:lnTo>
                  <a:pt x="22" y="109"/>
                </a:lnTo>
                <a:lnTo>
                  <a:pt x="24" y="109"/>
                </a:lnTo>
                <a:lnTo>
                  <a:pt x="24" y="110"/>
                </a:lnTo>
                <a:lnTo>
                  <a:pt x="25" y="110"/>
                </a:lnTo>
                <a:lnTo>
                  <a:pt x="27" y="110"/>
                </a:lnTo>
                <a:lnTo>
                  <a:pt x="30" y="109"/>
                </a:lnTo>
                <a:lnTo>
                  <a:pt x="32" y="107"/>
                </a:lnTo>
                <a:lnTo>
                  <a:pt x="33" y="106"/>
                </a:lnTo>
                <a:lnTo>
                  <a:pt x="35" y="104"/>
                </a:lnTo>
                <a:lnTo>
                  <a:pt x="37" y="104"/>
                </a:lnTo>
                <a:lnTo>
                  <a:pt x="37" y="103"/>
                </a:lnTo>
                <a:lnTo>
                  <a:pt x="37" y="103"/>
                </a:lnTo>
                <a:close/>
                <a:moveTo>
                  <a:pt x="54" y="74"/>
                </a:moveTo>
                <a:lnTo>
                  <a:pt x="54" y="76"/>
                </a:lnTo>
                <a:lnTo>
                  <a:pt x="54" y="76"/>
                </a:lnTo>
                <a:lnTo>
                  <a:pt x="54" y="76"/>
                </a:lnTo>
                <a:lnTo>
                  <a:pt x="54" y="77"/>
                </a:lnTo>
                <a:lnTo>
                  <a:pt x="54" y="77"/>
                </a:lnTo>
                <a:lnTo>
                  <a:pt x="51" y="77"/>
                </a:lnTo>
                <a:lnTo>
                  <a:pt x="51" y="77"/>
                </a:lnTo>
                <a:lnTo>
                  <a:pt x="49" y="76"/>
                </a:lnTo>
                <a:lnTo>
                  <a:pt x="51" y="76"/>
                </a:lnTo>
                <a:lnTo>
                  <a:pt x="52" y="76"/>
                </a:lnTo>
                <a:lnTo>
                  <a:pt x="52" y="76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84" y="55"/>
                </a:moveTo>
                <a:lnTo>
                  <a:pt x="84" y="55"/>
                </a:lnTo>
                <a:lnTo>
                  <a:pt x="82" y="57"/>
                </a:lnTo>
                <a:lnTo>
                  <a:pt x="84" y="57"/>
                </a:lnTo>
                <a:lnTo>
                  <a:pt x="84" y="57"/>
                </a:lnTo>
                <a:lnTo>
                  <a:pt x="85" y="55"/>
                </a:lnTo>
                <a:lnTo>
                  <a:pt x="84" y="55"/>
                </a:lnTo>
                <a:close/>
                <a:moveTo>
                  <a:pt x="79" y="0"/>
                </a:moveTo>
                <a:lnTo>
                  <a:pt x="81" y="0"/>
                </a:lnTo>
                <a:lnTo>
                  <a:pt x="81" y="0"/>
                </a:lnTo>
                <a:lnTo>
                  <a:pt x="79" y="0"/>
                </a:lnTo>
                <a:lnTo>
                  <a:pt x="79" y="2"/>
                </a:lnTo>
                <a:lnTo>
                  <a:pt x="79" y="2"/>
                </a:lnTo>
                <a:lnTo>
                  <a:pt x="81" y="5"/>
                </a:lnTo>
                <a:lnTo>
                  <a:pt x="82" y="5"/>
                </a:lnTo>
                <a:lnTo>
                  <a:pt x="82" y="7"/>
                </a:lnTo>
                <a:lnTo>
                  <a:pt x="84" y="7"/>
                </a:lnTo>
                <a:lnTo>
                  <a:pt x="85" y="8"/>
                </a:lnTo>
                <a:lnTo>
                  <a:pt x="87" y="8"/>
                </a:lnTo>
                <a:lnTo>
                  <a:pt x="89" y="8"/>
                </a:lnTo>
                <a:lnTo>
                  <a:pt x="95" y="10"/>
                </a:lnTo>
                <a:lnTo>
                  <a:pt x="96" y="10"/>
                </a:lnTo>
                <a:lnTo>
                  <a:pt x="98" y="10"/>
                </a:lnTo>
                <a:lnTo>
                  <a:pt x="101" y="10"/>
                </a:lnTo>
                <a:lnTo>
                  <a:pt x="101" y="11"/>
                </a:lnTo>
                <a:lnTo>
                  <a:pt x="101" y="11"/>
                </a:lnTo>
                <a:lnTo>
                  <a:pt x="100" y="11"/>
                </a:lnTo>
                <a:lnTo>
                  <a:pt x="98" y="13"/>
                </a:lnTo>
                <a:lnTo>
                  <a:pt x="98" y="14"/>
                </a:lnTo>
                <a:lnTo>
                  <a:pt x="96" y="14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98" y="16"/>
                </a:lnTo>
                <a:lnTo>
                  <a:pt x="100" y="16"/>
                </a:lnTo>
                <a:lnTo>
                  <a:pt x="101" y="16"/>
                </a:lnTo>
                <a:lnTo>
                  <a:pt x="101" y="16"/>
                </a:lnTo>
                <a:lnTo>
                  <a:pt x="101" y="18"/>
                </a:lnTo>
                <a:lnTo>
                  <a:pt x="100" y="18"/>
                </a:lnTo>
                <a:lnTo>
                  <a:pt x="98" y="19"/>
                </a:lnTo>
                <a:lnTo>
                  <a:pt x="98" y="19"/>
                </a:lnTo>
                <a:lnTo>
                  <a:pt x="98" y="19"/>
                </a:lnTo>
                <a:lnTo>
                  <a:pt x="100" y="19"/>
                </a:lnTo>
                <a:lnTo>
                  <a:pt x="100" y="19"/>
                </a:lnTo>
                <a:lnTo>
                  <a:pt x="101" y="21"/>
                </a:lnTo>
                <a:lnTo>
                  <a:pt x="100" y="22"/>
                </a:lnTo>
                <a:lnTo>
                  <a:pt x="100" y="22"/>
                </a:lnTo>
                <a:lnTo>
                  <a:pt x="101" y="24"/>
                </a:lnTo>
                <a:lnTo>
                  <a:pt x="103" y="24"/>
                </a:lnTo>
                <a:lnTo>
                  <a:pt x="104" y="25"/>
                </a:lnTo>
                <a:lnTo>
                  <a:pt x="104" y="27"/>
                </a:lnTo>
                <a:lnTo>
                  <a:pt x="104" y="27"/>
                </a:lnTo>
                <a:lnTo>
                  <a:pt x="103" y="27"/>
                </a:lnTo>
                <a:lnTo>
                  <a:pt x="103" y="27"/>
                </a:lnTo>
                <a:lnTo>
                  <a:pt x="103" y="25"/>
                </a:lnTo>
                <a:lnTo>
                  <a:pt x="101" y="24"/>
                </a:lnTo>
                <a:lnTo>
                  <a:pt x="100" y="24"/>
                </a:lnTo>
                <a:lnTo>
                  <a:pt x="98" y="24"/>
                </a:lnTo>
                <a:lnTo>
                  <a:pt x="95" y="24"/>
                </a:lnTo>
                <a:lnTo>
                  <a:pt x="93" y="24"/>
                </a:lnTo>
                <a:lnTo>
                  <a:pt x="93" y="25"/>
                </a:lnTo>
                <a:lnTo>
                  <a:pt x="92" y="25"/>
                </a:lnTo>
                <a:lnTo>
                  <a:pt x="90" y="27"/>
                </a:lnTo>
                <a:lnTo>
                  <a:pt x="89" y="27"/>
                </a:lnTo>
                <a:lnTo>
                  <a:pt x="85" y="29"/>
                </a:lnTo>
                <a:lnTo>
                  <a:pt x="84" y="29"/>
                </a:lnTo>
                <a:lnTo>
                  <a:pt x="84" y="29"/>
                </a:lnTo>
                <a:lnTo>
                  <a:pt x="85" y="27"/>
                </a:lnTo>
                <a:lnTo>
                  <a:pt x="84" y="27"/>
                </a:lnTo>
                <a:lnTo>
                  <a:pt x="82" y="29"/>
                </a:lnTo>
                <a:lnTo>
                  <a:pt x="81" y="29"/>
                </a:lnTo>
                <a:lnTo>
                  <a:pt x="81" y="30"/>
                </a:lnTo>
                <a:lnTo>
                  <a:pt x="81" y="33"/>
                </a:lnTo>
                <a:lnTo>
                  <a:pt x="81" y="33"/>
                </a:lnTo>
                <a:lnTo>
                  <a:pt x="82" y="36"/>
                </a:lnTo>
                <a:lnTo>
                  <a:pt x="85" y="38"/>
                </a:lnTo>
                <a:lnTo>
                  <a:pt x="84" y="40"/>
                </a:lnTo>
                <a:lnTo>
                  <a:pt x="84" y="40"/>
                </a:lnTo>
                <a:lnTo>
                  <a:pt x="82" y="41"/>
                </a:lnTo>
                <a:lnTo>
                  <a:pt x="82" y="40"/>
                </a:lnTo>
                <a:lnTo>
                  <a:pt x="81" y="40"/>
                </a:lnTo>
                <a:lnTo>
                  <a:pt x="81" y="43"/>
                </a:lnTo>
                <a:lnTo>
                  <a:pt x="82" y="47"/>
                </a:lnTo>
                <a:lnTo>
                  <a:pt x="82" y="51"/>
                </a:lnTo>
                <a:lnTo>
                  <a:pt x="84" y="52"/>
                </a:lnTo>
                <a:lnTo>
                  <a:pt x="87" y="55"/>
                </a:lnTo>
                <a:lnTo>
                  <a:pt x="90" y="57"/>
                </a:lnTo>
                <a:lnTo>
                  <a:pt x="96" y="60"/>
                </a:lnTo>
                <a:lnTo>
                  <a:pt x="100" y="62"/>
                </a:lnTo>
                <a:lnTo>
                  <a:pt x="100" y="63"/>
                </a:lnTo>
                <a:lnTo>
                  <a:pt x="101" y="66"/>
                </a:lnTo>
                <a:lnTo>
                  <a:pt x="103" y="70"/>
                </a:lnTo>
                <a:lnTo>
                  <a:pt x="104" y="76"/>
                </a:lnTo>
                <a:lnTo>
                  <a:pt x="106" y="77"/>
                </a:lnTo>
                <a:lnTo>
                  <a:pt x="109" y="81"/>
                </a:lnTo>
                <a:lnTo>
                  <a:pt x="114" y="85"/>
                </a:lnTo>
                <a:lnTo>
                  <a:pt x="119" y="88"/>
                </a:lnTo>
                <a:lnTo>
                  <a:pt x="123" y="92"/>
                </a:lnTo>
                <a:lnTo>
                  <a:pt x="126" y="92"/>
                </a:lnTo>
                <a:lnTo>
                  <a:pt x="134" y="92"/>
                </a:lnTo>
                <a:lnTo>
                  <a:pt x="136" y="92"/>
                </a:lnTo>
                <a:lnTo>
                  <a:pt x="137" y="92"/>
                </a:lnTo>
                <a:lnTo>
                  <a:pt x="137" y="93"/>
                </a:lnTo>
                <a:lnTo>
                  <a:pt x="137" y="95"/>
                </a:lnTo>
                <a:lnTo>
                  <a:pt x="136" y="95"/>
                </a:lnTo>
                <a:lnTo>
                  <a:pt x="134" y="96"/>
                </a:lnTo>
                <a:lnTo>
                  <a:pt x="134" y="98"/>
                </a:lnTo>
                <a:lnTo>
                  <a:pt x="136" y="99"/>
                </a:lnTo>
                <a:lnTo>
                  <a:pt x="144" y="103"/>
                </a:lnTo>
                <a:lnTo>
                  <a:pt x="152" y="106"/>
                </a:lnTo>
                <a:lnTo>
                  <a:pt x="153" y="107"/>
                </a:lnTo>
                <a:lnTo>
                  <a:pt x="156" y="110"/>
                </a:lnTo>
                <a:lnTo>
                  <a:pt x="163" y="114"/>
                </a:lnTo>
                <a:lnTo>
                  <a:pt x="164" y="115"/>
                </a:lnTo>
                <a:lnTo>
                  <a:pt x="169" y="118"/>
                </a:lnTo>
                <a:lnTo>
                  <a:pt x="171" y="120"/>
                </a:lnTo>
                <a:lnTo>
                  <a:pt x="171" y="123"/>
                </a:lnTo>
                <a:lnTo>
                  <a:pt x="171" y="125"/>
                </a:lnTo>
                <a:lnTo>
                  <a:pt x="169" y="126"/>
                </a:lnTo>
                <a:lnTo>
                  <a:pt x="169" y="128"/>
                </a:lnTo>
                <a:lnTo>
                  <a:pt x="167" y="126"/>
                </a:lnTo>
                <a:lnTo>
                  <a:pt x="166" y="125"/>
                </a:lnTo>
                <a:lnTo>
                  <a:pt x="163" y="120"/>
                </a:lnTo>
                <a:lnTo>
                  <a:pt x="156" y="118"/>
                </a:lnTo>
                <a:lnTo>
                  <a:pt x="155" y="118"/>
                </a:lnTo>
                <a:lnTo>
                  <a:pt x="153" y="117"/>
                </a:lnTo>
                <a:lnTo>
                  <a:pt x="153" y="117"/>
                </a:lnTo>
                <a:lnTo>
                  <a:pt x="153" y="115"/>
                </a:lnTo>
                <a:lnTo>
                  <a:pt x="152" y="115"/>
                </a:lnTo>
                <a:lnTo>
                  <a:pt x="150" y="115"/>
                </a:lnTo>
                <a:lnTo>
                  <a:pt x="148" y="117"/>
                </a:lnTo>
                <a:lnTo>
                  <a:pt x="147" y="118"/>
                </a:lnTo>
                <a:lnTo>
                  <a:pt x="145" y="122"/>
                </a:lnTo>
                <a:lnTo>
                  <a:pt x="142" y="126"/>
                </a:lnTo>
                <a:lnTo>
                  <a:pt x="142" y="128"/>
                </a:lnTo>
                <a:lnTo>
                  <a:pt x="144" y="131"/>
                </a:lnTo>
                <a:lnTo>
                  <a:pt x="147" y="131"/>
                </a:lnTo>
                <a:lnTo>
                  <a:pt x="150" y="133"/>
                </a:lnTo>
                <a:lnTo>
                  <a:pt x="152" y="134"/>
                </a:lnTo>
                <a:lnTo>
                  <a:pt x="152" y="139"/>
                </a:lnTo>
                <a:lnTo>
                  <a:pt x="152" y="140"/>
                </a:lnTo>
                <a:lnTo>
                  <a:pt x="152" y="142"/>
                </a:lnTo>
                <a:lnTo>
                  <a:pt x="148" y="142"/>
                </a:lnTo>
                <a:lnTo>
                  <a:pt x="145" y="144"/>
                </a:lnTo>
                <a:lnTo>
                  <a:pt x="144" y="145"/>
                </a:lnTo>
                <a:lnTo>
                  <a:pt x="144" y="145"/>
                </a:lnTo>
                <a:lnTo>
                  <a:pt x="144" y="150"/>
                </a:lnTo>
                <a:lnTo>
                  <a:pt x="142" y="151"/>
                </a:lnTo>
                <a:lnTo>
                  <a:pt x="139" y="153"/>
                </a:lnTo>
                <a:lnTo>
                  <a:pt x="137" y="156"/>
                </a:lnTo>
                <a:lnTo>
                  <a:pt x="136" y="158"/>
                </a:lnTo>
                <a:lnTo>
                  <a:pt x="136" y="159"/>
                </a:lnTo>
                <a:lnTo>
                  <a:pt x="131" y="159"/>
                </a:lnTo>
                <a:lnTo>
                  <a:pt x="130" y="158"/>
                </a:lnTo>
                <a:lnTo>
                  <a:pt x="130" y="155"/>
                </a:lnTo>
                <a:lnTo>
                  <a:pt x="131" y="153"/>
                </a:lnTo>
                <a:lnTo>
                  <a:pt x="133" y="153"/>
                </a:lnTo>
                <a:lnTo>
                  <a:pt x="134" y="150"/>
                </a:lnTo>
                <a:lnTo>
                  <a:pt x="133" y="148"/>
                </a:lnTo>
                <a:lnTo>
                  <a:pt x="134" y="147"/>
                </a:lnTo>
                <a:lnTo>
                  <a:pt x="134" y="145"/>
                </a:lnTo>
                <a:lnTo>
                  <a:pt x="136" y="145"/>
                </a:lnTo>
                <a:lnTo>
                  <a:pt x="137" y="145"/>
                </a:lnTo>
                <a:lnTo>
                  <a:pt x="137" y="142"/>
                </a:lnTo>
                <a:lnTo>
                  <a:pt x="136" y="140"/>
                </a:lnTo>
                <a:lnTo>
                  <a:pt x="136" y="139"/>
                </a:lnTo>
                <a:lnTo>
                  <a:pt x="136" y="136"/>
                </a:lnTo>
                <a:lnTo>
                  <a:pt x="133" y="131"/>
                </a:lnTo>
                <a:lnTo>
                  <a:pt x="131" y="126"/>
                </a:lnTo>
                <a:lnTo>
                  <a:pt x="131" y="125"/>
                </a:lnTo>
                <a:lnTo>
                  <a:pt x="130" y="123"/>
                </a:lnTo>
                <a:lnTo>
                  <a:pt x="126" y="123"/>
                </a:lnTo>
                <a:lnTo>
                  <a:pt x="125" y="123"/>
                </a:lnTo>
                <a:lnTo>
                  <a:pt x="120" y="120"/>
                </a:lnTo>
                <a:lnTo>
                  <a:pt x="120" y="120"/>
                </a:lnTo>
                <a:lnTo>
                  <a:pt x="120" y="118"/>
                </a:lnTo>
                <a:lnTo>
                  <a:pt x="120" y="118"/>
                </a:lnTo>
                <a:lnTo>
                  <a:pt x="120" y="117"/>
                </a:lnTo>
                <a:lnTo>
                  <a:pt x="119" y="115"/>
                </a:lnTo>
                <a:lnTo>
                  <a:pt x="119" y="114"/>
                </a:lnTo>
                <a:lnTo>
                  <a:pt x="117" y="112"/>
                </a:lnTo>
                <a:lnTo>
                  <a:pt x="115" y="114"/>
                </a:lnTo>
                <a:lnTo>
                  <a:pt x="114" y="114"/>
                </a:lnTo>
                <a:lnTo>
                  <a:pt x="112" y="114"/>
                </a:lnTo>
                <a:lnTo>
                  <a:pt x="112" y="114"/>
                </a:lnTo>
                <a:lnTo>
                  <a:pt x="111" y="114"/>
                </a:lnTo>
                <a:lnTo>
                  <a:pt x="112" y="112"/>
                </a:lnTo>
                <a:lnTo>
                  <a:pt x="112" y="110"/>
                </a:lnTo>
                <a:lnTo>
                  <a:pt x="111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10"/>
                </a:lnTo>
                <a:lnTo>
                  <a:pt x="107" y="109"/>
                </a:lnTo>
                <a:lnTo>
                  <a:pt x="104" y="104"/>
                </a:lnTo>
                <a:lnTo>
                  <a:pt x="103" y="103"/>
                </a:lnTo>
                <a:lnTo>
                  <a:pt x="101" y="103"/>
                </a:lnTo>
                <a:lnTo>
                  <a:pt x="100" y="103"/>
                </a:lnTo>
                <a:lnTo>
                  <a:pt x="96" y="103"/>
                </a:lnTo>
                <a:lnTo>
                  <a:pt x="95" y="103"/>
                </a:lnTo>
                <a:lnTo>
                  <a:pt x="95" y="103"/>
                </a:lnTo>
                <a:lnTo>
                  <a:pt x="93" y="103"/>
                </a:lnTo>
                <a:lnTo>
                  <a:pt x="92" y="103"/>
                </a:lnTo>
                <a:lnTo>
                  <a:pt x="92" y="103"/>
                </a:lnTo>
                <a:lnTo>
                  <a:pt x="90" y="99"/>
                </a:lnTo>
                <a:lnTo>
                  <a:pt x="87" y="99"/>
                </a:lnTo>
                <a:lnTo>
                  <a:pt x="81" y="93"/>
                </a:lnTo>
                <a:lnTo>
                  <a:pt x="78" y="92"/>
                </a:lnTo>
                <a:lnTo>
                  <a:pt x="74" y="88"/>
                </a:lnTo>
                <a:lnTo>
                  <a:pt x="71" y="85"/>
                </a:lnTo>
                <a:lnTo>
                  <a:pt x="70" y="84"/>
                </a:lnTo>
                <a:lnTo>
                  <a:pt x="66" y="82"/>
                </a:lnTo>
                <a:lnTo>
                  <a:pt x="66" y="82"/>
                </a:lnTo>
                <a:lnTo>
                  <a:pt x="65" y="84"/>
                </a:lnTo>
                <a:lnTo>
                  <a:pt x="65" y="84"/>
                </a:lnTo>
                <a:lnTo>
                  <a:pt x="65" y="82"/>
                </a:lnTo>
                <a:lnTo>
                  <a:pt x="65" y="82"/>
                </a:lnTo>
                <a:lnTo>
                  <a:pt x="65" y="82"/>
                </a:lnTo>
                <a:lnTo>
                  <a:pt x="65" y="81"/>
                </a:lnTo>
                <a:lnTo>
                  <a:pt x="62" y="77"/>
                </a:lnTo>
                <a:lnTo>
                  <a:pt x="60" y="76"/>
                </a:lnTo>
                <a:lnTo>
                  <a:pt x="59" y="76"/>
                </a:lnTo>
                <a:lnTo>
                  <a:pt x="59" y="74"/>
                </a:lnTo>
                <a:lnTo>
                  <a:pt x="59" y="74"/>
                </a:lnTo>
                <a:lnTo>
                  <a:pt x="57" y="73"/>
                </a:lnTo>
                <a:lnTo>
                  <a:pt x="57" y="73"/>
                </a:lnTo>
                <a:lnTo>
                  <a:pt x="55" y="73"/>
                </a:lnTo>
                <a:lnTo>
                  <a:pt x="55" y="71"/>
                </a:lnTo>
                <a:lnTo>
                  <a:pt x="55" y="70"/>
                </a:lnTo>
                <a:lnTo>
                  <a:pt x="55" y="70"/>
                </a:lnTo>
                <a:lnTo>
                  <a:pt x="55" y="66"/>
                </a:lnTo>
                <a:lnTo>
                  <a:pt x="52" y="63"/>
                </a:lnTo>
                <a:lnTo>
                  <a:pt x="52" y="57"/>
                </a:lnTo>
                <a:lnTo>
                  <a:pt x="51" y="55"/>
                </a:lnTo>
                <a:lnTo>
                  <a:pt x="49" y="55"/>
                </a:lnTo>
                <a:lnTo>
                  <a:pt x="44" y="54"/>
                </a:lnTo>
                <a:lnTo>
                  <a:pt x="38" y="49"/>
                </a:lnTo>
                <a:lnTo>
                  <a:pt x="37" y="49"/>
                </a:lnTo>
                <a:lnTo>
                  <a:pt x="33" y="47"/>
                </a:lnTo>
                <a:lnTo>
                  <a:pt x="30" y="47"/>
                </a:lnTo>
                <a:lnTo>
                  <a:pt x="27" y="49"/>
                </a:lnTo>
                <a:lnTo>
                  <a:pt x="24" y="52"/>
                </a:lnTo>
                <a:lnTo>
                  <a:pt x="21" y="57"/>
                </a:lnTo>
                <a:lnTo>
                  <a:pt x="19" y="57"/>
                </a:lnTo>
                <a:lnTo>
                  <a:pt x="16" y="59"/>
                </a:lnTo>
                <a:lnTo>
                  <a:pt x="11" y="59"/>
                </a:lnTo>
                <a:lnTo>
                  <a:pt x="11" y="59"/>
                </a:lnTo>
                <a:lnTo>
                  <a:pt x="11" y="57"/>
                </a:lnTo>
                <a:lnTo>
                  <a:pt x="13" y="57"/>
                </a:lnTo>
                <a:lnTo>
                  <a:pt x="13" y="55"/>
                </a:lnTo>
                <a:lnTo>
                  <a:pt x="14" y="54"/>
                </a:lnTo>
                <a:lnTo>
                  <a:pt x="14" y="54"/>
                </a:lnTo>
                <a:lnTo>
                  <a:pt x="14" y="52"/>
                </a:lnTo>
                <a:lnTo>
                  <a:pt x="14" y="52"/>
                </a:lnTo>
                <a:lnTo>
                  <a:pt x="13" y="52"/>
                </a:lnTo>
                <a:lnTo>
                  <a:pt x="10" y="52"/>
                </a:lnTo>
                <a:lnTo>
                  <a:pt x="10" y="52"/>
                </a:lnTo>
                <a:lnTo>
                  <a:pt x="7" y="52"/>
                </a:lnTo>
                <a:lnTo>
                  <a:pt x="5" y="51"/>
                </a:lnTo>
                <a:lnTo>
                  <a:pt x="3" y="49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3" y="44"/>
                </a:lnTo>
                <a:lnTo>
                  <a:pt x="3" y="44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5" y="40"/>
                </a:lnTo>
                <a:lnTo>
                  <a:pt x="5" y="40"/>
                </a:lnTo>
                <a:lnTo>
                  <a:pt x="3" y="40"/>
                </a:lnTo>
                <a:lnTo>
                  <a:pt x="3" y="40"/>
                </a:lnTo>
                <a:lnTo>
                  <a:pt x="2" y="40"/>
                </a:lnTo>
                <a:lnTo>
                  <a:pt x="2" y="38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2" y="35"/>
                </a:lnTo>
                <a:lnTo>
                  <a:pt x="3" y="35"/>
                </a:lnTo>
                <a:lnTo>
                  <a:pt x="5" y="33"/>
                </a:lnTo>
                <a:lnTo>
                  <a:pt x="5" y="33"/>
                </a:lnTo>
                <a:lnTo>
                  <a:pt x="7" y="33"/>
                </a:lnTo>
                <a:lnTo>
                  <a:pt x="7" y="32"/>
                </a:lnTo>
                <a:lnTo>
                  <a:pt x="7" y="30"/>
                </a:lnTo>
                <a:lnTo>
                  <a:pt x="7" y="30"/>
                </a:lnTo>
                <a:lnTo>
                  <a:pt x="7" y="30"/>
                </a:lnTo>
                <a:lnTo>
                  <a:pt x="5" y="29"/>
                </a:lnTo>
                <a:lnTo>
                  <a:pt x="5" y="27"/>
                </a:lnTo>
                <a:lnTo>
                  <a:pt x="3" y="25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2"/>
                </a:lnTo>
                <a:lnTo>
                  <a:pt x="3" y="22"/>
                </a:lnTo>
                <a:lnTo>
                  <a:pt x="5" y="21"/>
                </a:lnTo>
                <a:lnTo>
                  <a:pt x="5" y="21"/>
                </a:lnTo>
                <a:lnTo>
                  <a:pt x="7" y="22"/>
                </a:lnTo>
                <a:lnTo>
                  <a:pt x="10" y="21"/>
                </a:lnTo>
                <a:lnTo>
                  <a:pt x="11" y="21"/>
                </a:lnTo>
                <a:lnTo>
                  <a:pt x="13" y="19"/>
                </a:lnTo>
                <a:lnTo>
                  <a:pt x="13" y="19"/>
                </a:lnTo>
                <a:lnTo>
                  <a:pt x="16" y="21"/>
                </a:lnTo>
                <a:lnTo>
                  <a:pt x="18" y="21"/>
                </a:lnTo>
                <a:lnTo>
                  <a:pt x="19" y="19"/>
                </a:lnTo>
                <a:lnTo>
                  <a:pt x="19" y="19"/>
                </a:lnTo>
                <a:lnTo>
                  <a:pt x="21" y="16"/>
                </a:lnTo>
                <a:lnTo>
                  <a:pt x="21" y="16"/>
                </a:lnTo>
                <a:lnTo>
                  <a:pt x="21" y="14"/>
                </a:lnTo>
                <a:lnTo>
                  <a:pt x="21" y="14"/>
                </a:lnTo>
                <a:lnTo>
                  <a:pt x="22" y="13"/>
                </a:lnTo>
                <a:lnTo>
                  <a:pt x="24" y="13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3"/>
                </a:lnTo>
                <a:lnTo>
                  <a:pt x="25" y="14"/>
                </a:lnTo>
                <a:lnTo>
                  <a:pt x="25" y="14"/>
                </a:lnTo>
                <a:lnTo>
                  <a:pt x="27" y="16"/>
                </a:lnTo>
                <a:lnTo>
                  <a:pt x="29" y="18"/>
                </a:lnTo>
                <a:lnTo>
                  <a:pt x="32" y="18"/>
                </a:lnTo>
                <a:lnTo>
                  <a:pt x="32" y="18"/>
                </a:lnTo>
                <a:lnTo>
                  <a:pt x="30" y="19"/>
                </a:lnTo>
                <a:lnTo>
                  <a:pt x="32" y="21"/>
                </a:lnTo>
                <a:lnTo>
                  <a:pt x="32" y="22"/>
                </a:lnTo>
                <a:lnTo>
                  <a:pt x="33" y="22"/>
                </a:lnTo>
                <a:lnTo>
                  <a:pt x="35" y="22"/>
                </a:lnTo>
                <a:lnTo>
                  <a:pt x="35" y="22"/>
                </a:lnTo>
                <a:lnTo>
                  <a:pt x="33" y="21"/>
                </a:lnTo>
                <a:lnTo>
                  <a:pt x="33" y="19"/>
                </a:lnTo>
                <a:lnTo>
                  <a:pt x="33" y="19"/>
                </a:lnTo>
                <a:lnTo>
                  <a:pt x="35" y="19"/>
                </a:lnTo>
                <a:lnTo>
                  <a:pt x="35" y="18"/>
                </a:lnTo>
                <a:lnTo>
                  <a:pt x="37" y="16"/>
                </a:lnTo>
                <a:lnTo>
                  <a:pt x="38" y="14"/>
                </a:lnTo>
                <a:lnTo>
                  <a:pt x="38" y="13"/>
                </a:lnTo>
                <a:lnTo>
                  <a:pt x="38" y="11"/>
                </a:lnTo>
                <a:lnTo>
                  <a:pt x="38" y="10"/>
                </a:lnTo>
                <a:lnTo>
                  <a:pt x="40" y="11"/>
                </a:lnTo>
                <a:lnTo>
                  <a:pt x="40" y="11"/>
                </a:lnTo>
                <a:lnTo>
                  <a:pt x="40" y="11"/>
                </a:lnTo>
                <a:lnTo>
                  <a:pt x="41" y="13"/>
                </a:lnTo>
                <a:lnTo>
                  <a:pt x="41" y="14"/>
                </a:lnTo>
                <a:lnTo>
                  <a:pt x="43" y="14"/>
                </a:lnTo>
                <a:lnTo>
                  <a:pt x="43" y="14"/>
                </a:lnTo>
                <a:lnTo>
                  <a:pt x="46" y="13"/>
                </a:lnTo>
                <a:lnTo>
                  <a:pt x="46" y="13"/>
                </a:lnTo>
                <a:lnTo>
                  <a:pt x="48" y="13"/>
                </a:lnTo>
                <a:lnTo>
                  <a:pt x="48" y="13"/>
                </a:lnTo>
                <a:lnTo>
                  <a:pt x="49" y="14"/>
                </a:lnTo>
                <a:lnTo>
                  <a:pt x="49" y="16"/>
                </a:lnTo>
                <a:lnTo>
                  <a:pt x="51" y="14"/>
                </a:lnTo>
                <a:lnTo>
                  <a:pt x="51" y="14"/>
                </a:lnTo>
                <a:lnTo>
                  <a:pt x="51" y="14"/>
                </a:lnTo>
                <a:lnTo>
                  <a:pt x="49" y="13"/>
                </a:lnTo>
                <a:lnTo>
                  <a:pt x="49" y="11"/>
                </a:lnTo>
                <a:lnTo>
                  <a:pt x="49" y="11"/>
                </a:lnTo>
                <a:lnTo>
                  <a:pt x="49" y="11"/>
                </a:lnTo>
                <a:lnTo>
                  <a:pt x="49" y="10"/>
                </a:lnTo>
                <a:lnTo>
                  <a:pt x="49" y="8"/>
                </a:lnTo>
                <a:lnTo>
                  <a:pt x="51" y="8"/>
                </a:lnTo>
                <a:lnTo>
                  <a:pt x="51" y="8"/>
                </a:lnTo>
                <a:lnTo>
                  <a:pt x="52" y="10"/>
                </a:lnTo>
                <a:lnTo>
                  <a:pt x="54" y="10"/>
                </a:lnTo>
                <a:lnTo>
                  <a:pt x="54" y="10"/>
                </a:lnTo>
                <a:lnTo>
                  <a:pt x="55" y="8"/>
                </a:lnTo>
                <a:lnTo>
                  <a:pt x="54" y="8"/>
                </a:lnTo>
                <a:lnTo>
                  <a:pt x="54" y="8"/>
                </a:lnTo>
                <a:lnTo>
                  <a:pt x="54" y="7"/>
                </a:lnTo>
                <a:lnTo>
                  <a:pt x="55" y="3"/>
                </a:lnTo>
                <a:lnTo>
                  <a:pt x="55" y="3"/>
                </a:lnTo>
                <a:lnTo>
                  <a:pt x="57" y="3"/>
                </a:lnTo>
                <a:lnTo>
                  <a:pt x="59" y="3"/>
                </a:lnTo>
                <a:lnTo>
                  <a:pt x="59" y="5"/>
                </a:lnTo>
                <a:lnTo>
                  <a:pt x="60" y="5"/>
                </a:lnTo>
                <a:lnTo>
                  <a:pt x="62" y="5"/>
                </a:lnTo>
                <a:lnTo>
                  <a:pt x="63" y="5"/>
                </a:lnTo>
                <a:lnTo>
                  <a:pt x="63" y="5"/>
                </a:lnTo>
                <a:lnTo>
                  <a:pt x="63" y="3"/>
                </a:lnTo>
                <a:lnTo>
                  <a:pt x="65" y="2"/>
                </a:lnTo>
                <a:lnTo>
                  <a:pt x="66" y="2"/>
                </a:lnTo>
                <a:lnTo>
                  <a:pt x="70" y="2"/>
                </a:lnTo>
                <a:lnTo>
                  <a:pt x="70" y="2"/>
                </a:lnTo>
                <a:lnTo>
                  <a:pt x="71" y="2"/>
                </a:lnTo>
                <a:lnTo>
                  <a:pt x="73" y="2"/>
                </a:lnTo>
                <a:lnTo>
                  <a:pt x="74" y="2"/>
                </a:lnTo>
                <a:lnTo>
                  <a:pt x="78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5" name="Freeform 245"/>
          <p:cNvSpPr>
            <a:spLocks noEditPoints="1"/>
          </p:cNvSpPr>
          <p:nvPr/>
        </p:nvSpPr>
        <p:spPr bwMode="auto">
          <a:xfrm>
            <a:off x="-979395" y="4033615"/>
            <a:ext cx="1467776" cy="1263137"/>
          </a:xfrm>
          <a:custGeom>
            <a:avLst/>
            <a:gdLst>
              <a:gd name="T0" fmla="*/ 167 w 279"/>
              <a:gd name="T1" fmla="*/ 213 h 236"/>
              <a:gd name="T2" fmla="*/ 170 w 279"/>
              <a:gd name="T3" fmla="*/ 208 h 236"/>
              <a:gd name="T4" fmla="*/ 14 w 279"/>
              <a:gd name="T5" fmla="*/ 6 h 236"/>
              <a:gd name="T6" fmla="*/ 28 w 279"/>
              <a:gd name="T7" fmla="*/ 14 h 236"/>
              <a:gd name="T8" fmla="*/ 45 w 279"/>
              <a:gd name="T9" fmla="*/ 8 h 236"/>
              <a:gd name="T10" fmla="*/ 61 w 279"/>
              <a:gd name="T11" fmla="*/ 8 h 236"/>
              <a:gd name="T12" fmla="*/ 61 w 279"/>
              <a:gd name="T13" fmla="*/ 14 h 236"/>
              <a:gd name="T14" fmla="*/ 63 w 279"/>
              <a:gd name="T15" fmla="*/ 20 h 236"/>
              <a:gd name="T16" fmla="*/ 72 w 279"/>
              <a:gd name="T17" fmla="*/ 31 h 236"/>
              <a:gd name="T18" fmla="*/ 89 w 279"/>
              <a:gd name="T19" fmla="*/ 41 h 236"/>
              <a:gd name="T20" fmla="*/ 141 w 279"/>
              <a:gd name="T21" fmla="*/ 49 h 236"/>
              <a:gd name="T22" fmla="*/ 148 w 279"/>
              <a:gd name="T23" fmla="*/ 41 h 236"/>
              <a:gd name="T24" fmla="*/ 162 w 279"/>
              <a:gd name="T25" fmla="*/ 30 h 236"/>
              <a:gd name="T26" fmla="*/ 179 w 279"/>
              <a:gd name="T27" fmla="*/ 27 h 236"/>
              <a:gd name="T28" fmla="*/ 192 w 279"/>
              <a:gd name="T29" fmla="*/ 28 h 236"/>
              <a:gd name="T30" fmla="*/ 206 w 279"/>
              <a:gd name="T31" fmla="*/ 36 h 236"/>
              <a:gd name="T32" fmla="*/ 220 w 279"/>
              <a:gd name="T33" fmla="*/ 38 h 236"/>
              <a:gd name="T34" fmla="*/ 233 w 279"/>
              <a:gd name="T35" fmla="*/ 49 h 236"/>
              <a:gd name="T36" fmla="*/ 249 w 279"/>
              <a:gd name="T37" fmla="*/ 63 h 236"/>
              <a:gd name="T38" fmla="*/ 250 w 279"/>
              <a:gd name="T39" fmla="*/ 71 h 236"/>
              <a:gd name="T40" fmla="*/ 247 w 279"/>
              <a:gd name="T41" fmla="*/ 79 h 236"/>
              <a:gd name="T42" fmla="*/ 242 w 279"/>
              <a:gd name="T43" fmla="*/ 86 h 236"/>
              <a:gd name="T44" fmla="*/ 239 w 279"/>
              <a:gd name="T45" fmla="*/ 98 h 236"/>
              <a:gd name="T46" fmla="*/ 241 w 279"/>
              <a:gd name="T47" fmla="*/ 107 h 236"/>
              <a:gd name="T48" fmla="*/ 242 w 279"/>
              <a:gd name="T49" fmla="*/ 132 h 236"/>
              <a:gd name="T50" fmla="*/ 257 w 279"/>
              <a:gd name="T51" fmla="*/ 146 h 236"/>
              <a:gd name="T52" fmla="*/ 250 w 279"/>
              <a:gd name="T53" fmla="*/ 172 h 236"/>
              <a:gd name="T54" fmla="*/ 268 w 279"/>
              <a:gd name="T55" fmla="*/ 187 h 236"/>
              <a:gd name="T56" fmla="*/ 271 w 279"/>
              <a:gd name="T57" fmla="*/ 201 h 236"/>
              <a:gd name="T58" fmla="*/ 279 w 279"/>
              <a:gd name="T59" fmla="*/ 205 h 236"/>
              <a:gd name="T60" fmla="*/ 269 w 279"/>
              <a:gd name="T61" fmla="*/ 213 h 236"/>
              <a:gd name="T62" fmla="*/ 258 w 279"/>
              <a:gd name="T63" fmla="*/ 219 h 236"/>
              <a:gd name="T64" fmla="*/ 253 w 279"/>
              <a:gd name="T65" fmla="*/ 235 h 236"/>
              <a:gd name="T66" fmla="*/ 238 w 279"/>
              <a:gd name="T67" fmla="*/ 231 h 236"/>
              <a:gd name="T68" fmla="*/ 206 w 279"/>
              <a:gd name="T69" fmla="*/ 228 h 236"/>
              <a:gd name="T70" fmla="*/ 189 w 279"/>
              <a:gd name="T71" fmla="*/ 216 h 236"/>
              <a:gd name="T72" fmla="*/ 173 w 279"/>
              <a:gd name="T73" fmla="*/ 206 h 236"/>
              <a:gd name="T74" fmla="*/ 152 w 279"/>
              <a:gd name="T75" fmla="*/ 213 h 236"/>
              <a:gd name="T76" fmla="*/ 124 w 279"/>
              <a:gd name="T77" fmla="*/ 200 h 236"/>
              <a:gd name="T78" fmla="*/ 105 w 279"/>
              <a:gd name="T79" fmla="*/ 187 h 236"/>
              <a:gd name="T80" fmla="*/ 96 w 279"/>
              <a:gd name="T81" fmla="*/ 173 h 236"/>
              <a:gd name="T82" fmla="*/ 86 w 279"/>
              <a:gd name="T83" fmla="*/ 156 h 236"/>
              <a:gd name="T84" fmla="*/ 75 w 279"/>
              <a:gd name="T85" fmla="*/ 153 h 236"/>
              <a:gd name="T86" fmla="*/ 67 w 279"/>
              <a:gd name="T87" fmla="*/ 159 h 236"/>
              <a:gd name="T88" fmla="*/ 61 w 279"/>
              <a:gd name="T89" fmla="*/ 154 h 236"/>
              <a:gd name="T90" fmla="*/ 53 w 279"/>
              <a:gd name="T91" fmla="*/ 143 h 236"/>
              <a:gd name="T92" fmla="*/ 47 w 279"/>
              <a:gd name="T93" fmla="*/ 120 h 236"/>
              <a:gd name="T94" fmla="*/ 29 w 279"/>
              <a:gd name="T95" fmla="*/ 110 h 236"/>
              <a:gd name="T96" fmla="*/ 26 w 279"/>
              <a:gd name="T97" fmla="*/ 102 h 236"/>
              <a:gd name="T98" fmla="*/ 20 w 279"/>
              <a:gd name="T99" fmla="*/ 90 h 236"/>
              <a:gd name="T100" fmla="*/ 29 w 279"/>
              <a:gd name="T101" fmla="*/ 79 h 236"/>
              <a:gd name="T102" fmla="*/ 29 w 279"/>
              <a:gd name="T103" fmla="*/ 68 h 236"/>
              <a:gd name="T104" fmla="*/ 22 w 279"/>
              <a:gd name="T105" fmla="*/ 63 h 236"/>
              <a:gd name="T106" fmla="*/ 15 w 279"/>
              <a:gd name="T107" fmla="*/ 55 h 236"/>
              <a:gd name="T108" fmla="*/ 11 w 279"/>
              <a:gd name="T109" fmla="*/ 44 h 236"/>
              <a:gd name="T110" fmla="*/ 7 w 279"/>
              <a:gd name="T111" fmla="*/ 36 h 236"/>
              <a:gd name="T112" fmla="*/ 4 w 279"/>
              <a:gd name="T113" fmla="*/ 28 h 236"/>
              <a:gd name="T114" fmla="*/ 4 w 279"/>
              <a:gd name="T115" fmla="*/ 23 h 236"/>
              <a:gd name="T116" fmla="*/ 3 w 279"/>
              <a:gd name="T117" fmla="*/ 11 h 236"/>
              <a:gd name="T118" fmla="*/ 3 w 279"/>
              <a:gd name="T119" fmla="*/ 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" h="236">
                <a:moveTo>
                  <a:pt x="176" y="206"/>
                </a:moveTo>
                <a:lnTo>
                  <a:pt x="178" y="206"/>
                </a:lnTo>
                <a:lnTo>
                  <a:pt x="176" y="208"/>
                </a:lnTo>
                <a:lnTo>
                  <a:pt x="175" y="209"/>
                </a:lnTo>
                <a:lnTo>
                  <a:pt x="173" y="211"/>
                </a:lnTo>
                <a:lnTo>
                  <a:pt x="171" y="211"/>
                </a:lnTo>
                <a:lnTo>
                  <a:pt x="171" y="211"/>
                </a:lnTo>
                <a:lnTo>
                  <a:pt x="170" y="211"/>
                </a:lnTo>
                <a:lnTo>
                  <a:pt x="168" y="211"/>
                </a:lnTo>
                <a:lnTo>
                  <a:pt x="167" y="213"/>
                </a:lnTo>
                <a:lnTo>
                  <a:pt x="165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3"/>
                </a:lnTo>
                <a:lnTo>
                  <a:pt x="164" y="211"/>
                </a:lnTo>
                <a:lnTo>
                  <a:pt x="164" y="211"/>
                </a:lnTo>
                <a:lnTo>
                  <a:pt x="167" y="211"/>
                </a:lnTo>
                <a:lnTo>
                  <a:pt x="170" y="209"/>
                </a:lnTo>
                <a:lnTo>
                  <a:pt x="170" y="208"/>
                </a:lnTo>
                <a:lnTo>
                  <a:pt x="170" y="208"/>
                </a:lnTo>
                <a:lnTo>
                  <a:pt x="170" y="206"/>
                </a:lnTo>
                <a:lnTo>
                  <a:pt x="171" y="208"/>
                </a:lnTo>
                <a:lnTo>
                  <a:pt x="175" y="206"/>
                </a:lnTo>
                <a:lnTo>
                  <a:pt x="176" y="206"/>
                </a:lnTo>
                <a:close/>
                <a:moveTo>
                  <a:pt x="9" y="0"/>
                </a:move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2" y="3"/>
                </a:lnTo>
                <a:lnTo>
                  <a:pt x="14" y="6"/>
                </a:lnTo>
                <a:lnTo>
                  <a:pt x="15" y="8"/>
                </a:lnTo>
                <a:lnTo>
                  <a:pt x="15" y="8"/>
                </a:lnTo>
                <a:lnTo>
                  <a:pt x="17" y="9"/>
                </a:lnTo>
                <a:lnTo>
                  <a:pt x="17" y="9"/>
                </a:lnTo>
                <a:lnTo>
                  <a:pt x="18" y="9"/>
                </a:lnTo>
                <a:lnTo>
                  <a:pt x="18" y="11"/>
                </a:lnTo>
                <a:lnTo>
                  <a:pt x="20" y="11"/>
                </a:lnTo>
                <a:lnTo>
                  <a:pt x="22" y="12"/>
                </a:lnTo>
                <a:lnTo>
                  <a:pt x="23" y="14"/>
                </a:lnTo>
                <a:lnTo>
                  <a:pt x="28" y="14"/>
                </a:lnTo>
                <a:lnTo>
                  <a:pt x="31" y="16"/>
                </a:lnTo>
                <a:lnTo>
                  <a:pt x="31" y="16"/>
                </a:lnTo>
                <a:lnTo>
                  <a:pt x="33" y="14"/>
                </a:lnTo>
                <a:lnTo>
                  <a:pt x="36" y="14"/>
                </a:lnTo>
                <a:lnTo>
                  <a:pt x="37" y="14"/>
                </a:lnTo>
                <a:lnTo>
                  <a:pt x="41" y="11"/>
                </a:lnTo>
                <a:lnTo>
                  <a:pt x="41" y="11"/>
                </a:lnTo>
                <a:lnTo>
                  <a:pt x="44" y="11"/>
                </a:lnTo>
                <a:lnTo>
                  <a:pt x="44" y="9"/>
                </a:lnTo>
                <a:lnTo>
                  <a:pt x="45" y="8"/>
                </a:lnTo>
                <a:lnTo>
                  <a:pt x="48" y="6"/>
                </a:lnTo>
                <a:lnTo>
                  <a:pt x="50" y="5"/>
                </a:lnTo>
                <a:lnTo>
                  <a:pt x="52" y="5"/>
                </a:lnTo>
                <a:lnTo>
                  <a:pt x="55" y="1"/>
                </a:lnTo>
                <a:lnTo>
                  <a:pt x="56" y="1"/>
                </a:lnTo>
                <a:lnTo>
                  <a:pt x="58" y="1"/>
                </a:lnTo>
                <a:lnTo>
                  <a:pt x="59" y="3"/>
                </a:lnTo>
                <a:lnTo>
                  <a:pt x="61" y="6"/>
                </a:lnTo>
                <a:lnTo>
                  <a:pt x="63" y="6"/>
                </a:lnTo>
                <a:lnTo>
                  <a:pt x="61" y="8"/>
                </a:lnTo>
                <a:lnTo>
                  <a:pt x="59" y="8"/>
                </a:lnTo>
                <a:lnTo>
                  <a:pt x="59" y="8"/>
                </a:lnTo>
                <a:lnTo>
                  <a:pt x="59" y="9"/>
                </a:lnTo>
                <a:lnTo>
                  <a:pt x="59" y="9"/>
                </a:lnTo>
                <a:lnTo>
                  <a:pt x="59" y="11"/>
                </a:lnTo>
                <a:lnTo>
                  <a:pt x="61" y="11"/>
                </a:lnTo>
                <a:lnTo>
                  <a:pt x="63" y="12"/>
                </a:lnTo>
                <a:lnTo>
                  <a:pt x="63" y="12"/>
                </a:lnTo>
                <a:lnTo>
                  <a:pt x="61" y="14"/>
                </a:lnTo>
                <a:lnTo>
                  <a:pt x="61" y="14"/>
                </a:lnTo>
                <a:lnTo>
                  <a:pt x="59" y="14"/>
                </a:lnTo>
                <a:lnTo>
                  <a:pt x="58" y="14"/>
                </a:lnTo>
                <a:lnTo>
                  <a:pt x="58" y="14"/>
                </a:lnTo>
                <a:lnTo>
                  <a:pt x="58" y="16"/>
                </a:lnTo>
                <a:lnTo>
                  <a:pt x="58" y="16"/>
                </a:lnTo>
                <a:lnTo>
                  <a:pt x="58" y="16"/>
                </a:lnTo>
                <a:lnTo>
                  <a:pt x="61" y="17"/>
                </a:lnTo>
                <a:lnTo>
                  <a:pt x="61" y="19"/>
                </a:lnTo>
                <a:lnTo>
                  <a:pt x="61" y="19"/>
                </a:lnTo>
                <a:lnTo>
                  <a:pt x="63" y="20"/>
                </a:lnTo>
                <a:lnTo>
                  <a:pt x="63" y="20"/>
                </a:lnTo>
                <a:lnTo>
                  <a:pt x="64" y="20"/>
                </a:lnTo>
                <a:lnTo>
                  <a:pt x="66" y="23"/>
                </a:lnTo>
                <a:lnTo>
                  <a:pt x="67" y="23"/>
                </a:lnTo>
                <a:lnTo>
                  <a:pt x="70" y="22"/>
                </a:lnTo>
                <a:lnTo>
                  <a:pt x="70" y="22"/>
                </a:lnTo>
                <a:lnTo>
                  <a:pt x="70" y="23"/>
                </a:lnTo>
                <a:lnTo>
                  <a:pt x="70" y="28"/>
                </a:lnTo>
                <a:lnTo>
                  <a:pt x="70" y="30"/>
                </a:lnTo>
                <a:lnTo>
                  <a:pt x="72" y="31"/>
                </a:lnTo>
                <a:lnTo>
                  <a:pt x="72" y="33"/>
                </a:lnTo>
                <a:lnTo>
                  <a:pt x="74" y="36"/>
                </a:lnTo>
                <a:lnTo>
                  <a:pt x="75" y="36"/>
                </a:lnTo>
                <a:lnTo>
                  <a:pt x="77" y="38"/>
                </a:lnTo>
                <a:lnTo>
                  <a:pt x="78" y="38"/>
                </a:lnTo>
                <a:lnTo>
                  <a:pt x="83" y="39"/>
                </a:lnTo>
                <a:lnTo>
                  <a:pt x="86" y="39"/>
                </a:lnTo>
                <a:lnTo>
                  <a:pt x="88" y="39"/>
                </a:lnTo>
                <a:lnTo>
                  <a:pt x="89" y="41"/>
                </a:lnTo>
                <a:lnTo>
                  <a:pt x="89" y="41"/>
                </a:lnTo>
                <a:lnTo>
                  <a:pt x="91" y="44"/>
                </a:lnTo>
                <a:lnTo>
                  <a:pt x="94" y="46"/>
                </a:lnTo>
                <a:lnTo>
                  <a:pt x="100" y="50"/>
                </a:lnTo>
                <a:lnTo>
                  <a:pt x="102" y="50"/>
                </a:lnTo>
                <a:lnTo>
                  <a:pt x="111" y="53"/>
                </a:lnTo>
                <a:lnTo>
                  <a:pt x="118" y="53"/>
                </a:lnTo>
                <a:lnTo>
                  <a:pt x="135" y="49"/>
                </a:lnTo>
                <a:lnTo>
                  <a:pt x="141" y="47"/>
                </a:lnTo>
                <a:lnTo>
                  <a:pt x="143" y="47"/>
                </a:lnTo>
                <a:lnTo>
                  <a:pt x="141" y="49"/>
                </a:lnTo>
                <a:lnTo>
                  <a:pt x="140" y="49"/>
                </a:lnTo>
                <a:lnTo>
                  <a:pt x="141" y="50"/>
                </a:lnTo>
                <a:lnTo>
                  <a:pt x="143" y="50"/>
                </a:lnTo>
                <a:lnTo>
                  <a:pt x="145" y="50"/>
                </a:lnTo>
                <a:lnTo>
                  <a:pt x="145" y="49"/>
                </a:lnTo>
                <a:lnTo>
                  <a:pt x="145" y="49"/>
                </a:lnTo>
                <a:lnTo>
                  <a:pt x="145" y="47"/>
                </a:lnTo>
                <a:lnTo>
                  <a:pt x="143" y="44"/>
                </a:lnTo>
                <a:lnTo>
                  <a:pt x="143" y="41"/>
                </a:lnTo>
                <a:lnTo>
                  <a:pt x="148" y="41"/>
                </a:lnTo>
                <a:lnTo>
                  <a:pt x="149" y="41"/>
                </a:lnTo>
                <a:lnTo>
                  <a:pt x="151" y="39"/>
                </a:lnTo>
                <a:lnTo>
                  <a:pt x="152" y="39"/>
                </a:lnTo>
                <a:lnTo>
                  <a:pt x="154" y="39"/>
                </a:lnTo>
                <a:lnTo>
                  <a:pt x="154" y="39"/>
                </a:lnTo>
                <a:lnTo>
                  <a:pt x="156" y="38"/>
                </a:lnTo>
                <a:lnTo>
                  <a:pt x="157" y="34"/>
                </a:lnTo>
                <a:lnTo>
                  <a:pt x="157" y="33"/>
                </a:lnTo>
                <a:lnTo>
                  <a:pt x="160" y="31"/>
                </a:lnTo>
                <a:lnTo>
                  <a:pt x="162" y="30"/>
                </a:lnTo>
                <a:lnTo>
                  <a:pt x="165" y="30"/>
                </a:lnTo>
                <a:lnTo>
                  <a:pt x="167" y="28"/>
                </a:lnTo>
                <a:lnTo>
                  <a:pt x="171" y="28"/>
                </a:lnTo>
                <a:lnTo>
                  <a:pt x="175" y="28"/>
                </a:lnTo>
                <a:lnTo>
                  <a:pt x="176" y="28"/>
                </a:lnTo>
                <a:lnTo>
                  <a:pt x="176" y="28"/>
                </a:lnTo>
                <a:lnTo>
                  <a:pt x="178" y="28"/>
                </a:lnTo>
                <a:lnTo>
                  <a:pt x="178" y="28"/>
                </a:lnTo>
                <a:lnTo>
                  <a:pt x="178" y="27"/>
                </a:lnTo>
                <a:lnTo>
                  <a:pt x="179" y="27"/>
                </a:lnTo>
                <a:lnTo>
                  <a:pt x="179" y="25"/>
                </a:lnTo>
                <a:lnTo>
                  <a:pt x="181" y="25"/>
                </a:lnTo>
                <a:lnTo>
                  <a:pt x="182" y="25"/>
                </a:lnTo>
                <a:lnTo>
                  <a:pt x="184" y="25"/>
                </a:lnTo>
                <a:lnTo>
                  <a:pt x="186" y="27"/>
                </a:lnTo>
                <a:lnTo>
                  <a:pt x="189" y="27"/>
                </a:lnTo>
                <a:lnTo>
                  <a:pt x="190" y="27"/>
                </a:lnTo>
                <a:lnTo>
                  <a:pt x="192" y="27"/>
                </a:lnTo>
                <a:lnTo>
                  <a:pt x="192" y="28"/>
                </a:lnTo>
                <a:lnTo>
                  <a:pt x="192" y="28"/>
                </a:lnTo>
                <a:lnTo>
                  <a:pt x="192" y="30"/>
                </a:lnTo>
                <a:lnTo>
                  <a:pt x="192" y="30"/>
                </a:lnTo>
                <a:lnTo>
                  <a:pt x="193" y="30"/>
                </a:lnTo>
                <a:lnTo>
                  <a:pt x="193" y="31"/>
                </a:lnTo>
                <a:lnTo>
                  <a:pt x="195" y="31"/>
                </a:lnTo>
                <a:lnTo>
                  <a:pt x="198" y="31"/>
                </a:lnTo>
                <a:lnTo>
                  <a:pt x="200" y="33"/>
                </a:lnTo>
                <a:lnTo>
                  <a:pt x="201" y="33"/>
                </a:lnTo>
                <a:lnTo>
                  <a:pt x="205" y="33"/>
                </a:lnTo>
                <a:lnTo>
                  <a:pt x="206" y="36"/>
                </a:lnTo>
                <a:lnTo>
                  <a:pt x="206" y="36"/>
                </a:lnTo>
                <a:lnTo>
                  <a:pt x="208" y="36"/>
                </a:lnTo>
                <a:lnTo>
                  <a:pt x="209" y="36"/>
                </a:lnTo>
                <a:lnTo>
                  <a:pt x="211" y="34"/>
                </a:lnTo>
                <a:lnTo>
                  <a:pt x="211" y="36"/>
                </a:lnTo>
                <a:lnTo>
                  <a:pt x="212" y="36"/>
                </a:lnTo>
                <a:lnTo>
                  <a:pt x="214" y="34"/>
                </a:lnTo>
                <a:lnTo>
                  <a:pt x="216" y="36"/>
                </a:lnTo>
                <a:lnTo>
                  <a:pt x="220" y="38"/>
                </a:lnTo>
                <a:lnTo>
                  <a:pt x="220" y="38"/>
                </a:lnTo>
                <a:lnTo>
                  <a:pt x="220" y="38"/>
                </a:lnTo>
                <a:lnTo>
                  <a:pt x="222" y="39"/>
                </a:lnTo>
                <a:lnTo>
                  <a:pt x="222" y="39"/>
                </a:lnTo>
                <a:lnTo>
                  <a:pt x="222" y="41"/>
                </a:lnTo>
                <a:lnTo>
                  <a:pt x="223" y="42"/>
                </a:lnTo>
                <a:lnTo>
                  <a:pt x="225" y="44"/>
                </a:lnTo>
                <a:lnTo>
                  <a:pt x="227" y="44"/>
                </a:lnTo>
                <a:lnTo>
                  <a:pt x="230" y="46"/>
                </a:lnTo>
                <a:lnTo>
                  <a:pt x="231" y="47"/>
                </a:lnTo>
                <a:lnTo>
                  <a:pt x="233" y="49"/>
                </a:lnTo>
                <a:lnTo>
                  <a:pt x="236" y="52"/>
                </a:lnTo>
                <a:lnTo>
                  <a:pt x="236" y="52"/>
                </a:lnTo>
                <a:lnTo>
                  <a:pt x="241" y="52"/>
                </a:lnTo>
                <a:lnTo>
                  <a:pt x="247" y="52"/>
                </a:lnTo>
                <a:lnTo>
                  <a:pt x="249" y="53"/>
                </a:lnTo>
                <a:lnTo>
                  <a:pt x="247" y="57"/>
                </a:lnTo>
                <a:lnTo>
                  <a:pt x="249" y="58"/>
                </a:lnTo>
                <a:lnTo>
                  <a:pt x="249" y="60"/>
                </a:lnTo>
                <a:lnTo>
                  <a:pt x="249" y="61"/>
                </a:lnTo>
                <a:lnTo>
                  <a:pt x="249" y="63"/>
                </a:lnTo>
                <a:lnTo>
                  <a:pt x="247" y="63"/>
                </a:lnTo>
                <a:lnTo>
                  <a:pt x="247" y="63"/>
                </a:lnTo>
                <a:lnTo>
                  <a:pt x="249" y="64"/>
                </a:lnTo>
                <a:lnTo>
                  <a:pt x="249" y="64"/>
                </a:lnTo>
                <a:lnTo>
                  <a:pt x="249" y="68"/>
                </a:lnTo>
                <a:lnTo>
                  <a:pt x="249" y="68"/>
                </a:lnTo>
                <a:lnTo>
                  <a:pt x="249" y="69"/>
                </a:lnTo>
                <a:lnTo>
                  <a:pt x="249" y="69"/>
                </a:lnTo>
                <a:lnTo>
                  <a:pt x="250" y="71"/>
                </a:lnTo>
                <a:lnTo>
                  <a:pt x="250" y="71"/>
                </a:lnTo>
                <a:lnTo>
                  <a:pt x="249" y="72"/>
                </a:lnTo>
                <a:lnTo>
                  <a:pt x="249" y="72"/>
                </a:lnTo>
                <a:lnTo>
                  <a:pt x="249" y="74"/>
                </a:lnTo>
                <a:lnTo>
                  <a:pt x="249" y="74"/>
                </a:lnTo>
                <a:lnTo>
                  <a:pt x="247" y="74"/>
                </a:lnTo>
                <a:lnTo>
                  <a:pt x="247" y="75"/>
                </a:lnTo>
                <a:lnTo>
                  <a:pt x="247" y="75"/>
                </a:lnTo>
                <a:lnTo>
                  <a:pt x="247" y="77"/>
                </a:lnTo>
                <a:lnTo>
                  <a:pt x="247" y="79"/>
                </a:lnTo>
                <a:lnTo>
                  <a:pt x="247" y="79"/>
                </a:lnTo>
                <a:lnTo>
                  <a:pt x="247" y="79"/>
                </a:lnTo>
                <a:lnTo>
                  <a:pt x="247" y="80"/>
                </a:lnTo>
                <a:lnTo>
                  <a:pt x="247" y="82"/>
                </a:lnTo>
                <a:lnTo>
                  <a:pt x="246" y="83"/>
                </a:lnTo>
                <a:lnTo>
                  <a:pt x="246" y="83"/>
                </a:lnTo>
                <a:lnTo>
                  <a:pt x="246" y="83"/>
                </a:lnTo>
                <a:lnTo>
                  <a:pt x="246" y="85"/>
                </a:lnTo>
                <a:lnTo>
                  <a:pt x="244" y="85"/>
                </a:lnTo>
                <a:lnTo>
                  <a:pt x="244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6"/>
                </a:lnTo>
                <a:lnTo>
                  <a:pt x="242" y="88"/>
                </a:lnTo>
                <a:lnTo>
                  <a:pt x="242" y="88"/>
                </a:lnTo>
                <a:lnTo>
                  <a:pt x="242" y="88"/>
                </a:lnTo>
                <a:lnTo>
                  <a:pt x="244" y="91"/>
                </a:lnTo>
                <a:lnTo>
                  <a:pt x="241" y="91"/>
                </a:lnTo>
                <a:lnTo>
                  <a:pt x="239" y="93"/>
                </a:lnTo>
                <a:lnTo>
                  <a:pt x="238" y="94"/>
                </a:lnTo>
                <a:lnTo>
                  <a:pt x="239" y="98"/>
                </a:lnTo>
                <a:lnTo>
                  <a:pt x="238" y="101"/>
                </a:lnTo>
                <a:lnTo>
                  <a:pt x="239" y="101"/>
                </a:lnTo>
                <a:lnTo>
                  <a:pt x="239" y="102"/>
                </a:lnTo>
                <a:lnTo>
                  <a:pt x="241" y="102"/>
                </a:lnTo>
                <a:lnTo>
                  <a:pt x="242" y="102"/>
                </a:lnTo>
                <a:lnTo>
                  <a:pt x="244" y="104"/>
                </a:lnTo>
                <a:lnTo>
                  <a:pt x="244" y="104"/>
                </a:lnTo>
                <a:lnTo>
                  <a:pt x="244" y="104"/>
                </a:lnTo>
                <a:lnTo>
                  <a:pt x="242" y="105"/>
                </a:lnTo>
                <a:lnTo>
                  <a:pt x="241" y="107"/>
                </a:lnTo>
                <a:lnTo>
                  <a:pt x="239" y="110"/>
                </a:lnTo>
                <a:lnTo>
                  <a:pt x="239" y="110"/>
                </a:lnTo>
                <a:lnTo>
                  <a:pt x="239" y="112"/>
                </a:lnTo>
                <a:lnTo>
                  <a:pt x="241" y="115"/>
                </a:lnTo>
                <a:lnTo>
                  <a:pt x="241" y="118"/>
                </a:lnTo>
                <a:lnTo>
                  <a:pt x="242" y="124"/>
                </a:lnTo>
                <a:lnTo>
                  <a:pt x="242" y="124"/>
                </a:lnTo>
                <a:lnTo>
                  <a:pt x="242" y="127"/>
                </a:lnTo>
                <a:lnTo>
                  <a:pt x="242" y="129"/>
                </a:lnTo>
                <a:lnTo>
                  <a:pt x="242" y="132"/>
                </a:lnTo>
                <a:lnTo>
                  <a:pt x="242" y="134"/>
                </a:lnTo>
                <a:lnTo>
                  <a:pt x="242" y="135"/>
                </a:lnTo>
                <a:lnTo>
                  <a:pt x="244" y="135"/>
                </a:lnTo>
                <a:lnTo>
                  <a:pt x="247" y="137"/>
                </a:lnTo>
                <a:lnTo>
                  <a:pt x="250" y="137"/>
                </a:lnTo>
                <a:lnTo>
                  <a:pt x="255" y="137"/>
                </a:lnTo>
                <a:lnTo>
                  <a:pt x="257" y="138"/>
                </a:lnTo>
                <a:lnTo>
                  <a:pt x="257" y="143"/>
                </a:lnTo>
                <a:lnTo>
                  <a:pt x="257" y="145"/>
                </a:lnTo>
                <a:lnTo>
                  <a:pt x="257" y="146"/>
                </a:lnTo>
                <a:lnTo>
                  <a:pt x="253" y="150"/>
                </a:lnTo>
                <a:lnTo>
                  <a:pt x="250" y="154"/>
                </a:lnTo>
                <a:lnTo>
                  <a:pt x="247" y="157"/>
                </a:lnTo>
                <a:lnTo>
                  <a:pt x="244" y="161"/>
                </a:lnTo>
                <a:lnTo>
                  <a:pt x="244" y="162"/>
                </a:lnTo>
                <a:lnTo>
                  <a:pt x="246" y="165"/>
                </a:lnTo>
                <a:lnTo>
                  <a:pt x="247" y="167"/>
                </a:lnTo>
                <a:lnTo>
                  <a:pt x="250" y="170"/>
                </a:lnTo>
                <a:lnTo>
                  <a:pt x="250" y="170"/>
                </a:lnTo>
                <a:lnTo>
                  <a:pt x="250" y="172"/>
                </a:lnTo>
                <a:lnTo>
                  <a:pt x="253" y="175"/>
                </a:lnTo>
                <a:lnTo>
                  <a:pt x="253" y="178"/>
                </a:lnTo>
                <a:lnTo>
                  <a:pt x="255" y="178"/>
                </a:lnTo>
                <a:lnTo>
                  <a:pt x="257" y="181"/>
                </a:lnTo>
                <a:lnTo>
                  <a:pt x="258" y="183"/>
                </a:lnTo>
                <a:lnTo>
                  <a:pt x="260" y="183"/>
                </a:lnTo>
                <a:lnTo>
                  <a:pt x="261" y="183"/>
                </a:lnTo>
                <a:lnTo>
                  <a:pt x="264" y="184"/>
                </a:lnTo>
                <a:lnTo>
                  <a:pt x="266" y="186"/>
                </a:lnTo>
                <a:lnTo>
                  <a:pt x="268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87"/>
                </a:lnTo>
                <a:lnTo>
                  <a:pt x="271" y="190"/>
                </a:lnTo>
                <a:lnTo>
                  <a:pt x="271" y="194"/>
                </a:lnTo>
                <a:lnTo>
                  <a:pt x="272" y="198"/>
                </a:lnTo>
                <a:lnTo>
                  <a:pt x="272" y="200"/>
                </a:lnTo>
                <a:lnTo>
                  <a:pt x="271" y="200"/>
                </a:lnTo>
                <a:lnTo>
                  <a:pt x="271" y="201"/>
                </a:lnTo>
                <a:lnTo>
                  <a:pt x="271" y="201"/>
                </a:lnTo>
                <a:lnTo>
                  <a:pt x="271" y="203"/>
                </a:lnTo>
                <a:lnTo>
                  <a:pt x="272" y="203"/>
                </a:lnTo>
                <a:lnTo>
                  <a:pt x="274" y="203"/>
                </a:lnTo>
                <a:lnTo>
                  <a:pt x="277" y="203"/>
                </a:lnTo>
                <a:lnTo>
                  <a:pt x="277" y="203"/>
                </a:lnTo>
                <a:lnTo>
                  <a:pt x="279" y="203"/>
                </a:lnTo>
                <a:lnTo>
                  <a:pt x="279" y="203"/>
                </a:lnTo>
                <a:lnTo>
                  <a:pt x="279" y="205"/>
                </a:lnTo>
                <a:lnTo>
                  <a:pt x="279" y="205"/>
                </a:lnTo>
                <a:lnTo>
                  <a:pt x="277" y="206"/>
                </a:lnTo>
                <a:lnTo>
                  <a:pt x="279" y="208"/>
                </a:lnTo>
                <a:lnTo>
                  <a:pt x="279" y="208"/>
                </a:lnTo>
                <a:lnTo>
                  <a:pt x="277" y="209"/>
                </a:lnTo>
                <a:lnTo>
                  <a:pt x="277" y="211"/>
                </a:lnTo>
                <a:lnTo>
                  <a:pt x="277" y="211"/>
                </a:lnTo>
                <a:lnTo>
                  <a:pt x="275" y="213"/>
                </a:lnTo>
                <a:lnTo>
                  <a:pt x="271" y="211"/>
                </a:lnTo>
                <a:lnTo>
                  <a:pt x="271" y="213"/>
                </a:lnTo>
                <a:lnTo>
                  <a:pt x="269" y="213"/>
                </a:lnTo>
                <a:lnTo>
                  <a:pt x="266" y="213"/>
                </a:lnTo>
                <a:lnTo>
                  <a:pt x="266" y="213"/>
                </a:lnTo>
                <a:lnTo>
                  <a:pt x="264" y="214"/>
                </a:lnTo>
                <a:lnTo>
                  <a:pt x="264" y="216"/>
                </a:lnTo>
                <a:lnTo>
                  <a:pt x="263" y="216"/>
                </a:lnTo>
                <a:lnTo>
                  <a:pt x="263" y="216"/>
                </a:lnTo>
                <a:lnTo>
                  <a:pt x="261" y="216"/>
                </a:lnTo>
                <a:lnTo>
                  <a:pt x="261" y="217"/>
                </a:lnTo>
                <a:lnTo>
                  <a:pt x="258" y="217"/>
                </a:lnTo>
                <a:lnTo>
                  <a:pt x="258" y="219"/>
                </a:lnTo>
                <a:lnTo>
                  <a:pt x="257" y="219"/>
                </a:lnTo>
                <a:lnTo>
                  <a:pt x="257" y="222"/>
                </a:lnTo>
                <a:lnTo>
                  <a:pt x="257" y="224"/>
                </a:lnTo>
                <a:lnTo>
                  <a:pt x="257" y="225"/>
                </a:lnTo>
                <a:lnTo>
                  <a:pt x="255" y="225"/>
                </a:lnTo>
                <a:lnTo>
                  <a:pt x="255" y="225"/>
                </a:lnTo>
                <a:lnTo>
                  <a:pt x="255" y="227"/>
                </a:lnTo>
                <a:lnTo>
                  <a:pt x="255" y="228"/>
                </a:lnTo>
                <a:lnTo>
                  <a:pt x="255" y="233"/>
                </a:lnTo>
                <a:lnTo>
                  <a:pt x="253" y="235"/>
                </a:lnTo>
                <a:lnTo>
                  <a:pt x="253" y="235"/>
                </a:lnTo>
                <a:lnTo>
                  <a:pt x="253" y="235"/>
                </a:lnTo>
                <a:lnTo>
                  <a:pt x="252" y="236"/>
                </a:lnTo>
                <a:lnTo>
                  <a:pt x="249" y="235"/>
                </a:lnTo>
                <a:lnTo>
                  <a:pt x="247" y="235"/>
                </a:lnTo>
                <a:lnTo>
                  <a:pt x="241" y="233"/>
                </a:lnTo>
                <a:lnTo>
                  <a:pt x="239" y="231"/>
                </a:lnTo>
                <a:lnTo>
                  <a:pt x="239" y="230"/>
                </a:lnTo>
                <a:lnTo>
                  <a:pt x="239" y="230"/>
                </a:lnTo>
                <a:lnTo>
                  <a:pt x="238" y="231"/>
                </a:lnTo>
                <a:lnTo>
                  <a:pt x="231" y="231"/>
                </a:lnTo>
                <a:lnTo>
                  <a:pt x="230" y="231"/>
                </a:lnTo>
                <a:lnTo>
                  <a:pt x="228" y="231"/>
                </a:lnTo>
                <a:lnTo>
                  <a:pt x="225" y="231"/>
                </a:lnTo>
                <a:lnTo>
                  <a:pt x="223" y="230"/>
                </a:lnTo>
                <a:lnTo>
                  <a:pt x="220" y="230"/>
                </a:lnTo>
                <a:lnTo>
                  <a:pt x="217" y="230"/>
                </a:lnTo>
                <a:lnTo>
                  <a:pt x="214" y="228"/>
                </a:lnTo>
                <a:lnTo>
                  <a:pt x="209" y="228"/>
                </a:lnTo>
                <a:lnTo>
                  <a:pt x="206" y="228"/>
                </a:lnTo>
                <a:lnTo>
                  <a:pt x="205" y="228"/>
                </a:lnTo>
                <a:lnTo>
                  <a:pt x="203" y="227"/>
                </a:lnTo>
                <a:lnTo>
                  <a:pt x="201" y="227"/>
                </a:lnTo>
                <a:lnTo>
                  <a:pt x="200" y="227"/>
                </a:lnTo>
                <a:lnTo>
                  <a:pt x="198" y="225"/>
                </a:lnTo>
                <a:lnTo>
                  <a:pt x="192" y="225"/>
                </a:lnTo>
                <a:lnTo>
                  <a:pt x="192" y="224"/>
                </a:lnTo>
                <a:lnTo>
                  <a:pt x="190" y="220"/>
                </a:lnTo>
                <a:lnTo>
                  <a:pt x="190" y="219"/>
                </a:lnTo>
                <a:lnTo>
                  <a:pt x="189" y="216"/>
                </a:lnTo>
                <a:lnTo>
                  <a:pt x="189" y="211"/>
                </a:lnTo>
                <a:lnTo>
                  <a:pt x="189" y="209"/>
                </a:lnTo>
                <a:lnTo>
                  <a:pt x="187" y="208"/>
                </a:lnTo>
                <a:lnTo>
                  <a:pt x="187" y="206"/>
                </a:lnTo>
                <a:lnTo>
                  <a:pt x="186" y="205"/>
                </a:lnTo>
                <a:lnTo>
                  <a:pt x="184" y="205"/>
                </a:lnTo>
                <a:lnTo>
                  <a:pt x="178" y="203"/>
                </a:lnTo>
                <a:lnTo>
                  <a:pt x="178" y="203"/>
                </a:lnTo>
                <a:lnTo>
                  <a:pt x="175" y="205"/>
                </a:lnTo>
                <a:lnTo>
                  <a:pt x="173" y="206"/>
                </a:lnTo>
                <a:lnTo>
                  <a:pt x="168" y="206"/>
                </a:lnTo>
                <a:lnTo>
                  <a:pt x="167" y="208"/>
                </a:lnTo>
                <a:lnTo>
                  <a:pt x="167" y="209"/>
                </a:lnTo>
                <a:lnTo>
                  <a:pt x="165" y="209"/>
                </a:lnTo>
                <a:lnTo>
                  <a:pt x="164" y="209"/>
                </a:lnTo>
                <a:lnTo>
                  <a:pt x="160" y="211"/>
                </a:lnTo>
                <a:lnTo>
                  <a:pt x="157" y="213"/>
                </a:lnTo>
                <a:lnTo>
                  <a:pt x="156" y="214"/>
                </a:lnTo>
                <a:lnTo>
                  <a:pt x="154" y="214"/>
                </a:lnTo>
                <a:lnTo>
                  <a:pt x="152" y="213"/>
                </a:lnTo>
                <a:lnTo>
                  <a:pt x="148" y="211"/>
                </a:lnTo>
                <a:lnTo>
                  <a:pt x="145" y="211"/>
                </a:lnTo>
                <a:lnTo>
                  <a:pt x="141" y="211"/>
                </a:lnTo>
                <a:lnTo>
                  <a:pt x="140" y="211"/>
                </a:lnTo>
                <a:lnTo>
                  <a:pt x="137" y="208"/>
                </a:lnTo>
                <a:lnTo>
                  <a:pt x="137" y="208"/>
                </a:lnTo>
                <a:lnTo>
                  <a:pt x="135" y="206"/>
                </a:lnTo>
                <a:lnTo>
                  <a:pt x="130" y="205"/>
                </a:lnTo>
                <a:lnTo>
                  <a:pt x="126" y="201"/>
                </a:lnTo>
                <a:lnTo>
                  <a:pt x="124" y="200"/>
                </a:lnTo>
                <a:lnTo>
                  <a:pt x="124" y="198"/>
                </a:lnTo>
                <a:lnTo>
                  <a:pt x="123" y="197"/>
                </a:lnTo>
                <a:lnTo>
                  <a:pt x="118" y="195"/>
                </a:lnTo>
                <a:lnTo>
                  <a:pt x="116" y="194"/>
                </a:lnTo>
                <a:lnTo>
                  <a:pt x="113" y="194"/>
                </a:lnTo>
                <a:lnTo>
                  <a:pt x="110" y="194"/>
                </a:lnTo>
                <a:lnTo>
                  <a:pt x="110" y="192"/>
                </a:lnTo>
                <a:lnTo>
                  <a:pt x="108" y="192"/>
                </a:lnTo>
                <a:lnTo>
                  <a:pt x="105" y="189"/>
                </a:lnTo>
                <a:lnTo>
                  <a:pt x="105" y="187"/>
                </a:lnTo>
                <a:lnTo>
                  <a:pt x="104" y="184"/>
                </a:lnTo>
                <a:lnTo>
                  <a:pt x="102" y="183"/>
                </a:lnTo>
                <a:lnTo>
                  <a:pt x="102" y="179"/>
                </a:lnTo>
                <a:lnTo>
                  <a:pt x="102" y="178"/>
                </a:lnTo>
                <a:lnTo>
                  <a:pt x="99" y="178"/>
                </a:lnTo>
                <a:lnTo>
                  <a:pt x="99" y="176"/>
                </a:lnTo>
                <a:lnTo>
                  <a:pt x="99" y="175"/>
                </a:lnTo>
                <a:lnTo>
                  <a:pt x="99" y="175"/>
                </a:lnTo>
                <a:lnTo>
                  <a:pt x="97" y="173"/>
                </a:lnTo>
                <a:lnTo>
                  <a:pt x="96" y="173"/>
                </a:lnTo>
                <a:lnTo>
                  <a:pt x="96" y="172"/>
                </a:lnTo>
                <a:lnTo>
                  <a:pt x="96" y="170"/>
                </a:lnTo>
                <a:lnTo>
                  <a:pt x="96" y="168"/>
                </a:lnTo>
                <a:lnTo>
                  <a:pt x="94" y="167"/>
                </a:lnTo>
                <a:lnTo>
                  <a:pt x="93" y="164"/>
                </a:lnTo>
                <a:lnTo>
                  <a:pt x="89" y="162"/>
                </a:lnTo>
                <a:lnTo>
                  <a:pt x="89" y="161"/>
                </a:lnTo>
                <a:lnTo>
                  <a:pt x="88" y="159"/>
                </a:lnTo>
                <a:lnTo>
                  <a:pt x="88" y="156"/>
                </a:lnTo>
                <a:lnTo>
                  <a:pt x="86" y="156"/>
                </a:lnTo>
                <a:lnTo>
                  <a:pt x="80" y="159"/>
                </a:lnTo>
                <a:lnTo>
                  <a:pt x="78" y="157"/>
                </a:lnTo>
                <a:lnTo>
                  <a:pt x="74" y="154"/>
                </a:lnTo>
                <a:lnTo>
                  <a:pt x="72" y="154"/>
                </a:lnTo>
                <a:lnTo>
                  <a:pt x="72" y="154"/>
                </a:lnTo>
                <a:lnTo>
                  <a:pt x="72" y="153"/>
                </a:lnTo>
                <a:lnTo>
                  <a:pt x="74" y="153"/>
                </a:lnTo>
                <a:lnTo>
                  <a:pt x="75" y="154"/>
                </a:lnTo>
                <a:lnTo>
                  <a:pt x="75" y="153"/>
                </a:lnTo>
                <a:lnTo>
                  <a:pt x="75" y="153"/>
                </a:lnTo>
                <a:lnTo>
                  <a:pt x="74" y="151"/>
                </a:lnTo>
                <a:lnTo>
                  <a:pt x="72" y="151"/>
                </a:lnTo>
                <a:lnTo>
                  <a:pt x="72" y="153"/>
                </a:lnTo>
                <a:lnTo>
                  <a:pt x="70" y="153"/>
                </a:lnTo>
                <a:lnTo>
                  <a:pt x="70" y="154"/>
                </a:lnTo>
                <a:lnTo>
                  <a:pt x="70" y="156"/>
                </a:lnTo>
                <a:lnTo>
                  <a:pt x="70" y="157"/>
                </a:lnTo>
                <a:lnTo>
                  <a:pt x="70" y="159"/>
                </a:lnTo>
                <a:lnTo>
                  <a:pt x="69" y="159"/>
                </a:lnTo>
                <a:lnTo>
                  <a:pt x="67" y="159"/>
                </a:lnTo>
                <a:lnTo>
                  <a:pt x="66" y="161"/>
                </a:lnTo>
                <a:lnTo>
                  <a:pt x="66" y="161"/>
                </a:lnTo>
                <a:lnTo>
                  <a:pt x="64" y="159"/>
                </a:lnTo>
                <a:lnTo>
                  <a:pt x="64" y="159"/>
                </a:lnTo>
                <a:lnTo>
                  <a:pt x="63" y="157"/>
                </a:lnTo>
                <a:lnTo>
                  <a:pt x="63" y="157"/>
                </a:lnTo>
                <a:lnTo>
                  <a:pt x="64" y="156"/>
                </a:lnTo>
                <a:lnTo>
                  <a:pt x="63" y="156"/>
                </a:lnTo>
                <a:lnTo>
                  <a:pt x="63" y="154"/>
                </a:lnTo>
                <a:lnTo>
                  <a:pt x="61" y="154"/>
                </a:lnTo>
                <a:lnTo>
                  <a:pt x="61" y="154"/>
                </a:lnTo>
                <a:lnTo>
                  <a:pt x="61" y="154"/>
                </a:lnTo>
                <a:lnTo>
                  <a:pt x="59" y="153"/>
                </a:lnTo>
                <a:lnTo>
                  <a:pt x="58" y="153"/>
                </a:lnTo>
                <a:lnTo>
                  <a:pt x="58" y="153"/>
                </a:lnTo>
                <a:lnTo>
                  <a:pt x="58" y="150"/>
                </a:lnTo>
                <a:lnTo>
                  <a:pt x="58" y="146"/>
                </a:lnTo>
                <a:lnTo>
                  <a:pt x="58" y="143"/>
                </a:lnTo>
                <a:lnTo>
                  <a:pt x="55" y="143"/>
                </a:lnTo>
                <a:lnTo>
                  <a:pt x="53" y="143"/>
                </a:lnTo>
                <a:lnTo>
                  <a:pt x="53" y="137"/>
                </a:lnTo>
                <a:lnTo>
                  <a:pt x="55" y="134"/>
                </a:lnTo>
                <a:lnTo>
                  <a:pt x="55" y="131"/>
                </a:lnTo>
                <a:lnTo>
                  <a:pt x="53" y="129"/>
                </a:lnTo>
                <a:lnTo>
                  <a:pt x="52" y="126"/>
                </a:lnTo>
                <a:lnTo>
                  <a:pt x="50" y="126"/>
                </a:lnTo>
                <a:lnTo>
                  <a:pt x="50" y="123"/>
                </a:lnTo>
                <a:lnTo>
                  <a:pt x="48" y="121"/>
                </a:lnTo>
                <a:lnTo>
                  <a:pt x="48" y="121"/>
                </a:lnTo>
                <a:lnTo>
                  <a:pt x="47" y="120"/>
                </a:lnTo>
                <a:lnTo>
                  <a:pt x="45" y="120"/>
                </a:lnTo>
                <a:lnTo>
                  <a:pt x="42" y="118"/>
                </a:lnTo>
                <a:lnTo>
                  <a:pt x="41" y="116"/>
                </a:lnTo>
                <a:lnTo>
                  <a:pt x="37" y="115"/>
                </a:lnTo>
                <a:lnTo>
                  <a:pt x="34" y="113"/>
                </a:lnTo>
                <a:lnTo>
                  <a:pt x="33" y="113"/>
                </a:lnTo>
                <a:lnTo>
                  <a:pt x="31" y="112"/>
                </a:lnTo>
                <a:lnTo>
                  <a:pt x="29" y="112"/>
                </a:lnTo>
                <a:lnTo>
                  <a:pt x="29" y="112"/>
                </a:lnTo>
                <a:lnTo>
                  <a:pt x="29" y="110"/>
                </a:lnTo>
                <a:lnTo>
                  <a:pt x="31" y="109"/>
                </a:lnTo>
                <a:lnTo>
                  <a:pt x="31" y="109"/>
                </a:lnTo>
                <a:lnTo>
                  <a:pt x="29" y="105"/>
                </a:lnTo>
                <a:lnTo>
                  <a:pt x="28" y="104"/>
                </a:lnTo>
                <a:lnTo>
                  <a:pt x="26" y="104"/>
                </a:lnTo>
                <a:lnTo>
                  <a:pt x="28" y="102"/>
                </a:lnTo>
                <a:lnTo>
                  <a:pt x="28" y="102"/>
                </a:lnTo>
                <a:lnTo>
                  <a:pt x="26" y="102"/>
                </a:lnTo>
                <a:lnTo>
                  <a:pt x="26" y="102"/>
                </a:lnTo>
                <a:lnTo>
                  <a:pt x="26" y="102"/>
                </a:lnTo>
                <a:lnTo>
                  <a:pt x="25" y="102"/>
                </a:lnTo>
                <a:lnTo>
                  <a:pt x="25" y="101"/>
                </a:lnTo>
                <a:lnTo>
                  <a:pt x="22" y="98"/>
                </a:lnTo>
                <a:lnTo>
                  <a:pt x="20" y="96"/>
                </a:lnTo>
                <a:lnTo>
                  <a:pt x="20" y="96"/>
                </a:lnTo>
                <a:lnTo>
                  <a:pt x="20" y="94"/>
                </a:lnTo>
                <a:lnTo>
                  <a:pt x="22" y="93"/>
                </a:lnTo>
                <a:lnTo>
                  <a:pt x="22" y="93"/>
                </a:lnTo>
                <a:lnTo>
                  <a:pt x="22" y="91"/>
                </a:lnTo>
                <a:lnTo>
                  <a:pt x="20" y="90"/>
                </a:lnTo>
                <a:lnTo>
                  <a:pt x="22" y="88"/>
                </a:lnTo>
                <a:lnTo>
                  <a:pt x="22" y="86"/>
                </a:lnTo>
                <a:lnTo>
                  <a:pt x="22" y="86"/>
                </a:lnTo>
                <a:lnTo>
                  <a:pt x="22" y="86"/>
                </a:lnTo>
                <a:lnTo>
                  <a:pt x="23" y="86"/>
                </a:lnTo>
                <a:lnTo>
                  <a:pt x="23" y="85"/>
                </a:lnTo>
                <a:lnTo>
                  <a:pt x="23" y="83"/>
                </a:lnTo>
                <a:lnTo>
                  <a:pt x="25" y="83"/>
                </a:lnTo>
                <a:lnTo>
                  <a:pt x="28" y="79"/>
                </a:lnTo>
                <a:lnTo>
                  <a:pt x="29" y="79"/>
                </a:lnTo>
                <a:lnTo>
                  <a:pt x="31" y="77"/>
                </a:lnTo>
                <a:lnTo>
                  <a:pt x="31" y="75"/>
                </a:lnTo>
                <a:lnTo>
                  <a:pt x="31" y="75"/>
                </a:lnTo>
                <a:lnTo>
                  <a:pt x="31" y="75"/>
                </a:lnTo>
                <a:lnTo>
                  <a:pt x="31" y="74"/>
                </a:lnTo>
                <a:lnTo>
                  <a:pt x="29" y="72"/>
                </a:lnTo>
                <a:lnTo>
                  <a:pt x="28" y="72"/>
                </a:lnTo>
                <a:lnTo>
                  <a:pt x="28" y="71"/>
                </a:lnTo>
                <a:lnTo>
                  <a:pt x="28" y="69"/>
                </a:lnTo>
                <a:lnTo>
                  <a:pt x="29" y="68"/>
                </a:lnTo>
                <a:lnTo>
                  <a:pt x="31" y="68"/>
                </a:lnTo>
                <a:lnTo>
                  <a:pt x="33" y="68"/>
                </a:lnTo>
                <a:lnTo>
                  <a:pt x="33" y="66"/>
                </a:lnTo>
                <a:lnTo>
                  <a:pt x="31" y="66"/>
                </a:lnTo>
                <a:lnTo>
                  <a:pt x="28" y="66"/>
                </a:lnTo>
                <a:lnTo>
                  <a:pt x="25" y="66"/>
                </a:lnTo>
                <a:lnTo>
                  <a:pt x="25" y="66"/>
                </a:lnTo>
                <a:lnTo>
                  <a:pt x="23" y="64"/>
                </a:lnTo>
                <a:lnTo>
                  <a:pt x="22" y="63"/>
                </a:lnTo>
                <a:lnTo>
                  <a:pt x="22" y="63"/>
                </a:lnTo>
                <a:lnTo>
                  <a:pt x="20" y="63"/>
                </a:lnTo>
                <a:lnTo>
                  <a:pt x="20" y="63"/>
                </a:lnTo>
                <a:lnTo>
                  <a:pt x="20" y="63"/>
                </a:lnTo>
                <a:lnTo>
                  <a:pt x="18" y="57"/>
                </a:lnTo>
                <a:lnTo>
                  <a:pt x="17" y="57"/>
                </a:lnTo>
                <a:lnTo>
                  <a:pt x="17" y="57"/>
                </a:lnTo>
                <a:lnTo>
                  <a:pt x="15" y="57"/>
                </a:lnTo>
                <a:lnTo>
                  <a:pt x="15" y="57"/>
                </a:lnTo>
                <a:lnTo>
                  <a:pt x="15" y="55"/>
                </a:lnTo>
                <a:lnTo>
                  <a:pt x="15" y="55"/>
                </a:lnTo>
                <a:lnTo>
                  <a:pt x="15" y="53"/>
                </a:lnTo>
                <a:lnTo>
                  <a:pt x="15" y="52"/>
                </a:lnTo>
                <a:lnTo>
                  <a:pt x="15" y="52"/>
                </a:lnTo>
                <a:lnTo>
                  <a:pt x="14" y="50"/>
                </a:lnTo>
                <a:lnTo>
                  <a:pt x="14" y="50"/>
                </a:lnTo>
                <a:lnTo>
                  <a:pt x="12" y="50"/>
                </a:lnTo>
                <a:lnTo>
                  <a:pt x="11" y="46"/>
                </a:lnTo>
                <a:lnTo>
                  <a:pt x="11" y="44"/>
                </a:lnTo>
                <a:lnTo>
                  <a:pt x="11" y="44"/>
                </a:lnTo>
                <a:lnTo>
                  <a:pt x="11" y="44"/>
                </a:lnTo>
                <a:lnTo>
                  <a:pt x="11" y="42"/>
                </a:lnTo>
                <a:lnTo>
                  <a:pt x="11" y="42"/>
                </a:lnTo>
                <a:lnTo>
                  <a:pt x="11" y="42"/>
                </a:lnTo>
                <a:lnTo>
                  <a:pt x="11" y="41"/>
                </a:lnTo>
                <a:lnTo>
                  <a:pt x="9" y="39"/>
                </a:lnTo>
                <a:lnTo>
                  <a:pt x="7" y="39"/>
                </a:lnTo>
                <a:lnTo>
                  <a:pt x="7" y="38"/>
                </a:lnTo>
                <a:lnTo>
                  <a:pt x="7" y="38"/>
                </a:lnTo>
                <a:lnTo>
                  <a:pt x="7" y="36"/>
                </a:lnTo>
                <a:lnTo>
                  <a:pt x="7" y="36"/>
                </a:lnTo>
                <a:lnTo>
                  <a:pt x="7" y="36"/>
                </a:lnTo>
                <a:lnTo>
                  <a:pt x="9" y="34"/>
                </a:lnTo>
                <a:lnTo>
                  <a:pt x="7" y="34"/>
                </a:lnTo>
                <a:lnTo>
                  <a:pt x="6" y="33"/>
                </a:lnTo>
                <a:lnTo>
                  <a:pt x="4" y="31"/>
                </a:lnTo>
                <a:lnTo>
                  <a:pt x="3" y="31"/>
                </a:lnTo>
                <a:lnTo>
                  <a:pt x="3" y="31"/>
                </a:lnTo>
                <a:lnTo>
                  <a:pt x="3" y="30"/>
                </a:lnTo>
                <a:lnTo>
                  <a:pt x="4" y="30"/>
                </a:lnTo>
                <a:lnTo>
                  <a:pt x="4" y="28"/>
                </a:lnTo>
                <a:lnTo>
                  <a:pt x="4" y="28"/>
                </a:lnTo>
                <a:lnTo>
                  <a:pt x="6" y="27"/>
                </a:lnTo>
                <a:lnTo>
                  <a:pt x="6" y="25"/>
                </a:lnTo>
                <a:lnTo>
                  <a:pt x="6" y="25"/>
                </a:lnTo>
                <a:lnTo>
                  <a:pt x="6" y="25"/>
                </a:lnTo>
                <a:lnTo>
                  <a:pt x="6" y="23"/>
                </a:lnTo>
                <a:lnTo>
                  <a:pt x="6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0"/>
                </a:lnTo>
                <a:lnTo>
                  <a:pt x="4" y="19"/>
                </a:lnTo>
                <a:lnTo>
                  <a:pt x="4" y="19"/>
                </a:lnTo>
                <a:lnTo>
                  <a:pt x="4" y="16"/>
                </a:lnTo>
                <a:lnTo>
                  <a:pt x="3" y="16"/>
                </a:lnTo>
                <a:lnTo>
                  <a:pt x="3" y="14"/>
                </a:lnTo>
                <a:lnTo>
                  <a:pt x="1" y="12"/>
                </a:lnTo>
                <a:lnTo>
                  <a:pt x="3" y="12"/>
                </a:lnTo>
                <a:lnTo>
                  <a:pt x="3" y="12"/>
                </a:lnTo>
                <a:lnTo>
                  <a:pt x="3" y="11"/>
                </a:lnTo>
                <a:lnTo>
                  <a:pt x="3" y="11"/>
                </a:lnTo>
                <a:lnTo>
                  <a:pt x="1" y="11"/>
                </a:lnTo>
                <a:lnTo>
                  <a:pt x="1" y="9"/>
                </a:lnTo>
                <a:lnTo>
                  <a:pt x="1" y="9"/>
                </a:lnTo>
                <a:lnTo>
                  <a:pt x="1" y="8"/>
                </a:lnTo>
                <a:lnTo>
                  <a:pt x="0" y="8"/>
                </a:lnTo>
                <a:lnTo>
                  <a:pt x="0" y="6"/>
                </a:lnTo>
                <a:lnTo>
                  <a:pt x="1" y="6"/>
                </a:lnTo>
                <a:lnTo>
                  <a:pt x="1" y="6"/>
                </a:lnTo>
                <a:lnTo>
                  <a:pt x="3" y="6"/>
                </a:lnTo>
                <a:lnTo>
                  <a:pt x="4" y="6"/>
                </a:lnTo>
                <a:lnTo>
                  <a:pt x="6" y="6"/>
                </a:lnTo>
                <a:lnTo>
                  <a:pt x="6" y="1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6" name="Freeform 246"/>
          <p:cNvSpPr>
            <a:spLocks/>
          </p:cNvSpPr>
          <p:nvPr/>
        </p:nvSpPr>
        <p:spPr bwMode="auto">
          <a:xfrm>
            <a:off x="-1379219" y="4253061"/>
            <a:ext cx="747038" cy="717207"/>
          </a:xfrm>
          <a:custGeom>
            <a:avLst/>
            <a:gdLst>
              <a:gd name="T0" fmla="*/ 63 w 142"/>
              <a:gd name="T1" fmla="*/ 0 h 134"/>
              <a:gd name="T2" fmla="*/ 69 w 142"/>
              <a:gd name="T3" fmla="*/ 1 h 134"/>
              <a:gd name="T4" fmla="*/ 76 w 142"/>
              <a:gd name="T5" fmla="*/ 1 h 134"/>
              <a:gd name="T6" fmla="*/ 79 w 142"/>
              <a:gd name="T7" fmla="*/ 1 h 134"/>
              <a:gd name="T8" fmla="*/ 79 w 142"/>
              <a:gd name="T9" fmla="*/ 6 h 134"/>
              <a:gd name="T10" fmla="*/ 82 w 142"/>
              <a:gd name="T11" fmla="*/ 5 h 134"/>
              <a:gd name="T12" fmla="*/ 85 w 142"/>
              <a:gd name="T13" fmla="*/ 3 h 134"/>
              <a:gd name="T14" fmla="*/ 87 w 142"/>
              <a:gd name="T15" fmla="*/ 5 h 134"/>
              <a:gd name="T16" fmla="*/ 91 w 142"/>
              <a:gd name="T17" fmla="*/ 11 h 134"/>
              <a:gd name="T18" fmla="*/ 91 w 142"/>
              <a:gd name="T19" fmla="*/ 14 h 134"/>
              <a:gd name="T20" fmla="*/ 93 w 142"/>
              <a:gd name="T21" fmla="*/ 16 h 134"/>
              <a:gd name="T22" fmla="*/ 96 w 142"/>
              <a:gd name="T23" fmla="*/ 22 h 134"/>
              <a:gd name="T24" fmla="*/ 101 w 142"/>
              <a:gd name="T25" fmla="*/ 25 h 134"/>
              <a:gd name="T26" fmla="*/ 109 w 142"/>
              <a:gd name="T27" fmla="*/ 25 h 134"/>
              <a:gd name="T28" fmla="*/ 104 w 142"/>
              <a:gd name="T29" fmla="*/ 28 h 134"/>
              <a:gd name="T30" fmla="*/ 107 w 142"/>
              <a:gd name="T31" fmla="*/ 33 h 134"/>
              <a:gd name="T32" fmla="*/ 107 w 142"/>
              <a:gd name="T33" fmla="*/ 36 h 134"/>
              <a:gd name="T34" fmla="*/ 99 w 142"/>
              <a:gd name="T35" fmla="*/ 42 h 134"/>
              <a:gd name="T36" fmla="*/ 98 w 142"/>
              <a:gd name="T37" fmla="*/ 45 h 134"/>
              <a:gd name="T38" fmla="*/ 98 w 142"/>
              <a:gd name="T39" fmla="*/ 50 h 134"/>
              <a:gd name="T40" fmla="*/ 96 w 142"/>
              <a:gd name="T41" fmla="*/ 55 h 134"/>
              <a:gd name="T42" fmla="*/ 101 w 142"/>
              <a:gd name="T43" fmla="*/ 61 h 134"/>
              <a:gd name="T44" fmla="*/ 104 w 142"/>
              <a:gd name="T45" fmla="*/ 61 h 134"/>
              <a:gd name="T46" fmla="*/ 105 w 142"/>
              <a:gd name="T47" fmla="*/ 64 h 134"/>
              <a:gd name="T48" fmla="*/ 105 w 142"/>
              <a:gd name="T49" fmla="*/ 71 h 134"/>
              <a:gd name="T50" fmla="*/ 110 w 142"/>
              <a:gd name="T51" fmla="*/ 72 h 134"/>
              <a:gd name="T52" fmla="*/ 121 w 142"/>
              <a:gd name="T53" fmla="*/ 79 h 134"/>
              <a:gd name="T54" fmla="*/ 126 w 142"/>
              <a:gd name="T55" fmla="*/ 82 h 134"/>
              <a:gd name="T56" fmla="*/ 131 w 142"/>
              <a:gd name="T57" fmla="*/ 90 h 134"/>
              <a:gd name="T58" fmla="*/ 131 w 142"/>
              <a:gd name="T59" fmla="*/ 102 h 134"/>
              <a:gd name="T60" fmla="*/ 134 w 142"/>
              <a:gd name="T61" fmla="*/ 112 h 134"/>
              <a:gd name="T62" fmla="*/ 137 w 142"/>
              <a:gd name="T63" fmla="*/ 113 h 134"/>
              <a:gd name="T64" fmla="*/ 140 w 142"/>
              <a:gd name="T65" fmla="*/ 115 h 134"/>
              <a:gd name="T66" fmla="*/ 140 w 142"/>
              <a:gd name="T67" fmla="*/ 118 h 134"/>
              <a:gd name="T68" fmla="*/ 135 w 142"/>
              <a:gd name="T69" fmla="*/ 118 h 134"/>
              <a:gd name="T70" fmla="*/ 131 w 142"/>
              <a:gd name="T71" fmla="*/ 118 h 134"/>
              <a:gd name="T72" fmla="*/ 124 w 142"/>
              <a:gd name="T73" fmla="*/ 116 h 134"/>
              <a:gd name="T74" fmla="*/ 121 w 142"/>
              <a:gd name="T75" fmla="*/ 120 h 134"/>
              <a:gd name="T76" fmla="*/ 117 w 142"/>
              <a:gd name="T77" fmla="*/ 129 h 134"/>
              <a:gd name="T78" fmla="*/ 104 w 142"/>
              <a:gd name="T79" fmla="*/ 132 h 134"/>
              <a:gd name="T80" fmla="*/ 87 w 142"/>
              <a:gd name="T81" fmla="*/ 131 h 134"/>
              <a:gd name="T82" fmla="*/ 68 w 142"/>
              <a:gd name="T83" fmla="*/ 116 h 134"/>
              <a:gd name="T84" fmla="*/ 50 w 142"/>
              <a:gd name="T85" fmla="*/ 104 h 134"/>
              <a:gd name="T86" fmla="*/ 36 w 142"/>
              <a:gd name="T87" fmla="*/ 94 h 134"/>
              <a:gd name="T88" fmla="*/ 23 w 142"/>
              <a:gd name="T89" fmla="*/ 88 h 134"/>
              <a:gd name="T90" fmla="*/ 6 w 142"/>
              <a:gd name="T91" fmla="*/ 85 h 134"/>
              <a:gd name="T92" fmla="*/ 5 w 142"/>
              <a:gd name="T93" fmla="*/ 82 h 134"/>
              <a:gd name="T94" fmla="*/ 3 w 142"/>
              <a:gd name="T95" fmla="*/ 72 h 134"/>
              <a:gd name="T96" fmla="*/ 8 w 142"/>
              <a:gd name="T97" fmla="*/ 61 h 134"/>
              <a:gd name="T98" fmla="*/ 23 w 142"/>
              <a:gd name="T99" fmla="*/ 52 h 134"/>
              <a:gd name="T100" fmla="*/ 35 w 142"/>
              <a:gd name="T101" fmla="*/ 44 h 134"/>
              <a:gd name="T102" fmla="*/ 36 w 142"/>
              <a:gd name="T103" fmla="*/ 33 h 134"/>
              <a:gd name="T104" fmla="*/ 38 w 142"/>
              <a:gd name="T105" fmla="*/ 27 h 134"/>
              <a:gd name="T106" fmla="*/ 36 w 142"/>
              <a:gd name="T107" fmla="*/ 19 h 134"/>
              <a:gd name="T108" fmla="*/ 38 w 142"/>
              <a:gd name="T109" fmla="*/ 14 h 134"/>
              <a:gd name="T110" fmla="*/ 49 w 142"/>
              <a:gd name="T111" fmla="*/ 8 h 134"/>
              <a:gd name="T112" fmla="*/ 52 w 142"/>
              <a:gd name="T113" fmla="*/ 3 h 134"/>
              <a:gd name="T114" fmla="*/ 58 w 142"/>
              <a:gd name="T115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2" h="134">
                <a:moveTo>
                  <a:pt x="58" y="0"/>
                </a:moveTo>
                <a:lnTo>
                  <a:pt x="60" y="0"/>
                </a:lnTo>
                <a:lnTo>
                  <a:pt x="60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6" y="0"/>
                </a:lnTo>
                <a:lnTo>
                  <a:pt x="69" y="1"/>
                </a:lnTo>
                <a:lnTo>
                  <a:pt x="69" y="1"/>
                </a:lnTo>
                <a:lnTo>
                  <a:pt x="71" y="1"/>
                </a:lnTo>
                <a:lnTo>
                  <a:pt x="74" y="1"/>
                </a:lnTo>
                <a:lnTo>
                  <a:pt x="76" y="1"/>
                </a:lnTo>
                <a:lnTo>
                  <a:pt x="76" y="0"/>
                </a:lnTo>
                <a:lnTo>
                  <a:pt x="77" y="0"/>
                </a:lnTo>
                <a:lnTo>
                  <a:pt x="77" y="0"/>
                </a:lnTo>
                <a:lnTo>
                  <a:pt x="79" y="1"/>
                </a:lnTo>
                <a:lnTo>
                  <a:pt x="79" y="1"/>
                </a:lnTo>
                <a:lnTo>
                  <a:pt x="79" y="1"/>
                </a:lnTo>
                <a:lnTo>
                  <a:pt x="79" y="5"/>
                </a:lnTo>
                <a:lnTo>
                  <a:pt x="79" y="6"/>
                </a:lnTo>
                <a:lnTo>
                  <a:pt x="79" y="6"/>
                </a:lnTo>
                <a:lnTo>
                  <a:pt x="80" y="6"/>
                </a:lnTo>
                <a:lnTo>
                  <a:pt x="80" y="6"/>
                </a:lnTo>
                <a:lnTo>
                  <a:pt x="82" y="5"/>
                </a:lnTo>
                <a:lnTo>
                  <a:pt x="83" y="3"/>
                </a:lnTo>
                <a:lnTo>
                  <a:pt x="83" y="3"/>
                </a:lnTo>
                <a:lnTo>
                  <a:pt x="85" y="3"/>
                </a:lnTo>
                <a:lnTo>
                  <a:pt x="85" y="3"/>
                </a:lnTo>
                <a:lnTo>
                  <a:pt x="87" y="3"/>
                </a:lnTo>
                <a:lnTo>
                  <a:pt x="87" y="3"/>
                </a:lnTo>
                <a:lnTo>
                  <a:pt x="87" y="3"/>
                </a:lnTo>
                <a:lnTo>
                  <a:pt x="87" y="5"/>
                </a:lnTo>
                <a:lnTo>
                  <a:pt x="88" y="9"/>
                </a:lnTo>
                <a:lnTo>
                  <a:pt x="90" y="9"/>
                </a:lnTo>
                <a:lnTo>
                  <a:pt x="90" y="9"/>
                </a:lnTo>
                <a:lnTo>
                  <a:pt x="91" y="11"/>
                </a:lnTo>
                <a:lnTo>
                  <a:pt x="91" y="11"/>
                </a:lnTo>
                <a:lnTo>
                  <a:pt x="91" y="12"/>
                </a:lnTo>
                <a:lnTo>
                  <a:pt x="91" y="14"/>
                </a:lnTo>
                <a:lnTo>
                  <a:pt x="91" y="14"/>
                </a:lnTo>
                <a:lnTo>
                  <a:pt x="91" y="16"/>
                </a:lnTo>
                <a:lnTo>
                  <a:pt x="91" y="16"/>
                </a:lnTo>
                <a:lnTo>
                  <a:pt x="93" y="16"/>
                </a:lnTo>
                <a:lnTo>
                  <a:pt x="93" y="16"/>
                </a:lnTo>
                <a:lnTo>
                  <a:pt x="94" y="16"/>
                </a:lnTo>
                <a:lnTo>
                  <a:pt x="96" y="22"/>
                </a:lnTo>
                <a:lnTo>
                  <a:pt x="96" y="22"/>
                </a:lnTo>
                <a:lnTo>
                  <a:pt x="96" y="22"/>
                </a:lnTo>
                <a:lnTo>
                  <a:pt x="98" y="22"/>
                </a:lnTo>
                <a:lnTo>
                  <a:pt x="98" y="22"/>
                </a:lnTo>
                <a:lnTo>
                  <a:pt x="99" y="23"/>
                </a:lnTo>
                <a:lnTo>
                  <a:pt x="101" y="25"/>
                </a:lnTo>
                <a:lnTo>
                  <a:pt x="101" y="25"/>
                </a:lnTo>
                <a:lnTo>
                  <a:pt x="104" y="25"/>
                </a:lnTo>
                <a:lnTo>
                  <a:pt x="107" y="25"/>
                </a:lnTo>
                <a:lnTo>
                  <a:pt x="109" y="25"/>
                </a:lnTo>
                <a:lnTo>
                  <a:pt x="109" y="27"/>
                </a:lnTo>
                <a:lnTo>
                  <a:pt x="107" y="27"/>
                </a:lnTo>
                <a:lnTo>
                  <a:pt x="105" y="27"/>
                </a:lnTo>
                <a:lnTo>
                  <a:pt x="104" y="28"/>
                </a:lnTo>
                <a:lnTo>
                  <a:pt x="104" y="30"/>
                </a:lnTo>
                <a:lnTo>
                  <a:pt x="104" y="31"/>
                </a:lnTo>
                <a:lnTo>
                  <a:pt x="105" y="31"/>
                </a:lnTo>
                <a:lnTo>
                  <a:pt x="107" y="33"/>
                </a:lnTo>
                <a:lnTo>
                  <a:pt x="107" y="34"/>
                </a:lnTo>
                <a:lnTo>
                  <a:pt x="107" y="34"/>
                </a:lnTo>
                <a:lnTo>
                  <a:pt x="107" y="34"/>
                </a:lnTo>
                <a:lnTo>
                  <a:pt x="107" y="36"/>
                </a:lnTo>
                <a:lnTo>
                  <a:pt x="105" y="38"/>
                </a:lnTo>
                <a:lnTo>
                  <a:pt x="104" y="38"/>
                </a:lnTo>
                <a:lnTo>
                  <a:pt x="101" y="42"/>
                </a:lnTo>
                <a:lnTo>
                  <a:pt x="99" y="42"/>
                </a:lnTo>
                <a:lnTo>
                  <a:pt x="99" y="44"/>
                </a:lnTo>
                <a:lnTo>
                  <a:pt x="99" y="45"/>
                </a:lnTo>
                <a:lnTo>
                  <a:pt x="98" y="45"/>
                </a:lnTo>
                <a:lnTo>
                  <a:pt x="98" y="45"/>
                </a:lnTo>
                <a:lnTo>
                  <a:pt x="98" y="45"/>
                </a:lnTo>
                <a:lnTo>
                  <a:pt x="98" y="47"/>
                </a:lnTo>
                <a:lnTo>
                  <a:pt x="96" y="49"/>
                </a:lnTo>
                <a:lnTo>
                  <a:pt x="98" y="50"/>
                </a:lnTo>
                <a:lnTo>
                  <a:pt x="98" y="52"/>
                </a:lnTo>
                <a:lnTo>
                  <a:pt x="98" y="52"/>
                </a:lnTo>
                <a:lnTo>
                  <a:pt x="96" y="53"/>
                </a:lnTo>
                <a:lnTo>
                  <a:pt x="96" y="55"/>
                </a:lnTo>
                <a:lnTo>
                  <a:pt x="96" y="55"/>
                </a:lnTo>
                <a:lnTo>
                  <a:pt x="98" y="57"/>
                </a:lnTo>
                <a:lnTo>
                  <a:pt x="101" y="60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2" y="61"/>
                </a:lnTo>
                <a:lnTo>
                  <a:pt x="104" y="61"/>
                </a:lnTo>
                <a:lnTo>
                  <a:pt x="104" y="61"/>
                </a:lnTo>
                <a:lnTo>
                  <a:pt x="102" y="63"/>
                </a:lnTo>
                <a:lnTo>
                  <a:pt x="104" y="63"/>
                </a:lnTo>
                <a:lnTo>
                  <a:pt x="105" y="64"/>
                </a:lnTo>
                <a:lnTo>
                  <a:pt x="107" y="68"/>
                </a:lnTo>
                <a:lnTo>
                  <a:pt x="107" y="68"/>
                </a:lnTo>
                <a:lnTo>
                  <a:pt x="105" y="69"/>
                </a:lnTo>
                <a:lnTo>
                  <a:pt x="105" y="71"/>
                </a:lnTo>
                <a:lnTo>
                  <a:pt x="105" y="71"/>
                </a:lnTo>
                <a:lnTo>
                  <a:pt x="107" y="71"/>
                </a:lnTo>
                <a:lnTo>
                  <a:pt x="109" y="72"/>
                </a:lnTo>
                <a:lnTo>
                  <a:pt x="110" y="72"/>
                </a:lnTo>
                <a:lnTo>
                  <a:pt x="113" y="74"/>
                </a:lnTo>
                <a:lnTo>
                  <a:pt x="117" y="75"/>
                </a:lnTo>
                <a:lnTo>
                  <a:pt x="118" y="77"/>
                </a:lnTo>
                <a:lnTo>
                  <a:pt x="121" y="79"/>
                </a:lnTo>
                <a:lnTo>
                  <a:pt x="123" y="79"/>
                </a:lnTo>
                <a:lnTo>
                  <a:pt x="124" y="80"/>
                </a:lnTo>
                <a:lnTo>
                  <a:pt x="124" y="80"/>
                </a:lnTo>
                <a:lnTo>
                  <a:pt x="126" y="82"/>
                </a:lnTo>
                <a:lnTo>
                  <a:pt x="126" y="85"/>
                </a:lnTo>
                <a:lnTo>
                  <a:pt x="128" y="85"/>
                </a:lnTo>
                <a:lnTo>
                  <a:pt x="129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6"/>
                </a:lnTo>
                <a:lnTo>
                  <a:pt x="129" y="102"/>
                </a:lnTo>
                <a:lnTo>
                  <a:pt x="131" y="102"/>
                </a:lnTo>
                <a:lnTo>
                  <a:pt x="134" y="102"/>
                </a:lnTo>
                <a:lnTo>
                  <a:pt x="134" y="105"/>
                </a:lnTo>
                <a:lnTo>
                  <a:pt x="134" y="109"/>
                </a:lnTo>
                <a:lnTo>
                  <a:pt x="134" y="112"/>
                </a:lnTo>
                <a:lnTo>
                  <a:pt x="134" y="112"/>
                </a:lnTo>
                <a:lnTo>
                  <a:pt x="135" y="112"/>
                </a:lnTo>
                <a:lnTo>
                  <a:pt x="137" y="113"/>
                </a:lnTo>
                <a:lnTo>
                  <a:pt x="137" y="113"/>
                </a:lnTo>
                <a:lnTo>
                  <a:pt x="137" y="113"/>
                </a:lnTo>
                <a:lnTo>
                  <a:pt x="139" y="113"/>
                </a:lnTo>
                <a:lnTo>
                  <a:pt x="139" y="115"/>
                </a:lnTo>
                <a:lnTo>
                  <a:pt x="140" y="115"/>
                </a:lnTo>
                <a:lnTo>
                  <a:pt x="139" y="116"/>
                </a:lnTo>
                <a:lnTo>
                  <a:pt x="139" y="116"/>
                </a:lnTo>
                <a:lnTo>
                  <a:pt x="140" y="118"/>
                </a:lnTo>
                <a:lnTo>
                  <a:pt x="140" y="118"/>
                </a:lnTo>
                <a:lnTo>
                  <a:pt x="142" y="120"/>
                </a:lnTo>
                <a:lnTo>
                  <a:pt x="140" y="120"/>
                </a:lnTo>
                <a:lnTo>
                  <a:pt x="139" y="120"/>
                </a:lnTo>
                <a:lnTo>
                  <a:pt x="135" y="118"/>
                </a:lnTo>
                <a:lnTo>
                  <a:pt x="135" y="118"/>
                </a:lnTo>
                <a:lnTo>
                  <a:pt x="134" y="118"/>
                </a:lnTo>
                <a:lnTo>
                  <a:pt x="134" y="118"/>
                </a:lnTo>
                <a:lnTo>
                  <a:pt x="131" y="118"/>
                </a:lnTo>
                <a:lnTo>
                  <a:pt x="129" y="116"/>
                </a:lnTo>
                <a:lnTo>
                  <a:pt x="129" y="116"/>
                </a:lnTo>
                <a:lnTo>
                  <a:pt x="126" y="116"/>
                </a:lnTo>
                <a:lnTo>
                  <a:pt x="124" y="116"/>
                </a:lnTo>
                <a:lnTo>
                  <a:pt x="123" y="118"/>
                </a:lnTo>
                <a:lnTo>
                  <a:pt x="121" y="118"/>
                </a:lnTo>
                <a:lnTo>
                  <a:pt x="121" y="120"/>
                </a:lnTo>
                <a:lnTo>
                  <a:pt x="121" y="120"/>
                </a:lnTo>
                <a:lnTo>
                  <a:pt x="120" y="121"/>
                </a:lnTo>
                <a:lnTo>
                  <a:pt x="118" y="124"/>
                </a:lnTo>
                <a:lnTo>
                  <a:pt x="118" y="126"/>
                </a:lnTo>
                <a:lnTo>
                  <a:pt x="117" y="129"/>
                </a:lnTo>
                <a:lnTo>
                  <a:pt x="115" y="131"/>
                </a:lnTo>
                <a:lnTo>
                  <a:pt x="112" y="132"/>
                </a:lnTo>
                <a:lnTo>
                  <a:pt x="110" y="134"/>
                </a:lnTo>
                <a:lnTo>
                  <a:pt x="104" y="132"/>
                </a:lnTo>
                <a:lnTo>
                  <a:pt x="98" y="132"/>
                </a:lnTo>
                <a:lnTo>
                  <a:pt x="91" y="132"/>
                </a:lnTo>
                <a:lnTo>
                  <a:pt x="87" y="131"/>
                </a:lnTo>
                <a:lnTo>
                  <a:pt x="87" y="131"/>
                </a:lnTo>
                <a:lnTo>
                  <a:pt x="80" y="127"/>
                </a:lnTo>
                <a:lnTo>
                  <a:pt x="77" y="124"/>
                </a:lnTo>
                <a:lnTo>
                  <a:pt x="72" y="121"/>
                </a:lnTo>
                <a:lnTo>
                  <a:pt x="68" y="116"/>
                </a:lnTo>
                <a:lnTo>
                  <a:pt x="63" y="113"/>
                </a:lnTo>
                <a:lnTo>
                  <a:pt x="60" y="110"/>
                </a:lnTo>
                <a:lnTo>
                  <a:pt x="55" y="107"/>
                </a:lnTo>
                <a:lnTo>
                  <a:pt x="50" y="104"/>
                </a:lnTo>
                <a:lnTo>
                  <a:pt x="49" y="101"/>
                </a:lnTo>
                <a:lnTo>
                  <a:pt x="44" y="99"/>
                </a:lnTo>
                <a:lnTo>
                  <a:pt x="41" y="97"/>
                </a:lnTo>
                <a:lnTo>
                  <a:pt x="36" y="94"/>
                </a:lnTo>
                <a:lnTo>
                  <a:pt x="33" y="93"/>
                </a:lnTo>
                <a:lnTo>
                  <a:pt x="30" y="91"/>
                </a:lnTo>
                <a:lnTo>
                  <a:pt x="25" y="88"/>
                </a:lnTo>
                <a:lnTo>
                  <a:pt x="23" y="88"/>
                </a:lnTo>
                <a:lnTo>
                  <a:pt x="19" y="86"/>
                </a:lnTo>
                <a:lnTo>
                  <a:pt x="14" y="86"/>
                </a:lnTo>
                <a:lnTo>
                  <a:pt x="9" y="85"/>
                </a:lnTo>
                <a:lnTo>
                  <a:pt x="6" y="85"/>
                </a:lnTo>
                <a:lnTo>
                  <a:pt x="8" y="83"/>
                </a:lnTo>
                <a:lnTo>
                  <a:pt x="8" y="82"/>
                </a:lnTo>
                <a:lnTo>
                  <a:pt x="6" y="82"/>
                </a:lnTo>
                <a:lnTo>
                  <a:pt x="5" y="82"/>
                </a:lnTo>
                <a:lnTo>
                  <a:pt x="3" y="79"/>
                </a:lnTo>
                <a:lnTo>
                  <a:pt x="5" y="79"/>
                </a:lnTo>
                <a:lnTo>
                  <a:pt x="3" y="75"/>
                </a:lnTo>
                <a:lnTo>
                  <a:pt x="3" y="72"/>
                </a:lnTo>
                <a:lnTo>
                  <a:pt x="1" y="68"/>
                </a:lnTo>
                <a:lnTo>
                  <a:pt x="0" y="64"/>
                </a:lnTo>
                <a:lnTo>
                  <a:pt x="5" y="63"/>
                </a:lnTo>
                <a:lnTo>
                  <a:pt x="8" y="61"/>
                </a:lnTo>
                <a:lnTo>
                  <a:pt x="12" y="58"/>
                </a:lnTo>
                <a:lnTo>
                  <a:pt x="16" y="57"/>
                </a:lnTo>
                <a:lnTo>
                  <a:pt x="20" y="53"/>
                </a:lnTo>
                <a:lnTo>
                  <a:pt x="23" y="52"/>
                </a:lnTo>
                <a:lnTo>
                  <a:pt x="28" y="49"/>
                </a:lnTo>
                <a:lnTo>
                  <a:pt x="31" y="49"/>
                </a:lnTo>
                <a:lnTo>
                  <a:pt x="33" y="47"/>
                </a:lnTo>
                <a:lnTo>
                  <a:pt x="35" y="44"/>
                </a:lnTo>
                <a:lnTo>
                  <a:pt x="35" y="42"/>
                </a:lnTo>
                <a:lnTo>
                  <a:pt x="35" y="41"/>
                </a:lnTo>
                <a:lnTo>
                  <a:pt x="35" y="38"/>
                </a:lnTo>
                <a:lnTo>
                  <a:pt x="36" y="33"/>
                </a:lnTo>
                <a:lnTo>
                  <a:pt x="36" y="31"/>
                </a:lnTo>
                <a:lnTo>
                  <a:pt x="36" y="30"/>
                </a:lnTo>
                <a:lnTo>
                  <a:pt x="38" y="28"/>
                </a:lnTo>
                <a:lnTo>
                  <a:pt x="38" y="27"/>
                </a:lnTo>
                <a:lnTo>
                  <a:pt x="38" y="25"/>
                </a:lnTo>
                <a:lnTo>
                  <a:pt x="36" y="23"/>
                </a:lnTo>
                <a:lnTo>
                  <a:pt x="36" y="20"/>
                </a:lnTo>
                <a:lnTo>
                  <a:pt x="36" y="19"/>
                </a:lnTo>
                <a:lnTo>
                  <a:pt x="36" y="17"/>
                </a:lnTo>
                <a:lnTo>
                  <a:pt x="36" y="16"/>
                </a:lnTo>
                <a:lnTo>
                  <a:pt x="38" y="14"/>
                </a:lnTo>
                <a:lnTo>
                  <a:pt x="38" y="14"/>
                </a:lnTo>
                <a:lnTo>
                  <a:pt x="42" y="12"/>
                </a:lnTo>
                <a:lnTo>
                  <a:pt x="44" y="12"/>
                </a:lnTo>
                <a:lnTo>
                  <a:pt x="47" y="9"/>
                </a:lnTo>
                <a:lnTo>
                  <a:pt x="49" y="8"/>
                </a:lnTo>
                <a:lnTo>
                  <a:pt x="50" y="6"/>
                </a:lnTo>
                <a:lnTo>
                  <a:pt x="52" y="5"/>
                </a:lnTo>
                <a:lnTo>
                  <a:pt x="52" y="5"/>
                </a:lnTo>
                <a:lnTo>
                  <a:pt x="52" y="3"/>
                </a:lnTo>
                <a:lnTo>
                  <a:pt x="53" y="3"/>
                </a:lnTo>
                <a:lnTo>
                  <a:pt x="57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7" name="Freeform 248"/>
          <p:cNvSpPr>
            <a:spLocks noEditPoints="1"/>
          </p:cNvSpPr>
          <p:nvPr/>
        </p:nvSpPr>
        <p:spPr bwMode="auto">
          <a:xfrm>
            <a:off x="861899" y="4413628"/>
            <a:ext cx="2214818" cy="2333594"/>
          </a:xfrm>
          <a:custGeom>
            <a:avLst/>
            <a:gdLst>
              <a:gd name="T0" fmla="*/ 362 w 421"/>
              <a:gd name="T1" fmla="*/ 417 h 436"/>
              <a:gd name="T2" fmla="*/ 71 w 421"/>
              <a:gd name="T3" fmla="*/ 414 h 436"/>
              <a:gd name="T4" fmla="*/ 350 w 421"/>
              <a:gd name="T5" fmla="*/ 381 h 436"/>
              <a:gd name="T6" fmla="*/ 359 w 421"/>
              <a:gd name="T7" fmla="*/ 361 h 436"/>
              <a:gd name="T8" fmla="*/ 358 w 421"/>
              <a:gd name="T9" fmla="*/ 351 h 436"/>
              <a:gd name="T10" fmla="*/ 354 w 421"/>
              <a:gd name="T11" fmla="*/ 356 h 436"/>
              <a:gd name="T12" fmla="*/ 142 w 421"/>
              <a:gd name="T13" fmla="*/ 0 h 436"/>
              <a:gd name="T14" fmla="*/ 153 w 421"/>
              <a:gd name="T15" fmla="*/ 30 h 436"/>
              <a:gd name="T16" fmla="*/ 154 w 421"/>
              <a:gd name="T17" fmla="*/ 52 h 436"/>
              <a:gd name="T18" fmla="*/ 153 w 421"/>
              <a:gd name="T19" fmla="*/ 64 h 436"/>
              <a:gd name="T20" fmla="*/ 168 w 421"/>
              <a:gd name="T21" fmla="*/ 74 h 436"/>
              <a:gd name="T22" fmla="*/ 176 w 421"/>
              <a:gd name="T23" fmla="*/ 93 h 436"/>
              <a:gd name="T24" fmla="*/ 187 w 421"/>
              <a:gd name="T25" fmla="*/ 115 h 436"/>
              <a:gd name="T26" fmla="*/ 220 w 421"/>
              <a:gd name="T27" fmla="*/ 127 h 436"/>
              <a:gd name="T28" fmla="*/ 250 w 421"/>
              <a:gd name="T29" fmla="*/ 138 h 436"/>
              <a:gd name="T30" fmla="*/ 283 w 421"/>
              <a:gd name="T31" fmla="*/ 145 h 436"/>
              <a:gd name="T32" fmla="*/ 294 w 421"/>
              <a:gd name="T33" fmla="*/ 118 h 436"/>
              <a:gd name="T34" fmla="*/ 309 w 421"/>
              <a:gd name="T35" fmla="*/ 138 h 436"/>
              <a:gd name="T36" fmla="*/ 342 w 421"/>
              <a:gd name="T37" fmla="*/ 137 h 436"/>
              <a:gd name="T38" fmla="*/ 340 w 421"/>
              <a:gd name="T39" fmla="*/ 124 h 436"/>
              <a:gd name="T40" fmla="*/ 361 w 421"/>
              <a:gd name="T41" fmla="*/ 110 h 436"/>
              <a:gd name="T42" fmla="*/ 394 w 421"/>
              <a:gd name="T43" fmla="*/ 104 h 436"/>
              <a:gd name="T44" fmla="*/ 408 w 421"/>
              <a:gd name="T45" fmla="*/ 105 h 436"/>
              <a:gd name="T46" fmla="*/ 421 w 421"/>
              <a:gd name="T47" fmla="*/ 119 h 436"/>
              <a:gd name="T48" fmla="*/ 400 w 421"/>
              <a:gd name="T49" fmla="*/ 135 h 436"/>
              <a:gd name="T50" fmla="*/ 381 w 421"/>
              <a:gd name="T51" fmla="*/ 162 h 436"/>
              <a:gd name="T52" fmla="*/ 365 w 421"/>
              <a:gd name="T53" fmla="*/ 181 h 436"/>
              <a:gd name="T54" fmla="*/ 359 w 421"/>
              <a:gd name="T55" fmla="*/ 208 h 436"/>
              <a:gd name="T56" fmla="*/ 348 w 421"/>
              <a:gd name="T57" fmla="*/ 189 h 436"/>
              <a:gd name="T58" fmla="*/ 334 w 421"/>
              <a:gd name="T59" fmla="*/ 195 h 436"/>
              <a:gd name="T60" fmla="*/ 343 w 421"/>
              <a:gd name="T61" fmla="*/ 176 h 436"/>
              <a:gd name="T62" fmla="*/ 326 w 421"/>
              <a:gd name="T63" fmla="*/ 164 h 436"/>
              <a:gd name="T64" fmla="*/ 304 w 421"/>
              <a:gd name="T65" fmla="*/ 149 h 436"/>
              <a:gd name="T66" fmla="*/ 291 w 421"/>
              <a:gd name="T67" fmla="*/ 143 h 436"/>
              <a:gd name="T68" fmla="*/ 299 w 421"/>
              <a:gd name="T69" fmla="*/ 162 h 436"/>
              <a:gd name="T70" fmla="*/ 296 w 421"/>
              <a:gd name="T71" fmla="*/ 178 h 436"/>
              <a:gd name="T72" fmla="*/ 301 w 421"/>
              <a:gd name="T73" fmla="*/ 208 h 436"/>
              <a:gd name="T74" fmla="*/ 293 w 421"/>
              <a:gd name="T75" fmla="*/ 217 h 436"/>
              <a:gd name="T76" fmla="*/ 271 w 421"/>
              <a:gd name="T77" fmla="*/ 220 h 436"/>
              <a:gd name="T78" fmla="*/ 250 w 421"/>
              <a:gd name="T79" fmla="*/ 246 h 436"/>
              <a:gd name="T80" fmla="*/ 208 w 421"/>
              <a:gd name="T81" fmla="*/ 282 h 436"/>
              <a:gd name="T82" fmla="*/ 181 w 421"/>
              <a:gd name="T83" fmla="*/ 302 h 436"/>
              <a:gd name="T84" fmla="*/ 173 w 421"/>
              <a:gd name="T85" fmla="*/ 349 h 436"/>
              <a:gd name="T86" fmla="*/ 154 w 421"/>
              <a:gd name="T87" fmla="*/ 395 h 436"/>
              <a:gd name="T88" fmla="*/ 119 w 421"/>
              <a:gd name="T89" fmla="*/ 401 h 436"/>
              <a:gd name="T90" fmla="*/ 108 w 421"/>
              <a:gd name="T91" fmla="*/ 368 h 436"/>
              <a:gd name="T92" fmla="*/ 85 w 421"/>
              <a:gd name="T93" fmla="*/ 316 h 436"/>
              <a:gd name="T94" fmla="*/ 67 w 421"/>
              <a:gd name="T95" fmla="*/ 261 h 436"/>
              <a:gd name="T96" fmla="*/ 67 w 421"/>
              <a:gd name="T97" fmla="*/ 227 h 436"/>
              <a:gd name="T98" fmla="*/ 64 w 421"/>
              <a:gd name="T99" fmla="*/ 208 h 436"/>
              <a:gd name="T100" fmla="*/ 41 w 421"/>
              <a:gd name="T101" fmla="*/ 230 h 436"/>
              <a:gd name="T102" fmla="*/ 28 w 421"/>
              <a:gd name="T103" fmla="*/ 203 h 436"/>
              <a:gd name="T104" fmla="*/ 6 w 421"/>
              <a:gd name="T105" fmla="*/ 184 h 436"/>
              <a:gd name="T106" fmla="*/ 15 w 421"/>
              <a:gd name="T107" fmla="*/ 178 h 436"/>
              <a:gd name="T108" fmla="*/ 41 w 421"/>
              <a:gd name="T109" fmla="*/ 175 h 436"/>
              <a:gd name="T110" fmla="*/ 26 w 421"/>
              <a:gd name="T111" fmla="*/ 149 h 436"/>
              <a:gd name="T112" fmla="*/ 30 w 421"/>
              <a:gd name="T113" fmla="*/ 119 h 436"/>
              <a:gd name="T114" fmla="*/ 69 w 421"/>
              <a:gd name="T115" fmla="*/ 102 h 436"/>
              <a:gd name="T116" fmla="*/ 91 w 421"/>
              <a:gd name="T117" fmla="*/ 69 h 436"/>
              <a:gd name="T118" fmla="*/ 93 w 421"/>
              <a:gd name="T119" fmla="*/ 45 h 436"/>
              <a:gd name="T120" fmla="*/ 85 w 421"/>
              <a:gd name="T121" fmla="*/ 27 h 436"/>
              <a:gd name="T122" fmla="*/ 93 w 421"/>
              <a:gd name="T123" fmla="*/ 12 h 436"/>
              <a:gd name="T124" fmla="*/ 129 w 421"/>
              <a:gd name="T125" fmla="*/ 6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1" h="436">
                <a:moveTo>
                  <a:pt x="370" y="428"/>
                </a:moveTo>
                <a:lnTo>
                  <a:pt x="370" y="428"/>
                </a:lnTo>
                <a:lnTo>
                  <a:pt x="372" y="431"/>
                </a:lnTo>
                <a:lnTo>
                  <a:pt x="372" y="435"/>
                </a:lnTo>
                <a:lnTo>
                  <a:pt x="370" y="436"/>
                </a:lnTo>
                <a:lnTo>
                  <a:pt x="369" y="431"/>
                </a:lnTo>
                <a:lnTo>
                  <a:pt x="367" y="431"/>
                </a:lnTo>
                <a:lnTo>
                  <a:pt x="367" y="430"/>
                </a:lnTo>
                <a:lnTo>
                  <a:pt x="369" y="430"/>
                </a:lnTo>
                <a:lnTo>
                  <a:pt x="370" y="428"/>
                </a:lnTo>
                <a:close/>
                <a:moveTo>
                  <a:pt x="369" y="425"/>
                </a:moveTo>
                <a:lnTo>
                  <a:pt x="369" y="427"/>
                </a:lnTo>
                <a:lnTo>
                  <a:pt x="367" y="428"/>
                </a:lnTo>
                <a:lnTo>
                  <a:pt x="367" y="427"/>
                </a:lnTo>
                <a:lnTo>
                  <a:pt x="367" y="427"/>
                </a:lnTo>
                <a:lnTo>
                  <a:pt x="367" y="427"/>
                </a:lnTo>
                <a:lnTo>
                  <a:pt x="369" y="425"/>
                </a:lnTo>
                <a:close/>
                <a:moveTo>
                  <a:pt x="364" y="417"/>
                </a:move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4" y="419"/>
                </a:lnTo>
                <a:lnTo>
                  <a:pt x="362" y="417"/>
                </a:lnTo>
                <a:lnTo>
                  <a:pt x="362" y="417"/>
                </a:lnTo>
                <a:lnTo>
                  <a:pt x="364" y="417"/>
                </a:lnTo>
                <a:close/>
                <a:moveTo>
                  <a:pt x="365" y="414"/>
                </a:moveTo>
                <a:lnTo>
                  <a:pt x="365" y="414"/>
                </a:lnTo>
                <a:lnTo>
                  <a:pt x="365" y="416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7"/>
                </a:lnTo>
                <a:lnTo>
                  <a:pt x="365" y="416"/>
                </a:lnTo>
                <a:lnTo>
                  <a:pt x="365" y="416"/>
                </a:lnTo>
                <a:lnTo>
                  <a:pt x="365" y="414"/>
                </a:lnTo>
                <a:lnTo>
                  <a:pt x="365" y="414"/>
                </a:lnTo>
                <a:close/>
                <a:moveTo>
                  <a:pt x="71" y="413"/>
                </a:moveTo>
                <a:lnTo>
                  <a:pt x="71" y="413"/>
                </a:lnTo>
                <a:lnTo>
                  <a:pt x="71" y="413"/>
                </a:lnTo>
                <a:lnTo>
                  <a:pt x="71" y="414"/>
                </a:lnTo>
                <a:lnTo>
                  <a:pt x="71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69" y="414"/>
                </a:lnTo>
                <a:lnTo>
                  <a:pt x="71" y="414"/>
                </a:lnTo>
                <a:lnTo>
                  <a:pt x="71" y="413"/>
                </a:lnTo>
                <a:lnTo>
                  <a:pt x="71" y="413"/>
                </a:lnTo>
                <a:close/>
                <a:moveTo>
                  <a:pt x="359" y="413"/>
                </a:moveTo>
                <a:lnTo>
                  <a:pt x="361" y="414"/>
                </a:lnTo>
                <a:lnTo>
                  <a:pt x="361" y="414"/>
                </a:lnTo>
                <a:lnTo>
                  <a:pt x="359" y="414"/>
                </a:lnTo>
                <a:lnTo>
                  <a:pt x="359" y="414"/>
                </a:lnTo>
                <a:lnTo>
                  <a:pt x="359" y="413"/>
                </a:lnTo>
                <a:lnTo>
                  <a:pt x="359" y="413"/>
                </a:lnTo>
                <a:close/>
                <a:moveTo>
                  <a:pt x="354" y="400"/>
                </a:moveTo>
                <a:lnTo>
                  <a:pt x="354" y="400"/>
                </a:lnTo>
                <a:lnTo>
                  <a:pt x="356" y="400"/>
                </a:lnTo>
                <a:lnTo>
                  <a:pt x="354" y="401"/>
                </a:lnTo>
                <a:lnTo>
                  <a:pt x="354" y="401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lnTo>
                  <a:pt x="354" y="400"/>
                </a:lnTo>
                <a:close/>
                <a:moveTo>
                  <a:pt x="351" y="375"/>
                </a:moveTo>
                <a:lnTo>
                  <a:pt x="351" y="376"/>
                </a:lnTo>
                <a:lnTo>
                  <a:pt x="351" y="378"/>
                </a:lnTo>
                <a:lnTo>
                  <a:pt x="351" y="381"/>
                </a:lnTo>
                <a:lnTo>
                  <a:pt x="351" y="381"/>
                </a:lnTo>
                <a:lnTo>
                  <a:pt x="350" y="381"/>
                </a:lnTo>
                <a:lnTo>
                  <a:pt x="350" y="379"/>
                </a:lnTo>
                <a:lnTo>
                  <a:pt x="348" y="378"/>
                </a:lnTo>
                <a:lnTo>
                  <a:pt x="350" y="376"/>
                </a:lnTo>
                <a:lnTo>
                  <a:pt x="350" y="376"/>
                </a:lnTo>
                <a:lnTo>
                  <a:pt x="351" y="375"/>
                </a:lnTo>
                <a:close/>
                <a:moveTo>
                  <a:pt x="66" y="370"/>
                </a:moveTo>
                <a:lnTo>
                  <a:pt x="66" y="370"/>
                </a:lnTo>
                <a:lnTo>
                  <a:pt x="66" y="370"/>
                </a:lnTo>
                <a:lnTo>
                  <a:pt x="66" y="370"/>
                </a:lnTo>
                <a:lnTo>
                  <a:pt x="66" y="372"/>
                </a:lnTo>
                <a:lnTo>
                  <a:pt x="66" y="372"/>
                </a:lnTo>
                <a:lnTo>
                  <a:pt x="66" y="372"/>
                </a:lnTo>
                <a:lnTo>
                  <a:pt x="66" y="370"/>
                </a:lnTo>
                <a:lnTo>
                  <a:pt x="66" y="370"/>
                </a:lnTo>
                <a:close/>
                <a:moveTo>
                  <a:pt x="353" y="367"/>
                </a:moveTo>
                <a:lnTo>
                  <a:pt x="354" y="367"/>
                </a:lnTo>
                <a:lnTo>
                  <a:pt x="354" y="368"/>
                </a:lnTo>
                <a:lnTo>
                  <a:pt x="354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8"/>
                </a:lnTo>
                <a:lnTo>
                  <a:pt x="353" y="367"/>
                </a:lnTo>
                <a:close/>
                <a:moveTo>
                  <a:pt x="359" y="359"/>
                </a:moveTo>
                <a:lnTo>
                  <a:pt x="359" y="361"/>
                </a:lnTo>
                <a:lnTo>
                  <a:pt x="358" y="361"/>
                </a:lnTo>
                <a:lnTo>
                  <a:pt x="358" y="359"/>
                </a:lnTo>
                <a:lnTo>
                  <a:pt x="358" y="359"/>
                </a:lnTo>
                <a:lnTo>
                  <a:pt x="359" y="359"/>
                </a:lnTo>
                <a:close/>
                <a:moveTo>
                  <a:pt x="354" y="345"/>
                </a:moveTo>
                <a:lnTo>
                  <a:pt x="354" y="345"/>
                </a:lnTo>
                <a:lnTo>
                  <a:pt x="354" y="346"/>
                </a:lnTo>
                <a:lnTo>
                  <a:pt x="354" y="348"/>
                </a:lnTo>
                <a:lnTo>
                  <a:pt x="353" y="346"/>
                </a:lnTo>
                <a:lnTo>
                  <a:pt x="354" y="345"/>
                </a:lnTo>
                <a:lnTo>
                  <a:pt x="354" y="345"/>
                </a:lnTo>
                <a:close/>
                <a:moveTo>
                  <a:pt x="359" y="337"/>
                </a:moveTo>
                <a:lnTo>
                  <a:pt x="359" y="338"/>
                </a:lnTo>
                <a:lnTo>
                  <a:pt x="359" y="338"/>
                </a:lnTo>
                <a:lnTo>
                  <a:pt x="359" y="340"/>
                </a:lnTo>
                <a:lnTo>
                  <a:pt x="359" y="342"/>
                </a:lnTo>
                <a:lnTo>
                  <a:pt x="359" y="342"/>
                </a:lnTo>
                <a:lnTo>
                  <a:pt x="359" y="343"/>
                </a:lnTo>
                <a:lnTo>
                  <a:pt x="358" y="343"/>
                </a:lnTo>
                <a:lnTo>
                  <a:pt x="358" y="343"/>
                </a:lnTo>
                <a:lnTo>
                  <a:pt x="358" y="345"/>
                </a:lnTo>
                <a:lnTo>
                  <a:pt x="356" y="346"/>
                </a:lnTo>
                <a:lnTo>
                  <a:pt x="358" y="346"/>
                </a:lnTo>
                <a:lnTo>
                  <a:pt x="358" y="351"/>
                </a:lnTo>
                <a:lnTo>
                  <a:pt x="358" y="353"/>
                </a:lnTo>
                <a:lnTo>
                  <a:pt x="356" y="353"/>
                </a:lnTo>
                <a:lnTo>
                  <a:pt x="356" y="356"/>
                </a:lnTo>
                <a:lnTo>
                  <a:pt x="356" y="357"/>
                </a:lnTo>
                <a:lnTo>
                  <a:pt x="356" y="359"/>
                </a:lnTo>
                <a:lnTo>
                  <a:pt x="354" y="359"/>
                </a:lnTo>
                <a:lnTo>
                  <a:pt x="354" y="359"/>
                </a:lnTo>
                <a:lnTo>
                  <a:pt x="354" y="361"/>
                </a:lnTo>
                <a:lnTo>
                  <a:pt x="356" y="361"/>
                </a:lnTo>
                <a:lnTo>
                  <a:pt x="356" y="361"/>
                </a:lnTo>
                <a:lnTo>
                  <a:pt x="354" y="362"/>
                </a:lnTo>
                <a:lnTo>
                  <a:pt x="354" y="365"/>
                </a:lnTo>
                <a:lnTo>
                  <a:pt x="354" y="367"/>
                </a:lnTo>
                <a:lnTo>
                  <a:pt x="354" y="367"/>
                </a:lnTo>
                <a:lnTo>
                  <a:pt x="353" y="367"/>
                </a:lnTo>
                <a:lnTo>
                  <a:pt x="351" y="364"/>
                </a:lnTo>
                <a:lnTo>
                  <a:pt x="351" y="362"/>
                </a:lnTo>
                <a:lnTo>
                  <a:pt x="351" y="361"/>
                </a:lnTo>
                <a:lnTo>
                  <a:pt x="351" y="361"/>
                </a:lnTo>
                <a:lnTo>
                  <a:pt x="353" y="361"/>
                </a:lnTo>
                <a:lnTo>
                  <a:pt x="353" y="359"/>
                </a:lnTo>
                <a:lnTo>
                  <a:pt x="353" y="357"/>
                </a:lnTo>
                <a:lnTo>
                  <a:pt x="353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6"/>
                </a:lnTo>
                <a:lnTo>
                  <a:pt x="354" y="354"/>
                </a:lnTo>
                <a:lnTo>
                  <a:pt x="354" y="354"/>
                </a:lnTo>
                <a:lnTo>
                  <a:pt x="354" y="354"/>
                </a:lnTo>
                <a:lnTo>
                  <a:pt x="354" y="351"/>
                </a:lnTo>
                <a:lnTo>
                  <a:pt x="354" y="351"/>
                </a:lnTo>
                <a:lnTo>
                  <a:pt x="354" y="349"/>
                </a:lnTo>
                <a:lnTo>
                  <a:pt x="354" y="348"/>
                </a:lnTo>
                <a:lnTo>
                  <a:pt x="354" y="348"/>
                </a:lnTo>
                <a:lnTo>
                  <a:pt x="356" y="346"/>
                </a:lnTo>
                <a:lnTo>
                  <a:pt x="356" y="345"/>
                </a:lnTo>
                <a:lnTo>
                  <a:pt x="356" y="345"/>
                </a:lnTo>
                <a:lnTo>
                  <a:pt x="356" y="342"/>
                </a:lnTo>
                <a:lnTo>
                  <a:pt x="356" y="340"/>
                </a:lnTo>
                <a:lnTo>
                  <a:pt x="358" y="338"/>
                </a:lnTo>
                <a:lnTo>
                  <a:pt x="359" y="337"/>
                </a:lnTo>
                <a:lnTo>
                  <a:pt x="359" y="337"/>
                </a:lnTo>
                <a:close/>
                <a:moveTo>
                  <a:pt x="138" y="0"/>
                </a:moveTo>
                <a:lnTo>
                  <a:pt x="138" y="0"/>
                </a:lnTo>
                <a:lnTo>
                  <a:pt x="140" y="1"/>
                </a:lnTo>
                <a:lnTo>
                  <a:pt x="140" y="1"/>
                </a:lnTo>
                <a:lnTo>
                  <a:pt x="140" y="1"/>
                </a:lnTo>
                <a:lnTo>
                  <a:pt x="142" y="0"/>
                </a:lnTo>
                <a:lnTo>
                  <a:pt x="142" y="1"/>
                </a:lnTo>
                <a:lnTo>
                  <a:pt x="142" y="1"/>
                </a:lnTo>
                <a:lnTo>
                  <a:pt x="142" y="3"/>
                </a:lnTo>
                <a:lnTo>
                  <a:pt x="142" y="4"/>
                </a:lnTo>
                <a:lnTo>
                  <a:pt x="143" y="6"/>
                </a:lnTo>
                <a:lnTo>
                  <a:pt x="143" y="9"/>
                </a:lnTo>
                <a:lnTo>
                  <a:pt x="145" y="12"/>
                </a:lnTo>
                <a:lnTo>
                  <a:pt x="145" y="14"/>
                </a:lnTo>
                <a:lnTo>
                  <a:pt x="146" y="15"/>
                </a:lnTo>
                <a:lnTo>
                  <a:pt x="149" y="15"/>
                </a:lnTo>
                <a:lnTo>
                  <a:pt x="151" y="15"/>
                </a:lnTo>
                <a:lnTo>
                  <a:pt x="153" y="17"/>
                </a:lnTo>
                <a:lnTo>
                  <a:pt x="154" y="19"/>
                </a:lnTo>
                <a:lnTo>
                  <a:pt x="154" y="19"/>
                </a:lnTo>
                <a:lnTo>
                  <a:pt x="156" y="20"/>
                </a:lnTo>
                <a:lnTo>
                  <a:pt x="156" y="20"/>
                </a:lnTo>
                <a:lnTo>
                  <a:pt x="156" y="20"/>
                </a:lnTo>
                <a:lnTo>
                  <a:pt x="154" y="22"/>
                </a:lnTo>
                <a:lnTo>
                  <a:pt x="153" y="23"/>
                </a:lnTo>
                <a:lnTo>
                  <a:pt x="153" y="23"/>
                </a:lnTo>
                <a:lnTo>
                  <a:pt x="153" y="25"/>
                </a:lnTo>
                <a:lnTo>
                  <a:pt x="153" y="27"/>
                </a:lnTo>
                <a:lnTo>
                  <a:pt x="153" y="28"/>
                </a:lnTo>
                <a:lnTo>
                  <a:pt x="153" y="30"/>
                </a:lnTo>
                <a:lnTo>
                  <a:pt x="153" y="33"/>
                </a:lnTo>
                <a:lnTo>
                  <a:pt x="154" y="34"/>
                </a:lnTo>
                <a:lnTo>
                  <a:pt x="154" y="34"/>
                </a:lnTo>
                <a:lnTo>
                  <a:pt x="156" y="34"/>
                </a:lnTo>
                <a:lnTo>
                  <a:pt x="156" y="36"/>
                </a:lnTo>
                <a:lnTo>
                  <a:pt x="157" y="36"/>
                </a:lnTo>
                <a:lnTo>
                  <a:pt x="157" y="38"/>
                </a:lnTo>
                <a:lnTo>
                  <a:pt x="157" y="38"/>
                </a:lnTo>
                <a:lnTo>
                  <a:pt x="157" y="39"/>
                </a:lnTo>
                <a:lnTo>
                  <a:pt x="157" y="39"/>
                </a:lnTo>
                <a:lnTo>
                  <a:pt x="157" y="41"/>
                </a:lnTo>
                <a:lnTo>
                  <a:pt x="157" y="41"/>
                </a:lnTo>
                <a:lnTo>
                  <a:pt x="159" y="42"/>
                </a:lnTo>
                <a:lnTo>
                  <a:pt x="159" y="42"/>
                </a:lnTo>
                <a:lnTo>
                  <a:pt x="159" y="44"/>
                </a:lnTo>
                <a:lnTo>
                  <a:pt x="159" y="44"/>
                </a:lnTo>
                <a:lnTo>
                  <a:pt x="159" y="45"/>
                </a:lnTo>
                <a:lnTo>
                  <a:pt x="159" y="47"/>
                </a:lnTo>
                <a:lnTo>
                  <a:pt x="159" y="49"/>
                </a:lnTo>
                <a:lnTo>
                  <a:pt x="159" y="49"/>
                </a:lnTo>
                <a:lnTo>
                  <a:pt x="157" y="49"/>
                </a:lnTo>
                <a:lnTo>
                  <a:pt x="157" y="50"/>
                </a:lnTo>
                <a:lnTo>
                  <a:pt x="156" y="50"/>
                </a:lnTo>
                <a:lnTo>
                  <a:pt x="154" y="52"/>
                </a:lnTo>
                <a:lnTo>
                  <a:pt x="154" y="50"/>
                </a:lnTo>
                <a:lnTo>
                  <a:pt x="153" y="49"/>
                </a:lnTo>
                <a:lnTo>
                  <a:pt x="153" y="49"/>
                </a:lnTo>
                <a:lnTo>
                  <a:pt x="153" y="49"/>
                </a:lnTo>
                <a:lnTo>
                  <a:pt x="151" y="47"/>
                </a:lnTo>
                <a:lnTo>
                  <a:pt x="151" y="47"/>
                </a:lnTo>
                <a:lnTo>
                  <a:pt x="149" y="47"/>
                </a:lnTo>
                <a:lnTo>
                  <a:pt x="148" y="49"/>
                </a:lnTo>
                <a:lnTo>
                  <a:pt x="146" y="49"/>
                </a:lnTo>
                <a:lnTo>
                  <a:pt x="146" y="49"/>
                </a:lnTo>
                <a:lnTo>
                  <a:pt x="148" y="49"/>
                </a:lnTo>
                <a:lnTo>
                  <a:pt x="148" y="50"/>
                </a:lnTo>
                <a:lnTo>
                  <a:pt x="148" y="52"/>
                </a:lnTo>
                <a:lnTo>
                  <a:pt x="148" y="53"/>
                </a:lnTo>
                <a:lnTo>
                  <a:pt x="148" y="53"/>
                </a:lnTo>
                <a:lnTo>
                  <a:pt x="151" y="56"/>
                </a:lnTo>
                <a:lnTo>
                  <a:pt x="153" y="56"/>
                </a:lnTo>
                <a:lnTo>
                  <a:pt x="153" y="58"/>
                </a:lnTo>
                <a:lnTo>
                  <a:pt x="151" y="58"/>
                </a:lnTo>
                <a:lnTo>
                  <a:pt x="151" y="60"/>
                </a:lnTo>
                <a:lnTo>
                  <a:pt x="151" y="61"/>
                </a:lnTo>
                <a:lnTo>
                  <a:pt x="153" y="63"/>
                </a:lnTo>
                <a:lnTo>
                  <a:pt x="153" y="63"/>
                </a:lnTo>
                <a:lnTo>
                  <a:pt x="153" y="64"/>
                </a:lnTo>
                <a:lnTo>
                  <a:pt x="153" y="66"/>
                </a:lnTo>
                <a:lnTo>
                  <a:pt x="153" y="66"/>
                </a:lnTo>
                <a:lnTo>
                  <a:pt x="153" y="67"/>
                </a:lnTo>
                <a:lnTo>
                  <a:pt x="153" y="67"/>
                </a:lnTo>
                <a:lnTo>
                  <a:pt x="153" y="67"/>
                </a:lnTo>
                <a:lnTo>
                  <a:pt x="154" y="67"/>
                </a:lnTo>
                <a:lnTo>
                  <a:pt x="154" y="67"/>
                </a:lnTo>
                <a:lnTo>
                  <a:pt x="156" y="67"/>
                </a:lnTo>
                <a:lnTo>
                  <a:pt x="156" y="67"/>
                </a:lnTo>
                <a:lnTo>
                  <a:pt x="156" y="66"/>
                </a:lnTo>
                <a:lnTo>
                  <a:pt x="156" y="66"/>
                </a:lnTo>
                <a:lnTo>
                  <a:pt x="157" y="66"/>
                </a:lnTo>
                <a:lnTo>
                  <a:pt x="159" y="69"/>
                </a:lnTo>
                <a:lnTo>
                  <a:pt x="160" y="71"/>
                </a:lnTo>
                <a:lnTo>
                  <a:pt x="160" y="71"/>
                </a:lnTo>
                <a:lnTo>
                  <a:pt x="160" y="71"/>
                </a:lnTo>
                <a:lnTo>
                  <a:pt x="162" y="72"/>
                </a:lnTo>
                <a:lnTo>
                  <a:pt x="164" y="72"/>
                </a:lnTo>
                <a:lnTo>
                  <a:pt x="164" y="74"/>
                </a:lnTo>
                <a:lnTo>
                  <a:pt x="165" y="74"/>
                </a:lnTo>
                <a:lnTo>
                  <a:pt x="167" y="74"/>
                </a:lnTo>
                <a:lnTo>
                  <a:pt x="168" y="74"/>
                </a:lnTo>
                <a:lnTo>
                  <a:pt x="168" y="74"/>
                </a:lnTo>
                <a:lnTo>
                  <a:pt x="168" y="74"/>
                </a:lnTo>
                <a:lnTo>
                  <a:pt x="170" y="74"/>
                </a:lnTo>
                <a:lnTo>
                  <a:pt x="171" y="75"/>
                </a:lnTo>
                <a:lnTo>
                  <a:pt x="173" y="75"/>
                </a:lnTo>
                <a:lnTo>
                  <a:pt x="173" y="77"/>
                </a:lnTo>
                <a:lnTo>
                  <a:pt x="173" y="77"/>
                </a:lnTo>
                <a:lnTo>
                  <a:pt x="173" y="79"/>
                </a:lnTo>
                <a:lnTo>
                  <a:pt x="173" y="80"/>
                </a:lnTo>
                <a:lnTo>
                  <a:pt x="175" y="80"/>
                </a:lnTo>
                <a:lnTo>
                  <a:pt x="176" y="80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1" y="83"/>
                </a:lnTo>
                <a:lnTo>
                  <a:pt x="183" y="83"/>
                </a:lnTo>
                <a:lnTo>
                  <a:pt x="184" y="85"/>
                </a:lnTo>
                <a:lnTo>
                  <a:pt x="184" y="86"/>
                </a:lnTo>
                <a:lnTo>
                  <a:pt x="184" y="85"/>
                </a:lnTo>
                <a:lnTo>
                  <a:pt x="184" y="86"/>
                </a:lnTo>
                <a:lnTo>
                  <a:pt x="183" y="86"/>
                </a:lnTo>
                <a:lnTo>
                  <a:pt x="183" y="86"/>
                </a:lnTo>
                <a:lnTo>
                  <a:pt x="179" y="88"/>
                </a:lnTo>
                <a:lnTo>
                  <a:pt x="179" y="90"/>
                </a:lnTo>
                <a:lnTo>
                  <a:pt x="178" y="90"/>
                </a:lnTo>
                <a:lnTo>
                  <a:pt x="176" y="93"/>
                </a:lnTo>
                <a:lnTo>
                  <a:pt x="175" y="96"/>
                </a:lnTo>
                <a:lnTo>
                  <a:pt x="175" y="97"/>
                </a:lnTo>
                <a:lnTo>
                  <a:pt x="175" y="99"/>
                </a:lnTo>
                <a:lnTo>
                  <a:pt x="173" y="101"/>
                </a:lnTo>
                <a:lnTo>
                  <a:pt x="173" y="102"/>
                </a:lnTo>
                <a:lnTo>
                  <a:pt x="171" y="102"/>
                </a:lnTo>
                <a:lnTo>
                  <a:pt x="171" y="104"/>
                </a:lnTo>
                <a:lnTo>
                  <a:pt x="171" y="107"/>
                </a:lnTo>
                <a:lnTo>
                  <a:pt x="171" y="107"/>
                </a:lnTo>
                <a:lnTo>
                  <a:pt x="173" y="107"/>
                </a:lnTo>
                <a:lnTo>
                  <a:pt x="173" y="108"/>
                </a:lnTo>
                <a:lnTo>
                  <a:pt x="175" y="110"/>
                </a:lnTo>
                <a:lnTo>
                  <a:pt x="176" y="110"/>
                </a:lnTo>
                <a:lnTo>
                  <a:pt x="178" y="110"/>
                </a:lnTo>
                <a:lnTo>
                  <a:pt x="178" y="110"/>
                </a:lnTo>
                <a:lnTo>
                  <a:pt x="178" y="110"/>
                </a:lnTo>
                <a:lnTo>
                  <a:pt x="179" y="110"/>
                </a:lnTo>
                <a:lnTo>
                  <a:pt x="179" y="110"/>
                </a:lnTo>
                <a:lnTo>
                  <a:pt x="181" y="112"/>
                </a:lnTo>
                <a:lnTo>
                  <a:pt x="181" y="112"/>
                </a:lnTo>
                <a:lnTo>
                  <a:pt x="183" y="113"/>
                </a:lnTo>
                <a:lnTo>
                  <a:pt x="186" y="113"/>
                </a:lnTo>
                <a:lnTo>
                  <a:pt x="187" y="115"/>
                </a:lnTo>
                <a:lnTo>
                  <a:pt x="187" y="115"/>
                </a:lnTo>
                <a:lnTo>
                  <a:pt x="189" y="116"/>
                </a:lnTo>
                <a:lnTo>
                  <a:pt x="189" y="116"/>
                </a:lnTo>
                <a:lnTo>
                  <a:pt x="192" y="119"/>
                </a:lnTo>
                <a:lnTo>
                  <a:pt x="194" y="119"/>
                </a:lnTo>
                <a:lnTo>
                  <a:pt x="195" y="121"/>
                </a:lnTo>
                <a:lnTo>
                  <a:pt x="197" y="121"/>
                </a:lnTo>
                <a:lnTo>
                  <a:pt x="198" y="121"/>
                </a:lnTo>
                <a:lnTo>
                  <a:pt x="198" y="121"/>
                </a:lnTo>
                <a:lnTo>
                  <a:pt x="198" y="121"/>
                </a:lnTo>
                <a:lnTo>
                  <a:pt x="200" y="121"/>
                </a:lnTo>
                <a:lnTo>
                  <a:pt x="201" y="121"/>
                </a:lnTo>
                <a:lnTo>
                  <a:pt x="203" y="124"/>
                </a:lnTo>
                <a:lnTo>
                  <a:pt x="206" y="124"/>
                </a:lnTo>
                <a:lnTo>
                  <a:pt x="208" y="124"/>
                </a:lnTo>
                <a:lnTo>
                  <a:pt x="209" y="124"/>
                </a:lnTo>
                <a:lnTo>
                  <a:pt x="209" y="126"/>
                </a:lnTo>
                <a:lnTo>
                  <a:pt x="209" y="127"/>
                </a:lnTo>
                <a:lnTo>
                  <a:pt x="212" y="127"/>
                </a:lnTo>
                <a:lnTo>
                  <a:pt x="214" y="129"/>
                </a:lnTo>
                <a:lnTo>
                  <a:pt x="217" y="129"/>
                </a:lnTo>
                <a:lnTo>
                  <a:pt x="217" y="129"/>
                </a:lnTo>
                <a:lnTo>
                  <a:pt x="219" y="129"/>
                </a:lnTo>
                <a:lnTo>
                  <a:pt x="219" y="129"/>
                </a:lnTo>
                <a:lnTo>
                  <a:pt x="220" y="127"/>
                </a:lnTo>
                <a:lnTo>
                  <a:pt x="222" y="129"/>
                </a:lnTo>
                <a:lnTo>
                  <a:pt x="225" y="129"/>
                </a:lnTo>
                <a:lnTo>
                  <a:pt x="225" y="129"/>
                </a:lnTo>
                <a:lnTo>
                  <a:pt x="227" y="129"/>
                </a:lnTo>
                <a:lnTo>
                  <a:pt x="228" y="127"/>
                </a:lnTo>
                <a:lnTo>
                  <a:pt x="230" y="127"/>
                </a:lnTo>
                <a:lnTo>
                  <a:pt x="231" y="129"/>
                </a:lnTo>
                <a:lnTo>
                  <a:pt x="235" y="130"/>
                </a:lnTo>
                <a:lnTo>
                  <a:pt x="236" y="130"/>
                </a:lnTo>
                <a:lnTo>
                  <a:pt x="238" y="132"/>
                </a:lnTo>
                <a:lnTo>
                  <a:pt x="238" y="132"/>
                </a:lnTo>
                <a:lnTo>
                  <a:pt x="238" y="134"/>
                </a:lnTo>
                <a:lnTo>
                  <a:pt x="238" y="135"/>
                </a:lnTo>
                <a:lnTo>
                  <a:pt x="241" y="137"/>
                </a:lnTo>
                <a:lnTo>
                  <a:pt x="242" y="137"/>
                </a:lnTo>
                <a:lnTo>
                  <a:pt x="244" y="137"/>
                </a:lnTo>
                <a:lnTo>
                  <a:pt x="244" y="137"/>
                </a:lnTo>
                <a:lnTo>
                  <a:pt x="244" y="137"/>
                </a:lnTo>
                <a:lnTo>
                  <a:pt x="246" y="138"/>
                </a:lnTo>
                <a:lnTo>
                  <a:pt x="246" y="138"/>
                </a:lnTo>
                <a:lnTo>
                  <a:pt x="246" y="138"/>
                </a:lnTo>
                <a:lnTo>
                  <a:pt x="247" y="140"/>
                </a:lnTo>
                <a:lnTo>
                  <a:pt x="249" y="138"/>
                </a:lnTo>
                <a:lnTo>
                  <a:pt x="250" y="138"/>
                </a:lnTo>
                <a:lnTo>
                  <a:pt x="252" y="138"/>
                </a:lnTo>
                <a:lnTo>
                  <a:pt x="252" y="138"/>
                </a:lnTo>
                <a:lnTo>
                  <a:pt x="253" y="140"/>
                </a:lnTo>
                <a:lnTo>
                  <a:pt x="253" y="142"/>
                </a:lnTo>
                <a:lnTo>
                  <a:pt x="253" y="142"/>
                </a:lnTo>
                <a:lnTo>
                  <a:pt x="255" y="142"/>
                </a:lnTo>
                <a:lnTo>
                  <a:pt x="257" y="140"/>
                </a:lnTo>
                <a:lnTo>
                  <a:pt x="258" y="142"/>
                </a:lnTo>
                <a:lnTo>
                  <a:pt x="260" y="142"/>
                </a:lnTo>
                <a:lnTo>
                  <a:pt x="263" y="142"/>
                </a:lnTo>
                <a:lnTo>
                  <a:pt x="263" y="142"/>
                </a:lnTo>
                <a:lnTo>
                  <a:pt x="265" y="143"/>
                </a:lnTo>
                <a:lnTo>
                  <a:pt x="268" y="145"/>
                </a:lnTo>
                <a:lnTo>
                  <a:pt x="268" y="143"/>
                </a:lnTo>
                <a:lnTo>
                  <a:pt x="272" y="142"/>
                </a:lnTo>
                <a:lnTo>
                  <a:pt x="272" y="142"/>
                </a:lnTo>
                <a:lnTo>
                  <a:pt x="272" y="145"/>
                </a:lnTo>
                <a:lnTo>
                  <a:pt x="274" y="145"/>
                </a:lnTo>
                <a:lnTo>
                  <a:pt x="276" y="145"/>
                </a:lnTo>
                <a:lnTo>
                  <a:pt x="277" y="145"/>
                </a:lnTo>
                <a:lnTo>
                  <a:pt x="279" y="145"/>
                </a:lnTo>
                <a:lnTo>
                  <a:pt x="280" y="145"/>
                </a:lnTo>
                <a:lnTo>
                  <a:pt x="282" y="145"/>
                </a:lnTo>
                <a:lnTo>
                  <a:pt x="283" y="145"/>
                </a:lnTo>
                <a:lnTo>
                  <a:pt x="287" y="145"/>
                </a:lnTo>
                <a:lnTo>
                  <a:pt x="287" y="145"/>
                </a:lnTo>
                <a:lnTo>
                  <a:pt x="287" y="145"/>
                </a:lnTo>
                <a:lnTo>
                  <a:pt x="288" y="142"/>
                </a:lnTo>
                <a:lnTo>
                  <a:pt x="288" y="140"/>
                </a:lnTo>
                <a:lnTo>
                  <a:pt x="288" y="138"/>
                </a:lnTo>
                <a:lnTo>
                  <a:pt x="288" y="137"/>
                </a:lnTo>
                <a:lnTo>
                  <a:pt x="285" y="134"/>
                </a:lnTo>
                <a:lnTo>
                  <a:pt x="285" y="134"/>
                </a:lnTo>
                <a:lnTo>
                  <a:pt x="287" y="129"/>
                </a:lnTo>
                <a:lnTo>
                  <a:pt x="287" y="126"/>
                </a:lnTo>
                <a:lnTo>
                  <a:pt x="288" y="126"/>
                </a:lnTo>
                <a:lnTo>
                  <a:pt x="288" y="124"/>
                </a:lnTo>
                <a:lnTo>
                  <a:pt x="288" y="123"/>
                </a:lnTo>
                <a:lnTo>
                  <a:pt x="288" y="123"/>
                </a:lnTo>
                <a:lnTo>
                  <a:pt x="288" y="121"/>
                </a:lnTo>
                <a:lnTo>
                  <a:pt x="287" y="121"/>
                </a:lnTo>
                <a:lnTo>
                  <a:pt x="288" y="121"/>
                </a:lnTo>
                <a:lnTo>
                  <a:pt x="288" y="121"/>
                </a:lnTo>
                <a:lnTo>
                  <a:pt x="290" y="119"/>
                </a:lnTo>
                <a:lnTo>
                  <a:pt x="291" y="119"/>
                </a:lnTo>
                <a:lnTo>
                  <a:pt x="293" y="119"/>
                </a:lnTo>
                <a:lnTo>
                  <a:pt x="293" y="119"/>
                </a:lnTo>
                <a:lnTo>
                  <a:pt x="294" y="118"/>
                </a:lnTo>
                <a:lnTo>
                  <a:pt x="294" y="118"/>
                </a:lnTo>
                <a:lnTo>
                  <a:pt x="296" y="119"/>
                </a:lnTo>
                <a:lnTo>
                  <a:pt x="298" y="119"/>
                </a:lnTo>
                <a:lnTo>
                  <a:pt x="298" y="121"/>
                </a:lnTo>
                <a:lnTo>
                  <a:pt x="298" y="121"/>
                </a:lnTo>
                <a:lnTo>
                  <a:pt x="298" y="123"/>
                </a:lnTo>
                <a:lnTo>
                  <a:pt x="296" y="127"/>
                </a:lnTo>
                <a:lnTo>
                  <a:pt x="298" y="129"/>
                </a:lnTo>
                <a:lnTo>
                  <a:pt x="298" y="129"/>
                </a:lnTo>
                <a:lnTo>
                  <a:pt x="299" y="130"/>
                </a:lnTo>
                <a:lnTo>
                  <a:pt x="299" y="130"/>
                </a:lnTo>
                <a:lnTo>
                  <a:pt x="298" y="132"/>
                </a:lnTo>
                <a:lnTo>
                  <a:pt x="296" y="132"/>
                </a:lnTo>
                <a:lnTo>
                  <a:pt x="298" y="134"/>
                </a:lnTo>
                <a:lnTo>
                  <a:pt x="298" y="134"/>
                </a:lnTo>
                <a:lnTo>
                  <a:pt x="298" y="134"/>
                </a:lnTo>
                <a:lnTo>
                  <a:pt x="298" y="135"/>
                </a:lnTo>
                <a:lnTo>
                  <a:pt x="299" y="137"/>
                </a:lnTo>
                <a:lnTo>
                  <a:pt x="301" y="137"/>
                </a:lnTo>
                <a:lnTo>
                  <a:pt x="302" y="138"/>
                </a:lnTo>
                <a:lnTo>
                  <a:pt x="305" y="137"/>
                </a:lnTo>
                <a:lnTo>
                  <a:pt x="305" y="138"/>
                </a:lnTo>
                <a:lnTo>
                  <a:pt x="307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38"/>
                </a:lnTo>
                <a:lnTo>
                  <a:pt x="309" y="140"/>
                </a:lnTo>
                <a:lnTo>
                  <a:pt x="309" y="140"/>
                </a:lnTo>
                <a:lnTo>
                  <a:pt x="310" y="140"/>
                </a:lnTo>
                <a:lnTo>
                  <a:pt x="312" y="140"/>
                </a:lnTo>
                <a:lnTo>
                  <a:pt x="313" y="140"/>
                </a:lnTo>
                <a:lnTo>
                  <a:pt x="317" y="138"/>
                </a:lnTo>
                <a:lnTo>
                  <a:pt x="318" y="137"/>
                </a:lnTo>
                <a:lnTo>
                  <a:pt x="318" y="137"/>
                </a:lnTo>
                <a:lnTo>
                  <a:pt x="320" y="137"/>
                </a:lnTo>
                <a:lnTo>
                  <a:pt x="321" y="137"/>
                </a:lnTo>
                <a:lnTo>
                  <a:pt x="323" y="138"/>
                </a:lnTo>
                <a:lnTo>
                  <a:pt x="324" y="138"/>
                </a:lnTo>
                <a:lnTo>
                  <a:pt x="326" y="138"/>
                </a:lnTo>
                <a:lnTo>
                  <a:pt x="328" y="138"/>
                </a:lnTo>
                <a:lnTo>
                  <a:pt x="331" y="138"/>
                </a:lnTo>
                <a:lnTo>
                  <a:pt x="334" y="138"/>
                </a:lnTo>
                <a:lnTo>
                  <a:pt x="335" y="137"/>
                </a:lnTo>
                <a:lnTo>
                  <a:pt x="335" y="137"/>
                </a:lnTo>
                <a:lnTo>
                  <a:pt x="337" y="138"/>
                </a:lnTo>
                <a:lnTo>
                  <a:pt x="339" y="138"/>
                </a:lnTo>
                <a:lnTo>
                  <a:pt x="340" y="138"/>
                </a:lnTo>
                <a:lnTo>
                  <a:pt x="342" y="137"/>
                </a:lnTo>
                <a:lnTo>
                  <a:pt x="342" y="137"/>
                </a:lnTo>
                <a:lnTo>
                  <a:pt x="343" y="137"/>
                </a:lnTo>
                <a:lnTo>
                  <a:pt x="343" y="137"/>
                </a:lnTo>
                <a:lnTo>
                  <a:pt x="345" y="137"/>
                </a:lnTo>
                <a:lnTo>
                  <a:pt x="345" y="137"/>
                </a:lnTo>
                <a:lnTo>
                  <a:pt x="345" y="135"/>
                </a:lnTo>
                <a:lnTo>
                  <a:pt x="343" y="135"/>
                </a:lnTo>
                <a:lnTo>
                  <a:pt x="343" y="134"/>
                </a:lnTo>
                <a:lnTo>
                  <a:pt x="343" y="134"/>
                </a:lnTo>
                <a:lnTo>
                  <a:pt x="343" y="134"/>
                </a:lnTo>
                <a:lnTo>
                  <a:pt x="345" y="132"/>
                </a:lnTo>
                <a:lnTo>
                  <a:pt x="345" y="130"/>
                </a:lnTo>
                <a:lnTo>
                  <a:pt x="345" y="129"/>
                </a:lnTo>
                <a:lnTo>
                  <a:pt x="343" y="129"/>
                </a:lnTo>
                <a:lnTo>
                  <a:pt x="343" y="127"/>
                </a:lnTo>
                <a:lnTo>
                  <a:pt x="342" y="129"/>
                </a:lnTo>
                <a:lnTo>
                  <a:pt x="340" y="129"/>
                </a:lnTo>
                <a:lnTo>
                  <a:pt x="339" y="127"/>
                </a:lnTo>
                <a:lnTo>
                  <a:pt x="339" y="127"/>
                </a:lnTo>
                <a:lnTo>
                  <a:pt x="337" y="126"/>
                </a:lnTo>
                <a:lnTo>
                  <a:pt x="339" y="124"/>
                </a:lnTo>
                <a:lnTo>
                  <a:pt x="339" y="124"/>
                </a:lnTo>
                <a:lnTo>
                  <a:pt x="339" y="124"/>
                </a:lnTo>
                <a:lnTo>
                  <a:pt x="340" y="124"/>
                </a:lnTo>
                <a:lnTo>
                  <a:pt x="342" y="124"/>
                </a:lnTo>
                <a:lnTo>
                  <a:pt x="342" y="124"/>
                </a:lnTo>
                <a:lnTo>
                  <a:pt x="343" y="124"/>
                </a:lnTo>
                <a:lnTo>
                  <a:pt x="345" y="123"/>
                </a:lnTo>
                <a:lnTo>
                  <a:pt x="346" y="123"/>
                </a:lnTo>
                <a:lnTo>
                  <a:pt x="346" y="123"/>
                </a:lnTo>
                <a:lnTo>
                  <a:pt x="348" y="123"/>
                </a:lnTo>
                <a:lnTo>
                  <a:pt x="348" y="123"/>
                </a:lnTo>
                <a:lnTo>
                  <a:pt x="348" y="123"/>
                </a:lnTo>
                <a:lnTo>
                  <a:pt x="350" y="123"/>
                </a:lnTo>
                <a:lnTo>
                  <a:pt x="351" y="123"/>
                </a:lnTo>
                <a:lnTo>
                  <a:pt x="351" y="121"/>
                </a:lnTo>
                <a:lnTo>
                  <a:pt x="353" y="121"/>
                </a:lnTo>
                <a:lnTo>
                  <a:pt x="354" y="119"/>
                </a:lnTo>
                <a:lnTo>
                  <a:pt x="354" y="119"/>
                </a:lnTo>
                <a:lnTo>
                  <a:pt x="353" y="119"/>
                </a:lnTo>
                <a:lnTo>
                  <a:pt x="353" y="119"/>
                </a:lnTo>
                <a:lnTo>
                  <a:pt x="353" y="118"/>
                </a:lnTo>
                <a:lnTo>
                  <a:pt x="354" y="118"/>
                </a:lnTo>
                <a:lnTo>
                  <a:pt x="356" y="116"/>
                </a:lnTo>
                <a:lnTo>
                  <a:pt x="359" y="115"/>
                </a:lnTo>
                <a:lnTo>
                  <a:pt x="359" y="113"/>
                </a:lnTo>
                <a:lnTo>
                  <a:pt x="361" y="112"/>
                </a:lnTo>
                <a:lnTo>
                  <a:pt x="361" y="110"/>
                </a:lnTo>
                <a:lnTo>
                  <a:pt x="362" y="110"/>
                </a:lnTo>
                <a:lnTo>
                  <a:pt x="364" y="110"/>
                </a:lnTo>
                <a:lnTo>
                  <a:pt x="367" y="108"/>
                </a:lnTo>
                <a:lnTo>
                  <a:pt x="369" y="108"/>
                </a:lnTo>
                <a:lnTo>
                  <a:pt x="372" y="107"/>
                </a:lnTo>
                <a:lnTo>
                  <a:pt x="372" y="107"/>
                </a:lnTo>
                <a:lnTo>
                  <a:pt x="373" y="105"/>
                </a:lnTo>
                <a:lnTo>
                  <a:pt x="373" y="105"/>
                </a:lnTo>
                <a:lnTo>
                  <a:pt x="375" y="104"/>
                </a:lnTo>
                <a:lnTo>
                  <a:pt x="375" y="104"/>
                </a:lnTo>
                <a:lnTo>
                  <a:pt x="376" y="102"/>
                </a:lnTo>
                <a:lnTo>
                  <a:pt x="380" y="101"/>
                </a:lnTo>
                <a:lnTo>
                  <a:pt x="381" y="99"/>
                </a:lnTo>
                <a:lnTo>
                  <a:pt x="383" y="99"/>
                </a:lnTo>
                <a:lnTo>
                  <a:pt x="383" y="101"/>
                </a:lnTo>
                <a:lnTo>
                  <a:pt x="384" y="101"/>
                </a:lnTo>
                <a:lnTo>
                  <a:pt x="384" y="101"/>
                </a:lnTo>
                <a:lnTo>
                  <a:pt x="386" y="102"/>
                </a:lnTo>
                <a:lnTo>
                  <a:pt x="387" y="102"/>
                </a:lnTo>
                <a:lnTo>
                  <a:pt x="389" y="102"/>
                </a:lnTo>
                <a:lnTo>
                  <a:pt x="391" y="104"/>
                </a:lnTo>
                <a:lnTo>
                  <a:pt x="392" y="104"/>
                </a:lnTo>
                <a:lnTo>
                  <a:pt x="392" y="104"/>
                </a:lnTo>
                <a:lnTo>
                  <a:pt x="394" y="104"/>
                </a:lnTo>
                <a:lnTo>
                  <a:pt x="394" y="102"/>
                </a:lnTo>
                <a:lnTo>
                  <a:pt x="394" y="102"/>
                </a:lnTo>
                <a:lnTo>
                  <a:pt x="394" y="102"/>
                </a:lnTo>
                <a:lnTo>
                  <a:pt x="394" y="101"/>
                </a:lnTo>
                <a:lnTo>
                  <a:pt x="397" y="99"/>
                </a:lnTo>
                <a:lnTo>
                  <a:pt x="400" y="97"/>
                </a:lnTo>
                <a:lnTo>
                  <a:pt x="402" y="97"/>
                </a:lnTo>
                <a:lnTo>
                  <a:pt x="403" y="97"/>
                </a:lnTo>
                <a:lnTo>
                  <a:pt x="403" y="97"/>
                </a:lnTo>
                <a:lnTo>
                  <a:pt x="405" y="101"/>
                </a:lnTo>
                <a:lnTo>
                  <a:pt x="405" y="101"/>
                </a:lnTo>
                <a:lnTo>
                  <a:pt x="406" y="101"/>
                </a:lnTo>
                <a:lnTo>
                  <a:pt x="406" y="101"/>
                </a:lnTo>
                <a:lnTo>
                  <a:pt x="406" y="101"/>
                </a:lnTo>
                <a:lnTo>
                  <a:pt x="405" y="102"/>
                </a:lnTo>
                <a:lnTo>
                  <a:pt x="405" y="102"/>
                </a:lnTo>
                <a:lnTo>
                  <a:pt x="403" y="102"/>
                </a:lnTo>
                <a:lnTo>
                  <a:pt x="403" y="105"/>
                </a:lnTo>
                <a:lnTo>
                  <a:pt x="403" y="105"/>
                </a:lnTo>
                <a:lnTo>
                  <a:pt x="403" y="105"/>
                </a:lnTo>
                <a:lnTo>
                  <a:pt x="406" y="104"/>
                </a:lnTo>
                <a:lnTo>
                  <a:pt x="408" y="104"/>
                </a:lnTo>
                <a:lnTo>
                  <a:pt x="408" y="104"/>
                </a:lnTo>
                <a:lnTo>
                  <a:pt x="408" y="105"/>
                </a:lnTo>
                <a:lnTo>
                  <a:pt x="410" y="107"/>
                </a:lnTo>
                <a:lnTo>
                  <a:pt x="410" y="108"/>
                </a:lnTo>
                <a:lnTo>
                  <a:pt x="408" y="110"/>
                </a:lnTo>
                <a:lnTo>
                  <a:pt x="406" y="112"/>
                </a:lnTo>
                <a:lnTo>
                  <a:pt x="406" y="112"/>
                </a:lnTo>
                <a:lnTo>
                  <a:pt x="406" y="113"/>
                </a:lnTo>
                <a:lnTo>
                  <a:pt x="405" y="113"/>
                </a:lnTo>
                <a:lnTo>
                  <a:pt x="405" y="113"/>
                </a:lnTo>
                <a:lnTo>
                  <a:pt x="406" y="113"/>
                </a:lnTo>
                <a:lnTo>
                  <a:pt x="406" y="115"/>
                </a:lnTo>
                <a:lnTo>
                  <a:pt x="406" y="115"/>
                </a:lnTo>
                <a:lnTo>
                  <a:pt x="408" y="113"/>
                </a:lnTo>
                <a:lnTo>
                  <a:pt x="410" y="113"/>
                </a:lnTo>
                <a:lnTo>
                  <a:pt x="411" y="113"/>
                </a:lnTo>
                <a:lnTo>
                  <a:pt x="413" y="115"/>
                </a:lnTo>
                <a:lnTo>
                  <a:pt x="414" y="115"/>
                </a:lnTo>
                <a:lnTo>
                  <a:pt x="416" y="115"/>
                </a:lnTo>
                <a:lnTo>
                  <a:pt x="417" y="115"/>
                </a:lnTo>
                <a:lnTo>
                  <a:pt x="417" y="115"/>
                </a:lnTo>
                <a:lnTo>
                  <a:pt x="421" y="116"/>
                </a:lnTo>
                <a:lnTo>
                  <a:pt x="421" y="116"/>
                </a:lnTo>
                <a:lnTo>
                  <a:pt x="421" y="118"/>
                </a:lnTo>
                <a:lnTo>
                  <a:pt x="421" y="118"/>
                </a:lnTo>
                <a:lnTo>
                  <a:pt x="421" y="119"/>
                </a:lnTo>
                <a:lnTo>
                  <a:pt x="421" y="119"/>
                </a:lnTo>
                <a:lnTo>
                  <a:pt x="421" y="121"/>
                </a:lnTo>
                <a:lnTo>
                  <a:pt x="421" y="121"/>
                </a:lnTo>
                <a:lnTo>
                  <a:pt x="419" y="121"/>
                </a:lnTo>
                <a:lnTo>
                  <a:pt x="419" y="123"/>
                </a:lnTo>
                <a:lnTo>
                  <a:pt x="417" y="124"/>
                </a:lnTo>
                <a:lnTo>
                  <a:pt x="416" y="124"/>
                </a:lnTo>
                <a:lnTo>
                  <a:pt x="414" y="126"/>
                </a:lnTo>
                <a:lnTo>
                  <a:pt x="414" y="126"/>
                </a:lnTo>
                <a:lnTo>
                  <a:pt x="414" y="127"/>
                </a:lnTo>
                <a:lnTo>
                  <a:pt x="414" y="129"/>
                </a:lnTo>
                <a:lnTo>
                  <a:pt x="417" y="132"/>
                </a:lnTo>
                <a:lnTo>
                  <a:pt x="417" y="134"/>
                </a:lnTo>
                <a:lnTo>
                  <a:pt x="416" y="134"/>
                </a:lnTo>
                <a:lnTo>
                  <a:pt x="416" y="134"/>
                </a:lnTo>
                <a:lnTo>
                  <a:pt x="414" y="132"/>
                </a:lnTo>
                <a:lnTo>
                  <a:pt x="413" y="130"/>
                </a:lnTo>
                <a:lnTo>
                  <a:pt x="413" y="130"/>
                </a:lnTo>
                <a:lnTo>
                  <a:pt x="411" y="130"/>
                </a:lnTo>
                <a:lnTo>
                  <a:pt x="405" y="130"/>
                </a:lnTo>
                <a:lnTo>
                  <a:pt x="405" y="130"/>
                </a:lnTo>
                <a:lnTo>
                  <a:pt x="402" y="132"/>
                </a:lnTo>
                <a:lnTo>
                  <a:pt x="402" y="134"/>
                </a:lnTo>
                <a:lnTo>
                  <a:pt x="400" y="135"/>
                </a:lnTo>
                <a:lnTo>
                  <a:pt x="399" y="135"/>
                </a:lnTo>
                <a:lnTo>
                  <a:pt x="397" y="135"/>
                </a:lnTo>
                <a:lnTo>
                  <a:pt x="394" y="138"/>
                </a:lnTo>
                <a:lnTo>
                  <a:pt x="392" y="140"/>
                </a:lnTo>
                <a:lnTo>
                  <a:pt x="391" y="140"/>
                </a:lnTo>
                <a:lnTo>
                  <a:pt x="389" y="142"/>
                </a:lnTo>
                <a:lnTo>
                  <a:pt x="389" y="143"/>
                </a:lnTo>
                <a:lnTo>
                  <a:pt x="387" y="143"/>
                </a:lnTo>
                <a:lnTo>
                  <a:pt x="387" y="145"/>
                </a:lnTo>
                <a:lnTo>
                  <a:pt x="387" y="148"/>
                </a:lnTo>
                <a:lnTo>
                  <a:pt x="389" y="149"/>
                </a:lnTo>
                <a:lnTo>
                  <a:pt x="389" y="149"/>
                </a:lnTo>
                <a:lnTo>
                  <a:pt x="389" y="149"/>
                </a:lnTo>
                <a:lnTo>
                  <a:pt x="389" y="151"/>
                </a:lnTo>
                <a:lnTo>
                  <a:pt x="387" y="151"/>
                </a:lnTo>
                <a:lnTo>
                  <a:pt x="387" y="153"/>
                </a:lnTo>
                <a:lnTo>
                  <a:pt x="387" y="154"/>
                </a:lnTo>
                <a:lnTo>
                  <a:pt x="386" y="156"/>
                </a:lnTo>
                <a:lnTo>
                  <a:pt x="384" y="157"/>
                </a:lnTo>
                <a:lnTo>
                  <a:pt x="384" y="157"/>
                </a:lnTo>
                <a:lnTo>
                  <a:pt x="383" y="159"/>
                </a:lnTo>
                <a:lnTo>
                  <a:pt x="381" y="160"/>
                </a:lnTo>
                <a:lnTo>
                  <a:pt x="381" y="160"/>
                </a:lnTo>
                <a:lnTo>
                  <a:pt x="381" y="162"/>
                </a:lnTo>
                <a:lnTo>
                  <a:pt x="381" y="162"/>
                </a:lnTo>
                <a:lnTo>
                  <a:pt x="381" y="164"/>
                </a:lnTo>
                <a:lnTo>
                  <a:pt x="381" y="164"/>
                </a:lnTo>
                <a:lnTo>
                  <a:pt x="383" y="164"/>
                </a:lnTo>
                <a:lnTo>
                  <a:pt x="383" y="165"/>
                </a:lnTo>
                <a:lnTo>
                  <a:pt x="383" y="165"/>
                </a:lnTo>
                <a:lnTo>
                  <a:pt x="383" y="167"/>
                </a:lnTo>
                <a:lnTo>
                  <a:pt x="381" y="170"/>
                </a:lnTo>
                <a:lnTo>
                  <a:pt x="380" y="171"/>
                </a:lnTo>
                <a:lnTo>
                  <a:pt x="378" y="173"/>
                </a:lnTo>
                <a:lnTo>
                  <a:pt x="378" y="175"/>
                </a:lnTo>
                <a:lnTo>
                  <a:pt x="376" y="176"/>
                </a:lnTo>
                <a:lnTo>
                  <a:pt x="376" y="179"/>
                </a:lnTo>
                <a:lnTo>
                  <a:pt x="375" y="181"/>
                </a:lnTo>
                <a:lnTo>
                  <a:pt x="375" y="182"/>
                </a:lnTo>
                <a:lnTo>
                  <a:pt x="373" y="182"/>
                </a:lnTo>
                <a:lnTo>
                  <a:pt x="373" y="182"/>
                </a:lnTo>
                <a:lnTo>
                  <a:pt x="370" y="182"/>
                </a:lnTo>
                <a:lnTo>
                  <a:pt x="369" y="181"/>
                </a:lnTo>
                <a:lnTo>
                  <a:pt x="369" y="181"/>
                </a:lnTo>
                <a:lnTo>
                  <a:pt x="367" y="181"/>
                </a:lnTo>
                <a:lnTo>
                  <a:pt x="367" y="181"/>
                </a:lnTo>
                <a:lnTo>
                  <a:pt x="365" y="181"/>
                </a:lnTo>
                <a:lnTo>
                  <a:pt x="365" y="181"/>
                </a:lnTo>
                <a:lnTo>
                  <a:pt x="364" y="179"/>
                </a:lnTo>
                <a:lnTo>
                  <a:pt x="362" y="181"/>
                </a:lnTo>
                <a:lnTo>
                  <a:pt x="362" y="181"/>
                </a:lnTo>
                <a:lnTo>
                  <a:pt x="364" y="184"/>
                </a:lnTo>
                <a:lnTo>
                  <a:pt x="364" y="186"/>
                </a:lnTo>
                <a:lnTo>
                  <a:pt x="364" y="189"/>
                </a:lnTo>
                <a:lnTo>
                  <a:pt x="364" y="192"/>
                </a:lnTo>
                <a:lnTo>
                  <a:pt x="364" y="195"/>
                </a:lnTo>
                <a:lnTo>
                  <a:pt x="364" y="195"/>
                </a:lnTo>
                <a:lnTo>
                  <a:pt x="362" y="197"/>
                </a:lnTo>
                <a:lnTo>
                  <a:pt x="362" y="197"/>
                </a:lnTo>
                <a:lnTo>
                  <a:pt x="361" y="195"/>
                </a:lnTo>
                <a:lnTo>
                  <a:pt x="361" y="197"/>
                </a:lnTo>
                <a:lnTo>
                  <a:pt x="361" y="197"/>
                </a:lnTo>
                <a:lnTo>
                  <a:pt x="361" y="198"/>
                </a:lnTo>
                <a:lnTo>
                  <a:pt x="359" y="200"/>
                </a:lnTo>
                <a:lnTo>
                  <a:pt x="359" y="201"/>
                </a:lnTo>
                <a:lnTo>
                  <a:pt x="359" y="201"/>
                </a:lnTo>
                <a:lnTo>
                  <a:pt x="359" y="203"/>
                </a:lnTo>
                <a:lnTo>
                  <a:pt x="361" y="206"/>
                </a:lnTo>
                <a:lnTo>
                  <a:pt x="361" y="208"/>
                </a:lnTo>
                <a:lnTo>
                  <a:pt x="361" y="208"/>
                </a:lnTo>
                <a:lnTo>
                  <a:pt x="361" y="208"/>
                </a:lnTo>
                <a:lnTo>
                  <a:pt x="359" y="208"/>
                </a:lnTo>
                <a:lnTo>
                  <a:pt x="359" y="209"/>
                </a:lnTo>
                <a:lnTo>
                  <a:pt x="359" y="209"/>
                </a:lnTo>
                <a:lnTo>
                  <a:pt x="358" y="211"/>
                </a:lnTo>
                <a:lnTo>
                  <a:pt x="358" y="212"/>
                </a:lnTo>
                <a:lnTo>
                  <a:pt x="356" y="211"/>
                </a:lnTo>
                <a:lnTo>
                  <a:pt x="354" y="209"/>
                </a:lnTo>
                <a:lnTo>
                  <a:pt x="354" y="209"/>
                </a:lnTo>
                <a:lnTo>
                  <a:pt x="354" y="209"/>
                </a:lnTo>
                <a:lnTo>
                  <a:pt x="353" y="209"/>
                </a:lnTo>
                <a:lnTo>
                  <a:pt x="353" y="211"/>
                </a:lnTo>
                <a:lnTo>
                  <a:pt x="353" y="211"/>
                </a:lnTo>
                <a:lnTo>
                  <a:pt x="351" y="212"/>
                </a:lnTo>
                <a:lnTo>
                  <a:pt x="351" y="211"/>
                </a:lnTo>
                <a:lnTo>
                  <a:pt x="351" y="205"/>
                </a:lnTo>
                <a:lnTo>
                  <a:pt x="351" y="203"/>
                </a:lnTo>
                <a:lnTo>
                  <a:pt x="351" y="201"/>
                </a:lnTo>
                <a:lnTo>
                  <a:pt x="350" y="200"/>
                </a:lnTo>
                <a:lnTo>
                  <a:pt x="350" y="200"/>
                </a:lnTo>
                <a:lnTo>
                  <a:pt x="350" y="198"/>
                </a:lnTo>
                <a:lnTo>
                  <a:pt x="350" y="197"/>
                </a:lnTo>
                <a:lnTo>
                  <a:pt x="348" y="195"/>
                </a:lnTo>
                <a:lnTo>
                  <a:pt x="348" y="192"/>
                </a:lnTo>
                <a:lnTo>
                  <a:pt x="348" y="192"/>
                </a:lnTo>
                <a:lnTo>
                  <a:pt x="348" y="189"/>
                </a:lnTo>
                <a:lnTo>
                  <a:pt x="346" y="186"/>
                </a:lnTo>
                <a:lnTo>
                  <a:pt x="346" y="186"/>
                </a:lnTo>
                <a:lnTo>
                  <a:pt x="346" y="186"/>
                </a:lnTo>
                <a:lnTo>
                  <a:pt x="345" y="186"/>
                </a:lnTo>
                <a:lnTo>
                  <a:pt x="345" y="186"/>
                </a:lnTo>
                <a:lnTo>
                  <a:pt x="343" y="186"/>
                </a:lnTo>
                <a:lnTo>
                  <a:pt x="343" y="186"/>
                </a:lnTo>
                <a:lnTo>
                  <a:pt x="343" y="187"/>
                </a:lnTo>
                <a:lnTo>
                  <a:pt x="343" y="189"/>
                </a:lnTo>
                <a:lnTo>
                  <a:pt x="342" y="189"/>
                </a:lnTo>
                <a:lnTo>
                  <a:pt x="340" y="190"/>
                </a:lnTo>
                <a:lnTo>
                  <a:pt x="340" y="192"/>
                </a:lnTo>
                <a:lnTo>
                  <a:pt x="340" y="194"/>
                </a:lnTo>
                <a:lnTo>
                  <a:pt x="340" y="195"/>
                </a:lnTo>
                <a:lnTo>
                  <a:pt x="340" y="195"/>
                </a:lnTo>
                <a:lnTo>
                  <a:pt x="339" y="197"/>
                </a:lnTo>
                <a:lnTo>
                  <a:pt x="339" y="197"/>
                </a:lnTo>
                <a:lnTo>
                  <a:pt x="337" y="197"/>
                </a:lnTo>
                <a:lnTo>
                  <a:pt x="337" y="195"/>
                </a:lnTo>
                <a:lnTo>
                  <a:pt x="335" y="194"/>
                </a:lnTo>
                <a:lnTo>
                  <a:pt x="335" y="194"/>
                </a:lnTo>
                <a:lnTo>
                  <a:pt x="335" y="194"/>
                </a:lnTo>
                <a:lnTo>
                  <a:pt x="334" y="194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4" y="195"/>
                </a:lnTo>
                <a:lnTo>
                  <a:pt x="332" y="190"/>
                </a:lnTo>
                <a:lnTo>
                  <a:pt x="332" y="187"/>
                </a:lnTo>
                <a:lnTo>
                  <a:pt x="332" y="186"/>
                </a:lnTo>
                <a:lnTo>
                  <a:pt x="332" y="184"/>
                </a:lnTo>
                <a:lnTo>
                  <a:pt x="332" y="182"/>
                </a:lnTo>
                <a:lnTo>
                  <a:pt x="334" y="181"/>
                </a:lnTo>
                <a:lnTo>
                  <a:pt x="334" y="181"/>
                </a:lnTo>
                <a:lnTo>
                  <a:pt x="334" y="179"/>
                </a:lnTo>
                <a:lnTo>
                  <a:pt x="335" y="179"/>
                </a:lnTo>
                <a:lnTo>
                  <a:pt x="337" y="179"/>
                </a:lnTo>
                <a:lnTo>
                  <a:pt x="337" y="179"/>
                </a:lnTo>
                <a:lnTo>
                  <a:pt x="339" y="179"/>
                </a:lnTo>
                <a:lnTo>
                  <a:pt x="339" y="178"/>
                </a:lnTo>
                <a:lnTo>
                  <a:pt x="340" y="178"/>
                </a:lnTo>
                <a:lnTo>
                  <a:pt x="340" y="178"/>
                </a:lnTo>
                <a:lnTo>
                  <a:pt x="342" y="178"/>
                </a:lnTo>
                <a:lnTo>
                  <a:pt x="342" y="178"/>
                </a:lnTo>
                <a:lnTo>
                  <a:pt x="342" y="178"/>
                </a:lnTo>
                <a:lnTo>
                  <a:pt x="343" y="176"/>
                </a:lnTo>
                <a:lnTo>
                  <a:pt x="343" y="176"/>
                </a:lnTo>
                <a:lnTo>
                  <a:pt x="343" y="176"/>
                </a:lnTo>
                <a:lnTo>
                  <a:pt x="345" y="176"/>
                </a:lnTo>
                <a:lnTo>
                  <a:pt x="345" y="175"/>
                </a:lnTo>
                <a:lnTo>
                  <a:pt x="345" y="175"/>
                </a:lnTo>
                <a:lnTo>
                  <a:pt x="345" y="173"/>
                </a:lnTo>
                <a:lnTo>
                  <a:pt x="346" y="171"/>
                </a:lnTo>
                <a:lnTo>
                  <a:pt x="346" y="170"/>
                </a:lnTo>
                <a:lnTo>
                  <a:pt x="346" y="170"/>
                </a:lnTo>
                <a:lnTo>
                  <a:pt x="346" y="168"/>
                </a:lnTo>
                <a:lnTo>
                  <a:pt x="348" y="168"/>
                </a:lnTo>
                <a:lnTo>
                  <a:pt x="350" y="168"/>
                </a:lnTo>
                <a:lnTo>
                  <a:pt x="350" y="168"/>
                </a:lnTo>
                <a:lnTo>
                  <a:pt x="351" y="168"/>
                </a:lnTo>
                <a:lnTo>
                  <a:pt x="351" y="167"/>
                </a:lnTo>
                <a:lnTo>
                  <a:pt x="351" y="167"/>
                </a:lnTo>
                <a:lnTo>
                  <a:pt x="350" y="165"/>
                </a:lnTo>
                <a:lnTo>
                  <a:pt x="346" y="164"/>
                </a:lnTo>
                <a:lnTo>
                  <a:pt x="345" y="164"/>
                </a:lnTo>
                <a:lnTo>
                  <a:pt x="340" y="164"/>
                </a:lnTo>
                <a:lnTo>
                  <a:pt x="335" y="164"/>
                </a:lnTo>
                <a:lnTo>
                  <a:pt x="335" y="164"/>
                </a:lnTo>
                <a:lnTo>
                  <a:pt x="334" y="164"/>
                </a:lnTo>
                <a:lnTo>
                  <a:pt x="329" y="164"/>
                </a:lnTo>
                <a:lnTo>
                  <a:pt x="326" y="164"/>
                </a:lnTo>
                <a:lnTo>
                  <a:pt x="324" y="164"/>
                </a:lnTo>
                <a:lnTo>
                  <a:pt x="323" y="164"/>
                </a:lnTo>
                <a:lnTo>
                  <a:pt x="321" y="164"/>
                </a:lnTo>
                <a:lnTo>
                  <a:pt x="318" y="164"/>
                </a:lnTo>
                <a:lnTo>
                  <a:pt x="317" y="162"/>
                </a:lnTo>
                <a:lnTo>
                  <a:pt x="315" y="162"/>
                </a:lnTo>
                <a:lnTo>
                  <a:pt x="313" y="162"/>
                </a:lnTo>
                <a:lnTo>
                  <a:pt x="312" y="162"/>
                </a:lnTo>
                <a:lnTo>
                  <a:pt x="312" y="162"/>
                </a:lnTo>
                <a:lnTo>
                  <a:pt x="312" y="160"/>
                </a:lnTo>
                <a:lnTo>
                  <a:pt x="312" y="160"/>
                </a:lnTo>
                <a:lnTo>
                  <a:pt x="312" y="157"/>
                </a:lnTo>
                <a:lnTo>
                  <a:pt x="312" y="153"/>
                </a:lnTo>
                <a:lnTo>
                  <a:pt x="312" y="151"/>
                </a:lnTo>
                <a:lnTo>
                  <a:pt x="310" y="148"/>
                </a:lnTo>
                <a:lnTo>
                  <a:pt x="310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8"/>
                </a:lnTo>
                <a:lnTo>
                  <a:pt x="309" y="149"/>
                </a:lnTo>
                <a:lnTo>
                  <a:pt x="309" y="151"/>
                </a:lnTo>
                <a:lnTo>
                  <a:pt x="307" y="151"/>
                </a:lnTo>
                <a:lnTo>
                  <a:pt x="305" y="151"/>
                </a:lnTo>
                <a:lnTo>
                  <a:pt x="304" y="149"/>
                </a:lnTo>
                <a:lnTo>
                  <a:pt x="302" y="149"/>
                </a:lnTo>
                <a:lnTo>
                  <a:pt x="302" y="148"/>
                </a:lnTo>
                <a:lnTo>
                  <a:pt x="302" y="146"/>
                </a:lnTo>
                <a:lnTo>
                  <a:pt x="301" y="145"/>
                </a:lnTo>
                <a:lnTo>
                  <a:pt x="301" y="145"/>
                </a:lnTo>
                <a:lnTo>
                  <a:pt x="301" y="145"/>
                </a:lnTo>
                <a:lnTo>
                  <a:pt x="299" y="145"/>
                </a:lnTo>
                <a:lnTo>
                  <a:pt x="299" y="145"/>
                </a:lnTo>
                <a:lnTo>
                  <a:pt x="299" y="145"/>
                </a:lnTo>
                <a:lnTo>
                  <a:pt x="301" y="146"/>
                </a:lnTo>
                <a:lnTo>
                  <a:pt x="299" y="146"/>
                </a:lnTo>
                <a:lnTo>
                  <a:pt x="299" y="146"/>
                </a:lnTo>
                <a:lnTo>
                  <a:pt x="299" y="146"/>
                </a:lnTo>
                <a:lnTo>
                  <a:pt x="298" y="146"/>
                </a:lnTo>
                <a:lnTo>
                  <a:pt x="298" y="146"/>
                </a:lnTo>
                <a:lnTo>
                  <a:pt x="296" y="146"/>
                </a:lnTo>
                <a:lnTo>
                  <a:pt x="296" y="146"/>
                </a:lnTo>
                <a:lnTo>
                  <a:pt x="296" y="145"/>
                </a:lnTo>
                <a:lnTo>
                  <a:pt x="294" y="145"/>
                </a:lnTo>
                <a:lnTo>
                  <a:pt x="293" y="143"/>
                </a:lnTo>
                <a:lnTo>
                  <a:pt x="291" y="142"/>
                </a:lnTo>
                <a:lnTo>
                  <a:pt x="291" y="142"/>
                </a:lnTo>
                <a:lnTo>
                  <a:pt x="291" y="143"/>
                </a:lnTo>
                <a:lnTo>
                  <a:pt x="291" y="143"/>
                </a:lnTo>
                <a:lnTo>
                  <a:pt x="291" y="143"/>
                </a:lnTo>
                <a:lnTo>
                  <a:pt x="293" y="143"/>
                </a:lnTo>
                <a:lnTo>
                  <a:pt x="293" y="145"/>
                </a:lnTo>
                <a:lnTo>
                  <a:pt x="293" y="145"/>
                </a:lnTo>
                <a:lnTo>
                  <a:pt x="291" y="146"/>
                </a:lnTo>
                <a:lnTo>
                  <a:pt x="291" y="146"/>
                </a:lnTo>
                <a:lnTo>
                  <a:pt x="290" y="148"/>
                </a:lnTo>
                <a:lnTo>
                  <a:pt x="288" y="149"/>
                </a:lnTo>
                <a:lnTo>
                  <a:pt x="288" y="151"/>
                </a:lnTo>
                <a:lnTo>
                  <a:pt x="287" y="151"/>
                </a:lnTo>
                <a:lnTo>
                  <a:pt x="287" y="153"/>
                </a:lnTo>
                <a:lnTo>
                  <a:pt x="288" y="153"/>
                </a:lnTo>
                <a:lnTo>
                  <a:pt x="288" y="154"/>
                </a:lnTo>
                <a:lnTo>
                  <a:pt x="290" y="154"/>
                </a:lnTo>
                <a:lnTo>
                  <a:pt x="291" y="156"/>
                </a:lnTo>
                <a:lnTo>
                  <a:pt x="293" y="157"/>
                </a:lnTo>
                <a:lnTo>
                  <a:pt x="293" y="157"/>
                </a:lnTo>
                <a:lnTo>
                  <a:pt x="294" y="159"/>
                </a:lnTo>
                <a:lnTo>
                  <a:pt x="298" y="159"/>
                </a:lnTo>
                <a:lnTo>
                  <a:pt x="298" y="159"/>
                </a:lnTo>
                <a:lnTo>
                  <a:pt x="298" y="160"/>
                </a:lnTo>
                <a:lnTo>
                  <a:pt x="298" y="160"/>
                </a:lnTo>
                <a:lnTo>
                  <a:pt x="299" y="162"/>
                </a:lnTo>
                <a:lnTo>
                  <a:pt x="299" y="162"/>
                </a:lnTo>
                <a:lnTo>
                  <a:pt x="299" y="162"/>
                </a:lnTo>
                <a:lnTo>
                  <a:pt x="299" y="164"/>
                </a:lnTo>
                <a:lnTo>
                  <a:pt x="298" y="164"/>
                </a:lnTo>
                <a:lnTo>
                  <a:pt x="296" y="164"/>
                </a:lnTo>
                <a:lnTo>
                  <a:pt x="296" y="164"/>
                </a:lnTo>
                <a:lnTo>
                  <a:pt x="294" y="164"/>
                </a:lnTo>
                <a:lnTo>
                  <a:pt x="293" y="164"/>
                </a:lnTo>
                <a:lnTo>
                  <a:pt x="291" y="167"/>
                </a:lnTo>
                <a:lnTo>
                  <a:pt x="290" y="168"/>
                </a:lnTo>
                <a:lnTo>
                  <a:pt x="290" y="168"/>
                </a:lnTo>
                <a:lnTo>
                  <a:pt x="288" y="167"/>
                </a:lnTo>
                <a:lnTo>
                  <a:pt x="288" y="167"/>
                </a:lnTo>
                <a:lnTo>
                  <a:pt x="287" y="170"/>
                </a:lnTo>
                <a:lnTo>
                  <a:pt x="287" y="171"/>
                </a:lnTo>
                <a:lnTo>
                  <a:pt x="287" y="171"/>
                </a:lnTo>
                <a:lnTo>
                  <a:pt x="287" y="173"/>
                </a:lnTo>
                <a:lnTo>
                  <a:pt x="288" y="173"/>
                </a:lnTo>
                <a:lnTo>
                  <a:pt x="290" y="175"/>
                </a:lnTo>
                <a:lnTo>
                  <a:pt x="290" y="175"/>
                </a:lnTo>
                <a:lnTo>
                  <a:pt x="291" y="175"/>
                </a:lnTo>
                <a:lnTo>
                  <a:pt x="291" y="175"/>
                </a:lnTo>
                <a:lnTo>
                  <a:pt x="293" y="176"/>
                </a:lnTo>
                <a:lnTo>
                  <a:pt x="294" y="176"/>
                </a:lnTo>
                <a:lnTo>
                  <a:pt x="296" y="178"/>
                </a:lnTo>
                <a:lnTo>
                  <a:pt x="296" y="178"/>
                </a:lnTo>
                <a:lnTo>
                  <a:pt x="296" y="178"/>
                </a:lnTo>
                <a:lnTo>
                  <a:pt x="296" y="181"/>
                </a:lnTo>
                <a:lnTo>
                  <a:pt x="296" y="181"/>
                </a:lnTo>
                <a:lnTo>
                  <a:pt x="294" y="184"/>
                </a:lnTo>
                <a:lnTo>
                  <a:pt x="294" y="186"/>
                </a:lnTo>
                <a:lnTo>
                  <a:pt x="294" y="187"/>
                </a:lnTo>
                <a:lnTo>
                  <a:pt x="294" y="187"/>
                </a:lnTo>
                <a:lnTo>
                  <a:pt x="294" y="189"/>
                </a:lnTo>
                <a:lnTo>
                  <a:pt x="296" y="189"/>
                </a:lnTo>
                <a:lnTo>
                  <a:pt x="296" y="190"/>
                </a:lnTo>
                <a:lnTo>
                  <a:pt x="296" y="192"/>
                </a:lnTo>
                <a:lnTo>
                  <a:pt x="296" y="192"/>
                </a:lnTo>
                <a:lnTo>
                  <a:pt x="298" y="194"/>
                </a:lnTo>
                <a:lnTo>
                  <a:pt x="299" y="194"/>
                </a:lnTo>
                <a:lnTo>
                  <a:pt x="299" y="194"/>
                </a:lnTo>
                <a:lnTo>
                  <a:pt x="298" y="195"/>
                </a:lnTo>
                <a:lnTo>
                  <a:pt x="298" y="197"/>
                </a:lnTo>
                <a:lnTo>
                  <a:pt x="299" y="198"/>
                </a:lnTo>
                <a:lnTo>
                  <a:pt x="299" y="201"/>
                </a:lnTo>
                <a:lnTo>
                  <a:pt x="299" y="201"/>
                </a:lnTo>
                <a:lnTo>
                  <a:pt x="299" y="201"/>
                </a:lnTo>
                <a:lnTo>
                  <a:pt x="299" y="205"/>
                </a:lnTo>
                <a:lnTo>
                  <a:pt x="301" y="208"/>
                </a:lnTo>
                <a:lnTo>
                  <a:pt x="301" y="209"/>
                </a:lnTo>
                <a:lnTo>
                  <a:pt x="301" y="211"/>
                </a:lnTo>
                <a:lnTo>
                  <a:pt x="301" y="212"/>
                </a:lnTo>
                <a:lnTo>
                  <a:pt x="299" y="212"/>
                </a:lnTo>
                <a:lnTo>
                  <a:pt x="301" y="214"/>
                </a:lnTo>
                <a:lnTo>
                  <a:pt x="301" y="216"/>
                </a:lnTo>
                <a:lnTo>
                  <a:pt x="301" y="217"/>
                </a:lnTo>
                <a:lnTo>
                  <a:pt x="299" y="217"/>
                </a:lnTo>
                <a:lnTo>
                  <a:pt x="299" y="217"/>
                </a:lnTo>
                <a:lnTo>
                  <a:pt x="298" y="216"/>
                </a:lnTo>
                <a:lnTo>
                  <a:pt x="298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7"/>
                </a:lnTo>
                <a:lnTo>
                  <a:pt x="296" y="216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6" y="211"/>
                </a:lnTo>
                <a:lnTo>
                  <a:pt x="294" y="209"/>
                </a:lnTo>
                <a:lnTo>
                  <a:pt x="294" y="214"/>
                </a:lnTo>
                <a:lnTo>
                  <a:pt x="294" y="216"/>
                </a:lnTo>
                <a:lnTo>
                  <a:pt x="294" y="217"/>
                </a:lnTo>
                <a:lnTo>
                  <a:pt x="293" y="217"/>
                </a:lnTo>
                <a:lnTo>
                  <a:pt x="290" y="216"/>
                </a:lnTo>
                <a:lnTo>
                  <a:pt x="290" y="216"/>
                </a:lnTo>
                <a:lnTo>
                  <a:pt x="290" y="216"/>
                </a:lnTo>
                <a:lnTo>
                  <a:pt x="290" y="217"/>
                </a:lnTo>
                <a:lnTo>
                  <a:pt x="288" y="217"/>
                </a:lnTo>
                <a:lnTo>
                  <a:pt x="287" y="216"/>
                </a:lnTo>
                <a:lnTo>
                  <a:pt x="287" y="214"/>
                </a:lnTo>
                <a:lnTo>
                  <a:pt x="288" y="211"/>
                </a:lnTo>
                <a:lnTo>
                  <a:pt x="288" y="209"/>
                </a:lnTo>
                <a:lnTo>
                  <a:pt x="287" y="208"/>
                </a:lnTo>
                <a:lnTo>
                  <a:pt x="285" y="208"/>
                </a:lnTo>
                <a:lnTo>
                  <a:pt x="285" y="206"/>
                </a:lnTo>
                <a:lnTo>
                  <a:pt x="285" y="208"/>
                </a:lnTo>
                <a:lnTo>
                  <a:pt x="287" y="208"/>
                </a:lnTo>
                <a:lnTo>
                  <a:pt x="287" y="209"/>
                </a:lnTo>
                <a:lnTo>
                  <a:pt x="288" y="209"/>
                </a:lnTo>
                <a:lnTo>
                  <a:pt x="288" y="211"/>
                </a:lnTo>
                <a:lnTo>
                  <a:pt x="287" y="211"/>
                </a:lnTo>
                <a:lnTo>
                  <a:pt x="285" y="214"/>
                </a:lnTo>
                <a:lnTo>
                  <a:pt x="283" y="216"/>
                </a:lnTo>
                <a:lnTo>
                  <a:pt x="282" y="217"/>
                </a:lnTo>
                <a:lnTo>
                  <a:pt x="274" y="219"/>
                </a:lnTo>
                <a:lnTo>
                  <a:pt x="272" y="219"/>
                </a:lnTo>
                <a:lnTo>
                  <a:pt x="271" y="220"/>
                </a:lnTo>
                <a:lnTo>
                  <a:pt x="269" y="223"/>
                </a:lnTo>
                <a:lnTo>
                  <a:pt x="269" y="225"/>
                </a:lnTo>
                <a:lnTo>
                  <a:pt x="269" y="227"/>
                </a:lnTo>
                <a:lnTo>
                  <a:pt x="271" y="230"/>
                </a:lnTo>
                <a:lnTo>
                  <a:pt x="271" y="231"/>
                </a:lnTo>
                <a:lnTo>
                  <a:pt x="271" y="233"/>
                </a:lnTo>
                <a:lnTo>
                  <a:pt x="269" y="233"/>
                </a:lnTo>
                <a:lnTo>
                  <a:pt x="268" y="234"/>
                </a:lnTo>
                <a:lnTo>
                  <a:pt x="268" y="236"/>
                </a:lnTo>
                <a:lnTo>
                  <a:pt x="268" y="236"/>
                </a:lnTo>
                <a:lnTo>
                  <a:pt x="265" y="239"/>
                </a:lnTo>
                <a:lnTo>
                  <a:pt x="263" y="241"/>
                </a:lnTo>
                <a:lnTo>
                  <a:pt x="263" y="241"/>
                </a:lnTo>
                <a:lnTo>
                  <a:pt x="261" y="241"/>
                </a:lnTo>
                <a:lnTo>
                  <a:pt x="260" y="241"/>
                </a:lnTo>
                <a:lnTo>
                  <a:pt x="261" y="242"/>
                </a:lnTo>
                <a:lnTo>
                  <a:pt x="261" y="242"/>
                </a:lnTo>
                <a:lnTo>
                  <a:pt x="261" y="242"/>
                </a:lnTo>
                <a:lnTo>
                  <a:pt x="260" y="242"/>
                </a:lnTo>
                <a:lnTo>
                  <a:pt x="255" y="244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6"/>
                </a:lnTo>
                <a:lnTo>
                  <a:pt x="250" y="244"/>
                </a:lnTo>
                <a:lnTo>
                  <a:pt x="250" y="244"/>
                </a:lnTo>
                <a:lnTo>
                  <a:pt x="249" y="242"/>
                </a:lnTo>
                <a:lnTo>
                  <a:pt x="246" y="246"/>
                </a:lnTo>
                <a:lnTo>
                  <a:pt x="246" y="247"/>
                </a:lnTo>
                <a:lnTo>
                  <a:pt x="246" y="247"/>
                </a:lnTo>
                <a:lnTo>
                  <a:pt x="246" y="247"/>
                </a:lnTo>
                <a:lnTo>
                  <a:pt x="247" y="246"/>
                </a:lnTo>
                <a:lnTo>
                  <a:pt x="249" y="247"/>
                </a:lnTo>
                <a:lnTo>
                  <a:pt x="249" y="247"/>
                </a:lnTo>
                <a:lnTo>
                  <a:pt x="246" y="249"/>
                </a:lnTo>
                <a:lnTo>
                  <a:pt x="239" y="255"/>
                </a:lnTo>
                <a:lnTo>
                  <a:pt x="239" y="255"/>
                </a:lnTo>
                <a:lnTo>
                  <a:pt x="238" y="257"/>
                </a:lnTo>
                <a:lnTo>
                  <a:pt x="236" y="258"/>
                </a:lnTo>
                <a:lnTo>
                  <a:pt x="235" y="261"/>
                </a:lnTo>
                <a:lnTo>
                  <a:pt x="231" y="266"/>
                </a:lnTo>
                <a:lnTo>
                  <a:pt x="230" y="268"/>
                </a:lnTo>
                <a:lnTo>
                  <a:pt x="224" y="271"/>
                </a:lnTo>
                <a:lnTo>
                  <a:pt x="222" y="271"/>
                </a:lnTo>
                <a:lnTo>
                  <a:pt x="219" y="274"/>
                </a:lnTo>
                <a:lnTo>
                  <a:pt x="217" y="277"/>
                </a:lnTo>
                <a:lnTo>
                  <a:pt x="212" y="279"/>
                </a:lnTo>
                <a:lnTo>
                  <a:pt x="208" y="282"/>
                </a:lnTo>
                <a:lnTo>
                  <a:pt x="205" y="285"/>
                </a:lnTo>
                <a:lnTo>
                  <a:pt x="203" y="286"/>
                </a:lnTo>
                <a:lnTo>
                  <a:pt x="203" y="286"/>
                </a:lnTo>
                <a:lnTo>
                  <a:pt x="203" y="288"/>
                </a:lnTo>
                <a:lnTo>
                  <a:pt x="205" y="288"/>
                </a:lnTo>
                <a:lnTo>
                  <a:pt x="205" y="290"/>
                </a:lnTo>
                <a:lnTo>
                  <a:pt x="205" y="290"/>
                </a:lnTo>
                <a:lnTo>
                  <a:pt x="205" y="291"/>
                </a:lnTo>
                <a:lnTo>
                  <a:pt x="203" y="293"/>
                </a:lnTo>
                <a:lnTo>
                  <a:pt x="201" y="294"/>
                </a:lnTo>
                <a:lnTo>
                  <a:pt x="195" y="296"/>
                </a:lnTo>
                <a:lnTo>
                  <a:pt x="195" y="296"/>
                </a:lnTo>
                <a:lnTo>
                  <a:pt x="190" y="296"/>
                </a:lnTo>
                <a:lnTo>
                  <a:pt x="189" y="296"/>
                </a:lnTo>
                <a:lnTo>
                  <a:pt x="189" y="297"/>
                </a:lnTo>
                <a:lnTo>
                  <a:pt x="187" y="301"/>
                </a:lnTo>
                <a:lnTo>
                  <a:pt x="186" y="302"/>
                </a:lnTo>
                <a:lnTo>
                  <a:pt x="184" y="304"/>
                </a:lnTo>
                <a:lnTo>
                  <a:pt x="184" y="304"/>
                </a:lnTo>
                <a:lnTo>
                  <a:pt x="184" y="304"/>
                </a:lnTo>
                <a:lnTo>
                  <a:pt x="183" y="304"/>
                </a:lnTo>
                <a:lnTo>
                  <a:pt x="183" y="304"/>
                </a:lnTo>
                <a:lnTo>
                  <a:pt x="181" y="302"/>
                </a:lnTo>
                <a:lnTo>
                  <a:pt x="181" y="302"/>
                </a:lnTo>
                <a:lnTo>
                  <a:pt x="179" y="302"/>
                </a:lnTo>
                <a:lnTo>
                  <a:pt x="176" y="304"/>
                </a:lnTo>
                <a:lnTo>
                  <a:pt x="175" y="305"/>
                </a:lnTo>
                <a:lnTo>
                  <a:pt x="171" y="310"/>
                </a:lnTo>
                <a:lnTo>
                  <a:pt x="171" y="315"/>
                </a:lnTo>
                <a:lnTo>
                  <a:pt x="171" y="318"/>
                </a:lnTo>
                <a:lnTo>
                  <a:pt x="173" y="321"/>
                </a:lnTo>
                <a:lnTo>
                  <a:pt x="173" y="323"/>
                </a:lnTo>
                <a:lnTo>
                  <a:pt x="173" y="324"/>
                </a:lnTo>
                <a:lnTo>
                  <a:pt x="171" y="326"/>
                </a:lnTo>
                <a:lnTo>
                  <a:pt x="171" y="327"/>
                </a:lnTo>
                <a:lnTo>
                  <a:pt x="173" y="329"/>
                </a:lnTo>
                <a:lnTo>
                  <a:pt x="173" y="332"/>
                </a:lnTo>
                <a:lnTo>
                  <a:pt x="173" y="334"/>
                </a:lnTo>
                <a:lnTo>
                  <a:pt x="173" y="335"/>
                </a:lnTo>
                <a:lnTo>
                  <a:pt x="175" y="338"/>
                </a:lnTo>
                <a:lnTo>
                  <a:pt x="175" y="337"/>
                </a:lnTo>
                <a:lnTo>
                  <a:pt x="173" y="335"/>
                </a:lnTo>
                <a:lnTo>
                  <a:pt x="173" y="334"/>
                </a:lnTo>
                <a:lnTo>
                  <a:pt x="171" y="335"/>
                </a:lnTo>
                <a:lnTo>
                  <a:pt x="171" y="337"/>
                </a:lnTo>
                <a:lnTo>
                  <a:pt x="175" y="338"/>
                </a:lnTo>
                <a:lnTo>
                  <a:pt x="175" y="340"/>
                </a:lnTo>
                <a:lnTo>
                  <a:pt x="173" y="349"/>
                </a:lnTo>
                <a:lnTo>
                  <a:pt x="173" y="353"/>
                </a:lnTo>
                <a:lnTo>
                  <a:pt x="171" y="356"/>
                </a:lnTo>
                <a:lnTo>
                  <a:pt x="170" y="356"/>
                </a:lnTo>
                <a:lnTo>
                  <a:pt x="168" y="359"/>
                </a:lnTo>
                <a:lnTo>
                  <a:pt x="167" y="364"/>
                </a:lnTo>
                <a:lnTo>
                  <a:pt x="167" y="365"/>
                </a:lnTo>
                <a:lnTo>
                  <a:pt x="167" y="367"/>
                </a:lnTo>
                <a:lnTo>
                  <a:pt x="167" y="368"/>
                </a:lnTo>
                <a:lnTo>
                  <a:pt x="165" y="370"/>
                </a:lnTo>
                <a:lnTo>
                  <a:pt x="167" y="368"/>
                </a:lnTo>
                <a:lnTo>
                  <a:pt x="168" y="370"/>
                </a:lnTo>
                <a:lnTo>
                  <a:pt x="168" y="372"/>
                </a:lnTo>
                <a:lnTo>
                  <a:pt x="168" y="378"/>
                </a:lnTo>
                <a:lnTo>
                  <a:pt x="168" y="384"/>
                </a:lnTo>
                <a:lnTo>
                  <a:pt x="167" y="384"/>
                </a:lnTo>
                <a:lnTo>
                  <a:pt x="165" y="384"/>
                </a:lnTo>
                <a:lnTo>
                  <a:pt x="164" y="384"/>
                </a:lnTo>
                <a:lnTo>
                  <a:pt x="164" y="384"/>
                </a:lnTo>
                <a:lnTo>
                  <a:pt x="162" y="384"/>
                </a:lnTo>
                <a:lnTo>
                  <a:pt x="160" y="384"/>
                </a:lnTo>
                <a:lnTo>
                  <a:pt x="159" y="386"/>
                </a:lnTo>
                <a:lnTo>
                  <a:pt x="159" y="387"/>
                </a:lnTo>
                <a:lnTo>
                  <a:pt x="156" y="394"/>
                </a:lnTo>
                <a:lnTo>
                  <a:pt x="154" y="395"/>
                </a:lnTo>
                <a:lnTo>
                  <a:pt x="154" y="397"/>
                </a:lnTo>
                <a:lnTo>
                  <a:pt x="156" y="397"/>
                </a:lnTo>
                <a:lnTo>
                  <a:pt x="156" y="398"/>
                </a:lnTo>
                <a:lnTo>
                  <a:pt x="157" y="398"/>
                </a:lnTo>
                <a:lnTo>
                  <a:pt x="160" y="398"/>
                </a:lnTo>
                <a:lnTo>
                  <a:pt x="160" y="400"/>
                </a:lnTo>
                <a:lnTo>
                  <a:pt x="162" y="400"/>
                </a:lnTo>
                <a:lnTo>
                  <a:pt x="159" y="400"/>
                </a:lnTo>
                <a:lnTo>
                  <a:pt x="156" y="398"/>
                </a:lnTo>
                <a:lnTo>
                  <a:pt x="148" y="401"/>
                </a:lnTo>
                <a:lnTo>
                  <a:pt x="145" y="403"/>
                </a:lnTo>
                <a:lnTo>
                  <a:pt x="145" y="405"/>
                </a:lnTo>
                <a:lnTo>
                  <a:pt x="143" y="408"/>
                </a:lnTo>
                <a:lnTo>
                  <a:pt x="143" y="409"/>
                </a:lnTo>
                <a:lnTo>
                  <a:pt x="142" y="413"/>
                </a:lnTo>
                <a:lnTo>
                  <a:pt x="138" y="414"/>
                </a:lnTo>
                <a:lnTo>
                  <a:pt x="135" y="416"/>
                </a:lnTo>
                <a:lnTo>
                  <a:pt x="134" y="416"/>
                </a:lnTo>
                <a:lnTo>
                  <a:pt x="130" y="416"/>
                </a:lnTo>
                <a:lnTo>
                  <a:pt x="127" y="413"/>
                </a:lnTo>
                <a:lnTo>
                  <a:pt x="126" y="411"/>
                </a:lnTo>
                <a:lnTo>
                  <a:pt x="121" y="405"/>
                </a:lnTo>
                <a:lnTo>
                  <a:pt x="121" y="405"/>
                </a:lnTo>
                <a:lnTo>
                  <a:pt x="119" y="401"/>
                </a:lnTo>
                <a:lnTo>
                  <a:pt x="119" y="400"/>
                </a:lnTo>
                <a:lnTo>
                  <a:pt x="119" y="400"/>
                </a:lnTo>
                <a:lnTo>
                  <a:pt x="118" y="400"/>
                </a:lnTo>
                <a:lnTo>
                  <a:pt x="118" y="400"/>
                </a:lnTo>
                <a:lnTo>
                  <a:pt x="118" y="397"/>
                </a:lnTo>
                <a:lnTo>
                  <a:pt x="116" y="394"/>
                </a:lnTo>
                <a:lnTo>
                  <a:pt x="116" y="389"/>
                </a:lnTo>
                <a:lnTo>
                  <a:pt x="116" y="390"/>
                </a:lnTo>
                <a:lnTo>
                  <a:pt x="118" y="390"/>
                </a:lnTo>
                <a:lnTo>
                  <a:pt x="118" y="392"/>
                </a:lnTo>
                <a:lnTo>
                  <a:pt x="118" y="395"/>
                </a:lnTo>
                <a:lnTo>
                  <a:pt x="118" y="395"/>
                </a:lnTo>
                <a:lnTo>
                  <a:pt x="119" y="395"/>
                </a:lnTo>
                <a:lnTo>
                  <a:pt x="118" y="389"/>
                </a:lnTo>
                <a:lnTo>
                  <a:pt x="116" y="389"/>
                </a:lnTo>
                <a:lnTo>
                  <a:pt x="116" y="387"/>
                </a:lnTo>
                <a:lnTo>
                  <a:pt x="115" y="387"/>
                </a:lnTo>
                <a:lnTo>
                  <a:pt x="115" y="386"/>
                </a:lnTo>
                <a:lnTo>
                  <a:pt x="115" y="386"/>
                </a:lnTo>
                <a:lnTo>
                  <a:pt x="115" y="384"/>
                </a:lnTo>
                <a:lnTo>
                  <a:pt x="113" y="383"/>
                </a:lnTo>
                <a:lnTo>
                  <a:pt x="112" y="376"/>
                </a:lnTo>
                <a:lnTo>
                  <a:pt x="110" y="373"/>
                </a:lnTo>
                <a:lnTo>
                  <a:pt x="108" y="368"/>
                </a:lnTo>
                <a:lnTo>
                  <a:pt x="107" y="367"/>
                </a:lnTo>
                <a:lnTo>
                  <a:pt x="105" y="364"/>
                </a:lnTo>
                <a:lnTo>
                  <a:pt x="104" y="362"/>
                </a:lnTo>
                <a:lnTo>
                  <a:pt x="102" y="361"/>
                </a:lnTo>
                <a:lnTo>
                  <a:pt x="101" y="359"/>
                </a:lnTo>
                <a:lnTo>
                  <a:pt x="101" y="359"/>
                </a:lnTo>
                <a:lnTo>
                  <a:pt x="97" y="351"/>
                </a:lnTo>
                <a:lnTo>
                  <a:pt x="96" y="346"/>
                </a:lnTo>
                <a:lnTo>
                  <a:pt x="96" y="345"/>
                </a:lnTo>
                <a:lnTo>
                  <a:pt x="94" y="343"/>
                </a:lnTo>
                <a:lnTo>
                  <a:pt x="93" y="337"/>
                </a:lnTo>
                <a:lnTo>
                  <a:pt x="93" y="337"/>
                </a:lnTo>
                <a:lnTo>
                  <a:pt x="93" y="335"/>
                </a:lnTo>
                <a:lnTo>
                  <a:pt x="93" y="332"/>
                </a:lnTo>
                <a:lnTo>
                  <a:pt x="91" y="329"/>
                </a:lnTo>
                <a:lnTo>
                  <a:pt x="89" y="327"/>
                </a:lnTo>
                <a:lnTo>
                  <a:pt x="89" y="327"/>
                </a:lnTo>
                <a:lnTo>
                  <a:pt x="89" y="324"/>
                </a:lnTo>
                <a:lnTo>
                  <a:pt x="89" y="323"/>
                </a:lnTo>
                <a:lnTo>
                  <a:pt x="88" y="321"/>
                </a:lnTo>
                <a:lnTo>
                  <a:pt x="88" y="321"/>
                </a:lnTo>
                <a:lnTo>
                  <a:pt x="86" y="320"/>
                </a:lnTo>
                <a:lnTo>
                  <a:pt x="85" y="316"/>
                </a:lnTo>
                <a:lnTo>
                  <a:pt x="85" y="316"/>
                </a:lnTo>
                <a:lnTo>
                  <a:pt x="83" y="315"/>
                </a:lnTo>
                <a:lnTo>
                  <a:pt x="82" y="312"/>
                </a:lnTo>
                <a:lnTo>
                  <a:pt x="80" y="310"/>
                </a:lnTo>
                <a:lnTo>
                  <a:pt x="83" y="310"/>
                </a:lnTo>
                <a:lnTo>
                  <a:pt x="82" y="309"/>
                </a:lnTo>
                <a:lnTo>
                  <a:pt x="80" y="307"/>
                </a:lnTo>
                <a:lnTo>
                  <a:pt x="80" y="307"/>
                </a:lnTo>
                <a:lnTo>
                  <a:pt x="82" y="305"/>
                </a:lnTo>
                <a:lnTo>
                  <a:pt x="80" y="305"/>
                </a:lnTo>
                <a:lnTo>
                  <a:pt x="78" y="305"/>
                </a:lnTo>
                <a:lnTo>
                  <a:pt x="78" y="302"/>
                </a:lnTo>
                <a:lnTo>
                  <a:pt x="75" y="301"/>
                </a:lnTo>
                <a:lnTo>
                  <a:pt x="75" y="299"/>
                </a:lnTo>
                <a:lnTo>
                  <a:pt x="74" y="294"/>
                </a:lnTo>
                <a:lnTo>
                  <a:pt x="72" y="283"/>
                </a:lnTo>
                <a:lnTo>
                  <a:pt x="71" y="279"/>
                </a:lnTo>
                <a:lnTo>
                  <a:pt x="71" y="277"/>
                </a:lnTo>
                <a:lnTo>
                  <a:pt x="69" y="272"/>
                </a:lnTo>
                <a:lnTo>
                  <a:pt x="69" y="269"/>
                </a:lnTo>
                <a:lnTo>
                  <a:pt x="69" y="268"/>
                </a:lnTo>
                <a:lnTo>
                  <a:pt x="69" y="266"/>
                </a:lnTo>
                <a:lnTo>
                  <a:pt x="67" y="263"/>
                </a:lnTo>
                <a:lnTo>
                  <a:pt x="67" y="261"/>
                </a:lnTo>
                <a:lnTo>
                  <a:pt x="67" y="261"/>
                </a:lnTo>
                <a:lnTo>
                  <a:pt x="67" y="260"/>
                </a:lnTo>
                <a:lnTo>
                  <a:pt x="69" y="258"/>
                </a:lnTo>
                <a:lnTo>
                  <a:pt x="69" y="257"/>
                </a:lnTo>
                <a:lnTo>
                  <a:pt x="69" y="253"/>
                </a:lnTo>
                <a:lnTo>
                  <a:pt x="67" y="257"/>
                </a:lnTo>
                <a:lnTo>
                  <a:pt x="67" y="257"/>
                </a:lnTo>
                <a:lnTo>
                  <a:pt x="66" y="255"/>
                </a:lnTo>
                <a:lnTo>
                  <a:pt x="66" y="253"/>
                </a:lnTo>
                <a:lnTo>
                  <a:pt x="66" y="253"/>
                </a:lnTo>
                <a:lnTo>
                  <a:pt x="66" y="252"/>
                </a:lnTo>
                <a:lnTo>
                  <a:pt x="69" y="252"/>
                </a:lnTo>
                <a:lnTo>
                  <a:pt x="66" y="250"/>
                </a:lnTo>
                <a:lnTo>
                  <a:pt x="66" y="250"/>
                </a:lnTo>
                <a:lnTo>
                  <a:pt x="66" y="250"/>
                </a:lnTo>
                <a:lnTo>
                  <a:pt x="66" y="249"/>
                </a:lnTo>
                <a:lnTo>
                  <a:pt x="66" y="247"/>
                </a:lnTo>
                <a:lnTo>
                  <a:pt x="64" y="246"/>
                </a:lnTo>
                <a:lnTo>
                  <a:pt x="64" y="244"/>
                </a:lnTo>
                <a:lnTo>
                  <a:pt x="64" y="244"/>
                </a:lnTo>
                <a:lnTo>
                  <a:pt x="64" y="241"/>
                </a:lnTo>
                <a:lnTo>
                  <a:pt x="67" y="233"/>
                </a:lnTo>
                <a:lnTo>
                  <a:pt x="67" y="231"/>
                </a:lnTo>
                <a:lnTo>
                  <a:pt x="67" y="230"/>
                </a:lnTo>
                <a:lnTo>
                  <a:pt x="67" y="227"/>
                </a:lnTo>
                <a:lnTo>
                  <a:pt x="66" y="225"/>
                </a:lnTo>
                <a:lnTo>
                  <a:pt x="66" y="225"/>
                </a:lnTo>
                <a:lnTo>
                  <a:pt x="66" y="225"/>
                </a:lnTo>
                <a:lnTo>
                  <a:pt x="64" y="223"/>
                </a:lnTo>
                <a:lnTo>
                  <a:pt x="64" y="220"/>
                </a:lnTo>
                <a:lnTo>
                  <a:pt x="64" y="220"/>
                </a:lnTo>
                <a:lnTo>
                  <a:pt x="66" y="219"/>
                </a:lnTo>
                <a:lnTo>
                  <a:pt x="64" y="220"/>
                </a:lnTo>
                <a:lnTo>
                  <a:pt x="63" y="220"/>
                </a:lnTo>
                <a:lnTo>
                  <a:pt x="64" y="219"/>
                </a:lnTo>
                <a:lnTo>
                  <a:pt x="66" y="217"/>
                </a:lnTo>
                <a:lnTo>
                  <a:pt x="69" y="216"/>
                </a:lnTo>
                <a:lnTo>
                  <a:pt x="71" y="216"/>
                </a:lnTo>
                <a:lnTo>
                  <a:pt x="69" y="216"/>
                </a:lnTo>
                <a:lnTo>
                  <a:pt x="67" y="216"/>
                </a:lnTo>
                <a:lnTo>
                  <a:pt x="63" y="216"/>
                </a:lnTo>
                <a:lnTo>
                  <a:pt x="63" y="214"/>
                </a:lnTo>
                <a:lnTo>
                  <a:pt x="64" y="212"/>
                </a:lnTo>
                <a:lnTo>
                  <a:pt x="64" y="212"/>
                </a:lnTo>
                <a:lnTo>
                  <a:pt x="64" y="212"/>
                </a:lnTo>
                <a:lnTo>
                  <a:pt x="63" y="212"/>
                </a:lnTo>
                <a:lnTo>
                  <a:pt x="63" y="209"/>
                </a:lnTo>
                <a:lnTo>
                  <a:pt x="64" y="208"/>
                </a:lnTo>
                <a:lnTo>
                  <a:pt x="64" y="208"/>
                </a:lnTo>
                <a:lnTo>
                  <a:pt x="66" y="208"/>
                </a:lnTo>
                <a:lnTo>
                  <a:pt x="64" y="208"/>
                </a:lnTo>
                <a:lnTo>
                  <a:pt x="63" y="208"/>
                </a:lnTo>
                <a:lnTo>
                  <a:pt x="61" y="208"/>
                </a:lnTo>
                <a:lnTo>
                  <a:pt x="60" y="208"/>
                </a:lnTo>
                <a:lnTo>
                  <a:pt x="58" y="208"/>
                </a:lnTo>
                <a:lnTo>
                  <a:pt x="58" y="208"/>
                </a:lnTo>
                <a:lnTo>
                  <a:pt x="60" y="209"/>
                </a:lnTo>
                <a:lnTo>
                  <a:pt x="58" y="211"/>
                </a:lnTo>
                <a:lnTo>
                  <a:pt x="58" y="211"/>
                </a:lnTo>
                <a:lnTo>
                  <a:pt x="56" y="212"/>
                </a:lnTo>
                <a:lnTo>
                  <a:pt x="56" y="212"/>
                </a:lnTo>
                <a:lnTo>
                  <a:pt x="56" y="214"/>
                </a:lnTo>
                <a:lnTo>
                  <a:pt x="55" y="214"/>
                </a:lnTo>
                <a:lnTo>
                  <a:pt x="56" y="214"/>
                </a:lnTo>
                <a:lnTo>
                  <a:pt x="56" y="216"/>
                </a:lnTo>
                <a:lnTo>
                  <a:pt x="58" y="216"/>
                </a:lnTo>
                <a:lnTo>
                  <a:pt x="58" y="217"/>
                </a:lnTo>
                <a:lnTo>
                  <a:pt x="58" y="219"/>
                </a:lnTo>
                <a:lnTo>
                  <a:pt x="56" y="223"/>
                </a:lnTo>
                <a:lnTo>
                  <a:pt x="55" y="223"/>
                </a:lnTo>
                <a:lnTo>
                  <a:pt x="48" y="227"/>
                </a:lnTo>
                <a:lnTo>
                  <a:pt x="45" y="228"/>
                </a:lnTo>
                <a:lnTo>
                  <a:pt x="41" y="230"/>
                </a:lnTo>
                <a:lnTo>
                  <a:pt x="39" y="231"/>
                </a:lnTo>
                <a:lnTo>
                  <a:pt x="36" y="230"/>
                </a:lnTo>
                <a:lnTo>
                  <a:pt x="33" y="228"/>
                </a:lnTo>
                <a:lnTo>
                  <a:pt x="28" y="225"/>
                </a:lnTo>
                <a:lnTo>
                  <a:pt x="26" y="223"/>
                </a:lnTo>
                <a:lnTo>
                  <a:pt x="22" y="219"/>
                </a:lnTo>
                <a:lnTo>
                  <a:pt x="19" y="216"/>
                </a:lnTo>
                <a:lnTo>
                  <a:pt x="17" y="214"/>
                </a:lnTo>
                <a:lnTo>
                  <a:pt x="14" y="211"/>
                </a:lnTo>
                <a:lnTo>
                  <a:pt x="11" y="209"/>
                </a:lnTo>
                <a:lnTo>
                  <a:pt x="11" y="208"/>
                </a:lnTo>
                <a:lnTo>
                  <a:pt x="11" y="206"/>
                </a:lnTo>
                <a:lnTo>
                  <a:pt x="12" y="205"/>
                </a:lnTo>
                <a:lnTo>
                  <a:pt x="14" y="205"/>
                </a:lnTo>
                <a:lnTo>
                  <a:pt x="14" y="206"/>
                </a:lnTo>
                <a:lnTo>
                  <a:pt x="15" y="208"/>
                </a:lnTo>
                <a:lnTo>
                  <a:pt x="15" y="208"/>
                </a:lnTo>
                <a:lnTo>
                  <a:pt x="19" y="205"/>
                </a:lnTo>
                <a:lnTo>
                  <a:pt x="20" y="206"/>
                </a:lnTo>
                <a:lnTo>
                  <a:pt x="22" y="205"/>
                </a:lnTo>
                <a:lnTo>
                  <a:pt x="23" y="205"/>
                </a:lnTo>
                <a:lnTo>
                  <a:pt x="26" y="203"/>
                </a:lnTo>
                <a:lnTo>
                  <a:pt x="26" y="203"/>
                </a:lnTo>
                <a:lnTo>
                  <a:pt x="28" y="203"/>
                </a:lnTo>
                <a:lnTo>
                  <a:pt x="31" y="200"/>
                </a:lnTo>
                <a:lnTo>
                  <a:pt x="33" y="197"/>
                </a:lnTo>
                <a:lnTo>
                  <a:pt x="33" y="197"/>
                </a:lnTo>
                <a:lnTo>
                  <a:pt x="33" y="195"/>
                </a:lnTo>
                <a:lnTo>
                  <a:pt x="33" y="195"/>
                </a:lnTo>
                <a:lnTo>
                  <a:pt x="33" y="195"/>
                </a:lnTo>
                <a:lnTo>
                  <a:pt x="31" y="197"/>
                </a:lnTo>
                <a:lnTo>
                  <a:pt x="31" y="197"/>
                </a:lnTo>
                <a:lnTo>
                  <a:pt x="31" y="197"/>
                </a:lnTo>
                <a:lnTo>
                  <a:pt x="30" y="197"/>
                </a:lnTo>
                <a:lnTo>
                  <a:pt x="28" y="197"/>
                </a:lnTo>
                <a:lnTo>
                  <a:pt x="28" y="197"/>
                </a:lnTo>
                <a:lnTo>
                  <a:pt x="23" y="198"/>
                </a:lnTo>
                <a:lnTo>
                  <a:pt x="22" y="200"/>
                </a:lnTo>
                <a:lnTo>
                  <a:pt x="20" y="200"/>
                </a:lnTo>
                <a:lnTo>
                  <a:pt x="15" y="198"/>
                </a:lnTo>
                <a:lnTo>
                  <a:pt x="9" y="195"/>
                </a:lnTo>
                <a:lnTo>
                  <a:pt x="6" y="194"/>
                </a:lnTo>
                <a:lnTo>
                  <a:pt x="4" y="190"/>
                </a:lnTo>
                <a:lnTo>
                  <a:pt x="3" y="187"/>
                </a:lnTo>
                <a:lnTo>
                  <a:pt x="3" y="186"/>
                </a:lnTo>
                <a:lnTo>
                  <a:pt x="6" y="186"/>
                </a:lnTo>
                <a:lnTo>
                  <a:pt x="7" y="184"/>
                </a:lnTo>
                <a:lnTo>
                  <a:pt x="6" y="184"/>
                </a:lnTo>
                <a:lnTo>
                  <a:pt x="4" y="186"/>
                </a:lnTo>
                <a:lnTo>
                  <a:pt x="3" y="186"/>
                </a:lnTo>
                <a:lnTo>
                  <a:pt x="1" y="186"/>
                </a:lnTo>
                <a:lnTo>
                  <a:pt x="0" y="187"/>
                </a:lnTo>
                <a:lnTo>
                  <a:pt x="0" y="186"/>
                </a:lnTo>
                <a:lnTo>
                  <a:pt x="0" y="184"/>
                </a:lnTo>
                <a:lnTo>
                  <a:pt x="0" y="182"/>
                </a:lnTo>
                <a:lnTo>
                  <a:pt x="1" y="182"/>
                </a:lnTo>
                <a:lnTo>
                  <a:pt x="3" y="182"/>
                </a:lnTo>
                <a:lnTo>
                  <a:pt x="4" y="182"/>
                </a:lnTo>
                <a:lnTo>
                  <a:pt x="6" y="182"/>
                </a:lnTo>
                <a:lnTo>
                  <a:pt x="7" y="182"/>
                </a:lnTo>
                <a:lnTo>
                  <a:pt x="7" y="178"/>
                </a:lnTo>
                <a:lnTo>
                  <a:pt x="7" y="176"/>
                </a:lnTo>
                <a:lnTo>
                  <a:pt x="7" y="176"/>
                </a:lnTo>
                <a:lnTo>
                  <a:pt x="7" y="176"/>
                </a:lnTo>
                <a:lnTo>
                  <a:pt x="9" y="176"/>
                </a:lnTo>
                <a:lnTo>
                  <a:pt x="9" y="178"/>
                </a:lnTo>
                <a:lnTo>
                  <a:pt x="9" y="178"/>
                </a:lnTo>
                <a:lnTo>
                  <a:pt x="9" y="176"/>
                </a:lnTo>
                <a:lnTo>
                  <a:pt x="11" y="178"/>
                </a:lnTo>
                <a:lnTo>
                  <a:pt x="12" y="176"/>
                </a:lnTo>
                <a:lnTo>
                  <a:pt x="12" y="178"/>
                </a:lnTo>
                <a:lnTo>
                  <a:pt x="15" y="178"/>
                </a:lnTo>
                <a:lnTo>
                  <a:pt x="17" y="178"/>
                </a:lnTo>
                <a:lnTo>
                  <a:pt x="19" y="178"/>
                </a:lnTo>
                <a:lnTo>
                  <a:pt x="20" y="178"/>
                </a:lnTo>
                <a:lnTo>
                  <a:pt x="22" y="179"/>
                </a:lnTo>
                <a:lnTo>
                  <a:pt x="23" y="179"/>
                </a:lnTo>
                <a:lnTo>
                  <a:pt x="25" y="179"/>
                </a:lnTo>
                <a:lnTo>
                  <a:pt x="26" y="178"/>
                </a:lnTo>
                <a:lnTo>
                  <a:pt x="26" y="178"/>
                </a:lnTo>
                <a:lnTo>
                  <a:pt x="26" y="176"/>
                </a:lnTo>
                <a:lnTo>
                  <a:pt x="30" y="176"/>
                </a:lnTo>
                <a:lnTo>
                  <a:pt x="33" y="175"/>
                </a:lnTo>
                <a:lnTo>
                  <a:pt x="34" y="175"/>
                </a:lnTo>
                <a:lnTo>
                  <a:pt x="34" y="175"/>
                </a:lnTo>
                <a:lnTo>
                  <a:pt x="34" y="176"/>
                </a:lnTo>
                <a:lnTo>
                  <a:pt x="34" y="176"/>
                </a:lnTo>
                <a:lnTo>
                  <a:pt x="36" y="178"/>
                </a:lnTo>
                <a:lnTo>
                  <a:pt x="36" y="178"/>
                </a:lnTo>
                <a:lnTo>
                  <a:pt x="37" y="178"/>
                </a:lnTo>
                <a:lnTo>
                  <a:pt x="37" y="178"/>
                </a:lnTo>
                <a:lnTo>
                  <a:pt x="39" y="176"/>
                </a:lnTo>
                <a:lnTo>
                  <a:pt x="39" y="176"/>
                </a:lnTo>
                <a:lnTo>
                  <a:pt x="41" y="176"/>
                </a:lnTo>
                <a:lnTo>
                  <a:pt x="41" y="175"/>
                </a:lnTo>
                <a:lnTo>
                  <a:pt x="41" y="175"/>
                </a:lnTo>
                <a:lnTo>
                  <a:pt x="41" y="175"/>
                </a:lnTo>
                <a:lnTo>
                  <a:pt x="39" y="173"/>
                </a:lnTo>
                <a:lnTo>
                  <a:pt x="41" y="173"/>
                </a:lnTo>
                <a:lnTo>
                  <a:pt x="39" y="173"/>
                </a:lnTo>
                <a:lnTo>
                  <a:pt x="39" y="171"/>
                </a:lnTo>
                <a:lnTo>
                  <a:pt x="41" y="171"/>
                </a:lnTo>
                <a:lnTo>
                  <a:pt x="41" y="171"/>
                </a:lnTo>
                <a:lnTo>
                  <a:pt x="41" y="170"/>
                </a:lnTo>
                <a:lnTo>
                  <a:pt x="39" y="168"/>
                </a:lnTo>
                <a:lnTo>
                  <a:pt x="39" y="165"/>
                </a:lnTo>
                <a:lnTo>
                  <a:pt x="37" y="164"/>
                </a:lnTo>
                <a:lnTo>
                  <a:pt x="36" y="160"/>
                </a:lnTo>
                <a:lnTo>
                  <a:pt x="36" y="159"/>
                </a:lnTo>
                <a:lnTo>
                  <a:pt x="36" y="156"/>
                </a:lnTo>
                <a:lnTo>
                  <a:pt x="34" y="156"/>
                </a:lnTo>
                <a:lnTo>
                  <a:pt x="34" y="156"/>
                </a:lnTo>
                <a:lnTo>
                  <a:pt x="34" y="156"/>
                </a:lnTo>
                <a:lnTo>
                  <a:pt x="33" y="156"/>
                </a:lnTo>
                <a:lnTo>
                  <a:pt x="33" y="156"/>
                </a:lnTo>
                <a:lnTo>
                  <a:pt x="31" y="156"/>
                </a:lnTo>
                <a:lnTo>
                  <a:pt x="30" y="156"/>
                </a:lnTo>
                <a:lnTo>
                  <a:pt x="26" y="153"/>
                </a:lnTo>
                <a:lnTo>
                  <a:pt x="26" y="151"/>
                </a:lnTo>
                <a:lnTo>
                  <a:pt x="26" y="149"/>
                </a:lnTo>
                <a:lnTo>
                  <a:pt x="28" y="148"/>
                </a:lnTo>
                <a:lnTo>
                  <a:pt x="28" y="145"/>
                </a:lnTo>
                <a:lnTo>
                  <a:pt x="28" y="143"/>
                </a:lnTo>
                <a:lnTo>
                  <a:pt x="28" y="143"/>
                </a:lnTo>
                <a:lnTo>
                  <a:pt x="28" y="142"/>
                </a:lnTo>
                <a:lnTo>
                  <a:pt x="26" y="142"/>
                </a:lnTo>
                <a:lnTo>
                  <a:pt x="25" y="142"/>
                </a:lnTo>
                <a:lnTo>
                  <a:pt x="22" y="142"/>
                </a:lnTo>
                <a:lnTo>
                  <a:pt x="20" y="140"/>
                </a:lnTo>
                <a:lnTo>
                  <a:pt x="19" y="140"/>
                </a:lnTo>
                <a:lnTo>
                  <a:pt x="19" y="138"/>
                </a:lnTo>
                <a:lnTo>
                  <a:pt x="19" y="138"/>
                </a:lnTo>
                <a:lnTo>
                  <a:pt x="19" y="135"/>
                </a:lnTo>
                <a:lnTo>
                  <a:pt x="19" y="134"/>
                </a:lnTo>
                <a:lnTo>
                  <a:pt x="20" y="132"/>
                </a:lnTo>
                <a:lnTo>
                  <a:pt x="20" y="132"/>
                </a:lnTo>
                <a:lnTo>
                  <a:pt x="20" y="130"/>
                </a:lnTo>
                <a:lnTo>
                  <a:pt x="22" y="130"/>
                </a:lnTo>
                <a:lnTo>
                  <a:pt x="25" y="127"/>
                </a:lnTo>
                <a:lnTo>
                  <a:pt x="26" y="124"/>
                </a:lnTo>
                <a:lnTo>
                  <a:pt x="28" y="123"/>
                </a:lnTo>
                <a:lnTo>
                  <a:pt x="28" y="121"/>
                </a:lnTo>
                <a:lnTo>
                  <a:pt x="30" y="121"/>
                </a:lnTo>
                <a:lnTo>
                  <a:pt x="30" y="119"/>
                </a:lnTo>
                <a:lnTo>
                  <a:pt x="31" y="119"/>
                </a:lnTo>
                <a:lnTo>
                  <a:pt x="33" y="119"/>
                </a:lnTo>
                <a:lnTo>
                  <a:pt x="34" y="119"/>
                </a:lnTo>
                <a:lnTo>
                  <a:pt x="34" y="121"/>
                </a:lnTo>
                <a:lnTo>
                  <a:pt x="34" y="123"/>
                </a:lnTo>
                <a:lnTo>
                  <a:pt x="36" y="123"/>
                </a:lnTo>
                <a:lnTo>
                  <a:pt x="36" y="124"/>
                </a:lnTo>
                <a:lnTo>
                  <a:pt x="37" y="124"/>
                </a:lnTo>
                <a:lnTo>
                  <a:pt x="39" y="124"/>
                </a:lnTo>
                <a:lnTo>
                  <a:pt x="42" y="123"/>
                </a:lnTo>
                <a:lnTo>
                  <a:pt x="44" y="123"/>
                </a:lnTo>
                <a:lnTo>
                  <a:pt x="48" y="121"/>
                </a:lnTo>
                <a:lnTo>
                  <a:pt x="50" y="121"/>
                </a:lnTo>
                <a:lnTo>
                  <a:pt x="53" y="121"/>
                </a:lnTo>
                <a:lnTo>
                  <a:pt x="53" y="119"/>
                </a:lnTo>
                <a:lnTo>
                  <a:pt x="53" y="116"/>
                </a:lnTo>
                <a:lnTo>
                  <a:pt x="56" y="115"/>
                </a:lnTo>
                <a:lnTo>
                  <a:pt x="58" y="113"/>
                </a:lnTo>
                <a:lnTo>
                  <a:pt x="58" y="112"/>
                </a:lnTo>
                <a:lnTo>
                  <a:pt x="60" y="108"/>
                </a:lnTo>
                <a:lnTo>
                  <a:pt x="60" y="108"/>
                </a:lnTo>
                <a:lnTo>
                  <a:pt x="64" y="105"/>
                </a:lnTo>
                <a:lnTo>
                  <a:pt x="67" y="104"/>
                </a:lnTo>
                <a:lnTo>
                  <a:pt x="69" y="102"/>
                </a:lnTo>
                <a:lnTo>
                  <a:pt x="71" y="99"/>
                </a:lnTo>
                <a:lnTo>
                  <a:pt x="72" y="96"/>
                </a:lnTo>
                <a:lnTo>
                  <a:pt x="72" y="94"/>
                </a:lnTo>
                <a:lnTo>
                  <a:pt x="74" y="93"/>
                </a:lnTo>
                <a:lnTo>
                  <a:pt x="75" y="90"/>
                </a:lnTo>
                <a:lnTo>
                  <a:pt x="75" y="90"/>
                </a:lnTo>
                <a:lnTo>
                  <a:pt x="78" y="88"/>
                </a:lnTo>
                <a:lnTo>
                  <a:pt x="80" y="86"/>
                </a:lnTo>
                <a:lnTo>
                  <a:pt x="82" y="86"/>
                </a:lnTo>
                <a:lnTo>
                  <a:pt x="83" y="85"/>
                </a:lnTo>
                <a:lnTo>
                  <a:pt x="83" y="83"/>
                </a:lnTo>
                <a:lnTo>
                  <a:pt x="82" y="83"/>
                </a:lnTo>
                <a:lnTo>
                  <a:pt x="82" y="82"/>
                </a:lnTo>
                <a:lnTo>
                  <a:pt x="82" y="82"/>
                </a:lnTo>
                <a:lnTo>
                  <a:pt x="83" y="80"/>
                </a:lnTo>
                <a:lnTo>
                  <a:pt x="86" y="77"/>
                </a:lnTo>
                <a:lnTo>
                  <a:pt x="88" y="74"/>
                </a:lnTo>
                <a:lnTo>
                  <a:pt x="89" y="74"/>
                </a:lnTo>
                <a:lnTo>
                  <a:pt x="91" y="74"/>
                </a:lnTo>
                <a:lnTo>
                  <a:pt x="93" y="72"/>
                </a:lnTo>
                <a:lnTo>
                  <a:pt x="93" y="72"/>
                </a:lnTo>
                <a:lnTo>
                  <a:pt x="93" y="71"/>
                </a:lnTo>
                <a:lnTo>
                  <a:pt x="91" y="71"/>
                </a:lnTo>
                <a:lnTo>
                  <a:pt x="91" y="69"/>
                </a:lnTo>
                <a:lnTo>
                  <a:pt x="91" y="69"/>
                </a:lnTo>
                <a:lnTo>
                  <a:pt x="93" y="66"/>
                </a:lnTo>
                <a:lnTo>
                  <a:pt x="93" y="64"/>
                </a:lnTo>
                <a:lnTo>
                  <a:pt x="91" y="61"/>
                </a:lnTo>
                <a:lnTo>
                  <a:pt x="91" y="61"/>
                </a:lnTo>
                <a:lnTo>
                  <a:pt x="91" y="60"/>
                </a:lnTo>
                <a:lnTo>
                  <a:pt x="93" y="58"/>
                </a:lnTo>
                <a:lnTo>
                  <a:pt x="94" y="58"/>
                </a:lnTo>
                <a:lnTo>
                  <a:pt x="99" y="55"/>
                </a:lnTo>
                <a:lnTo>
                  <a:pt x="101" y="55"/>
                </a:lnTo>
                <a:lnTo>
                  <a:pt x="102" y="55"/>
                </a:lnTo>
                <a:lnTo>
                  <a:pt x="102" y="53"/>
                </a:lnTo>
                <a:lnTo>
                  <a:pt x="102" y="52"/>
                </a:lnTo>
                <a:lnTo>
                  <a:pt x="102" y="52"/>
                </a:lnTo>
                <a:lnTo>
                  <a:pt x="102" y="50"/>
                </a:lnTo>
                <a:lnTo>
                  <a:pt x="99" y="50"/>
                </a:lnTo>
                <a:lnTo>
                  <a:pt x="97" y="49"/>
                </a:lnTo>
                <a:lnTo>
                  <a:pt x="94" y="50"/>
                </a:lnTo>
                <a:lnTo>
                  <a:pt x="93" y="49"/>
                </a:lnTo>
                <a:lnTo>
                  <a:pt x="93" y="49"/>
                </a:lnTo>
                <a:lnTo>
                  <a:pt x="93" y="47"/>
                </a:lnTo>
                <a:lnTo>
                  <a:pt x="93" y="44"/>
                </a:lnTo>
                <a:lnTo>
                  <a:pt x="93" y="44"/>
                </a:lnTo>
                <a:lnTo>
                  <a:pt x="93" y="45"/>
                </a:lnTo>
                <a:lnTo>
                  <a:pt x="91" y="44"/>
                </a:lnTo>
                <a:lnTo>
                  <a:pt x="88" y="44"/>
                </a:lnTo>
                <a:lnTo>
                  <a:pt x="88" y="44"/>
                </a:lnTo>
                <a:lnTo>
                  <a:pt x="88" y="42"/>
                </a:lnTo>
                <a:lnTo>
                  <a:pt x="88" y="42"/>
                </a:lnTo>
                <a:lnTo>
                  <a:pt x="88" y="41"/>
                </a:lnTo>
                <a:lnTo>
                  <a:pt x="88" y="41"/>
                </a:lnTo>
                <a:lnTo>
                  <a:pt x="86" y="41"/>
                </a:lnTo>
                <a:lnTo>
                  <a:pt x="85" y="39"/>
                </a:lnTo>
                <a:lnTo>
                  <a:pt x="85" y="39"/>
                </a:lnTo>
                <a:lnTo>
                  <a:pt x="83" y="38"/>
                </a:lnTo>
                <a:lnTo>
                  <a:pt x="83" y="38"/>
                </a:lnTo>
                <a:lnTo>
                  <a:pt x="83" y="38"/>
                </a:lnTo>
                <a:lnTo>
                  <a:pt x="85" y="36"/>
                </a:lnTo>
                <a:lnTo>
                  <a:pt x="85" y="34"/>
                </a:lnTo>
                <a:lnTo>
                  <a:pt x="86" y="33"/>
                </a:lnTo>
                <a:lnTo>
                  <a:pt x="86" y="33"/>
                </a:lnTo>
                <a:lnTo>
                  <a:pt x="85" y="31"/>
                </a:lnTo>
                <a:lnTo>
                  <a:pt x="85" y="31"/>
                </a:lnTo>
                <a:lnTo>
                  <a:pt x="83" y="31"/>
                </a:lnTo>
                <a:lnTo>
                  <a:pt x="83" y="30"/>
                </a:lnTo>
                <a:lnTo>
                  <a:pt x="83" y="30"/>
                </a:lnTo>
                <a:lnTo>
                  <a:pt x="83" y="28"/>
                </a:lnTo>
                <a:lnTo>
                  <a:pt x="85" y="27"/>
                </a:lnTo>
                <a:lnTo>
                  <a:pt x="86" y="27"/>
                </a:lnTo>
                <a:lnTo>
                  <a:pt x="86" y="25"/>
                </a:lnTo>
                <a:lnTo>
                  <a:pt x="86" y="25"/>
                </a:lnTo>
                <a:lnTo>
                  <a:pt x="86" y="25"/>
                </a:lnTo>
                <a:lnTo>
                  <a:pt x="85" y="25"/>
                </a:lnTo>
                <a:lnTo>
                  <a:pt x="83" y="25"/>
                </a:lnTo>
                <a:lnTo>
                  <a:pt x="82" y="23"/>
                </a:lnTo>
                <a:lnTo>
                  <a:pt x="82" y="23"/>
                </a:lnTo>
                <a:lnTo>
                  <a:pt x="82" y="23"/>
                </a:lnTo>
                <a:lnTo>
                  <a:pt x="83" y="22"/>
                </a:lnTo>
                <a:lnTo>
                  <a:pt x="83" y="22"/>
                </a:lnTo>
                <a:lnTo>
                  <a:pt x="83" y="20"/>
                </a:lnTo>
                <a:lnTo>
                  <a:pt x="83" y="20"/>
                </a:lnTo>
                <a:lnTo>
                  <a:pt x="80" y="19"/>
                </a:lnTo>
                <a:lnTo>
                  <a:pt x="80" y="19"/>
                </a:lnTo>
                <a:lnTo>
                  <a:pt x="80" y="17"/>
                </a:lnTo>
                <a:lnTo>
                  <a:pt x="82" y="17"/>
                </a:lnTo>
                <a:lnTo>
                  <a:pt x="82" y="15"/>
                </a:lnTo>
                <a:lnTo>
                  <a:pt x="83" y="14"/>
                </a:lnTo>
                <a:lnTo>
                  <a:pt x="85" y="14"/>
                </a:lnTo>
                <a:lnTo>
                  <a:pt x="86" y="12"/>
                </a:lnTo>
                <a:lnTo>
                  <a:pt x="88" y="12"/>
                </a:lnTo>
                <a:lnTo>
                  <a:pt x="91" y="12"/>
                </a:lnTo>
                <a:lnTo>
                  <a:pt x="93" y="12"/>
                </a:lnTo>
                <a:lnTo>
                  <a:pt x="94" y="14"/>
                </a:lnTo>
                <a:lnTo>
                  <a:pt x="97" y="14"/>
                </a:lnTo>
                <a:lnTo>
                  <a:pt x="99" y="14"/>
                </a:lnTo>
                <a:lnTo>
                  <a:pt x="101" y="14"/>
                </a:lnTo>
                <a:lnTo>
                  <a:pt x="102" y="15"/>
                </a:lnTo>
                <a:lnTo>
                  <a:pt x="105" y="15"/>
                </a:lnTo>
                <a:lnTo>
                  <a:pt x="107" y="17"/>
                </a:lnTo>
                <a:lnTo>
                  <a:pt x="108" y="17"/>
                </a:lnTo>
                <a:lnTo>
                  <a:pt x="110" y="15"/>
                </a:lnTo>
                <a:lnTo>
                  <a:pt x="112" y="14"/>
                </a:lnTo>
                <a:lnTo>
                  <a:pt x="113" y="14"/>
                </a:lnTo>
                <a:lnTo>
                  <a:pt x="115" y="14"/>
                </a:lnTo>
                <a:lnTo>
                  <a:pt x="119" y="12"/>
                </a:lnTo>
                <a:lnTo>
                  <a:pt x="119" y="12"/>
                </a:lnTo>
                <a:lnTo>
                  <a:pt x="121" y="12"/>
                </a:lnTo>
                <a:lnTo>
                  <a:pt x="123" y="12"/>
                </a:lnTo>
                <a:lnTo>
                  <a:pt x="123" y="11"/>
                </a:lnTo>
                <a:lnTo>
                  <a:pt x="123" y="11"/>
                </a:lnTo>
                <a:lnTo>
                  <a:pt x="124" y="11"/>
                </a:lnTo>
                <a:lnTo>
                  <a:pt x="126" y="9"/>
                </a:lnTo>
                <a:lnTo>
                  <a:pt x="127" y="9"/>
                </a:lnTo>
                <a:lnTo>
                  <a:pt x="127" y="8"/>
                </a:lnTo>
                <a:lnTo>
                  <a:pt x="127" y="6"/>
                </a:lnTo>
                <a:lnTo>
                  <a:pt x="129" y="6"/>
                </a:lnTo>
                <a:lnTo>
                  <a:pt x="130" y="4"/>
                </a:lnTo>
                <a:lnTo>
                  <a:pt x="134" y="3"/>
                </a:lnTo>
                <a:lnTo>
                  <a:pt x="135" y="3"/>
                </a:lnTo>
                <a:lnTo>
                  <a:pt x="137" y="1"/>
                </a:lnTo>
                <a:lnTo>
                  <a:pt x="13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8" name="Freeform 249"/>
          <p:cNvSpPr>
            <a:spLocks/>
          </p:cNvSpPr>
          <p:nvPr/>
        </p:nvSpPr>
        <p:spPr bwMode="auto">
          <a:xfrm>
            <a:off x="-1721175" y="4595606"/>
            <a:ext cx="126260" cy="331843"/>
          </a:xfrm>
          <a:custGeom>
            <a:avLst/>
            <a:gdLst>
              <a:gd name="T0" fmla="*/ 22 w 24"/>
              <a:gd name="T1" fmla="*/ 0 h 62"/>
              <a:gd name="T2" fmla="*/ 22 w 24"/>
              <a:gd name="T3" fmla="*/ 2 h 62"/>
              <a:gd name="T4" fmla="*/ 24 w 24"/>
              <a:gd name="T5" fmla="*/ 4 h 62"/>
              <a:gd name="T6" fmla="*/ 24 w 24"/>
              <a:gd name="T7" fmla="*/ 5 h 62"/>
              <a:gd name="T8" fmla="*/ 24 w 24"/>
              <a:gd name="T9" fmla="*/ 7 h 62"/>
              <a:gd name="T10" fmla="*/ 24 w 24"/>
              <a:gd name="T11" fmla="*/ 8 h 62"/>
              <a:gd name="T12" fmla="*/ 22 w 24"/>
              <a:gd name="T13" fmla="*/ 11 h 62"/>
              <a:gd name="T14" fmla="*/ 19 w 24"/>
              <a:gd name="T15" fmla="*/ 11 h 62"/>
              <a:gd name="T16" fmla="*/ 19 w 24"/>
              <a:gd name="T17" fmla="*/ 13 h 62"/>
              <a:gd name="T18" fmla="*/ 19 w 24"/>
              <a:gd name="T19" fmla="*/ 16 h 62"/>
              <a:gd name="T20" fmla="*/ 16 w 24"/>
              <a:gd name="T21" fmla="*/ 16 h 62"/>
              <a:gd name="T22" fmla="*/ 16 w 24"/>
              <a:gd name="T23" fmla="*/ 15 h 62"/>
              <a:gd name="T24" fmla="*/ 13 w 24"/>
              <a:gd name="T25" fmla="*/ 15 h 62"/>
              <a:gd name="T26" fmla="*/ 11 w 24"/>
              <a:gd name="T27" fmla="*/ 18 h 62"/>
              <a:gd name="T28" fmla="*/ 10 w 24"/>
              <a:gd name="T29" fmla="*/ 21 h 62"/>
              <a:gd name="T30" fmla="*/ 10 w 24"/>
              <a:gd name="T31" fmla="*/ 22 h 62"/>
              <a:gd name="T32" fmla="*/ 10 w 24"/>
              <a:gd name="T33" fmla="*/ 26 h 62"/>
              <a:gd name="T34" fmla="*/ 10 w 24"/>
              <a:gd name="T35" fmla="*/ 26 h 62"/>
              <a:gd name="T36" fmla="*/ 11 w 24"/>
              <a:gd name="T37" fmla="*/ 26 h 62"/>
              <a:gd name="T38" fmla="*/ 13 w 24"/>
              <a:gd name="T39" fmla="*/ 26 h 62"/>
              <a:gd name="T40" fmla="*/ 13 w 24"/>
              <a:gd name="T41" fmla="*/ 27 h 62"/>
              <a:gd name="T42" fmla="*/ 10 w 24"/>
              <a:gd name="T43" fmla="*/ 29 h 62"/>
              <a:gd name="T44" fmla="*/ 8 w 24"/>
              <a:gd name="T45" fmla="*/ 32 h 62"/>
              <a:gd name="T46" fmla="*/ 10 w 24"/>
              <a:gd name="T47" fmla="*/ 33 h 62"/>
              <a:gd name="T48" fmla="*/ 14 w 24"/>
              <a:gd name="T49" fmla="*/ 32 h 62"/>
              <a:gd name="T50" fmla="*/ 18 w 24"/>
              <a:gd name="T51" fmla="*/ 30 h 62"/>
              <a:gd name="T52" fmla="*/ 18 w 24"/>
              <a:gd name="T53" fmla="*/ 33 h 62"/>
              <a:gd name="T54" fmla="*/ 16 w 24"/>
              <a:gd name="T55" fmla="*/ 35 h 62"/>
              <a:gd name="T56" fmla="*/ 16 w 24"/>
              <a:gd name="T57" fmla="*/ 38 h 62"/>
              <a:gd name="T58" fmla="*/ 14 w 24"/>
              <a:gd name="T59" fmla="*/ 41 h 62"/>
              <a:gd name="T60" fmla="*/ 13 w 24"/>
              <a:gd name="T61" fmla="*/ 46 h 62"/>
              <a:gd name="T62" fmla="*/ 13 w 24"/>
              <a:gd name="T63" fmla="*/ 48 h 62"/>
              <a:gd name="T64" fmla="*/ 13 w 24"/>
              <a:gd name="T65" fmla="*/ 52 h 62"/>
              <a:gd name="T66" fmla="*/ 11 w 24"/>
              <a:gd name="T67" fmla="*/ 56 h 62"/>
              <a:gd name="T68" fmla="*/ 10 w 24"/>
              <a:gd name="T69" fmla="*/ 62 h 62"/>
              <a:gd name="T70" fmla="*/ 8 w 24"/>
              <a:gd name="T71" fmla="*/ 62 h 62"/>
              <a:gd name="T72" fmla="*/ 7 w 24"/>
              <a:gd name="T73" fmla="*/ 54 h 62"/>
              <a:gd name="T74" fmla="*/ 3 w 24"/>
              <a:gd name="T75" fmla="*/ 48 h 62"/>
              <a:gd name="T76" fmla="*/ 3 w 24"/>
              <a:gd name="T77" fmla="*/ 45 h 62"/>
              <a:gd name="T78" fmla="*/ 2 w 24"/>
              <a:gd name="T79" fmla="*/ 38 h 62"/>
              <a:gd name="T80" fmla="*/ 2 w 24"/>
              <a:gd name="T81" fmla="*/ 33 h 62"/>
              <a:gd name="T82" fmla="*/ 3 w 24"/>
              <a:gd name="T83" fmla="*/ 30 h 62"/>
              <a:gd name="T84" fmla="*/ 3 w 24"/>
              <a:gd name="T85" fmla="*/ 29 h 62"/>
              <a:gd name="T86" fmla="*/ 7 w 24"/>
              <a:gd name="T87" fmla="*/ 24 h 62"/>
              <a:gd name="T88" fmla="*/ 10 w 24"/>
              <a:gd name="T89" fmla="*/ 13 h 62"/>
              <a:gd name="T90" fmla="*/ 11 w 24"/>
              <a:gd name="T91" fmla="*/ 7 h 62"/>
              <a:gd name="T92" fmla="*/ 14 w 24"/>
              <a:gd name="T93" fmla="*/ 5 h 62"/>
              <a:gd name="T94" fmla="*/ 16 w 24"/>
              <a:gd name="T95" fmla="*/ 5 h 62"/>
              <a:gd name="T96" fmla="*/ 19 w 24"/>
              <a:gd name="T97" fmla="*/ 2 h 62"/>
              <a:gd name="T98" fmla="*/ 19 w 24"/>
              <a:gd name="T99" fmla="*/ 4 h 62"/>
              <a:gd name="T100" fmla="*/ 21 w 24"/>
              <a:gd name="T101" fmla="*/ 2 h 62"/>
              <a:gd name="T102" fmla="*/ 22 w 24"/>
              <a:gd name="T10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" h="62">
                <a:moveTo>
                  <a:pt x="24" y="0"/>
                </a:moveTo>
                <a:lnTo>
                  <a:pt x="22" y="0"/>
                </a:lnTo>
                <a:lnTo>
                  <a:pt x="22" y="2"/>
                </a:lnTo>
                <a:lnTo>
                  <a:pt x="22" y="2"/>
                </a:lnTo>
                <a:lnTo>
                  <a:pt x="24" y="2"/>
                </a:lnTo>
                <a:lnTo>
                  <a:pt x="24" y="4"/>
                </a:lnTo>
                <a:lnTo>
                  <a:pt x="24" y="5"/>
                </a:lnTo>
                <a:lnTo>
                  <a:pt x="24" y="5"/>
                </a:lnTo>
                <a:lnTo>
                  <a:pt x="24" y="7"/>
                </a:lnTo>
                <a:lnTo>
                  <a:pt x="24" y="7"/>
                </a:lnTo>
                <a:lnTo>
                  <a:pt x="24" y="8"/>
                </a:lnTo>
                <a:lnTo>
                  <a:pt x="24" y="8"/>
                </a:lnTo>
                <a:lnTo>
                  <a:pt x="22" y="10"/>
                </a:lnTo>
                <a:lnTo>
                  <a:pt x="22" y="11"/>
                </a:lnTo>
                <a:lnTo>
                  <a:pt x="21" y="11"/>
                </a:lnTo>
                <a:lnTo>
                  <a:pt x="19" y="11"/>
                </a:lnTo>
                <a:lnTo>
                  <a:pt x="19" y="11"/>
                </a:lnTo>
                <a:lnTo>
                  <a:pt x="19" y="13"/>
                </a:lnTo>
                <a:lnTo>
                  <a:pt x="19" y="13"/>
                </a:lnTo>
                <a:lnTo>
                  <a:pt x="19" y="16"/>
                </a:lnTo>
                <a:lnTo>
                  <a:pt x="18" y="16"/>
                </a:lnTo>
                <a:lnTo>
                  <a:pt x="16" y="16"/>
                </a:lnTo>
                <a:lnTo>
                  <a:pt x="16" y="15"/>
                </a:lnTo>
                <a:lnTo>
                  <a:pt x="16" y="15"/>
                </a:lnTo>
                <a:lnTo>
                  <a:pt x="14" y="15"/>
                </a:lnTo>
                <a:lnTo>
                  <a:pt x="13" y="15"/>
                </a:lnTo>
                <a:lnTo>
                  <a:pt x="11" y="16"/>
                </a:lnTo>
                <a:lnTo>
                  <a:pt x="11" y="18"/>
                </a:lnTo>
                <a:lnTo>
                  <a:pt x="11" y="18"/>
                </a:lnTo>
                <a:lnTo>
                  <a:pt x="10" y="21"/>
                </a:lnTo>
                <a:lnTo>
                  <a:pt x="10" y="21"/>
                </a:lnTo>
                <a:lnTo>
                  <a:pt x="10" y="22"/>
                </a:lnTo>
                <a:lnTo>
                  <a:pt x="11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1" y="26"/>
                </a:lnTo>
                <a:lnTo>
                  <a:pt x="11" y="26"/>
                </a:lnTo>
                <a:lnTo>
                  <a:pt x="13" y="26"/>
                </a:lnTo>
                <a:lnTo>
                  <a:pt x="13" y="26"/>
                </a:lnTo>
                <a:lnTo>
                  <a:pt x="14" y="27"/>
                </a:lnTo>
                <a:lnTo>
                  <a:pt x="13" y="27"/>
                </a:lnTo>
                <a:lnTo>
                  <a:pt x="11" y="27"/>
                </a:lnTo>
                <a:lnTo>
                  <a:pt x="10" y="29"/>
                </a:lnTo>
                <a:lnTo>
                  <a:pt x="10" y="30"/>
                </a:lnTo>
                <a:lnTo>
                  <a:pt x="8" y="32"/>
                </a:lnTo>
                <a:lnTo>
                  <a:pt x="10" y="33"/>
                </a:lnTo>
                <a:lnTo>
                  <a:pt x="10" y="33"/>
                </a:lnTo>
                <a:lnTo>
                  <a:pt x="13" y="33"/>
                </a:lnTo>
                <a:lnTo>
                  <a:pt x="14" y="32"/>
                </a:lnTo>
                <a:lnTo>
                  <a:pt x="16" y="30"/>
                </a:lnTo>
                <a:lnTo>
                  <a:pt x="18" y="30"/>
                </a:lnTo>
                <a:lnTo>
                  <a:pt x="18" y="33"/>
                </a:lnTo>
                <a:lnTo>
                  <a:pt x="18" y="33"/>
                </a:lnTo>
                <a:lnTo>
                  <a:pt x="16" y="35"/>
                </a:lnTo>
                <a:lnTo>
                  <a:pt x="16" y="35"/>
                </a:lnTo>
                <a:lnTo>
                  <a:pt x="18" y="37"/>
                </a:lnTo>
                <a:lnTo>
                  <a:pt x="16" y="38"/>
                </a:lnTo>
                <a:lnTo>
                  <a:pt x="16" y="41"/>
                </a:lnTo>
                <a:lnTo>
                  <a:pt x="14" y="41"/>
                </a:lnTo>
                <a:lnTo>
                  <a:pt x="14" y="45"/>
                </a:lnTo>
                <a:lnTo>
                  <a:pt x="13" y="46"/>
                </a:lnTo>
                <a:lnTo>
                  <a:pt x="13" y="48"/>
                </a:lnTo>
                <a:lnTo>
                  <a:pt x="13" y="48"/>
                </a:lnTo>
                <a:lnTo>
                  <a:pt x="13" y="51"/>
                </a:lnTo>
                <a:lnTo>
                  <a:pt x="13" y="52"/>
                </a:lnTo>
                <a:lnTo>
                  <a:pt x="11" y="56"/>
                </a:lnTo>
                <a:lnTo>
                  <a:pt x="11" y="56"/>
                </a:lnTo>
                <a:lnTo>
                  <a:pt x="11" y="57"/>
                </a:lnTo>
                <a:lnTo>
                  <a:pt x="10" y="62"/>
                </a:lnTo>
                <a:lnTo>
                  <a:pt x="10" y="62"/>
                </a:lnTo>
                <a:lnTo>
                  <a:pt x="8" y="62"/>
                </a:lnTo>
                <a:lnTo>
                  <a:pt x="8" y="57"/>
                </a:lnTo>
                <a:lnTo>
                  <a:pt x="7" y="54"/>
                </a:lnTo>
                <a:lnTo>
                  <a:pt x="7" y="51"/>
                </a:lnTo>
                <a:lnTo>
                  <a:pt x="3" y="48"/>
                </a:lnTo>
                <a:lnTo>
                  <a:pt x="3" y="46"/>
                </a:lnTo>
                <a:lnTo>
                  <a:pt x="3" y="45"/>
                </a:lnTo>
                <a:lnTo>
                  <a:pt x="2" y="41"/>
                </a:lnTo>
                <a:lnTo>
                  <a:pt x="2" y="38"/>
                </a:lnTo>
                <a:lnTo>
                  <a:pt x="0" y="35"/>
                </a:lnTo>
                <a:lnTo>
                  <a:pt x="2" y="33"/>
                </a:lnTo>
                <a:lnTo>
                  <a:pt x="2" y="33"/>
                </a:lnTo>
                <a:lnTo>
                  <a:pt x="3" y="30"/>
                </a:lnTo>
                <a:lnTo>
                  <a:pt x="3" y="30"/>
                </a:lnTo>
                <a:lnTo>
                  <a:pt x="3" y="29"/>
                </a:lnTo>
                <a:lnTo>
                  <a:pt x="3" y="29"/>
                </a:lnTo>
                <a:lnTo>
                  <a:pt x="7" y="24"/>
                </a:lnTo>
                <a:lnTo>
                  <a:pt x="8" y="19"/>
                </a:lnTo>
                <a:lnTo>
                  <a:pt x="10" y="13"/>
                </a:lnTo>
                <a:lnTo>
                  <a:pt x="11" y="10"/>
                </a:lnTo>
                <a:lnTo>
                  <a:pt x="11" y="7"/>
                </a:lnTo>
                <a:lnTo>
                  <a:pt x="13" y="5"/>
                </a:lnTo>
                <a:lnTo>
                  <a:pt x="14" y="5"/>
                </a:lnTo>
                <a:lnTo>
                  <a:pt x="14" y="5"/>
                </a:lnTo>
                <a:lnTo>
                  <a:pt x="16" y="5"/>
                </a:lnTo>
                <a:lnTo>
                  <a:pt x="18" y="5"/>
                </a:lnTo>
                <a:lnTo>
                  <a:pt x="19" y="2"/>
                </a:lnTo>
                <a:lnTo>
                  <a:pt x="19" y="2"/>
                </a:lnTo>
                <a:lnTo>
                  <a:pt x="19" y="4"/>
                </a:lnTo>
                <a:lnTo>
                  <a:pt x="19" y="2"/>
                </a:lnTo>
                <a:lnTo>
                  <a:pt x="21" y="2"/>
                </a:lnTo>
                <a:lnTo>
                  <a:pt x="22" y="0"/>
                </a:lnTo>
                <a:lnTo>
                  <a:pt x="22" y="0"/>
                </a:lnTo>
                <a:lnTo>
                  <a:pt x="2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69" name="Freeform 253"/>
          <p:cNvSpPr>
            <a:spLocks/>
          </p:cNvSpPr>
          <p:nvPr/>
        </p:nvSpPr>
        <p:spPr bwMode="auto">
          <a:xfrm>
            <a:off x="-3104775" y="3204013"/>
            <a:ext cx="520827" cy="272968"/>
          </a:xfrm>
          <a:custGeom>
            <a:avLst/>
            <a:gdLst>
              <a:gd name="T0" fmla="*/ 79 w 99"/>
              <a:gd name="T1" fmla="*/ 0 h 51"/>
              <a:gd name="T2" fmla="*/ 82 w 99"/>
              <a:gd name="T3" fmla="*/ 4 h 51"/>
              <a:gd name="T4" fmla="*/ 88 w 99"/>
              <a:gd name="T5" fmla="*/ 2 h 51"/>
              <a:gd name="T6" fmla="*/ 90 w 99"/>
              <a:gd name="T7" fmla="*/ 4 h 51"/>
              <a:gd name="T8" fmla="*/ 91 w 99"/>
              <a:gd name="T9" fmla="*/ 5 h 51"/>
              <a:gd name="T10" fmla="*/ 96 w 99"/>
              <a:gd name="T11" fmla="*/ 8 h 51"/>
              <a:gd name="T12" fmla="*/ 98 w 99"/>
              <a:gd name="T13" fmla="*/ 8 h 51"/>
              <a:gd name="T14" fmla="*/ 98 w 99"/>
              <a:gd name="T15" fmla="*/ 11 h 51"/>
              <a:gd name="T16" fmla="*/ 94 w 99"/>
              <a:gd name="T17" fmla="*/ 15 h 51"/>
              <a:gd name="T18" fmla="*/ 91 w 99"/>
              <a:gd name="T19" fmla="*/ 15 h 51"/>
              <a:gd name="T20" fmla="*/ 88 w 99"/>
              <a:gd name="T21" fmla="*/ 18 h 51"/>
              <a:gd name="T22" fmla="*/ 85 w 99"/>
              <a:gd name="T23" fmla="*/ 21 h 51"/>
              <a:gd name="T24" fmla="*/ 82 w 99"/>
              <a:gd name="T25" fmla="*/ 27 h 51"/>
              <a:gd name="T26" fmla="*/ 80 w 99"/>
              <a:gd name="T27" fmla="*/ 30 h 51"/>
              <a:gd name="T28" fmla="*/ 77 w 99"/>
              <a:gd name="T29" fmla="*/ 35 h 51"/>
              <a:gd name="T30" fmla="*/ 76 w 99"/>
              <a:gd name="T31" fmla="*/ 38 h 51"/>
              <a:gd name="T32" fmla="*/ 74 w 99"/>
              <a:gd name="T33" fmla="*/ 40 h 51"/>
              <a:gd name="T34" fmla="*/ 69 w 99"/>
              <a:gd name="T35" fmla="*/ 41 h 51"/>
              <a:gd name="T36" fmla="*/ 68 w 99"/>
              <a:gd name="T37" fmla="*/ 43 h 51"/>
              <a:gd name="T38" fmla="*/ 61 w 99"/>
              <a:gd name="T39" fmla="*/ 45 h 51"/>
              <a:gd name="T40" fmla="*/ 57 w 99"/>
              <a:gd name="T41" fmla="*/ 43 h 51"/>
              <a:gd name="T42" fmla="*/ 50 w 99"/>
              <a:gd name="T43" fmla="*/ 43 h 51"/>
              <a:gd name="T44" fmla="*/ 47 w 99"/>
              <a:gd name="T45" fmla="*/ 46 h 51"/>
              <a:gd name="T46" fmla="*/ 44 w 99"/>
              <a:gd name="T47" fmla="*/ 46 h 51"/>
              <a:gd name="T48" fmla="*/ 41 w 99"/>
              <a:gd name="T49" fmla="*/ 48 h 51"/>
              <a:gd name="T50" fmla="*/ 38 w 99"/>
              <a:gd name="T51" fmla="*/ 48 h 51"/>
              <a:gd name="T52" fmla="*/ 35 w 99"/>
              <a:gd name="T53" fmla="*/ 51 h 51"/>
              <a:gd name="T54" fmla="*/ 27 w 99"/>
              <a:gd name="T55" fmla="*/ 51 h 51"/>
              <a:gd name="T56" fmla="*/ 22 w 99"/>
              <a:gd name="T57" fmla="*/ 48 h 51"/>
              <a:gd name="T58" fmla="*/ 17 w 99"/>
              <a:gd name="T59" fmla="*/ 45 h 51"/>
              <a:gd name="T60" fmla="*/ 11 w 99"/>
              <a:gd name="T61" fmla="*/ 40 h 51"/>
              <a:gd name="T62" fmla="*/ 6 w 99"/>
              <a:gd name="T63" fmla="*/ 37 h 51"/>
              <a:gd name="T64" fmla="*/ 5 w 99"/>
              <a:gd name="T65" fmla="*/ 34 h 51"/>
              <a:gd name="T66" fmla="*/ 3 w 99"/>
              <a:gd name="T67" fmla="*/ 30 h 51"/>
              <a:gd name="T68" fmla="*/ 5 w 99"/>
              <a:gd name="T69" fmla="*/ 29 h 51"/>
              <a:gd name="T70" fmla="*/ 6 w 99"/>
              <a:gd name="T71" fmla="*/ 27 h 51"/>
              <a:gd name="T72" fmla="*/ 5 w 99"/>
              <a:gd name="T73" fmla="*/ 24 h 51"/>
              <a:gd name="T74" fmla="*/ 6 w 99"/>
              <a:gd name="T75" fmla="*/ 21 h 51"/>
              <a:gd name="T76" fmla="*/ 8 w 99"/>
              <a:gd name="T77" fmla="*/ 19 h 51"/>
              <a:gd name="T78" fmla="*/ 5 w 99"/>
              <a:gd name="T79" fmla="*/ 16 h 51"/>
              <a:gd name="T80" fmla="*/ 8 w 99"/>
              <a:gd name="T81" fmla="*/ 15 h 51"/>
              <a:gd name="T82" fmla="*/ 11 w 99"/>
              <a:gd name="T83" fmla="*/ 16 h 51"/>
              <a:gd name="T84" fmla="*/ 14 w 99"/>
              <a:gd name="T85" fmla="*/ 15 h 51"/>
              <a:gd name="T86" fmla="*/ 14 w 99"/>
              <a:gd name="T87" fmla="*/ 11 h 51"/>
              <a:gd name="T88" fmla="*/ 17 w 99"/>
              <a:gd name="T89" fmla="*/ 10 h 51"/>
              <a:gd name="T90" fmla="*/ 22 w 99"/>
              <a:gd name="T91" fmla="*/ 13 h 51"/>
              <a:gd name="T92" fmla="*/ 35 w 99"/>
              <a:gd name="T93" fmla="*/ 15 h 51"/>
              <a:gd name="T94" fmla="*/ 39 w 99"/>
              <a:gd name="T95" fmla="*/ 11 h 51"/>
              <a:gd name="T96" fmla="*/ 46 w 99"/>
              <a:gd name="T97" fmla="*/ 8 h 51"/>
              <a:gd name="T98" fmla="*/ 52 w 99"/>
              <a:gd name="T99" fmla="*/ 5 h 51"/>
              <a:gd name="T100" fmla="*/ 57 w 99"/>
              <a:gd name="T101" fmla="*/ 7 h 51"/>
              <a:gd name="T102" fmla="*/ 65 w 99"/>
              <a:gd name="T103" fmla="*/ 0 h 51"/>
              <a:gd name="T104" fmla="*/ 72 w 99"/>
              <a:gd name="T105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51">
                <a:moveTo>
                  <a:pt x="77" y="0"/>
                </a:moveTo>
                <a:lnTo>
                  <a:pt x="77" y="0"/>
                </a:lnTo>
                <a:lnTo>
                  <a:pt x="79" y="0"/>
                </a:lnTo>
                <a:lnTo>
                  <a:pt x="79" y="0"/>
                </a:lnTo>
                <a:lnTo>
                  <a:pt x="80" y="2"/>
                </a:lnTo>
                <a:lnTo>
                  <a:pt x="80" y="2"/>
                </a:lnTo>
                <a:lnTo>
                  <a:pt x="80" y="2"/>
                </a:lnTo>
                <a:lnTo>
                  <a:pt x="82" y="4"/>
                </a:lnTo>
                <a:lnTo>
                  <a:pt x="82" y="4"/>
                </a:lnTo>
                <a:lnTo>
                  <a:pt x="82" y="4"/>
                </a:lnTo>
                <a:lnTo>
                  <a:pt x="88" y="2"/>
                </a:lnTo>
                <a:lnTo>
                  <a:pt x="88" y="2"/>
                </a:lnTo>
                <a:lnTo>
                  <a:pt x="90" y="2"/>
                </a:lnTo>
                <a:lnTo>
                  <a:pt x="90" y="2"/>
                </a:lnTo>
                <a:lnTo>
                  <a:pt x="90" y="2"/>
                </a:lnTo>
                <a:lnTo>
                  <a:pt x="90" y="4"/>
                </a:lnTo>
                <a:lnTo>
                  <a:pt x="90" y="4"/>
                </a:lnTo>
                <a:lnTo>
                  <a:pt x="90" y="4"/>
                </a:lnTo>
                <a:lnTo>
                  <a:pt x="90" y="5"/>
                </a:lnTo>
                <a:lnTo>
                  <a:pt x="91" y="5"/>
                </a:lnTo>
                <a:lnTo>
                  <a:pt x="91" y="5"/>
                </a:lnTo>
                <a:lnTo>
                  <a:pt x="93" y="7"/>
                </a:lnTo>
                <a:lnTo>
                  <a:pt x="94" y="7"/>
                </a:lnTo>
                <a:lnTo>
                  <a:pt x="96" y="8"/>
                </a:lnTo>
                <a:lnTo>
                  <a:pt x="96" y="8"/>
                </a:lnTo>
                <a:lnTo>
                  <a:pt x="96" y="8"/>
                </a:lnTo>
                <a:lnTo>
                  <a:pt x="98" y="8"/>
                </a:lnTo>
                <a:lnTo>
                  <a:pt x="98" y="8"/>
                </a:lnTo>
                <a:lnTo>
                  <a:pt x="98" y="8"/>
                </a:lnTo>
                <a:lnTo>
                  <a:pt x="98" y="10"/>
                </a:lnTo>
                <a:lnTo>
                  <a:pt x="98" y="10"/>
                </a:lnTo>
                <a:lnTo>
                  <a:pt x="98" y="11"/>
                </a:lnTo>
                <a:lnTo>
                  <a:pt x="99" y="11"/>
                </a:lnTo>
                <a:lnTo>
                  <a:pt x="98" y="11"/>
                </a:lnTo>
                <a:lnTo>
                  <a:pt x="96" y="13"/>
                </a:lnTo>
                <a:lnTo>
                  <a:pt x="94" y="15"/>
                </a:lnTo>
                <a:lnTo>
                  <a:pt x="94" y="15"/>
                </a:lnTo>
                <a:lnTo>
                  <a:pt x="93" y="15"/>
                </a:lnTo>
                <a:lnTo>
                  <a:pt x="91" y="15"/>
                </a:lnTo>
                <a:lnTo>
                  <a:pt x="91" y="15"/>
                </a:lnTo>
                <a:lnTo>
                  <a:pt x="90" y="15"/>
                </a:lnTo>
                <a:lnTo>
                  <a:pt x="90" y="16"/>
                </a:lnTo>
                <a:lnTo>
                  <a:pt x="88" y="16"/>
                </a:lnTo>
                <a:lnTo>
                  <a:pt x="88" y="18"/>
                </a:lnTo>
                <a:lnTo>
                  <a:pt x="87" y="18"/>
                </a:lnTo>
                <a:lnTo>
                  <a:pt x="85" y="19"/>
                </a:lnTo>
                <a:lnTo>
                  <a:pt x="85" y="21"/>
                </a:lnTo>
                <a:lnTo>
                  <a:pt x="85" y="21"/>
                </a:lnTo>
                <a:lnTo>
                  <a:pt x="85" y="22"/>
                </a:lnTo>
                <a:lnTo>
                  <a:pt x="83" y="22"/>
                </a:lnTo>
                <a:lnTo>
                  <a:pt x="83" y="26"/>
                </a:lnTo>
                <a:lnTo>
                  <a:pt x="82" y="27"/>
                </a:lnTo>
                <a:lnTo>
                  <a:pt x="80" y="27"/>
                </a:lnTo>
                <a:lnTo>
                  <a:pt x="80" y="29"/>
                </a:lnTo>
                <a:lnTo>
                  <a:pt x="80" y="29"/>
                </a:lnTo>
                <a:lnTo>
                  <a:pt x="80" y="30"/>
                </a:lnTo>
                <a:lnTo>
                  <a:pt x="79" y="32"/>
                </a:lnTo>
                <a:lnTo>
                  <a:pt x="79" y="34"/>
                </a:lnTo>
                <a:lnTo>
                  <a:pt x="79" y="34"/>
                </a:lnTo>
                <a:lnTo>
                  <a:pt x="77" y="35"/>
                </a:lnTo>
                <a:lnTo>
                  <a:pt x="77" y="35"/>
                </a:lnTo>
                <a:lnTo>
                  <a:pt x="76" y="35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2" y="41"/>
                </a:lnTo>
                <a:lnTo>
                  <a:pt x="72" y="41"/>
                </a:lnTo>
                <a:lnTo>
                  <a:pt x="69" y="41"/>
                </a:lnTo>
                <a:lnTo>
                  <a:pt x="68" y="41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6" y="43"/>
                </a:lnTo>
                <a:lnTo>
                  <a:pt x="66" y="45"/>
                </a:lnTo>
                <a:lnTo>
                  <a:pt x="65" y="43"/>
                </a:lnTo>
                <a:lnTo>
                  <a:pt x="61" y="45"/>
                </a:lnTo>
                <a:lnTo>
                  <a:pt x="60" y="45"/>
                </a:lnTo>
                <a:lnTo>
                  <a:pt x="60" y="45"/>
                </a:lnTo>
                <a:lnTo>
                  <a:pt x="60" y="45"/>
                </a:lnTo>
                <a:lnTo>
                  <a:pt x="57" y="43"/>
                </a:lnTo>
                <a:lnTo>
                  <a:pt x="55" y="43"/>
                </a:lnTo>
                <a:lnTo>
                  <a:pt x="53" y="43"/>
                </a:lnTo>
                <a:lnTo>
                  <a:pt x="52" y="43"/>
                </a:lnTo>
                <a:lnTo>
                  <a:pt x="50" y="43"/>
                </a:lnTo>
                <a:lnTo>
                  <a:pt x="49" y="45"/>
                </a:lnTo>
                <a:lnTo>
                  <a:pt x="49" y="45"/>
                </a:lnTo>
                <a:lnTo>
                  <a:pt x="49" y="46"/>
                </a:lnTo>
                <a:lnTo>
                  <a:pt x="47" y="46"/>
                </a:lnTo>
                <a:lnTo>
                  <a:pt x="47" y="46"/>
                </a:lnTo>
                <a:lnTo>
                  <a:pt x="46" y="46"/>
                </a:lnTo>
                <a:lnTo>
                  <a:pt x="44" y="46"/>
                </a:lnTo>
                <a:lnTo>
                  <a:pt x="44" y="46"/>
                </a:lnTo>
                <a:lnTo>
                  <a:pt x="44" y="46"/>
                </a:lnTo>
                <a:lnTo>
                  <a:pt x="42" y="46"/>
                </a:lnTo>
                <a:lnTo>
                  <a:pt x="42" y="48"/>
                </a:lnTo>
                <a:lnTo>
                  <a:pt x="41" y="48"/>
                </a:lnTo>
                <a:lnTo>
                  <a:pt x="41" y="48"/>
                </a:lnTo>
                <a:lnTo>
                  <a:pt x="41" y="48"/>
                </a:lnTo>
                <a:lnTo>
                  <a:pt x="39" y="48"/>
                </a:lnTo>
                <a:lnTo>
                  <a:pt x="38" y="48"/>
                </a:lnTo>
                <a:lnTo>
                  <a:pt x="38" y="48"/>
                </a:lnTo>
                <a:lnTo>
                  <a:pt x="36" y="49"/>
                </a:lnTo>
                <a:lnTo>
                  <a:pt x="36" y="49"/>
                </a:lnTo>
                <a:lnTo>
                  <a:pt x="35" y="51"/>
                </a:lnTo>
                <a:lnTo>
                  <a:pt x="33" y="51"/>
                </a:lnTo>
                <a:lnTo>
                  <a:pt x="31" y="51"/>
                </a:lnTo>
                <a:lnTo>
                  <a:pt x="31" y="51"/>
                </a:lnTo>
                <a:lnTo>
                  <a:pt x="27" y="51"/>
                </a:lnTo>
                <a:lnTo>
                  <a:pt x="25" y="51"/>
                </a:lnTo>
                <a:lnTo>
                  <a:pt x="24" y="49"/>
                </a:lnTo>
                <a:lnTo>
                  <a:pt x="24" y="49"/>
                </a:lnTo>
                <a:lnTo>
                  <a:pt x="22" y="48"/>
                </a:lnTo>
                <a:lnTo>
                  <a:pt x="20" y="48"/>
                </a:lnTo>
                <a:lnTo>
                  <a:pt x="19" y="48"/>
                </a:lnTo>
                <a:lnTo>
                  <a:pt x="17" y="46"/>
                </a:lnTo>
                <a:lnTo>
                  <a:pt x="17" y="45"/>
                </a:lnTo>
                <a:lnTo>
                  <a:pt x="16" y="45"/>
                </a:lnTo>
                <a:lnTo>
                  <a:pt x="14" y="43"/>
                </a:lnTo>
                <a:lnTo>
                  <a:pt x="12" y="41"/>
                </a:lnTo>
                <a:lnTo>
                  <a:pt x="11" y="40"/>
                </a:lnTo>
                <a:lnTo>
                  <a:pt x="9" y="38"/>
                </a:lnTo>
                <a:lnTo>
                  <a:pt x="8" y="38"/>
                </a:lnTo>
                <a:lnTo>
                  <a:pt x="6" y="37"/>
                </a:lnTo>
                <a:lnTo>
                  <a:pt x="6" y="37"/>
                </a:lnTo>
                <a:lnTo>
                  <a:pt x="5" y="35"/>
                </a:lnTo>
                <a:lnTo>
                  <a:pt x="5" y="35"/>
                </a:lnTo>
                <a:lnTo>
                  <a:pt x="5" y="34"/>
                </a:lnTo>
                <a:lnTo>
                  <a:pt x="5" y="34"/>
                </a:lnTo>
                <a:lnTo>
                  <a:pt x="5" y="34"/>
                </a:lnTo>
                <a:lnTo>
                  <a:pt x="3" y="32"/>
                </a:lnTo>
                <a:lnTo>
                  <a:pt x="3" y="32"/>
                </a:lnTo>
                <a:lnTo>
                  <a:pt x="3" y="30"/>
                </a:lnTo>
                <a:lnTo>
                  <a:pt x="0" y="30"/>
                </a:lnTo>
                <a:lnTo>
                  <a:pt x="3" y="29"/>
                </a:lnTo>
                <a:lnTo>
                  <a:pt x="5" y="29"/>
                </a:lnTo>
                <a:lnTo>
                  <a:pt x="5" y="29"/>
                </a:lnTo>
                <a:lnTo>
                  <a:pt x="6" y="29"/>
                </a:lnTo>
                <a:lnTo>
                  <a:pt x="6" y="27"/>
                </a:lnTo>
                <a:lnTo>
                  <a:pt x="6" y="27"/>
                </a:lnTo>
                <a:lnTo>
                  <a:pt x="6" y="27"/>
                </a:lnTo>
                <a:lnTo>
                  <a:pt x="6" y="26"/>
                </a:lnTo>
                <a:lnTo>
                  <a:pt x="6" y="26"/>
                </a:lnTo>
                <a:lnTo>
                  <a:pt x="5" y="26"/>
                </a:lnTo>
                <a:lnTo>
                  <a:pt x="5" y="24"/>
                </a:lnTo>
                <a:lnTo>
                  <a:pt x="6" y="24"/>
                </a:lnTo>
                <a:lnTo>
                  <a:pt x="6" y="24"/>
                </a:lnTo>
                <a:lnTo>
                  <a:pt x="5" y="21"/>
                </a:lnTo>
                <a:lnTo>
                  <a:pt x="6" y="21"/>
                </a:lnTo>
                <a:lnTo>
                  <a:pt x="6" y="21"/>
                </a:lnTo>
                <a:lnTo>
                  <a:pt x="8" y="21"/>
                </a:lnTo>
                <a:lnTo>
                  <a:pt x="8" y="19"/>
                </a:lnTo>
                <a:lnTo>
                  <a:pt x="8" y="19"/>
                </a:lnTo>
                <a:lnTo>
                  <a:pt x="9" y="18"/>
                </a:lnTo>
                <a:lnTo>
                  <a:pt x="8" y="18"/>
                </a:lnTo>
                <a:lnTo>
                  <a:pt x="5" y="16"/>
                </a:lnTo>
                <a:lnTo>
                  <a:pt x="5" y="16"/>
                </a:lnTo>
                <a:lnTo>
                  <a:pt x="6" y="16"/>
                </a:lnTo>
                <a:lnTo>
                  <a:pt x="6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9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2" y="16"/>
                </a:lnTo>
                <a:lnTo>
                  <a:pt x="14" y="15"/>
                </a:lnTo>
                <a:lnTo>
                  <a:pt x="14" y="15"/>
                </a:lnTo>
                <a:lnTo>
                  <a:pt x="14" y="13"/>
                </a:lnTo>
                <a:lnTo>
                  <a:pt x="14" y="13"/>
                </a:lnTo>
                <a:lnTo>
                  <a:pt x="14" y="13"/>
                </a:lnTo>
                <a:lnTo>
                  <a:pt x="14" y="11"/>
                </a:lnTo>
                <a:lnTo>
                  <a:pt x="14" y="10"/>
                </a:lnTo>
                <a:lnTo>
                  <a:pt x="16" y="10"/>
                </a:lnTo>
                <a:lnTo>
                  <a:pt x="16" y="10"/>
                </a:lnTo>
                <a:lnTo>
                  <a:pt x="17" y="10"/>
                </a:lnTo>
                <a:lnTo>
                  <a:pt x="17" y="10"/>
                </a:lnTo>
                <a:lnTo>
                  <a:pt x="19" y="10"/>
                </a:lnTo>
                <a:lnTo>
                  <a:pt x="20" y="11"/>
                </a:lnTo>
                <a:lnTo>
                  <a:pt x="22" y="13"/>
                </a:lnTo>
                <a:lnTo>
                  <a:pt x="25" y="15"/>
                </a:lnTo>
                <a:lnTo>
                  <a:pt x="27" y="15"/>
                </a:lnTo>
                <a:lnTo>
                  <a:pt x="30" y="15"/>
                </a:lnTo>
                <a:lnTo>
                  <a:pt x="35" y="15"/>
                </a:lnTo>
                <a:lnTo>
                  <a:pt x="38" y="15"/>
                </a:lnTo>
                <a:lnTo>
                  <a:pt x="39" y="13"/>
                </a:lnTo>
                <a:lnTo>
                  <a:pt x="39" y="13"/>
                </a:lnTo>
                <a:lnTo>
                  <a:pt x="39" y="11"/>
                </a:lnTo>
                <a:lnTo>
                  <a:pt x="39" y="11"/>
                </a:lnTo>
                <a:lnTo>
                  <a:pt x="39" y="10"/>
                </a:lnTo>
                <a:lnTo>
                  <a:pt x="41" y="8"/>
                </a:lnTo>
                <a:lnTo>
                  <a:pt x="46" y="8"/>
                </a:lnTo>
                <a:lnTo>
                  <a:pt x="49" y="8"/>
                </a:lnTo>
                <a:lnTo>
                  <a:pt x="50" y="7"/>
                </a:lnTo>
                <a:lnTo>
                  <a:pt x="50" y="7"/>
                </a:lnTo>
                <a:lnTo>
                  <a:pt x="52" y="5"/>
                </a:lnTo>
                <a:lnTo>
                  <a:pt x="52" y="7"/>
                </a:lnTo>
                <a:lnTo>
                  <a:pt x="53" y="7"/>
                </a:lnTo>
                <a:lnTo>
                  <a:pt x="55" y="8"/>
                </a:lnTo>
                <a:lnTo>
                  <a:pt x="57" y="7"/>
                </a:lnTo>
                <a:lnTo>
                  <a:pt x="58" y="5"/>
                </a:lnTo>
                <a:lnTo>
                  <a:pt x="61" y="5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9" y="0"/>
                </a:lnTo>
                <a:lnTo>
                  <a:pt x="71" y="0"/>
                </a:lnTo>
                <a:lnTo>
                  <a:pt x="72" y="0"/>
                </a:lnTo>
                <a:lnTo>
                  <a:pt x="74" y="0"/>
                </a:lnTo>
                <a:lnTo>
                  <a:pt x="7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0" name="Freeform 255"/>
          <p:cNvSpPr>
            <a:spLocks noEditPoints="1"/>
          </p:cNvSpPr>
          <p:nvPr/>
        </p:nvSpPr>
        <p:spPr bwMode="auto">
          <a:xfrm>
            <a:off x="-3294164" y="3402047"/>
            <a:ext cx="447172" cy="385364"/>
          </a:xfrm>
          <a:custGeom>
            <a:avLst/>
            <a:gdLst>
              <a:gd name="T0" fmla="*/ 56 w 85"/>
              <a:gd name="T1" fmla="*/ 66 h 72"/>
              <a:gd name="T2" fmla="*/ 52 w 85"/>
              <a:gd name="T3" fmla="*/ 64 h 72"/>
              <a:gd name="T4" fmla="*/ 45 w 85"/>
              <a:gd name="T5" fmla="*/ 63 h 72"/>
              <a:gd name="T6" fmla="*/ 61 w 85"/>
              <a:gd name="T7" fmla="*/ 64 h 72"/>
              <a:gd name="T8" fmla="*/ 69 w 85"/>
              <a:gd name="T9" fmla="*/ 69 h 72"/>
              <a:gd name="T10" fmla="*/ 66 w 85"/>
              <a:gd name="T11" fmla="*/ 69 h 72"/>
              <a:gd name="T12" fmla="*/ 53 w 85"/>
              <a:gd name="T13" fmla="*/ 63 h 72"/>
              <a:gd name="T14" fmla="*/ 52 w 85"/>
              <a:gd name="T15" fmla="*/ 61 h 72"/>
              <a:gd name="T16" fmla="*/ 42 w 85"/>
              <a:gd name="T17" fmla="*/ 56 h 72"/>
              <a:gd name="T18" fmla="*/ 44 w 85"/>
              <a:gd name="T19" fmla="*/ 58 h 72"/>
              <a:gd name="T20" fmla="*/ 26 w 85"/>
              <a:gd name="T21" fmla="*/ 45 h 72"/>
              <a:gd name="T22" fmla="*/ 23 w 85"/>
              <a:gd name="T23" fmla="*/ 44 h 72"/>
              <a:gd name="T24" fmla="*/ 20 w 85"/>
              <a:gd name="T25" fmla="*/ 42 h 72"/>
              <a:gd name="T26" fmla="*/ 19 w 85"/>
              <a:gd name="T27" fmla="*/ 42 h 72"/>
              <a:gd name="T28" fmla="*/ 20 w 85"/>
              <a:gd name="T29" fmla="*/ 36 h 72"/>
              <a:gd name="T30" fmla="*/ 22 w 85"/>
              <a:gd name="T31" fmla="*/ 39 h 72"/>
              <a:gd name="T32" fmla="*/ 17 w 85"/>
              <a:gd name="T33" fmla="*/ 33 h 72"/>
              <a:gd name="T34" fmla="*/ 17 w 85"/>
              <a:gd name="T35" fmla="*/ 31 h 72"/>
              <a:gd name="T36" fmla="*/ 12 w 85"/>
              <a:gd name="T37" fmla="*/ 26 h 72"/>
              <a:gd name="T38" fmla="*/ 14 w 85"/>
              <a:gd name="T39" fmla="*/ 33 h 72"/>
              <a:gd name="T40" fmla="*/ 11 w 85"/>
              <a:gd name="T41" fmla="*/ 28 h 72"/>
              <a:gd name="T42" fmla="*/ 15 w 85"/>
              <a:gd name="T43" fmla="*/ 25 h 72"/>
              <a:gd name="T44" fmla="*/ 15 w 85"/>
              <a:gd name="T45" fmla="*/ 26 h 72"/>
              <a:gd name="T46" fmla="*/ 39 w 85"/>
              <a:gd name="T47" fmla="*/ 0 h 72"/>
              <a:gd name="T48" fmla="*/ 48 w 85"/>
              <a:gd name="T49" fmla="*/ 4 h 72"/>
              <a:gd name="T50" fmla="*/ 56 w 85"/>
              <a:gd name="T51" fmla="*/ 11 h 72"/>
              <a:gd name="T52" fmla="*/ 67 w 85"/>
              <a:gd name="T53" fmla="*/ 14 h 72"/>
              <a:gd name="T54" fmla="*/ 74 w 85"/>
              <a:gd name="T55" fmla="*/ 11 h 72"/>
              <a:gd name="T56" fmla="*/ 77 w 85"/>
              <a:gd name="T57" fmla="*/ 12 h 72"/>
              <a:gd name="T58" fmla="*/ 78 w 85"/>
              <a:gd name="T59" fmla="*/ 19 h 72"/>
              <a:gd name="T60" fmla="*/ 82 w 85"/>
              <a:gd name="T61" fmla="*/ 22 h 72"/>
              <a:gd name="T62" fmla="*/ 85 w 85"/>
              <a:gd name="T63" fmla="*/ 25 h 72"/>
              <a:gd name="T64" fmla="*/ 80 w 85"/>
              <a:gd name="T65" fmla="*/ 25 h 72"/>
              <a:gd name="T66" fmla="*/ 78 w 85"/>
              <a:gd name="T67" fmla="*/ 30 h 72"/>
              <a:gd name="T68" fmla="*/ 75 w 85"/>
              <a:gd name="T69" fmla="*/ 28 h 72"/>
              <a:gd name="T70" fmla="*/ 67 w 85"/>
              <a:gd name="T71" fmla="*/ 25 h 72"/>
              <a:gd name="T72" fmla="*/ 61 w 85"/>
              <a:gd name="T73" fmla="*/ 26 h 72"/>
              <a:gd name="T74" fmla="*/ 55 w 85"/>
              <a:gd name="T75" fmla="*/ 25 h 72"/>
              <a:gd name="T76" fmla="*/ 42 w 85"/>
              <a:gd name="T77" fmla="*/ 23 h 72"/>
              <a:gd name="T78" fmla="*/ 36 w 85"/>
              <a:gd name="T79" fmla="*/ 23 h 72"/>
              <a:gd name="T80" fmla="*/ 31 w 85"/>
              <a:gd name="T81" fmla="*/ 30 h 72"/>
              <a:gd name="T82" fmla="*/ 37 w 85"/>
              <a:gd name="T83" fmla="*/ 39 h 72"/>
              <a:gd name="T84" fmla="*/ 45 w 85"/>
              <a:gd name="T85" fmla="*/ 49 h 72"/>
              <a:gd name="T86" fmla="*/ 53 w 85"/>
              <a:gd name="T87" fmla="*/ 56 h 72"/>
              <a:gd name="T88" fmla="*/ 60 w 85"/>
              <a:gd name="T89" fmla="*/ 63 h 72"/>
              <a:gd name="T90" fmla="*/ 44 w 85"/>
              <a:gd name="T91" fmla="*/ 55 h 72"/>
              <a:gd name="T92" fmla="*/ 34 w 85"/>
              <a:gd name="T93" fmla="*/ 53 h 72"/>
              <a:gd name="T94" fmla="*/ 23 w 85"/>
              <a:gd name="T95" fmla="*/ 42 h 72"/>
              <a:gd name="T96" fmla="*/ 28 w 85"/>
              <a:gd name="T97" fmla="*/ 41 h 72"/>
              <a:gd name="T98" fmla="*/ 19 w 85"/>
              <a:gd name="T99" fmla="*/ 28 h 72"/>
              <a:gd name="T100" fmla="*/ 11 w 85"/>
              <a:gd name="T101" fmla="*/ 22 h 72"/>
              <a:gd name="T102" fmla="*/ 4 w 85"/>
              <a:gd name="T103" fmla="*/ 30 h 72"/>
              <a:gd name="T104" fmla="*/ 0 w 85"/>
              <a:gd name="T105" fmla="*/ 19 h 72"/>
              <a:gd name="T106" fmla="*/ 6 w 85"/>
              <a:gd name="T107" fmla="*/ 19 h 72"/>
              <a:gd name="T108" fmla="*/ 14 w 85"/>
              <a:gd name="T109" fmla="*/ 17 h 72"/>
              <a:gd name="T110" fmla="*/ 17 w 85"/>
              <a:gd name="T111" fmla="*/ 19 h 72"/>
              <a:gd name="T112" fmla="*/ 25 w 85"/>
              <a:gd name="T113" fmla="*/ 20 h 72"/>
              <a:gd name="T114" fmla="*/ 26 w 85"/>
              <a:gd name="T115" fmla="*/ 15 h 72"/>
              <a:gd name="T116" fmla="*/ 30 w 85"/>
              <a:gd name="T117" fmla="*/ 12 h 72"/>
              <a:gd name="T118" fmla="*/ 30 w 85"/>
              <a:gd name="T119" fmla="*/ 6 h 72"/>
              <a:gd name="T120" fmla="*/ 34 w 85"/>
              <a:gd name="T121" fmla="*/ 4 h 72"/>
              <a:gd name="T122" fmla="*/ 39 w 85"/>
              <a:gd name="T12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72">
                <a:moveTo>
                  <a:pt x="56" y="66"/>
                </a:moveTo>
                <a:lnTo>
                  <a:pt x="58" y="66"/>
                </a:lnTo>
                <a:lnTo>
                  <a:pt x="60" y="67"/>
                </a:lnTo>
                <a:lnTo>
                  <a:pt x="55" y="66"/>
                </a:lnTo>
                <a:lnTo>
                  <a:pt x="55" y="66"/>
                </a:lnTo>
                <a:lnTo>
                  <a:pt x="56" y="66"/>
                </a:lnTo>
                <a:close/>
                <a:moveTo>
                  <a:pt x="44" y="63"/>
                </a:moveTo>
                <a:lnTo>
                  <a:pt x="47" y="63"/>
                </a:lnTo>
                <a:lnTo>
                  <a:pt x="48" y="63"/>
                </a:lnTo>
                <a:lnTo>
                  <a:pt x="52" y="63"/>
                </a:lnTo>
                <a:lnTo>
                  <a:pt x="52" y="64"/>
                </a:lnTo>
                <a:lnTo>
                  <a:pt x="52" y="64"/>
                </a:lnTo>
                <a:lnTo>
                  <a:pt x="50" y="64"/>
                </a:lnTo>
                <a:lnTo>
                  <a:pt x="48" y="64"/>
                </a:lnTo>
                <a:lnTo>
                  <a:pt x="47" y="64"/>
                </a:lnTo>
                <a:lnTo>
                  <a:pt x="45" y="64"/>
                </a:lnTo>
                <a:lnTo>
                  <a:pt x="45" y="64"/>
                </a:lnTo>
                <a:lnTo>
                  <a:pt x="45" y="63"/>
                </a:lnTo>
                <a:lnTo>
                  <a:pt x="44" y="63"/>
                </a:lnTo>
                <a:close/>
                <a:moveTo>
                  <a:pt x="53" y="63"/>
                </a:moveTo>
                <a:lnTo>
                  <a:pt x="60" y="66"/>
                </a:lnTo>
                <a:lnTo>
                  <a:pt x="60" y="64"/>
                </a:lnTo>
                <a:lnTo>
                  <a:pt x="60" y="64"/>
                </a:lnTo>
                <a:lnTo>
                  <a:pt x="61" y="64"/>
                </a:lnTo>
                <a:lnTo>
                  <a:pt x="61" y="66"/>
                </a:lnTo>
                <a:lnTo>
                  <a:pt x="63" y="66"/>
                </a:lnTo>
                <a:lnTo>
                  <a:pt x="64" y="67"/>
                </a:lnTo>
                <a:lnTo>
                  <a:pt x="66" y="67"/>
                </a:lnTo>
                <a:lnTo>
                  <a:pt x="69" y="69"/>
                </a:lnTo>
                <a:lnTo>
                  <a:pt x="69" y="69"/>
                </a:lnTo>
                <a:lnTo>
                  <a:pt x="71" y="71"/>
                </a:lnTo>
                <a:lnTo>
                  <a:pt x="71" y="71"/>
                </a:lnTo>
                <a:lnTo>
                  <a:pt x="71" y="72"/>
                </a:lnTo>
                <a:lnTo>
                  <a:pt x="72" y="72"/>
                </a:lnTo>
                <a:lnTo>
                  <a:pt x="69" y="71"/>
                </a:lnTo>
                <a:lnTo>
                  <a:pt x="66" y="69"/>
                </a:lnTo>
                <a:lnTo>
                  <a:pt x="61" y="66"/>
                </a:lnTo>
                <a:lnTo>
                  <a:pt x="58" y="66"/>
                </a:lnTo>
                <a:lnTo>
                  <a:pt x="53" y="63"/>
                </a:lnTo>
                <a:lnTo>
                  <a:pt x="50" y="63"/>
                </a:lnTo>
                <a:lnTo>
                  <a:pt x="52" y="63"/>
                </a:lnTo>
                <a:lnTo>
                  <a:pt x="53" y="63"/>
                </a:lnTo>
                <a:close/>
                <a:moveTo>
                  <a:pt x="42" y="58"/>
                </a:moveTo>
                <a:lnTo>
                  <a:pt x="44" y="60"/>
                </a:lnTo>
                <a:lnTo>
                  <a:pt x="45" y="60"/>
                </a:lnTo>
                <a:lnTo>
                  <a:pt x="50" y="60"/>
                </a:lnTo>
                <a:lnTo>
                  <a:pt x="52" y="61"/>
                </a:lnTo>
                <a:lnTo>
                  <a:pt x="52" y="61"/>
                </a:lnTo>
                <a:lnTo>
                  <a:pt x="45" y="61"/>
                </a:lnTo>
                <a:lnTo>
                  <a:pt x="44" y="60"/>
                </a:lnTo>
                <a:lnTo>
                  <a:pt x="41" y="60"/>
                </a:lnTo>
                <a:lnTo>
                  <a:pt x="41" y="60"/>
                </a:lnTo>
                <a:lnTo>
                  <a:pt x="42" y="58"/>
                </a:lnTo>
                <a:close/>
                <a:moveTo>
                  <a:pt x="42" y="56"/>
                </a:moveTo>
                <a:lnTo>
                  <a:pt x="44" y="56"/>
                </a:lnTo>
                <a:lnTo>
                  <a:pt x="47" y="56"/>
                </a:lnTo>
                <a:lnTo>
                  <a:pt x="48" y="56"/>
                </a:lnTo>
                <a:lnTo>
                  <a:pt x="47" y="58"/>
                </a:lnTo>
                <a:lnTo>
                  <a:pt x="47" y="58"/>
                </a:lnTo>
                <a:lnTo>
                  <a:pt x="44" y="58"/>
                </a:lnTo>
                <a:lnTo>
                  <a:pt x="42" y="58"/>
                </a:lnTo>
                <a:lnTo>
                  <a:pt x="41" y="56"/>
                </a:lnTo>
                <a:lnTo>
                  <a:pt x="41" y="56"/>
                </a:lnTo>
                <a:lnTo>
                  <a:pt x="42" y="56"/>
                </a:lnTo>
                <a:close/>
                <a:moveTo>
                  <a:pt x="25" y="45"/>
                </a:moveTo>
                <a:lnTo>
                  <a:pt x="26" y="45"/>
                </a:lnTo>
                <a:lnTo>
                  <a:pt x="26" y="47"/>
                </a:lnTo>
                <a:lnTo>
                  <a:pt x="26" y="47"/>
                </a:lnTo>
                <a:lnTo>
                  <a:pt x="25" y="45"/>
                </a:lnTo>
                <a:lnTo>
                  <a:pt x="25" y="45"/>
                </a:lnTo>
                <a:close/>
                <a:moveTo>
                  <a:pt x="22" y="42"/>
                </a:moveTo>
                <a:lnTo>
                  <a:pt x="23" y="44"/>
                </a:lnTo>
                <a:lnTo>
                  <a:pt x="25" y="44"/>
                </a:lnTo>
                <a:lnTo>
                  <a:pt x="22" y="44"/>
                </a:lnTo>
                <a:lnTo>
                  <a:pt x="22" y="42"/>
                </a:lnTo>
                <a:lnTo>
                  <a:pt x="22" y="42"/>
                </a:lnTo>
                <a:close/>
                <a:moveTo>
                  <a:pt x="19" y="42"/>
                </a:moveTo>
                <a:lnTo>
                  <a:pt x="20" y="42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23" y="47"/>
                </a:lnTo>
                <a:lnTo>
                  <a:pt x="19" y="42"/>
                </a:lnTo>
                <a:lnTo>
                  <a:pt x="19" y="42"/>
                </a:lnTo>
                <a:close/>
                <a:moveTo>
                  <a:pt x="17" y="33"/>
                </a:moveTo>
                <a:lnTo>
                  <a:pt x="19" y="33"/>
                </a:lnTo>
                <a:lnTo>
                  <a:pt x="19" y="34"/>
                </a:lnTo>
                <a:lnTo>
                  <a:pt x="19" y="34"/>
                </a:lnTo>
                <a:lnTo>
                  <a:pt x="20" y="36"/>
                </a:lnTo>
                <a:lnTo>
                  <a:pt x="22" y="37"/>
                </a:lnTo>
                <a:lnTo>
                  <a:pt x="25" y="39"/>
                </a:lnTo>
                <a:lnTo>
                  <a:pt x="23" y="39"/>
                </a:lnTo>
                <a:lnTo>
                  <a:pt x="23" y="39"/>
                </a:lnTo>
                <a:lnTo>
                  <a:pt x="23" y="39"/>
                </a:lnTo>
                <a:lnTo>
                  <a:pt x="22" y="39"/>
                </a:lnTo>
                <a:lnTo>
                  <a:pt x="22" y="37"/>
                </a:lnTo>
                <a:lnTo>
                  <a:pt x="20" y="37"/>
                </a:lnTo>
                <a:lnTo>
                  <a:pt x="20" y="36"/>
                </a:lnTo>
                <a:lnTo>
                  <a:pt x="19" y="36"/>
                </a:lnTo>
                <a:lnTo>
                  <a:pt x="17" y="33"/>
                </a:lnTo>
                <a:lnTo>
                  <a:pt x="17" y="33"/>
                </a:lnTo>
                <a:close/>
                <a:moveTo>
                  <a:pt x="15" y="30"/>
                </a:moveTo>
                <a:lnTo>
                  <a:pt x="17" y="30"/>
                </a:lnTo>
                <a:lnTo>
                  <a:pt x="17" y="31"/>
                </a:lnTo>
                <a:lnTo>
                  <a:pt x="19" y="31"/>
                </a:lnTo>
                <a:lnTo>
                  <a:pt x="19" y="33"/>
                </a:lnTo>
                <a:lnTo>
                  <a:pt x="17" y="31"/>
                </a:lnTo>
                <a:lnTo>
                  <a:pt x="15" y="31"/>
                </a:lnTo>
                <a:lnTo>
                  <a:pt x="15" y="31"/>
                </a:lnTo>
                <a:lnTo>
                  <a:pt x="15" y="31"/>
                </a:lnTo>
                <a:lnTo>
                  <a:pt x="15" y="30"/>
                </a:lnTo>
                <a:close/>
                <a:moveTo>
                  <a:pt x="11" y="25"/>
                </a:moveTo>
                <a:lnTo>
                  <a:pt x="12" y="26"/>
                </a:lnTo>
                <a:lnTo>
                  <a:pt x="12" y="26"/>
                </a:lnTo>
                <a:lnTo>
                  <a:pt x="12" y="28"/>
                </a:lnTo>
                <a:lnTo>
                  <a:pt x="12" y="30"/>
                </a:lnTo>
                <a:lnTo>
                  <a:pt x="12" y="33"/>
                </a:lnTo>
                <a:lnTo>
                  <a:pt x="14" y="33"/>
                </a:lnTo>
                <a:lnTo>
                  <a:pt x="14" y="33"/>
                </a:lnTo>
                <a:lnTo>
                  <a:pt x="14" y="34"/>
                </a:lnTo>
                <a:lnTo>
                  <a:pt x="12" y="33"/>
                </a:lnTo>
                <a:lnTo>
                  <a:pt x="12" y="31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1" y="26"/>
                </a:lnTo>
                <a:lnTo>
                  <a:pt x="11" y="25"/>
                </a:lnTo>
                <a:lnTo>
                  <a:pt x="11" y="25"/>
                </a:lnTo>
                <a:lnTo>
                  <a:pt x="11" y="25"/>
                </a:lnTo>
                <a:close/>
                <a:moveTo>
                  <a:pt x="14" y="23"/>
                </a:moveTo>
                <a:lnTo>
                  <a:pt x="15" y="25"/>
                </a:lnTo>
                <a:lnTo>
                  <a:pt x="17" y="26"/>
                </a:lnTo>
                <a:lnTo>
                  <a:pt x="17" y="26"/>
                </a:lnTo>
                <a:lnTo>
                  <a:pt x="19" y="28"/>
                </a:lnTo>
                <a:lnTo>
                  <a:pt x="15" y="28"/>
                </a:lnTo>
                <a:lnTo>
                  <a:pt x="15" y="28"/>
                </a:lnTo>
                <a:lnTo>
                  <a:pt x="15" y="26"/>
                </a:lnTo>
                <a:lnTo>
                  <a:pt x="14" y="26"/>
                </a:lnTo>
                <a:lnTo>
                  <a:pt x="12" y="26"/>
                </a:lnTo>
                <a:lnTo>
                  <a:pt x="12" y="25"/>
                </a:lnTo>
                <a:lnTo>
                  <a:pt x="14" y="25"/>
                </a:lnTo>
                <a:lnTo>
                  <a:pt x="14" y="23"/>
                </a:lnTo>
                <a:close/>
                <a:moveTo>
                  <a:pt x="39" y="0"/>
                </a:moveTo>
                <a:lnTo>
                  <a:pt x="41" y="0"/>
                </a:lnTo>
                <a:lnTo>
                  <a:pt x="42" y="0"/>
                </a:lnTo>
                <a:lnTo>
                  <a:pt x="44" y="1"/>
                </a:lnTo>
                <a:lnTo>
                  <a:pt x="45" y="1"/>
                </a:lnTo>
                <a:lnTo>
                  <a:pt x="47" y="3"/>
                </a:lnTo>
                <a:lnTo>
                  <a:pt x="48" y="4"/>
                </a:lnTo>
                <a:lnTo>
                  <a:pt x="50" y="6"/>
                </a:lnTo>
                <a:lnTo>
                  <a:pt x="52" y="8"/>
                </a:lnTo>
                <a:lnTo>
                  <a:pt x="53" y="8"/>
                </a:lnTo>
                <a:lnTo>
                  <a:pt x="53" y="9"/>
                </a:lnTo>
                <a:lnTo>
                  <a:pt x="55" y="11"/>
                </a:lnTo>
                <a:lnTo>
                  <a:pt x="56" y="11"/>
                </a:lnTo>
                <a:lnTo>
                  <a:pt x="58" y="11"/>
                </a:lnTo>
                <a:lnTo>
                  <a:pt x="60" y="12"/>
                </a:lnTo>
                <a:lnTo>
                  <a:pt x="60" y="12"/>
                </a:lnTo>
                <a:lnTo>
                  <a:pt x="61" y="14"/>
                </a:lnTo>
                <a:lnTo>
                  <a:pt x="63" y="14"/>
                </a:lnTo>
                <a:lnTo>
                  <a:pt x="67" y="14"/>
                </a:lnTo>
                <a:lnTo>
                  <a:pt x="67" y="14"/>
                </a:lnTo>
                <a:lnTo>
                  <a:pt x="69" y="14"/>
                </a:lnTo>
                <a:lnTo>
                  <a:pt x="71" y="14"/>
                </a:lnTo>
                <a:lnTo>
                  <a:pt x="72" y="12"/>
                </a:lnTo>
                <a:lnTo>
                  <a:pt x="72" y="12"/>
                </a:lnTo>
                <a:lnTo>
                  <a:pt x="74" y="11"/>
                </a:lnTo>
                <a:lnTo>
                  <a:pt x="74" y="11"/>
                </a:lnTo>
                <a:lnTo>
                  <a:pt x="75" y="11"/>
                </a:lnTo>
                <a:lnTo>
                  <a:pt x="77" y="11"/>
                </a:lnTo>
                <a:lnTo>
                  <a:pt x="77" y="11"/>
                </a:lnTo>
                <a:lnTo>
                  <a:pt x="77" y="11"/>
                </a:lnTo>
                <a:lnTo>
                  <a:pt x="77" y="12"/>
                </a:lnTo>
                <a:lnTo>
                  <a:pt x="77" y="12"/>
                </a:lnTo>
                <a:lnTo>
                  <a:pt x="77" y="14"/>
                </a:lnTo>
                <a:lnTo>
                  <a:pt x="77" y="15"/>
                </a:lnTo>
                <a:lnTo>
                  <a:pt x="77" y="17"/>
                </a:lnTo>
                <a:lnTo>
                  <a:pt x="78" y="17"/>
                </a:lnTo>
                <a:lnTo>
                  <a:pt x="78" y="19"/>
                </a:lnTo>
                <a:lnTo>
                  <a:pt x="80" y="19"/>
                </a:lnTo>
                <a:lnTo>
                  <a:pt x="78" y="19"/>
                </a:lnTo>
                <a:lnTo>
                  <a:pt x="78" y="19"/>
                </a:lnTo>
                <a:lnTo>
                  <a:pt x="78" y="20"/>
                </a:lnTo>
                <a:lnTo>
                  <a:pt x="80" y="22"/>
                </a:lnTo>
                <a:lnTo>
                  <a:pt x="82" y="22"/>
                </a:lnTo>
                <a:lnTo>
                  <a:pt x="83" y="22"/>
                </a:lnTo>
                <a:lnTo>
                  <a:pt x="83" y="23"/>
                </a:lnTo>
                <a:lnTo>
                  <a:pt x="83" y="23"/>
                </a:lnTo>
                <a:lnTo>
                  <a:pt x="85" y="23"/>
                </a:lnTo>
                <a:lnTo>
                  <a:pt x="85" y="23"/>
                </a:lnTo>
                <a:lnTo>
                  <a:pt x="85" y="25"/>
                </a:lnTo>
                <a:lnTo>
                  <a:pt x="83" y="25"/>
                </a:lnTo>
                <a:lnTo>
                  <a:pt x="82" y="25"/>
                </a:lnTo>
                <a:lnTo>
                  <a:pt x="80" y="23"/>
                </a:lnTo>
                <a:lnTo>
                  <a:pt x="80" y="25"/>
                </a:lnTo>
                <a:lnTo>
                  <a:pt x="80" y="25"/>
                </a:lnTo>
                <a:lnTo>
                  <a:pt x="80" y="25"/>
                </a:lnTo>
                <a:lnTo>
                  <a:pt x="80" y="28"/>
                </a:lnTo>
                <a:lnTo>
                  <a:pt x="80" y="28"/>
                </a:lnTo>
                <a:lnTo>
                  <a:pt x="80" y="30"/>
                </a:lnTo>
                <a:lnTo>
                  <a:pt x="78" y="28"/>
                </a:lnTo>
                <a:lnTo>
                  <a:pt x="78" y="28"/>
                </a:lnTo>
                <a:lnTo>
                  <a:pt x="78" y="30"/>
                </a:lnTo>
                <a:lnTo>
                  <a:pt x="78" y="30"/>
                </a:lnTo>
                <a:lnTo>
                  <a:pt x="77" y="30"/>
                </a:lnTo>
                <a:lnTo>
                  <a:pt x="75" y="30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6"/>
                </a:lnTo>
                <a:lnTo>
                  <a:pt x="74" y="26"/>
                </a:lnTo>
                <a:lnTo>
                  <a:pt x="71" y="26"/>
                </a:lnTo>
                <a:lnTo>
                  <a:pt x="71" y="25"/>
                </a:lnTo>
                <a:lnTo>
                  <a:pt x="69" y="25"/>
                </a:lnTo>
                <a:lnTo>
                  <a:pt x="67" y="25"/>
                </a:lnTo>
                <a:lnTo>
                  <a:pt x="67" y="25"/>
                </a:lnTo>
                <a:lnTo>
                  <a:pt x="66" y="25"/>
                </a:lnTo>
                <a:lnTo>
                  <a:pt x="64" y="25"/>
                </a:lnTo>
                <a:lnTo>
                  <a:pt x="63" y="25"/>
                </a:lnTo>
                <a:lnTo>
                  <a:pt x="63" y="26"/>
                </a:lnTo>
                <a:lnTo>
                  <a:pt x="61" y="26"/>
                </a:lnTo>
                <a:lnTo>
                  <a:pt x="60" y="25"/>
                </a:lnTo>
                <a:lnTo>
                  <a:pt x="60" y="25"/>
                </a:lnTo>
                <a:lnTo>
                  <a:pt x="58" y="25"/>
                </a:lnTo>
                <a:lnTo>
                  <a:pt x="56" y="25"/>
                </a:lnTo>
                <a:lnTo>
                  <a:pt x="56" y="25"/>
                </a:lnTo>
                <a:lnTo>
                  <a:pt x="55" y="25"/>
                </a:lnTo>
                <a:lnTo>
                  <a:pt x="53" y="25"/>
                </a:lnTo>
                <a:lnTo>
                  <a:pt x="53" y="25"/>
                </a:lnTo>
                <a:lnTo>
                  <a:pt x="52" y="25"/>
                </a:lnTo>
                <a:lnTo>
                  <a:pt x="48" y="22"/>
                </a:lnTo>
                <a:lnTo>
                  <a:pt x="47" y="23"/>
                </a:lnTo>
                <a:lnTo>
                  <a:pt x="42" y="23"/>
                </a:lnTo>
                <a:lnTo>
                  <a:pt x="42" y="25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7" y="26"/>
                </a:lnTo>
                <a:lnTo>
                  <a:pt x="36" y="23"/>
                </a:lnTo>
                <a:lnTo>
                  <a:pt x="34" y="23"/>
                </a:lnTo>
                <a:lnTo>
                  <a:pt x="33" y="23"/>
                </a:lnTo>
                <a:lnTo>
                  <a:pt x="33" y="23"/>
                </a:lnTo>
                <a:lnTo>
                  <a:pt x="33" y="23"/>
                </a:lnTo>
                <a:lnTo>
                  <a:pt x="31" y="26"/>
                </a:lnTo>
                <a:lnTo>
                  <a:pt x="31" y="30"/>
                </a:lnTo>
                <a:lnTo>
                  <a:pt x="31" y="31"/>
                </a:lnTo>
                <a:lnTo>
                  <a:pt x="33" y="33"/>
                </a:lnTo>
                <a:lnTo>
                  <a:pt x="36" y="36"/>
                </a:lnTo>
                <a:lnTo>
                  <a:pt x="36" y="36"/>
                </a:lnTo>
                <a:lnTo>
                  <a:pt x="37" y="36"/>
                </a:lnTo>
                <a:lnTo>
                  <a:pt x="37" y="39"/>
                </a:lnTo>
                <a:lnTo>
                  <a:pt x="37" y="41"/>
                </a:lnTo>
                <a:lnTo>
                  <a:pt x="39" y="42"/>
                </a:lnTo>
                <a:lnTo>
                  <a:pt x="41" y="44"/>
                </a:lnTo>
                <a:lnTo>
                  <a:pt x="42" y="45"/>
                </a:lnTo>
                <a:lnTo>
                  <a:pt x="44" y="47"/>
                </a:lnTo>
                <a:lnTo>
                  <a:pt x="45" y="49"/>
                </a:lnTo>
                <a:lnTo>
                  <a:pt x="45" y="49"/>
                </a:lnTo>
                <a:lnTo>
                  <a:pt x="48" y="52"/>
                </a:lnTo>
                <a:lnTo>
                  <a:pt x="50" y="53"/>
                </a:lnTo>
                <a:lnTo>
                  <a:pt x="53" y="55"/>
                </a:lnTo>
                <a:lnTo>
                  <a:pt x="53" y="55"/>
                </a:lnTo>
                <a:lnTo>
                  <a:pt x="53" y="56"/>
                </a:lnTo>
                <a:lnTo>
                  <a:pt x="53" y="58"/>
                </a:lnTo>
                <a:lnTo>
                  <a:pt x="55" y="60"/>
                </a:lnTo>
                <a:lnTo>
                  <a:pt x="58" y="61"/>
                </a:lnTo>
                <a:lnTo>
                  <a:pt x="60" y="63"/>
                </a:lnTo>
                <a:lnTo>
                  <a:pt x="60" y="63"/>
                </a:lnTo>
                <a:lnTo>
                  <a:pt x="60" y="63"/>
                </a:lnTo>
                <a:lnTo>
                  <a:pt x="58" y="64"/>
                </a:lnTo>
                <a:lnTo>
                  <a:pt x="58" y="63"/>
                </a:lnTo>
                <a:lnTo>
                  <a:pt x="55" y="61"/>
                </a:lnTo>
                <a:lnTo>
                  <a:pt x="52" y="60"/>
                </a:lnTo>
                <a:lnTo>
                  <a:pt x="48" y="56"/>
                </a:lnTo>
                <a:lnTo>
                  <a:pt x="44" y="55"/>
                </a:lnTo>
                <a:lnTo>
                  <a:pt x="41" y="53"/>
                </a:lnTo>
                <a:lnTo>
                  <a:pt x="39" y="53"/>
                </a:lnTo>
                <a:lnTo>
                  <a:pt x="37" y="53"/>
                </a:lnTo>
                <a:lnTo>
                  <a:pt x="36" y="53"/>
                </a:lnTo>
                <a:lnTo>
                  <a:pt x="34" y="53"/>
                </a:lnTo>
                <a:lnTo>
                  <a:pt x="34" y="53"/>
                </a:lnTo>
                <a:lnTo>
                  <a:pt x="34" y="52"/>
                </a:lnTo>
                <a:lnTo>
                  <a:pt x="34" y="52"/>
                </a:lnTo>
                <a:lnTo>
                  <a:pt x="33" y="50"/>
                </a:lnTo>
                <a:lnTo>
                  <a:pt x="30" y="49"/>
                </a:lnTo>
                <a:lnTo>
                  <a:pt x="28" y="47"/>
                </a:lnTo>
                <a:lnTo>
                  <a:pt x="23" y="42"/>
                </a:lnTo>
                <a:lnTo>
                  <a:pt x="22" y="41"/>
                </a:lnTo>
                <a:lnTo>
                  <a:pt x="23" y="41"/>
                </a:lnTo>
                <a:lnTo>
                  <a:pt x="23" y="41"/>
                </a:lnTo>
                <a:lnTo>
                  <a:pt x="25" y="41"/>
                </a:lnTo>
                <a:lnTo>
                  <a:pt x="26" y="41"/>
                </a:lnTo>
                <a:lnTo>
                  <a:pt x="28" y="41"/>
                </a:lnTo>
                <a:lnTo>
                  <a:pt x="26" y="39"/>
                </a:lnTo>
                <a:lnTo>
                  <a:pt x="25" y="37"/>
                </a:lnTo>
                <a:lnTo>
                  <a:pt x="20" y="34"/>
                </a:lnTo>
                <a:lnTo>
                  <a:pt x="19" y="33"/>
                </a:lnTo>
                <a:lnTo>
                  <a:pt x="19" y="31"/>
                </a:lnTo>
                <a:lnTo>
                  <a:pt x="19" y="28"/>
                </a:lnTo>
                <a:lnTo>
                  <a:pt x="19" y="26"/>
                </a:lnTo>
                <a:lnTo>
                  <a:pt x="15" y="23"/>
                </a:lnTo>
                <a:lnTo>
                  <a:pt x="14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9" y="25"/>
                </a:lnTo>
                <a:lnTo>
                  <a:pt x="7" y="28"/>
                </a:lnTo>
                <a:lnTo>
                  <a:pt x="7" y="28"/>
                </a:lnTo>
                <a:lnTo>
                  <a:pt x="6" y="30"/>
                </a:lnTo>
                <a:lnTo>
                  <a:pt x="4" y="30"/>
                </a:lnTo>
                <a:lnTo>
                  <a:pt x="4" y="30"/>
                </a:lnTo>
                <a:lnTo>
                  <a:pt x="3" y="28"/>
                </a:lnTo>
                <a:lnTo>
                  <a:pt x="1" y="25"/>
                </a:lnTo>
                <a:lnTo>
                  <a:pt x="1" y="25"/>
                </a:lnTo>
                <a:lnTo>
                  <a:pt x="1" y="23"/>
                </a:lnTo>
                <a:lnTo>
                  <a:pt x="0" y="19"/>
                </a:lnTo>
                <a:lnTo>
                  <a:pt x="0" y="19"/>
                </a:lnTo>
                <a:lnTo>
                  <a:pt x="1" y="19"/>
                </a:lnTo>
                <a:lnTo>
                  <a:pt x="4" y="20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7" y="19"/>
                </a:lnTo>
                <a:lnTo>
                  <a:pt x="9" y="19"/>
                </a:lnTo>
                <a:lnTo>
                  <a:pt x="11" y="19"/>
                </a:lnTo>
                <a:lnTo>
                  <a:pt x="12" y="19"/>
                </a:lnTo>
                <a:lnTo>
                  <a:pt x="12" y="19"/>
                </a:lnTo>
                <a:lnTo>
                  <a:pt x="14" y="17"/>
                </a:lnTo>
                <a:lnTo>
                  <a:pt x="14" y="15"/>
                </a:lnTo>
                <a:lnTo>
                  <a:pt x="14" y="15"/>
                </a:lnTo>
                <a:lnTo>
                  <a:pt x="15" y="15"/>
                </a:lnTo>
                <a:lnTo>
                  <a:pt x="15" y="17"/>
                </a:lnTo>
                <a:lnTo>
                  <a:pt x="15" y="17"/>
                </a:lnTo>
                <a:lnTo>
                  <a:pt x="17" y="19"/>
                </a:lnTo>
                <a:lnTo>
                  <a:pt x="17" y="19"/>
                </a:lnTo>
                <a:lnTo>
                  <a:pt x="19" y="19"/>
                </a:lnTo>
                <a:lnTo>
                  <a:pt x="19" y="19"/>
                </a:lnTo>
                <a:lnTo>
                  <a:pt x="20" y="19"/>
                </a:lnTo>
                <a:lnTo>
                  <a:pt x="22" y="19"/>
                </a:lnTo>
                <a:lnTo>
                  <a:pt x="25" y="20"/>
                </a:lnTo>
                <a:lnTo>
                  <a:pt x="25" y="19"/>
                </a:lnTo>
                <a:lnTo>
                  <a:pt x="25" y="19"/>
                </a:lnTo>
                <a:lnTo>
                  <a:pt x="25" y="17"/>
                </a:lnTo>
                <a:lnTo>
                  <a:pt x="25" y="17"/>
                </a:lnTo>
                <a:lnTo>
                  <a:pt x="25" y="17"/>
                </a:lnTo>
                <a:lnTo>
                  <a:pt x="26" y="15"/>
                </a:lnTo>
                <a:lnTo>
                  <a:pt x="26" y="15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30" y="12"/>
                </a:lnTo>
                <a:lnTo>
                  <a:pt x="30" y="12"/>
                </a:lnTo>
                <a:lnTo>
                  <a:pt x="30" y="11"/>
                </a:lnTo>
                <a:lnTo>
                  <a:pt x="31" y="9"/>
                </a:lnTo>
                <a:lnTo>
                  <a:pt x="30" y="9"/>
                </a:lnTo>
                <a:lnTo>
                  <a:pt x="30" y="8"/>
                </a:lnTo>
                <a:lnTo>
                  <a:pt x="30" y="8"/>
                </a:lnTo>
                <a:lnTo>
                  <a:pt x="30" y="6"/>
                </a:lnTo>
                <a:lnTo>
                  <a:pt x="30" y="6"/>
                </a:lnTo>
                <a:lnTo>
                  <a:pt x="31" y="6"/>
                </a:lnTo>
                <a:lnTo>
                  <a:pt x="33" y="4"/>
                </a:lnTo>
                <a:lnTo>
                  <a:pt x="33" y="4"/>
                </a:lnTo>
                <a:lnTo>
                  <a:pt x="34" y="4"/>
                </a:lnTo>
                <a:lnTo>
                  <a:pt x="34" y="4"/>
                </a:lnTo>
                <a:lnTo>
                  <a:pt x="36" y="3"/>
                </a:lnTo>
                <a:lnTo>
                  <a:pt x="36" y="3"/>
                </a:lnTo>
                <a:lnTo>
                  <a:pt x="39" y="3"/>
                </a:lnTo>
                <a:lnTo>
                  <a:pt x="39" y="3"/>
                </a:lnTo>
                <a:lnTo>
                  <a:pt x="39" y="1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1" name="Freeform 258"/>
          <p:cNvSpPr>
            <a:spLocks noEditPoints="1"/>
          </p:cNvSpPr>
          <p:nvPr/>
        </p:nvSpPr>
        <p:spPr bwMode="auto">
          <a:xfrm>
            <a:off x="4328796" y="5500141"/>
            <a:ext cx="42088" cy="32112"/>
          </a:xfrm>
          <a:custGeom>
            <a:avLst/>
            <a:gdLst>
              <a:gd name="T0" fmla="*/ 6 w 8"/>
              <a:gd name="T1" fmla="*/ 5 h 6"/>
              <a:gd name="T2" fmla="*/ 6 w 8"/>
              <a:gd name="T3" fmla="*/ 5 h 6"/>
              <a:gd name="T4" fmla="*/ 6 w 8"/>
              <a:gd name="T5" fmla="*/ 5 h 6"/>
              <a:gd name="T6" fmla="*/ 6 w 8"/>
              <a:gd name="T7" fmla="*/ 5 h 6"/>
              <a:gd name="T8" fmla="*/ 6 w 8"/>
              <a:gd name="T9" fmla="*/ 6 h 6"/>
              <a:gd name="T10" fmla="*/ 4 w 8"/>
              <a:gd name="T11" fmla="*/ 5 h 6"/>
              <a:gd name="T12" fmla="*/ 4 w 8"/>
              <a:gd name="T13" fmla="*/ 5 h 6"/>
              <a:gd name="T14" fmla="*/ 6 w 8"/>
              <a:gd name="T15" fmla="*/ 5 h 6"/>
              <a:gd name="T16" fmla="*/ 3 w 8"/>
              <a:gd name="T17" fmla="*/ 3 h 6"/>
              <a:gd name="T18" fmla="*/ 3 w 8"/>
              <a:gd name="T19" fmla="*/ 5 h 6"/>
              <a:gd name="T20" fmla="*/ 3 w 8"/>
              <a:gd name="T21" fmla="*/ 5 h 6"/>
              <a:gd name="T22" fmla="*/ 1 w 8"/>
              <a:gd name="T23" fmla="*/ 5 h 6"/>
              <a:gd name="T24" fmla="*/ 1 w 8"/>
              <a:gd name="T25" fmla="*/ 5 h 6"/>
              <a:gd name="T26" fmla="*/ 0 w 8"/>
              <a:gd name="T27" fmla="*/ 5 h 6"/>
              <a:gd name="T28" fmla="*/ 1 w 8"/>
              <a:gd name="T29" fmla="*/ 5 h 6"/>
              <a:gd name="T30" fmla="*/ 3 w 8"/>
              <a:gd name="T31" fmla="*/ 3 h 6"/>
              <a:gd name="T32" fmla="*/ 4 w 8"/>
              <a:gd name="T33" fmla="*/ 0 h 6"/>
              <a:gd name="T34" fmla="*/ 6 w 8"/>
              <a:gd name="T35" fmla="*/ 0 h 6"/>
              <a:gd name="T36" fmla="*/ 6 w 8"/>
              <a:gd name="T37" fmla="*/ 0 h 6"/>
              <a:gd name="T38" fmla="*/ 6 w 8"/>
              <a:gd name="T39" fmla="*/ 0 h 6"/>
              <a:gd name="T40" fmla="*/ 6 w 8"/>
              <a:gd name="T41" fmla="*/ 0 h 6"/>
              <a:gd name="T42" fmla="*/ 8 w 8"/>
              <a:gd name="T43" fmla="*/ 2 h 6"/>
              <a:gd name="T44" fmla="*/ 8 w 8"/>
              <a:gd name="T45" fmla="*/ 2 h 6"/>
              <a:gd name="T46" fmla="*/ 8 w 8"/>
              <a:gd name="T47" fmla="*/ 2 h 6"/>
              <a:gd name="T48" fmla="*/ 8 w 8"/>
              <a:gd name="T49" fmla="*/ 3 h 6"/>
              <a:gd name="T50" fmla="*/ 8 w 8"/>
              <a:gd name="T51" fmla="*/ 3 h 6"/>
              <a:gd name="T52" fmla="*/ 8 w 8"/>
              <a:gd name="T53" fmla="*/ 3 h 6"/>
              <a:gd name="T54" fmla="*/ 6 w 8"/>
              <a:gd name="T55" fmla="*/ 5 h 6"/>
              <a:gd name="T56" fmla="*/ 4 w 8"/>
              <a:gd name="T57" fmla="*/ 3 h 6"/>
              <a:gd name="T58" fmla="*/ 3 w 8"/>
              <a:gd name="T59" fmla="*/ 3 h 6"/>
              <a:gd name="T60" fmla="*/ 1 w 8"/>
              <a:gd name="T61" fmla="*/ 3 h 6"/>
              <a:gd name="T62" fmla="*/ 1 w 8"/>
              <a:gd name="T63" fmla="*/ 3 h 6"/>
              <a:gd name="T64" fmla="*/ 1 w 8"/>
              <a:gd name="T65" fmla="*/ 2 h 6"/>
              <a:gd name="T66" fmla="*/ 3 w 8"/>
              <a:gd name="T67" fmla="*/ 2 h 6"/>
              <a:gd name="T68" fmla="*/ 3 w 8"/>
              <a:gd name="T69" fmla="*/ 2 h 6"/>
              <a:gd name="T70" fmla="*/ 3 w 8"/>
              <a:gd name="T71" fmla="*/ 0 h 6"/>
              <a:gd name="T72" fmla="*/ 3 w 8"/>
              <a:gd name="T73" fmla="*/ 0 h 6"/>
              <a:gd name="T74" fmla="*/ 4 w 8"/>
              <a:gd name="T75" fmla="*/ 0 h 6"/>
              <a:gd name="T76" fmla="*/ 4 w 8"/>
              <a:gd name="T7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" h="6">
                <a:moveTo>
                  <a:pt x="6" y="5"/>
                </a:moveTo>
                <a:lnTo>
                  <a:pt x="6" y="5"/>
                </a:lnTo>
                <a:lnTo>
                  <a:pt x="6" y="5"/>
                </a:lnTo>
                <a:lnTo>
                  <a:pt x="6" y="5"/>
                </a:lnTo>
                <a:lnTo>
                  <a:pt x="6" y="6"/>
                </a:lnTo>
                <a:lnTo>
                  <a:pt x="4" y="5"/>
                </a:lnTo>
                <a:lnTo>
                  <a:pt x="4" y="5"/>
                </a:lnTo>
                <a:lnTo>
                  <a:pt x="6" y="5"/>
                </a:lnTo>
                <a:close/>
                <a:moveTo>
                  <a:pt x="3" y="3"/>
                </a:moveTo>
                <a:lnTo>
                  <a:pt x="3" y="5"/>
                </a:lnTo>
                <a:lnTo>
                  <a:pt x="3" y="5"/>
                </a:lnTo>
                <a:lnTo>
                  <a:pt x="1" y="5"/>
                </a:lnTo>
                <a:lnTo>
                  <a:pt x="1" y="5"/>
                </a:lnTo>
                <a:lnTo>
                  <a:pt x="0" y="5"/>
                </a:lnTo>
                <a:lnTo>
                  <a:pt x="1" y="5"/>
                </a:lnTo>
                <a:lnTo>
                  <a:pt x="3" y="3"/>
                </a:lnTo>
                <a:close/>
                <a:moveTo>
                  <a:pt x="4" y="0"/>
                </a:move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1" y="3"/>
                </a:lnTo>
                <a:lnTo>
                  <a:pt x="1" y="2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2" name="Freeform 264"/>
          <p:cNvSpPr>
            <a:spLocks noEditPoints="1"/>
          </p:cNvSpPr>
          <p:nvPr/>
        </p:nvSpPr>
        <p:spPr bwMode="auto">
          <a:xfrm>
            <a:off x="-2831212" y="3856990"/>
            <a:ext cx="652343" cy="604811"/>
          </a:xfrm>
          <a:custGeom>
            <a:avLst/>
            <a:gdLst>
              <a:gd name="T0" fmla="*/ 66 w 124"/>
              <a:gd name="T1" fmla="*/ 105 h 113"/>
              <a:gd name="T2" fmla="*/ 88 w 124"/>
              <a:gd name="T3" fmla="*/ 107 h 113"/>
              <a:gd name="T4" fmla="*/ 93 w 124"/>
              <a:gd name="T5" fmla="*/ 112 h 113"/>
              <a:gd name="T6" fmla="*/ 57 w 124"/>
              <a:gd name="T7" fmla="*/ 108 h 113"/>
              <a:gd name="T8" fmla="*/ 109 w 124"/>
              <a:gd name="T9" fmla="*/ 105 h 113"/>
              <a:gd name="T10" fmla="*/ 47 w 124"/>
              <a:gd name="T11" fmla="*/ 91 h 113"/>
              <a:gd name="T12" fmla="*/ 117 w 124"/>
              <a:gd name="T13" fmla="*/ 93 h 113"/>
              <a:gd name="T14" fmla="*/ 83 w 124"/>
              <a:gd name="T15" fmla="*/ 88 h 113"/>
              <a:gd name="T16" fmla="*/ 118 w 124"/>
              <a:gd name="T17" fmla="*/ 86 h 113"/>
              <a:gd name="T18" fmla="*/ 82 w 124"/>
              <a:gd name="T19" fmla="*/ 83 h 113"/>
              <a:gd name="T20" fmla="*/ 107 w 124"/>
              <a:gd name="T21" fmla="*/ 82 h 113"/>
              <a:gd name="T22" fmla="*/ 74 w 124"/>
              <a:gd name="T23" fmla="*/ 80 h 113"/>
              <a:gd name="T24" fmla="*/ 104 w 124"/>
              <a:gd name="T25" fmla="*/ 79 h 113"/>
              <a:gd name="T26" fmla="*/ 83 w 124"/>
              <a:gd name="T27" fmla="*/ 80 h 113"/>
              <a:gd name="T28" fmla="*/ 69 w 124"/>
              <a:gd name="T29" fmla="*/ 74 h 113"/>
              <a:gd name="T30" fmla="*/ 83 w 124"/>
              <a:gd name="T31" fmla="*/ 72 h 113"/>
              <a:gd name="T32" fmla="*/ 77 w 124"/>
              <a:gd name="T33" fmla="*/ 67 h 113"/>
              <a:gd name="T34" fmla="*/ 68 w 124"/>
              <a:gd name="T35" fmla="*/ 67 h 113"/>
              <a:gd name="T36" fmla="*/ 104 w 124"/>
              <a:gd name="T37" fmla="*/ 66 h 113"/>
              <a:gd name="T38" fmla="*/ 77 w 124"/>
              <a:gd name="T39" fmla="*/ 66 h 113"/>
              <a:gd name="T40" fmla="*/ 55 w 124"/>
              <a:gd name="T41" fmla="*/ 64 h 113"/>
              <a:gd name="T42" fmla="*/ 13 w 124"/>
              <a:gd name="T43" fmla="*/ 61 h 113"/>
              <a:gd name="T44" fmla="*/ 13 w 124"/>
              <a:gd name="T45" fmla="*/ 55 h 113"/>
              <a:gd name="T46" fmla="*/ 93 w 124"/>
              <a:gd name="T47" fmla="*/ 55 h 113"/>
              <a:gd name="T48" fmla="*/ 16 w 124"/>
              <a:gd name="T49" fmla="*/ 49 h 113"/>
              <a:gd name="T50" fmla="*/ 72 w 124"/>
              <a:gd name="T51" fmla="*/ 49 h 113"/>
              <a:gd name="T52" fmla="*/ 65 w 124"/>
              <a:gd name="T53" fmla="*/ 52 h 113"/>
              <a:gd name="T54" fmla="*/ 69 w 124"/>
              <a:gd name="T55" fmla="*/ 63 h 113"/>
              <a:gd name="T56" fmla="*/ 58 w 124"/>
              <a:gd name="T57" fmla="*/ 55 h 113"/>
              <a:gd name="T58" fmla="*/ 54 w 124"/>
              <a:gd name="T59" fmla="*/ 45 h 113"/>
              <a:gd name="T60" fmla="*/ 99 w 124"/>
              <a:gd name="T61" fmla="*/ 44 h 113"/>
              <a:gd name="T62" fmla="*/ 93 w 124"/>
              <a:gd name="T63" fmla="*/ 44 h 113"/>
              <a:gd name="T64" fmla="*/ 3 w 124"/>
              <a:gd name="T65" fmla="*/ 34 h 113"/>
              <a:gd name="T66" fmla="*/ 83 w 124"/>
              <a:gd name="T67" fmla="*/ 28 h 113"/>
              <a:gd name="T68" fmla="*/ 77 w 124"/>
              <a:gd name="T69" fmla="*/ 30 h 113"/>
              <a:gd name="T70" fmla="*/ 72 w 124"/>
              <a:gd name="T71" fmla="*/ 15 h 113"/>
              <a:gd name="T72" fmla="*/ 99 w 124"/>
              <a:gd name="T73" fmla="*/ 1 h 113"/>
              <a:gd name="T74" fmla="*/ 93 w 124"/>
              <a:gd name="T75" fmla="*/ 17 h 113"/>
              <a:gd name="T76" fmla="*/ 66 w 124"/>
              <a:gd name="T77" fmla="*/ 15 h 113"/>
              <a:gd name="T78" fmla="*/ 65 w 124"/>
              <a:gd name="T79" fmla="*/ 25 h 113"/>
              <a:gd name="T80" fmla="*/ 54 w 124"/>
              <a:gd name="T81" fmla="*/ 25 h 113"/>
              <a:gd name="T82" fmla="*/ 44 w 124"/>
              <a:gd name="T83" fmla="*/ 20 h 113"/>
              <a:gd name="T84" fmla="*/ 50 w 124"/>
              <a:gd name="T85" fmla="*/ 44 h 113"/>
              <a:gd name="T86" fmla="*/ 42 w 124"/>
              <a:gd name="T87" fmla="*/ 49 h 113"/>
              <a:gd name="T88" fmla="*/ 63 w 124"/>
              <a:gd name="T89" fmla="*/ 66 h 113"/>
              <a:gd name="T90" fmla="*/ 49 w 124"/>
              <a:gd name="T91" fmla="*/ 66 h 113"/>
              <a:gd name="T92" fmla="*/ 50 w 124"/>
              <a:gd name="T93" fmla="*/ 72 h 113"/>
              <a:gd name="T94" fmla="*/ 49 w 124"/>
              <a:gd name="T95" fmla="*/ 88 h 113"/>
              <a:gd name="T96" fmla="*/ 35 w 124"/>
              <a:gd name="T97" fmla="*/ 79 h 113"/>
              <a:gd name="T98" fmla="*/ 22 w 124"/>
              <a:gd name="T99" fmla="*/ 66 h 113"/>
              <a:gd name="T100" fmla="*/ 46 w 124"/>
              <a:gd name="T101" fmla="*/ 63 h 113"/>
              <a:gd name="T102" fmla="*/ 46 w 124"/>
              <a:gd name="T103" fmla="*/ 58 h 113"/>
              <a:gd name="T104" fmla="*/ 24 w 124"/>
              <a:gd name="T105" fmla="*/ 55 h 113"/>
              <a:gd name="T106" fmla="*/ 22 w 124"/>
              <a:gd name="T107" fmla="*/ 47 h 113"/>
              <a:gd name="T108" fmla="*/ 6 w 124"/>
              <a:gd name="T109" fmla="*/ 34 h 113"/>
              <a:gd name="T110" fmla="*/ 11 w 124"/>
              <a:gd name="T111" fmla="*/ 30 h 113"/>
              <a:gd name="T112" fmla="*/ 20 w 124"/>
              <a:gd name="T113" fmla="*/ 19 h 113"/>
              <a:gd name="T114" fmla="*/ 36 w 124"/>
              <a:gd name="T115" fmla="*/ 9 h 113"/>
              <a:gd name="T116" fmla="*/ 55 w 124"/>
              <a:gd name="T117" fmla="*/ 6 h 113"/>
              <a:gd name="T118" fmla="*/ 71 w 124"/>
              <a:gd name="T119" fmla="*/ 4 h 113"/>
              <a:gd name="T120" fmla="*/ 93 w 124"/>
              <a:gd name="T121" fmla="*/ 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4" h="113">
                <a:moveTo>
                  <a:pt x="58" y="102"/>
                </a:moveTo>
                <a:lnTo>
                  <a:pt x="60" y="102"/>
                </a:lnTo>
                <a:lnTo>
                  <a:pt x="60" y="104"/>
                </a:lnTo>
                <a:lnTo>
                  <a:pt x="60" y="104"/>
                </a:lnTo>
                <a:lnTo>
                  <a:pt x="61" y="104"/>
                </a:lnTo>
                <a:lnTo>
                  <a:pt x="63" y="104"/>
                </a:lnTo>
                <a:lnTo>
                  <a:pt x="63" y="104"/>
                </a:lnTo>
                <a:lnTo>
                  <a:pt x="65" y="102"/>
                </a:lnTo>
                <a:lnTo>
                  <a:pt x="65" y="102"/>
                </a:lnTo>
                <a:lnTo>
                  <a:pt x="66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4"/>
                </a:lnTo>
                <a:lnTo>
                  <a:pt x="65" y="105"/>
                </a:lnTo>
                <a:lnTo>
                  <a:pt x="66" y="105"/>
                </a:lnTo>
                <a:lnTo>
                  <a:pt x="66" y="105"/>
                </a:lnTo>
                <a:lnTo>
                  <a:pt x="66" y="105"/>
                </a:lnTo>
                <a:lnTo>
                  <a:pt x="68" y="107"/>
                </a:lnTo>
                <a:lnTo>
                  <a:pt x="68" y="107"/>
                </a:lnTo>
                <a:lnTo>
                  <a:pt x="69" y="107"/>
                </a:lnTo>
                <a:lnTo>
                  <a:pt x="71" y="107"/>
                </a:lnTo>
                <a:lnTo>
                  <a:pt x="72" y="105"/>
                </a:lnTo>
                <a:lnTo>
                  <a:pt x="72" y="105"/>
                </a:lnTo>
                <a:lnTo>
                  <a:pt x="77" y="105"/>
                </a:lnTo>
                <a:lnTo>
                  <a:pt x="79" y="107"/>
                </a:lnTo>
                <a:lnTo>
                  <a:pt x="82" y="107"/>
                </a:lnTo>
                <a:lnTo>
                  <a:pt x="83" y="107"/>
                </a:lnTo>
                <a:lnTo>
                  <a:pt x="85" y="107"/>
                </a:lnTo>
                <a:lnTo>
                  <a:pt x="88" y="107"/>
                </a:lnTo>
                <a:lnTo>
                  <a:pt x="88" y="107"/>
                </a:lnTo>
                <a:lnTo>
                  <a:pt x="88" y="110"/>
                </a:lnTo>
                <a:lnTo>
                  <a:pt x="88" y="110"/>
                </a:lnTo>
                <a:lnTo>
                  <a:pt x="88" y="110"/>
                </a:lnTo>
                <a:lnTo>
                  <a:pt x="90" y="110"/>
                </a:lnTo>
                <a:lnTo>
                  <a:pt x="90" y="110"/>
                </a:lnTo>
                <a:lnTo>
                  <a:pt x="91" y="108"/>
                </a:lnTo>
                <a:lnTo>
                  <a:pt x="95" y="108"/>
                </a:lnTo>
                <a:lnTo>
                  <a:pt x="96" y="107"/>
                </a:lnTo>
                <a:lnTo>
                  <a:pt x="96" y="107"/>
                </a:lnTo>
                <a:lnTo>
                  <a:pt x="96" y="108"/>
                </a:lnTo>
                <a:lnTo>
                  <a:pt x="96" y="110"/>
                </a:lnTo>
                <a:lnTo>
                  <a:pt x="95" y="110"/>
                </a:lnTo>
                <a:lnTo>
                  <a:pt x="95" y="112"/>
                </a:lnTo>
                <a:lnTo>
                  <a:pt x="95" y="112"/>
                </a:lnTo>
                <a:lnTo>
                  <a:pt x="93" y="112"/>
                </a:lnTo>
                <a:lnTo>
                  <a:pt x="90" y="112"/>
                </a:lnTo>
                <a:lnTo>
                  <a:pt x="87" y="112"/>
                </a:lnTo>
                <a:lnTo>
                  <a:pt x="80" y="113"/>
                </a:lnTo>
                <a:lnTo>
                  <a:pt x="74" y="113"/>
                </a:lnTo>
                <a:lnTo>
                  <a:pt x="74" y="113"/>
                </a:lnTo>
                <a:lnTo>
                  <a:pt x="74" y="112"/>
                </a:lnTo>
                <a:lnTo>
                  <a:pt x="74" y="112"/>
                </a:lnTo>
                <a:lnTo>
                  <a:pt x="72" y="112"/>
                </a:lnTo>
                <a:lnTo>
                  <a:pt x="71" y="110"/>
                </a:lnTo>
                <a:lnTo>
                  <a:pt x="69" y="110"/>
                </a:lnTo>
                <a:lnTo>
                  <a:pt x="63" y="108"/>
                </a:lnTo>
                <a:lnTo>
                  <a:pt x="61" y="108"/>
                </a:lnTo>
                <a:lnTo>
                  <a:pt x="58" y="108"/>
                </a:lnTo>
                <a:lnTo>
                  <a:pt x="58" y="108"/>
                </a:lnTo>
                <a:lnTo>
                  <a:pt x="57" y="108"/>
                </a:lnTo>
                <a:lnTo>
                  <a:pt x="57" y="107"/>
                </a:lnTo>
                <a:lnTo>
                  <a:pt x="57" y="105"/>
                </a:lnTo>
                <a:lnTo>
                  <a:pt x="57" y="104"/>
                </a:lnTo>
                <a:lnTo>
                  <a:pt x="57" y="104"/>
                </a:lnTo>
                <a:lnTo>
                  <a:pt x="57" y="104"/>
                </a:lnTo>
                <a:lnTo>
                  <a:pt x="58" y="104"/>
                </a:lnTo>
                <a:lnTo>
                  <a:pt x="58" y="104"/>
                </a:lnTo>
                <a:lnTo>
                  <a:pt x="58" y="102"/>
                </a:lnTo>
                <a:lnTo>
                  <a:pt x="58" y="102"/>
                </a:lnTo>
                <a:close/>
                <a:moveTo>
                  <a:pt x="109" y="99"/>
                </a:moveTo>
                <a:lnTo>
                  <a:pt x="109" y="101"/>
                </a:lnTo>
                <a:lnTo>
                  <a:pt x="109" y="102"/>
                </a:lnTo>
                <a:lnTo>
                  <a:pt x="109" y="104"/>
                </a:lnTo>
                <a:lnTo>
                  <a:pt x="109" y="105"/>
                </a:lnTo>
                <a:lnTo>
                  <a:pt x="109" y="105"/>
                </a:lnTo>
                <a:lnTo>
                  <a:pt x="109" y="105"/>
                </a:lnTo>
                <a:lnTo>
                  <a:pt x="107" y="105"/>
                </a:lnTo>
                <a:lnTo>
                  <a:pt x="107" y="104"/>
                </a:lnTo>
                <a:lnTo>
                  <a:pt x="107" y="102"/>
                </a:lnTo>
                <a:lnTo>
                  <a:pt x="109" y="101"/>
                </a:lnTo>
                <a:lnTo>
                  <a:pt x="109" y="99"/>
                </a:lnTo>
                <a:lnTo>
                  <a:pt x="109" y="99"/>
                </a:lnTo>
                <a:close/>
                <a:moveTo>
                  <a:pt x="47" y="90"/>
                </a:moveTo>
                <a:lnTo>
                  <a:pt x="49" y="91"/>
                </a:lnTo>
                <a:lnTo>
                  <a:pt x="50" y="93"/>
                </a:lnTo>
                <a:lnTo>
                  <a:pt x="49" y="93"/>
                </a:lnTo>
                <a:lnTo>
                  <a:pt x="49" y="94"/>
                </a:lnTo>
                <a:lnTo>
                  <a:pt x="47" y="93"/>
                </a:lnTo>
                <a:lnTo>
                  <a:pt x="47" y="93"/>
                </a:lnTo>
                <a:lnTo>
                  <a:pt x="47" y="91"/>
                </a:lnTo>
                <a:lnTo>
                  <a:pt x="47" y="90"/>
                </a:lnTo>
                <a:lnTo>
                  <a:pt x="47" y="90"/>
                </a:lnTo>
                <a:close/>
                <a:moveTo>
                  <a:pt x="124" y="90"/>
                </a:moveTo>
                <a:lnTo>
                  <a:pt x="124" y="90"/>
                </a:lnTo>
                <a:lnTo>
                  <a:pt x="123" y="93"/>
                </a:lnTo>
                <a:lnTo>
                  <a:pt x="121" y="94"/>
                </a:lnTo>
                <a:lnTo>
                  <a:pt x="121" y="94"/>
                </a:lnTo>
                <a:lnTo>
                  <a:pt x="120" y="96"/>
                </a:lnTo>
                <a:lnTo>
                  <a:pt x="118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7"/>
                </a:lnTo>
                <a:lnTo>
                  <a:pt x="117" y="94"/>
                </a:lnTo>
                <a:lnTo>
                  <a:pt x="117" y="94"/>
                </a:lnTo>
                <a:lnTo>
                  <a:pt x="117" y="93"/>
                </a:lnTo>
                <a:lnTo>
                  <a:pt x="117" y="93"/>
                </a:lnTo>
                <a:lnTo>
                  <a:pt x="118" y="91"/>
                </a:lnTo>
                <a:lnTo>
                  <a:pt x="120" y="90"/>
                </a:lnTo>
                <a:lnTo>
                  <a:pt x="123" y="90"/>
                </a:lnTo>
                <a:lnTo>
                  <a:pt x="124" y="90"/>
                </a:lnTo>
                <a:close/>
                <a:moveTo>
                  <a:pt x="83" y="88"/>
                </a:moveTo>
                <a:lnTo>
                  <a:pt x="83" y="90"/>
                </a:lnTo>
                <a:lnTo>
                  <a:pt x="83" y="90"/>
                </a:lnTo>
                <a:lnTo>
                  <a:pt x="83" y="91"/>
                </a:lnTo>
                <a:lnTo>
                  <a:pt x="82" y="90"/>
                </a:lnTo>
                <a:lnTo>
                  <a:pt x="83" y="90"/>
                </a:lnTo>
                <a:lnTo>
                  <a:pt x="83" y="90"/>
                </a:lnTo>
                <a:lnTo>
                  <a:pt x="83" y="88"/>
                </a:lnTo>
                <a:lnTo>
                  <a:pt x="83" y="88"/>
                </a:lnTo>
                <a:lnTo>
                  <a:pt x="83" y="88"/>
                </a:lnTo>
                <a:close/>
                <a:moveTo>
                  <a:pt x="98" y="85"/>
                </a:moveTo>
                <a:lnTo>
                  <a:pt x="98" y="86"/>
                </a:lnTo>
                <a:lnTo>
                  <a:pt x="98" y="86"/>
                </a:lnTo>
                <a:lnTo>
                  <a:pt x="98" y="86"/>
                </a:lnTo>
                <a:lnTo>
                  <a:pt x="96" y="88"/>
                </a:lnTo>
                <a:lnTo>
                  <a:pt x="96" y="86"/>
                </a:lnTo>
                <a:lnTo>
                  <a:pt x="96" y="86"/>
                </a:lnTo>
                <a:lnTo>
                  <a:pt x="96" y="86"/>
                </a:lnTo>
                <a:lnTo>
                  <a:pt x="98" y="86"/>
                </a:lnTo>
                <a:lnTo>
                  <a:pt x="98" y="85"/>
                </a:lnTo>
                <a:close/>
                <a:moveTo>
                  <a:pt x="118" y="85"/>
                </a:move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6"/>
                </a:lnTo>
                <a:lnTo>
                  <a:pt x="118" y="85"/>
                </a:lnTo>
                <a:lnTo>
                  <a:pt x="118" y="85"/>
                </a:lnTo>
                <a:close/>
                <a:moveTo>
                  <a:pt x="71" y="83"/>
                </a:moveTo>
                <a:lnTo>
                  <a:pt x="71" y="85"/>
                </a:lnTo>
                <a:lnTo>
                  <a:pt x="71" y="85"/>
                </a:lnTo>
                <a:lnTo>
                  <a:pt x="68" y="85"/>
                </a:lnTo>
                <a:lnTo>
                  <a:pt x="68" y="85"/>
                </a:lnTo>
                <a:lnTo>
                  <a:pt x="68" y="83"/>
                </a:lnTo>
                <a:lnTo>
                  <a:pt x="69" y="85"/>
                </a:lnTo>
                <a:lnTo>
                  <a:pt x="69" y="83"/>
                </a:lnTo>
                <a:lnTo>
                  <a:pt x="69" y="83"/>
                </a:lnTo>
                <a:lnTo>
                  <a:pt x="71" y="83"/>
                </a:lnTo>
                <a:close/>
                <a:moveTo>
                  <a:pt x="82" y="83"/>
                </a:moveTo>
                <a:lnTo>
                  <a:pt x="83" y="85"/>
                </a:lnTo>
                <a:lnTo>
                  <a:pt x="82" y="85"/>
                </a:lnTo>
                <a:lnTo>
                  <a:pt x="82" y="85"/>
                </a:lnTo>
                <a:lnTo>
                  <a:pt x="82" y="85"/>
                </a:lnTo>
                <a:lnTo>
                  <a:pt x="80" y="83"/>
                </a:lnTo>
                <a:lnTo>
                  <a:pt x="82" y="83"/>
                </a:lnTo>
                <a:close/>
                <a:moveTo>
                  <a:pt x="110" y="82"/>
                </a:moveTo>
                <a:lnTo>
                  <a:pt x="112" y="82"/>
                </a:lnTo>
                <a:lnTo>
                  <a:pt x="109" y="83"/>
                </a:lnTo>
                <a:lnTo>
                  <a:pt x="109" y="83"/>
                </a:lnTo>
                <a:lnTo>
                  <a:pt x="107" y="83"/>
                </a:lnTo>
                <a:lnTo>
                  <a:pt x="106" y="83"/>
                </a:lnTo>
                <a:lnTo>
                  <a:pt x="106" y="85"/>
                </a:lnTo>
                <a:lnTo>
                  <a:pt x="106" y="83"/>
                </a:lnTo>
                <a:lnTo>
                  <a:pt x="107" y="82"/>
                </a:lnTo>
                <a:lnTo>
                  <a:pt x="109" y="82"/>
                </a:lnTo>
                <a:lnTo>
                  <a:pt x="110" y="82"/>
                </a:lnTo>
                <a:close/>
                <a:moveTo>
                  <a:pt x="91" y="80"/>
                </a:moveTo>
                <a:lnTo>
                  <a:pt x="93" y="82"/>
                </a:lnTo>
                <a:lnTo>
                  <a:pt x="91" y="82"/>
                </a:lnTo>
                <a:lnTo>
                  <a:pt x="90" y="83"/>
                </a:lnTo>
                <a:lnTo>
                  <a:pt x="88" y="83"/>
                </a:lnTo>
                <a:lnTo>
                  <a:pt x="88" y="83"/>
                </a:lnTo>
                <a:lnTo>
                  <a:pt x="88" y="83"/>
                </a:lnTo>
                <a:lnTo>
                  <a:pt x="90" y="82"/>
                </a:lnTo>
                <a:lnTo>
                  <a:pt x="90" y="82"/>
                </a:lnTo>
                <a:lnTo>
                  <a:pt x="91" y="82"/>
                </a:lnTo>
                <a:lnTo>
                  <a:pt x="91" y="80"/>
                </a:lnTo>
                <a:close/>
                <a:moveTo>
                  <a:pt x="72" y="79"/>
                </a:moveTo>
                <a:lnTo>
                  <a:pt x="74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80"/>
                </a:lnTo>
                <a:lnTo>
                  <a:pt x="72" y="79"/>
                </a:lnTo>
                <a:lnTo>
                  <a:pt x="72" y="79"/>
                </a:lnTo>
                <a:close/>
                <a:moveTo>
                  <a:pt x="104" y="79"/>
                </a:moveTo>
                <a:lnTo>
                  <a:pt x="106" y="79"/>
                </a:lnTo>
                <a:lnTo>
                  <a:pt x="106" y="80"/>
                </a:lnTo>
                <a:lnTo>
                  <a:pt x="107" y="80"/>
                </a:lnTo>
                <a:lnTo>
                  <a:pt x="107" y="80"/>
                </a:lnTo>
                <a:lnTo>
                  <a:pt x="107" y="80"/>
                </a:lnTo>
                <a:lnTo>
                  <a:pt x="106" y="80"/>
                </a:lnTo>
                <a:lnTo>
                  <a:pt x="106" y="79"/>
                </a:lnTo>
                <a:lnTo>
                  <a:pt x="104" y="79"/>
                </a:lnTo>
                <a:close/>
                <a:moveTo>
                  <a:pt x="80" y="77"/>
                </a:moveTo>
                <a:lnTo>
                  <a:pt x="82" y="77"/>
                </a:lnTo>
                <a:lnTo>
                  <a:pt x="80" y="79"/>
                </a:lnTo>
                <a:lnTo>
                  <a:pt x="82" y="79"/>
                </a:lnTo>
                <a:lnTo>
                  <a:pt x="80" y="80"/>
                </a:lnTo>
                <a:lnTo>
                  <a:pt x="79" y="80"/>
                </a:lnTo>
                <a:lnTo>
                  <a:pt x="79" y="79"/>
                </a:lnTo>
                <a:lnTo>
                  <a:pt x="79" y="77"/>
                </a:lnTo>
                <a:lnTo>
                  <a:pt x="80" y="77"/>
                </a:lnTo>
                <a:close/>
                <a:moveTo>
                  <a:pt x="85" y="77"/>
                </a:moveTo>
                <a:lnTo>
                  <a:pt x="85" y="77"/>
                </a:lnTo>
                <a:lnTo>
                  <a:pt x="85" y="77"/>
                </a:lnTo>
                <a:lnTo>
                  <a:pt x="85" y="79"/>
                </a:lnTo>
                <a:lnTo>
                  <a:pt x="85" y="80"/>
                </a:lnTo>
                <a:lnTo>
                  <a:pt x="83" y="80"/>
                </a:lnTo>
                <a:lnTo>
                  <a:pt x="83" y="80"/>
                </a:lnTo>
                <a:lnTo>
                  <a:pt x="82" y="79"/>
                </a:lnTo>
                <a:lnTo>
                  <a:pt x="85" y="77"/>
                </a:lnTo>
                <a:close/>
                <a:moveTo>
                  <a:pt x="69" y="75"/>
                </a:moveTo>
                <a:lnTo>
                  <a:pt x="71" y="77"/>
                </a:lnTo>
                <a:lnTo>
                  <a:pt x="71" y="77"/>
                </a:lnTo>
                <a:lnTo>
                  <a:pt x="71" y="77"/>
                </a:lnTo>
                <a:lnTo>
                  <a:pt x="69" y="77"/>
                </a:lnTo>
                <a:lnTo>
                  <a:pt x="69" y="77"/>
                </a:lnTo>
                <a:lnTo>
                  <a:pt x="69" y="77"/>
                </a:lnTo>
                <a:lnTo>
                  <a:pt x="69" y="75"/>
                </a:lnTo>
                <a:close/>
                <a:moveTo>
                  <a:pt x="69" y="72"/>
                </a:moveTo>
                <a:lnTo>
                  <a:pt x="69" y="72"/>
                </a:lnTo>
                <a:lnTo>
                  <a:pt x="69" y="72"/>
                </a:lnTo>
                <a:lnTo>
                  <a:pt x="69" y="74"/>
                </a:lnTo>
                <a:lnTo>
                  <a:pt x="68" y="74"/>
                </a:lnTo>
                <a:lnTo>
                  <a:pt x="68" y="74"/>
                </a:lnTo>
                <a:lnTo>
                  <a:pt x="68" y="72"/>
                </a:lnTo>
                <a:lnTo>
                  <a:pt x="68" y="72"/>
                </a:lnTo>
                <a:lnTo>
                  <a:pt x="69" y="72"/>
                </a:lnTo>
                <a:close/>
                <a:moveTo>
                  <a:pt x="76" y="71"/>
                </a:moveTo>
                <a:lnTo>
                  <a:pt x="76" y="71"/>
                </a:lnTo>
                <a:lnTo>
                  <a:pt x="76" y="74"/>
                </a:lnTo>
                <a:lnTo>
                  <a:pt x="76" y="74"/>
                </a:lnTo>
                <a:lnTo>
                  <a:pt x="76" y="72"/>
                </a:lnTo>
                <a:lnTo>
                  <a:pt x="76" y="72"/>
                </a:lnTo>
                <a:lnTo>
                  <a:pt x="76" y="71"/>
                </a:lnTo>
                <a:close/>
                <a:moveTo>
                  <a:pt x="82" y="71"/>
                </a:moveTo>
                <a:lnTo>
                  <a:pt x="83" y="72"/>
                </a:lnTo>
                <a:lnTo>
                  <a:pt x="83" y="72"/>
                </a:lnTo>
                <a:lnTo>
                  <a:pt x="83" y="72"/>
                </a:lnTo>
                <a:lnTo>
                  <a:pt x="82" y="72"/>
                </a:lnTo>
                <a:lnTo>
                  <a:pt x="82" y="71"/>
                </a:lnTo>
                <a:lnTo>
                  <a:pt x="82" y="71"/>
                </a:lnTo>
                <a:close/>
                <a:moveTo>
                  <a:pt x="96" y="69"/>
                </a:moveTo>
                <a:lnTo>
                  <a:pt x="96" y="69"/>
                </a:lnTo>
                <a:lnTo>
                  <a:pt x="95" y="71"/>
                </a:lnTo>
                <a:lnTo>
                  <a:pt x="91" y="71"/>
                </a:lnTo>
                <a:lnTo>
                  <a:pt x="91" y="71"/>
                </a:lnTo>
                <a:lnTo>
                  <a:pt x="91" y="71"/>
                </a:lnTo>
                <a:lnTo>
                  <a:pt x="93" y="69"/>
                </a:lnTo>
                <a:lnTo>
                  <a:pt x="95" y="69"/>
                </a:lnTo>
                <a:lnTo>
                  <a:pt x="96" y="69"/>
                </a:lnTo>
                <a:lnTo>
                  <a:pt x="96" y="69"/>
                </a:lnTo>
                <a:close/>
                <a:moveTo>
                  <a:pt x="77" y="67"/>
                </a:moveTo>
                <a:lnTo>
                  <a:pt x="79" y="69"/>
                </a:lnTo>
                <a:lnTo>
                  <a:pt x="80" y="69"/>
                </a:lnTo>
                <a:lnTo>
                  <a:pt x="80" y="69"/>
                </a:lnTo>
                <a:lnTo>
                  <a:pt x="80" y="71"/>
                </a:lnTo>
                <a:lnTo>
                  <a:pt x="79" y="71"/>
                </a:lnTo>
                <a:lnTo>
                  <a:pt x="77" y="69"/>
                </a:lnTo>
                <a:lnTo>
                  <a:pt x="77" y="69"/>
                </a:lnTo>
                <a:lnTo>
                  <a:pt x="77" y="67"/>
                </a:lnTo>
                <a:lnTo>
                  <a:pt x="77" y="67"/>
                </a:lnTo>
                <a:close/>
                <a:moveTo>
                  <a:pt x="68" y="67"/>
                </a:moveTo>
                <a:lnTo>
                  <a:pt x="68" y="69"/>
                </a:lnTo>
                <a:lnTo>
                  <a:pt x="68" y="71"/>
                </a:lnTo>
                <a:lnTo>
                  <a:pt x="66" y="71"/>
                </a:lnTo>
                <a:lnTo>
                  <a:pt x="66" y="69"/>
                </a:lnTo>
                <a:lnTo>
                  <a:pt x="68" y="67"/>
                </a:lnTo>
                <a:lnTo>
                  <a:pt x="68" y="67"/>
                </a:lnTo>
                <a:close/>
                <a:moveTo>
                  <a:pt x="104" y="66"/>
                </a:moveTo>
                <a:lnTo>
                  <a:pt x="106" y="66"/>
                </a:lnTo>
                <a:lnTo>
                  <a:pt x="106" y="66"/>
                </a:lnTo>
                <a:lnTo>
                  <a:pt x="107" y="67"/>
                </a:lnTo>
                <a:lnTo>
                  <a:pt x="107" y="67"/>
                </a:lnTo>
                <a:lnTo>
                  <a:pt x="106" y="67"/>
                </a:lnTo>
                <a:lnTo>
                  <a:pt x="104" y="69"/>
                </a:lnTo>
                <a:lnTo>
                  <a:pt x="102" y="69"/>
                </a:lnTo>
                <a:lnTo>
                  <a:pt x="102" y="67"/>
                </a:lnTo>
                <a:lnTo>
                  <a:pt x="101" y="67"/>
                </a:lnTo>
                <a:lnTo>
                  <a:pt x="99" y="67"/>
                </a:lnTo>
                <a:lnTo>
                  <a:pt x="101" y="66"/>
                </a:lnTo>
                <a:lnTo>
                  <a:pt x="102" y="66"/>
                </a:lnTo>
                <a:lnTo>
                  <a:pt x="104" y="66"/>
                </a:lnTo>
                <a:close/>
                <a:moveTo>
                  <a:pt x="14" y="64"/>
                </a:moveTo>
                <a:lnTo>
                  <a:pt x="16" y="66"/>
                </a:lnTo>
                <a:lnTo>
                  <a:pt x="17" y="66"/>
                </a:lnTo>
                <a:lnTo>
                  <a:pt x="17" y="66"/>
                </a:lnTo>
                <a:lnTo>
                  <a:pt x="19" y="67"/>
                </a:lnTo>
                <a:lnTo>
                  <a:pt x="17" y="67"/>
                </a:lnTo>
                <a:lnTo>
                  <a:pt x="17" y="69"/>
                </a:lnTo>
                <a:lnTo>
                  <a:pt x="16" y="67"/>
                </a:lnTo>
                <a:lnTo>
                  <a:pt x="14" y="66"/>
                </a:lnTo>
                <a:lnTo>
                  <a:pt x="14" y="66"/>
                </a:lnTo>
                <a:lnTo>
                  <a:pt x="14" y="64"/>
                </a:lnTo>
                <a:close/>
                <a:moveTo>
                  <a:pt x="74" y="63"/>
                </a:moveTo>
                <a:lnTo>
                  <a:pt x="76" y="64"/>
                </a:lnTo>
                <a:lnTo>
                  <a:pt x="77" y="64"/>
                </a:lnTo>
                <a:lnTo>
                  <a:pt x="77" y="66"/>
                </a:lnTo>
                <a:lnTo>
                  <a:pt x="77" y="66"/>
                </a:lnTo>
                <a:lnTo>
                  <a:pt x="77" y="67"/>
                </a:lnTo>
                <a:lnTo>
                  <a:pt x="77" y="67"/>
                </a:lnTo>
                <a:lnTo>
                  <a:pt x="76" y="67"/>
                </a:lnTo>
                <a:lnTo>
                  <a:pt x="74" y="66"/>
                </a:lnTo>
                <a:lnTo>
                  <a:pt x="74" y="64"/>
                </a:lnTo>
                <a:lnTo>
                  <a:pt x="72" y="64"/>
                </a:lnTo>
                <a:lnTo>
                  <a:pt x="72" y="63"/>
                </a:lnTo>
                <a:lnTo>
                  <a:pt x="74" y="63"/>
                </a:lnTo>
                <a:lnTo>
                  <a:pt x="74" y="63"/>
                </a:lnTo>
                <a:close/>
                <a:moveTo>
                  <a:pt x="55" y="63"/>
                </a:moveTo>
                <a:lnTo>
                  <a:pt x="55" y="63"/>
                </a:lnTo>
                <a:lnTo>
                  <a:pt x="57" y="63"/>
                </a:lnTo>
                <a:lnTo>
                  <a:pt x="57" y="64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4" y="64"/>
                </a:lnTo>
                <a:lnTo>
                  <a:pt x="55" y="64"/>
                </a:lnTo>
                <a:lnTo>
                  <a:pt x="55" y="63"/>
                </a:lnTo>
                <a:lnTo>
                  <a:pt x="55" y="63"/>
                </a:lnTo>
                <a:close/>
                <a:moveTo>
                  <a:pt x="13" y="55"/>
                </a:moveTo>
                <a:lnTo>
                  <a:pt x="14" y="56"/>
                </a:lnTo>
                <a:lnTo>
                  <a:pt x="14" y="58"/>
                </a:lnTo>
                <a:lnTo>
                  <a:pt x="16" y="58"/>
                </a:lnTo>
                <a:lnTo>
                  <a:pt x="16" y="61"/>
                </a:lnTo>
                <a:lnTo>
                  <a:pt x="16" y="61"/>
                </a:lnTo>
                <a:lnTo>
                  <a:pt x="16" y="61"/>
                </a:lnTo>
                <a:lnTo>
                  <a:pt x="14" y="61"/>
                </a:lnTo>
                <a:lnTo>
                  <a:pt x="13" y="61"/>
                </a:lnTo>
                <a:lnTo>
                  <a:pt x="13" y="61"/>
                </a:lnTo>
                <a:lnTo>
                  <a:pt x="13" y="60"/>
                </a:lnTo>
                <a:lnTo>
                  <a:pt x="13" y="60"/>
                </a:lnTo>
                <a:lnTo>
                  <a:pt x="11" y="60"/>
                </a:lnTo>
                <a:lnTo>
                  <a:pt x="11" y="60"/>
                </a:lnTo>
                <a:lnTo>
                  <a:pt x="11" y="60"/>
                </a:lnTo>
                <a:lnTo>
                  <a:pt x="9" y="60"/>
                </a:lnTo>
                <a:lnTo>
                  <a:pt x="9" y="60"/>
                </a:lnTo>
                <a:lnTo>
                  <a:pt x="11" y="58"/>
                </a:lnTo>
                <a:lnTo>
                  <a:pt x="11" y="56"/>
                </a:lnTo>
                <a:lnTo>
                  <a:pt x="13" y="58"/>
                </a:lnTo>
                <a:lnTo>
                  <a:pt x="13" y="58"/>
                </a:lnTo>
                <a:lnTo>
                  <a:pt x="13" y="56"/>
                </a:lnTo>
                <a:lnTo>
                  <a:pt x="13" y="55"/>
                </a:lnTo>
                <a:lnTo>
                  <a:pt x="13" y="55"/>
                </a:lnTo>
                <a:close/>
                <a:moveTo>
                  <a:pt x="14" y="55"/>
                </a:moveTo>
                <a:lnTo>
                  <a:pt x="14" y="55"/>
                </a:lnTo>
                <a:lnTo>
                  <a:pt x="16" y="55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8"/>
                </a:lnTo>
                <a:lnTo>
                  <a:pt x="16" y="58"/>
                </a:lnTo>
                <a:lnTo>
                  <a:pt x="14" y="56"/>
                </a:lnTo>
                <a:lnTo>
                  <a:pt x="14" y="55"/>
                </a:lnTo>
                <a:lnTo>
                  <a:pt x="14" y="55"/>
                </a:lnTo>
                <a:close/>
                <a:moveTo>
                  <a:pt x="91" y="53"/>
                </a:moveTo>
                <a:lnTo>
                  <a:pt x="93" y="53"/>
                </a:lnTo>
                <a:lnTo>
                  <a:pt x="95" y="53"/>
                </a:lnTo>
                <a:lnTo>
                  <a:pt x="93" y="55"/>
                </a:lnTo>
                <a:lnTo>
                  <a:pt x="95" y="55"/>
                </a:lnTo>
                <a:lnTo>
                  <a:pt x="95" y="58"/>
                </a:lnTo>
                <a:lnTo>
                  <a:pt x="93" y="58"/>
                </a:lnTo>
                <a:lnTo>
                  <a:pt x="93" y="60"/>
                </a:lnTo>
                <a:lnTo>
                  <a:pt x="93" y="60"/>
                </a:lnTo>
                <a:lnTo>
                  <a:pt x="91" y="60"/>
                </a:lnTo>
                <a:lnTo>
                  <a:pt x="90" y="58"/>
                </a:lnTo>
                <a:lnTo>
                  <a:pt x="90" y="58"/>
                </a:lnTo>
                <a:lnTo>
                  <a:pt x="91" y="58"/>
                </a:lnTo>
                <a:lnTo>
                  <a:pt x="91" y="56"/>
                </a:lnTo>
                <a:lnTo>
                  <a:pt x="91" y="56"/>
                </a:lnTo>
                <a:lnTo>
                  <a:pt x="90" y="55"/>
                </a:lnTo>
                <a:lnTo>
                  <a:pt x="90" y="53"/>
                </a:lnTo>
                <a:lnTo>
                  <a:pt x="91" y="53"/>
                </a:lnTo>
                <a:close/>
                <a:moveTo>
                  <a:pt x="16" y="49"/>
                </a:moveTo>
                <a:lnTo>
                  <a:pt x="16" y="50"/>
                </a:lnTo>
                <a:lnTo>
                  <a:pt x="16" y="52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3" y="53"/>
                </a:lnTo>
                <a:lnTo>
                  <a:pt x="13" y="52"/>
                </a:lnTo>
                <a:lnTo>
                  <a:pt x="14" y="50"/>
                </a:lnTo>
                <a:lnTo>
                  <a:pt x="14" y="49"/>
                </a:lnTo>
                <a:lnTo>
                  <a:pt x="16" y="49"/>
                </a:lnTo>
                <a:close/>
                <a:moveTo>
                  <a:pt x="69" y="47"/>
                </a:moveTo>
                <a:lnTo>
                  <a:pt x="71" y="47"/>
                </a:lnTo>
                <a:lnTo>
                  <a:pt x="71" y="49"/>
                </a:lnTo>
                <a:lnTo>
                  <a:pt x="72" y="49"/>
                </a:lnTo>
                <a:lnTo>
                  <a:pt x="71" y="50"/>
                </a:lnTo>
                <a:lnTo>
                  <a:pt x="71" y="50"/>
                </a:lnTo>
                <a:lnTo>
                  <a:pt x="71" y="49"/>
                </a:lnTo>
                <a:lnTo>
                  <a:pt x="71" y="49"/>
                </a:lnTo>
                <a:lnTo>
                  <a:pt x="69" y="49"/>
                </a:lnTo>
                <a:lnTo>
                  <a:pt x="69" y="47"/>
                </a:lnTo>
                <a:lnTo>
                  <a:pt x="69" y="47"/>
                </a:lnTo>
                <a:close/>
                <a:moveTo>
                  <a:pt x="54" y="45"/>
                </a:moveTo>
                <a:lnTo>
                  <a:pt x="54" y="47"/>
                </a:lnTo>
                <a:lnTo>
                  <a:pt x="55" y="49"/>
                </a:lnTo>
                <a:lnTo>
                  <a:pt x="55" y="49"/>
                </a:lnTo>
                <a:lnTo>
                  <a:pt x="57" y="50"/>
                </a:lnTo>
                <a:lnTo>
                  <a:pt x="58" y="50"/>
                </a:lnTo>
                <a:lnTo>
                  <a:pt x="61" y="52"/>
                </a:lnTo>
                <a:lnTo>
                  <a:pt x="65" y="52"/>
                </a:lnTo>
                <a:lnTo>
                  <a:pt x="65" y="52"/>
                </a:lnTo>
                <a:lnTo>
                  <a:pt x="65" y="53"/>
                </a:lnTo>
                <a:lnTo>
                  <a:pt x="66" y="53"/>
                </a:lnTo>
                <a:lnTo>
                  <a:pt x="66" y="55"/>
                </a:lnTo>
                <a:lnTo>
                  <a:pt x="66" y="55"/>
                </a:lnTo>
                <a:lnTo>
                  <a:pt x="66" y="56"/>
                </a:lnTo>
                <a:lnTo>
                  <a:pt x="66" y="60"/>
                </a:lnTo>
                <a:lnTo>
                  <a:pt x="68" y="60"/>
                </a:lnTo>
                <a:lnTo>
                  <a:pt x="69" y="61"/>
                </a:lnTo>
                <a:lnTo>
                  <a:pt x="71" y="61"/>
                </a:lnTo>
                <a:lnTo>
                  <a:pt x="71" y="61"/>
                </a:lnTo>
                <a:lnTo>
                  <a:pt x="71" y="63"/>
                </a:lnTo>
                <a:lnTo>
                  <a:pt x="71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9" y="63"/>
                </a:lnTo>
                <a:lnTo>
                  <a:pt x="68" y="63"/>
                </a:lnTo>
                <a:lnTo>
                  <a:pt x="68" y="61"/>
                </a:lnTo>
                <a:lnTo>
                  <a:pt x="66" y="61"/>
                </a:lnTo>
                <a:lnTo>
                  <a:pt x="66" y="60"/>
                </a:lnTo>
                <a:lnTo>
                  <a:pt x="66" y="60"/>
                </a:lnTo>
                <a:lnTo>
                  <a:pt x="65" y="58"/>
                </a:lnTo>
                <a:lnTo>
                  <a:pt x="65" y="58"/>
                </a:lnTo>
                <a:lnTo>
                  <a:pt x="63" y="56"/>
                </a:lnTo>
                <a:lnTo>
                  <a:pt x="63" y="56"/>
                </a:lnTo>
                <a:lnTo>
                  <a:pt x="63" y="56"/>
                </a:lnTo>
                <a:lnTo>
                  <a:pt x="61" y="56"/>
                </a:lnTo>
                <a:lnTo>
                  <a:pt x="60" y="56"/>
                </a:lnTo>
                <a:lnTo>
                  <a:pt x="58" y="55"/>
                </a:lnTo>
                <a:lnTo>
                  <a:pt x="57" y="53"/>
                </a:lnTo>
                <a:lnTo>
                  <a:pt x="57" y="53"/>
                </a:lnTo>
                <a:lnTo>
                  <a:pt x="55" y="53"/>
                </a:lnTo>
                <a:lnTo>
                  <a:pt x="55" y="52"/>
                </a:lnTo>
                <a:lnTo>
                  <a:pt x="54" y="50"/>
                </a:lnTo>
                <a:lnTo>
                  <a:pt x="52" y="50"/>
                </a:lnTo>
                <a:lnTo>
                  <a:pt x="50" y="49"/>
                </a:lnTo>
                <a:lnTo>
                  <a:pt x="49" y="49"/>
                </a:lnTo>
                <a:lnTo>
                  <a:pt x="47" y="49"/>
                </a:lnTo>
                <a:lnTo>
                  <a:pt x="47" y="49"/>
                </a:lnTo>
                <a:lnTo>
                  <a:pt x="46" y="49"/>
                </a:lnTo>
                <a:lnTo>
                  <a:pt x="49" y="47"/>
                </a:lnTo>
                <a:lnTo>
                  <a:pt x="50" y="45"/>
                </a:lnTo>
                <a:lnTo>
                  <a:pt x="52" y="45"/>
                </a:lnTo>
                <a:lnTo>
                  <a:pt x="54" y="45"/>
                </a:lnTo>
                <a:close/>
                <a:moveTo>
                  <a:pt x="57" y="42"/>
                </a:moveTo>
                <a:lnTo>
                  <a:pt x="60" y="44"/>
                </a:lnTo>
                <a:lnTo>
                  <a:pt x="58" y="45"/>
                </a:lnTo>
                <a:lnTo>
                  <a:pt x="58" y="44"/>
                </a:lnTo>
                <a:lnTo>
                  <a:pt x="57" y="42"/>
                </a:lnTo>
                <a:close/>
                <a:moveTo>
                  <a:pt x="63" y="42"/>
                </a:moveTo>
                <a:lnTo>
                  <a:pt x="61" y="42"/>
                </a:lnTo>
                <a:lnTo>
                  <a:pt x="61" y="44"/>
                </a:lnTo>
                <a:lnTo>
                  <a:pt x="60" y="44"/>
                </a:lnTo>
                <a:lnTo>
                  <a:pt x="61" y="42"/>
                </a:lnTo>
                <a:lnTo>
                  <a:pt x="63" y="42"/>
                </a:lnTo>
                <a:close/>
                <a:moveTo>
                  <a:pt x="96" y="39"/>
                </a:moveTo>
                <a:lnTo>
                  <a:pt x="98" y="41"/>
                </a:lnTo>
                <a:lnTo>
                  <a:pt x="98" y="42"/>
                </a:lnTo>
                <a:lnTo>
                  <a:pt x="99" y="44"/>
                </a:lnTo>
                <a:lnTo>
                  <a:pt x="99" y="44"/>
                </a:lnTo>
                <a:lnTo>
                  <a:pt x="101" y="45"/>
                </a:lnTo>
                <a:lnTo>
                  <a:pt x="101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9" y="45"/>
                </a:lnTo>
                <a:lnTo>
                  <a:pt x="98" y="47"/>
                </a:lnTo>
                <a:lnTo>
                  <a:pt x="98" y="47"/>
                </a:lnTo>
                <a:lnTo>
                  <a:pt x="95" y="45"/>
                </a:lnTo>
                <a:lnTo>
                  <a:pt x="93" y="45"/>
                </a:lnTo>
                <a:lnTo>
                  <a:pt x="95" y="44"/>
                </a:lnTo>
                <a:lnTo>
                  <a:pt x="96" y="42"/>
                </a:lnTo>
                <a:lnTo>
                  <a:pt x="95" y="42"/>
                </a:lnTo>
                <a:lnTo>
                  <a:pt x="93" y="44"/>
                </a:lnTo>
                <a:lnTo>
                  <a:pt x="90" y="44"/>
                </a:lnTo>
                <a:lnTo>
                  <a:pt x="90" y="44"/>
                </a:lnTo>
                <a:lnTo>
                  <a:pt x="90" y="42"/>
                </a:lnTo>
                <a:lnTo>
                  <a:pt x="90" y="41"/>
                </a:lnTo>
                <a:lnTo>
                  <a:pt x="91" y="41"/>
                </a:lnTo>
                <a:lnTo>
                  <a:pt x="93" y="41"/>
                </a:lnTo>
                <a:lnTo>
                  <a:pt x="95" y="41"/>
                </a:lnTo>
                <a:lnTo>
                  <a:pt x="95" y="39"/>
                </a:lnTo>
                <a:lnTo>
                  <a:pt x="96" y="39"/>
                </a:lnTo>
                <a:close/>
                <a:moveTo>
                  <a:pt x="3" y="33"/>
                </a:moveTo>
                <a:lnTo>
                  <a:pt x="3" y="33"/>
                </a:lnTo>
                <a:lnTo>
                  <a:pt x="3" y="33"/>
                </a:lnTo>
                <a:lnTo>
                  <a:pt x="5" y="33"/>
                </a:lnTo>
                <a:lnTo>
                  <a:pt x="3" y="34"/>
                </a:lnTo>
                <a:lnTo>
                  <a:pt x="3" y="34"/>
                </a:lnTo>
                <a:lnTo>
                  <a:pt x="3" y="36"/>
                </a:lnTo>
                <a:lnTo>
                  <a:pt x="3" y="36"/>
                </a:lnTo>
                <a:lnTo>
                  <a:pt x="3" y="38"/>
                </a:lnTo>
                <a:lnTo>
                  <a:pt x="5" y="38"/>
                </a:lnTo>
                <a:lnTo>
                  <a:pt x="5" y="39"/>
                </a:lnTo>
                <a:lnTo>
                  <a:pt x="6" y="39"/>
                </a:lnTo>
                <a:lnTo>
                  <a:pt x="6" y="39"/>
                </a:lnTo>
                <a:lnTo>
                  <a:pt x="5" y="39"/>
                </a:lnTo>
                <a:lnTo>
                  <a:pt x="3" y="38"/>
                </a:lnTo>
                <a:lnTo>
                  <a:pt x="1" y="36"/>
                </a:lnTo>
                <a:lnTo>
                  <a:pt x="0" y="34"/>
                </a:lnTo>
                <a:lnTo>
                  <a:pt x="0" y="33"/>
                </a:lnTo>
                <a:lnTo>
                  <a:pt x="0" y="33"/>
                </a:lnTo>
                <a:lnTo>
                  <a:pt x="3" y="33"/>
                </a:lnTo>
                <a:close/>
                <a:moveTo>
                  <a:pt x="83" y="28"/>
                </a:moveTo>
                <a:lnTo>
                  <a:pt x="83" y="30"/>
                </a:lnTo>
                <a:lnTo>
                  <a:pt x="83" y="30"/>
                </a:lnTo>
                <a:lnTo>
                  <a:pt x="82" y="31"/>
                </a:lnTo>
                <a:lnTo>
                  <a:pt x="82" y="33"/>
                </a:lnTo>
                <a:lnTo>
                  <a:pt x="82" y="33"/>
                </a:lnTo>
                <a:lnTo>
                  <a:pt x="80" y="33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1"/>
                </a:lnTo>
                <a:lnTo>
                  <a:pt x="80" y="33"/>
                </a:lnTo>
                <a:lnTo>
                  <a:pt x="79" y="33"/>
                </a:lnTo>
                <a:lnTo>
                  <a:pt x="79" y="31"/>
                </a:lnTo>
                <a:lnTo>
                  <a:pt x="79" y="31"/>
                </a:lnTo>
                <a:lnTo>
                  <a:pt x="77" y="30"/>
                </a:lnTo>
                <a:lnTo>
                  <a:pt x="79" y="30"/>
                </a:lnTo>
                <a:lnTo>
                  <a:pt x="80" y="30"/>
                </a:lnTo>
                <a:lnTo>
                  <a:pt x="82" y="30"/>
                </a:lnTo>
                <a:lnTo>
                  <a:pt x="82" y="30"/>
                </a:lnTo>
                <a:lnTo>
                  <a:pt x="82" y="30"/>
                </a:lnTo>
                <a:lnTo>
                  <a:pt x="83" y="28"/>
                </a:lnTo>
                <a:close/>
                <a:moveTo>
                  <a:pt x="85" y="20"/>
                </a:moveTo>
                <a:lnTo>
                  <a:pt x="87" y="20"/>
                </a:lnTo>
                <a:lnTo>
                  <a:pt x="87" y="22"/>
                </a:lnTo>
                <a:lnTo>
                  <a:pt x="87" y="22"/>
                </a:lnTo>
                <a:lnTo>
                  <a:pt x="85" y="22"/>
                </a:lnTo>
                <a:lnTo>
                  <a:pt x="83" y="20"/>
                </a:lnTo>
                <a:lnTo>
                  <a:pt x="85" y="20"/>
                </a:lnTo>
                <a:close/>
                <a:moveTo>
                  <a:pt x="72" y="15"/>
                </a:moveTo>
                <a:lnTo>
                  <a:pt x="72" y="15"/>
                </a:lnTo>
                <a:lnTo>
                  <a:pt x="74" y="17"/>
                </a:lnTo>
                <a:lnTo>
                  <a:pt x="74" y="17"/>
                </a:lnTo>
                <a:lnTo>
                  <a:pt x="74" y="19"/>
                </a:lnTo>
                <a:lnTo>
                  <a:pt x="74" y="19"/>
                </a:lnTo>
                <a:lnTo>
                  <a:pt x="72" y="19"/>
                </a:lnTo>
                <a:lnTo>
                  <a:pt x="71" y="19"/>
                </a:lnTo>
                <a:lnTo>
                  <a:pt x="71" y="17"/>
                </a:lnTo>
                <a:lnTo>
                  <a:pt x="71" y="15"/>
                </a:lnTo>
                <a:lnTo>
                  <a:pt x="72" y="15"/>
                </a:lnTo>
                <a:close/>
                <a:moveTo>
                  <a:pt x="95" y="0"/>
                </a:moveTo>
                <a:lnTo>
                  <a:pt x="96" y="0"/>
                </a:lnTo>
                <a:lnTo>
                  <a:pt x="98" y="0"/>
                </a:lnTo>
                <a:lnTo>
                  <a:pt x="98" y="1"/>
                </a:lnTo>
                <a:lnTo>
                  <a:pt x="99" y="1"/>
                </a:lnTo>
                <a:lnTo>
                  <a:pt x="99" y="1"/>
                </a:lnTo>
                <a:lnTo>
                  <a:pt x="99" y="1"/>
                </a:lnTo>
                <a:lnTo>
                  <a:pt x="101" y="3"/>
                </a:lnTo>
                <a:lnTo>
                  <a:pt x="101" y="4"/>
                </a:lnTo>
                <a:lnTo>
                  <a:pt x="101" y="6"/>
                </a:lnTo>
                <a:lnTo>
                  <a:pt x="99" y="6"/>
                </a:lnTo>
                <a:lnTo>
                  <a:pt x="96" y="8"/>
                </a:lnTo>
                <a:lnTo>
                  <a:pt x="96" y="9"/>
                </a:lnTo>
                <a:lnTo>
                  <a:pt x="96" y="11"/>
                </a:lnTo>
                <a:lnTo>
                  <a:pt x="96" y="11"/>
                </a:lnTo>
                <a:lnTo>
                  <a:pt x="96" y="11"/>
                </a:lnTo>
                <a:lnTo>
                  <a:pt x="96" y="12"/>
                </a:lnTo>
                <a:lnTo>
                  <a:pt x="96" y="12"/>
                </a:lnTo>
                <a:lnTo>
                  <a:pt x="95" y="14"/>
                </a:lnTo>
                <a:lnTo>
                  <a:pt x="95" y="15"/>
                </a:lnTo>
                <a:lnTo>
                  <a:pt x="93" y="17"/>
                </a:lnTo>
                <a:lnTo>
                  <a:pt x="93" y="17"/>
                </a:lnTo>
                <a:lnTo>
                  <a:pt x="93" y="17"/>
                </a:lnTo>
                <a:lnTo>
                  <a:pt x="91" y="15"/>
                </a:lnTo>
                <a:lnTo>
                  <a:pt x="90" y="15"/>
                </a:lnTo>
                <a:lnTo>
                  <a:pt x="85" y="14"/>
                </a:lnTo>
                <a:lnTo>
                  <a:pt x="82" y="12"/>
                </a:lnTo>
                <a:lnTo>
                  <a:pt x="80" y="14"/>
                </a:lnTo>
                <a:lnTo>
                  <a:pt x="79" y="12"/>
                </a:lnTo>
                <a:lnTo>
                  <a:pt x="77" y="12"/>
                </a:lnTo>
                <a:lnTo>
                  <a:pt x="74" y="14"/>
                </a:lnTo>
                <a:lnTo>
                  <a:pt x="72" y="14"/>
                </a:lnTo>
                <a:lnTo>
                  <a:pt x="71" y="14"/>
                </a:lnTo>
                <a:lnTo>
                  <a:pt x="69" y="12"/>
                </a:lnTo>
                <a:lnTo>
                  <a:pt x="68" y="14"/>
                </a:lnTo>
                <a:lnTo>
                  <a:pt x="66" y="15"/>
                </a:lnTo>
                <a:lnTo>
                  <a:pt x="65" y="17"/>
                </a:lnTo>
                <a:lnTo>
                  <a:pt x="61" y="17"/>
                </a:lnTo>
                <a:lnTo>
                  <a:pt x="60" y="17"/>
                </a:lnTo>
                <a:lnTo>
                  <a:pt x="58" y="17"/>
                </a:lnTo>
                <a:lnTo>
                  <a:pt x="60" y="19"/>
                </a:lnTo>
                <a:lnTo>
                  <a:pt x="61" y="20"/>
                </a:lnTo>
                <a:lnTo>
                  <a:pt x="60" y="20"/>
                </a:lnTo>
                <a:lnTo>
                  <a:pt x="61" y="22"/>
                </a:lnTo>
                <a:lnTo>
                  <a:pt x="61" y="22"/>
                </a:lnTo>
                <a:lnTo>
                  <a:pt x="63" y="22"/>
                </a:lnTo>
                <a:lnTo>
                  <a:pt x="66" y="23"/>
                </a:lnTo>
                <a:lnTo>
                  <a:pt x="66" y="25"/>
                </a:lnTo>
                <a:lnTo>
                  <a:pt x="68" y="27"/>
                </a:lnTo>
                <a:lnTo>
                  <a:pt x="66" y="25"/>
                </a:lnTo>
                <a:lnTo>
                  <a:pt x="65" y="25"/>
                </a:lnTo>
                <a:lnTo>
                  <a:pt x="63" y="23"/>
                </a:lnTo>
                <a:lnTo>
                  <a:pt x="61" y="23"/>
                </a:lnTo>
                <a:lnTo>
                  <a:pt x="60" y="23"/>
                </a:lnTo>
                <a:lnTo>
                  <a:pt x="58" y="23"/>
                </a:lnTo>
                <a:lnTo>
                  <a:pt x="58" y="25"/>
                </a:lnTo>
                <a:lnTo>
                  <a:pt x="60" y="25"/>
                </a:lnTo>
                <a:lnTo>
                  <a:pt x="61" y="27"/>
                </a:lnTo>
                <a:lnTo>
                  <a:pt x="63" y="27"/>
                </a:lnTo>
                <a:lnTo>
                  <a:pt x="63" y="28"/>
                </a:lnTo>
                <a:lnTo>
                  <a:pt x="63" y="30"/>
                </a:lnTo>
                <a:lnTo>
                  <a:pt x="61" y="30"/>
                </a:lnTo>
                <a:lnTo>
                  <a:pt x="60" y="28"/>
                </a:lnTo>
                <a:lnTo>
                  <a:pt x="58" y="25"/>
                </a:lnTo>
                <a:lnTo>
                  <a:pt x="55" y="25"/>
                </a:lnTo>
                <a:lnTo>
                  <a:pt x="54" y="25"/>
                </a:lnTo>
                <a:lnTo>
                  <a:pt x="55" y="27"/>
                </a:lnTo>
                <a:lnTo>
                  <a:pt x="55" y="28"/>
                </a:lnTo>
                <a:lnTo>
                  <a:pt x="58" y="30"/>
                </a:lnTo>
                <a:lnTo>
                  <a:pt x="58" y="30"/>
                </a:lnTo>
                <a:lnTo>
                  <a:pt x="57" y="31"/>
                </a:lnTo>
                <a:lnTo>
                  <a:pt x="54" y="30"/>
                </a:lnTo>
                <a:lnTo>
                  <a:pt x="54" y="28"/>
                </a:lnTo>
                <a:lnTo>
                  <a:pt x="54" y="25"/>
                </a:lnTo>
                <a:lnTo>
                  <a:pt x="50" y="23"/>
                </a:lnTo>
                <a:lnTo>
                  <a:pt x="47" y="22"/>
                </a:lnTo>
                <a:lnTo>
                  <a:pt x="46" y="20"/>
                </a:lnTo>
                <a:lnTo>
                  <a:pt x="47" y="20"/>
                </a:lnTo>
                <a:lnTo>
                  <a:pt x="47" y="19"/>
                </a:lnTo>
                <a:lnTo>
                  <a:pt x="46" y="19"/>
                </a:lnTo>
                <a:lnTo>
                  <a:pt x="44" y="20"/>
                </a:lnTo>
                <a:lnTo>
                  <a:pt x="42" y="20"/>
                </a:lnTo>
                <a:lnTo>
                  <a:pt x="42" y="22"/>
                </a:lnTo>
                <a:lnTo>
                  <a:pt x="42" y="23"/>
                </a:lnTo>
                <a:lnTo>
                  <a:pt x="42" y="25"/>
                </a:lnTo>
                <a:lnTo>
                  <a:pt x="42" y="27"/>
                </a:lnTo>
                <a:lnTo>
                  <a:pt x="42" y="28"/>
                </a:lnTo>
                <a:lnTo>
                  <a:pt x="46" y="33"/>
                </a:lnTo>
                <a:lnTo>
                  <a:pt x="47" y="36"/>
                </a:lnTo>
                <a:lnTo>
                  <a:pt x="47" y="36"/>
                </a:lnTo>
                <a:lnTo>
                  <a:pt x="50" y="38"/>
                </a:lnTo>
                <a:lnTo>
                  <a:pt x="52" y="41"/>
                </a:lnTo>
                <a:lnTo>
                  <a:pt x="52" y="41"/>
                </a:lnTo>
                <a:lnTo>
                  <a:pt x="54" y="44"/>
                </a:lnTo>
                <a:lnTo>
                  <a:pt x="52" y="44"/>
                </a:lnTo>
                <a:lnTo>
                  <a:pt x="50" y="44"/>
                </a:lnTo>
                <a:lnTo>
                  <a:pt x="50" y="44"/>
                </a:lnTo>
                <a:lnTo>
                  <a:pt x="50" y="42"/>
                </a:lnTo>
                <a:lnTo>
                  <a:pt x="50" y="42"/>
                </a:lnTo>
                <a:lnTo>
                  <a:pt x="49" y="41"/>
                </a:lnTo>
                <a:lnTo>
                  <a:pt x="47" y="41"/>
                </a:lnTo>
                <a:lnTo>
                  <a:pt x="46" y="42"/>
                </a:lnTo>
                <a:lnTo>
                  <a:pt x="47" y="44"/>
                </a:lnTo>
                <a:lnTo>
                  <a:pt x="47" y="44"/>
                </a:lnTo>
                <a:lnTo>
                  <a:pt x="47" y="45"/>
                </a:lnTo>
                <a:lnTo>
                  <a:pt x="49" y="45"/>
                </a:lnTo>
                <a:lnTo>
                  <a:pt x="47" y="47"/>
                </a:lnTo>
                <a:lnTo>
                  <a:pt x="46" y="47"/>
                </a:lnTo>
                <a:lnTo>
                  <a:pt x="44" y="49"/>
                </a:lnTo>
                <a:lnTo>
                  <a:pt x="42" y="49"/>
                </a:lnTo>
                <a:lnTo>
                  <a:pt x="42" y="49"/>
                </a:lnTo>
                <a:lnTo>
                  <a:pt x="42" y="49"/>
                </a:lnTo>
                <a:lnTo>
                  <a:pt x="44" y="49"/>
                </a:lnTo>
                <a:lnTo>
                  <a:pt x="46" y="50"/>
                </a:lnTo>
                <a:lnTo>
                  <a:pt x="49" y="50"/>
                </a:lnTo>
                <a:lnTo>
                  <a:pt x="50" y="52"/>
                </a:lnTo>
                <a:lnTo>
                  <a:pt x="52" y="52"/>
                </a:lnTo>
                <a:lnTo>
                  <a:pt x="54" y="53"/>
                </a:lnTo>
                <a:lnTo>
                  <a:pt x="57" y="55"/>
                </a:lnTo>
                <a:lnTo>
                  <a:pt x="58" y="56"/>
                </a:lnTo>
                <a:lnTo>
                  <a:pt x="60" y="58"/>
                </a:lnTo>
                <a:lnTo>
                  <a:pt x="63" y="58"/>
                </a:lnTo>
                <a:lnTo>
                  <a:pt x="63" y="60"/>
                </a:lnTo>
                <a:lnTo>
                  <a:pt x="63" y="61"/>
                </a:lnTo>
                <a:lnTo>
                  <a:pt x="63" y="64"/>
                </a:lnTo>
                <a:lnTo>
                  <a:pt x="63" y="66"/>
                </a:lnTo>
                <a:lnTo>
                  <a:pt x="63" y="66"/>
                </a:lnTo>
                <a:lnTo>
                  <a:pt x="63" y="67"/>
                </a:lnTo>
                <a:lnTo>
                  <a:pt x="63" y="67"/>
                </a:lnTo>
                <a:lnTo>
                  <a:pt x="63" y="67"/>
                </a:lnTo>
                <a:lnTo>
                  <a:pt x="61" y="66"/>
                </a:lnTo>
                <a:lnTo>
                  <a:pt x="58" y="64"/>
                </a:lnTo>
                <a:lnTo>
                  <a:pt x="57" y="63"/>
                </a:lnTo>
                <a:lnTo>
                  <a:pt x="57" y="63"/>
                </a:lnTo>
                <a:lnTo>
                  <a:pt x="55" y="63"/>
                </a:lnTo>
                <a:lnTo>
                  <a:pt x="55" y="63"/>
                </a:lnTo>
                <a:lnTo>
                  <a:pt x="50" y="64"/>
                </a:lnTo>
                <a:lnTo>
                  <a:pt x="49" y="64"/>
                </a:lnTo>
                <a:lnTo>
                  <a:pt x="49" y="64"/>
                </a:lnTo>
                <a:lnTo>
                  <a:pt x="49" y="64"/>
                </a:lnTo>
                <a:lnTo>
                  <a:pt x="49" y="66"/>
                </a:lnTo>
                <a:lnTo>
                  <a:pt x="50" y="66"/>
                </a:lnTo>
                <a:lnTo>
                  <a:pt x="50" y="67"/>
                </a:lnTo>
                <a:lnTo>
                  <a:pt x="50" y="69"/>
                </a:lnTo>
                <a:lnTo>
                  <a:pt x="52" y="69"/>
                </a:lnTo>
                <a:lnTo>
                  <a:pt x="54" y="69"/>
                </a:lnTo>
                <a:lnTo>
                  <a:pt x="54" y="71"/>
                </a:lnTo>
                <a:lnTo>
                  <a:pt x="54" y="71"/>
                </a:lnTo>
                <a:lnTo>
                  <a:pt x="55" y="71"/>
                </a:lnTo>
                <a:lnTo>
                  <a:pt x="55" y="72"/>
                </a:lnTo>
                <a:lnTo>
                  <a:pt x="55" y="72"/>
                </a:lnTo>
                <a:lnTo>
                  <a:pt x="52" y="74"/>
                </a:lnTo>
                <a:lnTo>
                  <a:pt x="52" y="74"/>
                </a:lnTo>
                <a:lnTo>
                  <a:pt x="50" y="74"/>
                </a:lnTo>
                <a:lnTo>
                  <a:pt x="50" y="74"/>
                </a:lnTo>
                <a:lnTo>
                  <a:pt x="50" y="72"/>
                </a:lnTo>
                <a:lnTo>
                  <a:pt x="49" y="72"/>
                </a:lnTo>
                <a:lnTo>
                  <a:pt x="47" y="71"/>
                </a:lnTo>
                <a:lnTo>
                  <a:pt x="46" y="71"/>
                </a:lnTo>
                <a:lnTo>
                  <a:pt x="46" y="69"/>
                </a:lnTo>
                <a:lnTo>
                  <a:pt x="44" y="71"/>
                </a:lnTo>
                <a:lnTo>
                  <a:pt x="44" y="72"/>
                </a:lnTo>
                <a:lnTo>
                  <a:pt x="46" y="75"/>
                </a:lnTo>
                <a:lnTo>
                  <a:pt x="49" y="79"/>
                </a:lnTo>
                <a:lnTo>
                  <a:pt x="49" y="82"/>
                </a:lnTo>
                <a:lnTo>
                  <a:pt x="49" y="83"/>
                </a:lnTo>
                <a:lnTo>
                  <a:pt x="49" y="85"/>
                </a:lnTo>
                <a:lnTo>
                  <a:pt x="50" y="86"/>
                </a:lnTo>
                <a:lnTo>
                  <a:pt x="50" y="88"/>
                </a:lnTo>
                <a:lnTo>
                  <a:pt x="50" y="88"/>
                </a:lnTo>
                <a:lnTo>
                  <a:pt x="49" y="88"/>
                </a:lnTo>
                <a:lnTo>
                  <a:pt x="47" y="88"/>
                </a:lnTo>
                <a:lnTo>
                  <a:pt x="46" y="85"/>
                </a:lnTo>
                <a:lnTo>
                  <a:pt x="46" y="83"/>
                </a:lnTo>
                <a:lnTo>
                  <a:pt x="44" y="83"/>
                </a:lnTo>
                <a:lnTo>
                  <a:pt x="42" y="83"/>
                </a:lnTo>
                <a:lnTo>
                  <a:pt x="41" y="86"/>
                </a:lnTo>
                <a:lnTo>
                  <a:pt x="41" y="88"/>
                </a:lnTo>
                <a:lnTo>
                  <a:pt x="39" y="88"/>
                </a:lnTo>
                <a:lnTo>
                  <a:pt x="39" y="88"/>
                </a:lnTo>
                <a:lnTo>
                  <a:pt x="39" y="85"/>
                </a:lnTo>
                <a:lnTo>
                  <a:pt x="39" y="85"/>
                </a:lnTo>
                <a:lnTo>
                  <a:pt x="38" y="82"/>
                </a:lnTo>
                <a:lnTo>
                  <a:pt x="36" y="82"/>
                </a:lnTo>
                <a:lnTo>
                  <a:pt x="36" y="80"/>
                </a:lnTo>
                <a:lnTo>
                  <a:pt x="35" y="79"/>
                </a:lnTo>
                <a:lnTo>
                  <a:pt x="35" y="79"/>
                </a:lnTo>
                <a:lnTo>
                  <a:pt x="33" y="80"/>
                </a:lnTo>
                <a:lnTo>
                  <a:pt x="33" y="82"/>
                </a:lnTo>
                <a:lnTo>
                  <a:pt x="33" y="83"/>
                </a:lnTo>
                <a:lnTo>
                  <a:pt x="31" y="83"/>
                </a:lnTo>
                <a:lnTo>
                  <a:pt x="30" y="82"/>
                </a:lnTo>
                <a:lnTo>
                  <a:pt x="28" y="79"/>
                </a:lnTo>
                <a:lnTo>
                  <a:pt x="28" y="77"/>
                </a:lnTo>
                <a:lnTo>
                  <a:pt x="30" y="74"/>
                </a:lnTo>
                <a:lnTo>
                  <a:pt x="30" y="74"/>
                </a:lnTo>
                <a:lnTo>
                  <a:pt x="28" y="71"/>
                </a:lnTo>
                <a:lnTo>
                  <a:pt x="25" y="69"/>
                </a:lnTo>
                <a:lnTo>
                  <a:pt x="24" y="69"/>
                </a:lnTo>
                <a:lnTo>
                  <a:pt x="24" y="66"/>
                </a:lnTo>
                <a:lnTo>
                  <a:pt x="22" y="66"/>
                </a:lnTo>
                <a:lnTo>
                  <a:pt x="22" y="66"/>
                </a:lnTo>
                <a:lnTo>
                  <a:pt x="20" y="64"/>
                </a:lnTo>
                <a:lnTo>
                  <a:pt x="22" y="64"/>
                </a:lnTo>
                <a:lnTo>
                  <a:pt x="24" y="63"/>
                </a:lnTo>
                <a:lnTo>
                  <a:pt x="25" y="60"/>
                </a:lnTo>
                <a:lnTo>
                  <a:pt x="25" y="60"/>
                </a:lnTo>
                <a:lnTo>
                  <a:pt x="27" y="60"/>
                </a:lnTo>
                <a:lnTo>
                  <a:pt x="28" y="60"/>
                </a:lnTo>
                <a:lnTo>
                  <a:pt x="30" y="58"/>
                </a:lnTo>
                <a:lnTo>
                  <a:pt x="31" y="58"/>
                </a:lnTo>
                <a:lnTo>
                  <a:pt x="33" y="58"/>
                </a:lnTo>
                <a:lnTo>
                  <a:pt x="38" y="60"/>
                </a:lnTo>
                <a:lnTo>
                  <a:pt x="42" y="61"/>
                </a:lnTo>
                <a:lnTo>
                  <a:pt x="44" y="63"/>
                </a:lnTo>
                <a:lnTo>
                  <a:pt x="46" y="63"/>
                </a:lnTo>
                <a:lnTo>
                  <a:pt x="46" y="63"/>
                </a:lnTo>
                <a:lnTo>
                  <a:pt x="47" y="64"/>
                </a:lnTo>
                <a:lnTo>
                  <a:pt x="47" y="63"/>
                </a:lnTo>
                <a:lnTo>
                  <a:pt x="47" y="63"/>
                </a:lnTo>
                <a:lnTo>
                  <a:pt x="47" y="61"/>
                </a:lnTo>
                <a:lnTo>
                  <a:pt x="50" y="61"/>
                </a:lnTo>
                <a:lnTo>
                  <a:pt x="50" y="61"/>
                </a:lnTo>
                <a:lnTo>
                  <a:pt x="50" y="61"/>
                </a:lnTo>
                <a:lnTo>
                  <a:pt x="50" y="60"/>
                </a:lnTo>
                <a:lnTo>
                  <a:pt x="50" y="60"/>
                </a:lnTo>
                <a:lnTo>
                  <a:pt x="49" y="60"/>
                </a:lnTo>
                <a:lnTo>
                  <a:pt x="49" y="60"/>
                </a:lnTo>
                <a:lnTo>
                  <a:pt x="47" y="60"/>
                </a:lnTo>
                <a:lnTo>
                  <a:pt x="46" y="60"/>
                </a:lnTo>
                <a:lnTo>
                  <a:pt x="46" y="58"/>
                </a:lnTo>
                <a:lnTo>
                  <a:pt x="44" y="58"/>
                </a:lnTo>
                <a:lnTo>
                  <a:pt x="42" y="56"/>
                </a:lnTo>
                <a:lnTo>
                  <a:pt x="39" y="55"/>
                </a:lnTo>
                <a:lnTo>
                  <a:pt x="39" y="56"/>
                </a:lnTo>
                <a:lnTo>
                  <a:pt x="38" y="56"/>
                </a:lnTo>
                <a:lnTo>
                  <a:pt x="38" y="56"/>
                </a:lnTo>
                <a:lnTo>
                  <a:pt x="33" y="56"/>
                </a:lnTo>
                <a:lnTo>
                  <a:pt x="31" y="56"/>
                </a:lnTo>
                <a:lnTo>
                  <a:pt x="30" y="56"/>
                </a:lnTo>
                <a:lnTo>
                  <a:pt x="28" y="56"/>
                </a:lnTo>
                <a:lnTo>
                  <a:pt x="28" y="58"/>
                </a:lnTo>
                <a:lnTo>
                  <a:pt x="27" y="58"/>
                </a:lnTo>
                <a:lnTo>
                  <a:pt x="25" y="56"/>
                </a:lnTo>
                <a:lnTo>
                  <a:pt x="25" y="55"/>
                </a:lnTo>
                <a:lnTo>
                  <a:pt x="24" y="55"/>
                </a:lnTo>
                <a:lnTo>
                  <a:pt x="24" y="56"/>
                </a:lnTo>
                <a:lnTo>
                  <a:pt x="24" y="56"/>
                </a:lnTo>
                <a:lnTo>
                  <a:pt x="22" y="56"/>
                </a:lnTo>
                <a:lnTo>
                  <a:pt x="20" y="56"/>
                </a:lnTo>
                <a:lnTo>
                  <a:pt x="20" y="55"/>
                </a:lnTo>
                <a:lnTo>
                  <a:pt x="19" y="52"/>
                </a:lnTo>
                <a:lnTo>
                  <a:pt x="17" y="50"/>
                </a:lnTo>
                <a:lnTo>
                  <a:pt x="16" y="49"/>
                </a:lnTo>
                <a:lnTo>
                  <a:pt x="16" y="49"/>
                </a:lnTo>
                <a:lnTo>
                  <a:pt x="16" y="47"/>
                </a:lnTo>
                <a:lnTo>
                  <a:pt x="17" y="47"/>
                </a:lnTo>
                <a:lnTo>
                  <a:pt x="20" y="49"/>
                </a:lnTo>
                <a:lnTo>
                  <a:pt x="20" y="49"/>
                </a:lnTo>
                <a:lnTo>
                  <a:pt x="22" y="47"/>
                </a:lnTo>
                <a:lnTo>
                  <a:pt x="22" y="47"/>
                </a:lnTo>
                <a:lnTo>
                  <a:pt x="20" y="45"/>
                </a:lnTo>
                <a:lnTo>
                  <a:pt x="20" y="45"/>
                </a:lnTo>
                <a:lnTo>
                  <a:pt x="20" y="45"/>
                </a:lnTo>
                <a:lnTo>
                  <a:pt x="19" y="45"/>
                </a:lnTo>
                <a:lnTo>
                  <a:pt x="16" y="45"/>
                </a:lnTo>
                <a:lnTo>
                  <a:pt x="16" y="45"/>
                </a:lnTo>
                <a:lnTo>
                  <a:pt x="14" y="45"/>
                </a:lnTo>
                <a:lnTo>
                  <a:pt x="13" y="44"/>
                </a:lnTo>
                <a:lnTo>
                  <a:pt x="11" y="42"/>
                </a:lnTo>
                <a:lnTo>
                  <a:pt x="9" y="41"/>
                </a:lnTo>
                <a:lnTo>
                  <a:pt x="8" y="38"/>
                </a:lnTo>
                <a:lnTo>
                  <a:pt x="6" y="36"/>
                </a:lnTo>
                <a:lnTo>
                  <a:pt x="5" y="34"/>
                </a:lnTo>
                <a:lnTo>
                  <a:pt x="5" y="34"/>
                </a:lnTo>
                <a:lnTo>
                  <a:pt x="6" y="34"/>
                </a:lnTo>
                <a:lnTo>
                  <a:pt x="6" y="34"/>
                </a:lnTo>
                <a:lnTo>
                  <a:pt x="8" y="34"/>
                </a:lnTo>
                <a:lnTo>
                  <a:pt x="8" y="34"/>
                </a:lnTo>
                <a:lnTo>
                  <a:pt x="9" y="34"/>
                </a:lnTo>
                <a:lnTo>
                  <a:pt x="9" y="34"/>
                </a:lnTo>
                <a:lnTo>
                  <a:pt x="9" y="33"/>
                </a:lnTo>
                <a:lnTo>
                  <a:pt x="9" y="33"/>
                </a:lnTo>
                <a:lnTo>
                  <a:pt x="9" y="33"/>
                </a:lnTo>
                <a:lnTo>
                  <a:pt x="11" y="33"/>
                </a:lnTo>
                <a:lnTo>
                  <a:pt x="11" y="31"/>
                </a:lnTo>
                <a:lnTo>
                  <a:pt x="9" y="31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11" y="30"/>
                </a:lnTo>
                <a:lnTo>
                  <a:pt x="11" y="28"/>
                </a:lnTo>
                <a:lnTo>
                  <a:pt x="11" y="28"/>
                </a:lnTo>
                <a:lnTo>
                  <a:pt x="13" y="28"/>
                </a:lnTo>
                <a:lnTo>
                  <a:pt x="14" y="28"/>
                </a:lnTo>
                <a:lnTo>
                  <a:pt x="14" y="27"/>
                </a:lnTo>
                <a:lnTo>
                  <a:pt x="14" y="27"/>
                </a:lnTo>
                <a:lnTo>
                  <a:pt x="16" y="25"/>
                </a:lnTo>
                <a:lnTo>
                  <a:pt x="16" y="25"/>
                </a:lnTo>
                <a:lnTo>
                  <a:pt x="16" y="23"/>
                </a:lnTo>
                <a:lnTo>
                  <a:pt x="16" y="22"/>
                </a:lnTo>
                <a:lnTo>
                  <a:pt x="17" y="22"/>
                </a:lnTo>
                <a:lnTo>
                  <a:pt x="17" y="22"/>
                </a:lnTo>
                <a:lnTo>
                  <a:pt x="19" y="20"/>
                </a:lnTo>
                <a:lnTo>
                  <a:pt x="19" y="20"/>
                </a:lnTo>
                <a:lnTo>
                  <a:pt x="20" y="19"/>
                </a:lnTo>
                <a:lnTo>
                  <a:pt x="20" y="19"/>
                </a:lnTo>
                <a:lnTo>
                  <a:pt x="19" y="17"/>
                </a:lnTo>
                <a:lnTo>
                  <a:pt x="19" y="15"/>
                </a:lnTo>
                <a:lnTo>
                  <a:pt x="19" y="15"/>
                </a:lnTo>
                <a:lnTo>
                  <a:pt x="20" y="14"/>
                </a:lnTo>
                <a:lnTo>
                  <a:pt x="22" y="14"/>
                </a:lnTo>
                <a:lnTo>
                  <a:pt x="24" y="14"/>
                </a:lnTo>
                <a:lnTo>
                  <a:pt x="25" y="14"/>
                </a:lnTo>
                <a:lnTo>
                  <a:pt x="27" y="14"/>
                </a:lnTo>
                <a:lnTo>
                  <a:pt x="28" y="14"/>
                </a:lnTo>
                <a:lnTo>
                  <a:pt x="28" y="14"/>
                </a:lnTo>
                <a:lnTo>
                  <a:pt x="30" y="12"/>
                </a:lnTo>
                <a:lnTo>
                  <a:pt x="33" y="11"/>
                </a:lnTo>
                <a:lnTo>
                  <a:pt x="33" y="9"/>
                </a:lnTo>
                <a:lnTo>
                  <a:pt x="36" y="9"/>
                </a:lnTo>
                <a:lnTo>
                  <a:pt x="36" y="9"/>
                </a:lnTo>
                <a:lnTo>
                  <a:pt x="38" y="9"/>
                </a:lnTo>
                <a:lnTo>
                  <a:pt x="39" y="11"/>
                </a:lnTo>
                <a:lnTo>
                  <a:pt x="41" y="11"/>
                </a:lnTo>
                <a:lnTo>
                  <a:pt x="42" y="9"/>
                </a:lnTo>
                <a:lnTo>
                  <a:pt x="44" y="9"/>
                </a:lnTo>
                <a:lnTo>
                  <a:pt x="44" y="6"/>
                </a:lnTo>
                <a:lnTo>
                  <a:pt x="46" y="6"/>
                </a:lnTo>
                <a:lnTo>
                  <a:pt x="46" y="6"/>
                </a:lnTo>
                <a:lnTo>
                  <a:pt x="47" y="6"/>
                </a:lnTo>
                <a:lnTo>
                  <a:pt x="49" y="6"/>
                </a:lnTo>
                <a:lnTo>
                  <a:pt x="50" y="6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7" y="6"/>
                </a:lnTo>
                <a:lnTo>
                  <a:pt x="57" y="6"/>
                </a:lnTo>
                <a:lnTo>
                  <a:pt x="60" y="4"/>
                </a:lnTo>
                <a:lnTo>
                  <a:pt x="61" y="4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3" y="3"/>
                </a:lnTo>
                <a:lnTo>
                  <a:pt x="66" y="3"/>
                </a:lnTo>
                <a:lnTo>
                  <a:pt x="66" y="3"/>
                </a:lnTo>
                <a:lnTo>
                  <a:pt x="68" y="3"/>
                </a:lnTo>
                <a:lnTo>
                  <a:pt x="69" y="3"/>
                </a:lnTo>
                <a:lnTo>
                  <a:pt x="71" y="3"/>
                </a:lnTo>
                <a:lnTo>
                  <a:pt x="71" y="4"/>
                </a:lnTo>
                <a:lnTo>
                  <a:pt x="71" y="4"/>
                </a:lnTo>
                <a:lnTo>
                  <a:pt x="72" y="4"/>
                </a:lnTo>
                <a:lnTo>
                  <a:pt x="74" y="6"/>
                </a:lnTo>
                <a:lnTo>
                  <a:pt x="74" y="6"/>
                </a:lnTo>
                <a:lnTo>
                  <a:pt x="76" y="6"/>
                </a:lnTo>
                <a:lnTo>
                  <a:pt x="77" y="6"/>
                </a:lnTo>
                <a:lnTo>
                  <a:pt x="79" y="6"/>
                </a:lnTo>
                <a:lnTo>
                  <a:pt x="80" y="8"/>
                </a:lnTo>
                <a:lnTo>
                  <a:pt x="82" y="8"/>
                </a:lnTo>
                <a:lnTo>
                  <a:pt x="85" y="8"/>
                </a:lnTo>
                <a:lnTo>
                  <a:pt x="87" y="6"/>
                </a:lnTo>
                <a:lnTo>
                  <a:pt x="88" y="6"/>
                </a:lnTo>
                <a:lnTo>
                  <a:pt x="88" y="6"/>
                </a:lnTo>
                <a:lnTo>
                  <a:pt x="90" y="6"/>
                </a:lnTo>
                <a:lnTo>
                  <a:pt x="93" y="6"/>
                </a:lnTo>
                <a:lnTo>
                  <a:pt x="93" y="6"/>
                </a:lnTo>
                <a:lnTo>
                  <a:pt x="95" y="4"/>
                </a:lnTo>
                <a:lnTo>
                  <a:pt x="93" y="3"/>
                </a:lnTo>
                <a:lnTo>
                  <a:pt x="93" y="1"/>
                </a:lnTo>
                <a:lnTo>
                  <a:pt x="93" y="1"/>
                </a:lnTo>
                <a:lnTo>
                  <a:pt x="93" y="1"/>
                </a:lnTo>
                <a:lnTo>
                  <a:pt x="93" y="0"/>
                </a:lnTo>
                <a:lnTo>
                  <a:pt x="93" y="0"/>
                </a:lnTo>
                <a:lnTo>
                  <a:pt x="9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3" name="Freeform 272"/>
          <p:cNvSpPr>
            <a:spLocks/>
          </p:cNvSpPr>
          <p:nvPr/>
        </p:nvSpPr>
        <p:spPr bwMode="auto">
          <a:xfrm>
            <a:off x="-1289787" y="3685718"/>
            <a:ext cx="515564" cy="230150"/>
          </a:xfrm>
          <a:custGeom>
            <a:avLst/>
            <a:gdLst>
              <a:gd name="T0" fmla="*/ 8 w 98"/>
              <a:gd name="T1" fmla="*/ 0 h 43"/>
              <a:gd name="T2" fmla="*/ 14 w 98"/>
              <a:gd name="T3" fmla="*/ 2 h 43"/>
              <a:gd name="T4" fmla="*/ 22 w 98"/>
              <a:gd name="T5" fmla="*/ 5 h 43"/>
              <a:gd name="T6" fmla="*/ 32 w 98"/>
              <a:gd name="T7" fmla="*/ 7 h 43"/>
              <a:gd name="T8" fmla="*/ 36 w 98"/>
              <a:gd name="T9" fmla="*/ 5 h 43"/>
              <a:gd name="T10" fmla="*/ 41 w 98"/>
              <a:gd name="T11" fmla="*/ 7 h 43"/>
              <a:gd name="T12" fmla="*/ 44 w 98"/>
              <a:gd name="T13" fmla="*/ 8 h 43"/>
              <a:gd name="T14" fmla="*/ 52 w 98"/>
              <a:gd name="T15" fmla="*/ 13 h 43"/>
              <a:gd name="T16" fmla="*/ 55 w 98"/>
              <a:gd name="T17" fmla="*/ 14 h 43"/>
              <a:gd name="T18" fmla="*/ 55 w 98"/>
              <a:gd name="T19" fmla="*/ 16 h 43"/>
              <a:gd name="T20" fmla="*/ 59 w 98"/>
              <a:gd name="T21" fmla="*/ 18 h 43"/>
              <a:gd name="T22" fmla="*/ 62 w 98"/>
              <a:gd name="T23" fmla="*/ 16 h 43"/>
              <a:gd name="T24" fmla="*/ 66 w 98"/>
              <a:gd name="T25" fmla="*/ 14 h 43"/>
              <a:gd name="T26" fmla="*/ 70 w 98"/>
              <a:gd name="T27" fmla="*/ 16 h 43"/>
              <a:gd name="T28" fmla="*/ 73 w 98"/>
              <a:gd name="T29" fmla="*/ 14 h 43"/>
              <a:gd name="T30" fmla="*/ 76 w 98"/>
              <a:gd name="T31" fmla="*/ 16 h 43"/>
              <a:gd name="T32" fmla="*/ 82 w 98"/>
              <a:gd name="T33" fmla="*/ 18 h 43"/>
              <a:gd name="T34" fmla="*/ 84 w 98"/>
              <a:gd name="T35" fmla="*/ 21 h 43"/>
              <a:gd name="T36" fmla="*/ 84 w 98"/>
              <a:gd name="T37" fmla="*/ 24 h 43"/>
              <a:gd name="T38" fmla="*/ 87 w 98"/>
              <a:gd name="T39" fmla="*/ 27 h 43"/>
              <a:gd name="T40" fmla="*/ 90 w 98"/>
              <a:gd name="T41" fmla="*/ 27 h 43"/>
              <a:gd name="T42" fmla="*/ 93 w 98"/>
              <a:gd name="T43" fmla="*/ 29 h 43"/>
              <a:gd name="T44" fmla="*/ 92 w 98"/>
              <a:gd name="T45" fmla="*/ 32 h 43"/>
              <a:gd name="T46" fmla="*/ 90 w 98"/>
              <a:gd name="T47" fmla="*/ 32 h 43"/>
              <a:gd name="T48" fmla="*/ 90 w 98"/>
              <a:gd name="T49" fmla="*/ 33 h 43"/>
              <a:gd name="T50" fmla="*/ 93 w 98"/>
              <a:gd name="T51" fmla="*/ 36 h 43"/>
              <a:gd name="T52" fmla="*/ 98 w 98"/>
              <a:gd name="T53" fmla="*/ 40 h 43"/>
              <a:gd name="T54" fmla="*/ 95 w 98"/>
              <a:gd name="T55" fmla="*/ 43 h 43"/>
              <a:gd name="T56" fmla="*/ 93 w 98"/>
              <a:gd name="T57" fmla="*/ 43 h 43"/>
              <a:gd name="T58" fmla="*/ 88 w 98"/>
              <a:gd name="T59" fmla="*/ 41 h 43"/>
              <a:gd name="T60" fmla="*/ 85 w 98"/>
              <a:gd name="T61" fmla="*/ 40 h 43"/>
              <a:gd name="T62" fmla="*/ 84 w 98"/>
              <a:gd name="T63" fmla="*/ 38 h 43"/>
              <a:gd name="T64" fmla="*/ 76 w 98"/>
              <a:gd name="T65" fmla="*/ 36 h 43"/>
              <a:gd name="T66" fmla="*/ 71 w 98"/>
              <a:gd name="T67" fmla="*/ 40 h 43"/>
              <a:gd name="T68" fmla="*/ 71 w 98"/>
              <a:gd name="T69" fmla="*/ 41 h 43"/>
              <a:gd name="T70" fmla="*/ 62 w 98"/>
              <a:gd name="T71" fmla="*/ 41 h 43"/>
              <a:gd name="T72" fmla="*/ 57 w 98"/>
              <a:gd name="T73" fmla="*/ 41 h 43"/>
              <a:gd name="T74" fmla="*/ 52 w 98"/>
              <a:gd name="T75" fmla="*/ 43 h 43"/>
              <a:gd name="T76" fmla="*/ 51 w 98"/>
              <a:gd name="T77" fmla="*/ 41 h 43"/>
              <a:gd name="T78" fmla="*/ 49 w 98"/>
              <a:gd name="T79" fmla="*/ 41 h 43"/>
              <a:gd name="T80" fmla="*/ 46 w 98"/>
              <a:gd name="T81" fmla="*/ 40 h 43"/>
              <a:gd name="T82" fmla="*/ 46 w 98"/>
              <a:gd name="T83" fmla="*/ 38 h 43"/>
              <a:gd name="T84" fmla="*/ 41 w 98"/>
              <a:gd name="T85" fmla="*/ 35 h 43"/>
              <a:gd name="T86" fmla="*/ 38 w 98"/>
              <a:gd name="T87" fmla="*/ 35 h 43"/>
              <a:gd name="T88" fmla="*/ 36 w 98"/>
              <a:gd name="T89" fmla="*/ 36 h 43"/>
              <a:gd name="T90" fmla="*/ 33 w 98"/>
              <a:gd name="T91" fmla="*/ 36 h 43"/>
              <a:gd name="T92" fmla="*/ 29 w 98"/>
              <a:gd name="T93" fmla="*/ 35 h 43"/>
              <a:gd name="T94" fmla="*/ 25 w 98"/>
              <a:gd name="T95" fmla="*/ 36 h 43"/>
              <a:gd name="T96" fmla="*/ 25 w 98"/>
              <a:gd name="T97" fmla="*/ 32 h 43"/>
              <a:gd name="T98" fmla="*/ 27 w 98"/>
              <a:gd name="T99" fmla="*/ 27 h 43"/>
              <a:gd name="T100" fmla="*/ 22 w 98"/>
              <a:gd name="T101" fmla="*/ 16 h 43"/>
              <a:gd name="T102" fmla="*/ 16 w 98"/>
              <a:gd name="T103" fmla="*/ 11 h 43"/>
              <a:gd name="T104" fmla="*/ 8 w 98"/>
              <a:gd name="T105" fmla="*/ 7 h 43"/>
              <a:gd name="T106" fmla="*/ 2 w 98"/>
              <a:gd name="T107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43">
                <a:moveTo>
                  <a:pt x="3" y="0"/>
                </a:move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3" y="2"/>
                </a:lnTo>
                <a:lnTo>
                  <a:pt x="14" y="2"/>
                </a:lnTo>
                <a:lnTo>
                  <a:pt x="16" y="3"/>
                </a:lnTo>
                <a:lnTo>
                  <a:pt x="21" y="3"/>
                </a:lnTo>
                <a:lnTo>
                  <a:pt x="22" y="5"/>
                </a:lnTo>
                <a:lnTo>
                  <a:pt x="24" y="5"/>
                </a:lnTo>
                <a:lnTo>
                  <a:pt x="30" y="7"/>
                </a:lnTo>
                <a:lnTo>
                  <a:pt x="32" y="7"/>
                </a:lnTo>
                <a:lnTo>
                  <a:pt x="32" y="7"/>
                </a:lnTo>
                <a:lnTo>
                  <a:pt x="33" y="5"/>
                </a:lnTo>
                <a:lnTo>
                  <a:pt x="36" y="5"/>
                </a:lnTo>
                <a:lnTo>
                  <a:pt x="38" y="7"/>
                </a:lnTo>
                <a:lnTo>
                  <a:pt x="40" y="7"/>
                </a:lnTo>
                <a:lnTo>
                  <a:pt x="41" y="7"/>
                </a:lnTo>
                <a:lnTo>
                  <a:pt x="43" y="7"/>
                </a:lnTo>
                <a:lnTo>
                  <a:pt x="44" y="8"/>
                </a:lnTo>
                <a:lnTo>
                  <a:pt x="44" y="8"/>
                </a:lnTo>
                <a:lnTo>
                  <a:pt x="46" y="10"/>
                </a:lnTo>
                <a:lnTo>
                  <a:pt x="49" y="11"/>
                </a:lnTo>
                <a:lnTo>
                  <a:pt x="52" y="13"/>
                </a:lnTo>
                <a:lnTo>
                  <a:pt x="54" y="13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6"/>
                </a:lnTo>
                <a:lnTo>
                  <a:pt x="55" y="16"/>
                </a:lnTo>
                <a:lnTo>
                  <a:pt x="55" y="16"/>
                </a:lnTo>
                <a:lnTo>
                  <a:pt x="57" y="18"/>
                </a:lnTo>
                <a:lnTo>
                  <a:pt x="59" y="18"/>
                </a:lnTo>
                <a:lnTo>
                  <a:pt x="59" y="16"/>
                </a:lnTo>
                <a:lnTo>
                  <a:pt x="60" y="16"/>
                </a:lnTo>
                <a:lnTo>
                  <a:pt x="62" y="16"/>
                </a:lnTo>
                <a:lnTo>
                  <a:pt x="63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70" y="14"/>
                </a:lnTo>
                <a:lnTo>
                  <a:pt x="70" y="16"/>
                </a:lnTo>
                <a:lnTo>
                  <a:pt x="71" y="14"/>
                </a:lnTo>
                <a:lnTo>
                  <a:pt x="71" y="14"/>
                </a:lnTo>
                <a:lnTo>
                  <a:pt x="73" y="14"/>
                </a:lnTo>
                <a:lnTo>
                  <a:pt x="74" y="14"/>
                </a:lnTo>
                <a:lnTo>
                  <a:pt x="76" y="16"/>
                </a:lnTo>
                <a:lnTo>
                  <a:pt x="76" y="16"/>
                </a:lnTo>
                <a:lnTo>
                  <a:pt x="77" y="18"/>
                </a:lnTo>
                <a:lnTo>
                  <a:pt x="81" y="18"/>
                </a:lnTo>
                <a:lnTo>
                  <a:pt x="82" y="18"/>
                </a:lnTo>
                <a:lnTo>
                  <a:pt x="84" y="18"/>
                </a:lnTo>
                <a:lnTo>
                  <a:pt x="84" y="19"/>
                </a:lnTo>
                <a:lnTo>
                  <a:pt x="84" y="21"/>
                </a:lnTo>
                <a:lnTo>
                  <a:pt x="82" y="22"/>
                </a:lnTo>
                <a:lnTo>
                  <a:pt x="82" y="24"/>
                </a:lnTo>
                <a:lnTo>
                  <a:pt x="84" y="24"/>
                </a:lnTo>
                <a:lnTo>
                  <a:pt x="85" y="25"/>
                </a:lnTo>
                <a:lnTo>
                  <a:pt x="87" y="25"/>
                </a:lnTo>
                <a:lnTo>
                  <a:pt x="87" y="27"/>
                </a:lnTo>
                <a:lnTo>
                  <a:pt x="88" y="27"/>
                </a:lnTo>
                <a:lnTo>
                  <a:pt x="90" y="27"/>
                </a:lnTo>
                <a:lnTo>
                  <a:pt x="90" y="27"/>
                </a:lnTo>
                <a:lnTo>
                  <a:pt x="92" y="27"/>
                </a:lnTo>
                <a:lnTo>
                  <a:pt x="93" y="29"/>
                </a:lnTo>
                <a:lnTo>
                  <a:pt x="93" y="29"/>
                </a:lnTo>
                <a:lnTo>
                  <a:pt x="93" y="30"/>
                </a:lnTo>
                <a:lnTo>
                  <a:pt x="93" y="30"/>
                </a:lnTo>
                <a:lnTo>
                  <a:pt x="92" y="32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90" y="33"/>
                </a:lnTo>
                <a:lnTo>
                  <a:pt x="90" y="33"/>
                </a:lnTo>
                <a:lnTo>
                  <a:pt x="90" y="33"/>
                </a:lnTo>
                <a:lnTo>
                  <a:pt x="92" y="33"/>
                </a:lnTo>
                <a:lnTo>
                  <a:pt x="92" y="35"/>
                </a:lnTo>
                <a:lnTo>
                  <a:pt x="93" y="36"/>
                </a:lnTo>
                <a:lnTo>
                  <a:pt x="95" y="36"/>
                </a:lnTo>
                <a:lnTo>
                  <a:pt x="96" y="38"/>
                </a:lnTo>
                <a:lnTo>
                  <a:pt x="98" y="40"/>
                </a:lnTo>
                <a:lnTo>
                  <a:pt x="98" y="40"/>
                </a:lnTo>
                <a:lnTo>
                  <a:pt x="96" y="41"/>
                </a:lnTo>
                <a:lnTo>
                  <a:pt x="95" y="43"/>
                </a:lnTo>
                <a:lnTo>
                  <a:pt x="95" y="43"/>
                </a:lnTo>
                <a:lnTo>
                  <a:pt x="93" y="43"/>
                </a:lnTo>
                <a:lnTo>
                  <a:pt x="93" y="43"/>
                </a:lnTo>
                <a:lnTo>
                  <a:pt x="92" y="41"/>
                </a:lnTo>
                <a:lnTo>
                  <a:pt x="90" y="41"/>
                </a:lnTo>
                <a:lnTo>
                  <a:pt x="88" y="41"/>
                </a:lnTo>
                <a:lnTo>
                  <a:pt x="88" y="41"/>
                </a:lnTo>
                <a:lnTo>
                  <a:pt x="87" y="41"/>
                </a:lnTo>
                <a:lnTo>
                  <a:pt x="85" y="40"/>
                </a:lnTo>
                <a:lnTo>
                  <a:pt x="84" y="40"/>
                </a:lnTo>
                <a:lnTo>
                  <a:pt x="84" y="40"/>
                </a:lnTo>
                <a:lnTo>
                  <a:pt x="84" y="38"/>
                </a:lnTo>
                <a:lnTo>
                  <a:pt x="79" y="36"/>
                </a:lnTo>
                <a:lnTo>
                  <a:pt x="77" y="36"/>
                </a:lnTo>
                <a:lnTo>
                  <a:pt x="76" y="36"/>
                </a:lnTo>
                <a:lnTo>
                  <a:pt x="73" y="40"/>
                </a:lnTo>
                <a:lnTo>
                  <a:pt x="73" y="40"/>
                </a:lnTo>
                <a:lnTo>
                  <a:pt x="71" y="40"/>
                </a:lnTo>
                <a:lnTo>
                  <a:pt x="71" y="40"/>
                </a:lnTo>
                <a:lnTo>
                  <a:pt x="71" y="40"/>
                </a:lnTo>
                <a:lnTo>
                  <a:pt x="71" y="41"/>
                </a:lnTo>
                <a:lnTo>
                  <a:pt x="66" y="41"/>
                </a:lnTo>
                <a:lnTo>
                  <a:pt x="66" y="41"/>
                </a:lnTo>
                <a:lnTo>
                  <a:pt x="62" y="41"/>
                </a:lnTo>
                <a:lnTo>
                  <a:pt x="62" y="41"/>
                </a:lnTo>
                <a:lnTo>
                  <a:pt x="60" y="41"/>
                </a:lnTo>
                <a:lnTo>
                  <a:pt x="57" y="41"/>
                </a:lnTo>
                <a:lnTo>
                  <a:pt x="55" y="41"/>
                </a:lnTo>
                <a:lnTo>
                  <a:pt x="54" y="43"/>
                </a:lnTo>
                <a:lnTo>
                  <a:pt x="52" y="43"/>
                </a:lnTo>
                <a:lnTo>
                  <a:pt x="51" y="43"/>
                </a:lnTo>
                <a:lnTo>
                  <a:pt x="51" y="43"/>
                </a:lnTo>
                <a:lnTo>
                  <a:pt x="51" y="41"/>
                </a:lnTo>
                <a:lnTo>
                  <a:pt x="51" y="41"/>
                </a:lnTo>
                <a:lnTo>
                  <a:pt x="49" y="41"/>
                </a:lnTo>
                <a:lnTo>
                  <a:pt x="49" y="41"/>
                </a:lnTo>
                <a:lnTo>
                  <a:pt x="47" y="41"/>
                </a:lnTo>
                <a:lnTo>
                  <a:pt x="46" y="40"/>
                </a:lnTo>
                <a:lnTo>
                  <a:pt x="46" y="40"/>
                </a:lnTo>
                <a:lnTo>
                  <a:pt x="47" y="40"/>
                </a:lnTo>
                <a:lnTo>
                  <a:pt x="46" y="40"/>
                </a:lnTo>
                <a:lnTo>
                  <a:pt x="46" y="38"/>
                </a:lnTo>
                <a:lnTo>
                  <a:pt x="43" y="36"/>
                </a:lnTo>
                <a:lnTo>
                  <a:pt x="41" y="36"/>
                </a:lnTo>
                <a:lnTo>
                  <a:pt x="41" y="35"/>
                </a:lnTo>
                <a:lnTo>
                  <a:pt x="41" y="35"/>
                </a:lnTo>
                <a:lnTo>
                  <a:pt x="40" y="33"/>
                </a:lnTo>
                <a:lnTo>
                  <a:pt x="38" y="35"/>
                </a:lnTo>
                <a:lnTo>
                  <a:pt x="38" y="35"/>
                </a:lnTo>
                <a:lnTo>
                  <a:pt x="38" y="35"/>
                </a:lnTo>
                <a:lnTo>
                  <a:pt x="36" y="36"/>
                </a:lnTo>
                <a:lnTo>
                  <a:pt x="36" y="36"/>
                </a:lnTo>
                <a:lnTo>
                  <a:pt x="35" y="36"/>
                </a:lnTo>
                <a:lnTo>
                  <a:pt x="33" y="36"/>
                </a:lnTo>
                <a:lnTo>
                  <a:pt x="33" y="36"/>
                </a:lnTo>
                <a:lnTo>
                  <a:pt x="32" y="35"/>
                </a:lnTo>
                <a:lnTo>
                  <a:pt x="29" y="35"/>
                </a:lnTo>
                <a:lnTo>
                  <a:pt x="27" y="36"/>
                </a:lnTo>
                <a:lnTo>
                  <a:pt x="27" y="36"/>
                </a:lnTo>
                <a:lnTo>
                  <a:pt x="25" y="36"/>
                </a:lnTo>
                <a:lnTo>
                  <a:pt x="24" y="35"/>
                </a:lnTo>
                <a:lnTo>
                  <a:pt x="22" y="35"/>
                </a:lnTo>
                <a:lnTo>
                  <a:pt x="25" y="32"/>
                </a:lnTo>
                <a:lnTo>
                  <a:pt x="27" y="30"/>
                </a:lnTo>
                <a:lnTo>
                  <a:pt x="27" y="29"/>
                </a:lnTo>
                <a:lnTo>
                  <a:pt x="27" y="27"/>
                </a:lnTo>
                <a:lnTo>
                  <a:pt x="25" y="24"/>
                </a:lnTo>
                <a:lnTo>
                  <a:pt x="24" y="21"/>
                </a:lnTo>
                <a:lnTo>
                  <a:pt x="22" y="16"/>
                </a:lnTo>
                <a:lnTo>
                  <a:pt x="22" y="14"/>
                </a:lnTo>
                <a:lnTo>
                  <a:pt x="18" y="13"/>
                </a:lnTo>
                <a:lnTo>
                  <a:pt x="16" y="11"/>
                </a:lnTo>
                <a:lnTo>
                  <a:pt x="13" y="8"/>
                </a:lnTo>
                <a:lnTo>
                  <a:pt x="8" y="8"/>
                </a:lnTo>
                <a:lnTo>
                  <a:pt x="8" y="7"/>
                </a:lnTo>
                <a:lnTo>
                  <a:pt x="3" y="3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4" name="Freeform 280"/>
          <p:cNvSpPr>
            <a:spLocks noEditPoints="1"/>
          </p:cNvSpPr>
          <p:nvPr/>
        </p:nvSpPr>
        <p:spPr bwMode="auto">
          <a:xfrm>
            <a:off x="-2841732" y="709852"/>
            <a:ext cx="915388" cy="1289901"/>
          </a:xfrm>
          <a:custGeom>
            <a:avLst/>
            <a:gdLst>
              <a:gd name="T0" fmla="*/ 13 w 174"/>
              <a:gd name="T1" fmla="*/ 236 h 241"/>
              <a:gd name="T2" fmla="*/ 30 w 174"/>
              <a:gd name="T3" fmla="*/ 233 h 241"/>
              <a:gd name="T4" fmla="*/ 2 w 174"/>
              <a:gd name="T5" fmla="*/ 233 h 241"/>
              <a:gd name="T6" fmla="*/ 38 w 174"/>
              <a:gd name="T7" fmla="*/ 230 h 241"/>
              <a:gd name="T8" fmla="*/ 38 w 174"/>
              <a:gd name="T9" fmla="*/ 233 h 241"/>
              <a:gd name="T10" fmla="*/ 7 w 174"/>
              <a:gd name="T11" fmla="*/ 230 h 241"/>
              <a:gd name="T12" fmla="*/ 10 w 174"/>
              <a:gd name="T13" fmla="*/ 233 h 241"/>
              <a:gd name="T14" fmla="*/ 2 w 174"/>
              <a:gd name="T15" fmla="*/ 232 h 241"/>
              <a:gd name="T16" fmla="*/ 3 w 174"/>
              <a:gd name="T17" fmla="*/ 230 h 241"/>
              <a:gd name="T18" fmla="*/ 35 w 174"/>
              <a:gd name="T19" fmla="*/ 230 h 241"/>
              <a:gd name="T20" fmla="*/ 27 w 174"/>
              <a:gd name="T21" fmla="*/ 227 h 241"/>
              <a:gd name="T22" fmla="*/ 24 w 174"/>
              <a:gd name="T23" fmla="*/ 166 h 241"/>
              <a:gd name="T24" fmla="*/ 26 w 174"/>
              <a:gd name="T25" fmla="*/ 167 h 241"/>
              <a:gd name="T26" fmla="*/ 78 w 174"/>
              <a:gd name="T27" fmla="*/ 125 h 241"/>
              <a:gd name="T28" fmla="*/ 126 w 174"/>
              <a:gd name="T29" fmla="*/ 5 h 241"/>
              <a:gd name="T30" fmla="*/ 134 w 174"/>
              <a:gd name="T31" fmla="*/ 24 h 241"/>
              <a:gd name="T32" fmla="*/ 133 w 174"/>
              <a:gd name="T33" fmla="*/ 32 h 241"/>
              <a:gd name="T34" fmla="*/ 142 w 174"/>
              <a:gd name="T35" fmla="*/ 50 h 241"/>
              <a:gd name="T36" fmla="*/ 141 w 174"/>
              <a:gd name="T37" fmla="*/ 74 h 241"/>
              <a:gd name="T38" fmla="*/ 145 w 174"/>
              <a:gd name="T39" fmla="*/ 93 h 241"/>
              <a:gd name="T40" fmla="*/ 152 w 174"/>
              <a:gd name="T41" fmla="*/ 109 h 241"/>
              <a:gd name="T42" fmla="*/ 145 w 174"/>
              <a:gd name="T43" fmla="*/ 120 h 241"/>
              <a:gd name="T44" fmla="*/ 145 w 174"/>
              <a:gd name="T45" fmla="*/ 126 h 241"/>
              <a:gd name="T46" fmla="*/ 152 w 174"/>
              <a:gd name="T47" fmla="*/ 136 h 241"/>
              <a:gd name="T48" fmla="*/ 158 w 174"/>
              <a:gd name="T49" fmla="*/ 150 h 241"/>
              <a:gd name="T50" fmla="*/ 169 w 174"/>
              <a:gd name="T51" fmla="*/ 167 h 241"/>
              <a:gd name="T52" fmla="*/ 169 w 174"/>
              <a:gd name="T53" fmla="*/ 183 h 241"/>
              <a:gd name="T54" fmla="*/ 144 w 174"/>
              <a:gd name="T55" fmla="*/ 206 h 241"/>
              <a:gd name="T56" fmla="*/ 120 w 174"/>
              <a:gd name="T57" fmla="*/ 225 h 241"/>
              <a:gd name="T58" fmla="*/ 104 w 174"/>
              <a:gd name="T59" fmla="*/ 227 h 241"/>
              <a:gd name="T60" fmla="*/ 100 w 174"/>
              <a:gd name="T61" fmla="*/ 227 h 241"/>
              <a:gd name="T62" fmla="*/ 92 w 174"/>
              <a:gd name="T63" fmla="*/ 230 h 241"/>
              <a:gd name="T64" fmla="*/ 78 w 174"/>
              <a:gd name="T65" fmla="*/ 235 h 241"/>
              <a:gd name="T66" fmla="*/ 56 w 174"/>
              <a:gd name="T67" fmla="*/ 240 h 241"/>
              <a:gd name="T68" fmla="*/ 51 w 174"/>
              <a:gd name="T69" fmla="*/ 236 h 241"/>
              <a:gd name="T70" fmla="*/ 44 w 174"/>
              <a:gd name="T71" fmla="*/ 236 h 241"/>
              <a:gd name="T72" fmla="*/ 44 w 174"/>
              <a:gd name="T73" fmla="*/ 233 h 241"/>
              <a:gd name="T74" fmla="*/ 35 w 174"/>
              <a:gd name="T75" fmla="*/ 227 h 241"/>
              <a:gd name="T76" fmla="*/ 27 w 174"/>
              <a:gd name="T77" fmla="*/ 221 h 241"/>
              <a:gd name="T78" fmla="*/ 29 w 174"/>
              <a:gd name="T79" fmla="*/ 205 h 241"/>
              <a:gd name="T80" fmla="*/ 29 w 174"/>
              <a:gd name="T81" fmla="*/ 202 h 241"/>
              <a:gd name="T82" fmla="*/ 24 w 174"/>
              <a:gd name="T83" fmla="*/ 184 h 241"/>
              <a:gd name="T84" fmla="*/ 30 w 174"/>
              <a:gd name="T85" fmla="*/ 169 h 241"/>
              <a:gd name="T86" fmla="*/ 40 w 174"/>
              <a:gd name="T87" fmla="*/ 161 h 241"/>
              <a:gd name="T88" fmla="*/ 51 w 174"/>
              <a:gd name="T89" fmla="*/ 153 h 241"/>
              <a:gd name="T90" fmla="*/ 68 w 174"/>
              <a:gd name="T91" fmla="*/ 136 h 241"/>
              <a:gd name="T92" fmla="*/ 84 w 174"/>
              <a:gd name="T93" fmla="*/ 128 h 241"/>
              <a:gd name="T94" fmla="*/ 84 w 174"/>
              <a:gd name="T95" fmla="*/ 117 h 241"/>
              <a:gd name="T96" fmla="*/ 73 w 174"/>
              <a:gd name="T97" fmla="*/ 104 h 241"/>
              <a:gd name="T98" fmla="*/ 60 w 174"/>
              <a:gd name="T99" fmla="*/ 96 h 241"/>
              <a:gd name="T100" fmla="*/ 63 w 174"/>
              <a:gd name="T101" fmla="*/ 84 h 241"/>
              <a:gd name="T102" fmla="*/ 59 w 174"/>
              <a:gd name="T103" fmla="*/ 73 h 241"/>
              <a:gd name="T104" fmla="*/ 57 w 174"/>
              <a:gd name="T105" fmla="*/ 66 h 241"/>
              <a:gd name="T106" fmla="*/ 59 w 174"/>
              <a:gd name="T107" fmla="*/ 54 h 241"/>
              <a:gd name="T108" fmla="*/ 48 w 174"/>
              <a:gd name="T109" fmla="*/ 43 h 241"/>
              <a:gd name="T110" fmla="*/ 26 w 174"/>
              <a:gd name="T111" fmla="*/ 33 h 241"/>
              <a:gd name="T112" fmla="*/ 22 w 174"/>
              <a:gd name="T113" fmla="*/ 27 h 241"/>
              <a:gd name="T114" fmla="*/ 30 w 174"/>
              <a:gd name="T115" fmla="*/ 21 h 241"/>
              <a:gd name="T116" fmla="*/ 51 w 174"/>
              <a:gd name="T117" fmla="*/ 36 h 241"/>
              <a:gd name="T118" fmla="*/ 70 w 174"/>
              <a:gd name="T119" fmla="*/ 35 h 241"/>
              <a:gd name="T120" fmla="*/ 85 w 174"/>
              <a:gd name="T121" fmla="*/ 30 h 241"/>
              <a:gd name="T122" fmla="*/ 93 w 174"/>
              <a:gd name="T123" fmla="*/ 11 h 241"/>
              <a:gd name="T124" fmla="*/ 109 w 174"/>
              <a:gd name="T125" fmla="*/ 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4" h="241">
                <a:moveTo>
                  <a:pt x="15" y="236"/>
                </a:moveTo>
                <a:lnTo>
                  <a:pt x="15" y="236"/>
                </a:lnTo>
                <a:lnTo>
                  <a:pt x="16" y="236"/>
                </a:lnTo>
                <a:lnTo>
                  <a:pt x="16" y="236"/>
                </a:lnTo>
                <a:lnTo>
                  <a:pt x="15" y="238"/>
                </a:lnTo>
                <a:lnTo>
                  <a:pt x="15" y="236"/>
                </a:lnTo>
                <a:lnTo>
                  <a:pt x="13" y="236"/>
                </a:lnTo>
                <a:lnTo>
                  <a:pt x="13" y="236"/>
                </a:lnTo>
                <a:lnTo>
                  <a:pt x="13" y="236"/>
                </a:lnTo>
                <a:lnTo>
                  <a:pt x="15" y="236"/>
                </a:lnTo>
                <a:close/>
                <a:moveTo>
                  <a:pt x="30" y="233"/>
                </a:moveTo>
                <a:lnTo>
                  <a:pt x="30" y="233"/>
                </a:lnTo>
                <a:lnTo>
                  <a:pt x="30" y="235"/>
                </a:lnTo>
                <a:lnTo>
                  <a:pt x="30" y="235"/>
                </a:lnTo>
                <a:lnTo>
                  <a:pt x="29" y="235"/>
                </a:lnTo>
                <a:lnTo>
                  <a:pt x="29" y="235"/>
                </a:lnTo>
                <a:lnTo>
                  <a:pt x="29" y="235"/>
                </a:lnTo>
                <a:lnTo>
                  <a:pt x="30" y="233"/>
                </a:lnTo>
                <a:close/>
                <a:moveTo>
                  <a:pt x="33" y="233"/>
                </a:moveTo>
                <a:lnTo>
                  <a:pt x="33" y="235"/>
                </a:lnTo>
                <a:lnTo>
                  <a:pt x="32" y="235"/>
                </a:lnTo>
                <a:lnTo>
                  <a:pt x="32" y="235"/>
                </a:lnTo>
                <a:lnTo>
                  <a:pt x="32" y="233"/>
                </a:lnTo>
                <a:lnTo>
                  <a:pt x="32" y="233"/>
                </a:lnTo>
                <a:lnTo>
                  <a:pt x="33" y="233"/>
                </a:lnTo>
                <a:close/>
                <a:moveTo>
                  <a:pt x="2" y="232"/>
                </a:moveTo>
                <a:lnTo>
                  <a:pt x="2" y="233"/>
                </a:lnTo>
                <a:lnTo>
                  <a:pt x="2" y="233"/>
                </a:lnTo>
                <a:lnTo>
                  <a:pt x="2" y="233"/>
                </a:lnTo>
                <a:lnTo>
                  <a:pt x="0" y="233"/>
                </a:lnTo>
                <a:lnTo>
                  <a:pt x="0" y="235"/>
                </a:lnTo>
                <a:lnTo>
                  <a:pt x="0" y="235"/>
                </a:lnTo>
                <a:lnTo>
                  <a:pt x="0" y="233"/>
                </a:lnTo>
                <a:lnTo>
                  <a:pt x="0" y="232"/>
                </a:lnTo>
                <a:lnTo>
                  <a:pt x="2" y="232"/>
                </a:lnTo>
                <a:close/>
                <a:moveTo>
                  <a:pt x="38" y="230"/>
                </a:moveTo>
                <a:lnTo>
                  <a:pt x="40" y="230"/>
                </a:lnTo>
                <a:lnTo>
                  <a:pt x="41" y="230"/>
                </a:lnTo>
                <a:lnTo>
                  <a:pt x="41" y="232"/>
                </a:lnTo>
                <a:lnTo>
                  <a:pt x="40" y="232"/>
                </a:lnTo>
                <a:lnTo>
                  <a:pt x="40" y="233"/>
                </a:lnTo>
                <a:lnTo>
                  <a:pt x="41" y="233"/>
                </a:lnTo>
                <a:lnTo>
                  <a:pt x="41" y="233"/>
                </a:lnTo>
                <a:lnTo>
                  <a:pt x="40" y="233"/>
                </a:lnTo>
                <a:lnTo>
                  <a:pt x="38" y="233"/>
                </a:lnTo>
                <a:lnTo>
                  <a:pt x="38" y="232"/>
                </a:lnTo>
                <a:lnTo>
                  <a:pt x="38" y="232"/>
                </a:lnTo>
                <a:lnTo>
                  <a:pt x="37" y="232"/>
                </a:lnTo>
                <a:lnTo>
                  <a:pt x="37" y="230"/>
                </a:lnTo>
                <a:lnTo>
                  <a:pt x="38" y="230"/>
                </a:lnTo>
                <a:lnTo>
                  <a:pt x="38" y="230"/>
                </a:lnTo>
                <a:close/>
                <a:moveTo>
                  <a:pt x="5" y="229"/>
                </a:move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7" y="230"/>
                </a:lnTo>
                <a:lnTo>
                  <a:pt x="8" y="230"/>
                </a:lnTo>
                <a:lnTo>
                  <a:pt x="10" y="230"/>
                </a:lnTo>
                <a:lnTo>
                  <a:pt x="10" y="232"/>
                </a:lnTo>
                <a:lnTo>
                  <a:pt x="10" y="232"/>
                </a:lnTo>
                <a:lnTo>
                  <a:pt x="11" y="232"/>
                </a:lnTo>
                <a:lnTo>
                  <a:pt x="10" y="233"/>
                </a:lnTo>
                <a:lnTo>
                  <a:pt x="10" y="233"/>
                </a:lnTo>
                <a:lnTo>
                  <a:pt x="8" y="233"/>
                </a:lnTo>
                <a:lnTo>
                  <a:pt x="8" y="233"/>
                </a:lnTo>
                <a:lnTo>
                  <a:pt x="8" y="233"/>
                </a:lnTo>
                <a:lnTo>
                  <a:pt x="7" y="235"/>
                </a:lnTo>
                <a:lnTo>
                  <a:pt x="7" y="235"/>
                </a:lnTo>
                <a:lnTo>
                  <a:pt x="3" y="236"/>
                </a:lnTo>
                <a:lnTo>
                  <a:pt x="3" y="235"/>
                </a:lnTo>
                <a:lnTo>
                  <a:pt x="2" y="232"/>
                </a:lnTo>
                <a:lnTo>
                  <a:pt x="2" y="232"/>
                </a:lnTo>
                <a:lnTo>
                  <a:pt x="3" y="232"/>
                </a:lnTo>
                <a:lnTo>
                  <a:pt x="3" y="232"/>
                </a:lnTo>
                <a:lnTo>
                  <a:pt x="3" y="233"/>
                </a:lnTo>
                <a:lnTo>
                  <a:pt x="5" y="233"/>
                </a:lnTo>
                <a:lnTo>
                  <a:pt x="5" y="232"/>
                </a:lnTo>
                <a:lnTo>
                  <a:pt x="5" y="232"/>
                </a:lnTo>
                <a:lnTo>
                  <a:pt x="5" y="230"/>
                </a:lnTo>
                <a:lnTo>
                  <a:pt x="3" y="230"/>
                </a:lnTo>
                <a:lnTo>
                  <a:pt x="3" y="230"/>
                </a:lnTo>
                <a:lnTo>
                  <a:pt x="5" y="229"/>
                </a:lnTo>
                <a:lnTo>
                  <a:pt x="5" y="229"/>
                </a:lnTo>
                <a:close/>
                <a:moveTo>
                  <a:pt x="33" y="227"/>
                </a:moveTo>
                <a:lnTo>
                  <a:pt x="35" y="229"/>
                </a:lnTo>
                <a:lnTo>
                  <a:pt x="35" y="229"/>
                </a:lnTo>
                <a:lnTo>
                  <a:pt x="35" y="229"/>
                </a:lnTo>
                <a:lnTo>
                  <a:pt x="35" y="230"/>
                </a:lnTo>
                <a:lnTo>
                  <a:pt x="35" y="230"/>
                </a:lnTo>
                <a:lnTo>
                  <a:pt x="35" y="230"/>
                </a:lnTo>
                <a:lnTo>
                  <a:pt x="33" y="229"/>
                </a:lnTo>
                <a:lnTo>
                  <a:pt x="33" y="229"/>
                </a:lnTo>
                <a:lnTo>
                  <a:pt x="33" y="229"/>
                </a:lnTo>
                <a:lnTo>
                  <a:pt x="33" y="227"/>
                </a:lnTo>
                <a:lnTo>
                  <a:pt x="33" y="227"/>
                </a:lnTo>
                <a:close/>
                <a:moveTo>
                  <a:pt x="26" y="224"/>
                </a:moveTo>
                <a:lnTo>
                  <a:pt x="26" y="224"/>
                </a:lnTo>
                <a:lnTo>
                  <a:pt x="27" y="225"/>
                </a:lnTo>
                <a:lnTo>
                  <a:pt x="27" y="227"/>
                </a:lnTo>
                <a:lnTo>
                  <a:pt x="27" y="227"/>
                </a:lnTo>
                <a:lnTo>
                  <a:pt x="26" y="227"/>
                </a:lnTo>
                <a:lnTo>
                  <a:pt x="26" y="225"/>
                </a:lnTo>
                <a:lnTo>
                  <a:pt x="24" y="224"/>
                </a:lnTo>
                <a:lnTo>
                  <a:pt x="24" y="224"/>
                </a:lnTo>
                <a:lnTo>
                  <a:pt x="26" y="224"/>
                </a:lnTo>
                <a:close/>
                <a:moveTo>
                  <a:pt x="24" y="166"/>
                </a:moveTo>
                <a:lnTo>
                  <a:pt x="24" y="166"/>
                </a:lnTo>
                <a:lnTo>
                  <a:pt x="24" y="166"/>
                </a:lnTo>
                <a:lnTo>
                  <a:pt x="24" y="166"/>
                </a:lnTo>
                <a:lnTo>
                  <a:pt x="26" y="166"/>
                </a:lnTo>
                <a:lnTo>
                  <a:pt x="27" y="166"/>
                </a:lnTo>
                <a:lnTo>
                  <a:pt x="27" y="166"/>
                </a:lnTo>
                <a:lnTo>
                  <a:pt x="27" y="167"/>
                </a:lnTo>
                <a:lnTo>
                  <a:pt x="27" y="167"/>
                </a:lnTo>
                <a:lnTo>
                  <a:pt x="27" y="167"/>
                </a:lnTo>
                <a:lnTo>
                  <a:pt x="26" y="167"/>
                </a:lnTo>
                <a:lnTo>
                  <a:pt x="26" y="167"/>
                </a:lnTo>
                <a:lnTo>
                  <a:pt x="26" y="167"/>
                </a:lnTo>
                <a:lnTo>
                  <a:pt x="24" y="167"/>
                </a:lnTo>
                <a:lnTo>
                  <a:pt x="22" y="166"/>
                </a:lnTo>
                <a:lnTo>
                  <a:pt x="24" y="166"/>
                </a:lnTo>
                <a:close/>
                <a:moveTo>
                  <a:pt x="76" y="123"/>
                </a:moveTo>
                <a:lnTo>
                  <a:pt x="79" y="123"/>
                </a:lnTo>
                <a:lnTo>
                  <a:pt x="79" y="125"/>
                </a:lnTo>
                <a:lnTo>
                  <a:pt x="78" y="125"/>
                </a:lnTo>
                <a:lnTo>
                  <a:pt x="78" y="125"/>
                </a:lnTo>
                <a:lnTo>
                  <a:pt x="74" y="126"/>
                </a:lnTo>
                <a:lnTo>
                  <a:pt x="73" y="126"/>
                </a:lnTo>
                <a:lnTo>
                  <a:pt x="73" y="125"/>
                </a:lnTo>
                <a:lnTo>
                  <a:pt x="74" y="123"/>
                </a:lnTo>
                <a:lnTo>
                  <a:pt x="76" y="123"/>
                </a:lnTo>
                <a:close/>
                <a:moveTo>
                  <a:pt x="119" y="0"/>
                </a:moveTo>
                <a:lnTo>
                  <a:pt x="120" y="0"/>
                </a:lnTo>
                <a:lnTo>
                  <a:pt x="123" y="2"/>
                </a:lnTo>
                <a:lnTo>
                  <a:pt x="126" y="5"/>
                </a:lnTo>
                <a:lnTo>
                  <a:pt x="128" y="6"/>
                </a:lnTo>
                <a:lnTo>
                  <a:pt x="134" y="8"/>
                </a:lnTo>
                <a:lnTo>
                  <a:pt x="139" y="10"/>
                </a:lnTo>
                <a:lnTo>
                  <a:pt x="142" y="16"/>
                </a:lnTo>
                <a:lnTo>
                  <a:pt x="141" y="17"/>
                </a:lnTo>
                <a:lnTo>
                  <a:pt x="139" y="17"/>
                </a:lnTo>
                <a:lnTo>
                  <a:pt x="138" y="21"/>
                </a:lnTo>
                <a:lnTo>
                  <a:pt x="134" y="22"/>
                </a:lnTo>
                <a:lnTo>
                  <a:pt x="134" y="24"/>
                </a:lnTo>
                <a:lnTo>
                  <a:pt x="136" y="25"/>
                </a:lnTo>
                <a:lnTo>
                  <a:pt x="136" y="27"/>
                </a:lnTo>
                <a:lnTo>
                  <a:pt x="136" y="27"/>
                </a:lnTo>
                <a:lnTo>
                  <a:pt x="133" y="28"/>
                </a:lnTo>
                <a:lnTo>
                  <a:pt x="131" y="28"/>
                </a:lnTo>
                <a:lnTo>
                  <a:pt x="128" y="30"/>
                </a:lnTo>
                <a:lnTo>
                  <a:pt x="130" y="30"/>
                </a:lnTo>
                <a:lnTo>
                  <a:pt x="133" y="30"/>
                </a:lnTo>
                <a:lnTo>
                  <a:pt x="133" y="32"/>
                </a:lnTo>
                <a:lnTo>
                  <a:pt x="134" y="32"/>
                </a:lnTo>
                <a:lnTo>
                  <a:pt x="134" y="32"/>
                </a:lnTo>
                <a:lnTo>
                  <a:pt x="133" y="33"/>
                </a:lnTo>
                <a:lnTo>
                  <a:pt x="130" y="39"/>
                </a:lnTo>
                <a:lnTo>
                  <a:pt x="130" y="39"/>
                </a:lnTo>
                <a:lnTo>
                  <a:pt x="131" y="44"/>
                </a:lnTo>
                <a:lnTo>
                  <a:pt x="133" y="47"/>
                </a:lnTo>
                <a:lnTo>
                  <a:pt x="138" y="49"/>
                </a:lnTo>
                <a:lnTo>
                  <a:pt x="142" y="50"/>
                </a:lnTo>
                <a:lnTo>
                  <a:pt x="144" y="54"/>
                </a:lnTo>
                <a:lnTo>
                  <a:pt x="149" y="58"/>
                </a:lnTo>
                <a:lnTo>
                  <a:pt x="152" y="60"/>
                </a:lnTo>
                <a:lnTo>
                  <a:pt x="152" y="60"/>
                </a:lnTo>
                <a:lnTo>
                  <a:pt x="150" y="63"/>
                </a:lnTo>
                <a:lnTo>
                  <a:pt x="149" y="66"/>
                </a:lnTo>
                <a:lnTo>
                  <a:pt x="145" y="69"/>
                </a:lnTo>
                <a:lnTo>
                  <a:pt x="142" y="73"/>
                </a:lnTo>
                <a:lnTo>
                  <a:pt x="141" y="74"/>
                </a:lnTo>
                <a:lnTo>
                  <a:pt x="138" y="77"/>
                </a:lnTo>
                <a:lnTo>
                  <a:pt x="138" y="79"/>
                </a:lnTo>
                <a:lnTo>
                  <a:pt x="138" y="80"/>
                </a:lnTo>
                <a:lnTo>
                  <a:pt x="139" y="80"/>
                </a:lnTo>
                <a:lnTo>
                  <a:pt x="141" y="85"/>
                </a:lnTo>
                <a:lnTo>
                  <a:pt x="142" y="87"/>
                </a:lnTo>
                <a:lnTo>
                  <a:pt x="144" y="88"/>
                </a:lnTo>
                <a:lnTo>
                  <a:pt x="145" y="90"/>
                </a:lnTo>
                <a:lnTo>
                  <a:pt x="145" y="93"/>
                </a:lnTo>
                <a:lnTo>
                  <a:pt x="147" y="95"/>
                </a:lnTo>
                <a:lnTo>
                  <a:pt x="147" y="96"/>
                </a:lnTo>
                <a:lnTo>
                  <a:pt x="149" y="96"/>
                </a:lnTo>
                <a:lnTo>
                  <a:pt x="150" y="99"/>
                </a:lnTo>
                <a:lnTo>
                  <a:pt x="150" y="101"/>
                </a:lnTo>
                <a:lnTo>
                  <a:pt x="153" y="106"/>
                </a:lnTo>
                <a:lnTo>
                  <a:pt x="153" y="107"/>
                </a:lnTo>
                <a:lnTo>
                  <a:pt x="153" y="109"/>
                </a:lnTo>
                <a:lnTo>
                  <a:pt x="152" y="109"/>
                </a:lnTo>
                <a:lnTo>
                  <a:pt x="150" y="109"/>
                </a:lnTo>
                <a:lnTo>
                  <a:pt x="147" y="110"/>
                </a:lnTo>
                <a:lnTo>
                  <a:pt x="147" y="110"/>
                </a:lnTo>
                <a:lnTo>
                  <a:pt x="149" y="112"/>
                </a:lnTo>
                <a:lnTo>
                  <a:pt x="147" y="114"/>
                </a:lnTo>
                <a:lnTo>
                  <a:pt x="147" y="117"/>
                </a:lnTo>
                <a:lnTo>
                  <a:pt x="145" y="118"/>
                </a:lnTo>
                <a:lnTo>
                  <a:pt x="145" y="120"/>
                </a:lnTo>
                <a:lnTo>
                  <a:pt x="145" y="120"/>
                </a:lnTo>
                <a:lnTo>
                  <a:pt x="145" y="120"/>
                </a:lnTo>
                <a:lnTo>
                  <a:pt x="149" y="120"/>
                </a:lnTo>
                <a:lnTo>
                  <a:pt x="149" y="120"/>
                </a:lnTo>
                <a:lnTo>
                  <a:pt x="149" y="121"/>
                </a:lnTo>
                <a:lnTo>
                  <a:pt x="149" y="123"/>
                </a:lnTo>
                <a:lnTo>
                  <a:pt x="147" y="123"/>
                </a:lnTo>
                <a:lnTo>
                  <a:pt x="145" y="125"/>
                </a:lnTo>
                <a:lnTo>
                  <a:pt x="145" y="125"/>
                </a:lnTo>
                <a:lnTo>
                  <a:pt x="145" y="126"/>
                </a:lnTo>
                <a:lnTo>
                  <a:pt x="147" y="128"/>
                </a:lnTo>
                <a:lnTo>
                  <a:pt x="147" y="129"/>
                </a:lnTo>
                <a:lnTo>
                  <a:pt x="149" y="129"/>
                </a:lnTo>
                <a:lnTo>
                  <a:pt x="152" y="131"/>
                </a:lnTo>
                <a:lnTo>
                  <a:pt x="153" y="131"/>
                </a:lnTo>
                <a:lnTo>
                  <a:pt x="153" y="132"/>
                </a:lnTo>
                <a:lnTo>
                  <a:pt x="153" y="134"/>
                </a:lnTo>
                <a:lnTo>
                  <a:pt x="152" y="136"/>
                </a:lnTo>
                <a:lnTo>
                  <a:pt x="152" y="136"/>
                </a:lnTo>
                <a:lnTo>
                  <a:pt x="152" y="137"/>
                </a:lnTo>
                <a:lnTo>
                  <a:pt x="153" y="140"/>
                </a:lnTo>
                <a:lnTo>
                  <a:pt x="156" y="142"/>
                </a:lnTo>
                <a:lnTo>
                  <a:pt x="158" y="143"/>
                </a:lnTo>
                <a:lnTo>
                  <a:pt x="160" y="143"/>
                </a:lnTo>
                <a:lnTo>
                  <a:pt x="160" y="145"/>
                </a:lnTo>
                <a:lnTo>
                  <a:pt x="160" y="147"/>
                </a:lnTo>
                <a:lnTo>
                  <a:pt x="158" y="148"/>
                </a:lnTo>
                <a:lnTo>
                  <a:pt x="158" y="150"/>
                </a:lnTo>
                <a:lnTo>
                  <a:pt x="155" y="153"/>
                </a:lnTo>
                <a:lnTo>
                  <a:pt x="152" y="154"/>
                </a:lnTo>
                <a:lnTo>
                  <a:pt x="152" y="154"/>
                </a:lnTo>
                <a:lnTo>
                  <a:pt x="152" y="156"/>
                </a:lnTo>
                <a:lnTo>
                  <a:pt x="158" y="159"/>
                </a:lnTo>
                <a:lnTo>
                  <a:pt x="161" y="162"/>
                </a:lnTo>
                <a:lnTo>
                  <a:pt x="166" y="164"/>
                </a:lnTo>
                <a:lnTo>
                  <a:pt x="169" y="167"/>
                </a:lnTo>
                <a:lnTo>
                  <a:pt x="169" y="167"/>
                </a:lnTo>
                <a:lnTo>
                  <a:pt x="171" y="170"/>
                </a:lnTo>
                <a:lnTo>
                  <a:pt x="172" y="170"/>
                </a:lnTo>
                <a:lnTo>
                  <a:pt x="174" y="172"/>
                </a:lnTo>
                <a:lnTo>
                  <a:pt x="174" y="173"/>
                </a:lnTo>
                <a:lnTo>
                  <a:pt x="174" y="173"/>
                </a:lnTo>
                <a:lnTo>
                  <a:pt x="172" y="177"/>
                </a:lnTo>
                <a:lnTo>
                  <a:pt x="171" y="178"/>
                </a:lnTo>
                <a:lnTo>
                  <a:pt x="171" y="181"/>
                </a:lnTo>
                <a:lnTo>
                  <a:pt x="169" y="183"/>
                </a:lnTo>
                <a:lnTo>
                  <a:pt x="164" y="186"/>
                </a:lnTo>
                <a:lnTo>
                  <a:pt x="160" y="191"/>
                </a:lnTo>
                <a:lnTo>
                  <a:pt x="158" y="192"/>
                </a:lnTo>
                <a:lnTo>
                  <a:pt x="156" y="194"/>
                </a:lnTo>
                <a:lnTo>
                  <a:pt x="152" y="199"/>
                </a:lnTo>
                <a:lnTo>
                  <a:pt x="150" y="200"/>
                </a:lnTo>
                <a:lnTo>
                  <a:pt x="147" y="203"/>
                </a:lnTo>
                <a:lnTo>
                  <a:pt x="145" y="205"/>
                </a:lnTo>
                <a:lnTo>
                  <a:pt x="144" y="206"/>
                </a:lnTo>
                <a:lnTo>
                  <a:pt x="141" y="210"/>
                </a:lnTo>
                <a:lnTo>
                  <a:pt x="138" y="213"/>
                </a:lnTo>
                <a:lnTo>
                  <a:pt x="133" y="214"/>
                </a:lnTo>
                <a:lnTo>
                  <a:pt x="133" y="216"/>
                </a:lnTo>
                <a:lnTo>
                  <a:pt x="131" y="216"/>
                </a:lnTo>
                <a:lnTo>
                  <a:pt x="130" y="218"/>
                </a:lnTo>
                <a:lnTo>
                  <a:pt x="128" y="218"/>
                </a:lnTo>
                <a:lnTo>
                  <a:pt x="125" y="221"/>
                </a:lnTo>
                <a:lnTo>
                  <a:pt x="120" y="225"/>
                </a:lnTo>
                <a:lnTo>
                  <a:pt x="119" y="225"/>
                </a:lnTo>
                <a:lnTo>
                  <a:pt x="117" y="227"/>
                </a:lnTo>
                <a:lnTo>
                  <a:pt x="115" y="227"/>
                </a:lnTo>
                <a:lnTo>
                  <a:pt x="115" y="227"/>
                </a:lnTo>
                <a:lnTo>
                  <a:pt x="112" y="225"/>
                </a:lnTo>
                <a:lnTo>
                  <a:pt x="111" y="225"/>
                </a:lnTo>
                <a:lnTo>
                  <a:pt x="109" y="225"/>
                </a:lnTo>
                <a:lnTo>
                  <a:pt x="108" y="227"/>
                </a:lnTo>
                <a:lnTo>
                  <a:pt x="104" y="227"/>
                </a:lnTo>
                <a:lnTo>
                  <a:pt x="103" y="229"/>
                </a:lnTo>
                <a:lnTo>
                  <a:pt x="101" y="229"/>
                </a:lnTo>
                <a:lnTo>
                  <a:pt x="101" y="227"/>
                </a:lnTo>
                <a:lnTo>
                  <a:pt x="101" y="225"/>
                </a:lnTo>
                <a:lnTo>
                  <a:pt x="103" y="224"/>
                </a:lnTo>
                <a:lnTo>
                  <a:pt x="103" y="224"/>
                </a:lnTo>
                <a:lnTo>
                  <a:pt x="101" y="224"/>
                </a:lnTo>
                <a:lnTo>
                  <a:pt x="101" y="225"/>
                </a:lnTo>
                <a:lnTo>
                  <a:pt x="100" y="227"/>
                </a:lnTo>
                <a:lnTo>
                  <a:pt x="100" y="229"/>
                </a:lnTo>
                <a:lnTo>
                  <a:pt x="97" y="229"/>
                </a:lnTo>
                <a:lnTo>
                  <a:pt x="93" y="227"/>
                </a:lnTo>
                <a:lnTo>
                  <a:pt x="93" y="227"/>
                </a:lnTo>
                <a:lnTo>
                  <a:pt x="93" y="229"/>
                </a:lnTo>
                <a:lnTo>
                  <a:pt x="95" y="230"/>
                </a:lnTo>
                <a:lnTo>
                  <a:pt x="93" y="230"/>
                </a:lnTo>
                <a:lnTo>
                  <a:pt x="93" y="230"/>
                </a:lnTo>
                <a:lnTo>
                  <a:pt x="92" y="230"/>
                </a:lnTo>
                <a:lnTo>
                  <a:pt x="90" y="232"/>
                </a:lnTo>
                <a:lnTo>
                  <a:pt x="90" y="232"/>
                </a:lnTo>
                <a:lnTo>
                  <a:pt x="89" y="230"/>
                </a:lnTo>
                <a:lnTo>
                  <a:pt x="87" y="232"/>
                </a:lnTo>
                <a:lnTo>
                  <a:pt x="85" y="232"/>
                </a:lnTo>
                <a:lnTo>
                  <a:pt x="82" y="232"/>
                </a:lnTo>
                <a:lnTo>
                  <a:pt x="81" y="233"/>
                </a:lnTo>
                <a:lnTo>
                  <a:pt x="79" y="235"/>
                </a:lnTo>
                <a:lnTo>
                  <a:pt x="78" y="235"/>
                </a:lnTo>
                <a:lnTo>
                  <a:pt x="73" y="235"/>
                </a:lnTo>
                <a:lnTo>
                  <a:pt x="73" y="236"/>
                </a:lnTo>
                <a:lnTo>
                  <a:pt x="71" y="236"/>
                </a:lnTo>
                <a:lnTo>
                  <a:pt x="70" y="236"/>
                </a:lnTo>
                <a:lnTo>
                  <a:pt x="65" y="238"/>
                </a:lnTo>
                <a:lnTo>
                  <a:pt x="60" y="238"/>
                </a:lnTo>
                <a:lnTo>
                  <a:pt x="59" y="238"/>
                </a:lnTo>
                <a:lnTo>
                  <a:pt x="57" y="238"/>
                </a:lnTo>
                <a:lnTo>
                  <a:pt x="56" y="240"/>
                </a:lnTo>
                <a:lnTo>
                  <a:pt x="52" y="241"/>
                </a:lnTo>
                <a:lnTo>
                  <a:pt x="51" y="241"/>
                </a:lnTo>
                <a:lnTo>
                  <a:pt x="49" y="241"/>
                </a:lnTo>
                <a:lnTo>
                  <a:pt x="51" y="240"/>
                </a:lnTo>
                <a:lnTo>
                  <a:pt x="52" y="240"/>
                </a:lnTo>
                <a:lnTo>
                  <a:pt x="52" y="238"/>
                </a:lnTo>
                <a:lnTo>
                  <a:pt x="52" y="236"/>
                </a:lnTo>
                <a:lnTo>
                  <a:pt x="52" y="236"/>
                </a:lnTo>
                <a:lnTo>
                  <a:pt x="51" y="236"/>
                </a:lnTo>
                <a:lnTo>
                  <a:pt x="51" y="235"/>
                </a:lnTo>
                <a:lnTo>
                  <a:pt x="49" y="233"/>
                </a:lnTo>
                <a:lnTo>
                  <a:pt x="48" y="233"/>
                </a:lnTo>
                <a:lnTo>
                  <a:pt x="48" y="233"/>
                </a:lnTo>
                <a:lnTo>
                  <a:pt x="48" y="235"/>
                </a:lnTo>
                <a:lnTo>
                  <a:pt x="48" y="236"/>
                </a:lnTo>
                <a:lnTo>
                  <a:pt x="46" y="236"/>
                </a:lnTo>
                <a:lnTo>
                  <a:pt x="46" y="236"/>
                </a:lnTo>
                <a:lnTo>
                  <a:pt x="44" y="236"/>
                </a:lnTo>
                <a:lnTo>
                  <a:pt x="43" y="236"/>
                </a:lnTo>
                <a:lnTo>
                  <a:pt x="43" y="236"/>
                </a:lnTo>
                <a:lnTo>
                  <a:pt x="43" y="235"/>
                </a:lnTo>
                <a:lnTo>
                  <a:pt x="43" y="235"/>
                </a:lnTo>
                <a:lnTo>
                  <a:pt x="43" y="235"/>
                </a:lnTo>
                <a:lnTo>
                  <a:pt x="43" y="233"/>
                </a:lnTo>
                <a:lnTo>
                  <a:pt x="43" y="233"/>
                </a:lnTo>
                <a:lnTo>
                  <a:pt x="44" y="233"/>
                </a:lnTo>
                <a:lnTo>
                  <a:pt x="44" y="233"/>
                </a:lnTo>
                <a:lnTo>
                  <a:pt x="44" y="232"/>
                </a:lnTo>
                <a:lnTo>
                  <a:pt x="43" y="232"/>
                </a:lnTo>
                <a:lnTo>
                  <a:pt x="43" y="232"/>
                </a:lnTo>
                <a:lnTo>
                  <a:pt x="44" y="230"/>
                </a:lnTo>
                <a:lnTo>
                  <a:pt x="44" y="229"/>
                </a:lnTo>
                <a:lnTo>
                  <a:pt x="44" y="229"/>
                </a:lnTo>
                <a:lnTo>
                  <a:pt x="43" y="230"/>
                </a:lnTo>
                <a:lnTo>
                  <a:pt x="40" y="229"/>
                </a:lnTo>
                <a:lnTo>
                  <a:pt x="35" y="227"/>
                </a:lnTo>
                <a:lnTo>
                  <a:pt x="33" y="227"/>
                </a:lnTo>
                <a:lnTo>
                  <a:pt x="33" y="225"/>
                </a:lnTo>
                <a:lnTo>
                  <a:pt x="32" y="225"/>
                </a:lnTo>
                <a:lnTo>
                  <a:pt x="30" y="225"/>
                </a:lnTo>
                <a:lnTo>
                  <a:pt x="29" y="225"/>
                </a:lnTo>
                <a:lnTo>
                  <a:pt x="27" y="224"/>
                </a:lnTo>
                <a:lnTo>
                  <a:pt x="27" y="224"/>
                </a:lnTo>
                <a:lnTo>
                  <a:pt x="27" y="222"/>
                </a:lnTo>
                <a:lnTo>
                  <a:pt x="27" y="221"/>
                </a:lnTo>
                <a:lnTo>
                  <a:pt x="27" y="219"/>
                </a:lnTo>
                <a:lnTo>
                  <a:pt x="27" y="216"/>
                </a:lnTo>
                <a:lnTo>
                  <a:pt x="27" y="214"/>
                </a:lnTo>
                <a:lnTo>
                  <a:pt x="27" y="213"/>
                </a:lnTo>
                <a:lnTo>
                  <a:pt x="29" y="211"/>
                </a:lnTo>
                <a:lnTo>
                  <a:pt x="29" y="210"/>
                </a:lnTo>
                <a:lnTo>
                  <a:pt x="29" y="206"/>
                </a:lnTo>
                <a:lnTo>
                  <a:pt x="29" y="206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5"/>
                </a:lnTo>
                <a:lnTo>
                  <a:pt x="29" y="203"/>
                </a:lnTo>
                <a:lnTo>
                  <a:pt x="29" y="203"/>
                </a:lnTo>
                <a:lnTo>
                  <a:pt x="30" y="203"/>
                </a:lnTo>
                <a:lnTo>
                  <a:pt x="30" y="203"/>
                </a:lnTo>
                <a:lnTo>
                  <a:pt x="30" y="203"/>
                </a:lnTo>
                <a:lnTo>
                  <a:pt x="29" y="202"/>
                </a:lnTo>
                <a:lnTo>
                  <a:pt x="29" y="200"/>
                </a:lnTo>
                <a:lnTo>
                  <a:pt x="29" y="197"/>
                </a:lnTo>
                <a:lnTo>
                  <a:pt x="27" y="195"/>
                </a:lnTo>
                <a:lnTo>
                  <a:pt x="26" y="194"/>
                </a:lnTo>
                <a:lnTo>
                  <a:pt x="26" y="191"/>
                </a:lnTo>
                <a:lnTo>
                  <a:pt x="27" y="189"/>
                </a:lnTo>
                <a:lnTo>
                  <a:pt x="26" y="188"/>
                </a:lnTo>
                <a:lnTo>
                  <a:pt x="26" y="186"/>
                </a:lnTo>
                <a:lnTo>
                  <a:pt x="24" y="184"/>
                </a:lnTo>
                <a:lnTo>
                  <a:pt x="24" y="183"/>
                </a:lnTo>
                <a:lnTo>
                  <a:pt x="22" y="180"/>
                </a:lnTo>
                <a:lnTo>
                  <a:pt x="22" y="178"/>
                </a:lnTo>
                <a:lnTo>
                  <a:pt x="24" y="177"/>
                </a:lnTo>
                <a:lnTo>
                  <a:pt x="24" y="177"/>
                </a:lnTo>
                <a:lnTo>
                  <a:pt x="29" y="172"/>
                </a:lnTo>
                <a:lnTo>
                  <a:pt x="29" y="170"/>
                </a:lnTo>
                <a:lnTo>
                  <a:pt x="30" y="170"/>
                </a:lnTo>
                <a:lnTo>
                  <a:pt x="30" y="169"/>
                </a:lnTo>
                <a:lnTo>
                  <a:pt x="29" y="167"/>
                </a:lnTo>
                <a:lnTo>
                  <a:pt x="29" y="167"/>
                </a:lnTo>
                <a:lnTo>
                  <a:pt x="33" y="166"/>
                </a:lnTo>
                <a:lnTo>
                  <a:pt x="35" y="167"/>
                </a:lnTo>
                <a:lnTo>
                  <a:pt x="38" y="166"/>
                </a:lnTo>
                <a:lnTo>
                  <a:pt x="40" y="164"/>
                </a:lnTo>
                <a:lnTo>
                  <a:pt x="40" y="164"/>
                </a:lnTo>
                <a:lnTo>
                  <a:pt x="40" y="162"/>
                </a:lnTo>
                <a:lnTo>
                  <a:pt x="40" y="161"/>
                </a:lnTo>
                <a:lnTo>
                  <a:pt x="40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1" y="159"/>
                </a:lnTo>
                <a:lnTo>
                  <a:pt x="43" y="158"/>
                </a:lnTo>
                <a:lnTo>
                  <a:pt x="43" y="156"/>
                </a:lnTo>
                <a:lnTo>
                  <a:pt x="46" y="156"/>
                </a:lnTo>
                <a:lnTo>
                  <a:pt x="51" y="153"/>
                </a:lnTo>
                <a:lnTo>
                  <a:pt x="52" y="151"/>
                </a:lnTo>
                <a:lnTo>
                  <a:pt x="54" y="151"/>
                </a:lnTo>
                <a:lnTo>
                  <a:pt x="57" y="148"/>
                </a:lnTo>
                <a:lnTo>
                  <a:pt x="59" y="147"/>
                </a:lnTo>
                <a:lnTo>
                  <a:pt x="60" y="145"/>
                </a:lnTo>
                <a:lnTo>
                  <a:pt x="63" y="142"/>
                </a:lnTo>
                <a:lnTo>
                  <a:pt x="63" y="142"/>
                </a:lnTo>
                <a:lnTo>
                  <a:pt x="65" y="139"/>
                </a:lnTo>
                <a:lnTo>
                  <a:pt x="68" y="136"/>
                </a:lnTo>
                <a:lnTo>
                  <a:pt x="71" y="132"/>
                </a:lnTo>
                <a:lnTo>
                  <a:pt x="73" y="131"/>
                </a:lnTo>
                <a:lnTo>
                  <a:pt x="73" y="129"/>
                </a:lnTo>
                <a:lnTo>
                  <a:pt x="74" y="129"/>
                </a:lnTo>
                <a:lnTo>
                  <a:pt x="76" y="128"/>
                </a:lnTo>
                <a:lnTo>
                  <a:pt x="78" y="128"/>
                </a:lnTo>
                <a:lnTo>
                  <a:pt x="81" y="128"/>
                </a:lnTo>
                <a:lnTo>
                  <a:pt x="82" y="128"/>
                </a:lnTo>
                <a:lnTo>
                  <a:pt x="84" y="128"/>
                </a:lnTo>
                <a:lnTo>
                  <a:pt x="84" y="126"/>
                </a:lnTo>
                <a:lnTo>
                  <a:pt x="82" y="126"/>
                </a:lnTo>
                <a:lnTo>
                  <a:pt x="82" y="125"/>
                </a:lnTo>
                <a:lnTo>
                  <a:pt x="84" y="125"/>
                </a:lnTo>
                <a:lnTo>
                  <a:pt x="84" y="123"/>
                </a:lnTo>
                <a:lnTo>
                  <a:pt x="84" y="123"/>
                </a:lnTo>
                <a:lnTo>
                  <a:pt x="82" y="121"/>
                </a:lnTo>
                <a:lnTo>
                  <a:pt x="84" y="120"/>
                </a:lnTo>
                <a:lnTo>
                  <a:pt x="84" y="117"/>
                </a:lnTo>
                <a:lnTo>
                  <a:pt x="84" y="114"/>
                </a:lnTo>
                <a:lnTo>
                  <a:pt x="82" y="112"/>
                </a:lnTo>
                <a:lnTo>
                  <a:pt x="78" y="109"/>
                </a:lnTo>
                <a:lnTo>
                  <a:pt x="76" y="109"/>
                </a:lnTo>
                <a:lnTo>
                  <a:pt x="74" y="109"/>
                </a:lnTo>
                <a:lnTo>
                  <a:pt x="73" y="107"/>
                </a:lnTo>
                <a:lnTo>
                  <a:pt x="74" y="106"/>
                </a:lnTo>
                <a:lnTo>
                  <a:pt x="74" y="104"/>
                </a:lnTo>
                <a:lnTo>
                  <a:pt x="73" y="104"/>
                </a:lnTo>
                <a:lnTo>
                  <a:pt x="73" y="106"/>
                </a:lnTo>
                <a:lnTo>
                  <a:pt x="71" y="107"/>
                </a:lnTo>
                <a:lnTo>
                  <a:pt x="68" y="106"/>
                </a:lnTo>
                <a:lnTo>
                  <a:pt x="67" y="106"/>
                </a:lnTo>
                <a:lnTo>
                  <a:pt x="65" y="101"/>
                </a:lnTo>
                <a:lnTo>
                  <a:pt x="65" y="99"/>
                </a:lnTo>
                <a:lnTo>
                  <a:pt x="63" y="98"/>
                </a:lnTo>
                <a:lnTo>
                  <a:pt x="62" y="96"/>
                </a:lnTo>
                <a:lnTo>
                  <a:pt x="60" y="96"/>
                </a:lnTo>
                <a:lnTo>
                  <a:pt x="60" y="95"/>
                </a:lnTo>
                <a:lnTo>
                  <a:pt x="60" y="95"/>
                </a:lnTo>
                <a:lnTo>
                  <a:pt x="60" y="91"/>
                </a:lnTo>
                <a:lnTo>
                  <a:pt x="60" y="90"/>
                </a:lnTo>
                <a:lnTo>
                  <a:pt x="60" y="90"/>
                </a:lnTo>
                <a:lnTo>
                  <a:pt x="62" y="88"/>
                </a:lnTo>
                <a:lnTo>
                  <a:pt x="63" y="87"/>
                </a:lnTo>
                <a:lnTo>
                  <a:pt x="63" y="87"/>
                </a:lnTo>
                <a:lnTo>
                  <a:pt x="63" y="84"/>
                </a:lnTo>
                <a:lnTo>
                  <a:pt x="63" y="82"/>
                </a:lnTo>
                <a:lnTo>
                  <a:pt x="65" y="82"/>
                </a:lnTo>
                <a:lnTo>
                  <a:pt x="65" y="80"/>
                </a:lnTo>
                <a:lnTo>
                  <a:pt x="63" y="80"/>
                </a:lnTo>
                <a:lnTo>
                  <a:pt x="63" y="79"/>
                </a:lnTo>
                <a:lnTo>
                  <a:pt x="62" y="77"/>
                </a:lnTo>
                <a:lnTo>
                  <a:pt x="60" y="76"/>
                </a:lnTo>
                <a:lnTo>
                  <a:pt x="60" y="74"/>
                </a:lnTo>
                <a:lnTo>
                  <a:pt x="59" y="73"/>
                </a:lnTo>
                <a:lnTo>
                  <a:pt x="59" y="71"/>
                </a:lnTo>
                <a:lnTo>
                  <a:pt x="60" y="71"/>
                </a:lnTo>
                <a:lnTo>
                  <a:pt x="62" y="69"/>
                </a:lnTo>
                <a:lnTo>
                  <a:pt x="62" y="69"/>
                </a:lnTo>
                <a:lnTo>
                  <a:pt x="60" y="66"/>
                </a:lnTo>
                <a:lnTo>
                  <a:pt x="60" y="66"/>
                </a:lnTo>
                <a:lnTo>
                  <a:pt x="59" y="66"/>
                </a:lnTo>
                <a:lnTo>
                  <a:pt x="57" y="66"/>
                </a:lnTo>
                <a:lnTo>
                  <a:pt x="57" y="66"/>
                </a:lnTo>
                <a:lnTo>
                  <a:pt x="57" y="65"/>
                </a:lnTo>
                <a:lnTo>
                  <a:pt x="57" y="65"/>
                </a:lnTo>
                <a:lnTo>
                  <a:pt x="57" y="63"/>
                </a:lnTo>
                <a:lnTo>
                  <a:pt x="59" y="63"/>
                </a:lnTo>
                <a:lnTo>
                  <a:pt x="59" y="62"/>
                </a:lnTo>
                <a:lnTo>
                  <a:pt x="57" y="60"/>
                </a:lnTo>
                <a:lnTo>
                  <a:pt x="57" y="57"/>
                </a:lnTo>
                <a:lnTo>
                  <a:pt x="57" y="55"/>
                </a:lnTo>
                <a:lnTo>
                  <a:pt x="59" y="54"/>
                </a:lnTo>
                <a:lnTo>
                  <a:pt x="60" y="54"/>
                </a:lnTo>
                <a:lnTo>
                  <a:pt x="57" y="52"/>
                </a:lnTo>
                <a:lnTo>
                  <a:pt x="56" y="50"/>
                </a:lnTo>
                <a:lnTo>
                  <a:pt x="56" y="49"/>
                </a:lnTo>
                <a:lnTo>
                  <a:pt x="52" y="49"/>
                </a:lnTo>
                <a:lnTo>
                  <a:pt x="52" y="46"/>
                </a:lnTo>
                <a:lnTo>
                  <a:pt x="49" y="44"/>
                </a:lnTo>
                <a:lnTo>
                  <a:pt x="48" y="43"/>
                </a:lnTo>
                <a:lnTo>
                  <a:pt x="48" y="43"/>
                </a:lnTo>
                <a:lnTo>
                  <a:pt x="41" y="41"/>
                </a:lnTo>
                <a:lnTo>
                  <a:pt x="38" y="41"/>
                </a:lnTo>
                <a:lnTo>
                  <a:pt x="35" y="39"/>
                </a:lnTo>
                <a:lnTo>
                  <a:pt x="33" y="38"/>
                </a:lnTo>
                <a:lnTo>
                  <a:pt x="32" y="38"/>
                </a:lnTo>
                <a:lnTo>
                  <a:pt x="30" y="36"/>
                </a:lnTo>
                <a:lnTo>
                  <a:pt x="29" y="35"/>
                </a:lnTo>
                <a:lnTo>
                  <a:pt x="27" y="35"/>
                </a:lnTo>
                <a:lnTo>
                  <a:pt x="26" y="33"/>
                </a:lnTo>
                <a:lnTo>
                  <a:pt x="24" y="32"/>
                </a:lnTo>
                <a:lnTo>
                  <a:pt x="21" y="30"/>
                </a:lnTo>
                <a:lnTo>
                  <a:pt x="19" y="28"/>
                </a:lnTo>
                <a:lnTo>
                  <a:pt x="19" y="28"/>
                </a:lnTo>
                <a:lnTo>
                  <a:pt x="19" y="28"/>
                </a:lnTo>
                <a:lnTo>
                  <a:pt x="16" y="27"/>
                </a:lnTo>
                <a:lnTo>
                  <a:pt x="16" y="25"/>
                </a:lnTo>
                <a:lnTo>
                  <a:pt x="19" y="25"/>
                </a:lnTo>
                <a:lnTo>
                  <a:pt x="22" y="27"/>
                </a:lnTo>
                <a:lnTo>
                  <a:pt x="22" y="25"/>
                </a:lnTo>
                <a:lnTo>
                  <a:pt x="22" y="25"/>
                </a:lnTo>
                <a:lnTo>
                  <a:pt x="22" y="22"/>
                </a:lnTo>
                <a:lnTo>
                  <a:pt x="22" y="22"/>
                </a:lnTo>
                <a:lnTo>
                  <a:pt x="24" y="21"/>
                </a:lnTo>
                <a:lnTo>
                  <a:pt x="26" y="21"/>
                </a:lnTo>
                <a:lnTo>
                  <a:pt x="29" y="21"/>
                </a:lnTo>
                <a:lnTo>
                  <a:pt x="30" y="21"/>
                </a:lnTo>
                <a:lnTo>
                  <a:pt x="30" y="21"/>
                </a:lnTo>
                <a:lnTo>
                  <a:pt x="33" y="24"/>
                </a:lnTo>
                <a:lnTo>
                  <a:pt x="35" y="27"/>
                </a:lnTo>
                <a:lnTo>
                  <a:pt x="37" y="27"/>
                </a:lnTo>
                <a:lnTo>
                  <a:pt x="40" y="32"/>
                </a:lnTo>
                <a:lnTo>
                  <a:pt x="41" y="33"/>
                </a:lnTo>
                <a:lnTo>
                  <a:pt x="41" y="35"/>
                </a:lnTo>
                <a:lnTo>
                  <a:pt x="43" y="35"/>
                </a:lnTo>
                <a:lnTo>
                  <a:pt x="48" y="35"/>
                </a:lnTo>
                <a:lnTo>
                  <a:pt x="51" y="36"/>
                </a:lnTo>
                <a:lnTo>
                  <a:pt x="52" y="36"/>
                </a:lnTo>
                <a:lnTo>
                  <a:pt x="56" y="36"/>
                </a:lnTo>
                <a:lnTo>
                  <a:pt x="57" y="35"/>
                </a:lnTo>
                <a:lnTo>
                  <a:pt x="60" y="35"/>
                </a:lnTo>
                <a:lnTo>
                  <a:pt x="62" y="33"/>
                </a:lnTo>
                <a:lnTo>
                  <a:pt x="62" y="32"/>
                </a:lnTo>
                <a:lnTo>
                  <a:pt x="65" y="33"/>
                </a:lnTo>
                <a:lnTo>
                  <a:pt x="67" y="33"/>
                </a:lnTo>
                <a:lnTo>
                  <a:pt x="70" y="35"/>
                </a:lnTo>
                <a:lnTo>
                  <a:pt x="71" y="35"/>
                </a:lnTo>
                <a:lnTo>
                  <a:pt x="74" y="36"/>
                </a:lnTo>
                <a:lnTo>
                  <a:pt x="76" y="38"/>
                </a:lnTo>
                <a:lnTo>
                  <a:pt x="78" y="38"/>
                </a:lnTo>
                <a:lnTo>
                  <a:pt x="81" y="36"/>
                </a:lnTo>
                <a:lnTo>
                  <a:pt x="82" y="33"/>
                </a:lnTo>
                <a:lnTo>
                  <a:pt x="82" y="32"/>
                </a:lnTo>
                <a:lnTo>
                  <a:pt x="84" y="30"/>
                </a:lnTo>
                <a:lnTo>
                  <a:pt x="85" y="30"/>
                </a:lnTo>
                <a:lnTo>
                  <a:pt x="87" y="30"/>
                </a:lnTo>
                <a:lnTo>
                  <a:pt x="89" y="30"/>
                </a:lnTo>
                <a:lnTo>
                  <a:pt x="90" y="27"/>
                </a:lnTo>
                <a:lnTo>
                  <a:pt x="90" y="25"/>
                </a:lnTo>
                <a:lnTo>
                  <a:pt x="90" y="22"/>
                </a:lnTo>
                <a:lnTo>
                  <a:pt x="90" y="21"/>
                </a:lnTo>
                <a:lnTo>
                  <a:pt x="92" y="17"/>
                </a:lnTo>
                <a:lnTo>
                  <a:pt x="93" y="13"/>
                </a:lnTo>
                <a:lnTo>
                  <a:pt x="93" y="11"/>
                </a:lnTo>
                <a:lnTo>
                  <a:pt x="95" y="10"/>
                </a:lnTo>
                <a:lnTo>
                  <a:pt x="97" y="10"/>
                </a:lnTo>
                <a:lnTo>
                  <a:pt x="98" y="8"/>
                </a:lnTo>
                <a:lnTo>
                  <a:pt x="101" y="3"/>
                </a:lnTo>
                <a:lnTo>
                  <a:pt x="103" y="3"/>
                </a:lnTo>
                <a:lnTo>
                  <a:pt x="104" y="3"/>
                </a:lnTo>
                <a:lnTo>
                  <a:pt x="108" y="3"/>
                </a:lnTo>
                <a:lnTo>
                  <a:pt x="109" y="5"/>
                </a:lnTo>
                <a:lnTo>
                  <a:pt x="109" y="5"/>
                </a:lnTo>
                <a:lnTo>
                  <a:pt x="111" y="3"/>
                </a:lnTo>
                <a:lnTo>
                  <a:pt x="114" y="3"/>
                </a:lnTo>
                <a:lnTo>
                  <a:pt x="117" y="0"/>
                </a:lnTo>
                <a:lnTo>
                  <a:pt x="1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5" name="Freeform 286"/>
          <p:cNvSpPr>
            <a:spLocks noEditPoints="1"/>
          </p:cNvSpPr>
          <p:nvPr/>
        </p:nvSpPr>
        <p:spPr bwMode="auto">
          <a:xfrm>
            <a:off x="-2668127" y="2026514"/>
            <a:ext cx="483997" cy="235501"/>
          </a:xfrm>
          <a:custGeom>
            <a:avLst/>
            <a:gdLst>
              <a:gd name="T0" fmla="*/ 13 w 92"/>
              <a:gd name="T1" fmla="*/ 22 h 44"/>
              <a:gd name="T2" fmla="*/ 23 w 92"/>
              <a:gd name="T3" fmla="*/ 25 h 44"/>
              <a:gd name="T4" fmla="*/ 16 w 92"/>
              <a:gd name="T5" fmla="*/ 27 h 44"/>
              <a:gd name="T6" fmla="*/ 10 w 92"/>
              <a:gd name="T7" fmla="*/ 30 h 44"/>
              <a:gd name="T8" fmla="*/ 5 w 92"/>
              <a:gd name="T9" fmla="*/ 35 h 44"/>
              <a:gd name="T10" fmla="*/ 2 w 92"/>
              <a:gd name="T11" fmla="*/ 35 h 44"/>
              <a:gd name="T12" fmla="*/ 4 w 92"/>
              <a:gd name="T13" fmla="*/ 30 h 44"/>
              <a:gd name="T14" fmla="*/ 2 w 92"/>
              <a:gd name="T15" fmla="*/ 27 h 44"/>
              <a:gd name="T16" fmla="*/ 2 w 92"/>
              <a:gd name="T17" fmla="*/ 23 h 44"/>
              <a:gd name="T18" fmla="*/ 5 w 92"/>
              <a:gd name="T19" fmla="*/ 23 h 44"/>
              <a:gd name="T20" fmla="*/ 10 w 92"/>
              <a:gd name="T21" fmla="*/ 20 h 44"/>
              <a:gd name="T22" fmla="*/ 23 w 92"/>
              <a:gd name="T23" fmla="*/ 22 h 44"/>
              <a:gd name="T24" fmla="*/ 19 w 92"/>
              <a:gd name="T25" fmla="*/ 20 h 44"/>
              <a:gd name="T26" fmla="*/ 13 w 92"/>
              <a:gd name="T27" fmla="*/ 12 h 44"/>
              <a:gd name="T28" fmla="*/ 16 w 92"/>
              <a:gd name="T29" fmla="*/ 17 h 44"/>
              <a:gd name="T30" fmla="*/ 13 w 92"/>
              <a:gd name="T31" fmla="*/ 19 h 44"/>
              <a:gd name="T32" fmla="*/ 8 w 92"/>
              <a:gd name="T33" fmla="*/ 16 h 44"/>
              <a:gd name="T34" fmla="*/ 10 w 92"/>
              <a:gd name="T35" fmla="*/ 14 h 44"/>
              <a:gd name="T36" fmla="*/ 54 w 92"/>
              <a:gd name="T37" fmla="*/ 0 h 44"/>
              <a:gd name="T38" fmla="*/ 70 w 92"/>
              <a:gd name="T39" fmla="*/ 1 h 44"/>
              <a:gd name="T40" fmla="*/ 89 w 92"/>
              <a:gd name="T41" fmla="*/ 5 h 44"/>
              <a:gd name="T42" fmla="*/ 92 w 92"/>
              <a:gd name="T43" fmla="*/ 5 h 44"/>
              <a:gd name="T44" fmla="*/ 90 w 92"/>
              <a:gd name="T45" fmla="*/ 6 h 44"/>
              <a:gd name="T46" fmla="*/ 87 w 92"/>
              <a:gd name="T47" fmla="*/ 9 h 44"/>
              <a:gd name="T48" fmla="*/ 79 w 92"/>
              <a:gd name="T49" fmla="*/ 12 h 44"/>
              <a:gd name="T50" fmla="*/ 78 w 92"/>
              <a:gd name="T51" fmla="*/ 20 h 44"/>
              <a:gd name="T52" fmla="*/ 82 w 92"/>
              <a:gd name="T53" fmla="*/ 30 h 44"/>
              <a:gd name="T54" fmla="*/ 84 w 92"/>
              <a:gd name="T55" fmla="*/ 35 h 44"/>
              <a:gd name="T56" fmla="*/ 86 w 92"/>
              <a:gd name="T57" fmla="*/ 36 h 44"/>
              <a:gd name="T58" fmla="*/ 82 w 92"/>
              <a:gd name="T59" fmla="*/ 39 h 44"/>
              <a:gd name="T60" fmla="*/ 81 w 92"/>
              <a:gd name="T61" fmla="*/ 44 h 44"/>
              <a:gd name="T62" fmla="*/ 76 w 92"/>
              <a:gd name="T63" fmla="*/ 42 h 44"/>
              <a:gd name="T64" fmla="*/ 68 w 92"/>
              <a:gd name="T65" fmla="*/ 44 h 44"/>
              <a:gd name="T66" fmla="*/ 60 w 92"/>
              <a:gd name="T67" fmla="*/ 39 h 44"/>
              <a:gd name="T68" fmla="*/ 57 w 92"/>
              <a:gd name="T69" fmla="*/ 36 h 44"/>
              <a:gd name="T70" fmla="*/ 51 w 92"/>
              <a:gd name="T71" fmla="*/ 33 h 44"/>
              <a:gd name="T72" fmla="*/ 49 w 92"/>
              <a:gd name="T73" fmla="*/ 35 h 44"/>
              <a:gd name="T74" fmla="*/ 45 w 92"/>
              <a:gd name="T75" fmla="*/ 35 h 44"/>
              <a:gd name="T76" fmla="*/ 37 w 92"/>
              <a:gd name="T77" fmla="*/ 36 h 44"/>
              <a:gd name="T78" fmla="*/ 40 w 92"/>
              <a:gd name="T79" fmla="*/ 28 h 44"/>
              <a:gd name="T80" fmla="*/ 37 w 92"/>
              <a:gd name="T81" fmla="*/ 27 h 44"/>
              <a:gd name="T82" fmla="*/ 32 w 92"/>
              <a:gd name="T83" fmla="*/ 28 h 44"/>
              <a:gd name="T84" fmla="*/ 26 w 92"/>
              <a:gd name="T85" fmla="*/ 22 h 44"/>
              <a:gd name="T86" fmla="*/ 27 w 92"/>
              <a:gd name="T87" fmla="*/ 17 h 44"/>
              <a:gd name="T88" fmla="*/ 24 w 92"/>
              <a:gd name="T89" fmla="*/ 14 h 44"/>
              <a:gd name="T90" fmla="*/ 24 w 92"/>
              <a:gd name="T91" fmla="*/ 11 h 44"/>
              <a:gd name="T92" fmla="*/ 29 w 92"/>
              <a:gd name="T93" fmla="*/ 8 h 44"/>
              <a:gd name="T94" fmla="*/ 37 w 92"/>
              <a:gd name="T95" fmla="*/ 3 h 44"/>
              <a:gd name="T96" fmla="*/ 54 w 92"/>
              <a:gd name="T97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44">
                <a:moveTo>
                  <a:pt x="10" y="20"/>
                </a:moveTo>
                <a:lnTo>
                  <a:pt x="11" y="20"/>
                </a:lnTo>
                <a:lnTo>
                  <a:pt x="13" y="22"/>
                </a:lnTo>
                <a:lnTo>
                  <a:pt x="13" y="22"/>
                </a:lnTo>
                <a:lnTo>
                  <a:pt x="15" y="20"/>
                </a:lnTo>
                <a:lnTo>
                  <a:pt x="16" y="22"/>
                </a:lnTo>
                <a:lnTo>
                  <a:pt x="21" y="23"/>
                </a:lnTo>
                <a:lnTo>
                  <a:pt x="23" y="25"/>
                </a:lnTo>
                <a:lnTo>
                  <a:pt x="19" y="25"/>
                </a:lnTo>
                <a:lnTo>
                  <a:pt x="18" y="25"/>
                </a:lnTo>
                <a:lnTo>
                  <a:pt x="18" y="27"/>
                </a:lnTo>
                <a:lnTo>
                  <a:pt x="16" y="27"/>
                </a:lnTo>
                <a:lnTo>
                  <a:pt x="16" y="28"/>
                </a:lnTo>
                <a:lnTo>
                  <a:pt x="13" y="28"/>
                </a:lnTo>
                <a:lnTo>
                  <a:pt x="13" y="30"/>
                </a:lnTo>
                <a:lnTo>
                  <a:pt x="10" y="30"/>
                </a:lnTo>
                <a:lnTo>
                  <a:pt x="8" y="30"/>
                </a:lnTo>
                <a:lnTo>
                  <a:pt x="7" y="31"/>
                </a:lnTo>
                <a:lnTo>
                  <a:pt x="7" y="33"/>
                </a:lnTo>
                <a:lnTo>
                  <a:pt x="5" y="35"/>
                </a:lnTo>
                <a:lnTo>
                  <a:pt x="4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5" y="31"/>
                </a:lnTo>
                <a:lnTo>
                  <a:pt x="5" y="31"/>
                </a:lnTo>
                <a:lnTo>
                  <a:pt x="4" y="30"/>
                </a:lnTo>
                <a:lnTo>
                  <a:pt x="4" y="30"/>
                </a:lnTo>
                <a:lnTo>
                  <a:pt x="0" y="28"/>
                </a:lnTo>
                <a:lnTo>
                  <a:pt x="0" y="28"/>
                </a:lnTo>
                <a:lnTo>
                  <a:pt x="0" y="28"/>
                </a:lnTo>
                <a:lnTo>
                  <a:pt x="2" y="27"/>
                </a:lnTo>
                <a:lnTo>
                  <a:pt x="2" y="27"/>
                </a:lnTo>
                <a:lnTo>
                  <a:pt x="2" y="27"/>
                </a:lnTo>
                <a:lnTo>
                  <a:pt x="0" y="23"/>
                </a:lnTo>
                <a:lnTo>
                  <a:pt x="2" y="23"/>
                </a:lnTo>
                <a:lnTo>
                  <a:pt x="4" y="23"/>
                </a:lnTo>
                <a:lnTo>
                  <a:pt x="4" y="23"/>
                </a:lnTo>
                <a:lnTo>
                  <a:pt x="5" y="23"/>
                </a:lnTo>
                <a:lnTo>
                  <a:pt x="5" y="23"/>
                </a:lnTo>
                <a:lnTo>
                  <a:pt x="7" y="23"/>
                </a:lnTo>
                <a:lnTo>
                  <a:pt x="7" y="22"/>
                </a:lnTo>
                <a:lnTo>
                  <a:pt x="10" y="22"/>
                </a:lnTo>
                <a:lnTo>
                  <a:pt x="10" y="20"/>
                </a:lnTo>
                <a:close/>
                <a:moveTo>
                  <a:pt x="19" y="20"/>
                </a:moveTo>
                <a:lnTo>
                  <a:pt x="23" y="20"/>
                </a:lnTo>
                <a:lnTo>
                  <a:pt x="23" y="22"/>
                </a:lnTo>
                <a:lnTo>
                  <a:pt x="23" y="22"/>
                </a:lnTo>
                <a:lnTo>
                  <a:pt x="21" y="22"/>
                </a:lnTo>
                <a:lnTo>
                  <a:pt x="18" y="22"/>
                </a:lnTo>
                <a:lnTo>
                  <a:pt x="19" y="20"/>
                </a:lnTo>
                <a:lnTo>
                  <a:pt x="19" y="20"/>
                </a:lnTo>
                <a:close/>
                <a:moveTo>
                  <a:pt x="11" y="11"/>
                </a:moveTo>
                <a:lnTo>
                  <a:pt x="13" y="11"/>
                </a:lnTo>
                <a:lnTo>
                  <a:pt x="13" y="12"/>
                </a:lnTo>
                <a:lnTo>
                  <a:pt x="13" y="12"/>
                </a:lnTo>
                <a:lnTo>
                  <a:pt x="16" y="12"/>
                </a:lnTo>
                <a:lnTo>
                  <a:pt x="16" y="14"/>
                </a:lnTo>
                <a:lnTo>
                  <a:pt x="18" y="17"/>
                </a:lnTo>
                <a:lnTo>
                  <a:pt x="16" y="17"/>
                </a:lnTo>
                <a:lnTo>
                  <a:pt x="15" y="17"/>
                </a:lnTo>
                <a:lnTo>
                  <a:pt x="15" y="17"/>
                </a:lnTo>
                <a:lnTo>
                  <a:pt x="15" y="17"/>
                </a:lnTo>
                <a:lnTo>
                  <a:pt x="13" y="19"/>
                </a:lnTo>
                <a:lnTo>
                  <a:pt x="10" y="19"/>
                </a:lnTo>
                <a:lnTo>
                  <a:pt x="10" y="19"/>
                </a:lnTo>
                <a:lnTo>
                  <a:pt x="10" y="19"/>
                </a:lnTo>
                <a:lnTo>
                  <a:pt x="8" y="16"/>
                </a:lnTo>
                <a:lnTo>
                  <a:pt x="7" y="16"/>
                </a:lnTo>
                <a:lnTo>
                  <a:pt x="5" y="16"/>
                </a:lnTo>
                <a:lnTo>
                  <a:pt x="4" y="14"/>
                </a:lnTo>
                <a:lnTo>
                  <a:pt x="10" y="14"/>
                </a:lnTo>
                <a:lnTo>
                  <a:pt x="10" y="12"/>
                </a:lnTo>
                <a:lnTo>
                  <a:pt x="11" y="11"/>
                </a:lnTo>
                <a:lnTo>
                  <a:pt x="11" y="11"/>
                </a:lnTo>
                <a:close/>
                <a:moveTo>
                  <a:pt x="54" y="0"/>
                </a:moveTo>
                <a:lnTo>
                  <a:pt x="56" y="0"/>
                </a:lnTo>
                <a:lnTo>
                  <a:pt x="57" y="0"/>
                </a:lnTo>
                <a:lnTo>
                  <a:pt x="67" y="1"/>
                </a:lnTo>
                <a:lnTo>
                  <a:pt x="70" y="1"/>
                </a:lnTo>
                <a:lnTo>
                  <a:pt x="73" y="3"/>
                </a:lnTo>
                <a:lnTo>
                  <a:pt x="75" y="3"/>
                </a:lnTo>
                <a:lnTo>
                  <a:pt x="79" y="3"/>
                </a:lnTo>
                <a:lnTo>
                  <a:pt x="89" y="5"/>
                </a:lnTo>
                <a:lnTo>
                  <a:pt x="90" y="3"/>
                </a:lnTo>
                <a:lnTo>
                  <a:pt x="90" y="3"/>
                </a:lnTo>
                <a:lnTo>
                  <a:pt x="90" y="3"/>
                </a:lnTo>
                <a:lnTo>
                  <a:pt x="92" y="5"/>
                </a:lnTo>
                <a:lnTo>
                  <a:pt x="92" y="5"/>
                </a:lnTo>
                <a:lnTo>
                  <a:pt x="92" y="5"/>
                </a:lnTo>
                <a:lnTo>
                  <a:pt x="90" y="6"/>
                </a:lnTo>
                <a:lnTo>
                  <a:pt x="90" y="6"/>
                </a:lnTo>
                <a:lnTo>
                  <a:pt x="90" y="6"/>
                </a:lnTo>
                <a:lnTo>
                  <a:pt x="89" y="6"/>
                </a:lnTo>
                <a:lnTo>
                  <a:pt x="89" y="8"/>
                </a:lnTo>
                <a:lnTo>
                  <a:pt x="87" y="9"/>
                </a:lnTo>
                <a:lnTo>
                  <a:pt x="86" y="12"/>
                </a:lnTo>
                <a:lnTo>
                  <a:pt x="84" y="14"/>
                </a:lnTo>
                <a:lnTo>
                  <a:pt x="82" y="12"/>
                </a:lnTo>
                <a:lnTo>
                  <a:pt x="79" y="12"/>
                </a:lnTo>
                <a:lnTo>
                  <a:pt x="76" y="14"/>
                </a:lnTo>
                <a:lnTo>
                  <a:pt x="75" y="16"/>
                </a:lnTo>
                <a:lnTo>
                  <a:pt x="75" y="17"/>
                </a:lnTo>
                <a:lnTo>
                  <a:pt x="78" y="20"/>
                </a:lnTo>
                <a:lnTo>
                  <a:pt x="78" y="25"/>
                </a:lnTo>
                <a:lnTo>
                  <a:pt x="79" y="25"/>
                </a:lnTo>
                <a:lnTo>
                  <a:pt x="81" y="28"/>
                </a:lnTo>
                <a:lnTo>
                  <a:pt x="82" y="30"/>
                </a:lnTo>
                <a:lnTo>
                  <a:pt x="82" y="30"/>
                </a:lnTo>
                <a:lnTo>
                  <a:pt x="84" y="35"/>
                </a:lnTo>
                <a:lnTo>
                  <a:pt x="84" y="33"/>
                </a:lnTo>
                <a:lnTo>
                  <a:pt x="84" y="35"/>
                </a:lnTo>
                <a:lnTo>
                  <a:pt x="84" y="36"/>
                </a:lnTo>
                <a:lnTo>
                  <a:pt x="86" y="36"/>
                </a:lnTo>
                <a:lnTo>
                  <a:pt x="86" y="36"/>
                </a:lnTo>
                <a:lnTo>
                  <a:pt x="86" y="36"/>
                </a:lnTo>
                <a:lnTo>
                  <a:pt x="86" y="38"/>
                </a:lnTo>
                <a:lnTo>
                  <a:pt x="86" y="38"/>
                </a:lnTo>
                <a:lnTo>
                  <a:pt x="82" y="38"/>
                </a:lnTo>
                <a:lnTo>
                  <a:pt x="82" y="39"/>
                </a:lnTo>
                <a:lnTo>
                  <a:pt x="82" y="39"/>
                </a:lnTo>
                <a:lnTo>
                  <a:pt x="81" y="41"/>
                </a:lnTo>
                <a:lnTo>
                  <a:pt x="81" y="42"/>
                </a:lnTo>
                <a:lnTo>
                  <a:pt x="81" y="44"/>
                </a:lnTo>
                <a:lnTo>
                  <a:pt x="81" y="44"/>
                </a:lnTo>
                <a:lnTo>
                  <a:pt x="79" y="44"/>
                </a:lnTo>
                <a:lnTo>
                  <a:pt x="78" y="44"/>
                </a:lnTo>
                <a:lnTo>
                  <a:pt x="76" y="42"/>
                </a:lnTo>
                <a:lnTo>
                  <a:pt x="75" y="42"/>
                </a:lnTo>
                <a:lnTo>
                  <a:pt x="73" y="42"/>
                </a:lnTo>
                <a:lnTo>
                  <a:pt x="73" y="42"/>
                </a:lnTo>
                <a:lnTo>
                  <a:pt x="68" y="44"/>
                </a:lnTo>
                <a:lnTo>
                  <a:pt x="67" y="44"/>
                </a:lnTo>
                <a:lnTo>
                  <a:pt x="65" y="42"/>
                </a:lnTo>
                <a:lnTo>
                  <a:pt x="64" y="41"/>
                </a:lnTo>
                <a:lnTo>
                  <a:pt x="60" y="39"/>
                </a:lnTo>
                <a:lnTo>
                  <a:pt x="60" y="38"/>
                </a:lnTo>
                <a:lnTo>
                  <a:pt x="60" y="38"/>
                </a:lnTo>
                <a:lnTo>
                  <a:pt x="57" y="36"/>
                </a:lnTo>
                <a:lnTo>
                  <a:pt x="57" y="36"/>
                </a:lnTo>
                <a:lnTo>
                  <a:pt x="56" y="36"/>
                </a:lnTo>
                <a:lnTo>
                  <a:pt x="54" y="35"/>
                </a:lnTo>
                <a:lnTo>
                  <a:pt x="51" y="33"/>
                </a:lnTo>
                <a:lnTo>
                  <a:pt x="51" y="33"/>
                </a:lnTo>
                <a:lnTo>
                  <a:pt x="49" y="33"/>
                </a:lnTo>
                <a:lnTo>
                  <a:pt x="49" y="35"/>
                </a:lnTo>
                <a:lnTo>
                  <a:pt x="49" y="35"/>
                </a:lnTo>
                <a:lnTo>
                  <a:pt x="49" y="35"/>
                </a:lnTo>
                <a:lnTo>
                  <a:pt x="49" y="33"/>
                </a:lnTo>
                <a:lnTo>
                  <a:pt x="48" y="33"/>
                </a:lnTo>
                <a:lnTo>
                  <a:pt x="45" y="35"/>
                </a:lnTo>
                <a:lnTo>
                  <a:pt x="45" y="35"/>
                </a:lnTo>
                <a:lnTo>
                  <a:pt x="43" y="35"/>
                </a:lnTo>
                <a:lnTo>
                  <a:pt x="38" y="36"/>
                </a:lnTo>
                <a:lnTo>
                  <a:pt x="37" y="36"/>
                </a:lnTo>
                <a:lnTo>
                  <a:pt x="37" y="36"/>
                </a:lnTo>
                <a:lnTo>
                  <a:pt x="37" y="36"/>
                </a:lnTo>
                <a:lnTo>
                  <a:pt x="38" y="31"/>
                </a:lnTo>
                <a:lnTo>
                  <a:pt x="38" y="28"/>
                </a:lnTo>
                <a:lnTo>
                  <a:pt x="40" y="28"/>
                </a:lnTo>
                <a:lnTo>
                  <a:pt x="40" y="28"/>
                </a:lnTo>
                <a:lnTo>
                  <a:pt x="40" y="27"/>
                </a:lnTo>
                <a:lnTo>
                  <a:pt x="37" y="27"/>
                </a:lnTo>
                <a:lnTo>
                  <a:pt x="37" y="27"/>
                </a:lnTo>
                <a:lnTo>
                  <a:pt x="35" y="27"/>
                </a:lnTo>
                <a:lnTo>
                  <a:pt x="35" y="28"/>
                </a:lnTo>
                <a:lnTo>
                  <a:pt x="34" y="28"/>
                </a:lnTo>
                <a:lnTo>
                  <a:pt x="32" y="28"/>
                </a:lnTo>
                <a:lnTo>
                  <a:pt x="29" y="27"/>
                </a:lnTo>
                <a:lnTo>
                  <a:pt x="27" y="25"/>
                </a:lnTo>
                <a:lnTo>
                  <a:pt x="27" y="23"/>
                </a:lnTo>
                <a:lnTo>
                  <a:pt x="26" y="22"/>
                </a:lnTo>
                <a:lnTo>
                  <a:pt x="24" y="20"/>
                </a:lnTo>
                <a:lnTo>
                  <a:pt x="26" y="19"/>
                </a:lnTo>
                <a:lnTo>
                  <a:pt x="27" y="19"/>
                </a:lnTo>
                <a:lnTo>
                  <a:pt x="27" y="17"/>
                </a:lnTo>
                <a:lnTo>
                  <a:pt x="26" y="17"/>
                </a:lnTo>
                <a:lnTo>
                  <a:pt x="24" y="17"/>
                </a:lnTo>
                <a:lnTo>
                  <a:pt x="24" y="17"/>
                </a:lnTo>
                <a:lnTo>
                  <a:pt x="24" y="14"/>
                </a:lnTo>
                <a:lnTo>
                  <a:pt x="24" y="14"/>
                </a:lnTo>
                <a:lnTo>
                  <a:pt x="24" y="12"/>
                </a:lnTo>
                <a:lnTo>
                  <a:pt x="24" y="12"/>
                </a:lnTo>
                <a:lnTo>
                  <a:pt x="24" y="11"/>
                </a:lnTo>
                <a:lnTo>
                  <a:pt x="24" y="11"/>
                </a:lnTo>
                <a:lnTo>
                  <a:pt x="24" y="9"/>
                </a:lnTo>
                <a:lnTo>
                  <a:pt x="27" y="8"/>
                </a:lnTo>
                <a:lnTo>
                  <a:pt x="29" y="8"/>
                </a:lnTo>
                <a:lnTo>
                  <a:pt x="34" y="6"/>
                </a:lnTo>
                <a:lnTo>
                  <a:pt x="32" y="5"/>
                </a:lnTo>
                <a:lnTo>
                  <a:pt x="34" y="5"/>
                </a:lnTo>
                <a:lnTo>
                  <a:pt x="37" y="3"/>
                </a:lnTo>
                <a:lnTo>
                  <a:pt x="40" y="3"/>
                </a:lnTo>
                <a:lnTo>
                  <a:pt x="45" y="1"/>
                </a:lnTo>
                <a:lnTo>
                  <a:pt x="52" y="1"/>
                </a:lnTo>
                <a:lnTo>
                  <a:pt x="54" y="1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6" name="Freeform 291"/>
          <p:cNvSpPr>
            <a:spLocks noEditPoints="1"/>
          </p:cNvSpPr>
          <p:nvPr/>
        </p:nvSpPr>
        <p:spPr bwMode="auto">
          <a:xfrm>
            <a:off x="-3709775" y="2235250"/>
            <a:ext cx="536607" cy="337196"/>
          </a:xfrm>
          <a:custGeom>
            <a:avLst/>
            <a:gdLst>
              <a:gd name="T0" fmla="*/ 52 w 102"/>
              <a:gd name="T1" fmla="*/ 60 h 63"/>
              <a:gd name="T2" fmla="*/ 49 w 102"/>
              <a:gd name="T3" fmla="*/ 63 h 63"/>
              <a:gd name="T4" fmla="*/ 30 w 102"/>
              <a:gd name="T5" fmla="*/ 57 h 63"/>
              <a:gd name="T6" fmla="*/ 34 w 102"/>
              <a:gd name="T7" fmla="*/ 60 h 63"/>
              <a:gd name="T8" fmla="*/ 60 w 102"/>
              <a:gd name="T9" fmla="*/ 55 h 63"/>
              <a:gd name="T10" fmla="*/ 64 w 102"/>
              <a:gd name="T11" fmla="*/ 57 h 63"/>
              <a:gd name="T12" fmla="*/ 58 w 102"/>
              <a:gd name="T13" fmla="*/ 57 h 63"/>
              <a:gd name="T14" fmla="*/ 23 w 102"/>
              <a:gd name="T15" fmla="*/ 55 h 63"/>
              <a:gd name="T16" fmla="*/ 27 w 102"/>
              <a:gd name="T17" fmla="*/ 59 h 63"/>
              <a:gd name="T18" fmla="*/ 41 w 102"/>
              <a:gd name="T19" fmla="*/ 54 h 63"/>
              <a:gd name="T20" fmla="*/ 38 w 102"/>
              <a:gd name="T21" fmla="*/ 62 h 63"/>
              <a:gd name="T22" fmla="*/ 39 w 102"/>
              <a:gd name="T23" fmla="*/ 55 h 63"/>
              <a:gd name="T24" fmla="*/ 101 w 102"/>
              <a:gd name="T25" fmla="*/ 55 h 63"/>
              <a:gd name="T26" fmla="*/ 96 w 102"/>
              <a:gd name="T27" fmla="*/ 51 h 63"/>
              <a:gd name="T28" fmla="*/ 39 w 102"/>
              <a:gd name="T29" fmla="*/ 51 h 63"/>
              <a:gd name="T30" fmla="*/ 34 w 102"/>
              <a:gd name="T31" fmla="*/ 55 h 63"/>
              <a:gd name="T32" fmla="*/ 25 w 102"/>
              <a:gd name="T33" fmla="*/ 49 h 63"/>
              <a:gd name="T34" fmla="*/ 33 w 102"/>
              <a:gd name="T35" fmla="*/ 46 h 63"/>
              <a:gd name="T36" fmla="*/ 66 w 102"/>
              <a:gd name="T37" fmla="*/ 43 h 63"/>
              <a:gd name="T38" fmla="*/ 64 w 102"/>
              <a:gd name="T39" fmla="*/ 43 h 63"/>
              <a:gd name="T40" fmla="*/ 36 w 102"/>
              <a:gd name="T41" fmla="*/ 40 h 63"/>
              <a:gd name="T42" fmla="*/ 34 w 102"/>
              <a:gd name="T43" fmla="*/ 38 h 63"/>
              <a:gd name="T44" fmla="*/ 64 w 102"/>
              <a:gd name="T45" fmla="*/ 35 h 63"/>
              <a:gd name="T46" fmla="*/ 64 w 102"/>
              <a:gd name="T47" fmla="*/ 41 h 63"/>
              <a:gd name="T48" fmla="*/ 61 w 102"/>
              <a:gd name="T49" fmla="*/ 44 h 63"/>
              <a:gd name="T50" fmla="*/ 63 w 102"/>
              <a:gd name="T51" fmla="*/ 51 h 63"/>
              <a:gd name="T52" fmla="*/ 57 w 102"/>
              <a:gd name="T53" fmla="*/ 59 h 63"/>
              <a:gd name="T54" fmla="*/ 52 w 102"/>
              <a:gd name="T55" fmla="*/ 55 h 63"/>
              <a:gd name="T56" fmla="*/ 45 w 102"/>
              <a:gd name="T57" fmla="*/ 52 h 63"/>
              <a:gd name="T58" fmla="*/ 44 w 102"/>
              <a:gd name="T59" fmla="*/ 44 h 63"/>
              <a:gd name="T60" fmla="*/ 42 w 102"/>
              <a:gd name="T61" fmla="*/ 41 h 63"/>
              <a:gd name="T62" fmla="*/ 49 w 102"/>
              <a:gd name="T63" fmla="*/ 38 h 63"/>
              <a:gd name="T64" fmla="*/ 50 w 102"/>
              <a:gd name="T65" fmla="*/ 41 h 63"/>
              <a:gd name="T66" fmla="*/ 55 w 102"/>
              <a:gd name="T67" fmla="*/ 40 h 63"/>
              <a:gd name="T68" fmla="*/ 60 w 102"/>
              <a:gd name="T69" fmla="*/ 33 h 63"/>
              <a:gd name="T70" fmla="*/ 42 w 102"/>
              <a:gd name="T71" fmla="*/ 11 h 63"/>
              <a:gd name="T72" fmla="*/ 36 w 102"/>
              <a:gd name="T73" fmla="*/ 0 h 63"/>
              <a:gd name="T74" fmla="*/ 34 w 102"/>
              <a:gd name="T75" fmla="*/ 8 h 63"/>
              <a:gd name="T76" fmla="*/ 31 w 102"/>
              <a:gd name="T77" fmla="*/ 19 h 63"/>
              <a:gd name="T78" fmla="*/ 39 w 102"/>
              <a:gd name="T79" fmla="*/ 25 h 63"/>
              <a:gd name="T80" fmla="*/ 38 w 102"/>
              <a:gd name="T81" fmla="*/ 32 h 63"/>
              <a:gd name="T82" fmla="*/ 31 w 102"/>
              <a:gd name="T83" fmla="*/ 32 h 63"/>
              <a:gd name="T84" fmla="*/ 28 w 102"/>
              <a:gd name="T85" fmla="*/ 40 h 63"/>
              <a:gd name="T86" fmla="*/ 27 w 102"/>
              <a:gd name="T87" fmla="*/ 43 h 63"/>
              <a:gd name="T88" fmla="*/ 22 w 102"/>
              <a:gd name="T89" fmla="*/ 48 h 63"/>
              <a:gd name="T90" fmla="*/ 19 w 102"/>
              <a:gd name="T91" fmla="*/ 55 h 63"/>
              <a:gd name="T92" fmla="*/ 23 w 102"/>
              <a:gd name="T93" fmla="*/ 59 h 63"/>
              <a:gd name="T94" fmla="*/ 20 w 102"/>
              <a:gd name="T95" fmla="*/ 60 h 63"/>
              <a:gd name="T96" fmla="*/ 11 w 102"/>
              <a:gd name="T97" fmla="*/ 59 h 63"/>
              <a:gd name="T98" fmla="*/ 6 w 102"/>
              <a:gd name="T99" fmla="*/ 54 h 63"/>
              <a:gd name="T100" fmla="*/ 0 w 102"/>
              <a:gd name="T101" fmla="*/ 44 h 63"/>
              <a:gd name="T102" fmla="*/ 1 w 102"/>
              <a:gd name="T103" fmla="*/ 24 h 63"/>
              <a:gd name="T104" fmla="*/ 8 w 102"/>
              <a:gd name="T105" fmla="*/ 25 h 63"/>
              <a:gd name="T106" fmla="*/ 12 w 102"/>
              <a:gd name="T107" fmla="*/ 21 h 63"/>
              <a:gd name="T108" fmla="*/ 17 w 102"/>
              <a:gd name="T109" fmla="*/ 16 h 63"/>
              <a:gd name="T110" fmla="*/ 8 w 102"/>
              <a:gd name="T111" fmla="*/ 22 h 63"/>
              <a:gd name="T112" fmla="*/ 3 w 102"/>
              <a:gd name="T113" fmla="*/ 19 h 63"/>
              <a:gd name="T114" fmla="*/ 14 w 102"/>
              <a:gd name="T115" fmla="*/ 13 h 63"/>
              <a:gd name="T116" fmla="*/ 27 w 102"/>
              <a:gd name="T117" fmla="*/ 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2" h="63">
                <a:moveTo>
                  <a:pt x="45" y="57"/>
                </a:moveTo>
                <a:lnTo>
                  <a:pt x="47" y="59"/>
                </a:lnTo>
                <a:lnTo>
                  <a:pt x="50" y="60"/>
                </a:lnTo>
                <a:lnTo>
                  <a:pt x="50" y="60"/>
                </a:lnTo>
                <a:lnTo>
                  <a:pt x="52" y="60"/>
                </a:lnTo>
                <a:lnTo>
                  <a:pt x="53" y="62"/>
                </a:lnTo>
                <a:lnTo>
                  <a:pt x="53" y="63"/>
                </a:lnTo>
                <a:lnTo>
                  <a:pt x="50" y="63"/>
                </a:lnTo>
                <a:lnTo>
                  <a:pt x="50" y="63"/>
                </a:lnTo>
                <a:lnTo>
                  <a:pt x="49" y="63"/>
                </a:lnTo>
                <a:lnTo>
                  <a:pt x="42" y="62"/>
                </a:lnTo>
                <a:lnTo>
                  <a:pt x="42" y="59"/>
                </a:lnTo>
                <a:lnTo>
                  <a:pt x="42" y="57"/>
                </a:lnTo>
                <a:lnTo>
                  <a:pt x="45" y="57"/>
                </a:lnTo>
                <a:close/>
                <a:moveTo>
                  <a:pt x="30" y="57"/>
                </a:moveTo>
                <a:lnTo>
                  <a:pt x="31" y="57"/>
                </a:lnTo>
                <a:lnTo>
                  <a:pt x="33" y="59"/>
                </a:lnTo>
                <a:lnTo>
                  <a:pt x="33" y="59"/>
                </a:lnTo>
                <a:lnTo>
                  <a:pt x="34" y="60"/>
                </a:lnTo>
                <a:lnTo>
                  <a:pt x="34" y="60"/>
                </a:lnTo>
                <a:lnTo>
                  <a:pt x="33" y="60"/>
                </a:lnTo>
                <a:lnTo>
                  <a:pt x="33" y="60"/>
                </a:lnTo>
                <a:lnTo>
                  <a:pt x="30" y="57"/>
                </a:lnTo>
                <a:lnTo>
                  <a:pt x="30" y="57"/>
                </a:lnTo>
                <a:close/>
                <a:moveTo>
                  <a:pt x="60" y="55"/>
                </a:moveTo>
                <a:lnTo>
                  <a:pt x="61" y="55"/>
                </a:lnTo>
                <a:lnTo>
                  <a:pt x="63" y="55"/>
                </a:lnTo>
                <a:lnTo>
                  <a:pt x="63" y="57"/>
                </a:lnTo>
                <a:lnTo>
                  <a:pt x="64" y="57"/>
                </a:lnTo>
                <a:lnTo>
                  <a:pt x="64" y="57"/>
                </a:lnTo>
                <a:lnTo>
                  <a:pt x="63" y="57"/>
                </a:lnTo>
                <a:lnTo>
                  <a:pt x="61" y="57"/>
                </a:lnTo>
                <a:lnTo>
                  <a:pt x="58" y="59"/>
                </a:lnTo>
                <a:lnTo>
                  <a:pt x="58" y="59"/>
                </a:lnTo>
                <a:lnTo>
                  <a:pt x="58" y="57"/>
                </a:lnTo>
                <a:lnTo>
                  <a:pt x="58" y="57"/>
                </a:lnTo>
                <a:lnTo>
                  <a:pt x="60" y="57"/>
                </a:lnTo>
                <a:lnTo>
                  <a:pt x="60" y="55"/>
                </a:lnTo>
                <a:lnTo>
                  <a:pt x="60" y="55"/>
                </a:lnTo>
                <a:close/>
                <a:moveTo>
                  <a:pt x="23" y="55"/>
                </a:moveTo>
                <a:lnTo>
                  <a:pt x="25" y="55"/>
                </a:lnTo>
                <a:lnTo>
                  <a:pt x="27" y="57"/>
                </a:lnTo>
                <a:lnTo>
                  <a:pt x="28" y="59"/>
                </a:lnTo>
                <a:lnTo>
                  <a:pt x="28" y="59"/>
                </a:lnTo>
                <a:lnTo>
                  <a:pt x="27" y="59"/>
                </a:lnTo>
                <a:lnTo>
                  <a:pt x="27" y="59"/>
                </a:lnTo>
                <a:lnTo>
                  <a:pt x="25" y="59"/>
                </a:lnTo>
                <a:lnTo>
                  <a:pt x="23" y="55"/>
                </a:lnTo>
                <a:lnTo>
                  <a:pt x="23" y="55"/>
                </a:lnTo>
                <a:close/>
                <a:moveTo>
                  <a:pt x="41" y="54"/>
                </a:moveTo>
                <a:lnTo>
                  <a:pt x="41" y="54"/>
                </a:lnTo>
                <a:lnTo>
                  <a:pt x="41" y="55"/>
                </a:lnTo>
                <a:lnTo>
                  <a:pt x="38" y="60"/>
                </a:lnTo>
                <a:lnTo>
                  <a:pt x="38" y="62"/>
                </a:lnTo>
                <a:lnTo>
                  <a:pt x="38" y="62"/>
                </a:lnTo>
                <a:lnTo>
                  <a:pt x="36" y="60"/>
                </a:lnTo>
                <a:lnTo>
                  <a:pt x="36" y="60"/>
                </a:lnTo>
                <a:lnTo>
                  <a:pt x="38" y="59"/>
                </a:lnTo>
                <a:lnTo>
                  <a:pt x="38" y="57"/>
                </a:lnTo>
                <a:lnTo>
                  <a:pt x="39" y="55"/>
                </a:lnTo>
                <a:lnTo>
                  <a:pt x="41" y="54"/>
                </a:lnTo>
                <a:close/>
                <a:moveTo>
                  <a:pt x="96" y="51"/>
                </a:moveTo>
                <a:lnTo>
                  <a:pt x="102" y="54"/>
                </a:lnTo>
                <a:lnTo>
                  <a:pt x="102" y="55"/>
                </a:lnTo>
                <a:lnTo>
                  <a:pt x="101" y="55"/>
                </a:lnTo>
                <a:lnTo>
                  <a:pt x="101" y="57"/>
                </a:lnTo>
                <a:lnTo>
                  <a:pt x="98" y="55"/>
                </a:lnTo>
                <a:lnTo>
                  <a:pt x="94" y="54"/>
                </a:lnTo>
                <a:lnTo>
                  <a:pt x="96" y="52"/>
                </a:lnTo>
                <a:lnTo>
                  <a:pt x="96" y="51"/>
                </a:lnTo>
                <a:close/>
                <a:moveTo>
                  <a:pt x="36" y="44"/>
                </a:moveTo>
                <a:lnTo>
                  <a:pt x="36" y="44"/>
                </a:lnTo>
                <a:lnTo>
                  <a:pt x="38" y="46"/>
                </a:lnTo>
                <a:lnTo>
                  <a:pt x="38" y="48"/>
                </a:lnTo>
                <a:lnTo>
                  <a:pt x="39" y="51"/>
                </a:lnTo>
                <a:lnTo>
                  <a:pt x="39" y="51"/>
                </a:lnTo>
                <a:lnTo>
                  <a:pt x="39" y="52"/>
                </a:lnTo>
                <a:lnTo>
                  <a:pt x="39" y="54"/>
                </a:lnTo>
                <a:lnTo>
                  <a:pt x="36" y="55"/>
                </a:lnTo>
                <a:lnTo>
                  <a:pt x="34" y="55"/>
                </a:lnTo>
                <a:lnTo>
                  <a:pt x="31" y="55"/>
                </a:lnTo>
                <a:lnTo>
                  <a:pt x="27" y="54"/>
                </a:lnTo>
                <a:lnTo>
                  <a:pt x="27" y="52"/>
                </a:lnTo>
                <a:lnTo>
                  <a:pt x="27" y="52"/>
                </a:lnTo>
                <a:lnTo>
                  <a:pt x="25" y="49"/>
                </a:lnTo>
                <a:lnTo>
                  <a:pt x="25" y="46"/>
                </a:lnTo>
                <a:lnTo>
                  <a:pt x="27" y="46"/>
                </a:lnTo>
                <a:lnTo>
                  <a:pt x="31" y="44"/>
                </a:lnTo>
                <a:lnTo>
                  <a:pt x="33" y="44"/>
                </a:lnTo>
                <a:lnTo>
                  <a:pt x="33" y="46"/>
                </a:lnTo>
                <a:lnTo>
                  <a:pt x="34" y="46"/>
                </a:lnTo>
                <a:lnTo>
                  <a:pt x="36" y="44"/>
                </a:lnTo>
                <a:close/>
                <a:moveTo>
                  <a:pt x="64" y="43"/>
                </a:moveTo>
                <a:lnTo>
                  <a:pt x="64" y="43"/>
                </a:lnTo>
                <a:lnTo>
                  <a:pt x="66" y="43"/>
                </a:lnTo>
                <a:lnTo>
                  <a:pt x="66" y="44"/>
                </a:lnTo>
                <a:lnTo>
                  <a:pt x="64" y="46"/>
                </a:lnTo>
                <a:lnTo>
                  <a:pt x="64" y="46"/>
                </a:lnTo>
                <a:lnTo>
                  <a:pt x="64" y="44"/>
                </a:lnTo>
                <a:lnTo>
                  <a:pt x="64" y="43"/>
                </a:lnTo>
                <a:lnTo>
                  <a:pt x="64" y="43"/>
                </a:lnTo>
                <a:close/>
                <a:moveTo>
                  <a:pt x="34" y="36"/>
                </a:moveTo>
                <a:lnTo>
                  <a:pt x="36" y="38"/>
                </a:lnTo>
                <a:lnTo>
                  <a:pt x="38" y="38"/>
                </a:lnTo>
                <a:lnTo>
                  <a:pt x="36" y="40"/>
                </a:lnTo>
                <a:lnTo>
                  <a:pt x="36" y="41"/>
                </a:lnTo>
                <a:lnTo>
                  <a:pt x="36" y="41"/>
                </a:lnTo>
                <a:lnTo>
                  <a:pt x="34" y="41"/>
                </a:lnTo>
                <a:lnTo>
                  <a:pt x="34" y="40"/>
                </a:lnTo>
                <a:lnTo>
                  <a:pt x="34" y="38"/>
                </a:lnTo>
                <a:lnTo>
                  <a:pt x="34" y="36"/>
                </a:lnTo>
                <a:lnTo>
                  <a:pt x="34" y="36"/>
                </a:lnTo>
                <a:close/>
                <a:moveTo>
                  <a:pt x="61" y="33"/>
                </a:moveTo>
                <a:lnTo>
                  <a:pt x="63" y="35"/>
                </a:lnTo>
                <a:lnTo>
                  <a:pt x="64" y="35"/>
                </a:lnTo>
                <a:lnTo>
                  <a:pt x="64" y="35"/>
                </a:lnTo>
                <a:lnTo>
                  <a:pt x="64" y="35"/>
                </a:lnTo>
                <a:lnTo>
                  <a:pt x="64" y="36"/>
                </a:lnTo>
                <a:lnTo>
                  <a:pt x="64" y="38"/>
                </a:lnTo>
                <a:lnTo>
                  <a:pt x="64" y="41"/>
                </a:lnTo>
                <a:lnTo>
                  <a:pt x="64" y="43"/>
                </a:lnTo>
                <a:lnTo>
                  <a:pt x="64" y="43"/>
                </a:lnTo>
                <a:lnTo>
                  <a:pt x="63" y="44"/>
                </a:lnTo>
                <a:lnTo>
                  <a:pt x="63" y="44"/>
                </a:lnTo>
                <a:lnTo>
                  <a:pt x="61" y="44"/>
                </a:lnTo>
                <a:lnTo>
                  <a:pt x="60" y="46"/>
                </a:lnTo>
                <a:lnTo>
                  <a:pt x="60" y="48"/>
                </a:lnTo>
                <a:lnTo>
                  <a:pt x="60" y="48"/>
                </a:lnTo>
                <a:lnTo>
                  <a:pt x="61" y="49"/>
                </a:lnTo>
                <a:lnTo>
                  <a:pt x="63" y="51"/>
                </a:lnTo>
                <a:lnTo>
                  <a:pt x="61" y="52"/>
                </a:lnTo>
                <a:lnTo>
                  <a:pt x="58" y="52"/>
                </a:lnTo>
                <a:lnTo>
                  <a:pt x="57" y="55"/>
                </a:lnTo>
                <a:lnTo>
                  <a:pt x="57" y="57"/>
                </a:lnTo>
                <a:lnTo>
                  <a:pt x="57" y="59"/>
                </a:lnTo>
                <a:lnTo>
                  <a:pt x="57" y="60"/>
                </a:lnTo>
                <a:lnTo>
                  <a:pt x="55" y="62"/>
                </a:lnTo>
                <a:lnTo>
                  <a:pt x="52" y="59"/>
                </a:lnTo>
                <a:lnTo>
                  <a:pt x="52" y="57"/>
                </a:lnTo>
                <a:lnTo>
                  <a:pt x="52" y="55"/>
                </a:lnTo>
                <a:lnTo>
                  <a:pt x="52" y="55"/>
                </a:lnTo>
                <a:lnTo>
                  <a:pt x="50" y="52"/>
                </a:lnTo>
                <a:lnTo>
                  <a:pt x="49" y="52"/>
                </a:lnTo>
                <a:lnTo>
                  <a:pt x="47" y="52"/>
                </a:lnTo>
                <a:lnTo>
                  <a:pt x="45" y="52"/>
                </a:lnTo>
                <a:lnTo>
                  <a:pt x="45" y="52"/>
                </a:lnTo>
                <a:lnTo>
                  <a:pt x="44" y="51"/>
                </a:lnTo>
                <a:lnTo>
                  <a:pt x="44" y="48"/>
                </a:lnTo>
                <a:lnTo>
                  <a:pt x="44" y="46"/>
                </a:lnTo>
                <a:lnTo>
                  <a:pt x="44" y="44"/>
                </a:lnTo>
                <a:lnTo>
                  <a:pt x="44" y="44"/>
                </a:lnTo>
                <a:lnTo>
                  <a:pt x="42" y="44"/>
                </a:lnTo>
                <a:lnTo>
                  <a:pt x="42" y="43"/>
                </a:lnTo>
                <a:lnTo>
                  <a:pt x="41" y="41"/>
                </a:lnTo>
                <a:lnTo>
                  <a:pt x="42" y="41"/>
                </a:lnTo>
                <a:lnTo>
                  <a:pt x="45" y="41"/>
                </a:lnTo>
                <a:lnTo>
                  <a:pt x="45" y="41"/>
                </a:lnTo>
                <a:lnTo>
                  <a:pt x="47" y="41"/>
                </a:lnTo>
                <a:lnTo>
                  <a:pt x="49" y="38"/>
                </a:lnTo>
                <a:lnTo>
                  <a:pt x="49" y="38"/>
                </a:lnTo>
                <a:lnTo>
                  <a:pt x="49" y="38"/>
                </a:lnTo>
                <a:lnTo>
                  <a:pt x="50" y="36"/>
                </a:lnTo>
                <a:lnTo>
                  <a:pt x="52" y="38"/>
                </a:lnTo>
                <a:lnTo>
                  <a:pt x="50" y="40"/>
                </a:lnTo>
                <a:lnTo>
                  <a:pt x="50" y="41"/>
                </a:lnTo>
                <a:lnTo>
                  <a:pt x="53" y="43"/>
                </a:lnTo>
                <a:lnTo>
                  <a:pt x="53" y="43"/>
                </a:lnTo>
                <a:lnTo>
                  <a:pt x="55" y="41"/>
                </a:lnTo>
                <a:lnTo>
                  <a:pt x="55" y="40"/>
                </a:lnTo>
                <a:lnTo>
                  <a:pt x="55" y="40"/>
                </a:lnTo>
                <a:lnTo>
                  <a:pt x="55" y="38"/>
                </a:lnTo>
                <a:lnTo>
                  <a:pt x="55" y="38"/>
                </a:lnTo>
                <a:lnTo>
                  <a:pt x="55" y="36"/>
                </a:lnTo>
                <a:lnTo>
                  <a:pt x="57" y="35"/>
                </a:lnTo>
                <a:lnTo>
                  <a:pt x="60" y="33"/>
                </a:lnTo>
                <a:lnTo>
                  <a:pt x="61" y="33"/>
                </a:lnTo>
                <a:close/>
                <a:moveTo>
                  <a:pt x="42" y="10"/>
                </a:moveTo>
                <a:lnTo>
                  <a:pt x="44" y="10"/>
                </a:lnTo>
                <a:lnTo>
                  <a:pt x="42" y="10"/>
                </a:lnTo>
                <a:lnTo>
                  <a:pt x="42" y="11"/>
                </a:lnTo>
                <a:lnTo>
                  <a:pt x="42" y="11"/>
                </a:lnTo>
                <a:lnTo>
                  <a:pt x="39" y="10"/>
                </a:lnTo>
                <a:lnTo>
                  <a:pt x="41" y="10"/>
                </a:lnTo>
                <a:lnTo>
                  <a:pt x="42" y="10"/>
                </a:lnTo>
                <a:close/>
                <a:moveTo>
                  <a:pt x="36" y="0"/>
                </a:moveTo>
                <a:lnTo>
                  <a:pt x="34" y="2"/>
                </a:lnTo>
                <a:lnTo>
                  <a:pt x="34" y="3"/>
                </a:lnTo>
                <a:lnTo>
                  <a:pt x="34" y="3"/>
                </a:lnTo>
                <a:lnTo>
                  <a:pt x="34" y="7"/>
                </a:lnTo>
                <a:lnTo>
                  <a:pt x="34" y="8"/>
                </a:lnTo>
                <a:lnTo>
                  <a:pt x="34" y="11"/>
                </a:lnTo>
                <a:lnTo>
                  <a:pt x="33" y="13"/>
                </a:lnTo>
                <a:lnTo>
                  <a:pt x="33" y="16"/>
                </a:lnTo>
                <a:lnTo>
                  <a:pt x="31" y="16"/>
                </a:lnTo>
                <a:lnTo>
                  <a:pt x="31" y="19"/>
                </a:lnTo>
                <a:lnTo>
                  <a:pt x="31" y="21"/>
                </a:lnTo>
                <a:lnTo>
                  <a:pt x="31" y="24"/>
                </a:lnTo>
                <a:lnTo>
                  <a:pt x="33" y="25"/>
                </a:lnTo>
                <a:lnTo>
                  <a:pt x="34" y="25"/>
                </a:lnTo>
                <a:lnTo>
                  <a:pt x="39" y="25"/>
                </a:lnTo>
                <a:lnTo>
                  <a:pt x="41" y="27"/>
                </a:lnTo>
                <a:lnTo>
                  <a:pt x="41" y="27"/>
                </a:lnTo>
                <a:lnTo>
                  <a:pt x="41" y="29"/>
                </a:lnTo>
                <a:lnTo>
                  <a:pt x="39" y="30"/>
                </a:lnTo>
                <a:lnTo>
                  <a:pt x="38" y="32"/>
                </a:lnTo>
                <a:lnTo>
                  <a:pt x="36" y="32"/>
                </a:lnTo>
                <a:lnTo>
                  <a:pt x="34" y="32"/>
                </a:lnTo>
                <a:lnTo>
                  <a:pt x="33" y="30"/>
                </a:lnTo>
                <a:lnTo>
                  <a:pt x="33" y="32"/>
                </a:lnTo>
                <a:lnTo>
                  <a:pt x="31" y="32"/>
                </a:lnTo>
                <a:lnTo>
                  <a:pt x="31" y="36"/>
                </a:lnTo>
                <a:lnTo>
                  <a:pt x="30" y="40"/>
                </a:lnTo>
                <a:lnTo>
                  <a:pt x="30" y="40"/>
                </a:lnTo>
                <a:lnTo>
                  <a:pt x="28" y="40"/>
                </a:lnTo>
                <a:lnTo>
                  <a:pt x="28" y="40"/>
                </a:lnTo>
                <a:lnTo>
                  <a:pt x="27" y="40"/>
                </a:lnTo>
                <a:lnTo>
                  <a:pt x="27" y="40"/>
                </a:lnTo>
                <a:lnTo>
                  <a:pt x="28" y="41"/>
                </a:lnTo>
                <a:lnTo>
                  <a:pt x="27" y="41"/>
                </a:lnTo>
                <a:lnTo>
                  <a:pt x="27" y="43"/>
                </a:lnTo>
                <a:lnTo>
                  <a:pt x="25" y="43"/>
                </a:lnTo>
                <a:lnTo>
                  <a:pt x="23" y="44"/>
                </a:lnTo>
                <a:lnTo>
                  <a:pt x="22" y="46"/>
                </a:lnTo>
                <a:lnTo>
                  <a:pt x="22" y="46"/>
                </a:lnTo>
                <a:lnTo>
                  <a:pt x="22" y="48"/>
                </a:lnTo>
                <a:lnTo>
                  <a:pt x="22" y="49"/>
                </a:lnTo>
                <a:lnTo>
                  <a:pt x="22" y="51"/>
                </a:lnTo>
                <a:lnTo>
                  <a:pt x="22" y="52"/>
                </a:lnTo>
                <a:lnTo>
                  <a:pt x="20" y="54"/>
                </a:lnTo>
                <a:lnTo>
                  <a:pt x="19" y="55"/>
                </a:lnTo>
                <a:lnTo>
                  <a:pt x="22" y="55"/>
                </a:lnTo>
                <a:lnTo>
                  <a:pt x="22" y="55"/>
                </a:lnTo>
                <a:lnTo>
                  <a:pt x="23" y="57"/>
                </a:lnTo>
                <a:lnTo>
                  <a:pt x="23" y="57"/>
                </a:lnTo>
                <a:lnTo>
                  <a:pt x="23" y="59"/>
                </a:lnTo>
                <a:lnTo>
                  <a:pt x="23" y="60"/>
                </a:lnTo>
                <a:lnTo>
                  <a:pt x="23" y="60"/>
                </a:lnTo>
                <a:lnTo>
                  <a:pt x="22" y="60"/>
                </a:lnTo>
                <a:lnTo>
                  <a:pt x="22" y="60"/>
                </a:lnTo>
                <a:lnTo>
                  <a:pt x="20" y="60"/>
                </a:lnTo>
                <a:lnTo>
                  <a:pt x="17" y="60"/>
                </a:lnTo>
                <a:lnTo>
                  <a:pt x="17" y="60"/>
                </a:lnTo>
                <a:lnTo>
                  <a:pt x="16" y="60"/>
                </a:lnTo>
                <a:lnTo>
                  <a:pt x="11" y="59"/>
                </a:lnTo>
                <a:lnTo>
                  <a:pt x="11" y="59"/>
                </a:lnTo>
                <a:lnTo>
                  <a:pt x="8" y="59"/>
                </a:lnTo>
                <a:lnTo>
                  <a:pt x="8" y="59"/>
                </a:lnTo>
                <a:lnTo>
                  <a:pt x="8" y="57"/>
                </a:lnTo>
                <a:lnTo>
                  <a:pt x="8" y="55"/>
                </a:lnTo>
                <a:lnTo>
                  <a:pt x="6" y="54"/>
                </a:lnTo>
                <a:lnTo>
                  <a:pt x="8" y="54"/>
                </a:lnTo>
                <a:lnTo>
                  <a:pt x="8" y="51"/>
                </a:lnTo>
                <a:lnTo>
                  <a:pt x="8" y="48"/>
                </a:lnTo>
                <a:lnTo>
                  <a:pt x="3" y="46"/>
                </a:lnTo>
                <a:lnTo>
                  <a:pt x="0" y="44"/>
                </a:lnTo>
                <a:lnTo>
                  <a:pt x="1" y="38"/>
                </a:lnTo>
                <a:lnTo>
                  <a:pt x="1" y="36"/>
                </a:lnTo>
                <a:lnTo>
                  <a:pt x="0" y="33"/>
                </a:lnTo>
                <a:lnTo>
                  <a:pt x="0" y="30"/>
                </a:lnTo>
                <a:lnTo>
                  <a:pt x="1" y="24"/>
                </a:lnTo>
                <a:lnTo>
                  <a:pt x="1" y="24"/>
                </a:lnTo>
                <a:lnTo>
                  <a:pt x="3" y="24"/>
                </a:lnTo>
                <a:lnTo>
                  <a:pt x="4" y="25"/>
                </a:lnTo>
                <a:lnTo>
                  <a:pt x="6" y="25"/>
                </a:lnTo>
                <a:lnTo>
                  <a:pt x="8" y="25"/>
                </a:lnTo>
                <a:lnTo>
                  <a:pt x="8" y="25"/>
                </a:lnTo>
                <a:lnTo>
                  <a:pt x="9" y="25"/>
                </a:lnTo>
                <a:lnTo>
                  <a:pt x="9" y="24"/>
                </a:lnTo>
                <a:lnTo>
                  <a:pt x="11" y="21"/>
                </a:lnTo>
                <a:lnTo>
                  <a:pt x="12" y="21"/>
                </a:lnTo>
                <a:lnTo>
                  <a:pt x="14" y="21"/>
                </a:lnTo>
                <a:lnTo>
                  <a:pt x="16" y="21"/>
                </a:lnTo>
                <a:lnTo>
                  <a:pt x="16" y="22"/>
                </a:lnTo>
                <a:lnTo>
                  <a:pt x="16" y="19"/>
                </a:lnTo>
                <a:lnTo>
                  <a:pt x="17" y="16"/>
                </a:lnTo>
                <a:lnTo>
                  <a:pt x="14" y="14"/>
                </a:lnTo>
                <a:lnTo>
                  <a:pt x="12" y="16"/>
                </a:lnTo>
                <a:lnTo>
                  <a:pt x="11" y="18"/>
                </a:lnTo>
                <a:lnTo>
                  <a:pt x="9" y="21"/>
                </a:lnTo>
                <a:lnTo>
                  <a:pt x="8" y="22"/>
                </a:lnTo>
                <a:lnTo>
                  <a:pt x="4" y="22"/>
                </a:lnTo>
                <a:lnTo>
                  <a:pt x="3" y="22"/>
                </a:lnTo>
                <a:lnTo>
                  <a:pt x="3" y="21"/>
                </a:lnTo>
                <a:lnTo>
                  <a:pt x="3" y="19"/>
                </a:lnTo>
                <a:lnTo>
                  <a:pt x="3" y="19"/>
                </a:lnTo>
                <a:lnTo>
                  <a:pt x="4" y="16"/>
                </a:lnTo>
                <a:lnTo>
                  <a:pt x="8" y="13"/>
                </a:lnTo>
                <a:lnTo>
                  <a:pt x="11" y="13"/>
                </a:lnTo>
                <a:lnTo>
                  <a:pt x="12" y="13"/>
                </a:lnTo>
                <a:lnTo>
                  <a:pt x="14" y="13"/>
                </a:lnTo>
                <a:lnTo>
                  <a:pt x="17" y="13"/>
                </a:lnTo>
                <a:lnTo>
                  <a:pt x="19" y="13"/>
                </a:lnTo>
                <a:lnTo>
                  <a:pt x="20" y="11"/>
                </a:lnTo>
                <a:lnTo>
                  <a:pt x="25" y="7"/>
                </a:lnTo>
                <a:lnTo>
                  <a:pt x="27" y="3"/>
                </a:lnTo>
                <a:lnTo>
                  <a:pt x="31" y="3"/>
                </a:lnTo>
                <a:lnTo>
                  <a:pt x="34" y="0"/>
                </a:lnTo>
                <a:lnTo>
                  <a:pt x="36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7" name="Freeform 293"/>
          <p:cNvSpPr>
            <a:spLocks noEditPoints="1"/>
          </p:cNvSpPr>
          <p:nvPr/>
        </p:nvSpPr>
        <p:spPr bwMode="auto">
          <a:xfrm>
            <a:off x="-3883379" y="2529626"/>
            <a:ext cx="694430" cy="792137"/>
          </a:xfrm>
          <a:custGeom>
            <a:avLst/>
            <a:gdLst>
              <a:gd name="T0" fmla="*/ 116 w 132"/>
              <a:gd name="T1" fmla="*/ 22 h 148"/>
              <a:gd name="T2" fmla="*/ 78 w 132"/>
              <a:gd name="T3" fmla="*/ 13 h 148"/>
              <a:gd name="T4" fmla="*/ 113 w 132"/>
              <a:gd name="T5" fmla="*/ 10 h 148"/>
              <a:gd name="T6" fmla="*/ 112 w 132"/>
              <a:gd name="T7" fmla="*/ 15 h 148"/>
              <a:gd name="T8" fmla="*/ 107 w 132"/>
              <a:gd name="T9" fmla="*/ 10 h 148"/>
              <a:gd name="T10" fmla="*/ 37 w 132"/>
              <a:gd name="T11" fmla="*/ 7 h 148"/>
              <a:gd name="T12" fmla="*/ 50 w 132"/>
              <a:gd name="T13" fmla="*/ 5 h 148"/>
              <a:gd name="T14" fmla="*/ 61 w 132"/>
              <a:gd name="T15" fmla="*/ 8 h 148"/>
              <a:gd name="T16" fmla="*/ 74 w 132"/>
              <a:gd name="T17" fmla="*/ 15 h 148"/>
              <a:gd name="T18" fmla="*/ 82 w 132"/>
              <a:gd name="T19" fmla="*/ 22 h 148"/>
              <a:gd name="T20" fmla="*/ 102 w 132"/>
              <a:gd name="T21" fmla="*/ 13 h 148"/>
              <a:gd name="T22" fmla="*/ 121 w 132"/>
              <a:gd name="T23" fmla="*/ 27 h 148"/>
              <a:gd name="T24" fmla="*/ 123 w 132"/>
              <a:gd name="T25" fmla="*/ 41 h 148"/>
              <a:gd name="T26" fmla="*/ 126 w 132"/>
              <a:gd name="T27" fmla="*/ 54 h 148"/>
              <a:gd name="T28" fmla="*/ 127 w 132"/>
              <a:gd name="T29" fmla="*/ 62 h 148"/>
              <a:gd name="T30" fmla="*/ 131 w 132"/>
              <a:gd name="T31" fmla="*/ 71 h 148"/>
              <a:gd name="T32" fmla="*/ 129 w 132"/>
              <a:gd name="T33" fmla="*/ 84 h 148"/>
              <a:gd name="T34" fmla="*/ 124 w 132"/>
              <a:gd name="T35" fmla="*/ 79 h 148"/>
              <a:gd name="T36" fmla="*/ 119 w 132"/>
              <a:gd name="T37" fmla="*/ 84 h 148"/>
              <a:gd name="T38" fmla="*/ 108 w 132"/>
              <a:gd name="T39" fmla="*/ 87 h 148"/>
              <a:gd name="T40" fmla="*/ 102 w 132"/>
              <a:gd name="T41" fmla="*/ 92 h 148"/>
              <a:gd name="T42" fmla="*/ 93 w 132"/>
              <a:gd name="T43" fmla="*/ 95 h 148"/>
              <a:gd name="T44" fmla="*/ 91 w 132"/>
              <a:gd name="T45" fmla="*/ 96 h 148"/>
              <a:gd name="T46" fmla="*/ 96 w 132"/>
              <a:gd name="T47" fmla="*/ 103 h 148"/>
              <a:gd name="T48" fmla="*/ 101 w 132"/>
              <a:gd name="T49" fmla="*/ 111 h 148"/>
              <a:gd name="T50" fmla="*/ 110 w 132"/>
              <a:gd name="T51" fmla="*/ 119 h 148"/>
              <a:gd name="T52" fmla="*/ 115 w 132"/>
              <a:gd name="T53" fmla="*/ 126 h 148"/>
              <a:gd name="T54" fmla="*/ 107 w 132"/>
              <a:gd name="T55" fmla="*/ 131 h 148"/>
              <a:gd name="T56" fmla="*/ 104 w 132"/>
              <a:gd name="T57" fmla="*/ 139 h 148"/>
              <a:gd name="T58" fmla="*/ 104 w 132"/>
              <a:gd name="T59" fmla="*/ 145 h 148"/>
              <a:gd name="T60" fmla="*/ 97 w 132"/>
              <a:gd name="T61" fmla="*/ 142 h 148"/>
              <a:gd name="T62" fmla="*/ 93 w 132"/>
              <a:gd name="T63" fmla="*/ 142 h 148"/>
              <a:gd name="T64" fmla="*/ 77 w 132"/>
              <a:gd name="T65" fmla="*/ 147 h 148"/>
              <a:gd name="T66" fmla="*/ 67 w 132"/>
              <a:gd name="T67" fmla="*/ 144 h 148"/>
              <a:gd name="T68" fmla="*/ 63 w 132"/>
              <a:gd name="T69" fmla="*/ 147 h 148"/>
              <a:gd name="T70" fmla="*/ 56 w 132"/>
              <a:gd name="T71" fmla="*/ 144 h 148"/>
              <a:gd name="T72" fmla="*/ 49 w 132"/>
              <a:gd name="T73" fmla="*/ 142 h 148"/>
              <a:gd name="T74" fmla="*/ 41 w 132"/>
              <a:gd name="T75" fmla="*/ 141 h 148"/>
              <a:gd name="T76" fmla="*/ 39 w 132"/>
              <a:gd name="T77" fmla="*/ 142 h 148"/>
              <a:gd name="T78" fmla="*/ 30 w 132"/>
              <a:gd name="T79" fmla="*/ 144 h 148"/>
              <a:gd name="T80" fmla="*/ 26 w 132"/>
              <a:gd name="T81" fmla="*/ 133 h 148"/>
              <a:gd name="T82" fmla="*/ 33 w 132"/>
              <a:gd name="T83" fmla="*/ 117 h 148"/>
              <a:gd name="T84" fmla="*/ 19 w 132"/>
              <a:gd name="T85" fmla="*/ 115 h 148"/>
              <a:gd name="T86" fmla="*/ 14 w 132"/>
              <a:gd name="T87" fmla="*/ 114 h 148"/>
              <a:gd name="T88" fmla="*/ 8 w 132"/>
              <a:gd name="T89" fmla="*/ 108 h 148"/>
              <a:gd name="T90" fmla="*/ 6 w 132"/>
              <a:gd name="T91" fmla="*/ 101 h 148"/>
              <a:gd name="T92" fmla="*/ 8 w 132"/>
              <a:gd name="T93" fmla="*/ 92 h 148"/>
              <a:gd name="T94" fmla="*/ 3 w 132"/>
              <a:gd name="T95" fmla="*/ 85 h 148"/>
              <a:gd name="T96" fmla="*/ 1 w 132"/>
              <a:gd name="T97" fmla="*/ 79 h 148"/>
              <a:gd name="T98" fmla="*/ 6 w 132"/>
              <a:gd name="T99" fmla="*/ 71 h 148"/>
              <a:gd name="T100" fmla="*/ 3 w 132"/>
              <a:gd name="T101" fmla="*/ 63 h 148"/>
              <a:gd name="T102" fmla="*/ 14 w 132"/>
              <a:gd name="T103" fmla="*/ 62 h 148"/>
              <a:gd name="T104" fmla="*/ 15 w 132"/>
              <a:gd name="T105" fmla="*/ 59 h 148"/>
              <a:gd name="T106" fmla="*/ 14 w 132"/>
              <a:gd name="T107" fmla="*/ 52 h 148"/>
              <a:gd name="T108" fmla="*/ 17 w 132"/>
              <a:gd name="T109" fmla="*/ 48 h 148"/>
              <a:gd name="T110" fmla="*/ 19 w 132"/>
              <a:gd name="T111" fmla="*/ 32 h 148"/>
              <a:gd name="T112" fmla="*/ 34 w 132"/>
              <a:gd name="T113" fmla="*/ 32 h 148"/>
              <a:gd name="T114" fmla="*/ 39 w 132"/>
              <a:gd name="T115" fmla="*/ 26 h 148"/>
              <a:gd name="T116" fmla="*/ 55 w 132"/>
              <a:gd name="T117" fmla="*/ 29 h 148"/>
              <a:gd name="T118" fmla="*/ 42 w 132"/>
              <a:gd name="T119" fmla="*/ 15 h 148"/>
              <a:gd name="T120" fmla="*/ 42 w 132"/>
              <a:gd name="T121" fmla="*/ 8 h 148"/>
              <a:gd name="T122" fmla="*/ 37 w 132"/>
              <a:gd name="T123" fmla="*/ 2 h 148"/>
              <a:gd name="T124" fmla="*/ 36 w 132"/>
              <a:gd name="T125" fmla="*/ 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" h="148">
                <a:moveTo>
                  <a:pt x="116" y="19"/>
                </a:moveTo>
                <a:lnTo>
                  <a:pt x="119" y="21"/>
                </a:lnTo>
                <a:lnTo>
                  <a:pt x="121" y="22"/>
                </a:lnTo>
                <a:lnTo>
                  <a:pt x="121" y="22"/>
                </a:lnTo>
                <a:lnTo>
                  <a:pt x="121" y="24"/>
                </a:lnTo>
                <a:lnTo>
                  <a:pt x="121" y="24"/>
                </a:lnTo>
                <a:lnTo>
                  <a:pt x="119" y="24"/>
                </a:lnTo>
                <a:lnTo>
                  <a:pt x="116" y="24"/>
                </a:lnTo>
                <a:lnTo>
                  <a:pt x="116" y="22"/>
                </a:lnTo>
                <a:lnTo>
                  <a:pt x="116" y="21"/>
                </a:lnTo>
                <a:lnTo>
                  <a:pt x="116" y="21"/>
                </a:lnTo>
                <a:lnTo>
                  <a:pt x="116" y="21"/>
                </a:lnTo>
                <a:lnTo>
                  <a:pt x="115" y="19"/>
                </a:lnTo>
                <a:lnTo>
                  <a:pt x="116" y="19"/>
                </a:lnTo>
                <a:close/>
                <a:moveTo>
                  <a:pt x="75" y="11"/>
                </a:moveTo>
                <a:lnTo>
                  <a:pt x="78" y="11"/>
                </a:lnTo>
                <a:lnTo>
                  <a:pt x="78" y="13"/>
                </a:lnTo>
                <a:lnTo>
                  <a:pt x="78" y="13"/>
                </a:lnTo>
                <a:lnTo>
                  <a:pt x="77" y="13"/>
                </a:lnTo>
                <a:lnTo>
                  <a:pt x="75" y="13"/>
                </a:lnTo>
                <a:lnTo>
                  <a:pt x="75" y="13"/>
                </a:lnTo>
                <a:lnTo>
                  <a:pt x="75" y="11"/>
                </a:lnTo>
                <a:lnTo>
                  <a:pt x="75" y="11"/>
                </a:lnTo>
                <a:close/>
                <a:moveTo>
                  <a:pt x="110" y="8"/>
                </a:moveTo>
                <a:lnTo>
                  <a:pt x="110" y="8"/>
                </a:lnTo>
                <a:lnTo>
                  <a:pt x="110" y="10"/>
                </a:lnTo>
                <a:lnTo>
                  <a:pt x="113" y="10"/>
                </a:lnTo>
                <a:lnTo>
                  <a:pt x="113" y="10"/>
                </a:lnTo>
                <a:lnTo>
                  <a:pt x="113" y="11"/>
                </a:lnTo>
                <a:lnTo>
                  <a:pt x="113" y="11"/>
                </a:lnTo>
                <a:lnTo>
                  <a:pt x="112" y="13"/>
                </a:lnTo>
                <a:lnTo>
                  <a:pt x="112" y="13"/>
                </a:lnTo>
                <a:lnTo>
                  <a:pt x="113" y="15"/>
                </a:lnTo>
                <a:lnTo>
                  <a:pt x="115" y="15"/>
                </a:lnTo>
                <a:lnTo>
                  <a:pt x="113" y="16"/>
                </a:lnTo>
                <a:lnTo>
                  <a:pt x="112" y="15"/>
                </a:lnTo>
                <a:lnTo>
                  <a:pt x="110" y="15"/>
                </a:lnTo>
                <a:lnTo>
                  <a:pt x="110" y="16"/>
                </a:lnTo>
                <a:lnTo>
                  <a:pt x="108" y="16"/>
                </a:lnTo>
                <a:lnTo>
                  <a:pt x="107" y="15"/>
                </a:lnTo>
                <a:lnTo>
                  <a:pt x="105" y="15"/>
                </a:lnTo>
                <a:lnTo>
                  <a:pt x="105" y="13"/>
                </a:lnTo>
                <a:lnTo>
                  <a:pt x="107" y="11"/>
                </a:lnTo>
                <a:lnTo>
                  <a:pt x="107" y="11"/>
                </a:lnTo>
                <a:lnTo>
                  <a:pt x="107" y="10"/>
                </a:lnTo>
                <a:lnTo>
                  <a:pt x="107" y="8"/>
                </a:lnTo>
                <a:lnTo>
                  <a:pt x="108" y="8"/>
                </a:lnTo>
                <a:lnTo>
                  <a:pt x="110" y="8"/>
                </a:lnTo>
                <a:close/>
                <a:moveTo>
                  <a:pt x="39" y="7"/>
                </a:moveTo>
                <a:lnTo>
                  <a:pt x="39" y="7"/>
                </a:lnTo>
                <a:lnTo>
                  <a:pt x="41" y="7"/>
                </a:lnTo>
                <a:lnTo>
                  <a:pt x="39" y="8"/>
                </a:lnTo>
                <a:lnTo>
                  <a:pt x="37" y="8"/>
                </a:lnTo>
                <a:lnTo>
                  <a:pt x="37" y="7"/>
                </a:lnTo>
                <a:lnTo>
                  <a:pt x="37" y="7"/>
                </a:lnTo>
                <a:lnTo>
                  <a:pt x="37" y="7"/>
                </a:lnTo>
                <a:lnTo>
                  <a:pt x="39" y="7"/>
                </a:lnTo>
                <a:close/>
                <a:moveTo>
                  <a:pt x="41" y="4"/>
                </a:moveTo>
                <a:lnTo>
                  <a:pt x="44" y="4"/>
                </a:lnTo>
                <a:lnTo>
                  <a:pt x="44" y="4"/>
                </a:lnTo>
                <a:lnTo>
                  <a:pt x="49" y="5"/>
                </a:lnTo>
                <a:lnTo>
                  <a:pt x="50" y="5"/>
                </a:lnTo>
                <a:lnTo>
                  <a:pt x="50" y="5"/>
                </a:lnTo>
                <a:lnTo>
                  <a:pt x="53" y="5"/>
                </a:lnTo>
                <a:lnTo>
                  <a:pt x="55" y="5"/>
                </a:lnTo>
                <a:lnTo>
                  <a:pt x="55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8" y="7"/>
                </a:lnTo>
                <a:lnTo>
                  <a:pt x="60" y="7"/>
                </a:lnTo>
                <a:lnTo>
                  <a:pt x="61" y="8"/>
                </a:lnTo>
                <a:lnTo>
                  <a:pt x="61" y="10"/>
                </a:lnTo>
                <a:lnTo>
                  <a:pt x="60" y="11"/>
                </a:lnTo>
                <a:lnTo>
                  <a:pt x="58" y="11"/>
                </a:lnTo>
                <a:lnTo>
                  <a:pt x="63" y="11"/>
                </a:lnTo>
                <a:lnTo>
                  <a:pt x="63" y="13"/>
                </a:lnTo>
                <a:lnTo>
                  <a:pt x="63" y="13"/>
                </a:lnTo>
                <a:lnTo>
                  <a:pt x="66" y="13"/>
                </a:lnTo>
                <a:lnTo>
                  <a:pt x="71" y="15"/>
                </a:lnTo>
                <a:lnTo>
                  <a:pt x="74" y="15"/>
                </a:lnTo>
                <a:lnTo>
                  <a:pt x="75" y="15"/>
                </a:lnTo>
                <a:lnTo>
                  <a:pt x="75" y="16"/>
                </a:lnTo>
                <a:lnTo>
                  <a:pt x="75" y="18"/>
                </a:lnTo>
                <a:lnTo>
                  <a:pt x="72" y="19"/>
                </a:lnTo>
                <a:lnTo>
                  <a:pt x="72" y="21"/>
                </a:lnTo>
                <a:lnTo>
                  <a:pt x="74" y="21"/>
                </a:lnTo>
                <a:lnTo>
                  <a:pt x="77" y="21"/>
                </a:lnTo>
                <a:lnTo>
                  <a:pt x="80" y="22"/>
                </a:lnTo>
                <a:lnTo>
                  <a:pt x="82" y="22"/>
                </a:lnTo>
                <a:lnTo>
                  <a:pt x="85" y="19"/>
                </a:lnTo>
                <a:lnTo>
                  <a:pt x="86" y="19"/>
                </a:lnTo>
                <a:lnTo>
                  <a:pt x="91" y="18"/>
                </a:lnTo>
                <a:lnTo>
                  <a:pt x="91" y="18"/>
                </a:lnTo>
                <a:lnTo>
                  <a:pt x="94" y="16"/>
                </a:lnTo>
                <a:lnTo>
                  <a:pt x="94" y="15"/>
                </a:lnTo>
                <a:lnTo>
                  <a:pt x="97" y="13"/>
                </a:lnTo>
                <a:lnTo>
                  <a:pt x="101" y="13"/>
                </a:lnTo>
                <a:lnTo>
                  <a:pt x="102" y="13"/>
                </a:lnTo>
                <a:lnTo>
                  <a:pt x="104" y="13"/>
                </a:lnTo>
                <a:lnTo>
                  <a:pt x="105" y="16"/>
                </a:lnTo>
                <a:lnTo>
                  <a:pt x="110" y="19"/>
                </a:lnTo>
                <a:lnTo>
                  <a:pt x="115" y="18"/>
                </a:lnTo>
                <a:lnTo>
                  <a:pt x="116" y="21"/>
                </a:lnTo>
                <a:lnTo>
                  <a:pt x="116" y="24"/>
                </a:lnTo>
                <a:lnTo>
                  <a:pt x="118" y="26"/>
                </a:lnTo>
                <a:lnTo>
                  <a:pt x="118" y="26"/>
                </a:lnTo>
                <a:lnTo>
                  <a:pt x="121" y="27"/>
                </a:lnTo>
                <a:lnTo>
                  <a:pt x="123" y="27"/>
                </a:lnTo>
                <a:lnTo>
                  <a:pt x="123" y="27"/>
                </a:lnTo>
                <a:lnTo>
                  <a:pt x="123" y="29"/>
                </a:lnTo>
                <a:lnTo>
                  <a:pt x="123" y="30"/>
                </a:lnTo>
                <a:lnTo>
                  <a:pt x="124" y="35"/>
                </a:lnTo>
                <a:lnTo>
                  <a:pt x="124" y="37"/>
                </a:lnTo>
                <a:lnTo>
                  <a:pt x="124" y="37"/>
                </a:lnTo>
                <a:lnTo>
                  <a:pt x="124" y="40"/>
                </a:lnTo>
                <a:lnTo>
                  <a:pt x="123" y="41"/>
                </a:lnTo>
                <a:lnTo>
                  <a:pt x="121" y="41"/>
                </a:lnTo>
                <a:lnTo>
                  <a:pt x="119" y="43"/>
                </a:lnTo>
                <a:lnTo>
                  <a:pt x="119" y="43"/>
                </a:lnTo>
                <a:lnTo>
                  <a:pt x="121" y="46"/>
                </a:lnTo>
                <a:lnTo>
                  <a:pt x="126" y="48"/>
                </a:lnTo>
                <a:lnTo>
                  <a:pt x="127" y="51"/>
                </a:lnTo>
                <a:lnTo>
                  <a:pt x="126" y="52"/>
                </a:lnTo>
                <a:lnTo>
                  <a:pt x="126" y="54"/>
                </a:lnTo>
                <a:lnTo>
                  <a:pt x="126" y="54"/>
                </a:lnTo>
                <a:lnTo>
                  <a:pt x="127" y="56"/>
                </a:lnTo>
                <a:lnTo>
                  <a:pt x="127" y="56"/>
                </a:lnTo>
                <a:lnTo>
                  <a:pt x="129" y="57"/>
                </a:lnTo>
                <a:lnTo>
                  <a:pt x="127" y="57"/>
                </a:lnTo>
                <a:lnTo>
                  <a:pt x="129" y="59"/>
                </a:lnTo>
                <a:lnTo>
                  <a:pt x="129" y="59"/>
                </a:lnTo>
                <a:lnTo>
                  <a:pt x="129" y="59"/>
                </a:lnTo>
                <a:lnTo>
                  <a:pt x="129" y="60"/>
                </a:lnTo>
                <a:lnTo>
                  <a:pt x="127" y="62"/>
                </a:lnTo>
                <a:lnTo>
                  <a:pt x="127" y="62"/>
                </a:lnTo>
                <a:lnTo>
                  <a:pt x="127" y="63"/>
                </a:lnTo>
                <a:lnTo>
                  <a:pt x="127" y="65"/>
                </a:lnTo>
                <a:lnTo>
                  <a:pt x="127" y="67"/>
                </a:lnTo>
                <a:lnTo>
                  <a:pt x="129" y="67"/>
                </a:lnTo>
                <a:lnTo>
                  <a:pt x="129" y="68"/>
                </a:lnTo>
                <a:lnTo>
                  <a:pt x="129" y="70"/>
                </a:lnTo>
                <a:lnTo>
                  <a:pt x="129" y="70"/>
                </a:lnTo>
                <a:lnTo>
                  <a:pt x="131" y="71"/>
                </a:lnTo>
                <a:lnTo>
                  <a:pt x="132" y="71"/>
                </a:lnTo>
                <a:lnTo>
                  <a:pt x="132" y="73"/>
                </a:lnTo>
                <a:lnTo>
                  <a:pt x="132" y="74"/>
                </a:lnTo>
                <a:lnTo>
                  <a:pt x="132" y="78"/>
                </a:lnTo>
                <a:lnTo>
                  <a:pt x="132" y="79"/>
                </a:lnTo>
                <a:lnTo>
                  <a:pt x="131" y="82"/>
                </a:lnTo>
                <a:lnTo>
                  <a:pt x="131" y="82"/>
                </a:lnTo>
                <a:lnTo>
                  <a:pt x="129" y="82"/>
                </a:lnTo>
                <a:lnTo>
                  <a:pt x="129" y="84"/>
                </a:lnTo>
                <a:lnTo>
                  <a:pt x="129" y="84"/>
                </a:lnTo>
                <a:lnTo>
                  <a:pt x="127" y="82"/>
                </a:lnTo>
                <a:lnTo>
                  <a:pt x="127" y="82"/>
                </a:lnTo>
                <a:lnTo>
                  <a:pt x="127" y="81"/>
                </a:lnTo>
                <a:lnTo>
                  <a:pt x="127" y="81"/>
                </a:lnTo>
                <a:lnTo>
                  <a:pt x="126" y="81"/>
                </a:lnTo>
                <a:lnTo>
                  <a:pt x="126" y="79"/>
                </a:lnTo>
                <a:lnTo>
                  <a:pt x="126" y="79"/>
                </a:lnTo>
                <a:lnTo>
                  <a:pt x="124" y="79"/>
                </a:lnTo>
                <a:lnTo>
                  <a:pt x="123" y="79"/>
                </a:lnTo>
                <a:lnTo>
                  <a:pt x="123" y="79"/>
                </a:lnTo>
                <a:lnTo>
                  <a:pt x="121" y="79"/>
                </a:lnTo>
                <a:lnTo>
                  <a:pt x="123" y="81"/>
                </a:lnTo>
                <a:lnTo>
                  <a:pt x="123" y="81"/>
                </a:lnTo>
                <a:lnTo>
                  <a:pt x="124" y="81"/>
                </a:lnTo>
                <a:lnTo>
                  <a:pt x="124" y="82"/>
                </a:lnTo>
                <a:lnTo>
                  <a:pt x="121" y="82"/>
                </a:lnTo>
                <a:lnTo>
                  <a:pt x="119" y="84"/>
                </a:lnTo>
                <a:lnTo>
                  <a:pt x="118" y="84"/>
                </a:lnTo>
                <a:lnTo>
                  <a:pt x="116" y="84"/>
                </a:lnTo>
                <a:lnTo>
                  <a:pt x="113" y="85"/>
                </a:lnTo>
                <a:lnTo>
                  <a:pt x="112" y="85"/>
                </a:lnTo>
                <a:lnTo>
                  <a:pt x="112" y="85"/>
                </a:lnTo>
                <a:lnTo>
                  <a:pt x="110" y="87"/>
                </a:lnTo>
                <a:lnTo>
                  <a:pt x="110" y="87"/>
                </a:lnTo>
                <a:lnTo>
                  <a:pt x="110" y="87"/>
                </a:lnTo>
                <a:lnTo>
                  <a:pt x="108" y="87"/>
                </a:lnTo>
                <a:lnTo>
                  <a:pt x="108" y="87"/>
                </a:lnTo>
                <a:lnTo>
                  <a:pt x="108" y="87"/>
                </a:lnTo>
                <a:lnTo>
                  <a:pt x="107" y="87"/>
                </a:lnTo>
                <a:lnTo>
                  <a:pt x="107" y="87"/>
                </a:lnTo>
                <a:lnTo>
                  <a:pt x="107" y="89"/>
                </a:lnTo>
                <a:lnTo>
                  <a:pt x="104" y="90"/>
                </a:lnTo>
                <a:lnTo>
                  <a:pt x="104" y="90"/>
                </a:lnTo>
                <a:lnTo>
                  <a:pt x="104" y="90"/>
                </a:lnTo>
                <a:lnTo>
                  <a:pt x="102" y="92"/>
                </a:lnTo>
                <a:lnTo>
                  <a:pt x="102" y="90"/>
                </a:lnTo>
                <a:lnTo>
                  <a:pt x="101" y="90"/>
                </a:lnTo>
                <a:lnTo>
                  <a:pt x="99" y="92"/>
                </a:lnTo>
                <a:lnTo>
                  <a:pt x="99" y="92"/>
                </a:lnTo>
                <a:lnTo>
                  <a:pt x="97" y="92"/>
                </a:lnTo>
                <a:lnTo>
                  <a:pt x="96" y="92"/>
                </a:lnTo>
                <a:lnTo>
                  <a:pt x="94" y="93"/>
                </a:lnTo>
                <a:lnTo>
                  <a:pt x="94" y="95"/>
                </a:lnTo>
                <a:lnTo>
                  <a:pt x="93" y="95"/>
                </a:lnTo>
                <a:lnTo>
                  <a:pt x="93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3"/>
                </a:lnTo>
                <a:lnTo>
                  <a:pt x="91" y="95"/>
                </a:lnTo>
                <a:lnTo>
                  <a:pt x="91" y="95"/>
                </a:lnTo>
                <a:lnTo>
                  <a:pt x="91" y="96"/>
                </a:lnTo>
                <a:lnTo>
                  <a:pt x="93" y="96"/>
                </a:lnTo>
                <a:lnTo>
                  <a:pt x="93" y="98"/>
                </a:lnTo>
                <a:lnTo>
                  <a:pt x="94" y="98"/>
                </a:lnTo>
                <a:lnTo>
                  <a:pt x="96" y="100"/>
                </a:lnTo>
                <a:lnTo>
                  <a:pt x="97" y="101"/>
                </a:lnTo>
                <a:lnTo>
                  <a:pt x="97" y="101"/>
                </a:lnTo>
                <a:lnTo>
                  <a:pt x="96" y="101"/>
                </a:lnTo>
                <a:lnTo>
                  <a:pt x="96" y="101"/>
                </a:lnTo>
                <a:lnTo>
                  <a:pt x="96" y="103"/>
                </a:lnTo>
                <a:lnTo>
                  <a:pt x="94" y="104"/>
                </a:lnTo>
                <a:lnTo>
                  <a:pt x="96" y="104"/>
                </a:lnTo>
                <a:lnTo>
                  <a:pt x="96" y="104"/>
                </a:lnTo>
                <a:lnTo>
                  <a:pt x="96" y="106"/>
                </a:lnTo>
                <a:lnTo>
                  <a:pt x="97" y="106"/>
                </a:lnTo>
                <a:lnTo>
                  <a:pt x="99" y="109"/>
                </a:lnTo>
                <a:lnTo>
                  <a:pt x="99" y="109"/>
                </a:lnTo>
                <a:lnTo>
                  <a:pt x="101" y="111"/>
                </a:lnTo>
                <a:lnTo>
                  <a:pt x="101" y="111"/>
                </a:lnTo>
                <a:lnTo>
                  <a:pt x="102" y="111"/>
                </a:lnTo>
                <a:lnTo>
                  <a:pt x="104" y="112"/>
                </a:lnTo>
                <a:lnTo>
                  <a:pt x="105" y="114"/>
                </a:lnTo>
                <a:lnTo>
                  <a:pt x="107" y="115"/>
                </a:lnTo>
                <a:lnTo>
                  <a:pt x="108" y="115"/>
                </a:lnTo>
                <a:lnTo>
                  <a:pt x="108" y="117"/>
                </a:lnTo>
                <a:lnTo>
                  <a:pt x="108" y="117"/>
                </a:lnTo>
                <a:lnTo>
                  <a:pt x="110" y="119"/>
                </a:lnTo>
                <a:lnTo>
                  <a:pt x="110" y="119"/>
                </a:lnTo>
                <a:lnTo>
                  <a:pt x="112" y="119"/>
                </a:lnTo>
                <a:lnTo>
                  <a:pt x="113" y="120"/>
                </a:lnTo>
                <a:lnTo>
                  <a:pt x="115" y="120"/>
                </a:lnTo>
                <a:lnTo>
                  <a:pt x="115" y="122"/>
                </a:lnTo>
                <a:lnTo>
                  <a:pt x="115" y="122"/>
                </a:lnTo>
                <a:lnTo>
                  <a:pt x="115" y="123"/>
                </a:lnTo>
                <a:lnTo>
                  <a:pt x="115" y="125"/>
                </a:lnTo>
                <a:lnTo>
                  <a:pt x="115" y="125"/>
                </a:lnTo>
                <a:lnTo>
                  <a:pt x="115" y="126"/>
                </a:lnTo>
                <a:lnTo>
                  <a:pt x="113" y="126"/>
                </a:lnTo>
                <a:lnTo>
                  <a:pt x="113" y="126"/>
                </a:lnTo>
                <a:lnTo>
                  <a:pt x="110" y="125"/>
                </a:lnTo>
                <a:lnTo>
                  <a:pt x="110" y="125"/>
                </a:lnTo>
                <a:lnTo>
                  <a:pt x="110" y="125"/>
                </a:lnTo>
                <a:lnTo>
                  <a:pt x="110" y="128"/>
                </a:lnTo>
                <a:lnTo>
                  <a:pt x="108" y="130"/>
                </a:lnTo>
                <a:lnTo>
                  <a:pt x="108" y="130"/>
                </a:lnTo>
                <a:lnTo>
                  <a:pt x="107" y="131"/>
                </a:lnTo>
                <a:lnTo>
                  <a:pt x="105" y="131"/>
                </a:lnTo>
                <a:lnTo>
                  <a:pt x="105" y="131"/>
                </a:lnTo>
                <a:lnTo>
                  <a:pt x="102" y="133"/>
                </a:lnTo>
                <a:lnTo>
                  <a:pt x="101" y="133"/>
                </a:lnTo>
                <a:lnTo>
                  <a:pt x="101" y="134"/>
                </a:lnTo>
                <a:lnTo>
                  <a:pt x="101" y="134"/>
                </a:lnTo>
                <a:lnTo>
                  <a:pt x="102" y="136"/>
                </a:lnTo>
                <a:lnTo>
                  <a:pt x="104" y="137"/>
                </a:lnTo>
                <a:lnTo>
                  <a:pt x="104" y="139"/>
                </a:lnTo>
                <a:lnTo>
                  <a:pt x="102" y="141"/>
                </a:lnTo>
                <a:lnTo>
                  <a:pt x="102" y="141"/>
                </a:lnTo>
                <a:lnTo>
                  <a:pt x="102" y="141"/>
                </a:lnTo>
                <a:lnTo>
                  <a:pt x="104" y="141"/>
                </a:lnTo>
                <a:lnTo>
                  <a:pt x="104" y="142"/>
                </a:lnTo>
                <a:lnTo>
                  <a:pt x="104" y="142"/>
                </a:lnTo>
                <a:lnTo>
                  <a:pt x="104" y="144"/>
                </a:lnTo>
                <a:lnTo>
                  <a:pt x="104" y="145"/>
                </a:lnTo>
                <a:lnTo>
                  <a:pt x="104" y="145"/>
                </a:lnTo>
                <a:lnTo>
                  <a:pt x="104" y="145"/>
                </a:lnTo>
                <a:lnTo>
                  <a:pt x="102" y="145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4"/>
                </a:lnTo>
                <a:lnTo>
                  <a:pt x="101" y="142"/>
                </a:lnTo>
                <a:lnTo>
                  <a:pt x="99" y="142"/>
                </a:lnTo>
                <a:lnTo>
                  <a:pt x="97" y="142"/>
                </a:lnTo>
                <a:lnTo>
                  <a:pt x="97" y="142"/>
                </a:lnTo>
                <a:lnTo>
                  <a:pt x="96" y="142"/>
                </a:lnTo>
                <a:lnTo>
                  <a:pt x="96" y="142"/>
                </a:lnTo>
                <a:lnTo>
                  <a:pt x="94" y="142"/>
                </a:lnTo>
                <a:lnTo>
                  <a:pt x="93" y="142"/>
                </a:lnTo>
                <a:lnTo>
                  <a:pt x="93" y="141"/>
                </a:lnTo>
                <a:lnTo>
                  <a:pt x="93" y="141"/>
                </a:lnTo>
                <a:lnTo>
                  <a:pt x="93" y="142"/>
                </a:lnTo>
                <a:lnTo>
                  <a:pt x="93" y="142"/>
                </a:lnTo>
                <a:lnTo>
                  <a:pt x="85" y="144"/>
                </a:lnTo>
                <a:lnTo>
                  <a:pt x="83" y="144"/>
                </a:lnTo>
                <a:lnTo>
                  <a:pt x="82" y="145"/>
                </a:lnTo>
                <a:lnTo>
                  <a:pt x="80" y="145"/>
                </a:lnTo>
                <a:lnTo>
                  <a:pt x="80" y="145"/>
                </a:lnTo>
                <a:lnTo>
                  <a:pt x="78" y="147"/>
                </a:lnTo>
                <a:lnTo>
                  <a:pt x="78" y="147"/>
                </a:lnTo>
                <a:lnTo>
                  <a:pt x="77" y="147"/>
                </a:lnTo>
                <a:lnTo>
                  <a:pt x="77" y="147"/>
                </a:lnTo>
                <a:lnTo>
                  <a:pt x="75" y="147"/>
                </a:lnTo>
                <a:lnTo>
                  <a:pt x="74" y="147"/>
                </a:lnTo>
                <a:lnTo>
                  <a:pt x="74" y="147"/>
                </a:lnTo>
                <a:lnTo>
                  <a:pt x="74" y="145"/>
                </a:lnTo>
                <a:lnTo>
                  <a:pt x="72" y="145"/>
                </a:lnTo>
                <a:lnTo>
                  <a:pt x="72" y="145"/>
                </a:lnTo>
                <a:lnTo>
                  <a:pt x="71" y="145"/>
                </a:lnTo>
                <a:lnTo>
                  <a:pt x="71" y="144"/>
                </a:lnTo>
                <a:lnTo>
                  <a:pt x="67" y="144"/>
                </a:lnTo>
                <a:lnTo>
                  <a:pt x="67" y="144"/>
                </a:lnTo>
                <a:lnTo>
                  <a:pt x="66" y="144"/>
                </a:lnTo>
                <a:lnTo>
                  <a:pt x="66" y="147"/>
                </a:lnTo>
                <a:lnTo>
                  <a:pt x="66" y="147"/>
                </a:lnTo>
                <a:lnTo>
                  <a:pt x="64" y="148"/>
                </a:lnTo>
                <a:lnTo>
                  <a:pt x="64" y="148"/>
                </a:lnTo>
                <a:lnTo>
                  <a:pt x="63" y="148"/>
                </a:lnTo>
                <a:lnTo>
                  <a:pt x="63" y="148"/>
                </a:lnTo>
                <a:lnTo>
                  <a:pt x="63" y="147"/>
                </a:lnTo>
                <a:lnTo>
                  <a:pt x="63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7"/>
                </a:lnTo>
                <a:lnTo>
                  <a:pt x="61" y="145"/>
                </a:lnTo>
                <a:lnTo>
                  <a:pt x="61" y="145"/>
                </a:lnTo>
                <a:lnTo>
                  <a:pt x="60" y="145"/>
                </a:lnTo>
                <a:lnTo>
                  <a:pt x="58" y="144"/>
                </a:lnTo>
                <a:lnTo>
                  <a:pt x="56" y="144"/>
                </a:lnTo>
                <a:lnTo>
                  <a:pt x="56" y="144"/>
                </a:lnTo>
                <a:lnTo>
                  <a:pt x="56" y="144"/>
                </a:lnTo>
                <a:lnTo>
                  <a:pt x="55" y="144"/>
                </a:lnTo>
                <a:lnTo>
                  <a:pt x="53" y="142"/>
                </a:lnTo>
                <a:lnTo>
                  <a:pt x="52" y="142"/>
                </a:lnTo>
                <a:lnTo>
                  <a:pt x="49" y="141"/>
                </a:lnTo>
                <a:lnTo>
                  <a:pt x="49" y="141"/>
                </a:lnTo>
                <a:lnTo>
                  <a:pt x="47" y="141"/>
                </a:lnTo>
                <a:lnTo>
                  <a:pt x="49" y="142"/>
                </a:lnTo>
                <a:lnTo>
                  <a:pt x="47" y="142"/>
                </a:lnTo>
                <a:lnTo>
                  <a:pt x="44" y="142"/>
                </a:lnTo>
                <a:lnTo>
                  <a:pt x="44" y="142"/>
                </a:lnTo>
                <a:lnTo>
                  <a:pt x="44" y="142"/>
                </a:lnTo>
                <a:lnTo>
                  <a:pt x="42" y="141"/>
                </a:lnTo>
                <a:lnTo>
                  <a:pt x="42" y="141"/>
                </a:lnTo>
                <a:lnTo>
                  <a:pt x="42" y="142"/>
                </a:lnTo>
                <a:lnTo>
                  <a:pt x="42" y="142"/>
                </a:lnTo>
                <a:lnTo>
                  <a:pt x="41" y="141"/>
                </a:lnTo>
                <a:lnTo>
                  <a:pt x="39" y="141"/>
                </a:lnTo>
                <a:lnTo>
                  <a:pt x="39" y="141"/>
                </a:lnTo>
                <a:lnTo>
                  <a:pt x="37" y="141"/>
                </a:lnTo>
                <a:lnTo>
                  <a:pt x="37" y="142"/>
                </a:lnTo>
                <a:lnTo>
                  <a:pt x="37" y="142"/>
                </a:lnTo>
                <a:lnTo>
                  <a:pt x="37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2"/>
                </a:lnTo>
                <a:lnTo>
                  <a:pt x="39" y="144"/>
                </a:lnTo>
                <a:lnTo>
                  <a:pt x="37" y="144"/>
                </a:lnTo>
                <a:lnTo>
                  <a:pt x="37" y="144"/>
                </a:lnTo>
                <a:lnTo>
                  <a:pt x="37" y="144"/>
                </a:lnTo>
                <a:lnTo>
                  <a:pt x="36" y="144"/>
                </a:lnTo>
                <a:lnTo>
                  <a:pt x="34" y="144"/>
                </a:lnTo>
                <a:lnTo>
                  <a:pt x="33" y="144"/>
                </a:lnTo>
                <a:lnTo>
                  <a:pt x="30" y="144"/>
                </a:lnTo>
                <a:lnTo>
                  <a:pt x="26" y="144"/>
                </a:lnTo>
                <a:lnTo>
                  <a:pt x="26" y="144"/>
                </a:lnTo>
                <a:lnTo>
                  <a:pt x="25" y="144"/>
                </a:lnTo>
                <a:lnTo>
                  <a:pt x="25" y="142"/>
                </a:lnTo>
                <a:lnTo>
                  <a:pt x="25" y="141"/>
                </a:lnTo>
                <a:lnTo>
                  <a:pt x="25" y="137"/>
                </a:lnTo>
                <a:lnTo>
                  <a:pt x="26" y="136"/>
                </a:lnTo>
                <a:lnTo>
                  <a:pt x="25" y="134"/>
                </a:lnTo>
                <a:lnTo>
                  <a:pt x="26" y="133"/>
                </a:lnTo>
                <a:lnTo>
                  <a:pt x="26" y="131"/>
                </a:lnTo>
                <a:lnTo>
                  <a:pt x="28" y="128"/>
                </a:lnTo>
                <a:lnTo>
                  <a:pt x="28" y="126"/>
                </a:lnTo>
                <a:lnTo>
                  <a:pt x="30" y="125"/>
                </a:lnTo>
                <a:lnTo>
                  <a:pt x="30" y="123"/>
                </a:lnTo>
                <a:lnTo>
                  <a:pt x="33" y="120"/>
                </a:lnTo>
                <a:lnTo>
                  <a:pt x="33" y="120"/>
                </a:lnTo>
                <a:lnTo>
                  <a:pt x="33" y="119"/>
                </a:lnTo>
                <a:lnTo>
                  <a:pt x="33" y="117"/>
                </a:lnTo>
                <a:lnTo>
                  <a:pt x="31" y="117"/>
                </a:lnTo>
                <a:lnTo>
                  <a:pt x="28" y="117"/>
                </a:lnTo>
                <a:lnTo>
                  <a:pt x="26" y="117"/>
                </a:lnTo>
                <a:lnTo>
                  <a:pt x="25" y="115"/>
                </a:lnTo>
                <a:lnTo>
                  <a:pt x="23" y="114"/>
                </a:lnTo>
                <a:lnTo>
                  <a:pt x="23" y="114"/>
                </a:lnTo>
                <a:lnTo>
                  <a:pt x="22" y="115"/>
                </a:lnTo>
                <a:lnTo>
                  <a:pt x="20" y="115"/>
                </a:lnTo>
                <a:lnTo>
                  <a:pt x="19" y="115"/>
                </a:lnTo>
                <a:lnTo>
                  <a:pt x="19" y="115"/>
                </a:lnTo>
                <a:lnTo>
                  <a:pt x="17" y="115"/>
                </a:lnTo>
                <a:lnTo>
                  <a:pt x="17" y="115"/>
                </a:lnTo>
                <a:lnTo>
                  <a:pt x="17" y="114"/>
                </a:lnTo>
                <a:lnTo>
                  <a:pt x="17" y="114"/>
                </a:lnTo>
                <a:lnTo>
                  <a:pt x="15" y="114"/>
                </a:lnTo>
                <a:lnTo>
                  <a:pt x="15" y="114"/>
                </a:lnTo>
                <a:lnTo>
                  <a:pt x="14" y="114"/>
                </a:lnTo>
                <a:lnTo>
                  <a:pt x="14" y="114"/>
                </a:lnTo>
                <a:lnTo>
                  <a:pt x="14" y="114"/>
                </a:lnTo>
                <a:lnTo>
                  <a:pt x="11" y="112"/>
                </a:lnTo>
                <a:lnTo>
                  <a:pt x="11" y="112"/>
                </a:lnTo>
                <a:lnTo>
                  <a:pt x="11" y="111"/>
                </a:lnTo>
                <a:lnTo>
                  <a:pt x="11" y="111"/>
                </a:lnTo>
                <a:lnTo>
                  <a:pt x="9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8" y="106"/>
                </a:lnTo>
                <a:lnTo>
                  <a:pt x="9" y="106"/>
                </a:lnTo>
                <a:lnTo>
                  <a:pt x="9" y="104"/>
                </a:lnTo>
                <a:lnTo>
                  <a:pt x="9" y="104"/>
                </a:lnTo>
                <a:lnTo>
                  <a:pt x="9" y="103"/>
                </a:lnTo>
                <a:lnTo>
                  <a:pt x="9" y="103"/>
                </a:lnTo>
                <a:lnTo>
                  <a:pt x="9" y="103"/>
                </a:lnTo>
                <a:lnTo>
                  <a:pt x="8" y="101"/>
                </a:lnTo>
                <a:lnTo>
                  <a:pt x="6" y="101"/>
                </a:lnTo>
                <a:lnTo>
                  <a:pt x="6" y="100"/>
                </a:lnTo>
                <a:lnTo>
                  <a:pt x="4" y="100"/>
                </a:lnTo>
                <a:lnTo>
                  <a:pt x="4" y="98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5"/>
                </a:lnTo>
                <a:lnTo>
                  <a:pt x="8" y="93"/>
                </a:lnTo>
                <a:lnTo>
                  <a:pt x="8" y="92"/>
                </a:lnTo>
                <a:lnTo>
                  <a:pt x="8" y="90"/>
                </a:lnTo>
                <a:lnTo>
                  <a:pt x="8" y="90"/>
                </a:lnTo>
                <a:lnTo>
                  <a:pt x="6" y="89"/>
                </a:lnTo>
                <a:lnTo>
                  <a:pt x="4" y="89"/>
                </a:lnTo>
                <a:lnTo>
                  <a:pt x="4" y="89"/>
                </a:lnTo>
                <a:lnTo>
                  <a:pt x="6" y="87"/>
                </a:lnTo>
                <a:lnTo>
                  <a:pt x="4" y="87"/>
                </a:lnTo>
                <a:lnTo>
                  <a:pt x="4" y="85"/>
                </a:lnTo>
                <a:lnTo>
                  <a:pt x="3" y="85"/>
                </a:lnTo>
                <a:lnTo>
                  <a:pt x="3" y="84"/>
                </a:lnTo>
                <a:lnTo>
                  <a:pt x="3" y="82"/>
                </a:lnTo>
                <a:lnTo>
                  <a:pt x="3" y="81"/>
                </a:lnTo>
                <a:lnTo>
                  <a:pt x="1" y="81"/>
                </a:lnTo>
                <a:lnTo>
                  <a:pt x="1" y="81"/>
                </a:lnTo>
                <a:lnTo>
                  <a:pt x="1" y="79"/>
                </a:lnTo>
                <a:lnTo>
                  <a:pt x="0" y="79"/>
                </a:lnTo>
                <a:lnTo>
                  <a:pt x="1" y="79"/>
                </a:lnTo>
                <a:lnTo>
                  <a:pt x="1" y="79"/>
                </a:lnTo>
                <a:lnTo>
                  <a:pt x="1" y="79"/>
                </a:lnTo>
                <a:lnTo>
                  <a:pt x="4" y="78"/>
                </a:lnTo>
                <a:lnTo>
                  <a:pt x="4" y="76"/>
                </a:lnTo>
                <a:lnTo>
                  <a:pt x="4" y="76"/>
                </a:lnTo>
                <a:lnTo>
                  <a:pt x="4" y="76"/>
                </a:lnTo>
                <a:lnTo>
                  <a:pt x="3" y="76"/>
                </a:lnTo>
                <a:lnTo>
                  <a:pt x="3" y="76"/>
                </a:lnTo>
                <a:lnTo>
                  <a:pt x="4" y="73"/>
                </a:lnTo>
                <a:lnTo>
                  <a:pt x="6" y="71"/>
                </a:lnTo>
                <a:lnTo>
                  <a:pt x="6" y="71"/>
                </a:lnTo>
                <a:lnTo>
                  <a:pt x="6" y="70"/>
                </a:lnTo>
                <a:lnTo>
                  <a:pt x="4" y="70"/>
                </a:lnTo>
                <a:lnTo>
                  <a:pt x="4" y="68"/>
                </a:lnTo>
                <a:lnTo>
                  <a:pt x="4" y="68"/>
                </a:lnTo>
                <a:lnTo>
                  <a:pt x="3" y="67"/>
                </a:lnTo>
                <a:lnTo>
                  <a:pt x="1" y="65"/>
                </a:lnTo>
                <a:lnTo>
                  <a:pt x="1" y="65"/>
                </a:lnTo>
                <a:lnTo>
                  <a:pt x="3" y="63"/>
                </a:lnTo>
                <a:lnTo>
                  <a:pt x="4" y="63"/>
                </a:lnTo>
                <a:lnTo>
                  <a:pt x="4" y="63"/>
                </a:lnTo>
                <a:lnTo>
                  <a:pt x="4" y="63"/>
                </a:lnTo>
                <a:lnTo>
                  <a:pt x="8" y="63"/>
                </a:lnTo>
                <a:lnTo>
                  <a:pt x="8" y="63"/>
                </a:lnTo>
                <a:lnTo>
                  <a:pt x="8" y="63"/>
                </a:lnTo>
                <a:lnTo>
                  <a:pt x="9" y="63"/>
                </a:lnTo>
                <a:lnTo>
                  <a:pt x="11" y="63"/>
                </a:lnTo>
                <a:lnTo>
                  <a:pt x="14" y="62"/>
                </a:lnTo>
                <a:lnTo>
                  <a:pt x="14" y="62"/>
                </a:lnTo>
                <a:lnTo>
                  <a:pt x="14" y="62"/>
                </a:lnTo>
                <a:lnTo>
                  <a:pt x="14" y="60"/>
                </a:lnTo>
                <a:lnTo>
                  <a:pt x="12" y="60"/>
                </a:lnTo>
                <a:lnTo>
                  <a:pt x="12" y="60"/>
                </a:lnTo>
                <a:lnTo>
                  <a:pt x="12" y="59"/>
                </a:lnTo>
                <a:lnTo>
                  <a:pt x="14" y="59"/>
                </a:lnTo>
                <a:lnTo>
                  <a:pt x="14" y="59"/>
                </a:lnTo>
                <a:lnTo>
                  <a:pt x="15" y="59"/>
                </a:lnTo>
                <a:lnTo>
                  <a:pt x="17" y="57"/>
                </a:lnTo>
                <a:lnTo>
                  <a:pt x="17" y="56"/>
                </a:lnTo>
                <a:lnTo>
                  <a:pt x="17" y="54"/>
                </a:lnTo>
                <a:lnTo>
                  <a:pt x="17" y="54"/>
                </a:lnTo>
                <a:lnTo>
                  <a:pt x="17" y="52"/>
                </a:lnTo>
                <a:lnTo>
                  <a:pt x="17" y="52"/>
                </a:lnTo>
                <a:lnTo>
                  <a:pt x="15" y="52"/>
                </a:lnTo>
                <a:lnTo>
                  <a:pt x="14" y="52"/>
                </a:lnTo>
                <a:lnTo>
                  <a:pt x="14" y="52"/>
                </a:lnTo>
                <a:lnTo>
                  <a:pt x="12" y="51"/>
                </a:lnTo>
                <a:lnTo>
                  <a:pt x="12" y="51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4" y="48"/>
                </a:lnTo>
                <a:lnTo>
                  <a:pt x="17" y="48"/>
                </a:lnTo>
                <a:lnTo>
                  <a:pt x="17" y="48"/>
                </a:lnTo>
                <a:lnTo>
                  <a:pt x="17" y="46"/>
                </a:lnTo>
                <a:lnTo>
                  <a:pt x="19" y="43"/>
                </a:lnTo>
                <a:lnTo>
                  <a:pt x="20" y="41"/>
                </a:lnTo>
                <a:lnTo>
                  <a:pt x="20" y="41"/>
                </a:lnTo>
                <a:lnTo>
                  <a:pt x="20" y="38"/>
                </a:lnTo>
                <a:lnTo>
                  <a:pt x="20" y="35"/>
                </a:lnTo>
                <a:lnTo>
                  <a:pt x="19" y="35"/>
                </a:lnTo>
                <a:lnTo>
                  <a:pt x="17" y="33"/>
                </a:lnTo>
                <a:lnTo>
                  <a:pt x="19" y="32"/>
                </a:lnTo>
                <a:lnTo>
                  <a:pt x="19" y="30"/>
                </a:lnTo>
                <a:lnTo>
                  <a:pt x="20" y="29"/>
                </a:lnTo>
                <a:lnTo>
                  <a:pt x="22" y="27"/>
                </a:lnTo>
                <a:lnTo>
                  <a:pt x="26" y="27"/>
                </a:lnTo>
                <a:lnTo>
                  <a:pt x="31" y="27"/>
                </a:lnTo>
                <a:lnTo>
                  <a:pt x="34" y="30"/>
                </a:lnTo>
                <a:lnTo>
                  <a:pt x="33" y="32"/>
                </a:lnTo>
                <a:lnTo>
                  <a:pt x="34" y="33"/>
                </a:lnTo>
                <a:lnTo>
                  <a:pt x="34" y="32"/>
                </a:lnTo>
                <a:lnTo>
                  <a:pt x="36" y="32"/>
                </a:lnTo>
                <a:lnTo>
                  <a:pt x="36" y="30"/>
                </a:lnTo>
                <a:lnTo>
                  <a:pt x="36" y="29"/>
                </a:lnTo>
                <a:lnTo>
                  <a:pt x="37" y="30"/>
                </a:lnTo>
                <a:lnTo>
                  <a:pt x="39" y="30"/>
                </a:lnTo>
                <a:lnTo>
                  <a:pt x="39" y="33"/>
                </a:lnTo>
                <a:lnTo>
                  <a:pt x="39" y="30"/>
                </a:lnTo>
                <a:lnTo>
                  <a:pt x="39" y="29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lnTo>
                  <a:pt x="44" y="24"/>
                </a:lnTo>
                <a:lnTo>
                  <a:pt x="49" y="24"/>
                </a:lnTo>
                <a:lnTo>
                  <a:pt x="50" y="26"/>
                </a:lnTo>
                <a:lnTo>
                  <a:pt x="55" y="29"/>
                </a:lnTo>
                <a:lnTo>
                  <a:pt x="55" y="30"/>
                </a:lnTo>
                <a:lnTo>
                  <a:pt x="56" y="30"/>
                </a:lnTo>
                <a:lnTo>
                  <a:pt x="55" y="29"/>
                </a:lnTo>
                <a:lnTo>
                  <a:pt x="50" y="24"/>
                </a:lnTo>
                <a:lnTo>
                  <a:pt x="49" y="24"/>
                </a:lnTo>
                <a:lnTo>
                  <a:pt x="47" y="24"/>
                </a:lnTo>
                <a:lnTo>
                  <a:pt x="45" y="22"/>
                </a:lnTo>
                <a:lnTo>
                  <a:pt x="45" y="22"/>
                </a:lnTo>
                <a:lnTo>
                  <a:pt x="44" y="21"/>
                </a:lnTo>
                <a:lnTo>
                  <a:pt x="44" y="16"/>
                </a:lnTo>
                <a:lnTo>
                  <a:pt x="44" y="16"/>
                </a:lnTo>
                <a:lnTo>
                  <a:pt x="42" y="15"/>
                </a:lnTo>
                <a:lnTo>
                  <a:pt x="42" y="16"/>
                </a:lnTo>
                <a:lnTo>
                  <a:pt x="41" y="16"/>
                </a:lnTo>
                <a:lnTo>
                  <a:pt x="41" y="15"/>
                </a:lnTo>
                <a:lnTo>
                  <a:pt x="41" y="13"/>
                </a:lnTo>
                <a:lnTo>
                  <a:pt x="44" y="13"/>
                </a:lnTo>
                <a:lnTo>
                  <a:pt x="45" y="11"/>
                </a:lnTo>
                <a:lnTo>
                  <a:pt x="45" y="11"/>
                </a:lnTo>
                <a:lnTo>
                  <a:pt x="44" y="10"/>
                </a:lnTo>
                <a:lnTo>
                  <a:pt x="42" y="8"/>
                </a:lnTo>
                <a:lnTo>
                  <a:pt x="41" y="5"/>
                </a:lnTo>
                <a:lnTo>
                  <a:pt x="41" y="4"/>
                </a:lnTo>
                <a:close/>
                <a:moveTo>
                  <a:pt x="41" y="4"/>
                </a:moveTo>
                <a:lnTo>
                  <a:pt x="41" y="4"/>
                </a:lnTo>
                <a:lnTo>
                  <a:pt x="41" y="4"/>
                </a:lnTo>
                <a:lnTo>
                  <a:pt x="41" y="4"/>
                </a:lnTo>
                <a:close/>
                <a:moveTo>
                  <a:pt x="37" y="0"/>
                </a:moveTo>
                <a:lnTo>
                  <a:pt x="37" y="0"/>
                </a:lnTo>
                <a:lnTo>
                  <a:pt x="37" y="2"/>
                </a:lnTo>
                <a:lnTo>
                  <a:pt x="37" y="2"/>
                </a:lnTo>
                <a:lnTo>
                  <a:pt x="37" y="4"/>
                </a:lnTo>
                <a:lnTo>
                  <a:pt x="37" y="4"/>
                </a:lnTo>
                <a:lnTo>
                  <a:pt x="41" y="4"/>
                </a:lnTo>
                <a:lnTo>
                  <a:pt x="41" y="4"/>
                </a:lnTo>
                <a:lnTo>
                  <a:pt x="36" y="5"/>
                </a:lnTo>
                <a:lnTo>
                  <a:pt x="36" y="5"/>
                </a:lnTo>
                <a:lnTo>
                  <a:pt x="36" y="7"/>
                </a:lnTo>
                <a:lnTo>
                  <a:pt x="36" y="4"/>
                </a:lnTo>
                <a:lnTo>
                  <a:pt x="3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8" name="Freeform 294"/>
          <p:cNvSpPr>
            <a:spLocks/>
          </p:cNvSpPr>
          <p:nvPr/>
        </p:nvSpPr>
        <p:spPr bwMode="auto">
          <a:xfrm>
            <a:off x="-3404645" y="2952454"/>
            <a:ext cx="505040" cy="246204"/>
          </a:xfrm>
          <a:custGeom>
            <a:avLst/>
            <a:gdLst>
              <a:gd name="T0" fmla="*/ 35 w 96"/>
              <a:gd name="T1" fmla="*/ 0 h 46"/>
              <a:gd name="T2" fmla="*/ 36 w 96"/>
              <a:gd name="T3" fmla="*/ 3 h 46"/>
              <a:gd name="T4" fmla="*/ 38 w 96"/>
              <a:gd name="T5" fmla="*/ 3 h 46"/>
              <a:gd name="T6" fmla="*/ 41 w 96"/>
              <a:gd name="T7" fmla="*/ 2 h 46"/>
              <a:gd name="T8" fmla="*/ 46 w 96"/>
              <a:gd name="T9" fmla="*/ 2 h 46"/>
              <a:gd name="T10" fmla="*/ 47 w 96"/>
              <a:gd name="T11" fmla="*/ 5 h 46"/>
              <a:gd name="T12" fmla="*/ 54 w 96"/>
              <a:gd name="T13" fmla="*/ 6 h 46"/>
              <a:gd name="T14" fmla="*/ 57 w 96"/>
              <a:gd name="T15" fmla="*/ 8 h 46"/>
              <a:gd name="T16" fmla="*/ 62 w 96"/>
              <a:gd name="T17" fmla="*/ 8 h 46"/>
              <a:gd name="T18" fmla="*/ 62 w 96"/>
              <a:gd name="T19" fmla="*/ 10 h 46"/>
              <a:gd name="T20" fmla="*/ 60 w 96"/>
              <a:gd name="T21" fmla="*/ 13 h 46"/>
              <a:gd name="T22" fmla="*/ 63 w 96"/>
              <a:gd name="T23" fmla="*/ 14 h 46"/>
              <a:gd name="T24" fmla="*/ 66 w 96"/>
              <a:gd name="T25" fmla="*/ 17 h 46"/>
              <a:gd name="T26" fmla="*/ 71 w 96"/>
              <a:gd name="T27" fmla="*/ 16 h 46"/>
              <a:gd name="T28" fmla="*/ 69 w 96"/>
              <a:gd name="T29" fmla="*/ 11 h 46"/>
              <a:gd name="T30" fmla="*/ 77 w 96"/>
              <a:gd name="T31" fmla="*/ 14 h 46"/>
              <a:gd name="T32" fmla="*/ 81 w 96"/>
              <a:gd name="T33" fmla="*/ 14 h 46"/>
              <a:gd name="T34" fmla="*/ 79 w 96"/>
              <a:gd name="T35" fmla="*/ 17 h 46"/>
              <a:gd name="T36" fmla="*/ 82 w 96"/>
              <a:gd name="T37" fmla="*/ 19 h 46"/>
              <a:gd name="T38" fmla="*/ 85 w 96"/>
              <a:gd name="T39" fmla="*/ 19 h 46"/>
              <a:gd name="T40" fmla="*/ 87 w 96"/>
              <a:gd name="T41" fmla="*/ 21 h 46"/>
              <a:gd name="T42" fmla="*/ 90 w 96"/>
              <a:gd name="T43" fmla="*/ 21 h 46"/>
              <a:gd name="T44" fmla="*/ 93 w 96"/>
              <a:gd name="T45" fmla="*/ 24 h 46"/>
              <a:gd name="T46" fmla="*/ 96 w 96"/>
              <a:gd name="T47" fmla="*/ 29 h 46"/>
              <a:gd name="T48" fmla="*/ 93 w 96"/>
              <a:gd name="T49" fmla="*/ 29 h 46"/>
              <a:gd name="T50" fmla="*/ 90 w 96"/>
              <a:gd name="T51" fmla="*/ 32 h 46"/>
              <a:gd name="T52" fmla="*/ 87 w 96"/>
              <a:gd name="T53" fmla="*/ 35 h 46"/>
              <a:gd name="T54" fmla="*/ 84 w 96"/>
              <a:gd name="T55" fmla="*/ 38 h 46"/>
              <a:gd name="T56" fmla="*/ 82 w 96"/>
              <a:gd name="T57" fmla="*/ 41 h 46"/>
              <a:gd name="T58" fmla="*/ 73 w 96"/>
              <a:gd name="T59" fmla="*/ 41 h 46"/>
              <a:gd name="T60" fmla="*/ 69 w 96"/>
              <a:gd name="T61" fmla="*/ 46 h 46"/>
              <a:gd name="T62" fmla="*/ 66 w 96"/>
              <a:gd name="T63" fmla="*/ 44 h 46"/>
              <a:gd name="T64" fmla="*/ 63 w 96"/>
              <a:gd name="T65" fmla="*/ 43 h 46"/>
              <a:gd name="T66" fmla="*/ 57 w 96"/>
              <a:gd name="T67" fmla="*/ 43 h 46"/>
              <a:gd name="T68" fmla="*/ 51 w 96"/>
              <a:gd name="T69" fmla="*/ 41 h 46"/>
              <a:gd name="T70" fmla="*/ 44 w 96"/>
              <a:gd name="T71" fmla="*/ 40 h 46"/>
              <a:gd name="T72" fmla="*/ 41 w 96"/>
              <a:gd name="T73" fmla="*/ 38 h 46"/>
              <a:gd name="T74" fmla="*/ 40 w 96"/>
              <a:gd name="T75" fmla="*/ 43 h 46"/>
              <a:gd name="T76" fmla="*/ 35 w 96"/>
              <a:gd name="T77" fmla="*/ 46 h 46"/>
              <a:gd name="T78" fmla="*/ 30 w 96"/>
              <a:gd name="T79" fmla="*/ 46 h 46"/>
              <a:gd name="T80" fmla="*/ 25 w 96"/>
              <a:gd name="T81" fmla="*/ 43 h 46"/>
              <a:gd name="T82" fmla="*/ 21 w 96"/>
              <a:gd name="T83" fmla="*/ 40 h 46"/>
              <a:gd name="T84" fmla="*/ 17 w 96"/>
              <a:gd name="T85" fmla="*/ 38 h 46"/>
              <a:gd name="T86" fmla="*/ 13 w 96"/>
              <a:gd name="T87" fmla="*/ 33 h 46"/>
              <a:gd name="T88" fmla="*/ 8 w 96"/>
              <a:gd name="T89" fmla="*/ 30 h 46"/>
              <a:gd name="T90" fmla="*/ 5 w 96"/>
              <a:gd name="T91" fmla="*/ 25 h 46"/>
              <a:gd name="T92" fmla="*/ 5 w 96"/>
              <a:gd name="T93" fmla="*/ 22 h 46"/>
              <a:gd name="T94" fmla="*/ 5 w 96"/>
              <a:gd name="T95" fmla="*/ 21 h 46"/>
              <a:gd name="T96" fmla="*/ 0 w 96"/>
              <a:gd name="T97" fmla="*/ 17 h 46"/>
              <a:gd name="T98" fmla="*/ 0 w 96"/>
              <a:gd name="T99" fmla="*/ 14 h 46"/>
              <a:gd name="T100" fmla="*/ 2 w 96"/>
              <a:gd name="T101" fmla="*/ 14 h 46"/>
              <a:gd name="T102" fmla="*/ 5 w 96"/>
              <a:gd name="T103" fmla="*/ 13 h 46"/>
              <a:gd name="T104" fmla="*/ 10 w 96"/>
              <a:gd name="T105" fmla="*/ 11 h 46"/>
              <a:gd name="T106" fmla="*/ 13 w 96"/>
              <a:gd name="T107" fmla="*/ 11 h 46"/>
              <a:gd name="T108" fmla="*/ 16 w 96"/>
              <a:gd name="T109" fmla="*/ 8 h 46"/>
              <a:gd name="T110" fmla="*/ 19 w 96"/>
              <a:gd name="T111" fmla="*/ 8 h 46"/>
              <a:gd name="T112" fmla="*/ 21 w 96"/>
              <a:gd name="T113" fmla="*/ 6 h 46"/>
              <a:gd name="T114" fmla="*/ 28 w 96"/>
              <a:gd name="T115" fmla="*/ 5 h 46"/>
              <a:gd name="T116" fmla="*/ 32 w 96"/>
              <a:gd name="T117" fmla="*/ 2 h 46"/>
              <a:gd name="T118" fmla="*/ 32 w 96"/>
              <a:gd name="T11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46">
                <a:moveTo>
                  <a:pt x="32" y="0"/>
                </a:moveTo>
                <a:lnTo>
                  <a:pt x="33" y="0"/>
                </a:lnTo>
                <a:lnTo>
                  <a:pt x="35" y="0"/>
                </a:lnTo>
                <a:lnTo>
                  <a:pt x="35" y="0"/>
                </a:lnTo>
                <a:lnTo>
                  <a:pt x="35" y="2"/>
                </a:lnTo>
                <a:lnTo>
                  <a:pt x="36" y="2"/>
                </a:lnTo>
                <a:lnTo>
                  <a:pt x="36" y="2"/>
                </a:lnTo>
                <a:lnTo>
                  <a:pt x="36" y="3"/>
                </a:lnTo>
                <a:lnTo>
                  <a:pt x="36" y="3"/>
                </a:lnTo>
                <a:lnTo>
                  <a:pt x="38" y="5"/>
                </a:lnTo>
                <a:lnTo>
                  <a:pt x="38" y="5"/>
                </a:lnTo>
                <a:lnTo>
                  <a:pt x="38" y="3"/>
                </a:lnTo>
                <a:lnTo>
                  <a:pt x="40" y="3"/>
                </a:lnTo>
                <a:lnTo>
                  <a:pt x="40" y="3"/>
                </a:lnTo>
                <a:lnTo>
                  <a:pt x="41" y="3"/>
                </a:lnTo>
                <a:lnTo>
                  <a:pt x="41" y="2"/>
                </a:lnTo>
                <a:lnTo>
                  <a:pt x="41" y="0"/>
                </a:lnTo>
                <a:lnTo>
                  <a:pt x="41" y="0"/>
                </a:lnTo>
                <a:lnTo>
                  <a:pt x="43" y="0"/>
                </a:lnTo>
                <a:lnTo>
                  <a:pt x="46" y="2"/>
                </a:lnTo>
                <a:lnTo>
                  <a:pt x="46" y="3"/>
                </a:lnTo>
                <a:lnTo>
                  <a:pt x="46" y="3"/>
                </a:lnTo>
                <a:lnTo>
                  <a:pt x="47" y="5"/>
                </a:lnTo>
                <a:lnTo>
                  <a:pt x="47" y="5"/>
                </a:lnTo>
                <a:lnTo>
                  <a:pt x="49" y="5"/>
                </a:lnTo>
                <a:lnTo>
                  <a:pt x="51" y="5"/>
                </a:lnTo>
                <a:lnTo>
                  <a:pt x="52" y="6"/>
                </a:lnTo>
                <a:lnTo>
                  <a:pt x="54" y="6"/>
                </a:lnTo>
                <a:lnTo>
                  <a:pt x="55" y="6"/>
                </a:lnTo>
                <a:lnTo>
                  <a:pt x="55" y="6"/>
                </a:lnTo>
                <a:lnTo>
                  <a:pt x="55" y="8"/>
                </a:lnTo>
                <a:lnTo>
                  <a:pt x="57" y="8"/>
                </a:lnTo>
                <a:lnTo>
                  <a:pt x="57" y="8"/>
                </a:lnTo>
                <a:lnTo>
                  <a:pt x="60" y="8"/>
                </a:lnTo>
                <a:lnTo>
                  <a:pt x="62" y="8"/>
                </a:lnTo>
                <a:lnTo>
                  <a:pt x="62" y="8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0" y="11"/>
                </a:lnTo>
                <a:lnTo>
                  <a:pt x="60" y="11"/>
                </a:lnTo>
                <a:lnTo>
                  <a:pt x="58" y="11"/>
                </a:lnTo>
                <a:lnTo>
                  <a:pt x="60" y="13"/>
                </a:lnTo>
                <a:lnTo>
                  <a:pt x="60" y="13"/>
                </a:lnTo>
                <a:lnTo>
                  <a:pt x="62" y="13"/>
                </a:lnTo>
                <a:lnTo>
                  <a:pt x="62" y="13"/>
                </a:lnTo>
                <a:lnTo>
                  <a:pt x="63" y="14"/>
                </a:lnTo>
                <a:lnTo>
                  <a:pt x="65" y="17"/>
                </a:lnTo>
                <a:lnTo>
                  <a:pt x="65" y="17"/>
                </a:lnTo>
                <a:lnTo>
                  <a:pt x="66" y="17"/>
                </a:lnTo>
                <a:lnTo>
                  <a:pt x="66" y="17"/>
                </a:lnTo>
                <a:lnTo>
                  <a:pt x="68" y="17"/>
                </a:lnTo>
                <a:lnTo>
                  <a:pt x="68" y="16"/>
                </a:lnTo>
                <a:lnTo>
                  <a:pt x="69" y="16"/>
                </a:lnTo>
                <a:lnTo>
                  <a:pt x="71" y="16"/>
                </a:lnTo>
                <a:lnTo>
                  <a:pt x="71" y="14"/>
                </a:lnTo>
                <a:lnTo>
                  <a:pt x="69" y="13"/>
                </a:lnTo>
                <a:lnTo>
                  <a:pt x="68" y="11"/>
                </a:lnTo>
                <a:lnTo>
                  <a:pt x="69" y="11"/>
                </a:lnTo>
                <a:lnTo>
                  <a:pt x="69" y="11"/>
                </a:lnTo>
                <a:lnTo>
                  <a:pt x="73" y="13"/>
                </a:lnTo>
                <a:lnTo>
                  <a:pt x="76" y="14"/>
                </a:lnTo>
                <a:lnTo>
                  <a:pt x="77" y="14"/>
                </a:lnTo>
                <a:lnTo>
                  <a:pt x="79" y="14"/>
                </a:lnTo>
                <a:lnTo>
                  <a:pt x="81" y="14"/>
                </a:lnTo>
                <a:lnTo>
                  <a:pt x="81" y="14"/>
                </a:lnTo>
                <a:lnTo>
                  <a:pt x="81" y="14"/>
                </a:lnTo>
                <a:lnTo>
                  <a:pt x="81" y="16"/>
                </a:lnTo>
                <a:lnTo>
                  <a:pt x="81" y="16"/>
                </a:lnTo>
                <a:lnTo>
                  <a:pt x="79" y="17"/>
                </a:lnTo>
                <a:lnTo>
                  <a:pt x="79" y="17"/>
                </a:lnTo>
                <a:lnTo>
                  <a:pt x="79" y="17"/>
                </a:lnTo>
                <a:lnTo>
                  <a:pt x="81" y="17"/>
                </a:lnTo>
                <a:lnTo>
                  <a:pt x="81" y="19"/>
                </a:lnTo>
                <a:lnTo>
                  <a:pt x="82" y="19"/>
                </a:lnTo>
                <a:lnTo>
                  <a:pt x="82" y="21"/>
                </a:lnTo>
                <a:lnTo>
                  <a:pt x="84" y="21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5" y="19"/>
                </a:lnTo>
                <a:lnTo>
                  <a:pt x="87" y="19"/>
                </a:lnTo>
                <a:lnTo>
                  <a:pt x="87" y="21"/>
                </a:lnTo>
                <a:lnTo>
                  <a:pt x="88" y="21"/>
                </a:lnTo>
                <a:lnTo>
                  <a:pt x="88" y="21"/>
                </a:lnTo>
                <a:lnTo>
                  <a:pt x="90" y="21"/>
                </a:lnTo>
                <a:lnTo>
                  <a:pt x="90" y="21"/>
                </a:lnTo>
                <a:lnTo>
                  <a:pt x="93" y="22"/>
                </a:lnTo>
                <a:lnTo>
                  <a:pt x="93" y="22"/>
                </a:lnTo>
                <a:lnTo>
                  <a:pt x="93" y="22"/>
                </a:lnTo>
                <a:lnTo>
                  <a:pt x="93" y="24"/>
                </a:lnTo>
                <a:lnTo>
                  <a:pt x="93" y="24"/>
                </a:lnTo>
                <a:lnTo>
                  <a:pt x="96" y="27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6" y="29"/>
                </a:lnTo>
                <a:lnTo>
                  <a:pt x="95" y="30"/>
                </a:lnTo>
                <a:lnTo>
                  <a:pt x="93" y="29"/>
                </a:lnTo>
                <a:lnTo>
                  <a:pt x="93" y="30"/>
                </a:lnTo>
                <a:lnTo>
                  <a:pt x="92" y="30"/>
                </a:lnTo>
                <a:lnTo>
                  <a:pt x="92" y="32"/>
                </a:lnTo>
                <a:lnTo>
                  <a:pt x="90" y="32"/>
                </a:lnTo>
                <a:lnTo>
                  <a:pt x="90" y="32"/>
                </a:lnTo>
                <a:lnTo>
                  <a:pt x="87" y="33"/>
                </a:lnTo>
                <a:lnTo>
                  <a:pt x="87" y="35"/>
                </a:lnTo>
                <a:lnTo>
                  <a:pt x="87" y="35"/>
                </a:lnTo>
                <a:lnTo>
                  <a:pt x="87" y="36"/>
                </a:lnTo>
                <a:lnTo>
                  <a:pt x="87" y="38"/>
                </a:lnTo>
                <a:lnTo>
                  <a:pt x="85" y="38"/>
                </a:lnTo>
                <a:lnTo>
                  <a:pt x="84" y="38"/>
                </a:lnTo>
                <a:lnTo>
                  <a:pt x="84" y="38"/>
                </a:lnTo>
                <a:lnTo>
                  <a:pt x="84" y="40"/>
                </a:lnTo>
                <a:lnTo>
                  <a:pt x="82" y="40"/>
                </a:lnTo>
                <a:lnTo>
                  <a:pt x="82" y="41"/>
                </a:lnTo>
                <a:lnTo>
                  <a:pt x="79" y="41"/>
                </a:lnTo>
                <a:lnTo>
                  <a:pt x="77" y="41"/>
                </a:lnTo>
                <a:lnTo>
                  <a:pt x="74" y="41"/>
                </a:lnTo>
                <a:lnTo>
                  <a:pt x="73" y="41"/>
                </a:lnTo>
                <a:lnTo>
                  <a:pt x="73" y="41"/>
                </a:lnTo>
                <a:lnTo>
                  <a:pt x="71" y="43"/>
                </a:lnTo>
                <a:lnTo>
                  <a:pt x="71" y="44"/>
                </a:lnTo>
                <a:lnTo>
                  <a:pt x="69" y="46"/>
                </a:lnTo>
                <a:lnTo>
                  <a:pt x="69" y="46"/>
                </a:lnTo>
                <a:lnTo>
                  <a:pt x="69" y="44"/>
                </a:lnTo>
                <a:lnTo>
                  <a:pt x="68" y="44"/>
                </a:lnTo>
                <a:lnTo>
                  <a:pt x="66" y="44"/>
                </a:lnTo>
                <a:lnTo>
                  <a:pt x="66" y="43"/>
                </a:lnTo>
                <a:lnTo>
                  <a:pt x="65" y="43"/>
                </a:lnTo>
                <a:lnTo>
                  <a:pt x="63" y="43"/>
                </a:lnTo>
                <a:lnTo>
                  <a:pt x="63" y="43"/>
                </a:lnTo>
                <a:lnTo>
                  <a:pt x="62" y="43"/>
                </a:lnTo>
                <a:lnTo>
                  <a:pt x="62" y="43"/>
                </a:lnTo>
                <a:lnTo>
                  <a:pt x="58" y="43"/>
                </a:lnTo>
                <a:lnTo>
                  <a:pt x="57" y="43"/>
                </a:lnTo>
                <a:lnTo>
                  <a:pt x="54" y="41"/>
                </a:lnTo>
                <a:lnTo>
                  <a:pt x="52" y="41"/>
                </a:lnTo>
                <a:lnTo>
                  <a:pt x="52" y="41"/>
                </a:lnTo>
                <a:lnTo>
                  <a:pt x="51" y="41"/>
                </a:lnTo>
                <a:lnTo>
                  <a:pt x="47" y="40"/>
                </a:lnTo>
                <a:lnTo>
                  <a:pt x="46" y="40"/>
                </a:lnTo>
                <a:lnTo>
                  <a:pt x="46" y="40"/>
                </a:lnTo>
                <a:lnTo>
                  <a:pt x="44" y="40"/>
                </a:lnTo>
                <a:lnTo>
                  <a:pt x="44" y="40"/>
                </a:lnTo>
                <a:lnTo>
                  <a:pt x="44" y="40"/>
                </a:lnTo>
                <a:lnTo>
                  <a:pt x="43" y="38"/>
                </a:lnTo>
                <a:lnTo>
                  <a:pt x="41" y="38"/>
                </a:lnTo>
                <a:lnTo>
                  <a:pt x="41" y="38"/>
                </a:lnTo>
                <a:lnTo>
                  <a:pt x="41" y="41"/>
                </a:lnTo>
                <a:lnTo>
                  <a:pt x="41" y="43"/>
                </a:lnTo>
                <a:lnTo>
                  <a:pt x="40" y="43"/>
                </a:lnTo>
                <a:lnTo>
                  <a:pt x="38" y="43"/>
                </a:lnTo>
                <a:lnTo>
                  <a:pt x="38" y="44"/>
                </a:lnTo>
                <a:lnTo>
                  <a:pt x="36" y="46"/>
                </a:lnTo>
                <a:lnTo>
                  <a:pt x="35" y="46"/>
                </a:lnTo>
                <a:lnTo>
                  <a:pt x="35" y="46"/>
                </a:lnTo>
                <a:lnTo>
                  <a:pt x="33" y="46"/>
                </a:lnTo>
                <a:lnTo>
                  <a:pt x="33" y="46"/>
                </a:lnTo>
                <a:lnTo>
                  <a:pt x="30" y="46"/>
                </a:lnTo>
                <a:lnTo>
                  <a:pt x="28" y="46"/>
                </a:lnTo>
                <a:lnTo>
                  <a:pt x="27" y="44"/>
                </a:lnTo>
                <a:lnTo>
                  <a:pt x="25" y="44"/>
                </a:lnTo>
                <a:lnTo>
                  <a:pt x="25" y="43"/>
                </a:lnTo>
                <a:lnTo>
                  <a:pt x="24" y="43"/>
                </a:lnTo>
                <a:lnTo>
                  <a:pt x="24" y="41"/>
                </a:lnTo>
                <a:lnTo>
                  <a:pt x="22" y="41"/>
                </a:lnTo>
                <a:lnTo>
                  <a:pt x="21" y="40"/>
                </a:lnTo>
                <a:lnTo>
                  <a:pt x="19" y="40"/>
                </a:lnTo>
                <a:lnTo>
                  <a:pt x="19" y="40"/>
                </a:lnTo>
                <a:lnTo>
                  <a:pt x="17" y="38"/>
                </a:lnTo>
                <a:lnTo>
                  <a:pt x="17" y="38"/>
                </a:lnTo>
                <a:lnTo>
                  <a:pt x="17" y="36"/>
                </a:lnTo>
                <a:lnTo>
                  <a:pt x="16" y="36"/>
                </a:lnTo>
                <a:lnTo>
                  <a:pt x="14" y="35"/>
                </a:lnTo>
                <a:lnTo>
                  <a:pt x="13" y="33"/>
                </a:lnTo>
                <a:lnTo>
                  <a:pt x="11" y="32"/>
                </a:lnTo>
                <a:lnTo>
                  <a:pt x="10" y="32"/>
                </a:lnTo>
                <a:lnTo>
                  <a:pt x="10" y="32"/>
                </a:lnTo>
                <a:lnTo>
                  <a:pt x="8" y="30"/>
                </a:lnTo>
                <a:lnTo>
                  <a:pt x="8" y="30"/>
                </a:lnTo>
                <a:lnTo>
                  <a:pt x="6" y="27"/>
                </a:lnTo>
                <a:lnTo>
                  <a:pt x="5" y="27"/>
                </a:lnTo>
                <a:lnTo>
                  <a:pt x="5" y="25"/>
                </a:lnTo>
                <a:lnTo>
                  <a:pt x="5" y="25"/>
                </a:lnTo>
                <a:lnTo>
                  <a:pt x="3" y="25"/>
                </a:lnTo>
                <a:lnTo>
                  <a:pt x="5" y="24"/>
                </a:lnTo>
                <a:lnTo>
                  <a:pt x="5" y="22"/>
                </a:lnTo>
                <a:lnTo>
                  <a:pt x="5" y="22"/>
                </a:lnTo>
                <a:lnTo>
                  <a:pt x="6" y="22"/>
                </a:lnTo>
                <a:lnTo>
                  <a:pt x="6" y="22"/>
                </a:lnTo>
                <a:lnTo>
                  <a:pt x="5" y="21"/>
                </a:lnTo>
                <a:lnTo>
                  <a:pt x="3" y="19"/>
                </a:lnTo>
                <a:lnTo>
                  <a:pt x="2" y="19"/>
                </a:lnTo>
                <a:lnTo>
                  <a:pt x="2" y="17"/>
                </a:lnTo>
                <a:lnTo>
                  <a:pt x="0" y="17"/>
                </a:lnTo>
                <a:lnTo>
                  <a:pt x="0" y="16"/>
                </a:lnTo>
                <a:lnTo>
                  <a:pt x="0" y="16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0" y="14"/>
                </a:lnTo>
                <a:lnTo>
                  <a:pt x="2" y="14"/>
                </a:lnTo>
                <a:lnTo>
                  <a:pt x="2" y="16"/>
                </a:lnTo>
                <a:lnTo>
                  <a:pt x="3" y="16"/>
                </a:lnTo>
                <a:lnTo>
                  <a:pt x="3" y="14"/>
                </a:lnTo>
                <a:lnTo>
                  <a:pt x="5" y="13"/>
                </a:lnTo>
                <a:lnTo>
                  <a:pt x="6" y="13"/>
                </a:lnTo>
                <a:lnTo>
                  <a:pt x="8" y="13"/>
                </a:lnTo>
                <a:lnTo>
                  <a:pt x="8" y="13"/>
                </a:lnTo>
                <a:lnTo>
                  <a:pt x="10" y="11"/>
                </a:lnTo>
                <a:lnTo>
                  <a:pt x="11" y="11"/>
                </a:lnTo>
                <a:lnTo>
                  <a:pt x="11" y="13"/>
                </a:lnTo>
                <a:lnTo>
                  <a:pt x="13" y="11"/>
                </a:lnTo>
                <a:lnTo>
                  <a:pt x="13" y="11"/>
                </a:lnTo>
                <a:lnTo>
                  <a:pt x="13" y="11"/>
                </a:lnTo>
                <a:lnTo>
                  <a:pt x="16" y="10"/>
                </a:lnTo>
                <a:lnTo>
                  <a:pt x="16" y="8"/>
                </a:lnTo>
                <a:lnTo>
                  <a:pt x="16" y="8"/>
                </a:lnTo>
                <a:lnTo>
                  <a:pt x="17" y="8"/>
                </a:lnTo>
                <a:lnTo>
                  <a:pt x="17" y="8"/>
                </a:lnTo>
                <a:lnTo>
                  <a:pt x="17" y="8"/>
                </a:lnTo>
                <a:lnTo>
                  <a:pt x="19" y="8"/>
                </a:lnTo>
                <a:lnTo>
                  <a:pt x="19" y="8"/>
                </a:lnTo>
                <a:lnTo>
                  <a:pt x="19" y="8"/>
                </a:lnTo>
                <a:lnTo>
                  <a:pt x="21" y="6"/>
                </a:lnTo>
                <a:lnTo>
                  <a:pt x="21" y="6"/>
                </a:lnTo>
                <a:lnTo>
                  <a:pt x="22" y="6"/>
                </a:lnTo>
                <a:lnTo>
                  <a:pt x="25" y="5"/>
                </a:lnTo>
                <a:lnTo>
                  <a:pt x="27" y="5"/>
                </a:lnTo>
                <a:lnTo>
                  <a:pt x="28" y="5"/>
                </a:lnTo>
                <a:lnTo>
                  <a:pt x="30" y="3"/>
                </a:lnTo>
                <a:lnTo>
                  <a:pt x="33" y="3"/>
                </a:lnTo>
                <a:lnTo>
                  <a:pt x="33" y="2"/>
                </a:lnTo>
                <a:lnTo>
                  <a:pt x="32" y="2"/>
                </a:lnTo>
                <a:lnTo>
                  <a:pt x="32" y="2"/>
                </a:lnTo>
                <a:lnTo>
                  <a:pt x="30" y="0"/>
                </a:lnTo>
                <a:lnTo>
                  <a:pt x="32" y="0"/>
                </a:lnTo>
                <a:lnTo>
                  <a:pt x="3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79" name="Freeform 295"/>
          <p:cNvSpPr>
            <a:spLocks/>
          </p:cNvSpPr>
          <p:nvPr/>
        </p:nvSpPr>
        <p:spPr bwMode="auto">
          <a:xfrm>
            <a:off x="-1868478" y="4402925"/>
            <a:ext cx="173609" cy="90990"/>
          </a:xfrm>
          <a:custGeom>
            <a:avLst/>
            <a:gdLst>
              <a:gd name="T0" fmla="*/ 33 w 33"/>
              <a:gd name="T1" fmla="*/ 0 h 17"/>
              <a:gd name="T2" fmla="*/ 31 w 33"/>
              <a:gd name="T3" fmla="*/ 0 h 17"/>
              <a:gd name="T4" fmla="*/ 23 w 33"/>
              <a:gd name="T5" fmla="*/ 5 h 17"/>
              <a:gd name="T6" fmla="*/ 23 w 33"/>
              <a:gd name="T7" fmla="*/ 6 h 17"/>
              <a:gd name="T8" fmla="*/ 23 w 33"/>
              <a:gd name="T9" fmla="*/ 8 h 17"/>
              <a:gd name="T10" fmla="*/ 25 w 33"/>
              <a:gd name="T11" fmla="*/ 10 h 17"/>
              <a:gd name="T12" fmla="*/ 25 w 33"/>
              <a:gd name="T13" fmla="*/ 10 h 17"/>
              <a:gd name="T14" fmla="*/ 25 w 33"/>
              <a:gd name="T15" fmla="*/ 11 h 17"/>
              <a:gd name="T16" fmla="*/ 23 w 33"/>
              <a:gd name="T17" fmla="*/ 11 h 17"/>
              <a:gd name="T18" fmla="*/ 22 w 33"/>
              <a:gd name="T19" fmla="*/ 11 h 17"/>
              <a:gd name="T20" fmla="*/ 20 w 33"/>
              <a:gd name="T21" fmla="*/ 11 h 17"/>
              <a:gd name="T22" fmla="*/ 20 w 33"/>
              <a:gd name="T23" fmla="*/ 11 h 17"/>
              <a:gd name="T24" fmla="*/ 17 w 33"/>
              <a:gd name="T25" fmla="*/ 13 h 17"/>
              <a:gd name="T26" fmla="*/ 16 w 33"/>
              <a:gd name="T27" fmla="*/ 14 h 17"/>
              <a:gd name="T28" fmla="*/ 14 w 33"/>
              <a:gd name="T29" fmla="*/ 14 h 17"/>
              <a:gd name="T30" fmla="*/ 12 w 33"/>
              <a:gd name="T31" fmla="*/ 16 h 17"/>
              <a:gd name="T32" fmla="*/ 11 w 33"/>
              <a:gd name="T33" fmla="*/ 16 h 17"/>
              <a:gd name="T34" fmla="*/ 11 w 33"/>
              <a:gd name="T35" fmla="*/ 16 h 17"/>
              <a:gd name="T36" fmla="*/ 11 w 33"/>
              <a:gd name="T37" fmla="*/ 16 h 17"/>
              <a:gd name="T38" fmla="*/ 11 w 33"/>
              <a:gd name="T39" fmla="*/ 17 h 17"/>
              <a:gd name="T40" fmla="*/ 9 w 33"/>
              <a:gd name="T41" fmla="*/ 17 h 17"/>
              <a:gd name="T42" fmla="*/ 9 w 33"/>
              <a:gd name="T43" fmla="*/ 17 h 17"/>
              <a:gd name="T44" fmla="*/ 9 w 33"/>
              <a:gd name="T45" fmla="*/ 16 h 17"/>
              <a:gd name="T46" fmla="*/ 8 w 33"/>
              <a:gd name="T47" fmla="*/ 16 h 17"/>
              <a:gd name="T48" fmla="*/ 6 w 33"/>
              <a:gd name="T49" fmla="*/ 16 h 17"/>
              <a:gd name="T50" fmla="*/ 6 w 33"/>
              <a:gd name="T51" fmla="*/ 16 h 17"/>
              <a:gd name="T52" fmla="*/ 3 w 33"/>
              <a:gd name="T53" fmla="*/ 16 h 17"/>
              <a:gd name="T54" fmla="*/ 1 w 33"/>
              <a:gd name="T55" fmla="*/ 14 h 17"/>
              <a:gd name="T56" fmla="*/ 1 w 33"/>
              <a:gd name="T57" fmla="*/ 14 h 17"/>
              <a:gd name="T58" fmla="*/ 0 w 33"/>
              <a:gd name="T59" fmla="*/ 11 h 17"/>
              <a:gd name="T60" fmla="*/ 0 w 33"/>
              <a:gd name="T61" fmla="*/ 10 h 17"/>
              <a:gd name="T62" fmla="*/ 1 w 33"/>
              <a:gd name="T63" fmla="*/ 10 h 17"/>
              <a:gd name="T64" fmla="*/ 3 w 33"/>
              <a:gd name="T65" fmla="*/ 10 h 17"/>
              <a:gd name="T66" fmla="*/ 3 w 33"/>
              <a:gd name="T67" fmla="*/ 8 h 17"/>
              <a:gd name="T68" fmla="*/ 5 w 33"/>
              <a:gd name="T69" fmla="*/ 8 h 17"/>
              <a:gd name="T70" fmla="*/ 6 w 33"/>
              <a:gd name="T71" fmla="*/ 8 h 17"/>
              <a:gd name="T72" fmla="*/ 6 w 33"/>
              <a:gd name="T73" fmla="*/ 8 h 17"/>
              <a:gd name="T74" fmla="*/ 8 w 33"/>
              <a:gd name="T75" fmla="*/ 8 h 17"/>
              <a:gd name="T76" fmla="*/ 9 w 33"/>
              <a:gd name="T77" fmla="*/ 6 h 17"/>
              <a:gd name="T78" fmla="*/ 9 w 33"/>
              <a:gd name="T79" fmla="*/ 3 h 17"/>
              <a:gd name="T80" fmla="*/ 11 w 33"/>
              <a:gd name="T81" fmla="*/ 5 h 17"/>
              <a:gd name="T82" fmla="*/ 14 w 33"/>
              <a:gd name="T83" fmla="*/ 5 h 17"/>
              <a:gd name="T84" fmla="*/ 17 w 33"/>
              <a:gd name="T85" fmla="*/ 5 h 17"/>
              <a:gd name="T86" fmla="*/ 19 w 33"/>
              <a:gd name="T87" fmla="*/ 5 h 17"/>
              <a:gd name="T88" fmla="*/ 25 w 33"/>
              <a:gd name="T89" fmla="*/ 3 h 17"/>
              <a:gd name="T90" fmla="*/ 27 w 33"/>
              <a:gd name="T91" fmla="*/ 2 h 17"/>
              <a:gd name="T92" fmla="*/ 28 w 33"/>
              <a:gd name="T93" fmla="*/ 2 h 17"/>
              <a:gd name="T94" fmla="*/ 30 w 33"/>
              <a:gd name="T95" fmla="*/ 0 h 17"/>
              <a:gd name="T96" fmla="*/ 33 w 33"/>
              <a:gd name="T9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17">
                <a:moveTo>
                  <a:pt x="33" y="0"/>
                </a:moveTo>
                <a:lnTo>
                  <a:pt x="31" y="0"/>
                </a:lnTo>
                <a:lnTo>
                  <a:pt x="23" y="5"/>
                </a:lnTo>
                <a:lnTo>
                  <a:pt x="23" y="6"/>
                </a:lnTo>
                <a:lnTo>
                  <a:pt x="23" y="8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3" y="11"/>
                </a:lnTo>
                <a:lnTo>
                  <a:pt x="22" y="11"/>
                </a:lnTo>
                <a:lnTo>
                  <a:pt x="20" y="11"/>
                </a:lnTo>
                <a:lnTo>
                  <a:pt x="20" y="11"/>
                </a:lnTo>
                <a:lnTo>
                  <a:pt x="17" y="13"/>
                </a:lnTo>
                <a:lnTo>
                  <a:pt x="16" y="14"/>
                </a:lnTo>
                <a:lnTo>
                  <a:pt x="14" y="14"/>
                </a:lnTo>
                <a:lnTo>
                  <a:pt x="12" y="16"/>
                </a:lnTo>
                <a:lnTo>
                  <a:pt x="11" y="16"/>
                </a:lnTo>
                <a:lnTo>
                  <a:pt x="11" y="16"/>
                </a:lnTo>
                <a:lnTo>
                  <a:pt x="11" y="16"/>
                </a:lnTo>
                <a:lnTo>
                  <a:pt x="11" y="17"/>
                </a:lnTo>
                <a:lnTo>
                  <a:pt x="9" y="17"/>
                </a:lnTo>
                <a:lnTo>
                  <a:pt x="9" y="17"/>
                </a:lnTo>
                <a:lnTo>
                  <a:pt x="9" y="16"/>
                </a:lnTo>
                <a:lnTo>
                  <a:pt x="8" y="16"/>
                </a:lnTo>
                <a:lnTo>
                  <a:pt x="6" y="16"/>
                </a:lnTo>
                <a:lnTo>
                  <a:pt x="6" y="16"/>
                </a:lnTo>
                <a:lnTo>
                  <a:pt x="3" y="16"/>
                </a:lnTo>
                <a:lnTo>
                  <a:pt x="1" y="14"/>
                </a:lnTo>
                <a:lnTo>
                  <a:pt x="1" y="14"/>
                </a:ln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3" y="10"/>
                </a:lnTo>
                <a:lnTo>
                  <a:pt x="3" y="8"/>
                </a:lnTo>
                <a:lnTo>
                  <a:pt x="5" y="8"/>
                </a:lnTo>
                <a:lnTo>
                  <a:pt x="6" y="8"/>
                </a:lnTo>
                <a:lnTo>
                  <a:pt x="6" y="8"/>
                </a:lnTo>
                <a:lnTo>
                  <a:pt x="8" y="8"/>
                </a:lnTo>
                <a:lnTo>
                  <a:pt x="9" y="6"/>
                </a:lnTo>
                <a:lnTo>
                  <a:pt x="9" y="3"/>
                </a:lnTo>
                <a:lnTo>
                  <a:pt x="11" y="5"/>
                </a:lnTo>
                <a:lnTo>
                  <a:pt x="14" y="5"/>
                </a:lnTo>
                <a:lnTo>
                  <a:pt x="17" y="5"/>
                </a:lnTo>
                <a:lnTo>
                  <a:pt x="19" y="5"/>
                </a:lnTo>
                <a:lnTo>
                  <a:pt x="25" y="3"/>
                </a:lnTo>
                <a:lnTo>
                  <a:pt x="27" y="2"/>
                </a:lnTo>
                <a:lnTo>
                  <a:pt x="28" y="2"/>
                </a:lnTo>
                <a:lnTo>
                  <a:pt x="30" y="0"/>
                </a:lnTo>
                <a:lnTo>
                  <a:pt x="3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0" name="Freeform 302"/>
          <p:cNvSpPr>
            <a:spLocks noEditPoints="1"/>
          </p:cNvSpPr>
          <p:nvPr/>
        </p:nvSpPr>
        <p:spPr bwMode="auto">
          <a:xfrm>
            <a:off x="1272248" y="2690195"/>
            <a:ext cx="4645327" cy="3157845"/>
          </a:xfrm>
          <a:custGeom>
            <a:avLst/>
            <a:gdLst>
              <a:gd name="T0" fmla="*/ 507 w 883"/>
              <a:gd name="T1" fmla="*/ 582 h 590"/>
              <a:gd name="T2" fmla="*/ 530 w 883"/>
              <a:gd name="T3" fmla="*/ 549 h 590"/>
              <a:gd name="T4" fmla="*/ 667 w 883"/>
              <a:gd name="T5" fmla="*/ 479 h 590"/>
              <a:gd name="T6" fmla="*/ 699 w 883"/>
              <a:gd name="T7" fmla="*/ 410 h 590"/>
              <a:gd name="T8" fmla="*/ 753 w 883"/>
              <a:gd name="T9" fmla="*/ 11 h 590"/>
              <a:gd name="T10" fmla="*/ 772 w 883"/>
              <a:gd name="T11" fmla="*/ 51 h 590"/>
              <a:gd name="T12" fmla="*/ 813 w 883"/>
              <a:gd name="T13" fmla="*/ 84 h 590"/>
              <a:gd name="T14" fmla="*/ 877 w 883"/>
              <a:gd name="T15" fmla="*/ 100 h 590"/>
              <a:gd name="T16" fmla="*/ 869 w 883"/>
              <a:gd name="T17" fmla="*/ 139 h 590"/>
              <a:gd name="T18" fmla="*/ 833 w 883"/>
              <a:gd name="T19" fmla="*/ 161 h 590"/>
              <a:gd name="T20" fmla="*/ 822 w 883"/>
              <a:gd name="T21" fmla="*/ 204 h 590"/>
              <a:gd name="T22" fmla="*/ 790 w 883"/>
              <a:gd name="T23" fmla="*/ 213 h 590"/>
              <a:gd name="T24" fmla="*/ 764 w 883"/>
              <a:gd name="T25" fmla="*/ 224 h 590"/>
              <a:gd name="T26" fmla="*/ 713 w 883"/>
              <a:gd name="T27" fmla="*/ 254 h 590"/>
              <a:gd name="T28" fmla="*/ 696 w 883"/>
              <a:gd name="T29" fmla="*/ 248 h 590"/>
              <a:gd name="T30" fmla="*/ 636 w 883"/>
              <a:gd name="T31" fmla="*/ 267 h 590"/>
              <a:gd name="T32" fmla="*/ 701 w 883"/>
              <a:gd name="T33" fmla="*/ 289 h 590"/>
              <a:gd name="T34" fmla="*/ 675 w 883"/>
              <a:gd name="T35" fmla="*/ 312 h 590"/>
              <a:gd name="T36" fmla="*/ 683 w 883"/>
              <a:gd name="T37" fmla="*/ 367 h 590"/>
              <a:gd name="T38" fmla="*/ 693 w 883"/>
              <a:gd name="T39" fmla="*/ 397 h 590"/>
              <a:gd name="T40" fmla="*/ 691 w 883"/>
              <a:gd name="T41" fmla="*/ 424 h 590"/>
              <a:gd name="T42" fmla="*/ 671 w 883"/>
              <a:gd name="T43" fmla="*/ 464 h 590"/>
              <a:gd name="T44" fmla="*/ 663 w 883"/>
              <a:gd name="T45" fmla="*/ 481 h 590"/>
              <a:gd name="T46" fmla="*/ 634 w 883"/>
              <a:gd name="T47" fmla="*/ 506 h 590"/>
              <a:gd name="T48" fmla="*/ 596 w 883"/>
              <a:gd name="T49" fmla="*/ 523 h 590"/>
              <a:gd name="T50" fmla="*/ 578 w 883"/>
              <a:gd name="T51" fmla="*/ 528 h 590"/>
              <a:gd name="T52" fmla="*/ 551 w 883"/>
              <a:gd name="T53" fmla="*/ 539 h 590"/>
              <a:gd name="T54" fmla="*/ 526 w 883"/>
              <a:gd name="T55" fmla="*/ 556 h 590"/>
              <a:gd name="T56" fmla="*/ 503 w 883"/>
              <a:gd name="T57" fmla="*/ 538 h 590"/>
              <a:gd name="T58" fmla="*/ 478 w 883"/>
              <a:gd name="T59" fmla="*/ 523 h 590"/>
              <a:gd name="T60" fmla="*/ 439 w 883"/>
              <a:gd name="T61" fmla="*/ 523 h 590"/>
              <a:gd name="T62" fmla="*/ 406 w 883"/>
              <a:gd name="T63" fmla="*/ 527 h 590"/>
              <a:gd name="T64" fmla="*/ 396 w 883"/>
              <a:gd name="T65" fmla="*/ 538 h 590"/>
              <a:gd name="T66" fmla="*/ 365 w 883"/>
              <a:gd name="T67" fmla="*/ 516 h 590"/>
              <a:gd name="T68" fmla="*/ 349 w 883"/>
              <a:gd name="T69" fmla="*/ 486 h 590"/>
              <a:gd name="T70" fmla="*/ 354 w 883"/>
              <a:gd name="T71" fmla="*/ 441 h 590"/>
              <a:gd name="T72" fmla="*/ 330 w 883"/>
              <a:gd name="T73" fmla="*/ 426 h 590"/>
              <a:gd name="T74" fmla="*/ 291 w 883"/>
              <a:gd name="T75" fmla="*/ 430 h 590"/>
              <a:gd name="T76" fmla="*/ 250 w 883"/>
              <a:gd name="T77" fmla="*/ 441 h 590"/>
              <a:gd name="T78" fmla="*/ 209 w 883"/>
              <a:gd name="T79" fmla="*/ 443 h 590"/>
              <a:gd name="T80" fmla="*/ 166 w 883"/>
              <a:gd name="T81" fmla="*/ 432 h 590"/>
              <a:gd name="T82" fmla="*/ 105 w 883"/>
              <a:gd name="T83" fmla="*/ 405 h 590"/>
              <a:gd name="T84" fmla="*/ 75 w 883"/>
              <a:gd name="T85" fmla="*/ 380 h 590"/>
              <a:gd name="T86" fmla="*/ 76 w 883"/>
              <a:gd name="T87" fmla="*/ 356 h 590"/>
              <a:gd name="T88" fmla="*/ 43 w 883"/>
              <a:gd name="T89" fmla="*/ 319 h 590"/>
              <a:gd name="T90" fmla="*/ 15 w 883"/>
              <a:gd name="T91" fmla="*/ 293 h 590"/>
              <a:gd name="T92" fmla="*/ 2 w 883"/>
              <a:gd name="T93" fmla="*/ 263 h 590"/>
              <a:gd name="T94" fmla="*/ 35 w 883"/>
              <a:gd name="T95" fmla="*/ 241 h 590"/>
              <a:gd name="T96" fmla="*/ 95 w 883"/>
              <a:gd name="T97" fmla="*/ 210 h 590"/>
              <a:gd name="T98" fmla="*/ 100 w 883"/>
              <a:gd name="T99" fmla="*/ 166 h 590"/>
              <a:gd name="T100" fmla="*/ 127 w 883"/>
              <a:gd name="T101" fmla="*/ 148 h 590"/>
              <a:gd name="T102" fmla="*/ 174 w 883"/>
              <a:gd name="T103" fmla="*/ 103 h 590"/>
              <a:gd name="T104" fmla="*/ 209 w 883"/>
              <a:gd name="T105" fmla="*/ 95 h 590"/>
              <a:gd name="T106" fmla="*/ 246 w 883"/>
              <a:gd name="T107" fmla="*/ 123 h 590"/>
              <a:gd name="T108" fmla="*/ 275 w 883"/>
              <a:gd name="T109" fmla="*/ 159 h 590"/>
              <a:gd name="T110" fmla="*/ 374 w 883"/>
              <a:gd name="T111" fmla="*/ 204 h 590"/>
              <a:gd name="T112" fmla="*/ 486 w 883"/>
              <a:gd name="T113" fmla="*/ 207 h 590"/>
              <a:gd name="T114" fmla="*/ 551 w 883"/>
              <a:gd name="T115" fmla="*/ 177 h 590"/>
              <a:gd name="T116" fmla="*/ 596 w 883"/>
              <a:gd name="T117" fmla="*/ 153 h 590"/>
              <a:gd name="T118" fmla="*/ 650 w 883"/>
              <a:gd name="T119" fmla="*/ 130 h 590"/>
              <a:gd name="T120" fmla="*/ 642 w 883"/>
              <a:gd name="T121" fmla="*/ 106 h 590"/>
              <a:gd name="T122" fmla="*/ 625 w 883"/>
              <a:gd name="T123" fmla="*/ 74 h 590"/>
              <a:gd name="T124" fmla="*/ 675 w 883"/>
              <a:gd name="T125" fmla="*/ 19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3" h="590">
                <a:moveTo>
                  <a:pt x="535" y="561"/>
                </a:moveTo>
                <a:lnTo>
                  <a:pt x="535" y="561"/>
                </a:lnTo>
                <a:lnTo>
                  <a:pt x="537" y="563"/>
                </a:lnTo>
                <a:lnTo>
                  <a:pt x="538" y="563"/>
                </a:lnTo>
                <a:lnTo>
                  <a:pt x="538" y="564"/>
                </a:lnTo>
                <a:lnTo>
                  <a:pt x="540" y="564"/>
                </a:lnTo>
                <a:lnTo>
                  <a:pt x="540" y="566"/>
                </a:lnTo>
                <a:lnTo>
                  <a:pt x="540" y="568"/>
                </a:lnTo>
                <a:lnTo>
                  <a:pt x="541" y="569"/>
                </a:lnTo>
                <a:lnTo>
                  <a:pt x="540" y="569"/>
                </a:lnTo>
                <a:lnTo>
                  <a:pt x="538" y="571"/>
                </a:lnTo>
                <a:lnTo>
                  <a:pt x="535" y="574"/>
                </a:lnTo>
                <a:lnTo>
                  <a:pt x="535" y="575"/>
                </a:lnTo>
                <a:lnTo>
                  <a:pt x="533" y="575"/>
                </a:lnTo>
                <a:lnTo>
                  <a:pt x="533" y="577"/>
                </a:lnTo>
                <a:lnTo>
                  <a:pt x="533" y="577"/>
                </a:lnTo>
                <a:lnTo>
                  <a:pt x="533" y="579"/>
                </a:lnTo>
                <a:lnTo>
                  <a:pt x="533" y="582"/>
                </a:lnTo>
                <a:lnTo>
                  <a:pt x="532" y="582"/>
                </a:lnTo>
                <a:lnTo>
                  <a:pt x="532" y="583"/>
                </a:lnTo>
                <a:lnTo>
                  <a:pt x="530" y="583"/>
                </a:lnTo>
                <a:lnTo>
                  <a:pt x="530" y="583"/>
                </a:lnTo>
                <a:lnTo>
                  <a:pt x="530" y="583"/>
                </a:lnTo>
                <a:lnTo>
                  <a:pt x="529" y="585"/>
                </a:lnTo>
                <a:lnTo>
                  <a:pt x="527" y="586"/>
                </a:lnTo>
                <a:lnTo>
                  <a:pt x="527" y="586"/>
                </a:lnTo>
                <a:lnTo>
                  <a:pt x="527" y="586"/>
                </a:lnTo>
                <a:lnTo>
                  <a:pt x="526" y="586"/>
                </a:lnTo>
                <a:lnTo>
                  <a:pt x="526" y="586"/>
                </a:lnTo>
                <a:lnTo>
                  <a:pt x="524" y="588"/>
                </a:lnTo>
                <a:lnTo>
                  <a:pt x="522" y="588"/>
                </a:lnTo>
                <a:lnTo>
                  <a:pt x="522" y="590"/>
                </a:lnTo>
                <a:lnTo>
                  <a:pt x="521" y="590"/>
                </a:lnTo>
                <a:lnTo>
                  <a:pt x="519" y="590"/>
                </a:lnTo>
                <a:lnTo>
                  <a:pt x="519" y="590"/>
                </a:lnTo>
                <a:lnTo>
                  <a:pt x="518" y="590"/>
                </a:lnTo>
                <a:lnTo>
                  <a:pt x="516" y="590"/>
                </a:lnTo>
                <a:lnTo>
                  <a:pt x="514" y="588"/>
                </a:lnTo>
                <a:lnTo>
                  <a:pt x="511" y="588"/>
                </a:lnTo>
                <a:lnTo>
                  <a:pt x="510" y="586"/>
                </a:lnTo>
                <a:lnTo>
                  <a:pt x="507" y="585"/>
                </a:lnTo>
                <a:lnTo>
                  <a:pt x="507" y="582"/>
                </a:lnTo>
                <a:lnTo>
                  <a:pt x="507" y="580"/>
                </a:lnTo>
                <a:lnTo>
                  <a:pt x="507" y="580"/>
                </a:lnTo>
                <a:lnTo>
                  <a:pt x="507" y="574"/>
                </a:lnTo>
                <a:lnTo>
                  <a:pt x="507" y="574"/>
                </a:lnTo>
                <a:lnTo>
                  <a:pt x="507" y="574"/>
                </a:lnTo>
                <a:lnTo>
                  <a:pt x="508" y="572"/>
                </a:lnTo>
                <a:lnTo>
                  <a:pt x="510" y="571"/>
                </a:lnTo>
                <a:lnTo>
                  <a:pt x="513" y="569"/>
                </a:lnTo>
                <a:lnTo>
                  <a:pt x="514" y="569"/>
                </a:lnTo>
                <a:lnTo>
                  <a:pt x="516" y="568"/>
                </a:lnTo>
                <a:lnTo>
                  <a:pt x="514" y="568"/>
                </a:lnTo>
                <a:lnTo>
                  <a:pt x="514" y="568"/>
                </a:lnTo>
                <a:lnTo>
                  <a:pt x="514" y="566"/>
                </a:lnTo>
                <a:lnTo>
                  <a:pt x="514" y="566"/>
                </a:lnTo>
                <a:lnTo>
                  <a:pt x="516" y="564"/>
                </a:lnTo>
                <a:lnTo>
                  <a:pt x="518" y="566"/>
                </a:lnTo>
                <a:lnTo>
                  <a:pt x="519" y="564"/>
                </a:lnTo>
                <a:lnTo>
                  <a:pt x="519" y="564"/>
                </a:lnTo>
                <a:lnTo>
                  <a:pt x="521" y="564"/>
                </a:lnTo>
                <a:lnTo>
                  <a:pt x="524" y="564"/>
                </a:lnTo>
                <a:lnTo>
                  <a:pt x="527" y="564"/>
                </a:lnTo>
                <a:lnTo>
                  <a:pt x="529" y="563"/>
                </a:lnTo>
                <a:lnTo>
                  <a:pt x="529" y="563"/>
                </a:lnTo>
                <a:lnTo>
                  <a:pt x="530" y="563"/>
                </a:lnTo>
                <a:lnTo>
                  <a:pt x="532" y="564"/>
                </a:lnTo>
                <a:lnTo>
                  <a:pt x="532" y="563"/>
                </a:lnTo>
                <a:lnTo>
                  <a:pt x="532" y="563"/>
                </a:lnTo>
                <a:lnTo>
                  <a:pt x="532" y="563"/>
                </a:lnTo>
                <a:lnTo>
                  <a:pt x="535" y="564"/>
                </a:lnTo>
                <a:lnTo>
                  <a:pt x="535" y="563"/>
                </a:lnTo>
                <a:lnTo>
                  <a:pt x="535" y="563"/>
                </a:lnTo>
                <a:lnTo>
                  <a:pt x="535" y="561"/>
                </a:lnTo>
                <a:close/>
                <a:moveTo>
                  <a:pt x="532" y="547"/>
                </a:moveTo>
                <a:lnTo>
                  <a:pt x="532" y="547"/>
                </a:lnTo>
                <a:lnTo>
                  <a:pt x="533" y="547"/>
                </a:lnTo>
                <a:lnTo>
                  <a:pt x="533" y="549"/>
                </a:lnTo>
                <a:lnTo>
                  <a:pt x="533" y="549"/>
                </a:lnTo>
                <a:lnTo>
                  <a:pt x="533" y="549"/>
                </a:lnTo>
                <a:lnTo>
                  <a:pt x="532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9"/>
                </a:lnTo>
                <a:lnTo>
                  <a:pt x="530" y="547"/>
                </a:lnTo>
                <a:lnTo>
                  <a:pt x="532" y="547"/>
                </a:lnTo>
                <a:close/>
                <a:moveTo>
                  <a:pt x="565" y="538"/>
                </a:move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3" y="539"/>
                </a:lnTo>
                <a:lnTo>
                  <a:pt x="565" y="538"/>
                </a:lnTo>
                <a:close/>
                <a:moveTo>
                  <a:pt x="567" y="538"/>
                </a:move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8"/>
                </a:lnTo>
                <a:lnTo>
                  <a:pt x="567" y="539"/>
                </a:lnTo>
                <a:lnTo>
                  <a:pt x="567" y="539"/>
                </a:lnTo>
                <a:lnTo>
                  <a:pt x="565" y="539"/>
                </a:lnTo>
                <a:lnTo>
                  <a:pt x="565" y="539"/>
                </a:lnTo>
                <a:lnTo>
                  <a:pt x="565" y="538"/>
                </a:lnTo>
                <a:lnTo>
                  <a:pt x="567" y="538"/>
                </a:lnTo>
                <a:lnTo>
                  <a:pt x="567" y="538"/>
                </a:lnTo>
                <a:close/>
                <a:moveTo>
                  <a:pt x="576" y="520"/>
                </a:moveTo>
                <a:lnTo>
                  <a:pt x="578" y="520"/>
                </a:lnTo>
                <a:lnTo>
                  <a:pt x="578" y="522"/>
                </a:lnTo>
                <a:lnTo>
                  <a:pt x="578" y="522"/>
                </a:lnTo>
                <a:lnTo>
                  <a:pt x="576" y="520"/>
                </a:lnTo>
                <a:lnTo>
                  <a:pt x="576" y="520"/>
                </a:lnTo>
                <a:lnTo>
                  <a:pt x="576" y="520"/>
                </a:lnTo>
                <a:lnTo>
                  <a:pt x="574" y="520"/>
                </a:lnTo>
                <a:lnTo>
                  <a:pt x="576" y="520"/>
                </a:lnTo>
                <a:close/>
                <a:moveTo>
                  <a:pt x="644" y="495"/>
                </a:moveTo>
                <a:lnTo>
                  <a:pt x="644" y="495"/>
                </a:lnTo>
                <a:lnTo>
                  <a:pt x="644" y="495"/>
                </a:lnTo>
                <a:lnTo>
                  <a:pt x="644" y="497"/>
                </a:lnTo>
                <a:lnTo>
                  <a:pt x="642" y="497"/>
                </a:lnTo>
                <a:lnTo>
                  <a:pt x="642" y="495"/>
                </a:lnTo>
                <a:lnTo>
                  <a:pt x="642" y="495"/>
                </a:lnTo>
                <a:lnTo>
                  <a:pt x="642" y="495"/>
                </a:lnTo>
                <a:lnTo>
                  <a:pt x="644" y="495"/>
                </a:lnTo>
                <a:close/>
                <a:moveTo>
                  <a:pt x="667" y="478"/>
                </a:moveTo>
                <a:lnTo>
                  <a:pt x="667" y="478"/>
                </a:lnTo>
                <a:lnTo>
                  <a:pt x="667" y="479"/>
                </a:lnTo>
                <a:lnTo>
                  <a:pt x="667" y="479"/>
                </a:lnTo>
                <a:lnTo>
                  <a:pt x="667" y="479"/>
                </a:ln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67" y="482"/>
                </a:lnTo>
                <a:lnTo>
                  <a:pt x="666" y="481"/>
                </a:lnTo>
                <a:lnTo>
                  <a:pt x="666" y="481"/>
                </a:lnTo>
                <a:lnTo>
                  <a:pt x="666" y="479"/>
                </a:lnTo>
                <a:lnTo>
                  <a:pt x="666" y="479"/>
                </a:lnTo>
                <a:lnTo>
                  <a:pt x="666" y="478"/>
                </a:lnTo>
                <a:lnTo>
                  <a:pt x="667" y="478"/>
                </a:lnTo>
                <a:close/>
                <a:moveTo>
                  <a:pt x="688" y="438"/>
                </a:moveTo>
                <a:lnTo>
                  <a:pt x="688" y="438"/>
                </a:lnTo>
                <a:lnTo>
                  <a:pt x="688" y="440"/>
                </a:lnTo>
                <a:lnTo>
                  <a:pt x="688" y="440"/>
                </a:lnTo>
                <a:lnTo>
                  <a:pt x="688" y="441"/>
                </a:lnTo>
                <a:lnTo>
                  <a:pt x="686" y="441"/>
                </a:lnTo>
                <a:lnTo>
                  <a:pt x="686" y="440"/>
                </a:lnTo>
                <a:lnTo>
                  <a:pt x="688" y="438"/>
                </a:lnTo>
                <a:close/>
                <a:moveTo>
                  <a:pt x="701" y="413"/>
                </a:moveTo>
                <a:lnTo>
                  <a:pt x="702" y="415"/>
                </a:lnTo>
                <a:lnTo>
                  <a:pt x="702" y="415"/>
                </a:lnTo>
                <a:lnTo>
                  <a:pt x="702" y="416"/>
                </a:lnTo>
                <a:lnTo>
                  <a:pt x="701" y="415"/>
                </a:lnTo>
                <a:lnTo>
                  <a:pt x="701" y="415"/>
                </a:lnTo>
                <a:lnTo>
                  <a:pt x="701" y="415"/>
                </a:lnTo>
                <a:lnTo>
                  <a:pt x="701" y="413"/>
                </a:lnTo>
                <a:close/>
                <a:moveTo>
                  <a:pt x="704" y="412"/>
                </a:moveTo>
                <a:lnTo>
                  <a:pt x="705" y="412"/>
                </a:lnTo>
                <a:lnTo>
                  <a:pt x="705" y="412"/>
                </a:lnTo>
                <a:lnTo>
                  <a:pt x="705" y="413"/>
                </a:lnTo>
                <a:lnTo>
                  <a:pt x="705" y="413"/>
                </a:lnTo>
                <a:lnTo>
                  <a:pt x="704" y="412"/>
                </a:lnTo>
                <a:lnTo>
                  <a:pt x="704" y="412"/>
                </a:lnTo>
                <a:close/>
                <a:moveTo>
                  <a:pt x="699" y="408"/>
                </a:moveTo>
                <a:lnTo>
                  <a:pt x="701" y="408"/>
                </a:lnTo>
                <a:lnTo>
                  <a:pt x="704" y="410"/>
                </a:lnTo>
                <a:lnTo>
                  <a:pt x="704" y="410"/>
                </a:lnTo>
                <a:lnTo>
                  <a:pt x="704" y="412"/>
                </a:lnTo>
                <a:lnTo>
                  <a:pt x="704" y="412"/>
                </a:lnTo>
                <a:lnTo>
                  <a:pt x="702" y="410"/>
                </a:lnTo>
                <a:lnTo>
                  <a:pt x="699" y="410"/>
                </a:lnTo>
                <a:lnTo>
                  <a:pt x="699" y="410"/>
                </a:lnTo>
                <a:lnTo>
                  <a:pt x="699" y="408"/>
                </a:lnTo>
                <a:close/>
                <a:moveTo>
                  <a:pt x="688" y="382"/>
                </a:moveTo>
                <a:lnTo>
                  <a:pt x="690" y="382"/>
                </a:lnTo>
                <a:lnTo>
                  <a:pt x="691" y="383"/>
                </a:lnTo>
                <a:lnTo>
                  <a:pt x="693" y="383"/>
                </a:lnTo>
                <a:lnTo>
                  <a:pt x="693" y="383"/>
                </a:lnTo>
                <a:lnTo>
                  <a:pt x="693" y="385"/>
                </a:lnTo>
                <a:lnTo>
                  <a:pt x="696" y="386"/>
                </a:lnTo>
                <a:lnTo>
                  <a:pt x="697" y="386"/>
                </a:lnTo>
                <a:lnTo>
                  <a:pt x="697" y="386"/>
                </a:lnTo>
                <a:lnTo>
                  <a:pt x="696" y="388"/>
                </a:lnTo>
                <a:lnTo>
                  <a:pt x="693" y="386"/>
                </a:lnTo>
                <a:lnTo>
                  <a:pt x="690" y="385"/>
                </a:lnTo>
                <a:lnTo>
                  <a:pt x="688" y="383"/>
                </a:lnTo>
                <a:lnTo>
                  <a:pt x="688" y="382"/>
                </a:lnTo>
                <a:close/>
                <a:moveTo>
                  <a:pt x="718" y="0"/>
                </a:moveTo>
                <a:lnTo>
                  <a:pt x="719" y="0"/>
                </a:lnTo>
                <a:lnTo>
                  <a:pt x="721" y="0"/>
                </a:lnTo>
                <a:lnTo>
                  <a:pt x="721" y="0"/>
                </a:lnTo>
                <a:lnTo>
                  <a:pt x="723" y="0"/>
                </a:lnTo>
                <a:lnTo>
                  <a:pt x="723" y="0"/>
                </a:lnTo>
                <a:lnTo>
                  <a:pt x="724" y="2"/>
                </a:lnTo>
                <a:lnTo>
                  <a:pt x="729" y="3"/>
                </a:lnTo>
                <a:lnTo>
                  <a:pt x="731" y="3"/>
                </a:lnTo>
                <a:lnTo>
                  <a:pt x="732" y="3"/>
                </a:lnTo>
                <a:lnTo>
                  <a:pt x="732" y="5"/>
                </a:lnTo>
                <a:lnTo>
                  <a:pt x="734" y="7"/>
                </a:lnTo>
                <a:lnTo>
                  <a:pt x="735" y="7"/>
                </a:lnTo>
                <a:lnTo>
                  <a:pt x="737" y="7"/>
                </a:lnTo>
                <a:lnTo>
                  <a:pt x="740" y="8"/>
                </a:lnTo>
                <a:lnTo>
                  <a:pt x="742" y="8"/>
                </a:lnTo>
                <a:lnTo>
                  <a:pt x="742" y="8"/>
                </a:lnTo>
                <a:lnTo>
                  <a:pt x="742" y="7"/>
                </a:lnTo>
                <a:lnTo>
                  <a:pt x="743" y="7"/>
                </a:lnTo>
                <a:lnTo>
                  <a:pt x="746" y="8"/>
                </a:lnTo>
                <a:lnTo>
                  <a:pt x="749" y="10"/>
                </a:lnTo>
                <a:lnTo>
                  <a:pt x="751" y="10"/>
                </a:lnTo>
                <a:lnTo>
                  <a:pt x="751" y="10"/>
                </a:lnTo>
                <a:lnTo>
                  <a:pt x="753" y="10"/>
                </a:lnTo>
                <a:lnTo>
                  <a:pt x="753" y="11"/>
                </a:lnTo>
                <a:lnTo>
                  <a:pt x="753" y="11"/>
                </a:lnTo>
                <a:lnTo>
                  <a:pt x="753" y="13"/>
                </a:lnTo>
                <a:lnTo>
                  <a:pt x="753" y="13"/>
                </a:lnTo>
                <a:lnTo>
                  <a:pt x="754" y="13"/>
                </a:lnTo>
                <a:lnTo>
                  <a:pt x="756" y="13"/>
                </a:lnTo>
                <a:lnTo>
                  <a:pt x="756" y="15"/>
                </a:lnTo>
                <a:lnTo>
                  <a:pt x="757" y="16"/>
                </a:lnTo>
                <a:lnTo>
                  <a:pt x="757" y="16"/>
                </a:lnTo>
                <a:lnTo>
                  <a:pt x="757" y="16"/>
                </a:lnTo>
                <a:lnTo>
                  <a:pt x="757" y="18"/>
                </a:lnTo>
                <a:lnTo>
                  <a:pt x="757" y="18"/>
                </a:lnTo>
                <a:lnTo>
                  <a:pt x="757" y="18"/>
                </a:lnTo>
                <a:lnTo>
                  <a:pt x="757" y="19"/>
                </a:lnTo>
                <a:lnTo>
                  <a:pt x="757" y="19"/>
                </a:lnTo>
                <a:lnTo>
                  <a:pt x="759" y="19"/>
                </a:lnTo>
                <a:lnTo>
                  <a:pt x="760" y="21"/>
                </a:lnTo>
                <a:lnTo>
                  <a:pt x="760" y="21"/>
                </a:lnTo>
                <a:lnTo>
                  <a:pt x="760" y="22"/>
                </a:lnTo>
                <a:lnTo>
                  <a:pt x="762" y="22"/>
                </a:lnTo>
                <a:lnTo>
                  <a:pt x="762" y="24"/>
                </a:lnTo>
                <a:lnTo>
                  <a:pt x="762" y="24"/>
                </a:lnTo>
                <a:lnTo>
                  <a:pt x="762" y="24"/>
                </a:lnTo>
                <a:lnTo>
                  <a:pt x="762" y="26"/>
                </a:lnTo>
                <a:lnTo>
                  <a:pt x="764" y="27"/>
                </a:lnTo>
                <a:lnTo>
                  <a:pt x="764" y="27"/>
                </a:lnTo>
                <a:lnTo>
                  <a:pt x="764" y="29"/>
                </a:lnTo>
                <a:lnTo>
                  <a:pt x="764" y="30"/>
                </a:lnTo>
                <a:lnTo>
                  <a:pt x="765" y="32"/>
                </a:lnTo>
                <a:lnTo>
                  <a:pt x="767" y="35"/>
                </a:lnTo>
                <a:lnTo>
                  <a:pt x="767" y="37"/>
                </a:lnTo>
                <a:lnTo>
                  <a:pt x="767" y="38"/>
                </a:lnTo>
                <a:lnTo>
                  <a:pt x="767" y="40"/>
                </a:lnTo>
                <a:lnTo>
                  <a:pt x="768" y="40"/>
                </a:lnTo>
                <a:lnTo>
                  <a:pt x="768" y="40"/>
                </a:lnTo>
                <a:lnTo>
                  <a:pt x="768" y="41"/>
                </a:lnTo>
                <a:lnTo>
                  <a:pt x="770" y="41"/>
                </a:lnTo>
                <a:lnTo>
                  <a:pt x="770" y="43"/>
                </a:lnTo>
                <a:lnTo>
                  <a:pt x="770" y="44"/>
                </a:lnTo>
                <a:lnTo>
                  <a:pt x="770" y="44"/>
                </a:lnTo>
                <a:lnTo>
                  <a:pt x="770" y="46"/>
                </a:lnTo>
                <a:lnTo>
                  <a:pt x="770" y="46"/>
                </a:lnTo>
                <a:lnTo>
                  <a:pt x="770" y="48"/>
                </a:lnTo>
                <a:lnTo>
                  <a:pt x="772" y="51"/>
                </a:lnTo>
                <a:lnTo>
                  <a:pt x="775" y="52"/>
                </a:lnTo>
                <a:lnTo>
                  <a:pt x="776" y="55"/>
                </a:lnTo>
                <a:lnTo>
                  <a:pt x="776" y="57"/>
                </a:lnTo>
                <a:lnTo>
                  <a:pt x="776" y="59"/>
                </a:lnTo>
                <a:lnTo>
                  <a:pt x="776" y="59"/>
                </a:lnTo>
                <a:lnTo>
                  <a:pt x="776" y="60"/>
                </a:lnTo>
                <a:lnTo>
                  <a:pt x="776" y="60"/>
                </a:lnTo>
                <a:lnTo>
                  <a:pt x="776" y="62"/>
                </a:lnTo>
                <a:lnTo>
                  <a:pt x="776" y="62"/>
                </a:lnTo>
                <a:lnTo>
                  <a:pt x="778" y="63"/>
                </a:lnTo>
                <a:lnTo>
                  <a:pt x="779" y="65"/>
                </a:lnTo>
                <a:lnTo>
                  <a:pt x="779" y="68"/>
                </a:lnTo>
                <a:lnTo>
                  <a:pt x="779" y="70"/>
                </a:lnTo>
                <a:lnTo>
                  <a:pt x="779" y="71"/>
                </a:lnTo>
                <a:lnTo>
                  <a:pt x="779" y="73"/>
                </a:lnTo>
                <a:lnTo>
                  <a:pt x="781" y="73"/>
                </a:lnTo>
                <a:lnTo>
                  <a:pt x="781" y="74"/>
                </a:lnTo>
                <a:lnTo>
                  <a:pt x="783" y="74"/>
                </a:lnTo>
                <a:lnTo>
                  <a:pt x="784" y="76"/>
                </a:lnTo>
                <a:lnTo>
                  <a:pt x="786" y="78"/>
                </a:lnTo>
                <a:lnTo>
                  <a:pt x="789" y="78"/>
                </a:lnTo>
                <a:lnTo>
                  <a:pt x="794" y="76"/>
                </a:lnTo>
                <a:lnTo>
                  <a:pt x="797" y="76"/>
                </a:lnTo>
                <a:lnTo>
                  <a:pt x="797" y="76"/>
                </a:lnTo>
                <a:lnTo>
                  <a:pt x="798" y="78"/>
                </a:lnTo>
                <a:lnTo>
                  <a:pt x="797" y="78"/>
                </a:lnTo>
                <a:lnTo>
                  <a:pt x="798" y="79"/>
                </a:lnTo>
                <a:lnTo>
                  <a:pt x="800" y="79"/>
                </a:lnTo>
                <a:lnTo>
                  <a:pt x="801" y="79"/>
                </a:lnTo>
                <a:lnTo>
                  <a:pt x="801" y="81"/>
                </a:lnTo>
                <a:lnTo>
                  <a:pt x="803" y="81"/>
                </a:lnTo>
                <a:lnTo>
                  <a:pt x="803" y="81"/>
                </a:lnTo>
                <a:lnTo>
                  <a:pt x="805" y="81"/>
                </a:lnTo>
                <a:lnTo>
                  <a:pt x="805" y="81"/>
                </a:lnTo>
                <a:lnTo>
                  <a:pt x="806" y="81"/>
                </a:lnTo>
                <a:lnTo>
                  <a:pt x="806" y="81"/>
                </a:lnTo>
                <a:lnTo>
                  <a:pt x="806" y="81"/>
                </a:lnTo>
                <a:lnTo>
                  <a:pt x="808" y="81"/>
                </a:lnTo>
                <a:lnTo>
                  <a:pt x="808" y="81"/>
                </a:lnTo>
                <a:lnTo>
                  <a:pt x="809" y="82"/>
                </a:lnTo>
                <a:lnTo>
                  <a:pt x="811" y="82"/>
                </a:lnTo>
                <a:lnTo>
                  <a:pt x="813" y="84"/>
                </a:lnTo>
                <a:lnTo>
                  <a:pt x="816" y="89"/>
                </a:lnTo>
                <a:lnTo>
                  <a:pt x="817" y="90"/>
                </a:lnTo>
                <a:lnTo>
                  <a:pt x="820" y="90"/>
                </a:lnTo>
                <a:lnTo>
                  <a:pt x="824" y="90"/>
                </a:lnTo>
                <a:lnTo>
                  <a:pt x="824" y="92"/>
                </a:lnTo>
                <a:lnTo>
                  <a:pt x="824" y="93"/>
                </a:lnTo>
                <a:lnTo>
                  <a:pt x="824" y="95"/>
                </a:lnTo>
                <a:lnTo>
                  <a:pt x="824" y="95"/>
                </a:lnTo>
                <a:lnTo>
                  <a:pt x="825" y="96"/>
                </a:lnTo>
                <a:lnTo>
                  <a:pt x="825" y="98"/>
                </a:lnTo>
                <a:lnTo>
                  <a:pt x="827" y="98"/>
                </a:lnTo>
                <a:lnTo>
                  <a:pt x="827" y="100"/>
                </a:lnTo>
                <a:lnTo>
                  <a:pt x="827" y="101"/>
                </a:lnTo>
                <a:lnTo>
                  <a:pt x="825" y="104"/>
                </a:lnTo>
                <a:lnTo>
                  <a:pt x="825" y="106"/>
                </a:lnTo>
                <a:lnTo>
                  <a:pt x="827" y="107"/>
                </a:lnTo>
                <a:lnTo>
                  <a:pt x="828" y="109"/>
                </a:lnTo>
                <a:lnTo>
                  <a:pt x="828" y="111"/>
                </a:lnTo>
                <a:lnTo>
                  <a:pt x="828" y="111"/>
                </a:lnTo>
                <a:lnTo>
                  <a:pt x="830" y="112"/>
                </a:lnTo>
                <a:lnTo>
                  <a:pt x="831" y="112"/>
                </a:lnTo>
                <a:lnTo>
                  <a:pt x="835" y="111"/>
                </a:lnTo>
                <a:lnTo>
                  <a:pt x="836" y="111"/>
                </a:lnTo>
                <a:lnTo>
                  <a:pt x="838" y="112"/>
                </a:lnTo>
                <a:lnTo>
                  <a:pt x="841" y="112"/>
                </a:lnTo>
                <a:lnTo>
                  <a:pt x="846" y="111"/>
                </a:lnTo>
                <a:lnTo>
                  <a:pt x="849" y="111"/>
                </a:lnTo>
                <a:lnTo>
                  <a:pt x="850" y="111"/>
                </a:lnTo>
                <a:lnTo>
                  <a:pt x="852" y="111"/>
                </a:lnTo>
                <a:lnTo>
                  <a:pt x="854" y="107"/>
                </a:lnTo>
                <a:lnTo>
                  <a:pt x="854" y="107"/>
                </a:lnTo>
                <a:lnTo>
                  <a:pt x="855" y="107"/>
                </a:lnTo>
                <a:lnTo>
                  <a:pt x="857" y="106"/>
                </a:lnTo>
                <a:lnTo>
                  <a:pt x="858" y="104"/>
                </a:lnTo>
                <a:lnTo>
                  <a:pt x="860" y="104"/>
                </a:lnTo>
                <a:lnTo>
                  <a:pt x="863" y="104"/>
                </a:lnTo>
                <a:lnTo>
                  <a:pt x="865" y="104"/>
                </a:lnTo>
                <a:lnTo>
                  <a:pt x="866" y="103"/>
                </a:lnTo>
                <a:lnTo>
                  <a:pt x="868" y="103"/>
                </a:lnTo>
                <a:lnTo>
                  <a:pt x="871" y="101"/>
                </a:lnTo>
                <a:lnTo>
                  <a:pt x="876" y="100"/>
                </a:lnTo>
                <a:lnTo>
                  <a:pt x="877" y="100"/>
                </a:lnTo>
                <a:lnTo>
                  <a:pt x="877" y="100"/>
                </a:lnTo>
                <a:lnTo>
                  <a:pt x="879" y="100"/>
                </a:lnTo>
                <a:lnTo>
                  <a:pt x="880" y="100"/>
                </a:lnTo>
                <a:lnTo>
                  <a:pt x="882" y="101"/>
                </a:lnTo>
                <a:lnTo>
                  <a:pt x="882" y="103"/>
                </a:lnTo>
                <a:lnTo>
                  <a:pt x="882" y="103"/>
                </a:lnTo>
                <a:lnTo>
                  <a:pt x="882" y="104"/>
                </a:lnTo>
                <a:lnTo>
                  <a:pt x="882" y="104"/>
                </a:lnTo>
                <a:lnTo>
                  <a:pt x="880" y="106"/>
                </a:lnTo>
                <a:lnTo>
                  <a:pt x="882" y="106"/>
                </a:lnTo>
                <a:lnTo>
                  <a:pt x="882" y="109"/>
                </a:lnTo>
                <a:lnTo>
                  <a:pt x="883" y="109"/>
                </a:lnTo>
                <a:lnTo>
                  <a:pt x="883" y="111"/>
                </a:lnTo>
                <a:lnTo>
                  <a:pt x="883" y="112"/>
                </a:lnTo>
                <a:lnTo>
                  <a:pt x="883" y="112"/>
                </a:lnTo>
                <a:lnTo>
                  <a:pt x="882" y="115"/>
                </a:lnTo>
                <a:lnTo>
                  <a:pt x="880" y="115"/>
                </a:lnTo>
                <a:lnTo>
                  <a:pt x="880" y="115"/>
                </a:lnTo>
                <a:lnTo>
                  <a:pt x="879" y="117"/>
                </a:lnTo>
                <a:lnTo>
                  <a:pt x="877" y="117"/>
                </a:lnTo>
                <a:lnTo>
                  <a:pt x="877" y="117"/>
                </a:lnTo>
                <a:lnTo>
                  <a:pt x="877" y="117"/>
                </a:lnTo>
                <a:lnTo>
                  <a:pt x="876" y="118"/>
                </a:lnTo>
                <a:lnTo>
                  <a:pt x="876" y="118"/>
                </a:lnTo>
                <a:lnTo>
                  <a:pt x="876" y="120"/>
                </a:lnTo>
                <a:lnTo>
                  <a:pt x="876" y="120"/>
                </a:lnTo>
                <a:lnTo>
                  <a:pt x="876" y="122"/>
                </a:lnTo>
                <a:lnTo>
                  <a:pt x="876" y="123"/>
                </a:lnTo>
                <a:lnTo>
                  <a:pt x="874" y="125"/>
                </a:lnTo>
                <a:lnTo>
                  <a:pt x="874" y="125"/>
                </a:lnTo>
                <a:lnTo>
                  <a:pt x="874" y="126"/>
                </a:lnTo>
                <a:lnTo>
                  <a:pt x="874" y="126"/>
                </a:lnTo>
                <a:lnTo>
                  <a:pt x="872" y="130"/>
                </a:lnTo>
                <a:lnTo>
                  <a:pt x="872" y="131"/>
                </a:lnTo>
                <a:lnTo>
                  <a:pt x="871" y="133"/>
                </a:lnTo>
                <a:lnTo>
                  <a:pt x="871" y="134"/>
                </a:lnTo>
                <a:lnTo>
                  <a:pt x="871" y="136"/>
                </a:lnTo>
                <a:lnTo>
                  <a:pt x="871" y="136"/>
                </a:lnTo>
                <a:lnTo>
                  <a:pt x="871" y="137"/>
                </a:lnTo>
                <a:lnTo>
                  <a:pt x="871" y="137"/>
                </a:lnTo>
                <a:lnTo>
                  <a:pt x="871" y="139"/>
                </a:lnTo>
                <a:lnTo>
                  <a:pt x="869" y="139"/>
                </a:lnTo>
                <a:lnTo>
                  <a:pt x="869" y="141"/>
                </a:lnTo>
                <a:lnTo>
                  <a:pt x="869" y="141"/>
                </a:lnTo>
                <a:lnTo>
                  <a:pt x="868" y="142"/>
                </a:lnTo>
                <a:lnTo>
                  <a:pt x="868" y="144"/>
                </a:lnTo>
                <a:lnTo>
                  <a:pt x="868" y="144"/>
                </a:lnTo>
                <a:lnTo>
                  <a:pt x="866" y="144"/>
                </a:lnTo>
                <a:lnTo>
                  <a:pt x="866" y="145"/>
                </a:lnTo>
                <a:lnTo>
                  <a:pt x="866" y="145"/>
                </a:lnTo>
                <a:lnTo>
                  <a:pt x="865" y="147"/>
                </a:lnTo>
                <a:lnTo>
                  <a:pt x="865" y="148"/>
                </a:lnTo>
                <a:lnTo>
                  <a:pt x="865" y="148"/>
                </a:lnTo>
                <a:lnTo>
                  <a:pt x="865" y="150"/>
                </a:lnTo>
                <a:lnTo>
                  <a:pt x="863" y="150"/>
                </a:lnTo>
                <a:lnTo>
                  <a:pt x="863" y="150"/>
                </a:lnTo>
                <a:lnTo>
                  <a:pt x="863" y="150"/>
                </a:lnTo>
                <a:lnTo>
                  <a:pt x="861" y="152"/>
                </a:lnTo>
                <a:lnTo>
                  <a:pt x="860" y="155"/>
                </a:lnTo>
                <a:lnTo>
                  <a:pt x="860" y="156"/>
                </a:lnTo>
                <a:lnTo>
                  <a:pt x="860" y="158"/>
                </a:lnTo>
                <a:lnTo>
                  <a:pt x="858" y="159"/>
                </a:lnTo>
                <a:lnTo>
                  <a:pt x="858" y="159"/>
                </a:lnTo>
                <a:lnTo>
                  <a:pt x="857" y="159"/>
                </a:lnTo>
                <a:lnTo>
                  <a:pt x="857" y="159"/>
                </a:lnTo>
                <a:lnTo>
                  <a:pt x="855" y="159"/>
                </a:lnTo>
                <a:lnTo>
                  <a:pt x="855" y="158"/>
                </a:lnTo>
                <a:lnTo>
                  <a:pt x="855" y="156"/>
                </a:lnTo>
                <a:lnTo>
                  <a:pt x="852" y="155"/>
                </a:lnTo>
                <a:lnTo>
                  <a:pt x="850" y="155"/>
                </a:lnTo>
                <a:lnTo>
                  <a:pt x="847" y="155"/>
                </a:lnTo>
                <a:lnTo>
                  <a:pt x="846" y="155"/>
                </a:lnTo>
                <a:lnTo>
                  <a:pt x="844" y="156"/>
                </a:lnTo>
                <a:lnTo>
                  <a:pt x="844" y="156"/>
                </a:lnTo>
                <a:lnTo>
                  <a:pt x="842" y="155"/>
                </a:lnTo>
                <a:lnTo>
                  <a:pt x="842" y="155"/>
                </a:lnTo>
                <a:lnTo>
                  <a:pt x="841" y="155"/>
                </a:lnTo>
                <a:lnTo>
                  <a:pt x="841" y="156"/>
                </a:lnTo>
                <a:lnTo>
                  <a:pt x="839" y="156"/>
                </a:lnTo>
                <a:lnTo>
                  <a:pt x="838" y="158"/>
                </a:lnTo>
                <a:lnTo>
                  <a:pt x="838" y="159"/>
                </a:lnTo>
                <a:lnTo>
                  <a:pt x="836" y="159"/>
                </a:lnTo>
                <a:lnTo>
                  <a:pt x="836" y="161"/>
                </a:lnTo>
                <a:lnTo>
                  <a:pt x="833" y="161"/>
                </a:lnTo>
                <a:lnTo>
                  <a:pt x="833" y="161"/>
                </a:lnTo>
                <a:lnTo>
                  <a:pt x="831" y="163"/>
                </a:lnTo>
                <a:lnTo>
                  <a:pt x="830" y="163"/>
                </a:lnTo>
                <a:lnTo>
                  <a:pt x="830" y="163"/>
                </a:lnTo>
                <a:lnTo>
                  <a:pt x="828" y="164"/>
                </a:lnTo>
                <a:lnTo>
                  <a:pt x="830" y="164"/>
                </a:lnTo>
                <a:lnTo>
                  <a:pt x="830" y="166"/>
                </a:lnTo>
                <a:lnTo>
                  <a:pt x="831" y="167"/>
                </a:lnTo>
                <a:lnTo>
                  <a:pt x="831" y="170"/>
                </a:lnTo>
                <a:lnTo>
                  <a:pt x="833" y="177"/>
                </a:lnTo>
                <a:lnTo>
                  <a:pt x="833" y="178"/>
                </a:lnTo>
                <a:lnTo>
                  <a:pt x="831" y="183"/>
                </a:lnTo>
                <a:lnTo>
                  <a:pt x="831" y="185"/>
                </a:lnTo>
                <a:lnTo>
                  <a:pt x="831" y="186"/>
                </a:lnTo>
                <a:lnTo>
                  <a:pt x="831" y="186"/>
                </a:lnTo>
                <a:lnTo>
                  <a:pt x="833" y="186"/>
                </a:lnTo>
                <a:lnTo>
                  <a:pt x="833" y="188"/>
                </a:lnTo>
                <a:lnTo>
                  <a:pt x="833" y="188"/>
                </a:lnTo>
                <a:lnTo>
                  <a:pt x="833" y="189"/>
                </a:lnTo>
                <a:lnTo>
                  <a:pt x="833" y="189"/>
                </a:lnTo>
                <a:lnTo>
                  <a:pt x="833" y="191"/>
                </a:lnTo>
                <a:lnTo>
                  <a:pt x="831" y="193"/>
                </a:lnTo>
                <a:lnTo>
                  <a:pt x="831" y="194"/>
                </a:lnTo>
                <a:lnTo>
                  <a:pt x="831" y="194"/>
                </a:lnTo>
                <a:lnTo>
                  <a:pt x="831" y="194"/>
                </a:lnTo>
                <a:lnTo>
                  <a:pt x="831" y="196"/>
                </a:lnTo>
                <a:lnTo>
                  <a:pt x="830" y="197"/>
                </a:lnTo>
                <a:lnTo>
                  <a:pt x="830" y="197"/>
                </a:lnTo>
                <a:lnTo>
                  <a:pt x="828" y="199"/>
                </a:lnTo>
                <a:lnTo>
                  <a:pt x="828" y="197"/>
                </a:lnTo>
                <a:lnTo>
                  <a:pt x="827" y="197"/>
                </a:lnTo>
                <a:lnTo>
                  <a:pt x="825" y="199"/>
                </a:lnTo>
                <a:lnTo>
                  <a:pt x="824" y="199"/>
                </a:lnTo>
                <a:lnTo>
                  <a:pt x="822" y="199"/>
                </a:lnTo>
                <a:lnTo>
                  <a:pt x="822" y="200"/>
                </a:lnTo>
                <a:lnTo>
                  <a:pt x="820" y="200"/>
                </a:lnTo>
                <a:lnTo>
                  <a:pt x="820" y="200"/>
                </a:lnTo>
                <a:lnTo>
                  <a:pt x="822" y="200"/>
                </a:lnTo>
                <a:lnTo>
                  <a:pt x="822" y="202"/>
                </a:lnTo>
                <a:lnTo>
                  <a:pt x="824" y="202"/>
                </a:lnTo>
                <a:lnTo>
                  <a:pt x="824" y="204"/>
                </a:lnTo>
                <a:lnTo>
                  <a:pt x="822" y="204"/>
                </a:lnTo>
                <a:lnTo>
                  <a:pt x="822" y="204"/>
                </a:lnTo>
                <a:lnTo>
                  <a:pt x="822" y="204"/>
                </a:lnTo>
                <a:lnTo>
                  <a:pt x="820" y="202"/>
                </a:lnTo>
                <a:lnTo>
                  <a:pt x="819" y="200"/>
                </a:lnTo>
                <a:lnTo>
                  <a:pt x="819" y="200"/>
                </a:lnTo>
                <a:lnTo>
                  <a:pt x="819" y="197"/>
                </a:lnTo>
                <a:lnTo>
                  <a:pt x="819" y="197"/>
                </a:lnTo>
                <a:lnTo>
                  <a:pt x="817" y="197"/>
                </a:lnTo>
                <a:lnTo>
                  <a:pt x="817" y="196"/>
                </a:lnTo>
                <a:lnTo>
                  <a:pt x="816" y="196"/>
                </a:lnTo>
                <a:lnTo>
                  <a:pt x="816" y="196"/>
                </a:lnTo>
                <a:lnTo>
                  <a:pt x="814" y="196"/>
                </a:lnTo>
                <a:lnTo>
                  <a:pt x="814" y="196"/>
                </a:lnTo>
                <a:lnTo>
                  <a:pt x="814" y="196"/>
                </a:lnTo>
                <a:lnTo>
                  <a:pt x="813" y="196"/>
                </a:lnTo>
                <a:lnTo>
                  <a:pt x="813" y="197"/>
                </a:lnTo>
                <a:lnTo>
                  <a:pt x="813" y="199"/>
                </a:lnTo>
                <a:lnTo>
                  <a:pt x="813" y="200"/>
                </a:lnTo>
                <a:lnTo>
                  <a:pt x="811" y="202"/>
                </a:lnTo>
                <a:lnTo>
                  <a:pt x="811" y="205"/>
                </a:lnTo>
                <a:lnTo>
                  <a:pt x="811" y="205"/>
                </a:lnTo>
                <a:lnTo>
                  <a:pt x="809" y="205"/>
                </a:lnTo>
                <a:lnTo>
                  <a:pt x="809" y="205"/>
                </a:lnTo>
                <a:lnTo>
                  <a:pt x="809" y="207"/>
                </a:lnTo>
                <a:lnTo>
                  <a:pt x="808" y="207"/>
                </a:lnTo>
                <a:lnTo>
                  <a:pt x="808" y="205"/>
                </a:lnTo>
                <a:lnTo>
                  <a:pt x="806" y="205"/>
                </a:lnTo>
                <a:lnTo>
                  <a:pt x="806" y="205"/>
                </a:lnTo>
                <a:lnTo>
                  <a:pt x="805" y="205"/>
                </a:lnTo>
                <a:lnTo>
                  <a:pt x="805" y="207"/>
                </a:lnTo>
                <a:lnTo>
                  <a:pt x="803" y="208"/>
                </a:lnTo>
                <a:lnTo>
                  <a:pt x="803" y="208"/>
                </a:lnTo>
                <a:lnTo>
                  <a:pt x="803" y="210"/>
                </a:lnTo>
                <a:lnTo>
                  <a:pt x="803" y="210"/>
                </a:lnTo>
                <a:lnTo>
                  <a:pt x="801" y="210"/>
                </a:lnTo>
                <a:lnTo>
                  <a:pt x="800" y="211"/>
                </a:lnTo>
                <a:lnTo>
                  <a:pt x="800" y="213"/>
                </a:lnTo>
                <a:lnTo>
                  <a:pt x="798" y="213"/>
                </a:lnTo>
                <a:lnTo>
                  <a:pt x="797" y="211"/>
                </a:lnTo>
                <a:lnTo>
                  <a:pt x="795" y="213"/>
                </a:lnTo>
                <a:lnTo>
                  <a:pt x="792" y="213"/>
                </a:lnTo>
                <a:lnTo>
                  <a:pt x="790" y="213"/>
                </a:lnTo>
                <a:lnTo>
                  <a:pt x="789" y="213"/>
                </a:lnTo>
                <a:lnTo>
                  <a:pt x="787" y="213"/>
                </a:lnTo>
                <a:lnTo>
                  <a:pt x="787" y="213"/>
                </a:lnTo>
                <a:lnTo>
                  <a:pt x="787" y="215"/>
                </a:lnTo>
                <a:lnTo>
                  <a:pt x="787" y="215"/>
                </a:lnTo>
                <a:lnTo>
                  <a:pt x="787" y="216"/>
                </a:lnTo>
                <a:lnTo>
                  <a:pt x="787" y="216"/>
                </a:lnTo>
                <a:lnTo>
                  <a:pt x="789" y="218"/>
                </a:lnTo>
                <a:lnTo>
                  <a:pt x="790" y="219"/>
                </a:lnTo>
                <a:lnTo>
                  <a:pt x="790" y="219"/>
                </a:lnTo>
                <a:lnTo>
                  <a:pt x="790" y="221"/>
                </a:lnTo>
                <a:lnTo>
                  <a:pt x="790" y="221"/>
                </a:lnTo>
                <a:lnTo>
                  <a:pt x="789" y="222"/>
                </a:lnTo>
                <a:lnTo>
                  <a:pt x="789" y="224"/>
                </a:lnTo>
                <a:lnTo>
                  <a:pt x="787" y="224"/>
                </a:lnTo>
                <a:lnTo>
                  <a:pt x="787" y="222"/>
                </a:lnTo>
                <a:lnTo>
                  <a:pt x="786" y="222"/>
                </a:lnTo>
                <a:lnTo>
                  <a:pt x="786" y="222"/>
                </a:lnTo>
                <a:lnTo>
                  <a:pt x="781" y="222"/>
                </a:lnTo>
                <a:lnTo>
                  <a:pt x="779" y="222"/>
                </a:lnTo>
                <a:lnTo>
                  <a:pt x="779" y="222"/>
                </a:lnTo>
                <a:lnTo>
                  <a:pt x="778" y="222"/>
                </a:lnTo>
                <a:lnTo>
                  <a:pt x="776" y="221"/>
                </a:lnTo>
                <a:lnTo>
                  <a:pt x="775" y="221"/>
                </a:lnTo>
                <a:lnTo>
                  <a:pt x="773" y="221"/>
                </a:lnTo>
                <a:lnTo>
                  <a:pt x="773" y="219"/>
                </a:lnTo>
                <a:lnTo>
                  <a:pt x="773" y="219"/>
                </a:lnTo>
                <a:lnTo>
                  <a:pt x="773" y="218"/>
                </a:lnTo>
                <a:lnTo>
                  <a:pt x="772" y="218"/>
                </a:lnTo>
                <a:lnTo>
                  <a:pt x="772" y="216"/>
                </a:lnTo>
                <a:lnTo>
                  <a:pt x="770" y="216"/>
                </a:lnTo>
                <a:lnTo>
                  <a:pt x="770" y="218"/>
                </a:lnTo>
                <a:lnTo>
                  <a:pt x="768" y="218"/>
                </a:lnTo>
                <a:lnTo>
                  <a:pt x="768" y="218"/>
                </a:lnTo>
                <a:lnTo>
                  <a:pt x="768" y="218"/>
                </a:lnTo>
                <a:lnTo>
                  <a:pt x="767" y="218"/>
                </a:lnTo>
                <a:lnTo>
                  <a:pt x="765" y="219"/>
                </a:lnTo>
                <a:lnTo>
                  <a:pt x="765" y="219"/>
                </a:lnTo>
                <a:lnTo>
                  <a:pt x="765" y="221"/>
                </a:lnTo>
                <a:lnTo>
                  <a:pt x="765" y="224"/>
                </a:lnTo>
                <a:lnTo>
                  <a:pt x="764" y="224"/>
                </a:lnTo>
                <a:lnTo>
                  <a:pt x="764" y="224"/>
                </a:lnTo>
                <a:lnTo>
                  <a:pt x="764" y="224"/>
                </a:lnTo>
                <a:lnTo>
                  <a:pt x="762" y="226"/>
                </a:lnTo>
                <a:lnTo>
                  <a:pt x="760" y="227"/>
                </a:lnTo>
                <a:lnTo>
                  <a:pt x="759" y="229"/>
                </a:lnTo>
                <a:lnTo>
                  <a:pt x="759" y="230"/>
                </a:lnTo>
                <a:lnTo>
                  <a:pt x="759" y="230"/>
                </a:lnTo>
                <a:lnTo>
                  <a:pt x="757" y="232"/>
                </a:lnTo>
                <a:lnTo>
                  <a:pt x="756" y="232"/>
                </a:lnTo>
                <a:lnTo>
                  <a:pt x="754" y="232"/>
                </a:lnTo>
                <a:lnTo>
                  <a:pt x="753" y="232"/>
                </a:lnTo>
                <a:lnTo>
                  <a:pt x="753" y="233"/>
                </a:lnTo>
                <a:lnTo>
                  <a:pt x="753" y="233"/>
                </a:lnTo>
                <a:lnTo>
                  <a:pt x="753" y="233"/>
                </a:lnTo>
                <a:lnTo>
                  <a:pt x="751" y="233"/>
                </a:lnTo>
                <a:lnTo>
                  <a:pt x="751" y="235"/>
                </a:lnTo>
                <a:lnTo>
                  <a:pt x="749" y="237"/>
                </a:lnTo>
                <a:lnTo>
                  <a:pt x="748" y="237"/>
                </a:lnTo>
                <a:lnTo>
                  <a:pt x="745" y="237"/>
                </a:lnTo>
                <a:lnTo>
                  <a:pt x="743" y="238"/>
                </a:lnTo>
                <a:lnTo>
                  <a:pt x="743" y="238"/>
                </a:lnTo>
                <a:lnTo>
                  <a:pt x="743" y="238"/>
                </a:lnTo>
                <a:lnTo>
                  <a:pt x="743" y="240"/>
                </a:lnTo>
                <a:lnTo>
                  <a:pt x="742" y="240"/>
                </a:lnTo>
                <a:lnTo>
                  <a:pt x="742" y="240"/>
                </a:lnTo>
                <a:lnTo>
                  <a:pt x="740" y="241"/>
                </a:lnTo>
                <a:lnTo>
                  <a:pt x="738" y="241"/>
                </a:lnTo>
                <a:lnTo>
                  <a:pt x="735" y="245"/>
                </a:lnTo>
                <a:lnTo>
                  <a:pt x="734" y="246"/>
                </a:lnTo>
                <a:lnTo>
                  <a:pt x="734" y="248"/>
                </a:lnTo>
                <a:lnTo>
                  <a:pt x="734" y="248"/>
                </a:lnTo>
                <a:lnTo>
                  <a:pt x="732" y="249"/>
                </a:lnTo>
                <a:lnTo>
                  <a:pt x="731" y="249"/>
                </a:lnTo>
                <a:lnTo>
                  <a:pt x="724" y="251"/>
                </a:lnTo>
                <a:lnTo>
                  <a:pt x="723" y="249"/>
                </a:lnTo>
                <a:lnTo>
                  <a:pt x="723" y="249"/>
                </a:lnTo>
                <a:lnTo>
                  <a:pt x="723" y="251"/>
                </a:lnTo>
                <a:lnTo>
                  <a:pt x="721" y="251"/>
                </a:lnTo>
                <a:lnTo>
                  <a:pt x="719" y="251"/>
                </a:lnTo>
                <a:lnTo>
                  <a:pt x="718" y="252"/>
                </a:lnTo>
                <a:lnTo>
                  <a:pt x="716" y="252"/>
                </a:lnTo>
                <a:lnTo>
                  <a:pt x="715" y="252"/>
                </a:lnTo>
                <a:lnTo>
                  <a:pt x="713" y="254"/>
                </a:lnTo>
                <a:lnTo>
                  <a:pt x="712" y="254"/>
                </a:lnTo>
                <a:lnTo>
                  <a:pt x="704" y="259"/>
                </a:lnTo>
                <a:lnTo>
                  <a:pt x="702" y="260"/>
                </a:lnTo>
                <a:lnTo>
                  <a:pt x="701" y="262"/>
                </a:lnTo>
                <a:lnTo>
                  <a:pt x="701" y="262"/>
                </a:lnTo>
                <a:lnTo>
                  <a:pt x="699" y="263"/>
                </a:lnTo>
                <a:lnTo>
                  <a:pt x="699" y="263"/>
                </a:lnTo>
                <a:lnTo>
                  <a:pt x="697" y="263"/>
                </a:lnTo>
                <a:lnTo>
                  <a:pt x="696" y="265"/>
                </a:lnTo>
                <a:lnTo>
                  <a:pt x="696" y="263"/>
                </a:lnTo>
                <a:lnTo>
                  <a:pt x="694" y="263"/>
                </a:lnTo>
                <a:lnTo>
                  <a:pt x="694" y="265"/>
                </a:lnTo>
                <a:lnTo>
                  <a:pt x="694" y="267"/>
                </a:lnTo>
                <a:lnTo>
                  <a:pt x="694" y="267"/>
                </a:lnTo>
                <a:lnTo>
                  <a:pt x="693" y="267"/>
                </a:lnTo>
                <a:lnTo>
                  <a:pt x="690" y="267"/>
                </a:lnTo>
                <a:lnTo>
                  <a:pt x="688" y="268"/>
                </a:lnTo>
                <a:lnTo>
                  <a:pt x="688" y="268"/>
                </a:lnTo>
                <a:lnTo>
                  <a:pt x="688" y="268"/>
                </a:lnTo>
                <a:lnTo>
                  <a:pt x="686" y="267"/>
                </a:lnTo>
                <a:lnTo>
                  <a:pt x="686" y="265"/>
                </a:lnTo>
                <a:lnTo>
                  <a:pt x="688" y="265"/>
                </a:lnTo>
                <a:lnTo>
                  <a:pt x="688" y="265"/>
                </a:lnTo>
                <a:lnTo>
                  <a:pt x="694" y="262"/>
                </a:lnTo>
                <a:lnTo>
                  <a:pt x="694" y="260"/>
                </a:lnTo>
                <a:lnTo>
                  <a:pt x="694" y="260"/>
                </a:lnTo>
                <a:lnTo>
                  <a:pt x="696" y="259"/>
                </a:lnTo>
                <a:lnTo>
                  <a:pt x="697" y="257"/>
                </a:lnTo>
                <a:lnTo>
                  <a:pt x="696" y="257"/>
                </a:lnTo>
                <a:lnTo>
                  <a:pt x="693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7"/>
                </a:lnTo>
                <a:lnTo>
                  <a:pt x="690" y="256"/>
                </a:lnTo>
                <a:lnTo>
                  <a:pt x="690" y="256"/>
                </a:lnTo>
                <a:lnTo>
                  <a:pt x="691" y="254"/>
                </a:lnTo>
                <a:lnTo>
                  <a:pt x="691" y="254"/>
                </a:lnTo>
                <a:lnTo>
                  <a:pt x="693" y="254"/>
                </a:lnTo>
                <a:lnTo>
                  <a:pt x="693" y="252"/>
                </a:lnTo>
                <a:lnTo>
                  <a:pt x="691" y="251"/>
                </a:lnTo>
                <a:lnTo>
                  <a:pt x="693" y="249"/>
                </a:lnTo>
                <a:lnTo>
                  <a:pt x="696" y="248"/>
                </a:lnTo>
                <a:lnTo>
                  <a:pt x="697" y="246"/>
                </a:lnTo>
                <a:lnTo>
                  <a:pt x="699" y="245"/>
                </a:lnTo>
                <a:lnTo>
                  <a:pt x="702" y="241"/>
                </a:lnTo>
                <a:lnTo>
                  <a:pt x="702" y="240"/>
                </a:lnTo>
                <a:lnTo>
                  <a:pt x="704" y="238"/>
                </a:lnTo>
                <a:lnTo>
                  <a:pt x="704" y="238"/>
                </a:lnTo>
                <a:lnTo>
                  <a:pt x="702" y="237"/>
                </a:lnTo>
                <a:lnTo>
                  <a:pt x="702" y="235"/>
                </a:lnTo>
                <a:lnTo>
                  <a:pt x="697" y="233"/>
                </a:lnTo>
                <a:lnTo>
                  <a:pt x="697" y="230"/>
                </a:lnTo>
                <a:lnTo>
                  <a:pt x="696" y="230"/>
                </a:lnTo>
                <a:lnTo>
                  <a:pt x="696" y="232"/>
                </a:lnTo>
                <a:lnTo>
                  <a:pt x="696" y="233"/>
                </a:lnTo>
                <a:lnTo>
                  <a:pt x="694" y="233"/>
                </a:lnTo>
                <a:lnTo>
                  <a:pt x="693" y="232"/>
                </a:lnTo>
                <a:lnTo>
                  <a:pt x="688" y="232"/>
                </a:lnTo>
                <a:lnTo>
                  <a:pt x="686" y="233"/>
                </a:lnTo>
                <a:lnTo>
                  <a:pt x="685" y="235"/>
                </a:lnTo>
                <a:lnTo>
                  <a:pt x="683" y="235"/>
                </a:lnTo>
                <a:lnTo>
                  <a:pt x="683" y="237"/>
                </a:lnTo>
                <a:lnTo>
                  <a:pt x="682" y="237"/>
                </a:lnTo>
                <a:lnTo>
                  <a:pt x="677" y="243"/>
                </a:lnTo>
                <a:lnTo>
                  <a:pt x="675" y="245"/>
                </a:lnTo>
                <a:lnTo>
                  <a:pt x="669" y="248"/>
                </a:lnTo>
                <a:lnTo>
                  <a:pt x="664" y="249"/>
                </a:lnTo>
                <a:lnTo>
                  <a:pt x="661" y="251"/>
                </a:lnTo>
                <a:lnTo>
                  <a:pt x="661" y="252"/>
                </a:lnTo>
                <a:lnTo>
                  <a:pt x="660" y="254"/>
                </a:lnTo>
                <a:lnTo>
                  <a:pt x="660" y="257"/>
                </a:lnTo>
                <a:lnTo>
                  <a:pt x="656" y="260"/>
                </a:lnTo>
                <a:lnTo>
                  <a:pt x="656" y="260"/>
                </a:lnTo>
                <a:lnTo>
                  <a:pt x="655" y="262"/>
                </a:lnTo>
                <a:lnTo>
                  <a:pt x="653" y="262"/>
                </a:lnTo>
                <a:lnTo>
                  <a:pt x="652" y="262"/>
                </a:lnTo>
                <a:lnTo>
                  <a:pt x="650" y="262"/>
                </a:lnTo>
                <a:lnTo>
                  <a:pt x="649" y="262"/>
                </a:lnTo>
                <a:lnTo>
                  <a:pt x="645" y="263"/>
                </a:lnTo>
                <a:lnTo>
                  <a:pt x="644" y="260"/>
                </a:lnTo>
                <a:lnTo>
                  <a:pt x="642" y="260"/>
                </a:lnTo>
                <a:lnTo>
                  <a:pt x="639" y="260"/>
                </a:lnTo>
                <a:lnTo>
                  <a:pt x="639" y="262"/>
                </a:lnTo>
                <a:lnTo>
                  <a:pt x="636" y="267"/>
                </a:lnTo>
                <a:lnTo>
                  <a:pt x="634" y="270"/>
                </a:lnTo>
                <a:lnTo>
                  <a:pt x="636" y="270"/>
                </a:lnTo>
                <a:lnTo>
                  <a:pt x="636" y="274"/>
                </a:lnTo>
                <a:lnTo>
                  <a:pt x="637" y="276"/>
                </a:lnTo>
                <a:lnTo>
                  <a:pt x="642" y="278"/>
                </a:lnTo>
                <a:lnTo>
                  <a:pt x="650" y="279"/>
                </a:lnTo>
                <a:lnTo>
                  <a:pt x="652" y="279"/>
                </a:lnTo>
                <a:lnTo>
                  <a:pt x="653" y="279"/>
                </a:lnTo>
                <a:lnTo>
                  <a:pt x="655" y="281"/>
                </a:lnTo>
                <a:lnTo>
                  <a:pt x="656" y="282"/>
                </a:lnTo>
                <a:lnTo>
                  <a:pt x="656" y="284"/>
                </a:lnTo>
                <a:lnTo>
                  <a:pt x="656" y="284"/>
                </a:lnTo>
                <a:lnTo>
                  <a:pt x="656" y="285"/>
                </a:lnTo>
                <a:lnTo>
                  <a:pt x="658" y="285"/>
                </a:lnTo>
                <a:lnTo>
                  <a:pt x="656" y="287"/>
                </a:lnTo>
                <a:lnTo>
                  <a:pt x="656" y="287"/>
                </a:lnTo>
                <a:lnTo>
                  <a:pt x="655" y="289"/>
                </a:lnTo>
                <a:lnTo>
                  <a:pt x="655" y="292"/>
                </a:lnTo>
                <a:lnTo>
                  <a:pt x="656" y="293"/>
                </a:lnTo>
                <a:lnTo>
                  <a:pt x="658" y="295"/>
                </a:lnTo>
                <a:lnTo>
                  <a:pt x="660" y="295"/>
                </a:lnTo>
                <a:lnTo>
                  <a:pt x="663" y="295"/>
                </a:lnTo>
                <a:lnTo>
                  <a:pt x="667" y="295"/>
                </a:lnTo>
                <a:lnTo>
                  <a:pt x="669" y="293"/>
                </a:lnTo>
                <a:lnTo>
                  <a:pt x="669" y="293"/>
                </a:lnTo>
                <a:lnTo>
                  <a:pt x="669" y="292"/>
                </a:lnTo>
                <a:lnTo>
                  <a:pt x="672" y="289"/>
                </a:lnTo>
                <a:lnTo>
                  <a:pt x="675" y="287"/>
                </a:lnTo>
                <a:lnTo>
                  <a:pt x="675" y="287"/>
                </a:lnTo>
                <a:lnTo>
                  <a:pt x="674" y="285"/>
                </a:lnTo>
                <a:lnTo>
                  <a:pt x="675" y="285"/>
                </a:lnTo>
                <a:lnTo>
                  <a:pt x="675" y="285"/>
                </a:lnTo>
                <a:lnTo>
                  <a:pt x="682" y="284"/>
                </a:lnTo>
                <a:lnTo>
                  <a:pt x="686" y="285"/>
                </a:lnTo>
                <a:lnTo>
                  <a:pt x="688" y="287"/>
                </a:lnTo>
                <a:lnTo>
                  <a:pt x="691" y="289"/>
                </a:lnTo>
                <a:lnTo>
                  <a:pt x="693" y="289"/>
                </a:lnTo>
                <a:lnTo>
                  <a:pt x="694" y="290"/>
                </a:lnTo>
                <a:lnTo>
                  <a:pt x="697" y="290"/>
                </a:lnTo>
                <a:lnTo>
                  <a:pt x="699" y="290"/>
                </a:lnTo>
                <a:lnTo>
                  <a:pt x="699" y="289"/>
                </a:lnTo>
                <a:lnTo>
                  <a:pt x="701" y="289"/>
                </a:lnTo>
                <a:lnTo>
                  <a:pt x="701" y="289"/>
                </a:lnTo>
                <a:lnTo>
                  <a:pt x="702" y="290"/>
                </a:lnTo>
                <a:lnTo>
                  <a:pt x="704" y="290"/>
                </a:lnTo>
                <a:lnTo>
                  <a:pt x="707" y="290"/>
                </a:lnTo>
                <a:lnTo>
                  <a:pt x="708" y="290"/>
                </a:lnTo>
                <a:lnTo>
                  <a:pt x="708" y="290"/>
                </a:lnTo>
                <a:lnTo>
                  <a:pt x="708" y="292"/>
                </a:lnTo>
                <a:lnTo>
                  <a:pt x="708" y="295"/>
                </a:lnTo>
                <a:lnTo>
                  <a:pt x="707" y="295"/>
                </a:lnTo>
                <a:lnTo>
                  <a:pt x="705" y="297"/>
                </a:lnTo>
                <a:lnTo>
                  <a:pt x="707" y="297"/>
                </a:lnTo>
                <a:lnTo>
                  <a:pt x="707" y="298"/>
                </a:lnTo>
                <a:lnTo>
                  <a:pt x="707" y="298"/>
                </a:lnTo>
                <a:lnTo>
                  <a:pt x="705" y="300"/>
                </a:lnTo>
                <a:lnTo>
                  <a:pt x="704" y="300"/>
                </a:lnTo>
                <a:lnTo>
                  <a:pt x="704" y="300"/>
                </a:lnTo>
                <a:lnTo>
                  <a:pt x="702" y="300"/>
                </a:lnTo>
                <a:lnTo>
                  <a:pt x="702" y="300"/>
                </a:lnTo>
                <a:lnTo>
                  <a:pt x="702" y="298"/>
                </a:lnTo>
                <a:lnTo>
                  <a:pt x="702" y="298"/>
                </a:lnTo>
                <a:lnTo>
                  <a:pt x="701" y="298"/>
                </a:lnTo>
                <a:lnTo>
                  <a:pt x="699" y="298"/>
                </a:lnTo>
                <a:lnTo>
                  <a:pt x="694" y="300"/>
                </a:lnTo>
                <a:lnTo>
                  <a:pt x="691" y="301"/>
                </a:lnTo>
                <a:lnTo>
                  <a:pt x="686" y="303"/>
                </a:lnTo>
                <a:lnTo>
                  <a:pt x="686" y="304"/>
                </a:lnTo>
                <a:lnTo>
                  <a:pt x="685" y="304"/>
                </a:lnTo>
                <a:lnTo>
                  <a:pt x="683" y="303"/>
                </a:lnTo>
                <a:lnTo>
                  <a:pt x="682" y="303"/>
                </a:lnTo>
                <a:lnTo>
                  <a:pt x="682" y="304"/>
                </a:lnTo>
                <a:lnTo>
                  <a:pt x="683" y="304"/>
                </a:lnTo>
                <a:lnTo>
                  <a:pt x="683" y="306"/>
                </a:lnTo>
                <a:lnTo>
                  <a:pt x="683" y="306"/>
                </a:lnTo>
                <a:lnTo>
                  <a:pt x="683" y="308"/>
                </a:lnTo>
                <a:lnTo>
                  <a:pt x="682" y="306"/>
                </a:lnTo>
                <a:lnTo>
                  <a:pt x="680" y="308"/>
                </a:lnTo>
                <a:lnTo>
                  <a:pt x="680" y="309"/>
                </a:lnTo>
                <a:lnTo>
                  <a:pt x="680" y="311"/>
                </a:lnTo>
                <a:lnTo>
                  <a:pt x="680" y="312"/>
                </a:lnTo>
                <a:lnTo>
                  <a:pt x="678" y="312"/>
                </a:lnTo>
                <a:lnTo>
                  <a:pt x="677" y="314"/>
                </a:lnTo>
                <a:lnTo>
                  <a:pt x="675" y="312"/>
                </a:lnTo>
                <a:lnTo>
                  <a:pt x="675" y="312"/>
                </a:lnTo>
                <a:lnTo>
                  <a:pt x="675" y="311"/>
                </a:lnTo>
                <a:lnTo>
                  <a:pt x="675" y="311"/>
                </a:lnTo>
                <a:lnTo>
                  <a:pt x="674" y="311"/>
                </a:lnTo>
                <a:lnTo>
                  <a:pt x="674" y="311"/>
                </a:lnTo>
                <a:lnTo>
                  <a:pt x="672" y="312"/>
                </a:lnTo>
                <a:lnTo>
                  <a:pt x="672" y="312"/>
                </a:lnTo>
                <a:lnTo>
                  <a:pt x="674" y="314"/>
                </a:lnTo>
                <a:lnTo>
                  <a:pt x="674" y="314"/>
                </a:lnTo>
                <a:lnTo>
                  <a:pt x="675" y="314"/>
                </a:lnTo>
                <a:lnTo>
                  <a:pt x="674" y="315"/>
                </a:lnTo>
                <a:lnTo>
                  <a:pt x="671" y="317"/>
                </a:lnTo>
                <a:lnTo>
                  <a:pt x="671" y="317"/>
                </a:lnTo>
                <a:lnTo>
                  <a:pt x="671" y="319"/>
                </a:lnTo>
                <a:lnTo>
                  <a:pt x="669" y="319"/>
                </a:lnTo>
                <a:lnTo>
                  <a:pt x="669" y="320"/>
                </a:lnTo>
                <a:lnTo>
                  <a:pt x="667" y="320"/>
                </a:lnTo>
                <a:lnTo>
                  <a:pt x="666" y="320"/>
                </a:lnTo>
                <a:lnTo>
                  <a:pt x="664" y="323"/>
                </a:lnTo>
                <a:lnTo>
                  <a:pt x="664" y="325"/>
                </a:lnTo>
                <a:lnTo>
                  <a:pt x="663" y="325"/>
                </a:lnTo>
                <a:lnTo>
                  <a:pt x="661" y="328"/>
                </a:lnTo>
                <a:lnTo>
                  <a:pt x="660" y="330"/>
                </a:lnTo>
                <a:lnTo>
                  <a:pt x="658" y="333"/>
                </a:lnTo>
                <a:lnTo>
                  <a:pt x="660" y="334"/>
                </a:lnTo>
                <a:lnTo>
                  <a:pt x="661" y="334"/>
                </a:lnTo>
                <a:lnTo>
                  <a:pt x="663" y="334"/>
                </a:lnTo>
                <a:lnTo>
                  <a:pt x="664" y="337"/>
                </a:lnTo>
                <a:lnTo>
                  <a:pt x="667" y="339"/>
                </a:lnTo>
                <a:lnTo>
                  <a:pt x="671" y="339"/>
                </a:lnTo>
                <a:lnTo>
                  <a:pt x="674" y="341"/>
                </a:lnTo>
                <a:lnTo>
                  <a:pt x="674" y="342"/>
                </a:lnTo>
                <a:lnTo>
                  <a:pt x="675" y="344"/>
                </a:lnTo>
                <a:lnTo>
                  <a:pt x="677" y="349"/>
                </a:lnTo>
                <a:lnTo>
                  <a:pt x="677" y="352"/>
                </a:lnTo>
                <a:lnTo>
                  <a:pt x="678" y="352"/>
                </a:lnTo>
                <a:lnTo>
                  <a:pt x="680" y="355"/>
                </a:lnTo>
                <a:lnTo>
                  <a:pt x="682" y="360"/>
                </a:lnTo>
                <a:lnTo>
                  <a:pt x="683" y="363"/>
                </a:lnTo>
                <a:lnTo>
                  <a:pt x="683" y="366"/>
                </a:lnTo>
                <a:lnTo>
                  <a:pt x="683" y="366"/>
                </a:lnTo>
                <a:lnTo>
                  <a:pt x="683" y="367"/>
                </a:lnTo>
                <a:lnTo>
                  <a:pt x="685" y="369"/>
                </a:lnTo>
                <a:lnTo>
                  <a:pt x="690" y="372"/>
                </a:lnTo>
                <a:lnTo>
                  <a:pt x="690" y="372"/>
                </a:lnTo>
                <a:lnTo>
                  <a:pt x="691" y="372"/>
                </a:lnTo>
                <a:lnTo>
                  <a:pt x="691" y="375"/>
                </a:lnTo>
                <a:lnTo>
                  <a:pt x="691" y="377"/>
                </a:lnTo>
                <a:lnTo>
                  <a:pt x="693" y="377"/>
                </a:lnTo>
                <a:lnTo>
                  <a:pt x="694" y="378"/>
                </a:lnTo>
                <a:lnTo>
                  <a:pt x="696" y="378"/>
                </a:lnTo>
                <a:lnTo>
                  <a:pt x="697" y="380"/>
                </a:lnTo>
                <a:lnTo>
                  <a:pt x="697" y="382"/>
                </a:lnTo>
                <a:lnTo>
                  <a:pt x="697" y="383"/>
                </a:lnTo>
                <a:lnTo>
                  <a:pt x="696" y="383"/>
                </a:lnTo>
                <a:lnTo>
                  <a:pt x="694" y="383"/>
                </a:lnTo>
                <a:lnTo>
                  <a:pt x="690" y="382"/>
                </a:lnTo>
                <a:lnTo>
                  <a:pt x="690" y="382"/>
                </a:lnTo>
                <a:lnTo>
                  <a:pt x="686" y="382"/>
                </a:lnTo>
                <a:lnTo>
                  <a:pt x="685" y="380"/>
                </a:lnTo>
                <a:lnTo>
                  <a:pt x="682" y="378"/>
                </a:lnTo>
                <a:lnTo>
                  <a:pt x="680" y="377"/>
                </a:lnTo>
                <a:lnTo>
                  <a:pt x="678" y="377"/>
                </a:lnTo>
                <a:lnTo>
                  <a:pt x="674" y="380"/>
                </a:lnTo>
                <a:lnTo>
                  <a:pt x="672" y="378"/>
                </a:lnTo>
                <a:lnTo>
                  <a:pt x="672" y="380"/>
                </a:lnTo>
                <a:lnTo>
                  <a:pt x="671" y="380"/>
                </a:lnTo>
                <a:lnTo>
                  <a:pt x="674" y="380"/>
                </a:lnTo>
                <a:lnTo>
                  <a:pt x="675" y="380"/>
                </a:lnTo>
                <a:lnTo>
                  <a:pt x="677" y="378"/>
                </a:lnTo>
                <a:lnTo>
                  <a:pt x="680" y="378"/>
                </a:lnTo>
                <a:lnTo>
                  <a:pt x="682" y="380"/>
                </a:lnTo>
                <a:lnTo>
                  <a:pt x="682" y="382"/>
                </a:lnTo>
                <a:lnTo>
                  <a:pt x="685" y="383"/>
                </a:lnTo>
                <a:lnTo>
                  <a:pt x="686" y="383"/>
                </a:lnTo>
                <a:lnTo>
                  <a:pt x="688" y="385"/>
                </a:lnTo>
                <a:lnTo>
                  <a:pt x="690" y="386"/>
                </a:lnTo>
                <a:lnTo>
                  <a:pt x="694" y="389"/>
                </a:lnTo>
                <a:lnTo>
                  <a:pt x="696" y="393"/>
                </a:lnTo>
                <a:lnTo>
                  <a:pt x="697" y="394"/>
                </a:lnTo>
                <a:lnTo>
                  <a:pt x="697" y="396"/>
                </a:lnTo>
                <a:lnTo>
                  <a:pt x="696" y="397"/>
                </a:lnTo>
                <a:lnTo>
                  <a:pt x="694" y="397"/>
                </a:lnTo>
                <a:lnTo>
                  <a:pt x="693" y="397"/>
                </a:lnTo>
                <a:lnTo>
                  <a:pt x="691" y="397"/>
                </a:lnTo>
                <a:lnTo>
                  <a:pt x="690" y="399"/>
                </a:lnTo>
                <a:lnTo>
                  <a:pt x="685" y="402"/>
                </a:lnTo>
                <a:lnTo>
                  <a:pt x="685" y="404"/>
                </a:lnTo>
                <a:lnTo>
                  <a:pt x="683" y="404"/>
                </a:lnTo>
                <a:lnTo>
                  <a:pt x="682" y="405"/>
                </a:lnTo>
                <a:lnTo>
                  <a:pt x="680" y="404"/>
                </a:lnTo>
                <a:lnTo>
                  <a:pt x="677" y="404"/>
                </a:lnTo>
                <a:lnTo>
                  <a:pt x="674" y="405"/>
                </a:lnTo>
                <a:lnTo>
                  <a:pt x="674" y="407"/>
                </a:lnTo>
                <a:lnTo>
                  <a:pt x="674" y="407"/>
                </a:lnTo>
                <a:lnTo>
                  <a:pt x="674" y="407"/>
                </a:lnTo>
                <a:lnTo>
                  <a:pt x="675" y="407"/>
                </a:lnTo>
                <a:lnTo>
                  <a:pt x="677" y="405"/>
                </a:lnTo>
                <a:lnTo>
                  <a:pt x="680" y="408"/>
                </a:lnTo>
                <a:lnTo>
                  <a:pt x="683" y="408"/>
                </a:lnTo>
                <a:lnTo>
                  <a:pt x="688" y="405"/>
                </a:lnTo>
                <a:lnTo>
                  <a:pt x="688" y="405"/>
                </a:lnTo>
                <a:lnTo>
                  <a:pt x="690" y="405"/>
                </a:lnTo>
                <a:lnTo>
                  <a:pt x="691" y="407"/>
                </a:lnTo>
                <a:lnTo>
                  <a:pt x="694" y="410"/>
                </a:lnTo>
                <a:lnTo>
                  <a:pt x="697" y="412"/>
                </a:lnTo>
                <a:lnTo>
                  <a:pt x="699" y="412"/>
                </a:lnTo>
                <a:lnTo>
                  <a:pt x="699" y="412"/>
                </a:lnTo>
                <a:lnTo>
                  <a:pt x="701" y="413"/>
                </a:lnTo>
                <a:lnTo>
                  <a:pt x="697" y="413"/>
                </a:lnTo>
                <a:lnTo>
                  <a:pt x="694" y="416"/>
                </a:lnTo>
                <a:lnTo>
                  <a:pt x="693" y="418"/>
                </a:lnTo>
                <a:lnTo>
                  <a:pt x="693" y="418"/>
                </a:lnTo>
                <a:lnTo>
                  <a:pt x="694" y="418"/>
                </a:lnTo>
                <a:lnTo>
                  <a:pt x="697" y="416"/>
                </a:lnTo>
                <a:lnTo>
                  <a:pt x="697" y="416"/>
                </a:lnTo>
                <a:lnTo>
                  <a:pt x="699" y="416"/>
                </a:lnTo>
                <a:lnTo>
                  <a:pt x="699" y="418"/>
                </a:lnTo>
                <a:lnTo>
                  <a:pt x="697" y="424"/>
                </a:lnTo>
                <a:lnTo>
                  <a:pt x="697" y="424"/>
                </a:lnTo>
                <a:lnTo>
                  <a:pt x="696" y="423"/>
                </a:lnTo>
                <a:lnTo>
                  <a:pt x="696" y="423"/>
                </a:lnTo>
                <a:lnTo>
                  <a:pt x="694" y="423"/>
                </a:lnTo>
                <a:lnTo>
                  <a:pt x="693" y="423"/>
                </a:lnTo>
                <a:lnTo>
                  <a:pt x="693" y="423"/>
                </a:lnTo>
                <a:lnTo>
                  <a:pt x="691" y="424"/>
                </a:lnTo>
                <a:lnTo>
                  <a:pt x="693" y="424"/>
                </a:lnTo>
                <a:lnTo>
                  <a:pt x="694" y="426"/>
                </a:lnTo>
                <a:lnTo>
                  <a:pt x="694" y="427"/>
                </a:lnTo>
                <a:lnTo>
                  <a:pt x="694" y="427"/>
                </a:lnTo>
                <a:lnTo>
                  <a:pt x="693" y="427"/>
                </a:lnTo>
                <a:lnTo>
                  <a:pt x="694" y="429"/>
                </a:lnTo>
                <a:lnTo>
                  <a:pt x="694" y="430"/>
                </a:lnTo>
                <a:lnTo>
                  <a:pt x="693" y="430"/>
                </a:lnTo>
                <a:lnTo>
                  <a:pt x="693" y="430"/>
                </a:lnTo>
                <a:lnTo>
                  <a:pt x="691" y="432"/>
                </a:lnTo>
                <a:lnTo>
                  <a:pt x="693" y="434"/>
                </a:lnTo>
                <a:lnTo>
                  <a:pt x="694" y="437"/>
                </a:lnTo>
                <a:lnTo>
                  <a:pt x="694" y="437"/>
                </a:lnTo>
                <a:lnTo>
                  <a:pt x="693" y="437"/>
                </a:lnTo>
                <a:lnTo>
                  <a:pt x="690" y="438"/>
                </a:lnTo>
                <a:lnTo>
                  <a:pt x="690" y="438"/>
                </a:lnTo>
                <a:lnTo>
                  <a:pt x="688" y="437"/>
                </a:lnTo>
                <a:lnTo>
                  <a:pt x="686" y="437"/>
                </a:lnTo>
                <a:lnTo>
                  <a:pt x="686" y="437"/>
                </a:lnTo>
                <a:lnTo>
                  <a:pt x="685" y="440"/>
                </a:lnTo>
                <a:lnTo>
                  <a:pt x="685" y="441"/>
                </a:lnTo>
                <a:lnTo>
                  <a:pt x="683" y="441"/>
                </a:lnTo>
                <a:lnTo>
                  <a:pt x="682" y="441"/>
                </a:lnTo>
                <a:lnTo>
                  <a:pt x="682" y="441"/>
                </a:lnTo>
                <a:lnTo>
                  <a:pt x="682" y="441"/>
                </a:lnTo>
                <a:lnTo>
                  <a:pt x="683" y="443"/>
                </a:lnTo>
                <a:lnTo>
                  <a:pt x="683" y="443"/>
                </a:lnTo>
                <a:lnTo>
                  <a:pt x="680" y="446"/>
                </a:lnTo>
                <a:lnTo>
                  <a:pt x="680" y="446"/>
                </a:lnTo>
                <a:lnTo>
                  <a:pt x="680" y="448"/>
                </a:lnTo>
                <a:lnTo>
                  <a:pt x="678" y="448"/>
                </a:lnTo>
                <a:lnTo>
                  <a:pt x="680" y="449"/>
                </a:lnTo>
                <a:lnTo>
                  <a:pt x="678" y="451"/>
                </a:lnTo>
                <a:lnTo>
                  <a:pt x="678" y="452"/>
                </a:lnTo>
                <a:lnTo>
                  <a:pt x="677" y="452"/>
                </a:lnTo>
                <a:lnTo>
                  <a:pt x="675" y="454"/>
                </a:lnTo>
                <a:lnTo>
                  <a:pt x="674" y="456"/>
                </a:lnTo>
                <a:lnTo>
                  <a:pt x="672" y="459"/>
                </a:lnTo>
                <a:lnTo>
                  <a:pt x="672" y="460"/>
                </a:lnTo>
                <a:lnTo>
                  <a:pt x="672" y="462"/>
                </a:lnTo>
                <a:lnTo>
                  <a:pt x="671" y="464"/>
                </a:lnTo>
                <a:lnTo>
                  <a:pt x="671" y="464"/>
                </a:lnTo>
                <a:lnTo>
                  <a:pt x="669" y="464"/>
                </a:lnTo>
                <a:lnTo>
                  <a:pt x="669" y="462"/>
                </a:lnTo>
                <a:lnTo>
                  <a:pt x="667" y="462"/>
                </a:lnTo>
                <a:lnTo>
                  <a:pt x="667" y="462"/>
                </a:lnTo>
                <a:lnTo>
                  <a:pt x="667" y="460"/>
                </a:lnTo>
                <a:lnTo>
                  <a:pt x="667" y="459"/>
                </a:lnTo>
                <a:lnTo>
                  <a:pt x="667" y="460"/>
                </a:lnTo>
                <a:lnTo>
                  <a:pt x="667" y="460"/>
                </a:lnTo>
                <a:lnTo>
                  <a:pt x="666" y="462"/>
                </a:lnTo>
                <a:lnTo>
                  <a:pt x="666" y="460"/>
                </a:lnTo>
                <a:lnTo>
                  <a:pt x="664" y="460"/>
                </a:lnTo>
                <a:lnTo>
                  <a:pt x="664" y="462"/>
                </a:lnTo>
                <a:lnTo>
                  <a:pt x="664" y="462"/>
                </a:lnTo>
                <a:lnTo>
                  <a:pt x="666" y="464"/>
                </a:lnTo>
                <a:lnTo>
                  <a:pt x="666" y="464"/>
                </a:lnTo>
                <a:lnTo>
                  <a:pt x="667" y="464"/>
                </a:lnTo>
                <a:lnTo>
                  <a:pt x="667" y="465"/>
                </a:lnTo>
                <a:lnTo>
                  <a:pt x="667" y="467"/>
                </a:lnTo>
                <a:lnTo>
                  <a:pt x="669" y="467"/>
                </a:lnTo>
                <a:lnTo>
                  <a:pt x="669" y="468"/>
                </a:lnTo>
                <a:lnTo>
                  <a:pt x="667" y="468"/>
                </a:lnTo>
                <a:lnTo>
                  <a:pt x="666" y="468"/>
                </a:lnTo>
                <a:lnTo>
                  <a:pt x="664" y="471"/>
                </a:lnTo>
                <a:lnTo>
                  <a:pt x="663" y="471"/>
                </a:lnTo>
                <a:lnTo>
                  <a:pt x="661" y="471"/>
                </a:lnTo>
                <a:lnTo>
                  <a:pt x="661" y="471"/>
                </a:lnTo>
                <a:lnTo>
                  <a:pt x="660" y="471"/>
                </a:lnTo>
                <a:lnTo>
                  <a:pt x="658" y="471"/>
                </a:lnTo>
                <a:lnTo>
                  <a:pt x="660" y="473"/>
                </a:lnTo>
                <a:lnTo>
                  <a:pt x="661" y="473"/>
                </a:lnTo>
                <a:lnTo>
                  <a:pt x="663" y="473"/>
                </a:lnTo>
                <a:lnTo>
                  <a:pt x="663" y="473"/>
                </a:lnTo>
                <a:lnTo>
                  <a:pt x="664" y="473"/>
                </a:lnTo>
                <a:lnTo>
                  <a:pt x="666" y="475"/>
                </a:lnTo>
                <a:lnTo>
                  <a:pt x="664" y="475"/>
                </a:lnTo>
                <a:lnTo>
                  <a:pt x="664" y="478"/>
                </a:lnTo>
                <a:lnTo>
                  <a:pt x="664" y="479"/>
                </a:lnTo>
                <a:lnTo>
                  <a:pt x="664" y="481"/>
                </a:lnTo>
                <a:lnTo>
                  <a:pt x="664" y="482"/>
                </a:lnTo>
                <a:lnTo>
                  <a:pt x="664" y="482"/>
                </a:lnTo>
                <a:lnTo>
                  <a:pt x="663" y="482"/>
                </a:lnTo>
                <a:lnTo>
                  <a:pt x="663" y="481"/>
                </a:lnTo>
                <a:lnTo>
                  <a:pt x="661" y="481"/>
                </a:lnTo>
                <a:lnTo>
                  <a:pt x="660" y="481"/>
                </a:lnTo>
                <a:lnTo>
                  <a:pt x="658" y="481"/>
                </a:lnTo>
                <a:lnTo>
                  <a:pt x="658" y="481"/>
                </a:lnTo>
                <a:lnTo>
                  <a:pt x="658" y="482"/>
                </a:lnTo>
                <a:lnTo>
                  <a:pt x="660" y="484"/>
                </a:lnTo>
                <a:lnTo>
                  <a:pt x="660" y="484"/>
                </a:lnTo>
                <a:lnTo>
                  <a:pt x="660" y="486"/>
                </a:lnTo>
                <a:lnTo>
                  <a:pt x="656" y="484"/>
                </a:lnTo>
                <a:lnTo>
                  <a:pt x="656" y="484"/>
                </a:lnTo>
                <a:lnTo>
                  <a:pt x="655" y="486"/>
                </a:lnTo>
                <a:lnTo>
                  <a:pt x="655" y="487"/>
                </a:lnTo>
                <a:lnTo>
                  <a:pt x="655" y="489"/>
                </a:lnTo>
                <a:lnTo>
                  <a:pt x="653" y="489"/>
                </a:lnTo>
                <a:lnTo>
                  <a:pt x="652" y="490"/>
                </a:lnTo>
                <a:lnTo>
                  <a:pt x="650" y="490"/>
                </a:lnTo>
                <a:lnTo>
                  <a:pt x="650" y="490"/>
                </a:lnTo>
                <a:lnTo>
                  <a:pt x="652" y="492"/>
                </a:lnTo>
                <a:lnTo>
                  <a:pt x="652" y="492"/>
                </a:lnTo>
                <a:lnTo>
                  <a:pt x="652" y="493"/>
                </a:lnTo>
                <a:lnTo>
                  <a:pt x="650" y="495"/>
                </a:lnTo>
                <a:lnTo>
                  <a:pt x="647" y="493"/>
                </a:lnTo>
                <a:lnTo>
                  <a:pt x="645" y="495"/>
                </a:lnTo>
                <a:lnTo>
                  <a:pt x="644" y="493"/>
                </a:lnTo>
                <a:lnTo>
                  <a:pt x="642" y="493"/>
                </a:lnTo>
                <a:lnTo>
                  <a:pt x="642" y="495"/>
                </a:lnTo>
                <a:lnTo>
                  <a:pt x="642" y="497"/>
                </a:lnTo>
                <a:lnTo>
                  <a:pt x="641" y="497"/>
                </a:lnTo>
                <a:lnTo>
                  <a:pt x="641" y="497"/>
                </a:lnTo>
                <a:lnTo>
                  <a:pt x="639" y="497"/>
                </a:lnTo>
                <a:lnTo>
                  <a:pt x="639" y="497"/>
                </a:lnTo>
                <a:lnTo>
                  <a:pt x="639" y="497"/>
                </a:lnTo>
                <a:lnTo>
                  <a:pt x="642" y="498"/>
                </a:lnTo>
                <a:lnTo>
                  <a:pt x="642" y="498"/>
                </a:lnTo>
                <a:lnTo>
                  <a:pt x="642" y="500"/>
                </a:lnTo>
                <a:lnTo>
                  <a:pt x="641" y="501"/>
                </a:lnTo>
                <a:lnTo>
                  <a:pt x="639" y="503"/>
                </a:lnTo>
                <a:lnTo>
                  <a:pt x="637" y="503"/>
                </a:lnTo>
                <a:lnTo>
                  <a:pt x="637" y="504"/>
                </a:lnTo>
                <a:lnTo>
                  <a:pt x="636" y="506"/>
                </a:lnTo>
                <a:lnTo>
                  <a:pt x="636" y="506"/>
                </a:lnTo>
                <a:lnTo>
                  <a:pt x="634" y="506"/>
                </a:lnTo>
                <a:lnTo>
                  <a:pt x="633" y="506"/>
                </a:lnTo>
                <a:lnTo>
                  <a:pt x="634" y="506"/>
                </a:lnTo>
                <a:lnTo>
                  <a:pt x="634" y="508"/>
                </a:lnTo>
                <a:lnTo>
                  <a:pt x="633" y="508"/>
                </a:lnTo>
                <a:lnTo>
                  <a:pt x="633" y="509"/>
                </a:lnTo>
                <a:lnTo>
                  <a:pt x="633" y="508"/>
                </a:lnTo>
                <a:lnTo>
                  <a:pt x="631" y="508"/>
                </a:lnTo>
                <a:lnTo>
                  <a:pt x="631" y="508"/>
                </a:lnTo>
                <a:lnTo>
                  <a:pt x="630" y="508"/>
                </a:lnTo>
                <a:lnTo>
                  <a:pt x="630" y="509"/>
                </a:lnTo>
                <a:lnTo>
                  <a:pt x="628" y="509"/>
                </a:lnTo>
                <a:lnTo>
                  <a:pt x="628" y="508"/>
                </a:lnTo>
                <a:lnTo>
                  <a:pt x="626" y="508"/>
                </a:lnTo>
                <a:lnTo>
                  <a:pt x="625" y="511"/>
                </a:lnTo>
                <a:lnTo>
                  <a:pt x="623" y="512"/>
                </a:lnTo>
                <a:lnTo>
                  <a:pt x="623" y="512"/>
                </a:lnTo>
                <a:lnTo>
                  <a:pt x="622" y="512"/>
                </a:lnTo>
                <a:lnTo>
                  <a:pt x="622" y="514"/>
                </a:lnTo>
                <a:lnTo>
                  <a:pt x="623" y="514"/>
                </a:lnTo>
                <a:lnTo>
                  <a:pt x="622" y="516"/>
                </a:lnTo>
                <a:lnTo>
                  <a:pt x="622" y="516"/>
                </a:lnTo>
                <a:lnTo>
                  <a:pt x="620" y="516"/>
                </a:lnTo>
                <a:lnTo>
                  <a:pt x="620" y="519"/>
                </a:lnTo>
                <a:lnTo>
                  <a:pt x="620" y="519"/>
                </a:lnTo>
                <a:lnTo>
                  <a:pt x="617" y="519"/>
                </a:lnTo>
                <a:lnTo>
                  <a:pt x="617" y="519"/>
                </a:lnTo>
                <a:lnTo>
                  <a:pt x="615" y="519"/>
                </a:lnTo>
                <a:lnTo>
                  <a:pt x="615" y="520"/>
                </a:lnTo>
                <a:lnTo>
                  <a:pt x="615" y="520"/>
                </a:lnTo>
                <a:lnTo>
                  <a:pt x="614" y="520"/>
                </a:lnTo>
                <a:lnTo>
                  <a:pt x="611" y="522"/>
                </a:lnTo>
                <a:lnTo>
                  <a:pt x="609" y="522"/>
                </a:lnTo>
                <a:lnTo>
                  <a:pt x="608" y="520"/>
                </a:lnTo>
                <a:lnTo>
                  <a:pt x="606" y="522"/>
                </a:lnTo>
                <a:lnTo>
                  <a:pt x="606" y="522"/>
                </a:lnTo>
                <a:lnTo>
                  <a:pt x="606" y="523"/>
                </a:lnTo>
                <a:lnTo>
                  <a:pt x="604" y="523"/>
                </a:lnTo>
                <a:lnTo>
                  <a:pt x="603" y="522"/>
                </a:lnTo>
                <a:lnTo>
                  <a:pt x="601" y="522"/>
                </a:lnTo>
                <a:lnTo>
                  <a:pt x="600" y="522"/>
                </a:lnTo>
                <a:lnTo>
                  <a:pt x="598" y="523"/>
                </a:lnTo>
                <a:lnTo>
                  <a:pt x="596" y="523"/>
                </a:lnTo>
                <a:lnTo>
                  <a:pt x="596" y="523"/>
                </a:lnTo>
                <a:lnTo>
                  <a:pt x="596" y="523"/>
                </a:lnTo>
                <a:lnTo>
                  <a:pt x="595" y="523"/>
                </a:lnTo>
                <a:lnTo>
                  <a:pt x="593" y="522"/>
                </a:lnTo>
                <a:lnTo>
                  <a:pt x="593" y="522"/>
                </a:lnTo>
                <a:lnTo>
                  <a:pt x="592" y="523"/>
                </a:lnTo>
                <a:lnTo>
                  <a:pt x="592" y="523"/>
                </a:lnTo>
                <a:lnTo>
                  <a:pt x="592" y="523"/>
                </a:lnTo>
                <a:lnTo>
                  <a:pt x="592" y="525"/>
                </a:lnTo>
                <a:lnTo>
                  <a:pt x="590" y="525"/>
                </a:lnTo>
                <a:lnTo>
                  <a:pt x="590" y="525"/>
                </a:lnTo>
                <a:lnTo>
                  <a:pt x="589" y="525"/>
                </a:lnTo>
                <a:lnTo>
                  <a:pt x="587" y="525"/>
                </a:lnTo>
                <a:lnTo>
                  <a:pt x="587" y="525"/>
                </a:lnTo>
                <a:lnTo>
                  <a:pt x="587" y="525"/>
                </a:lnTo>
                <a:lnTo>
                  <a:pt x="585" y="525"/>
                </a:lnTo>
                <a:lnTo>
                  <a:pt x="585" y="525"/>
                </a:lnTo>
                <a:lnTo>
                  <a:pt x="584" y="525"/>
                </a:lnTo>
                <a:lnTo>
                  <a:pt x="584" y="525"/>
                </a:lnTo>
                <a:lnTo>
                  <a:pt x="584" y="527"/>
                </a:lnTo>
                <a:lnTo>
                  <a:pt x="582" y="525"/>
                </a:lnTo>
                <a:lnTo>
                  <a:pt x="581" y="525"/>
                </a:lnTo>
                <a:lnTo>
                  <a:pt x="581" y="522"/>
                </a:lnTo>
                <a:lnTo>
                  <a:pt x="579" y="522"/>
                </a:lnTo>
                <a:lnTo>
                  <a:pt x="578" y="520"/>
                </a:lnTo>
                <a:lnTo>
                  <a:pt x="578" y="519"/>
                </a:lnTo>
                <a:lnTo>
                  <a:pt x="578" y="519"/>
                </a:lnTo>
                <a:lnTo>
                  <a:pt x="578" y="517"/>
                </a:lnTo>
                <a:lnTo>
                  <a:pt x="578" y="517"/>
                </a:lnTo>
                <a:lnTo>
                  <a:pt x="578" y="517"/>
                </a:lnTo>
                <a:lnTo>
                  <a:pt x="576" y="517"/>
                </a:lnTo>
                <a:lnTo>
                  <a:pt x="576" y="519"/>
                </a:lnTo>
                <a:lnTo>
                  <a:pt x="576" y="519"/>
                </a:lnTo>
                <a:lnTo>
                  <a:pt x="574" y="520"/>
                </a:lnTo>
                <a:lnTo>
                  <a:pt x="574" y="520"/>
                </a:lnTo>
                <a:lnTo>
                  <a:pt x="574" y="520"/>
                </a:lnTo>
                <a:lnTo>
                  <a:pt x="576" y="522"/>
                </a:lnTo>
                <a:lnTo>
                  <a:pt x="576" y="522"/>
                </a:lnTo>
                <a:lnTo>
                  <a:pt x="576" y="523"/>
                </a:lnTo>
                <a:lnTo>
                  <a:pt x="578" y="525"/>
                </a:lnTo>
                <a:lnTo>
                  <a:pt x="578" y="528"/>
                </a:lnTo>
                <a:lnTo>
                  <a:pt x="578" y="528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8" y="530"/>
                </a:lnTo>
                <a:lnTo>
                  <a:pt x="576" y="530"/>
                </a:lnTo>
                <a:lnTo>
                  <a:pt x="576" y="530"/>
                </a:lnTo>
                <a:lnTo>
                  <a:pt x="576" y="531"/>
                </a:lnTo>
                <a:lnTo>
                  <a:pt x="576" y="531"/>
                </a:lnTo>
                <a:lnTo>
                  <a:pt x="576" y="531"/>
                </a:lnTo>
                <a:lnTo>
                  <a:pt x="574" y="531"/>
                </a:lnTo>
                <a:lnTo>
                  <a:pt x="574" y="531"/>
                </a:lnTo>
                <a:lnTo>
                  <a:pt x="573" y="533"/>
                </a:lnTo>
                <a:lnTo>
                  <a:pt x="571" y="533"/>
                </a:lnTo>
                <a:lnTo>
                  <a:pt x="571" y="530"/>
                </a:lnTo>
                <a:lnTo>
                  <a:pt x="570" y="531"/>
                </a:lnTo>
                <a:lnTo>
                  <a:pt x="570" y="534"/>
                </a:lnTo>
                <a:lnTo>
                  <a:pt x="568" y="534"/>
                </a:lnTo>
                <a:lnTo>
                  <a:pt x="568" y="536"/>
                </a:lnTo>
                <a:lnTo>
                  <a:pt x="567" y="534"/>
                </a:lnTo>
                <a:lnTo>
                  <a:pt x="565" y="534"/>
                </a:lnTo>
                <a:lnTo>
                  <a:pt x="565" y="536"/>
                </a:lnTo>
                <a:lnTo>
                  <a:pt x="563" y="536"/>
                </a:lnTo>
                <a:lnTo>
                  <a:pt x="563" y="538"/>
                </a:lnTo>
                <a:lnTo>
                  <a:pt x="562" y="536"/>
                </a:lnTo>
                <a:lnTo>
                  <a:pt x="560" y="536"/>
                </a:lnTo>
                <a:lnTo>
                  <a:pt x="562" y="534"/>
                </a:lnTo>
                <a:lnTo>
                  <a:pt x="562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4"/>
                </a:lnTo>
                <a:lnTo>
                  <a:pt x="560" y="536"/>
                </a:lnTo>
                <a:lnTo>
                  <a:pt x="560" y="538"/>
                </a:lnTo>
                <a:lnTo>
                  <a:pt x="559" y="538"/>
                </a:lnTo>
                <a:lnTo>
                  <a:pt x="557" y="538"/>
                </a:lnTo>
                <a:lnTo>
                  <a:pt x="557" y="536"/>
                </a:lnTo>
                <a:lnTo>
                  <a:pt x="555" y="536"/>
                </a:lnTo>
                <a:lnTo>
                  <a:pt x="554" y="536"/>
                </a:lnTo>
                <a:lnTo>
                  <a:pt x="554" y="538"/>
                </a:lnTo>
                <a:lnTo>
                  <a:pt x="552" y="538"/>
                </a:lnTo>
                <a:lnTo>
                  <a:pt x="552" y="538"/>
                </a:lnTo>
                <a:lnTo>
                  <a:pt x="552" y="538"/>
                </a:lnTo>
                <a:lnTo>
                  <a:pt x="551" y="539"/>
                </a:lnTo>
                <a:lnTo>
                  <a:pt x="551" y="539"/>
                </a:lnTo>
                <a:lnTo>
                  <a:pt x="549" y="541"/>
                </a:lnTo>
                <a:lnTo>
                  <a:pt x="546" y="541"/>
                </a:lnTo>
                <a:lnTo>
                  <a:pt x="544" y="541"/>
                </a:lnTo>
                <a:lnTo>
                  <a:pt x="543" y="541"/>
                </a:lnTo>
                <a:lnTo>
                  <a:pt x="543" y="541"/>
                </a:lnTo>
                <a:lnTo>
                  <a:pt x="541" y="541"/>
                </a:lnTo>
                <a:lnTo>
                  <a:pt x="541" y="541"/>
                </a:lnTo>
                <a:lnTo>
                  <a:pt x="541" y="541"/>
                </a:lnTo>
                <a:lnTo>
                  <a:pt x="540" y="542"/>
                </a:lnTo>
                <a:lnTo>
                  <a:pt x="538" y="542"/>
                </a:lnTo>
                <a:lnTo>
                  <a:pt x="537" y="542"/>
                </a:lnTo>
                <a:lnTo>
                  <a:pt x="535" y="544"/>
                </a:lnTo>
                <a:lnTo>
                  <a:pt x="533" y="545"/>
                </a:lnTo>
                <a:lnTo>
                  <a:pt x="533" y="545"/>
                </a:lnTo>
                <a:lnTo>
                  <a:pt x="532" y="545"/>
                </a:lnTo>
                <a:lnTo>
                  <a:pt x="532" y="544"/>
                </a:lnTo>
                <a:lnTo>
                  <a:pt x="532" y="544"/>
                </a:lnTo>
                <a:lnTo>
                  <a:pt x="532" y="545"/>
                </a:lnTo>
                <a:lnTo>
                  <a:pt x="532" y="545"/>
                </a:lnTo>
                <a:lnTo>
                  <a:pt x="530" y="547"/>
                </a:lnTo>
                <a:lnTo>
                  <a:pt x="529" y="549"/>
                </a:lnTo>
                <a:lnTo>
                  <a:pt x="529" y="549"/>
                </a:lnTo>
                <a:lnTo>
                  <a:pt x="529" y="550"/>
                </a:lnTo>
                <a:lnTo>
                  <a:pt x="532" y="550"/>
                </a:lnTo>
                <a:lnTo>
                  <a:pt x="532" y="552"/>
                </a:lnTo>
                <a:lnTo>
                  <a:pt x="532" y="552"/>
                </a:lnTo>
                <a:lnTo>
                  <a:pt x="530" y="553"/>
                </a:lnTo>
                <a:lnTo>
                  <a:pt x="530" y="553"/>
                </a:lnTo>
                <a:lnTo>
                  <a:pt x="533" y="556"/>
                </a:lnTo>
                <a:lnTo>
                  <a:pt x="533" y="556"/>
                </a:lnTo>
                <a:lnTo>
                  <a:pt x="533" y="556"/>
                </a:lnTo>
                <a:lnTo>
                  <a:pt x="532" y="558"/>
                </a:lnTo>
                <a:lnTo>
                  <a:pt x="530" y="560"/>
                </a:lnTo>
                <a:lnTo>
                  <a:pt x="527" y="560"/>
                </a:lnTo>
                <a:lnTo>
                  <a:pt x="526" y="560"/>
                </a:lnTo>
                <a:lnTo>
                  <a:pt x="524" y="558"/>
                </a:lnTo>
                <a:lnTo>
                  <a:pt x="524" y="558"/>
                </a:lnTo>
                <a:lnTo>
                  <a:pt x="526" y="558"/>
                </a:lnTo>
                <a:lnTo>
                  <a:pt x="526" y="558"/>
                </a:lnTo>
                <a:lnTo>
                  <a:pt x="526" y="556"/>
                </a:lnTo>
                <a:lnTo>
                  <a:pt x="526" y="556"/>
                </a:lnTo>
                <a:lnTo>
                  <a:pt x="524" y="556"/>
                </a:lnTo>
                <a:lnTo>
                  <a:pt x="522" y="555"/>
                </a:lnTo>
                <a:lnTo>
                  <a:pt x="522" y="553"/>
                </a:lnTo>
                <a:lnTo>
                  <a:pt x="522" y="552"/>
                </a:lnTo>
                <a:lnTo>
                  <a:pt x="522" y="550"/>
                </a:lnTo>
                <a:lnTo>
                  <a:pt x="521" y="550"/>
                </a:lnTo>
                <a:lnTo>
                  <a:pt x="521" y="550"/>
                </a:lnTo>
                <a:lnTo>
                  <a:pt x="522" y="547"/>
                </a:lnTo>
                <a:lnTo>
                  <a:pt x="521" y="547"/>
                </a:lnTo>
                <a:lnTo>
                  <a:pt x="522" y="545"/>
                </a:lnTo>
                <a:lnTo>
                  <a:pt x="522" y="544"/>
                </a:lnTo>
                <a:lnTo>
                  <a:pt x="526" y="542"/>
                </a:lnTo>
                <a:lnTo>
                  <a:pt x="526" y="541"/>
                </a:lnTo>
                <a:lnTo>
                  <a:pt x="524" y="541"/>
                </a:lnTo>
                <a:lnTo>
                  <a:pt x="522" y="541"/>
                </a:lnTo>
                <a:lnTo>
                  <a:pt x="522" y="541"/>
                </a:lnTo>
                <a:lnTo>
                  <a:pt x="521" y="541"/>
                </a:lnTo>
                <a:lnTo>
                  <a:pt x="521" y="539"/>
                </a:lnTo>
                <a:lnTo>
                  <a:pt x="519" y="538"/>
                </a:lnTo>
                <a:lnTo>
                  <a:pt x="519" y="538"/>
                </a:lnTo>
                <a:lnTo>
                  <a:pt x="519" y="541"/>
                </a:lnTo>
                <a:lnTo>
                  <a:pt x="518" y="541"/>
                </a:lnTo>
                <a:lnTo>
                  <a:pt x="516" y="542"/>
                </a:lnTo>
                <a:lnTo>
                  <a:pt x="514" y="542"/>
                </a:lnTo>
                <a:lnTo>
                  <a:pt x="513" y="542"/>
                </a:lnTo>
                <a:lnTo>
                  <a:pt x="513" y="542"/>
                </a:lnTo>
                <a:lnTo>
                  <a:pt x="513" y="541"/>
                </a:lnTo>
                <a:lnTo>
                  <a:pt x="513" y="541"/>
                </a:lnTo>
                <a:lnTo>
                  <a:pt x="513" y="539"/>
                </a:lnTo>
                <a:lnTo>
                  <a:pt x="511" y="539"/>
                </a:lnTo>
                <a:lnTo>
                  <a:pt x="510" y="539"/>
                </a:lnTo>
                <a:lnTo>
                  <a:pt x="510" y="539"/>
                </a:lnTo>
                <a:lnTo>
                  <a:pt x="508" y="539"/>
                </a:lnTo>
                <a:lnTo>
                  <a:pt x="508" y="539"/>
                </a:lnTo>
                <a:lnTo>
                  <a:pt x="507" y="538"/>
                </a:lnTo>
                <a:lnTo>
                  <a:pt x="507" y="538"/>
                </a:lnTo>
                <a:lnTo>
                  <a:pt x="505" y="536"/>
                </a:lnTo>
                <a:lnTo>
                  <a:pt x="507" y="536"/>
                </a:lnTo>
                <a:lnTo>
                  <a:pt x="505" y="534"/>
                </a:lnTo>
                <a:lnTo>
                  <a:pt x="503" y="534"/>
                </a:lnTo>
                <a:lnTo>
                  <a:pt x="503" y="536"/>
                </a:lnTo>
                <a:lnTo>
                  <a:pt x="503" y="538"/>
                </a:lnTo>
                <a:lnTo>
                  <a:pt x="505" y="539"/>
                </a:lnTo>
                <a:lnTo>
                  <a:pt x="505" y="539"/>
                </a:lnTo>
                <a:lnTo>
                  <a:pt x="503" y="539"/>
                </a:lnTo>
                <a:lnTo>
                  <a:pt x="502" y="538"/>
                </a:lnTo>
                <a:lnTo>
                  <a:pt x="502" y="538"/>
                </a:lnTo>
                <a:lnTo>
                  <a:pt x="502" y="538"/>
                </a:lnTo>
                <a:lnTo>
                  <a:pt x="502" y="539"/>
                </a:lnTo>
                <a:lnTo>
                  <a:pt x="500" y="541"/>
                </a:lnTo>
                <a:lnTo>
                  <a:pt x="499" y="541"/>
                </a:lnTo>
                <a:lnTo>
                  <a:pt x="499" y="541"/>
                </a:lnTo>
                <a:lnTo>
                  <a:pt x="497" y="541"/>
                </a:lnTo>
                <a:lnTo>
                  <a:pt x="496" y="541"/>
                </a:lnTo>
                <a:lnTo>
                  <a:pt x="494" y="539"/>
                </a:lnTo>
                <a:lnTo>
                  <a:pt x="494" y="539"/>
                </a:lnTo>
                <a:lnTo>
                  <a:pt x="492" y="539"/>
                </a:lnTo>
                <a:lnTo>
                  <a:pt x="489" y="539"/>
                </a:lnTo>
                <a:lnTo>
                  <a:pt x="489" y="539"/>
                </a:lnTo>
                <a:lnTo>
                  <a:pt x="488" y="539"/>
                </a:lnTo>
                <a:lnTo>
                  <a:pt x="486" y="538"/>
                </a:lnTo>
                <a:lnTo>
                  <a:pt x="485" y="538"/>
                </a:lnTo>
                <a:lnTo>
                  <a:pt x="483" y="536"/>
                </a:lnTo>
                <a:lnTo>
                  <a:pt x="483" y="536"/>
                </a:lnTo>
                <a:lnTo>
                  <a:pt x="483" y="534"/>
                </a:lnTo>
                <a:lnTo>
                  <a:pt x="481" y="534"/>
                </a:lnTo>
                <a:lnTo>
                  <a:pt x="481" y="534"/>
                </a:lnTo>
                <a:lnTo>
                  <a:pt x="481" y="534"/>
                </a:lnTo>
                <a:lnTo>
                  <a:pt x="480" y="534"/>
                </a:lnTo>
                <a:lnTo>
                  <a:pt x="478" y="533"/>
                </a:lnTo>
                <a:lnTo>
                  <a:pt x="478" y="534"/>
                </a:lnTo>
                <a:lnTo>
                  <a:pt x="478" y="534"/>
                </a:lnTo>
                <a:lnTo>
                  <a:pt x="478" y="533"/>
                </a:lnTo>
                <a:lnTo>
                  <a:pt x="478" y="531"/>
                </a:lnTo>
                <a:lnTo>
                  <a:pt x="478" y="530"/>
                </a:lnTo>
                <a:lnTo>
                  <a:pt x="477" y="530"/>
                </a:lnTo>
                <a:lnTo>
                  <a:pt x="477" y="528"/>
                </a:lnTo>
                <a:lnTo>
                  <a:pt x="477" y="528"/>
                </a:lnTo>
                <a:lnTo>
                  <a:pt x="475" y="528"/>
                </a:lnTo>
                <a:lnTo>
                  <a:pt x="477" y="527"/>
                </a:lnTo>
                <a:lnTo>
                  <a:pt x="477" y="525"/>
                </a:lnTo>
                <a:lnTo>
                  <a:pt x="477" y="525"/>
                </a:lnTo>
                <a:lnTo>
                  <a:pt x="478" y="523"/>
                </a:lnTo>
                <a:lnTo>
                  <a:pt x="478" y="523"/>
                </a:lnTo>
                <a:lnTo>
                  <a:pt x="480" y="522"/>
                </a:lnTo>
                <a:lnTo>
                  <a:pt x="477" y="520"/>
                </a:lnTo>
                <a:lnTo>
                  <a:pt x="477" y="520"/>
                </a:lnTo>
                <a:lnTo>
                  <a:pt x="475" y="520"/>
                </a:lnTo>
                <a:lnTo>
                  <a:pt x="473" y="520"/>
                </a:lnTo>
                <a:lnTo>
                  <a:pt x="472" y="520"/>
                </a:lnTo>
                <a:lnTo>
                  <a:pt x="472" y="520"/>
                </a:lnTo>
                <a:lnTo>
                  <a:pt x="470" y="519"/>
                </a:lnTo>
                <a:lnTo>
                  <a:pt x="470" y="519"/>
                </a:lnTo>
                <a:lnTo>
                  <a:pt x="469" y="519"/>
                </a:lnTo>
                <a:lnTo>
                  <a:pt x="469" y="519"/>
                </a:lnTo>
                <a:lnTo>
                  <a:pt x="467" y="519"/>
                </a:lnTo>
                <a:lnTo>
                  <a:pt x="467" y="520"/>
                </a:lnTo>
                <a:lnTo>
                  <a:pt x="466" y="520"/>
                </a:lnTo>
                <a:lnTo>
                  <a:pt x="466" y="519"/>
                </a:lnTo>
                <a:lnTo>
                  <a:pt x="464" y="519"/>
                </a:lnTo>
                <a:lnTo>
                  <a:pt x="461" y="517"/>
                </a:lnTo>
                <a:lnTo>
                  <a:pt x="461" y="517"/>
                </a:lnTo>
                <a:lnTo>
                  <a:pt x="461" y="516"/>
                </a:lnTo>
                <a:lnTo>
                  <a:pt x="459" y="516"/>
                </a:lnTo>
                <a:lnTo>
                  <a:pt x="459" y="514"/>
                </a:lnTo>
                <a:lnTo>
                  <a:pt x="458" y="512"/>
                </a:lnTo>
                <a:lnTo>
                  <a:pt x="458" y="514"/>
                </a:lnTo>
                <a:lnTo>
                  <a:pt x="456" y="514"/>
                </a:lnTo>
                <a:lnTo>
                  <a:pt x="453" y="516"/>
                </a:lnTo>
                <a:lnTo>
                  <a:pt x="453" y="516"/>
                </a:lnTo>
                <a:lnTo>
                  <a:pt x="451" y="517"/>
                </a:lnTo>
                <a:lnTo>
                  <a:pt x="451" y="517"/>
                </a:lnTo>
                <a:lnTo>
                  <a:pt x="451" y="519"/>
                </a:lnTo>
                <a:lnTo>
                  <a:pt x="451" y="520"/>
                </a:lnTo>
                <a:lnTo>
                  <a:pt x="450" y="520"/>
                </a:lnTo>
                <a:lnTo>
                  <a:pt x="450" y="522"/>
                </a:lnTo>
                <a:lnTo>
                  <a:pt x="448" y="522"/>
                </a:lnTo>
                <a:lnTo>
                  <a:pt x="448" y="522"/>
                </a:lnTo>
                <a:lnTo>
                  <a:pt x="447" y="522"/>
                </a:lnTo>
                <a:lnTo>
                  <a:pt x="445" y="523"/>
                </a:lnTo>
                <a:lnTo>
                  <a:pt x="444" y="523"/>
                </a:lnTo>
                <a:lnTo>
                  <a:pt x="442" y="522"/>
                </a:lnTo>
                <a:lnTo>
                  <a:pt x="442" y="522"/>
                </a:lnTo>
                <a:lnTo>
                  <a:pt x="442" y="522"/>
                </a:lnTo>
                <a:lnTo>
                  <a:pt x="440" y="522"/>
                </a:lnTo>
                <a:lnTo>
                  <a:pt x="439" y="523"/>
                </a:lnTo>
                <a:lnTo>
                  <a:pt x="439" y="525"/>
                </a:lnTo>
                <a:lnTo>
                  <a:pt x="439" y="525"/>
                </a:lnTo>
                <a:lnTo>
                  <a:pt x="439" y="525"/>
                </a:lnTo>
                <a:lnTo>
                  <a:pt x="437" y="525"/>
                </a:lnTo>
                <a:lnTo>
                  <a:pt x="434" y="522"/>
                </a:lnTo>
                <a:lnTo>
                  <a:pt x="434" y="522"/>
                </a:lnTo>
                <a:lnTo>
                  <a:pt x="432" y="522"/>
                </a:lnTo>
                <a:lnTo>
                  <a:pt x="432" y="525"/>
                </a:lnTo>
                <a:lnTo>
                  <a:pt x="432" y="525"/>
                </a:lnTo>
                <a:lnTo>
                  <a:pt x="431" y="525"/>
                </a:lnTo>
                <a:lnTo>
                  <a:pt x="429" y="522"/>
                </a:lnTo>
                <a:lnTo>
                  <a:pt x="429" y="522"/>
                </a:lnTo>
                <a:lnTo>
                  <a:pt x="429" y="522"/>
                </a:lnTo>
                <a:lnTo>
                  <a:pt x="429" y="523"/>
                </a:lnTo>
                <a:lnTo>
                  <a:pt x="428" y="523"/>
                </a:lnTo>
                <a:lnTo>
                  <a:pt x="426" y="525"/>
                </a:lnTo>
                <a:lnTo>
                  <a:pt x="426" y="525"/>
                </a:lnTo>
                <a:lnTo>
                  <a:pt x="426" y="527"/>
                </a:lnTo>
                <a:lnTo>
                  <a:pt x="425" y="527"/>
                </a:lnTo>
                <a:lnTo>
                  <a:pt x="425" y="527"/>
                </a:lnTo>
                <a:lnTo>
                  <a:pt x="423" y="527"/>
                </a:lnTo>
                <a:lnTo>
                  <a:pt x="423" y="525"/>
                </a:lnTo>
                <a:lnTo>
                  <a:pt x="423" y="525"/>
                </a:lnTo>
                <a:lnTo>
                  <a:pt x="421" y="523"/>
                </a:lnTo>
                <a:lnTo>
                  <a:pt x="418" y="523"/>
                </a:lnTo>
                <a:lnTo>
                  <a:pt x="418" y="522"/>
                </a:lnTo>
                <a:lnTo>
                  <a:pt x="417" y="522"/>
                </a:lnTo>
                <a:lnTo>
                  <a:pt x="417" y="522"/>
                </a:lnTo>
                <a:lnTo>
                  <a:pt x="417" y="523"/>
                </a:lnTo>
                <a:lnTo>
                  <a:pt x="415" y="523"/>
                </a:lnTo>
                <a:lnTo>
                  <a:pt x="415" y="525"/>
                </a:lnTo>
                <a:lnTo>
                  <a:pt x="414" y="527"/>
                </a:lnTo>
                <a:lnTo>
                  <a:pt x="414" y="527"/>
                </a:lnTo>
                <a:lnTo>
                  <a:pt x="412" y="528"/>
                </a:lnTo>
                <a:lnTo>
                  <a:pt x="412" y="527"/>
                </a:lnTo>
                <a:lnTo>
                  <a:pt x="410" y="527"/>
                </a:lnTo>
                <a:lnTo>
                  <a:pt x="409" y="527"/>
                </a:lnTo>
                <a:lnTo>
                  <a:pt x="407" y="528"/>
                </a:lnTo>
                <a:lnTo>
                  <a:pt x="407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7"/>
                </a:lnTo>
                <a:lnTo>
                  <a:pt x="406" y="528"/>
                </a:lnTo>
                <a:lnTo>
                  <a:pt x="404" y="528"/>
                </a:lnTo>
                <a:lnTo>
                  <a:pt x="404" y="530"/>
                </a:lnTo>
                <a:lnTo>
                  <a:pt x="404" y="530"/>
                </a:lnTo>
                <a:lnTo>
                  <a:pt x="404" y="530"/>
                </a:lnTo>
                <a:lnTo>
                  <a:pt x="404" y="531"/>
                </a:lnTo>
                <a:lnTo>
                  <a:pt x="404" y="531"/>
                </a:lnTo>
                <a:lnTo>
                  <a:pt x="404" y="533"/>
                </a:lnTo>
                <a:lnTo>
                  <a:pt x="404" y="534"/>
                </a:lnTo>
                <a:lnTo>
                  <a:pt x="406" y="536"/>
                </a:lnTo>
                <a:lnTo>
                  <a:pt x="406" y="536"/>
                </a:lnTo>
                <a:lnTo>
                  <a:pt x="407" y="538"/>
                </a:lnTo>
                <a:lnTo>
                  <a:pt x="407" y="539"/>
                </a:lnTo>
                <a:lnTo>
                  <a:pt x="407" y="541"/>
                </a:lnTo>
                <a:lnTo>
                  <a:pt x="406" y="542"/>
                </a:lnTo>
                <a:lnTo>
                  <a:pt x="406" y="544"/>
                </a:lnTo>
                <a:lnTo>
                  <a:pt x="407" y="544"/>
                </a:lnTo>
                <a:lnTo>
                  <a:pt x="407" y="545"/>
                </a:lnTo>
                <a:lnTo>
                  <a:pt x="407" y="545"/>
                </a:lnTo>
                <a:lnTo>
                  <a:pt x="407" y="545"/>
                </a:lnTo>
                <a:lnTo>
                  <a:pt x="406" y="545"/>
                </a:lnTo>
                <a:lnTo>
                  <a:pt x="406" y="547"/>
                </a:lnTo>
                <a:lnTo>
                  <a:pt x="406" y="545"/>
                </a:lnTo>
                <a:lnTo>
                  <a:pt x="404" y="545"/>
                </a:lnTo>
                <a:lnTo>
                  <a:pt x="404" y="545"/>
                </a:lnTo>
                <a:lnTo>
                  <a:pt x="404" y="545"/>
                </a:lnTo>
                <a:lnTo>
                  <a:pt x="403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5"/>
                </a:lnTo>
                <a:lnTo>
                  <a:pt x="399" y="544"/>
                </a:lnTo>
                <a:lnTo>
                  <a:pt x="399" y="544"/>
                </a:lnTo>
                <a:lnTo>
                  <a:pt x="399" y="542"/>
                </a:lnTo>
                <a:lnTo>
                  <a:pt x="398" y="542"/>
                </a:lnTo>
                <a:lnTo>
                  <a:pt x="399" y="541"/>
                </a:lnTo>
                <a:lnTo>
                  <a:pt x="398" y="541"/>
                </a:lnTo>
                <a:lnTo>
                  <a:pt x="398" y="539"/>
                </a:lnTo>
                <a:lnTo>
                  <a:pt x="398" y="538"/>
                </a:lnTo>
                <a:lnTo>
                  <a:pt x="398" y="538"/>
                </a:lnTo>
                <a:lnTo>
                  <a:pt x="398" y="538"/>
                </a:lnTo>
                <a:lnTo>
                  <a:pt x="396" y="538"/>
                </a:lnTo>
                <a:lnTo>
                  <a:pt x="396" y="538"/>
                </a:lnTo>
                <a:lnTo>
                  <a:pt x="393" y="539"/>
                </a:lnTo>
                <a:lnTo>
                  <a:pt x="391" y="541"/>
                </a:lnTo>
                <a:lnTo>
                  <a:pt x="390" y="541"/>
                </a:lnTo>
                <a:lnTo>
                  <a:pt x="388" y="542"/>
                </a:lnTo>
                <a:lnTo>
                  <a:pt x="388" y="541"/>
                </a:lnTo>
                <a:lnTo>
                  <a:pt x="387" y="541"/>
                </a:lnTo>
                <a:lnTo>
                  <a:pt x="385" y="542"/>
                </a:lnTo>
                <a:lnTo>
                  <a:pt x="384" y="541"/>
                </a:lnTo>
                <a:lnTo>
                  <a:pt x="384" y="541"/>
                </a:lnTo>
                <a:lnTo>
                  <a:pt x="382" y="541"/>
                </a:lnTo>
                <a:lnTo>
                  <a:pt x="384" y="539"/>
                </a:lnTo>
                <a:lnTo>
                  <a:pt x="382" y="539"/>
                </a:lnTo>
                <a:lnTo>
                  <a:pt x="382" y="538"/>
                </a:lnTo>
                <a:lnTo>
                  <a:pt x="380" y="538"/>
                </a:lnTo>
                <a:lnTo>
                  <a:pt x="380" y="538"/>
                </a:lnTo>
                <a:lnTo>
                  <a:pt x="380" y="536"/>
                </a:lnTo>
                <a:lnTo>
                  <a:pt x="380" y="534"/>
                </a:lnTo>
                <a:lnTo>
                  <a:pt x="380" y="534"/>
                </a:lnTo>
                <a:lnTo>
                  <a:pt x="380" y="533"/>
                </a:lnTo>
                <a:lnTo>
                  <a:pt x="379" y="533"/>
                </a:lnTo>
                <a:lnTo>
                  <a:pt x="376" y="533"/>
                </a:lnTo>
                <a:lnTo>
                  <a:pt x="373" y="531"/>
                </a:lnTo>
                <a:lnTo>
                  <a:pt x="371" y="531"/>
                </a:lnTo>
                <a:lnTo>
                  <a:pt x="371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1"/>
                </a:lnTo>
                <a:lnTo>
                  <a:pt x="369" y="530"/>
                </a:lnTo>
                <a:lnTo>
                  <a:pt x="371" y="528"/>
                </a:lnTo>
                <a:lnTo>
                  <a:pt x="371" y="527"/>
                </a:lnTo>
                <a:lnTo>
                  <a:pt x="373" y="525"/>
                </a:lnTo>
                <a:lnTo>
                  <a:pt x="371" y="523"/>
                </a:lnTo>
                <a:lnTo>
                  <a:pt x="373" y="520"/>
                </a:lnTo>
                <a:lnTo>
                  <a:pt x="374" y="520"/>
                </a:lnTo>
                <a:lnTo>
                  <a:pt x="374" y="519"/>
                </a:lnTo>
                <a:lnTo>
                  <a:pt x="374" y="519"/>
                </a:lnTo>
                <a:lnTo>
                  <a:pt x="374" y="517"/>
                </a:lnTo>
                <a:lnTo>
                  <a:pt x="373" y="517"/>
                </a:lnTo>
                <a:lnTo>
                  <a:pt x="373" y="517"/>
                </a:lnTo>
                <a:lnTo>
                  <a:pt x="369" y="517"/>
                </a:lnTo>
                <a:lnTo>
                  <a:pt x="368" y="517"/>
                </a:lnTo>
                <a:lnTo>
                  <a:pt x="365" y="516"/>
                </a:lnTo>
                <a:lnTo>
                  <a:pt x="365" y="514"/>
                </a:lnTo>
                <a:lnTo>
                  <a:pt x="365" y="512"/>
                </a:lnTo>
                <a:lnTo>
                  <a:pt x="365" y="512"/>
                </a:lnTo>
                <a:lnTo>
                  <a:pt x="365" y="511"/>
                </a:lnTo>
                <a:lnTo>
                  <a:pt x="365" y="511"/>
                </a:lnTo>
                <a:lnTo>
                  <a:pt x="365" y="508"/>
                </a:lnTo>
                <a:lnTo>
                  <a:pt x="363" y="508"/>
                </a:lnTo>
                <a:lnTo>
                  <a:pt x="363" y="506"/>
                </a:lnTo>
                <a:lnTo>
                  <a:pt x="362" y="506"/>
                </a:lnTo>
                <a:lnTo>
                  <a:pt x="362" y="504"/>
                </a:lnTo>
                <a:lnTo>
                  <a:pt x="363" y="504"/>
                </a:lnTo>
                <a:lnTo>
                  <a:pt x="365" y="501"/>
                </a:lnTo>
                <a:lnTo>
                  <a:pt x="365" y="501"/>
                </a:lnTo>
                <a:lnTo>
                  <a:pt x="365" y="501"/>
                </a:lnTo>
                <a:lnTo>
                  <a:pt x="363" y="501"/>
                </a:lnTo>
                <a:lnTo>
                  <a:pt x="362" y="503"/>
                </a:lnTo>
                <a:lnTo>
                  <a:pt x="360" y="501"/>
                </a:lnTo>
                <a:lnTo>
                  <a:pt x="360" y="501"/>
                </a:lnTo>
                <a:lnTo>
                  <a:pt x="358" y="501"/>
                </a:lnTo>
                <a:lnTo>
                  <a:pt x="355" y="501"/>
                </a:lnTo>
                <a:lnTo>
                  <a:pt x="352" y="503"/>
                </a:lnTo>
                <a:lnTo>
                  <a:pt x="350" y="503"/>
                </a:lnTo>
                <a:lnTo>
                  <a:pt x="349" y="504"/>
                </a:lnTo>
                <a:lnTo>
                  <a:pt x="347" y="504"/>
                </a:lnTo>
                <a:lnTo>
                  <a:pt x="347" y="504"/>
                </a:lnTo>
                <a:lnTo>
                  <a:pt x="346" y="504"/>
                </a:lnTo>
                <a:lnTo>
                  <a:pt x="346" y="503"/>
                </a:lnTo>
                <a:lnTo>
                  <a:pt x="347" y="501"/>
                </a:lnTo>
                <a:lnTo>
                  <a:pt x="349" y="500"/>
                </a:lnTo>
                <a:lnTo>
                  <a:pt x="347" y="498"/>
                </a:lnTo>
                <a:lnTo>
                  <a:pt x="347" y="498"/>
                </a:lnTo>
                <a:lnTo>
                  <a:pt x="347" y="497"/>
                </a:lnTo>
                <a:lnTo>
                  <a:pt x="346" y="497"/>
                </a:lnTo>
                <a:lnTo>
                  <a:pt x="346" y="495"/>
                </a:lnTo>
                <a:lnTo>
                  <a:pt x="346" y="493"/>
                </a:lnTo>
                <a:lnTo>
                  <a:pt x="346" y="492"/>
                </a:lnTo>
                <a:lnTo>
                  <a:pt x="347" y="490"/>
                </a:lnTo>
                <a:lnTo>
                  <a:pt x="349" y="490"/>
                </a:lnTo>
                <a:lnTo>
                  <a:pt x="349" y="490"/>
                </a:lnTo>
                <a:lnTo>
                  <a:pt x="349" y="489"/>
                </a:lnTo>
                <a:lnTo>
                  <a:pt x="349" y="487"/>
                </a:lnTo>
                <a:lnTo>
                  <a:pt x="349" y="486"/>
                </a:lnTo>
                <a:lnTo>
                  <a:pt x="350" y="484"/>
                </a:lnTo>
                <a:lnTo>
                  <a:pt x="350" y="484"/>
                </a:lnTo>
                <a:lnTo>
                  <a:pt x="352" y="484"/>
                </a:lnTo>
                <a:lnTo>
                  <a:pt x="352" y="484"/>
                </a:lnTo>
                <a:lnTo>
                  <a:pt x="354" y="482"/>
                </a:lnTo>
                <a:lnTo>
                  <a:pt x="354" y="481"/>
                </a:lnTo>
                <a:lnTo>
                  <a:pt x="355" y="479"/>
                </a:lnTo>
                <a:lnTo>
                  <a:pt x="355" y="479"/>
                </a:lnTo>
                <a:lnTo>
                  <a:pt x="357" y="479"/>
                </a:lnTo>
                <a:lnTo>
                  <a:pt x="357" y="479"/>
                </a:lnTo>
                <a:lnTo>
                  <a:pt x="358" y="478"/>
                </a:lnTo>
                <a:lnTo>
                  <a:pt x="358" y="476"/>
                </a:lnTo>
                <a:lnTo>
                  <a:pt x="360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5"/>
                </a:lnTo>
                <a:lnTo>
                  <a:pt x="362" y="473"/>
                </a:lnTo>
                <a:lnTo>
                  <a:pt x="360" y="471"/>
                </a:lnTo>
                <a:lnTo>
                  <a:pt x="360" y="471"/>
                </a:lnTo>
                <a:lnTo>
                  <a:pt x="362" y="470"/>
                </a:lnTo>
                <a:lnTo>
                  <a:pt x="363" y="470"/>
                </a:lnTo>
                <a:lnTo>
                  <a:pt x="362" y="468"/>
                </a:lnTo>
                <a:lnTo>
                  <a:pt x="363" y="467"/>
                </a:lnTo>
                <a:lnTo>
                  <a:pt x="363" y="464"/>
                </a:lnTo>
                <a:lnTo>
                  <a:pt x="363" y="462"/>
                </a:lnTo>
                <a:lnTo>
                  <a:pt x="363" y="460"/>
                </a:lnTo>
                <a:lnTo>
                  <a:pt x="363" y="459"/>
                </a:lnTo>
                <a:lnTo>
                  <a:pt x="363" y="457"/>
                </a:lnTo>
                <a:lnTo>
                  <a:pt x="362" y="454"/>
                </a:lnTo>
                <a:lnTo>
                  <a:pt x="362" y="454"/>
                </a:lnTo>
                <a:lnTo>
                  <a:pt x="362" y="451"/>
                </a:lnTo>
                <a:lnTo>
                  <a:pt x="362" y="448"/>
                </a:lnTo>
                <a:lnTo>
                  <a:pt x="362" y="448"/>
                </a:lnTo>
                <a:lnTo>
                  <a:pt x="360" y="448"/>
                </a:lnTo>
                <a:lnTo>
                  <a:pt x="358" y="448"/>
                </a:lnTo>
                <a:lnTo>
                  <a:pt x="358" y="448"/>
                </a:lnTo>
                <a:lnTo>
                  <a:pt x="358" y="448"/>
                </a:lnTo>
                <a:lnTo>
                  <a:pt x="357" y="449"/>
                </a:lnTo>
                <a:lnTo>
                  <a:pt x="357" y="449"/>
                </a:lnTo>
                <a:lnTo>
                  <a:pt x="357" y="448"/>
                </a:lnTo>
                <a:lnTo>
                  <a:pt x="355" y="446"/>
                </a:lnTo>
                <a:lnTo>
                  <a:pt x="354" y="441"/>
                </a:lnTo>
                <a:lnTo>
                  <a:pt x="354" y="441"/>
                </a:lnTo>
                <a:lnTo>
                  <a:pt x="354" y="440"/>
                </a:lnTo>
                <a:lnTo>
                  <a:pt x="354" y="438"/>
                </a:lnTo>
                <a:lnTo>
                  <a:pt x="352" y="438"/>
                </a:lnTo>
                <a:lnTo>
                  <a:pt x="352" y="437"/>
                </a:lnTo>
                <a:lnTo>
                  <a:pt x="350" y="437"/>
                </a:lnTo>
                <a:lnTo>
                  <a:pt x="350" y="437"/>
                </a:lnTo>
                <a:lnTo>
                  <a:pt x="350" y="437"/>
                </a:lnTo>
                <a:lnTo>
                  <a:pt x="349" y="437"/>
                </a:lnTo>
                <a:lnTo>
                  <a:pt x="349" y="435"/>
                </a:lnTo>
                <a:lnTo>
                  <a:pt x="347" y="435"/>
                </a:lnTo>
                <a:lnTo>
                  <a:pt x="347" y="434"/>
                </a:lnTo>
                <a:lnTo>
                  <a:pt x="347" y="434"/>
                </a:lnTo>
                <a:lnTo>
                  <a:pt x="346" y="434"/>
                </a:lnTo>
                <a:lnTo>
                  <a:pt x="346" y="435"/>
                </a:lnTo>
                <a:lnTo>
                  <a:pt x="344" y="435"/>
                </a:lnTo>
                <a:lnTo>
                  <a:pt x="344" y="437"/>
                </a:lnTo>
                <a:lnTo>
                  <a:pt x="343" y="438"/>
                </a:lnTo>
                <a:lnTo>
                  <a:pt x="343" y="438"/>
                </a:lnTo>
                <a:lnTo>
                  <a:pt x="343" y="438"/>
                </a:lnTo>
                <a:lnTo>
                  <a:pt x="339" y="437"/>
                </a:lnTo>
                <a:lnTo>
                  <a:pt x="339" y="437"/>
                </a:lnTo>
                <a:lnTo>
                  <a:pt x="338" y="437"/>
                </a:lnTo>
                <a:lnTo>
                  <a:pt x="336" y="437"/>
                </a:lnTo>
                <a:lnTo>
                  <a:pt x="335" y="437"/>
                </a:lnTo>
                <a:lnTo>
                  <a:pt x="333" y="435"/>
                </a:lnTo>
                <a:lnTo>
                  <a:pt x="332" y="435"/>
                </a:lnTo>
                <a:lnTo>
                  <a:pt x="330" y="435"/>
                </a:lnTo>
                <a:lnTo>
                  <a:pt x="328" y="437"/>
                </a:lnTo>
                <a:lnTo>
                  <a:pt x="328" y="437"/>
                </a:lnTo>
                <a:lnTo>
                  <a:pt x="328" y="435"/>
                </a:lnTo>
                <a:lnTo>
                  <a:pt x="327" y="435"/>
                </a:lnTo>
                <a:lnTo>
                  <a:pt x="327" y="435"/>
                </a:lnTo>
                <a:lnTo>
                  <a:pt x="328" y="435"/>
                </a:lnTo>
                <a:lnTo>
                  <a:pt x="328" y="434"/>
                </a:lnTo>
                <a:lnTo>
                  <a:pt x="328" y="434"/>
                </a:lnTo>
                <a:lnTo>
                  <a:pt x="330" y="432"/>
                </a:lnTo>
                <a:lnTo>
                  <a:pt x="332" y="430"/>
                </a:lnTo>
                <a:lnTo>
                  <a:pt x="332" y="429"/>
                </a:lnTo>
                <a:lnTo>
                  <a:pt x="330" y="427"/>
                </a:lnTo>
                <a:lnTo>
                  <a:pt x="330" y="426"/>
                </a:lnTo>
                <a:lnTo>
                  <a:pt x="330" y="426"/>
                </a:lnTo>
                <a:lnTo>
                  <a:pt x="328" y="426"/>
                </a:lnTo>
                <a:lnTo>
                  <a:pt x="325" y="427"/>
                </a:lnTo>
                <a:lnTo>
                  <a:pt x="325" y="427"/>
                </a:lnTo>
                <a:lnTo>
                  <a:pt x="325" y="427"/>
                </a:lnTo>
                <a:lnTo>
                  <a:pt x="325" y="424"/>
                </a:lnTo>
                <a:lnTo>
                  <a:pt x="327" y="424"/>
                </a:lnTo>
                <a:lnTo>
                  <a:pt x="327" y="424"/>
                </a:lnTo>
                <a:lnTo>
                  <a:pt x="328" y="423"/>
                </a:lnTo>
                <a:lnTo>
                  <a:pt x="328" y="423"/>
                </a:lnTo>
                <a:lnTo>
                  <a:pt x="328" y="423"/>
                </a:lnTo>
                <a:lnTo>
                  <a:pt x="327" y="423"/>
                </a:lnTo>
                <a:lnTo>
                  <a:pt x="327" y="423"/>
                </a:lnTo>
                <a:lnTo>
                  <a:pt x="325" y="419"/>
                </a:lnTo>
                <a:lnTo>
                  <a:pt x="325" y="419"/>
                </a:lnTo>
                <a:lnTo>
                  <a:pt x="324" y="419"/>
                </a:lnTo>
                <a:lnTo>
                  <a:pt x="322" y="419"/>
                </a:lnTo>
                <a:lnTo>
                  <a:pt x="319" y="421"/>
                </a:lnTo>
                <a:lnTo>
                  <a:pt x="316" y="423"/>
                </a:lnTo>
                <a:lnTo>
                  <a:pt x="316" y="424"/>
                </a:lnTo>
                <a:lnTo>
                  <a:pt x="316" y="424"/>
                </a:lnTo>
                <a:lnTo>
                  <a:pt x="316" y="424"/>
                </a:lnTo>
                <a:lnTo>
                  <a:pt x="316" y="426"/>
                </a:lnTo>
                <a:lnTo>
                  <a:pt x="314" y="426"/>
                </a:lnTo>
                <a:lnTo>
                  <a:pt x="314" y="426"/>
                </a:lnTo>
                <a:lnTo>
                  <a:pt x="313" y="426"/>
                </a:lnTo>
                <a:lnTo>
                  <a:pt x="311" y="424"/>
                </a:lnTo>
                <a:lnTo>
                  <a:pt x="309" y="424"/>
                </a:lnTo>
                <a:lnTo>
                  <a:pt x="308" y="424"/>
                </a:lnTo>
                <a:lnTo>
                  <a:pt x="306" y="423"/>
                </a:lnTo>
                <a:lnTo>
                  <a:pt x="306" y="423"/>
                </a:lnTo>
                <a:lnTo>
                  <a:pt x="305" y="423"/>
                </a:lnTo>
                <a:lnTo>
                  <a:pt x="305" y="421"/>
                </a:lnTo>
                <a:lnTo>
                  <a:pt x="303" y="421"/>
                </a:lnTo>
                <a:lnTo>
                  <a:pt x="302" y="423"/>
                </a:lnTo>
                <a:lnTo>
                  <a:pt x="298" y="424"/>
                </a:lnTo>
                <a:lnTo>
                  <a:pt x="297" y="426"/>
                </a:lnTo>
                <a:lnTo>
                  <a:pt x="297" y="426"/>
                </a:lnTo>
                <a:lnTo>
                  <a:pt x="295" y="427"/>
                </a:lnTo>
                <a:lnTo>
                  <a:pt x="295" y="427"/>
                </a:lnTo>
                <a:lnTo>
                  <a:pt x="294" y="429"/>
                </a:lnTo>
                <a:lnTo>
                  <a:pt x="294" y="429"/>
                </a:lnTo>
                <a:lnTo>
                  <a:pt x="291" y="430"/>
                </a:lnTo>
                <a:lnTo>
                  <a:pt x="289" y="430"/>
                </a:lnTo>
                <a:lnTo>
                  <a:pt x="286" y="432"/>
                </a:lnTo>
                <a:lnTo>
                  <a:pt x="284" y="432"/>
                </a:lnTo>
                <a:lnTo>
                  <a:pt x="283" y="432"/>
                </a:lnTo>
                <a:lnTo>
                  <a:pt x="283" y="434"/>
                </a:lnTo>
                <a:lnTo>
                  <a:pt x="281" y="435"/>
                </a:lnTo>
                <a:lnTo>
                  <a:pt x="281" y="437"/>
                </a:lnTo>
                <a:lnTo>
                  <a:pt x="278" y="438"/>
                </a:lnTo>
                <a:lnTo>
                  <a:pt x="276" y="440"/>
                </a:lnTo>
                <a:lnTo>
                  <a:pt x="275" y="440"/>
                </a:lnTo>
                <a:lnTo>
                  <a:pt x="275" y="441"/>
                </a:lnTo>
                <a:lnTo>
                  <a:pt x="275" y="441"/>
                </a:lnTo>
                <a:lnTo>
                  <a:pt x="276" y="441"/>
                </a:lnTo>
                <a:lnTo>
                  <a:pt x="276" y="441"/>
                </a:lnTo>
                <a:lnTo>
                  <a:pt x="275" y="443"/>
                </a:lnTo>
                <a:lnTo>
                  <a:pt x="273" y="443"/>
                </a:lnTo>
                <a:lnTo>
                  <a:pt x="273" y="445"/>
                </a:lnTo>
                <a:lnTo>
                  <a:pt x="272" y="445"/>
                </a:lnTo>
                <a:lnTo>
                  <a:pt x="270" y="445"/>
                </a:lnTo>
                <a:lnTo>
                  <a:pt x="270" y="445"/>
                </a:lnTo>
                <a:lnTo>
                  <a:pt x="270" y="445"/>
                </a:lnTo>
                <a:lnTo>
                  <a:pt x="268" y="445"/>
                </a:lnTo>
                <a:lnTo>
                  <a:pt x="268" y="445"/>
                </a:lnTo>
                <a:lnTo>
                  <a:pt x="267" y="445"/>
                </a:lnTo>
                <a:lnTo>
                  <a:pt x="265" y="446"/>
                </a:lnTo>
                <a:lnTo>
                  <a:pt x="264" y="446"/>
                </a:lnTo>
                <a:lnTo>
                  <a:pt x="264" y="446"/>
                </a:lnTo>
                <a:lnTo>
                  <a:pt x="262" y="446"/>
                </a:lnTo>
                <a:lnTo>
                  <a:pt x="261" y="446"/>
                </a:lnTo>
                <a:lnTo>
                  <a:pt x="261" y="445"/>
                </a:lnTo>
                <a:lnTo>
                  <a:pt x="261" y="443"/>
                </a:lnTo>
                <a:lnTo>
                  <a:pt x="261" y="443"/>
                </a:lnTo>
                <a:lnTo>
                  <a:pt x="259" y="441"/>
                </a:lnTo>
                <a:lnTo>
                  <a:pt x="256" y="441"/>
                </a:lnTo>
                <a:lnTo>
                  <a:pt x="256" y="441"/>
                </a:lnTo>
                <a:lnTo>
                  <a:pt x="256" y="440"/>
                </a:lnTo>
                <a:lnTo>
                  <a:pt x="254" y="440"/>
                </a:lnTo>
                <a:lnTo>
                  <a:pt x="253" y="441"/>
                </a:lnTo>
                <a:lnTo>
                  <a:pt x="253" y="441"/>
                </a:lnTo>
                <a:lnTo>
                  <a:pt x="251" y="441"/>
                </a:lnTo>
                <a:lnTo>
                  <a:pt x="251" y="441"/>
                </a:lnTo>
                <a:lnTo>
                  <a:pt x="250" y="441"/>
                </a:lnTo>
                <a:lnTo>
                  <a:pt x="246" y="440"/>
                </a:lnTo>
                <a:lnTo>
                  <a:pt x="246" y="440"/>
                </a:lnTo>
                <a:lnTo>
                  <a:pt x="243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40"/>
                </a:lnTo>
                <a:lnTo>
                  <a:pt x="242" y="438"/>
                </a:lnTo>
                <a:lnTo>
                  <a:pt x="242" y="438"/>
                </a:lnTo>
                <a:lnTo>
                  <a:pt x="242" y="438"/>
                </a:lnTo>
                <a:lnTo>
                  <a:pt x="240" y="437"/>
                </a:lnTo>
                <a:lnTo>
                  <a:pt x="239" y="437"/>
                </a:lnTo>
                <a:lnTo>
                  <a:pt x="237" y="437"/>
                </a:lnTo>
                <a:lnTo>
                  <a:pt x="235" y="437"/>
                </a:lnTo>
                <a:lnTo>
                  <a:pt x="234" y="438"/>
                </a:lnTo>
                <a:lnTo>
                  <a:pt x="234" y="438"/>
                </a:lnTo>
                <a:lnTo>
                  <a:pt x="232" y="440"/>
                </a:lnTo>
                <a:lnTo>
                  <a:pt x="231" y="440"/>
                </a:lnTo>
                <a:lnTo>
                  <a:pt x="229" y="441"/>
                </a:lnTo>
                <a:lnTo>
                  <a:pt x="227" y="443"/>
                </a:lnTo>
                <a:lnTo>
                  <a:pt x="226" y="445"/>
                </a:lnTo>
                <a:lnTo>
                  <a:pt x="224" y="446"/>
                </a:lnTo>
                <a:lnTo>
                  <a:pt x="224" y="448"/>
                </a:lnTo>
                <a:lnTo>
                  <a:pt x="223" y="449"/>
                </a:lnTo>
                <a:lnTo>
                  <a:pt x="221" y="449"/>
                </a:lnTo>
                <a:lnTo>
                  <a:pt x="221" y="452"/>
                </a:lnTo>
                <a:lnTo>
                  <a:pt x="220" y="451"/>
                </a:lnTo>
                <a:lnTo>
                  <a:pt x="220" y="451"/>
                </a:lnTo>
                <a:lnTo>
                  <a:pt x="218" y="449"/>
                </a:lnTo>
                <a:lnTo>
                  <a:pt x="220" y="445"/>
                </a:lnTo>
                <a:lnTo>
                  <a:pt x="220" y="443"/>
                </a:lnTo>
                <a:lnTo>
                  <a:pt x="220" y="443"/>
                </a:lnTo>
                <a:lnTo>
                  <a:pt x="220" y="441"/>
                </a:lnTo>
                <a:lnTo>
                  <a:pt x="218" y="441"/>
                </a:lnTo>
                <a:lnTo>
                  <a:pt x="216" y="440"/>
                </a:lnTo>
                <a:lnTo>
                  <a:pt x="216" y="440"/>
                </a:lnTo>
                <a:lnTo>
                  <a:pt x="215" y="441"/>
                </a:lnTo>
                <a:lnTo>
                  <a:pt x="215" y="441"/>
                </a:lnTo>
                <a:lnTo>
                  <a:pt x="213" y="441"/>
                </a:lnTo>
                <a:lnTo>
                  <a:pt x="212" y="441"/>
                </a:lnTo>
                <a:lnTo>
                  <a:pt x="210" y="443"/>
                </a:lnTo>
                <a:lnTo>
                  <a:pt x="210" y="443"/>
                </a:lnTo>
                <a:lnTo>
                  <a:pt x="209" y="443"/>
                </a:lnTo>
                <a:lnTo>
                  <a:pt x="210" y="443"/>
                </a:lnTo>
                <a:lnTo>
                  <a:pt x="209" y="443"/>
                </a:lnTo>
                <a:lnTo>
                  <a:pt x="207" y="443"/>
                </a:lnTo>
                <a:lnTo>
                  <a:pt x="205" y="443"/>
                </a:lnTo>
                <a:lnTo>
                  <a:pt x="204" y="445"/>
                </a:lnTo>
                <a:lnTo>
                  <a:pt x="202" y="445"/>
                </a:lnTo>
                <a:lnTo>
                  <a:pt x="201" y="445"/>
                </a:lnTo>
                <a:lnTo>
                  <a:pt x="201" y="445"/>
                </a:lnTo>
                <a:lnTo>
                  <a:pt x="198" y="445"/>
                </a:lnTo>
                <a:lnTo>
                  <a:pt x="196" y="445"/>
                </a:lnTo>
                <a:lnTo>
                  <a:pt x="194" y="443"/>
                </a:lnTo>
                <a:lnTo>
                  <a:pt x="193" y="441"/>
                </a:lnTo>
                <a:lnTo>
                  <a:pt x="191" y="441"/>
                </a:lnTo>
                <a:lnTo>
                  <a:pt x="190" y="441"/>
                </a:lnTo>
                <a:lnTo>
                  <a:pt x="190" y="440"/>
                </a:lnTo>
                <a:lnTo>
                  <a:pt x="190" y="440"/>
                </a:lnTo>
                <a:lnTo>
                  <a:pt x="188" y="440"/>
                </a:lnTo>
                <a:lnTo>
                  <a:pt x="187" y="440"/>
                </a:lnTo>
                <a:lnTo>
                  <a:pt x="187" y="443"/>
                </a:lnTo>
                <a:lnTo>
                  <a:pt x="187" y="443"/>
                </a:lnTo>
                <a:lnTo>
                  <a:pt x="185" y="443"/>
                </a:lnTo>
                <a:lnTo>
                  <a:pt x="183" y="443"/>
                </a:lnTo>
                <a:lnTo>
                  <a:pt x="182" y="441"/>
                </a:lnTo>
                <a:lnTo>
                  <a:pt x="182" y="440"/>
                </a:lnTo>
                <a:lnTo>
                  <a:pt x="180" y="440"/>
                </a:lnTo>
                <a:lnTo>
                  <a:pt x="180" y="440"/>
                </a:lnTo>
                <a:lnTo>
                  <a:pt x="180" y="441"/>
                </a:lnTo>
                <a:lnTo>
                  <a:pt x="180" y="443"/>
                </a:lnTo>
                <a:lnTo>
                  <a:pt x="179" y="443"/>
                </a:lnTo>
                <a:lnTo>
                  <a:pt x="179" y="443"/>
                </a:lnTo>
                <a:lnTo>
                  <a:pt x="177" y="441"/>
                </a:lnTo>
                <a:lnTo>
                  <a:pt x="177" y="440"/>
                </a:lnTo>
                <a:lnTo>
                  <a:pt x="175" y="438"/>
                </a:lnTo>
                <a:lnTo>
                  <a:pt x="174" y="437"/>
                </a:lnTo>
                <a:lnTo>
                  <a:pt x="171" y="437"/>
                </a:lnTo>
                <a:lnTo>
                  <a:pt x="168" y="437"/>
                </a:lnTo>
                <a:lnTo>
                  <a:pt x="166" y="437"/>
                </a:lnTo>
                <a:lnTo>
                  <a:pt x="166" y="435"/>
                </a:lnTo>
                <a:lnTo>
                  <a:pt x="166" y="434"/>
                </a:lnTo>
                <a:lnTo>
                  <a:pt x="168" y="432"/>
                </a:lnTo>
                <a:lnTo>
                  <a:pt x="168" y="432"/>
                </a:lnTo>
                <a:lnTo>
                  <a:pt x="166" y="432"/>
                </a:lnTo>
                <a:lnTo>
                  <a:pt x="166" y="432"/>
                </a:lnTo>
                <a:lnTo>
                  <a:pt x="163" y="434"/>
                </a:lnTo>
                <a:lnTo>
                  <a:pt x="161" y="434"/>
                </a:lnTo>
                <a:lnTo>
                  <a:pt x="161" y="432"/>
                </a:lnTo>
                <a:lnTo>
                  <a:pt x="160" y="432"/>
                </a:lnTo>
                <a:lnTo>
                  <a:pt x="160" y="432"/>
                </a:lnTo>
                <a:lnTo>
                  <a:pt x="160" y="432"/>
                </a:lnTo>
                <a:lnTo>
                  <a:pt x="157" y="430"/>
                </a:lnTo>
                <a:lnTo>
                  <a:pt x="157" y="429"/>
                </a:lnTo>
                <a:lnTo>
                  <a:pt x="155" y="429"/>
                </a:lnTo>
                <a:lnTo>
                  <a:pt x="153" y="427"/>
                </a:lnTo>
                <a:lnTo>
                  <a:pt x="152" y="426"/>
                </a:lnTo>
                <a:lnTo>
                  <a:pt x="152" y="424"/>
                </a:lnTo>
                <a:lnTo>
                  <a:pt x="152" y="423"/>
                </a:lnTo>
                <a:lnTo>
                  <a:pt x="150" y="423"/>
                </a:lnTo>
                <a:lnTo>
                  <a:pt x="149" y="421"/>
                </a:lnTo>
                <a:lnTo>
                  <a:pt x="147" y="423"/>
                </a:lnTo>
                <a:lnTo>
                  <a:pt x="146" y="423"/>
                </a:lnTo>
                <a:lnTo>
                  <a:pt x="144" y="423"/>
                </a:lnTo>
                <a:lnTo>
                  <a:pt x="142" y="421"/>
                </a:lnTo>
                <a:lnTo>
                  <a:pt x="141" y="419"/>
                </a:lnTo>
                <a:lnTo>
                  <a:pt x="139" y="418"/>
                </a:lnTo>
                <a:lnTo>
                  <a:pt x="138" y="416"/>
                </a:lnTo>
                <a:lnTo>
                  <a:pt x="136" y="416"/>
                </a:lnTo>
                <a:lnTo>
                  <a:pt x="133" y="415"/>
                </a:lnTo>
                <a:lnTo>
                  <a:pt x="130" y="413"/>
                </a:lnTo>
                <a:lnTo>
                  <a:pt x="128" y="412"/>
                </a:lnTo>
                <a:lnTo>
                  <a:pt x="125" y="410"/>
                </a:lnTo>
                <a:lnTo>
                  <a:pt x="123" y="408"/>
                </a:lnTo>
                <a:lnTo>
                  <a:pt x="123" y="408"/>
                </a:lnTo>
                <a:lnTo>
                  <a:pt x="122" y="407"/>
                </a:lnTo>
                <a:lnTo>
                  <a:pt x="122" y="405"/>
                </a:lnTo>
                <a:lnTo>
                  <a:pt x="119" y="405"/>
                </a:lnTo>
                <a:lnTo>
                  <a:pt x="116" y="404"/>
                </a:lnTo>
                <a:lnTo>
                  <a:pt x="112" y="405"/>
                </a:lnTo>
                <a:lnTo>
                  <a:pt x="111" y="408"/>
                </a:lnTo>
                <a:lnTo>
                  <a:pt x="109" y="410"/>
                </a:lnTo>
                <a:lnTo>
                  <a:pt x="108" y="410"/>
                </a:lnTo>
                <a:lnTo>
                  <a:pt x="108" y="408"/>
                </a:lnTo>
                <a:lnTo>
                  <a:pt x="106" y="408"/>
                </a:lnTo>
                <a:lnTo>
                  <a:pt x="106" y="407"/>
                </a:lnTo>
                <a:lnTo>
                  <a:pt x="105" y="405"/>
                </a:lnTo>
                <a:lnTo>
                  <a:pt x="103" y="405"/>
                </a:lnTo>
                <a:lnTo>
                  <a:pt x="101" y="404"/>
                </a:lnTo>
                <a:lnTo>
                  <a:pt x="101" y="404"/>
                </a:lnTo>
                <a:lnTo>
                  <a:pt x="100" y="404"/>
                </a:lnTo>
                <a:lnTo>
                  <a:pt x="98" y="402"/>
                </a:lnTo>
                <a:lnTo>
                  <a:pt x="97" y="402"/>
                </a:lnTo>
                <a:lnTo>
                  <a:pt x="95" y="402"/>
                </a:lnTo>
                <a:lnTo>
                  <a:pt x="95" y="401"/>
                </a:lnTo>
                <a:lnTo>
                  <a:pt x="95" y="399"/>
                </a:lnTo>
                <a:lnTo>
                  <a:pt x="95" y="399"/>
                </a:lnTo>
                <a:lnTo>
                  <a:pt x="95" y="397"/>
                </a:lnTo>
                <a:lnTo>
                  <a:pt x="93" y="397"/>
                </a:lnTo>
                <a:lnTo>
                  <a:pt x="92" y="396"/>
                </a:lnTo>
                <a:lnTo>
                  <a:pt x="90" y="396"/>
                </a:lnTo>
                <a:lnTo>
                  <a:pt x="90" y="396"/>
                </a:lnTo>
                <a:lnTo>
                  <a:pt x="89" y="396"/>
                </a:lnTo>
                <a:lnTo>
                  <a:pt x="87" y="396"/>
                </a:lnTo>
                <a:lnTo>
                  <a:pt x="86" y="396"/>
                </a:lnTo>
                <a:lnTo>
                  <a:pt x="86" y="394"/>
                </a:lnTo>
                <a:lnTo>
                  <a:pt x="84" y="394"/>
                </a:lnTo>
                <a:lnTo>
                  <a:pt x="82" y="393"/>
                </a:lnTo>
                <a:lnTo>
                  <a:pt x="82" y="393"/>
                </a:lnTo>
                <a:lnTo>
                  <a:pt x="81" y="391"/>
                </a:lnTo>
                <a:lnTo>
                  <a:pt x="79" y="388"/>
                </a:lnTo>
                <a:lnTo>
                  <a:pt x="78" y="388"/>
                </a:lnTo>
                <a:lnTo>
                  <a:pt x="78" y="388"/>
                </a:lnTo>
                <a:lnTo>
                  <a:pt x="78" y="389"/>
                </a:lnTo>
                <a:lnTo>
                  <a:pt x="78" y="389"/>
                </a:lnTo>
                <a:lnTo>
                  <a:pt x="76" y="389"/>
                </a:lnTo>
                <a:lnTo>
                  <a:pt x="76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9"/>
                </a:lnTo>
                <a:lnTo>
                  <a:pt x="75" y="388"/>
                </a:lnTo>
                <a:lnTo>
                  <a:pt x="75" y="388"/>
                </a:lnTo>
                <a:lnTo>
                  <a:pt x="75" y="386"/>
                </a:lnTo>
                <a:lnTo>
                  <a:pt x="75" y="385"/>
                </a:lnTo>
                <a:lnTo>
                  <a:pt x="75" y="385"/>
                </a:lnTo>
                <a:lnTo>
                  <a:pt x="73" y="383"/>
                </a:lnTo>
                <a:lnTo>
                  <a:pt x="73" y="382"/>
                </a:lnTo>
                <a:lnTo>
                  <a:pt x="73" y="380"/>
                </a:lnTo>
                <a:lnTo>
                  <a:pt x="75" y="380"/>
                </a:lnTo>
                <a:lnTo>
                  <a:pt x="75" y="378"/>
                </a:lnTo>
                <a:lnTo>
                  <a:pt x="73" y="378"/>
                </a:lnTo>
                <a:lnTo>
                  <a:pt x="70" y="375"/>
                </a:lnTo>
                <a:lnTo>
                  <a:pt x="70" y="375"/>
                </a:lnTo>
                <a:lnTo>
                  <a:pt x="70" y="374"/>
                </a:lnTo>
                <a:lnTo>
                  <a:pt x="70" y="372"/>
                </a:lnTo>
                <a:lnTo>
                  <a:pt x="70" y="371"/>
                </a:lnTo>
                <a:lnTo>
                  <a:pt x="68" y="371"/>
                </a:lnTo>
                <a:lnTo>
                  <a:pt x="68" y="371"/>
                </a:lnTo>
                <a:lnTo>
                  <a:pt x="70" y="371"/>
                </a:lnTo>
                <a:lnTo>
                  <a:pt x="71" y="369"/>
                </a:lnTo>
                <a:lnTo>
                  <a:pt x="73" y="369"/>
                </a:lnTo>
                <a:lnTo>
                  <a:pt x="73" y="369"/>
                </a:lnTo>
                <a:lnTo>
                  <a:pt x="75" y="371"/>
                </a:lnTo>
                <a:lnTo>
                  <a:pt x="75" y="371"/>
                </a:lnTo>
                <a:lnTo>
                  <a:pt x="75" y="371"/>
                </a:lnTo>
                <a:lnTo>
                  <a:pt x="76" y="372"/>
                </a:lnTo>
                <a:lnTo>
                  <a:pt x="76" y="374"/>
                </a:lnTo>
                <a:lnTo>
                  <a:pt x="78" y="372"/>
                </a:lnTo>
                <a:lnTo>
                  <a:pt x="79" y="372"/>
                </a:lnTo>
                <a:lnTo>
                  <a:pt x="79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71"/>
                </a:lnTo>
                <a:lnTo>
                  <a:pt x="81" y="369"/>
                </a:lnTo>
                <a:lnTo>
                  <a:pt x="81" y="367"/>
                </a:lnTo>
                <a:lnTo>
                  <a:pt x="81" y="366"/>
                </a:lnTo>
                <a:lnTo>
                  <a:pt x="81" y="366"/>
                </a:lnTo>
                <a:lnTo>
                  <a:pt x="81" y="364"/>
                </a:lnTo>
                <a:lnTo>
                  <a:pt x="81" y="364"/>
                </a:lnTo>
                <a:lnTo>
                  <a:pt x="79" y="363"/>
                </a:lnTo>
                <a:lnTo>
                  <a:pt x="79" y="363"/>
                </a:lnTo>
                <a:lnTo>
                  <a:pt x="79" y="361"/>
                </a:lnTo>
                <a:lnTo>
                  <a:pt x="79" y="361"/>
                </a:lnTo>
                <a:lnTo>
                  <a:pt x="79" y="360"/>
                </a:lnTo>
                <a:lnTo>
                  <a:pt x="79" y="360"/>
                </a:lnTo>
                <a:lnTo>
                  <a:pt x="79" y="360"/>
                </a:lnTo>
                <a:lnTo>
                  <a:pt x="79" y="358"/>
                </a:lnTo>
                <a:lnTo>
                  <a:pt x="78" y="358"/>
                </a:lnTo>
                <a:lnTo>
                  <a:pt x="78" y="356"/>
                </a:lnTo>
                <a:lnTo>
                  <a:pt x="76" y="356"/>
                </a:lnTo>
                <a:lnTo>
                  <a:pt x="76" y="356"/>
                </a:lnTo>
                <a:lnTo>
                  <a:pt x="75" y="355"/>
                </a:lnTo>
                <a:lnTo>
                  <a:pt x="75" y="352"/>
                </a:lnTo>
                <a:lnTo>
                  <a:pt x="75" y="350"/>
                </a:lnTo>
                <a:lnTo>
                  <a:pt x="75" y="349"/>
                </a:lnTo>
                <a:lnTo>
                  <a:pt x="75" y="347"/>
                </a:lnTo>
                <a:lnTo>
                  <a:pt x="75" y="345"/>
                </a:lnTo>
                <a:lnTo>
                  <a:pt x="75" y="345"/>
                </a:lnTo>
                <a:lnTo>
                  <a:pt x="76" y="344"/>
                </a:lnTo>
                <a:lnTo>
                  <a:pt x="78" y="342"/>
                </a:lnTo>
                <a:lnTo>
                  <a:pt x="78" y="342"/>
                </a:lnTo>
                <a:lnTo>
                  <a:pt x="78" y="342"/>
                </a:lnTo>
                <a:lnTo>
                  <a:pt x="76" y="341"/>
                </a:lnTo>
                <a:lnTo>
                  <a:pt x="76" y="341"/>
                </a:lnTo>
                <a:lnTo>
                  <a:pt x="75" y="339"/>
                </a:lnTo>
                <a:lnTo>
                  <a:pt x="73" y="337"/>
                </a:lnTo>
                <a:lnTo>
                  <a:pt x="71" y="337"/>
                </a:lnTo>
                <a:lnTo>
                  <a:pt x="68" y="337"/>
                </a:lnTo>
                <a:lnTo>
                  <a:pt x="67" y="336"/>
                </a:lnTo>
                <a:lnTo>
                  <a:pt x="67" y="334"/>
                </a:lnTo>
                <a:lnTo>
                  <a:pt x="65" y="331"/>
                </a:lnTo>
                <a:lnTo>
                  <a:pt x="65" y="328"/>
                </a:lnTo>
                <a:lnTo>
                  <a:pt x="64" y="326"/>
                </a:lnTo>
                <a:lnTo>
                  <a:pt x="64" y="325"/>
                </a:lnTo>
                <a:lnTo>
                  <a:pt x="64" y="323"/>
                </a:lnTo>
                <a:lnTo>
                  <a:pt x="64" y="323"/>
                </a:lnTo>
                <a:lnTo>
                  <a:pt x="64" y="322"/>
                </a:lnTo>
                <a:lnTo>
                  <a:pt x="62" y="323"/>
                </a:lnTo>
                <a:lnTo>
                  <a:pt x="62" y="323"/>
                </a:lnTo>
                <a:lnTo>
                  <a:pt x="62" y="323"/>
                </a:lnTo>
                <a:lnTo>
                  <a:pt x="60" y="322"/>
                </a:lnTo>
                <a:lnTo>
                  <a:pt x="60" y="322"/>
                </a:lnTo>
                <a:lnTo>
                  <a:pt x="60" y="322"/>
                </a:lnTo>
                <a:lnTo>
                  <a:pt x="59" y="322"/>
                </a:lnTo>
                <a:lnTo>
                  <a:pt x="57" y="323"/>
                </a:lnTo>
                <a:lnTo>
                  <a:pt x="56" y="323"/>
                </a:lnTo>
                <a:lnTo>
                  <a:pt x="56" y="323"/>
                </a:lnTo>
                <a:lnTo>
                  <a:pt x="52" y="322"/>
                </a:lnTo>
                <a:lnTo>
                  <a:pt x="51" y="322"/>
                </a:lnTo>
                <a:lnTo>
                  <a:pt x="48" y="320"/>
                </a:lnTo>
                <a:lnTo>
                  <a:pt x="46" y="320"/>
                </a:lnTo>
                <a:lnTo>
                  <a:pt x="45" y="319"/>
                </a:lnTo>
                <a:lnTo>
                  <a:pt x="43" y="319"/>
                </a:lnTo>
                <a:lnTo>
                  <a:pt x="43" y="317"/>
                </a:lnTo>
                <a:lnTo>
                  <a:pt x="43" y="315"/>
                </a:lnTo>
                <a:lnTo>
                  <a:pt x="41" y="315"/>
                </a:lnTo>
                <a:lnTo>
                  <a:pt x="40" y="317"/>
                </a:lnTo>
                <a:lnTo>
                  <a:pt x="38" y="317"/>
                </a:lnTo>
                <a:lnTo>
                  <a:pt x="37" y="317"/>
                </a:lnTo>
                <a:lnTo>
                  <a:pt x="37" y="317"/>
                </a:lnTo>
                <a:lnTo>
                  <a:pt x="35" y="315"/>
                </a:lnTo>
                <a:lnTo>
                  <a:pt x="35" y="314"/>
                </a:lnTo>
                <a:lnTo>
                  <a:pt x="35" y="314"/>
                </a:lnTo>
                <a:lnTo>
                  <a:pt x="34" y="314"/>
                </a:lnTo>
                <a:lnTo>
                  <a:pt x="34" y="314"/>
                </a:lnTo>
                <a:lnTo>
                  <a:pt x="34" y="312"/>
                </a:lnTo>
                <a:lnTo>
                  <a:pt x="34" y="312"/>
                </a:lnTo>
                <a:lnTo>
                  <a:pt x="34" y="311"/>
                </a:lnTo>
                <a:lnTo>
                  <a:pt x="34" y="308"/>
                </a:lnTo>
                <a:lnTo>
                  <a:pt x="34" y="306"/>
                </a:lnTo>
                <a:lnTo>
                  <a:pt x="34" y="306"/>
                </a:lnTo>
                <a:lnTo>
                  <a:pt x="32" y="304"/>
                </a:lnTo>
                <a:lnTo>
                  <a:pt x="32" y="303"/>
                </a:lnTo>
                <a:lnTo>
                  <a:pt x="30" y="303"/>
                </a:lnTo>
                <a:lnTo>
                  <a:pt x="29" y="301"/>
                </a:lnTo>
                <a:lnTo>
                  <a:pt x="29" y="301"/>
                </a:lnTo>
                <a:lnTo>
                  <a:pt x="27" y="303"/>
                </a:lnTo>
                <a:lnTo>
                  <a:pt x="26" y="301"/>
                </a:lnTo>
                <a:lnTo>
                  <a:pt x="26" y="300"/>
                </a:lnTo>
                <a:lnTo>
                  <a:pt x="26" y="300"/>
                </a:lnTo>
                <a:lnTo>
                  <a:pt x="23" y="298"/>
                </a:lnTo>
                <a:lnTo>
                  <a:pt x="21" y="298"/>
                </a:lnTo>
                <a:lnTo>
                  <a:pt x="19" y="298"/>
                </a:lnTo>
                <a:lnTo>
                  <a:pt x="18" y="298"/>
                </a:lnTo>
                <a:lnTo>
                  <a:pt x="18" y="298"/>
                </a:lnTo>
                <a:lnTo>
                  <a:pt x="16" y="297"/>
                </a:lnTo>
                <a:lnTo>
                  <a:pt x="16" y="297"/>
                </a:lnTo>
                <a:lnTo>
                  <a:pt x="15" y="297"/>
                </a:lnTo>
                <a:lnTo>
                  <a:pt x="13" y="297"/>
                </a:lnTo>
                <a:lnTo>
                  <a:pt x="13" y="297"/>
                </a:lnTo>
                <a:lnTo>
                  <a:pt x="13" y="297"/>
                </a:lnTo>
                <a:lnTo>
                  <a:pt x="11" y="295"/>
                </a:lnTo>
                <a:lnTo>
                  <a:pt x="11" y="295"/>
                </a:lnTo>
                <a:lnTo>
                  <a:pt x="13" y="293"/>
                </a:lnTo>
                <a:lnTo>
                  <a:pt x="15" y="293"/>
                </a:lnTo>
                <a:lnTo>
                  <a:pt x="16" y="293"/>
                </a:lnTo>
                <a:lnTo>
                  <a:pt x="16" y="293"/>
                </a:lnTo>
                <a:lnTo>
                  <a:pt x="16" y="293"/>
                </a:lnTo>
                <a:lnTo>
                  <a:pt x="18" y="293"/>
                </a:lnTo>
                <a:lnTo>
                  <a:pt x="18" y="293"/>
                </a:lnTo>
                <a:lnTo>
                  <a:pt x="19" y="293"/>
                </a:lnTo>
                <a:lnTo>
                  <a:pt x="19" y="293"/>
                </a:lnTo>
                <a:lnTo>
                  <a:pt x="21" y="292"/>
                </a:lnTo>
                <a:lnTo>
                  <a:pt x="21" y="292"/>
                </a:lnTo>
                <a:lnTo>
                  <a:pt x="21" y="290"/>
                </a:lnTo>
                <a:lnTo>
                  <a:pt x="19" y="289"/>
                </a:lnTo>
                <a:lnTo>
                  <a:pt x="19" y="289"/>
                </a:lnTo>
                <a:lnTo>
                  <a:pt x="18" y="287"/>
                </a:lnTo>
                <a:lnTo>
                  <a:pt x="19" y="285"/>
                </a:lnTo>
                <a:lnTo>
                  <a:pt x="19" y="284"/>
                </a:lnTo>
                <a:lnTo>
                  <a:pt x="19" y="284"/>
                </a:lnTo>
                <a:lnTo>
                  <a:pt x="18" y="284"/>
                </a:lnTo>
                <a:lnTo>
                  <a:pt x="18" y="282"/>
                </a:lnTo>
                <a:lnTo>
                  <a:pt x="18" y="281"/>
                </a:lnTo>
                <a:lnTo>
                  <a:pt x="16" y="279"/>
                </a:lnTo>
                <a:lnTo>
                  <a:pt x="16" y="278"/>
                </a:lnTo>
                <a:lnTo>
                  <a:pt x="16" y="276"/>
                </a:lnTo>
                <a:lnTo>
                  <a:pt x="18" y="274"/>
                </a:lnTo>
                <a:lnTo>
                  <a:pt x="18" y="273"/>
                </a:lnTo>
                <a:lnTo>
                  <a:pt x="16" y="273"/>
                </a:lnTo>
                <a:lnTo>
                  <a:pt x="13" y="271"/>
                </a:lnTo>
                <a:lnTo>
                  <a:pt x="10" y="270"/>
                </a:lnTo>
                <a:lnTo>
                  <a:pt x="8" y="270"/>
                </a:lnTo>
                <a:lnTo>
                  <a:pt x="7" y="270"/>
                </a:lnTo>
                <a:lnTo>
                  <a:pt x="7" y="271"/>
                </a:lnTo>
                <a:lnTo>
                  <a:pt x="5" y="271"/>
                </a:lnTo>
                <a:lnTo>
                  <a:pt x="5" y="271"/>
                </a:lnTo>
                <a:lnTo>
                  <a:pt x="4" y="271"/>
                </a:lnTo>
                <a:lnTo>
                  <a:pt x="2" y="271"/>
                </a:lnTo>
                <a:lnTo>
                  <a:pt x="2" y="270"/>
                </a:lnTo>
                <a:lnTo>
                  <a:pt x="2" y="267"/>
                </a:lnTo>
                <a:lnTo>
                  <a:pt x="0" y="267"/>
                </a:lnTo>
                <a:lnTo>
                  <a:pt x="2" y="267"/>
                </a:lnTo>
                <a:lnTo>
                  <a:pt x="2" y="265"/>
                </a:lnTo>
                <a:lnTo>
                  <a:pt x="2" y="265"/>
                </a:lnTo>
                <a:lnTo>
                  <a:pt x="2" y="265"/>
                </a:lnTo>
                <a:lnTo>
                  <a:pt x="2" y="263"/>
                </a:lnTo>
                <a:lnTo>
                  <a:pt x="2" y="263"/>
                </a:lnTo>
                <a:lnTo>
                  <a:pt x="0" y="262"/>
                </a:lnTo>
                <a:lnTo>
                  <a:pt x="0" y="260"/>
                </a:lnTo>
                <a:lnTo>
                  <a:pt x="0" y="259"/>
                </a:lnTo>
                <a:lnTo>
                  <a:pt x="0" y="257"/>
                </a:lnTo>
                <a:lnTo>
                  <a:pt x="0" y="257"/>
                </a:lnTo>
                <a:lnTo>
                  <a:pt x="2" y="256"/>
                </a:lnTo>
                <a:lnTo>
                  <a:pt x="4" y="256"/>
                </a:lnTo>
                <a:lnTo>
                  <a:pt x="4" y="256"/>
                </a:lnTo>
                <a:lnTo>
                  <a:pt x="4" y="254"/>
                </a:lnTo>
                <a:lnTo>
                  <a:pt x="4" y="254"/>
                </a:lnTo>
                <a:lnTo>
                  <a:pt x="4" y="252"/>
                </a:lnTo>
                <a:lnTo>
                  <a:pt x="4" y="251"/>
                </a:lnTo>
                <a:lnTo>
                  <a:pt x="4" y="251"/>
                </a:lnTo>
                <a:lnTo>
                  <a:pt x="4" y="251"/>
                </a:lnTo>
                <a:lnTo>
                  <a:pt x="4" y="249"/>
                </a:lnTo>
                <a:lnTo>
                  <a:pt x="5" y="248"/>
                </a:lnTo>
                <a:lnTo>
                  <a:pt x="5" y="246"/>
                </a:lnTo>
                <a:lnTo>
                  <a:pt x="5" y="246"/>
                </a:lnTo>
                <a:lnTo>
                  <a:pt x="7" y="246"/>
                </a:lnTo>
                <a:lnTo>
                  <a:pt x="8" y="246"/>
                </a:lnTo>
                <a:lnTo>
                  <a:pt x="11" y="245"/>
                </a:lnTo>
                <a:lnTo>
                  <a:pt x="15" y="243"/>
                </a:lnTo>
                <a:lnTo>
                  <a:pt x="15" y="241"/>
                </a:lnTo>
                <a:lnTo>
                  <a:pt x="16" y="241"/>
                </a:lnTo>
                <a:lnTo>
                  <a:pt x="18" y="241"/>
                </a:lnTo>
                <a:lnTo>
                  <a:pt x="18" y="241"/>
                </a:lnTo>
                <a:lnTo>
                  <a:pt x="18" y="240"/>
                </a:lnTo>
                <a:lnTo>
                  <a:pt x="18" y="240"/>
                </a:lnTo>
                <a:lnTo>
                  <a:pt x="18" y="238"/>
                </a:lnTo>
                <a:lnTo>
                  <a:pt x="18" y="238"/>
                </a:lnTo>
                <a:lnTo>
                  <a:pt x="19" y="240"/>
                </a:lnTo>
                <a:lnTo>
                  <a:pt x="21" y="240"/>
                </a:lnTo>
                <a:lnTo>
                  <a:pt x="24" y="240"/>
                </a:lnTo>
                <a:lnTo>
                  <a:pt x="27" y="237"/>
                </a:lnTo>
                <a:lnTo>
                  <a:pt x="27" y="237"/>
                </a:lnTo>
                <a:lnTo>
                  <a:pt x="29" y="237"/>
                </a:lnTo>
                <a:lnTo>
                  <a:pt x="29" y="238"/>
                </a:lnTo>
                <a:lnTo>
                  <a:pt x="29" y="241"/>
                </a:lnTo>
                <a:lnTo>
                  <a:pt x="30" y="241"/>
                </a:lnTo>
                <a:lnTo>
                  <a:pt x="32" y="241"/>
                </a:lnTo>
                <a:lnTo>
                  <a:pt x="35" y="241"/>
                </a:lnTo>
                <a:lnTo>
                  <a:pt x="35" y="241"/>
                </a:lnTo>
                <a:lnTo>
                  <a:pt x="37" y="241"/>
                </a:lnTo>
                <a:lnTo>
                  <a:pt x="37" y="240"/>
                </a:lnTo>
                <a:lnTo>
                  <a:pt x="38" y="240"/>
                </a:lnTo>
                <a:lnTo>
                  <a:pt x="38" y="241"/>
                </a:lnTo>
                <a:lnTo>
                  <a:pt x="40" y="240"/>
                </a:lnTo>
                <a:lnTo>
                  <a:pt x="41" y="240"/>
                </a:lnTo>
                <a:lnTo>
                  <a:pt x="41" y="238"/>
                </a:lnTo>
                <a:lnTo>
                  <a:pt x="43" y="237"/>
                </a:lnTo>
                <a:lnTo>
                  <a:pt x="43" y="237"/>
                </a:lnTo>
                <a:lnTo>
                  <a:pt x="43" y="235"/>
                </a:lnTo>
                <a:lnTo>
                  <a:pt x="45" y="233"/>
                </a:lnTo>
                <a:lnTo>
                  <a:pt x="45" y="233"/>
                </a:lnTo>
                <a:lnTo>
                  <a:pt x="46" y="230"/>
                </a:lnTo>
                <a:lnTo>
                  <a:pt x="48" y="230"/>
                </a:lnTo>
                <a:lnTo>
                  <a:pt x="49" y="229"/>
                </a:lnTo>
                <a:lnTo>
                  <a:pt x="51" y="230"/>
                </a:lnTo>
                <a:lnTo>
                  <a:pt x="52" y="230"/>
                </a:lnTo>
                <a:lnTo>
                  <a:pt x="57" y="230"/>
                </a:lnTo>
                <a:lnTo>
                  <a:pt x="59" y="230"/>
                </a:lnTo>
                <a:lnTo>
                  <a:pt x="60" y="229"/>
                </a:lnTo>
                <a:lnTo>
                  <a:pt x="62" y="229"/>
                </a:lnTo>
                <a:lnTo>
                  <a:pt x="65" y="229"/>
                </a:lnTo>
                <a:lnTo>
                  <a:pt x="68" y="226"/>
                </a:lnTo>
                <a:lnTo>
                  <a:pt x="68" y="224"/>
                </a:lnTo>
                <a:lnTo>
                  <a:pt x="68" y="224"/>
                </a:lnTo>
                <a:lnTo>
                  <a:pt x="70" y="222"/>
                </a:lnTo>
                <a:lnTo>
                  <a:pt x="71" y="222"/>
                </a:lnTo>
                <a:lnTo>
                  <a:pt x="75" y="221"/>
                </a:lnTo>
                <a:lnTo>
                  <a:pt x="79" y="218"/>
                </a:lnTo>
                <a:lnTo>
                  <a:pt x="82" y="216"/>
                </a:lnTo>
                <a:lnTo>
                  <a:pt x="82" y="216"/>
                </a:lnTo>
                <a:lnTo>
                  <a:pt x="86" y="216"/>
                </a:lnTo>
                <a:lnTo>
                  <a:pt x="89" y="215"/>
                </a:lnTo>
                <a:lnTo>
                  <a:pt x="90" y="213"/>
                </a:lnTo>
                <a:lnTo>
                  <a:pt x="90" y="213"/>
                </a:lnTo>
                <a:lnTo>
                  <a:pt x="95" y="213"/>
                </a:lnTo>
                <a:lnTo>
                  <a:pt x="95" y="211"/>
                </a:lnTo>
                <a:lnTo>
                  <a:pt x="95" y="211"/>
                </a:lnTo>
                <a:lnTo>
                  <a:pt x="95" y="211"/>
                </a:lnTo>
                <a:lnTo>
                  <a:pt x="95" y="210"/>
                </a:lnTo>
                <a:lnTo>
                  <a:pt x="95" y="210"/>
                </a:lnTo>
                <a:lnTo>
                  <a:pt x="97" y="208"/>
                </a:lnTo>
                <a:lnTo>
                  <a:pt x="97" y="208"/>
                </a:lnTo>
                <a:lnTo>
                  <a:pt x="95" y="207"/>
                </a:lnTo>
                <a:lnTo>
                  <a:pt x="95" y="204"/>
                </a:lnTo>
                <a:lnTo>
                  <a:pt x="95" y="202"/>
                </a:lnTo>
                <a:lnTo>
                  <a:pt x="95" y="202"/>
                </a:lnTo>
                <a:lnTo>
                  <a:pt x="95" y="200"/>
                </a:lnTo>
                <a:lnTo>
                  <a:pt x="97" y="199"/>
                </a:lnTo>
                <a:lnTo>
                  <a:pt x="98" y="199"/>
                </a:lnTo>
                <a:lnTo>
                  <a:pt x="100" y="197"/>
                </a:lnTo>
                <a:lnTo>
                  <a:pt x="100" y="197"/>
                </a:lnTo>
                <a:lnTo>
                  <a:pt x="98" y="197"/>
                </a:lnTo>
                <a:lnTo>
                  <a:pt x="98" y="196"/>
                </a:lnTo>
                <a:lnTo>
                  <a:pt x="98" y="196"/>
                </a:lnTo>
                <a:lnTo>
                  <a:pt x="98" y="196"/>
                </a:lnTo>
                <a:lnTo>
                  <a:pt x="98" y="194"/>
                </a:lnTo>
                <a:lnTo>
                  <a:pt x="100" y="194"/>
                </a:lnTo>
                <a:lnTo>
                  <a:pt x="101" y="193"/>
                </a:lnTo>
                <a:lnTo>
                  <a:pt x="103" y="194"/>
                </a:lnTo>
                <a:lnTo>
                  <a:pt x="103" y="194"/>
                </a:lnTo>
                <a:lnTo>
                  <a:pt x="103" y="193"/>
                </a:lnTo>
                <a:lnTo>
                  <a:pt x="103" y="193"/>
                </a:lnTo>
                <a:lnTo>
                  <a:pt x="103" y="191"/>
                </a:lnTo>
                <a:lnTo>
                  <a:pt x="101" y="189"/>
                </a:lnTo>
                <a:lnTo>
                  <a:pt x="101" y="189"/>
                </a:lnTo>
                <a:lnTo>
                  <a:pt x="103" y="188"/>
                </a:lnTo>
                <a:lnTo>
                  <a:pt x="101" y="186"/>
                </a:lnTo>
                <a:lnTo>
                  <a:pt x="101" y="183"/>
                </a:lnTo>
                <a:lnTo>
                  <a:pt x="100" y="180"/>
                </a:lnTo>
                <a:lnTo>
                  <a:pt x="98" y="178"/>
                </a:lnTo>
                <a:lnTo>
                  <a:pt x="98" y="177"/>
                </a:lnTo>
                <a:lnTo>
                  <a:pt x="97" y="177"/>
                </a:lnTo>
                <a:lnTo>
                  <a:pt x="97" y="175"/>
                </a:lnTo>
                <a:lnTo>
                  <a:pt x="98" y="174"/>
                </a:lnTo>
                <a:lnTo>
                  <a:pt x="97" y="172"/>
                </a:lnTo>
                <a:lnTo>
                  <a:pt x="97" y="170"/>
                </a:lnTo>
                <a:lnTo>
                  <a:pt x="97" y="169"/>
                </a:lnTo>
                <a:lnTo>
                  <a:pt x="98" y="167"/>
                </a:lnTo>
                <a:lnTo>
                  <a:pt x="98" y="166"/>
                </a:lnTo>
                <a:lnTo>
                  <a:pt x="98" y="166"/>
                </a:lnTo>
                <a:lnTo>
                  <a:pt x="98" y="166"/>
                </a:lnTo>
                <a:lnTo>
                  <a:pt x="100" y="166"/>
                </a:lnTo>
                <a:lnTo>
                  <a:pt x="98" y="164"/>
                </a:lnTo>
                <a:lnTo>
                  <a:pt x="98" y="164"/>
                </a:lnTo>
                <a:lnTo>
                  <a:pt x="97" y="164"/>
                </a:lnTo>
                <a:lnTo>
                  <a:pt x="93" y="164"/>
                </a:lnTo>
                <a:lnTo>
                  <a:pt x="92" y="164"/>
                </a:lnTo>
                <a:lnTo>
                  <a:pt x="92" y="163"/>
                </a:lnTo>
                <a:lnTo>
                  <a:pt x="90" y="163"/>
                </a:lnTo>
                <a:lnTo>
                  <a:pt x="90" y="163"/>
                </a:lnTo>
                <a:lnTo>
                  <a:pt x="92" y="161"/>
                </a:lnTo>
                <a:lnTo>
                  <a:pt x="93" y="159"/>
                </a:lnTo>
                <a:lnTo>
                  <a:pt x="95" y="159"/>
                </a:lnTo>
                <a:lnTo>
                  <a:pt x="98" y="159"/>
                </a:lnTo>
                <a:lnTo>
                  <a:pt x="100" y="158"/>
                </a:lnTo>
                <a:lnTo>
                  <a:pt x="101" y="158"/>
                </a:lnTo>
                <a:lnTo>
                  <a:pt x="103" y="158"/>
                </a:lnTo>
                <a:lnTo>
                  <a:pt x="105" y="158"/>
                </a:lnTo>
                <a:lnTo>
                  <a:pt x="108" y="158"/>
                </a:lnTo>
                <a:lnTo>
                  <a:pt x="111" y="156"/>
                </a:lnTo>
                <a:lnTo>
                  <a:pt x="116" y="155"/>
                </a:lnTo>
                <a:lnTo>
                  <a:pt x="117" y="155"/>
                </a:lnTo>
                <a:lnTo>
                  <a:pt x="117" y="155"/>
                </a:lnTo>
                <a:lnTo>
                  <a:pt x="119" y="156"/>
                </a:lnTo>
                <a:lnTo>
                  <a:pt x="119" y="156"/>
                </a:lnTo>
                <a:lnTo>
                  <a:pt x="120" y="158"/>
                </a:lnTo>
                <a:lnTo>
                  <a:pt x="120" y="158"/>
                </a:lnTo>
                <a:lnTo>
                  <a:pt x="123" y="156"/>
                </a:lnTo>
                <a:lnTo>
                  <a:pt x="125" y="156"/>
                </a:lnTo>
                <a:lnTo>
                  <a:pt x="127" y="156"/>
                </a:lnTo>
                <a:lnTo>
                  <a:pt x="127" y="158"/>
                </a:lnTo>
                <a:lnTo>
                  <a:pt x="128" y="158"/>
                </a:lnTo>
                <a:lnTo>
                  <a:pt x="128" y="158"/>
                </a:lnTo>
                <a:lnTo>
                  <a:pt x="130" y="158"/>
                </a:lnTo>
                <a:lnTo>
                  <a:pt x="130" y="156"/>
                </a:lnTo>
                <a:lnTo>
                  <a:pt x="130" y="155"/>
                </a:lnTo>
                <a:lnTo>
                  <a:pt x="130" y="153"/>
                </a:lnTo>
                <a:lnTo>
                  <a:pt x="130" y="153"/>
                </a:lnTo>
                <a:lnTo>
                  <a:pt x="130" y="153"/>
                </a:lnTo>
                <a:lnTo>
                  <a:pt x="128" y="152"/>
                </a:lnTo>
                <a:lnTo>
                  <a:pt x="127" y="152"/>
                </a:lnTo>
                <a:lnTo>
                  <a:pt x="125" y="150"/>
                </a:lnTo>
                <a:lnTo>
                  <a:pt x="125" y="150"/>
                </a:lnTo>
                <a:lnTo>
                  <a:pt x="127" y="148"/>
                </a:lnTo>
                <a:lnTo>
                  <a:pt x="127" y="145"/>
                </a:lnTo>
                <a:lnTo>
                  <a:pt x="128" y="142"/>
                </a:lnTo>
                <a:lnTo>
                  <a:pt x="130" y="139"/>
                </a:lnTo>
                <a:lnTo>
                  <a:pt x="131" y="136"/>
                </a:lnTo>
                <a:lnTo>
                  <a:pt x="133" y="131"/>
                </a:lnTo>
                <a:lnTo>
                  <a:pt x="134" y="125"/>
                </a:lnTo>
                <a:lnTo>
                  <a:pt x="136" y="123"/>
                </a:lnTo>
                <a:lnTo>
                  <a:pt x="136" y="122"/>
                </a:lnTo>
                <a:lnTo>
                  <a:pt x="136" y="122"/>
                </a:lnTo>
                <a:lnTo>
                  <a:pt x="138" y="120"/>
                </a:lnTo>
                <a:lnTo>
                  <a:pt x="138" y="122"/>
                </a:lnTo>
                <a:lnTo>
                  <a:pt x="142" y="122"/>
                </a:lnTo>
                <a:lnTo>
                  <a:pt x="146" y="123"/>
                </a:lnTo>
                <a:lnTo>
                  <a:pt x="146" y="123"/>
                </a:lnTo>
                <a:lnTo>
                  <a:pt x="147" y="125"/>
                </a:lnTo>
                <a:lnTo>
                  <a:pt x="150" y="125"/>
                </a:lnTo>
                <a:lnTo>
                  <a:pt x="152" y="125"/>
                </a:lnTo>
                <a:lnTo>
                  <a:pt x="153" y="125"/>
                </a:lnTo>
                <a:lnTo>
                  <a:pt x="155" y="125"/>
                </a:lnTo>
                <a:lnTo>
                  <a:pt x="158" y="125"/>
                </a:lnTo>
                <a:lnTo>
                  <a:pt x="158" y="125"/>
                </a:lnTo>
                <a:lnTo>
                  <a:pt x="160" y="125"/>
                </a:lnTo>
                <a:lnTo>
                  <a:pt x="160" y="125"/>
                </a:lnTo>
                <a:lnTo>
                  <a:pt x="161" y="126"/>
                </a:lnTo>
                <a:lnTo>
                  <a:pt x="161" y="128"/>
                </a:lnTo>
                <a:lnTo>
                  <a:pt x="163" y="126"/>
                </a:lnTo>
                <a:lnTo>
                  <a:pt x="164" y="126"/>
                </a:lnTo>
                <a:lnTo>
                  <a:pt x="166" y="125"/>
                </a:lnTo>
                <a:lnTo>
                  <a:pt x="168" y="123"/>
                </a:lnTo>
                <a:lnTo>
                  <a:pt x="169" y="123"/>
                </a:lnTo>
                <a:lnTo>
                  <a:pt x="171" y="123"/>
                </a:lnTo>
                <a:lnTo>
                  <a:pt x="172" y="122"/>
                </a:lnTo>
                <a:lnTo>
                  <a:pt x="172" y="120"/>
                </a:lnTo>
                <a:lnTo>
                  <a:pt x="174" y="120"/>
                </a:lnTo>
                <a:lnTo>
                  <a:pt x="174" y="118"/>
                </a:lnTo>
                <a:lnTo>
                  <a:pt x="174" y="117"/>
                </a:lnTo>
                <a:lnTo>
                  <a:pt x="172" y="115"/>
                </a:lnTo>
                <a:lnTo>
                  <a:pt x="172" y="114"/>
                </a:lnTo>
                <a:lnTo>
                  <a:pt x="172" y="111"/>
                </a:lnTo>
                <a:lnTo>
                  <a:pt x="172" y="107"/>
                </a:lnTo>
                <a:lnTo>
                  <a:pt x="172" y="104"/>
                </a:lnTo>
                <a:lnTo>
                  <a:pt x="174" y="103"/>
                </a:lnTo>
                <a:lnTo>
                  <a:pt x="174" y="101"/>
                </a:lnTo>
                <a:lnTo>
                  <a:pt x="174" y="100"/>
                </a:lnTo>
                <a:lnTo>
                  <a:pt x="175" y="100"/>
                </a:lnTo>
                <a:lnTo>
                  <a:pt x="177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6"/>
                </a:lnTo>
                <a:lnTo>
                  <a:pt x="187" y="96"/>
                </a:lnTo>
                <a:lnTo>
                  <a:pt x="187" y="96"/>
                </a:lnTo>
                <a:lnTo>
                  <a:pt x="188" y="95"/>
                </a:lnTo>
                <a:lnTo>
                  <a:pt x="190" y="93"/>
                </a:lnTo>
                <a:lnTo>
                  <a:pt x="190" y="90"/>
                </a:lnTo>
                <a:lnTo>
                  <a:pt x="190" y="89"/>
                </a:lnTo>
                <a:lnTo>
                  <a:pt x="190" y="87"/>
                </a:lnTo>
                <a:lnTo>
                  <a:pt x="191" y="87"/>
                </a:lnTo>
                <a:lnTo>
                  <a:pt x="191" y="85"/>
                </a:lnTo>
                <a:lnTo>
                  <a:pt x="193" y="85"/>
                </a:lnTo>
                <a:lnTo>
                  <a:pt x="194" y="85"/>
                </a:lnTo>
                <a:lnTo>
                  <a:pt x="196" y="85"/>
                </a:lnTo>
                <a:lnTo>
                  <a:pt x="198" y="85"/>
                </a:lnTo>
                <a:lnTo>
                  <a:pt x="199" y="85"/>
                </a:lnTo>
                <a:lnTo>
                  <a:pt x="201" y="85"/>
                </a:lnTo>
                <a:lnTo>
                  <a:pt x="201" y="85"/>
                </a:lnTo>
                <a:lnTo>
                  <a:pt x="202" y="85"/>
                </a:lnTo>
                <a:lnTo>
                  <a:pt x="204" y="85"/>
                </a:lnTo>
                <a:lnTo>
                  <a:pt x="204" y="84"/>
                </a:lnTo>
                <a:lnTo>
                  <a:pt x="205" y="84"/>
                </a:lnTo>
                <a:lnTo>
                  <a:pt x="205" y="85"/>
                </a:lnTo>
                <a:lnTo>
                  <a:pt x="205" y="85"/>
                </a:lnTo>
                <a:lnTo>
                  <a:pt x="205" y="87"/>
                </a:lnTo>
                <a:lnTo>
                  <a:pt x="205" y="87"/>
                </a:lnTo>
                <a:lnTo>
                  <a:pt x="205" y="89"/>
                </a:lnTo>
                <a:lnTo>
                  <a:pt x="205" y="89"/>
                </a:lnTo>
                <a:lnTo>
                  <a:pt x="204" y="89"/>
                </a:lnTo>
                <a:lnTo>
                  <a:pt x="204" y="90"/>
                </a:lnTo>
                <a:lnTo>
                  <a:pt x="205" y="90"/>
                </a:lnTo>
                <a:lnTo>
                  <a:pt x="205" y="92"/>
                </a:lnTo>
                <a:lnTo>
                  <a:pt x="207" y="92"/>
                </a:lnTo>
                <a:lnTo>
                  <a:pt x="209" y="92"/>
                </a:lnTo>
                <a:lnTo>
                  <a:pt x="209" y="93"/>
                </a:lnTo>
                <a:lnTo>
                  <a:pt x="209" y="93"/>
                </a:lnTo>
                <a:lnTo>
                  <a:pt x="209" y="95"/>
                </a:lnTo>
                <a:lnTo>
                  <a:pt x="207" y="95"/>
                </a:lnTo>
                <a:lnTo>
                  <a:pt x="207" y="95"/>
                </a:lnTo>
                <a:lnTo>
                  <a:pt x="207" y="96"/>
                </a:lnTo>
                <a:lnTo>
                  <a:pt x="209" y="96"/>
                </a:lnTo>
                <a:lnTo>
                  <a:pt x="210" y="96"/>
                </a:lnTo>
                <a:lnTo>
                  <a:pt x="212" y="98"/>
                </a:lnTo>
                <a:lnTo>
                  <a:pt x="213" y="98"/>
                </a:lnTo>
                <a:lnTo>
                  <a:pt x="215" y="100"/>
                </a:lnTo>
                <a:lnTo>
                  <a:pt x="216" y="100"/>
                </a:lnTo>
                <a:lnTo>
                  <a:pt x="216" y="101"/>
                </a:lnTo>
                <a:lnTo>
                  <a:pt x="218" y="103"/>
                </a:lnTo>
                <a:lnTo>
                  <a:pt x="220" y="104"/>
                </a:lnTo>
                <a:lnTo>
                  <a:pt x="221" y="104"/>
                </a:lnTo>
                <a:lnTo>
                  <a:pt x="221" y="104"/>
                </a:lnTo>
                <a:lnTo>
                  <a:pt x="223" y="106"/>
                </a:lnTo>
                <a:lnTo>
                  <a:pt x="224" y="106"/>
                </a:lnTo>
                <a:lnTo>
                  <a:pt x="226" y="106"/>
                </a:lnTo>
                <a:lnTo>
                  <a:pt x="227" y="106"/>
                </a:lnTo>
                <a:lnTo>
                  <a:pt x="229" y="106"/>
                </a:lnTo>
                <a:lnTo>
                  <a:pt x="231" y="106"/>
                </a:lnTo>
                <a:lnTo>
                  <a:pt x="232" y="107"/>
                </a:lnTo>
                <a:lnTo>
                  <a:pt x="232" y="107"/>
                </a:lnTo>
                <a:lnTo>
                  <a:pt x="232" y="109"/>
                </a:lnTo>
                <a:lnTo>
                  <a:pt x="234" y="109"/>
                </a:lnTo>
                <a:lnTo>
                  <a:pt x="234" y="109"/>
                </a:lnTo>
                <a:lnTo>
                  <a:pt x="235" y="109"/>
                </a:lnTo>
                <a:lnTo>
                  <a:pt x="237" y="107"/>
                </a:lnTo>
                <a:lnTo>
                  <a:pt x="237" y="107"/>
                </a:lnTo>
                <a:lnTo>
                  <a:pt x="237" y="109"/>
                </a:lnTo>
                <a:lnTo>
                  <a:pt x="237" y="109"/>
                </a:lnTo>
                <a:lnTo>
                  <a:pt x="239" y="111"/>
                </a:lnTo>
                <a:lnTo>
                  <a:pt x="240" y="112"/>
                </a:lnTo>
                <a:lnTo>
                  <a:pt x="242" y="112"/>
                </a:lnTo>
                <a:lnTo>
                  <a:pt x="242" y="112"/>
                </a:lnTo>
                <a:lnTo>
                  <a:pt x="242" y="114"/>
                </a:lnTo>
                <a:lnTo>
                  <a:pt x="242" y="114"/>
                </a:lnTo>
                <a:lnTo>
                  <a:pt x="243" y="115"/>
                </a:lnTo>
                <a:lnTo>
                  <a:pt x="243" y="117"/>
                </a:lnTo>
                <a:lnTo>
                  <a:pt x="243" y="118"/>
                </a:lnTo>
                <a:lnTo>
                  <a:pt x="243" y="118"/>
                </a:lnTo>
                <a:lnTo>
                  <a:pt x="245" y="120"/>
                </a:lnTo>
                <a:lnTo>
                  <a:pt x="246" y="123"/>
                </a:lnTo>
                <a:lnTo>
                  <a:pt x="246" y="125"/>
                </a:lnTo>
                <a:lnTo>
                  <a:pt x="248" y="125"/>
                </a:lnTo>
                <a:lnTo>
                  <a:pt x="250" y="125"/>
                </a:lnTo>
                <a:lnTo>
                  <a:pt x="250" y="126"/>
                </a:lnTo>
                <a:lnTo>
                  <a:pt x="251" y="130"/>
                </a:lnTo>
                <a:lnTo>
                  <a:pt x="251" y="131"/>
                </a:lnTo>
                <a:lnTo>
                  <a:pt x="251" y="131"/>
                </a:lnTo>
                <a:lnTo>
                  <a:pt x="251" y="133"/>
                </a:lnTo>
                <a:lnTo>
                  <a:pt x="251" y="133"/>
                </a:lnTo>
                <a:lnTo>
                  <a:pt x="251" y="136"/>
                </a:lnTo>
                <a:lnTo>
                  <a:pt x="250" y="136"/>
                </a:lnTo>
                <a:lnTo>
                  <a:pt x="250" y="137"/>
                </a:lnTo>
                <a:lnTo>
                  <a:pt x="251" y="139"/>
                </a:lnTo>
                <a:lnTo>
                  <a:pt x="251" y="141"/>
                </a:lnTo>
                <a:lnTo>
                  <a:pt x="251" y="142"/>
                </a:lnTo>
                <a:lnTo>
                  <a:pt x="251" y="142"/>
                </a:lnTo>
                <a:lnTo>
                  <a:pt x="250" y="144"/>
                </a:lnTo>
                <a:lnTo>
                  <a:pt x="250" y="144"/>
                </a:lnTo>
                <a:lnTo>
                  <a:pt x="248" y="145"/>
                </a:lnTo>
                <a:lnTo>
                  <a:pt x="246" y="147"/>
                </a:lnTo>
                <a:lnTo>
                  <a:pt x="246" y="150"/>
                </a:lnTo>
                <a:lnTo>
                  <a:pt x="246" y="152"/>
                </a:lnTo>
                <a:lnTo>
                  <a:pt x="246" y="152"/>
                </a:lnTo>
                <a:lnTo>
                  <a:pt x="248" y="153"/>
                </a:lnTo>
                <a:lnTo>
                  <a:pt x="248" y="153"/>
                </a:lnTo>
                <a:lnTo>
                  <a:pt x="250" y="156"/>
                </a:lnTo>
                <a:lnTo>
                  <a:pt x="250" y="156"/>
                </a:lnTo>
                <a:lnTo>
                  <a:pt x="250" y="156"/>
                </a:lnTo>
                <a:lnTo>
                  <a:pt x="251" y="156"/>
                </a:lnTo>
                <a:lnTo>
                  <a:pt x="253" y="156"/>
                </a:lnTo>
                <a:lnTo>
                  <a:pt x="253" y="156"/>
                </a:lnTo>
                <a:lnTo>
                  <a:pt x="254" y="158"/>
                </a:lnTo>
                <a:lnTo>
                  <a:pt x="256" y="158"/>
                </a:lnTo>
                <a:lnTo>
                  <a:pt x="257" y="158"/>
                </a:lnTo>
                <a:lnTo>
                  <a:pt x="259" y="158"/>
                </a:lnTo>
                <a:lnTo>
                  <a:pt x="259" y="159"/>
                </a:lnTo>
                <a:lnTo>
                  <a:pt x="262" y="159"/>
                </a:lnTo>
                <a:lnTo>
                  <a:pt x="264" y="159"/>
                </a:lnTo>
                <a:lnTo>
                  <a:pt x="265" y="159"/>
                </a:lnTo>
                <a:lnTo>
                  <a:pt x="268" y="159"/>
                </a:lnTo>
                <a:lnTo>
                  <a:pt x="272" y="159"/>
                </a:lnTo>
                <a:lnTo>
                  <a:pt x="275" y="159"/>
                </a:lnTo>
                <a:lnTo>
                  <a:pt x="276" y="159"/>
                </a:lnTo>
                <a:lnTo>
                  <a:pt x="280" y="159"/>
                </a:lnTo>
                <a:lnTo>
                  <a:pt x="284" y="161"/>
                </a:lnTo>
                <a:lnTo>
                  <a:pt x="287" y="161"/>
                </a:lnTo>
                <a:lnTo>
                  <a:pt x="289" y="163"/>
                </a:lnTo>
                <a:lnTo>
                  <a:pt x="291" y="163"/>
                </a:lnTo>
                <a:lnTo>
                  <a:pt x="292" y="166"/>
                </a:lnTo>
                <a:lnTo>
                  <a:pt x="294" y="166"/>
                </a:lnTo>
                <a:lnTo>
                  <a:pt x="297" y="167"/>
                </a:lnTo>
                <a:lnTo>
                  <a:pt x="300" y="169"/>
                </a:lnTo>
                <a:lnTo>
                  <a:pt x="302" y="169"/>
                </a:lnTo>
                <a:lnTo>
                  <a:pt x="305" y="172"/>
                </a:lnTo>
                <a:lnTo>
                  <a:pt x="306" y="172"/>
                </a:lnTo>
                <a:lnTo>
                  <a:pt x="309" y="174"/>
                </a:lnTo>
                <a:lnTo>
                  <a:pt x="314" y="174"/>
                </a:lnTo>
                <a:lnTo>
                  <a:pt x="314" y="174"/>
                </a:lnTo>
                <a:lnTo>
                  <a:pt x="314" y="175"/>
                </a:lnTo>
                <a:lnTo>
                  <a:pt x="314" y="177"/>
                </a:lnTo>
                <a:lnTo>
                  <a:pt x="314" y="177"/>
                </a:lnTo>
                <a:lnTo>
                  <a:pt x="314" y="178"/>
                </a:lnTo>
                <a:lnTo>
                  <a:pt x="316" y="178"/>
                </a:lnTo>
                <a:lnTo>
                  <a:pt x="317" y="178"/>
                </a:lnTo>
                <a:lnTo>
                  <a:pt x="317" y="180"/>
                </a:lnTo>
                <a:lnTo>
                  <a:pt x="317" y="180"/>
                </a:lnTo>
                <a:lnTo>
                  <a:pt x="319" y="185"/>
                </a:lnTo>
                <a:lnTo>
                  <a:pt x="321" y="189"/>
                </a:lnTo>
                <a:lnTo>
                  <a:pt x="322" y="191"/>
                </a:lnTo>
                <a:lnTo>
                  <a:pt x="322" y="193"/>
                </a:lnTo>
                <a:lnTo>
                  <a:pt x="325" y="194"/>
                </a:lnTo>
                <a:lnTo>
                  <a:pt x="325" y="196"/>
                </a:lnTo>
                <a:lnTo>
                  <a:pt x="328" y="197"/>
                </a:lnTo>
                <a:lnTo>
                  <a:pt x="328" y="199"/>
                </a:lnTo>
                <a:lnTo>
                  <a:pt x="328" y="200"/>
                </a:lnTo>
                <a:lnTo>
                  <a:pt x="328" y="200"/>
                </a:lnTo>
                <a:lnTo>
                  <a:pt x="333" y="200"/>
                </a:lnTo>
                <a:lnTo>
                  <a:pt x="336" y="200"/>
                </a:lnTo>
                <a:lnTo>
                  <a:pt x="341" y="199"/>
                </a:lnTo>
                <a:lnTo>
                  <a:pt x="349" y="200"/>
                </a:lnTo>
                <a:lnTo>
                  <a:pt x="355" y="200"/>
                </a:lnTo>
                <a:lnTo>
                  <a:pt x="363" y="202"/>
                </a:lnTo>
                <a:lnTo>
                  <a:pt x="366" y="202"/>
                </a:lnTo>
                <a:lnTo>
                  <a:pt x="374" y="204"/>
                </a:lnTo>
                <a:lnTo>
                  <a:pt x="377" y="202"/>
                </a:lnTo>
                <a:lnTo>
                  <a:pt x="380" y="200"/>
                </a:lnTo>
                <a:lnTo>
                  <a:pt x="382" y="202"/>
                </a:lnTo>
                <a:lnTo>
                  <a:pt x="388" y="202"/>
                </a:lnTo>
                <a:lnTo>
                  <a:pt x="393" y="202"/>
                </a:lnTo>
                <a:lnTo>
                  <a:pt x="398" y="204"/>
                </a:lnTo>
                <a:lnTo>
                  <a:pt x="401" y="204"/>
                </a:lnTo>
                <a:lnTo>
                  <a:pt x="403" y="204"/>
                </a:lnTo>
                <a:lnTo>
                  <a:pt x="404" y="204"/>
                </a:lnTo>
                <a:lnTo>
                  <a:pt x="406" y="204"/>
                </a:lnTo>
                <a:lnTo>
                  <a:pt x="406" y="205"/>
                </a:lnTo>
                <a:lnTo>
                  <a:pt x="409" y="208"/>
                </a:lnTo>
                <a:lnTo>
                  <a:pt x="410" y="210"/>
                </a:lnTo>
                <a:lnTo>
                  <a:pt x="412" y="210"/>
                </a:lnTo>
                <a:lnTo>
                  <a:pt x="418" y="211"/>
                </a:lnTo>
                <a:lnTo>
                  <a:pt x="421" y="211"/>
                </a:lnTo>
                <a:lnTo>
                  <a:pt x="426" y="213"/>
                </a:lnTo>
                <a:lnTo>
                  <a:pt x="428" y="215"/>
                </a:lnTo>
                <a:lnTo>
                  <a:pt x="431" y="216"/>
                </a:lnTo>
                <a:lnTo>
                  <a:pt x="436" y="218"/>
                </a:lnTo>
                <a:lnTo>
                  <a:pt x="439" y="216"/>
                </a:lnTo>
                <a:lnTo>
                  <a:pt x="444" y="216"/>
                </a:lnTo>
                <a:lnTo>
                  <a:pt x="447" y="215"/>
                </a:lnTo>
                <a:lnTo>
                  <a:pt x="447" y="219"/>
                </a:lnTo>
                <a:lnTo>
                  <a:pt x="450" y="219"/>
                </a:lnTo>
                <a:lnTo>
                  <a:pt x="451" y="219"/>
                </a:lnTo>
                <a:lnTo>
                  <a:pt x="453" y="219"/>
                </a:lnTo>
                <a:lnTo>
                  <a:pt x="455" y="219"/>
                </a:lnTo>
                <a:lnTo>
                  <a:pt x="455" y="219"/>
                </a:lnTo>
                <a:lnTo>
                  <a:pt x="456" y="218"/>
                </a:lnTo>
                <a:lnTo>
                  <a:pt x="458" y="216"/>
                </a:lnTo>
                <a:lnTo>
                  <a:pt x="461" y="216"/>
                </a:lnTo>
                <a:lnTo>
                  <a:pt x="462" y="215"/>
                </a:lnTo>
                <a:lnTo>
                  <a:pt x="466" y="213"/>
                </a:lnTo>
                <a:lnTo>
                  <a:pt x="472" y="210"/>
                </a:lnTo>
                <a:lnTo>
                  <a:pt x="475" y="210"/>
                </a:lnTo>
                <a:lnTo>
                  <a:pt x="477" y="208"/>
                </a:lnTo>
                <a:lnTo>
                  <a:pt x="478" y="208"/>
                </a:lnTo>
                <a:lnTo>
                  <a:pt x="480" y="208"/>
                </a:lnTo>
                <a:lnTo>
                  <a:pt x="481" y="208"/>
                </a:lnTo>
                <a:lnTo>
                  <a:pt x="485" y="207"/>
                </a:lnTo>
                <a:lnTo>
                  <a:pt x="486" y="207"/>
                </a:lnTo>
                <a:lnTo>
                  <a:pt x="494" y="207"/>
                </a:lnTo>
                <a:lnTo>
                  <a:pt x="494" y="205"/>
                </a:lnTo>
                <a:lnTo>
                  <a:pt x="497" y="205"/>
                </a:lnTo>
                <a:lnTo>
                  <a:pt x="499" y="205"/>
                </a:lnTo>
                <a:lnTo>
                  <a:pt x="502" y="205"/>
                </a:lnTo>
                <a:lnTo>
                  <a:pt x="505" y="205"/>
                </a:lnTo>
                <a:lnTo>
                  <a:pt x="507" y="205"/>
                </a:lnTo>
                <a:lnTo>
                  <a:pt x="510" y="205"/>
                </a:lnTo>
                <a:lnTo>
                  <a:pt x="513" y="205"/>
                </a:lnTo>
                <a:lnTo>
                  <a:pt x="516" y="205"/>
                </a:lnTo>
                <a:lnTo>
                  <a:pt x="518" y="205"/>
                </a:lnTo>
                <a:lnTo>
                  <a:pt x="521" y="204"/>
                </a:lnTo>
                <a:lnTo>
                  <a:pt x="521" y="204"/>
                </a:lnTo>
                <a:lnTo>
                  <a:pt x="524" y="202"/>
                </a:lnTo>
                <a:lnTo>
                  <a:pt x="527" y="202"/>
                </a:lnTo>
                <a:lnTo>
                  <a:pt x="529" y="200"/>
                </a:lnTo>
                <a:lnTo>
                  <a:pt x="530" y="200"/>
                </a:lnTo>
                <a:lnTo>
                  <a:pt x="532" y="199"/>
                </a:lnTo>
                <a:lnTo>
                  <a:pt x="532" y="199"/>
                </a:lnTo>
                <a:lnTo>
                  <a:pt x="532" y="199"/>
                </a:lnTo>
                <a:lnTo>
                  <a:pt x="533" y="197"/>
                </a:lnTo>
                <a:lnTo>
                  <a:pt x="535" y="196"/>
                </a:lnTo>
                <a:lnTo>
                  <a:pt x="537" y="194"/>
                </a:lnTo>
                <a:lnTo>
                  <a:pt x="537" y="194"/>
                </a:lnTo>
                <a:lnTo>
                  <a:pt x="538" y="193"/>
                </a:lnTo>
                <a:lnTo>
                  <a:pt x="540" y="191"/>
                </a:lnTo>
                <a:lnTo>
                  <a:pt x="540" y="189"/>
                </a:lnTo>
                <a:lnTo>
                  <a:pt x="541" y="189"/>
                </a:lnTo>
                <a:lnTo>
                  <a:pt x="543" y="189"/>
                </a:lnTo>
                <a:lnTo>
                  <a:pt x="548" y="188"/>
                </a:lnTo>
                <a:lnTo>
                  <a:pt x="548" y="186"/>
                </a:lnTo>
                <a:lnTo>
                  <a:pt x="548" y="186"/>
                </a:lnTo>
                <a:lnTo>
                  <a:pt x="549" y="186"/>
                </a:lnTo>
                <a:lnTo>
                  <a:pt x="551" y="185"/>
                </a:lnTo>
                <a:lnTo>
                  <a:pt x="551" y="185"/>
                </a:lnTo>
                <a:lnTo>
                  <a:pt x="552" y="183"/>
                </a:lnTo>
                <a:lnTo>
                  <a:pt x="554" y="183"/>
                </a:lnTo>
                <a:lnTo>
                  <a:pt x="554" y="183"/>
                </a:lnTo>
                <a:lnTo>
                  <a:pt x="554" y="182"/>
                </a:lnTo>
                <a:lnTo>
                  <a:pt x="552" y="180"/>
                </a:lnTo>
                <a:lnTo>
                  <a:pt x="552" y="180"/>
                </a:lnTo>
                <a:lnTo>
                  <a:pt x="551" y="177"/>
                </a:lnTo>
                <a:lnTo>
                  <a:pt x="549" y="177"/>
                </a:lnTo>
                <a:lnTo>
                  <a:pt x="548" y="175"/>
                </a:lnTo>
                <a:lnTo>
                  <a:pt x="548" y="174"/>
                </a:lnTo>
                <a:lnTo>
                  <a:pt x="546" y="172"/>
                </a:lnTo>
                <a:lnTo>
                  <a:pt x="546" y="172"/>
                </a:lnTo>
                <a:lnTo>
                  <a:pt x="546" y="170"/>
                </a:lnTo>
                <a:lnTo>
                  <a:pt x="548" y="169"/>
                </a:lnTo>
                <a:lnTo>
                  <a:pt x="548" y="167"/>
                </a:lnTo>
                <a:lnTo>
                  <a:pt x="548" y="166"/>
                </a:lnTo>
                <a:lnTo>
                  <a:pt x="549" y="163"/>
                </a:lnTo>
                <a:lnTo>
                  <a:pt x="551" y="163"/>
                </a:lnTo>
                <a:lnTo>
                  <a:pt x="551" y="161"/>
                </a:lnTo>
                <a:lnTo>
                  <a:pt x="554" y="159"/>
                </a:lnTo>
                <a:lnTo>
                  <a:pt x="555" y="159"/>
                </a:lnTo>
                <a:lnTo>
                  <a:pt x="557" y="159"/>
                </a:lnTo>
                <a:lnTo>
                  <a:pt x="559" y="159"/>
                </a:lnTo>
                <a:lnTo>
                  <a:pt x="560" y="159"/>
                </a:lnTo>
                <a:lnTo>
                  <a:pt x="562" y="159"/>
                </a:lnTo>
                <a:lnTo>
                  <a:pt x="563" y="161"/>
                </a:lnTo>
                <a:lnTo>
                  <a:pt x="565" y="163"/>
                </a:lnTo>
                <a:lnTo>
                  <a:pt x="570" y="164"/>
                </a:lnTo>
                <a:lnTo>
                  <a:pt x="573" y="164"/>
                </a:lnTo>
                <a:lnTo>
                  <a:pt x="573" y="164"/>
                </a:lnTo>
                <a:lnTo>
                  <a:pt x="576" y="164"/>
                </a:lnTo>
                <a:lnTo>
                  <a:pt x="576" y="164"/>
                </a:lnTo>
                <a:lnTo>
                  <a:pt x="578" y="164"/>
                </a:lnTo>
                <a:lnTo>
                  <a:pt x="579" y="164"/>
                </a:lnTo>
                <a:lnTo>
                  <a:pt x="581" y="163"/>
                </a:lnTo>
                <a:lnTo>
                  <a:pt x="582" y="163"/>
                </a:lnTo>
                <a:lnTo>
                  <a:pt x="582" y="163"/>
                </a:lnTo>
                <a:lnTo>
                  <a:pt x="584" y="161"/>
                </a:lnTo>
                <a:lnTo>
                  <a:pt x="585" y="161"/>
                </a:lnTo>
                <a:lnTo>
                  <a:pt x="585" y="159"/>
                </a:lnTo>
                <a:lnTo>
                  <a:pt x="587" y="158"/>
                </a:lnTo>
                <a:lnTo>
                  <a:pt x="590" y="156"/>
                </a:lnTo>
                <a:lnTo>
                  <a:pt x="590" y="155"/>
                </a:lnTo>
                <a:lnTo>
                  <a:pt x="592" y="155"/>
                </a:lnTo>
                <a:lnTo>
                  <a:pt x="592" y="153"/>
                </a:lnTo>
                <a:lnTo>
                  <a:pt x="592" y="153"/>
                </a:lnTo>
                <a:lnTo>
                  <a:pt x="593" y="153"/>
                </a:lnTo>
                <a:lnTo>
                  <a:pt x="595" y="153"/>
                </a:lnTo>
                <a:lnTo>
                  <a:pt x="596" y="153"/>
                </a:lnTo>
                <a:lnTo>
                  <a:pt x="601" y="153"/>
                </a:lnTo>
                <a:lnTo>
                  <a:pt x="601" y="153"/>
                </a:lnTo>
                <a:lnTo>
                  <a:pt x="604" y="153"/>
                </a:lnTo>
                <a:lnTo>
                  <a:pt x="606" y="153"/>
                </a:lnTo>
                <a:lnTo>
                  <a:pt x="608" y="152"/>
                </a:lnTo>
                <a:lnTo>
                  <a:pt x="609" y="150"/>
                </a:lnTo>
                <a:lnTo>
                  <a:pt x="612" y="148"/>
                </a:lnTo>
                <a:lnTo>
                  <a:pt x="614" y="148"/>
                </a:lnTo>
                <a:lnTo>
                  <a:pt x="614" y="148"/>
                </a:lnTo>
                <a:lnTo>
                  <a:pt x="615" y="147"/>
                </a:lnTo>
                <a:lnTo>
                  <a:pt x="615" y="145"/>
                </a:lnTo>
                <a:lnTo>
                  <a:pt x="615" y="145"/>
                </a:lnTo>
                <a:lnTo>
                  <a:pt x="615" y="144"/>
                </a:lnTo>
                <a:lnTo>
                  <a:pt x="617" y="144"/>
                </a:lnTo>
                <a:lnTo>
                  <a:pt x="619" y="141"/>
                </a:lnTo>
                <a:lnTo>
                  <a:pt x="619" y="139"/>
                </a:lnTo>
                <a:lnTo>
                  <a:pt x="620" y="139"/>
                </a:lnTo>
                <a:lnTo>
                  <a:pt x="620" y="137"/>
                </a:lnTo>
                <a:lnTo>
                  <a:pt x="622" y="137"/>
                </a:lnTo>
                <a:lnTo>
                  <a:pt x="623" y="136"/>
                </a:lnTo>
                <a:lnTo>
                  <a:pt x="623" y="136"/>
                </a:lnTo>
                <a:lnTo>
                  <a:pt x="625" y="136"/>
                </a:lnTo>
                <a:lnTo>
                  <a:pt x="626" y="136"/>
                </a:lnTo>
                <a:lnTo>
                  <a:pt x="630" y="136"/>
                </a:lnTo>
                <a:lnTo>
                  <a:pt x="631" y="136"/>
                </a:lnTo>
                <a:lnTo>
                  <a:pt x="631" y="136"/>
                </a:lnTo>
                <a:lnTo>
                  <a:pt x="633" y="136"/>
                </a:lnTo>
                <a:lnTo>
                  <a:pt x="633" y="134"/>
                </a:lnTo>
                <a:lnTo>
                  <a:pt x="633" y="133"/>
                </a:lnTo>
                <a:lnTo>
                  <a:pt x="633" y="133"/>
                </a:lnTo>
                <a:lnTo>
                  <a:pt x="633" y="131"/>
                </a:lnTo>
                <a:lnTo>
                  <a:pt x="634" y="131"/>
                </a:lnTo>
                <a:lnTo>
                  <a:pt x="636" y="133"/>
                </a:lnTo>
                <a:lnTo>
                  <a:pt x="637" y="133"/>
                </a:lnTo>
                <a:lnTo>
                  <a:pt x="637" y="133"/>
                </a:lnTo>
                <a:lnTo>
                  <a:pt x="639" y="133"/>
                </a:lnTo>
                <a:lnTo>
                  <a:pt x="641" y="131"/>
                </a:lnTo>
                <a:lnTo>
                  <a:pt x="642" y="131"/>
                </a:lnTo>
                <a:lnTo>
                  <a:pt x="644" y="130"/>
                </a:lnTo>
                <a:lnTo>
                  <a:pt x="645" y="130"/>
                </a:lnTo>
                <a:lnTo>
                  <a:pt x="647" y="130"/>
                </a:lnTo>
                <a:lnTo>
                  <a:pt x="650" y="130"/>
                </a:lnTo>
                <a:lnTo>
                  <a:pt x="652" y="130"/>
                </a:lnTo>
                <a:lnTo>
                  <a:pt x="652" y="130"/>
                </a:lnTo>
                <a:lnTo>
                  <a:pt x="653" y="130"/>
                </a:lnTo>
                <a:lnTo>
                  <a:pt x="653" y="128"/>
                </a:lnTo>
                <a:lnTo>
                  <a:pt x="655" y="130"/>
                </a:lnTo>
                <a:lnTo>
                  <a:pt x="656" y="130"/>
                </a:lnTo>
                <a:lnTo>
                  <a:pt x="658" y="131"/>
                </a:lnTo>
                <a:lnTo>
                  <a:pt x="661" y="131"/>
                </a:lnTo>
                <a:lnTo>
                  <a:pt x="663" y="131"/>
                </a:lnTo>
                <a:lnTo>
                  <a:pt x="664" y="131"/>
                </a:lnTo>
                <a:lnTo>
                  <a:pt x="666" y="131"/>
                </a:lnTo>
                <a:lnTo>
                  <a:pt x="667" y="131"/>
                </a:lnTo>
                <a:lnTo>
                  <a:pt x="669" y="130"/>
                </a:lnTo>
                <a:lnTo>
                  <a:pt x="669" y="130"/>
                </a:lnTo>
                <a:lnTo>
                  <a:pt x="669" y="128"/>
                </a:lnTo>
                <a:lnTo>
                  <a:pt x="669" y="126"/>
                </a:lnTo>
                <a:lnTo>
                  <a:pt x="669" y="126"/>
                </a:lnTo>
                <a:lnTo>
                  <a:pt x="667" y="125"/>
                </a:lnTo>
                <a:lnTo>
                  <a:pt x="667" y="123"/>
                </a:lnTo>
                <a:lnTo>
                  <a:pt x="667" y="123"/>
                </a:lnTo>
                <a:lnTo>
                  <a:pt x="666" y="122"/>
                </a:lnTo>
                <a:lnTo>
                  <a:pt x="664" y="120"/>
                </a:lnTo>
                <a:lnTo>
                  <a:pt x="664" y="120"/>
                </a:lnTo>
                <a:lnTo>
                  <a:pt x="661" y="117"/>
                </a:lnTo>
                <a:lnTo>
                  <a:pt x="661" y="117"/>
                </a:lnTo>
                <a:lnTo>
                  <a:pt x="661" y="117"/>
                </a:lnTo>
                <a:lnTo>
                  <a:pt x="660" y="115"/>
                </a:lnTo>
                <a:lnTo>
                  <a:pt x="660" y="115"/>
                </a:lnTo>
                <a:lnTo>
                  <a:pt x="658" y="115"/>
                </a:lnTo>
                <a:lnTo>
                  <a:pt x="658" y="114"/>
                </a:lnTo>
                <a:lnTo>
                  <a:pt x="658" y="114"/>
                </a:lnTo>
                <a:lnTo>
                  <a:pt x="656" y="112"/>
                </a:lnTo>
                <a:lnTo>
                  <a:pt x="656" y="112"/>
                </a:lnTo>
                <a:lnTo>
                  <a:pt x="655" y="112"/>
                </a:lnTo>
                <a:lnTo>
                  <a:pt x="655" y="111"/>
                </a:lnTo>
                <a:lnTo>
                  <a:pt x="653" y="111"/>
                </a:lnTo>
                <a:lnTo>
                  <a:pt x="652" y="109"/>
                </a:lnTo>
                <a:lnTo>
                  <a:pt x="650" y="107"/>
                </a:lnTo>
                <a:lnTo>
                  <a:pt x="649" y="106"/>
                </a:lnTo>
                <a:lnTo>
                  <a:pt x="645" y="106"/>
                </a:lnTo>
                <a:lnTo>
                  <a:pt x="644" y="106"/>
                </a:lnTo>
                <a:lnTo>
                  <a:pt x="642" y="106"/>
                </a:lnTo>
                <a:lnTo>
                  <a:pt x="641" y="106"/>
                </a:lnTo>
                <a:lnTo>
                  <a:pt x="639" y="106"/>
                </a:lnTo>
                <a:lnTo>
                  <a:pt x="637" y="106"/>
                </a:lnTo>
                <a:lnTo>
                  <a:pt x="637" y="107"/>
                </a:lnTo>
                <a:lnTo>
                  <a:pt x="634" y="109"/>
                </a:lnTo>
                <a:lnTo>
                  <a:pt x="634" y="111"/>
                </a:lnTo>
                <a:lnTo>
                  <a:pt x="633" y="112"/>
                </a:lnTo>
                <a:lnTo>
                  <a:pt x="633" y="112"/>
                </a:lnTo>
                <a:lnTo>
                  <a:pt x="631" y="112"/>
                </a:lnTo>
                <a:lnTo>
                  <a:pt x="630" y="111"/>
                </a:lnTo>
                <a:lnTo>
                  <a:pt x="628" y="109"/>
                </a:lnTo>
                <a:lnTo>
                  <a:pt x="626" y="109"/>
                </a:lnTo>
                <a:lnTo>
                  <a:pt x="626" y="109"/>
                </a:lnTo>
                <a:lnTo>
                  <a:pt x="623" y="109"/>
                </a:lnTo>
                <a:lnTo>
                  <a:pt x="622" y="109"/>
                </a:lnTo>
                <a:lnTo>
                  <a:pt x="620" y="109"/>
                </a:lnTo>
                <a:lnTo>
                  <a:pt x="619" y="109"/>
                </a:lnTo>
                <a:lnTo>
                  <a:pt x="617" y="109"/>
                </a:lnTo>
                <a:lnTo>
                  <a:pt x="615" y="109"/>
                </a:lnTo>
                <a:lnTo>
                  <a:pt x="614" y="109"/>
                </a:lnTo>
                <a:lnTo>
                  <a:pt x="612" y="111"/>
                </a:lnTo>
                <a:lnTo>
                  <a:pt x="611" y="112"/>
                </a:lnTo>
                <a:lnTo>
                  <a:pt x="611" y="111"/>
                </a:lnTo>
                <a:lnTo>
                  <a:pt x="609" y="109"/>
                </a:lnTo>
                <a:lnTo>
                  <a:pt x="608" y="109"/>
                </a:lnTo>
                <a:lnTo>
                  <a:pt x="606" y="107"/>
                </a:lnTo>
                <a:lnTo>
                  <a:pt x="606" y="104"/>
                </a:lnTo>
                <a:lnTo>
                  <a:pt x="608" y="103"/>
                </a:lnTo>
                <a:lnTo>
                  <a:pt x="609" y="101"/>
                </a:lnTo>
                <a:lnTo>
                  <a:pt x="609" y="100"/>
                </a:lnTo>
                <a:lnTo>
                  <a:pt x="609" y="98"/>
                </a:lnTo>
                <a:lnTo>
                  <a:pt x="611" y="95"/>
                </a:lnTo>
                <a:lnTo>
                  <a:pt x="612" y="93"/>
                </a:lnTo>
                <a:lnTo>
                  <a:pt x="612" y="92"/>
                </a:lnTo>
                <a:lnTo>
                  <a:pt x="614" y="90"/>
                </a:lnTo>
                <a:lnTo>
                  <a:pt x="614" y="89"/>
                </a:lnTo>
                <a:lnTo>
                  <a:pt x="615" y="87"/>
                </a:lnTo>
                <a:lnTo>
                  <a:pt x="615" y="84"/>
                </a:lnTo>
                <a:lnTo>
                  <a:pt x="619" y="79"/>
                </a:lnTo>
                <a:lnTo>
                  <a:pt x="622" y="74"/>
                </a:lnTo>
                <a:lnTo>
                  <a:pt x="623" y="73"/>
                </a:lnTo>
                <a:lnTo>
                  <a:pt x="625" y="74"/>
                </a:lnTo>
                <a:lnTo>
                  <a:pt x="628" y="74"/>
                </a:lnTo>
                <a:lnTo>
                  <a:pt x="631" y="76"/>
                </a:lnTo>
                <a:lnTo>
                  <a:pt x="634" y="76"/>
                </a:lnTo>
                <a:lnTo>
                  <a:pt x="637" y="78"/>
                </a:lnTo>
                <a:lnTo>
                  <a:pt x="639" y="78"/>
                </a:lnTo>
                <a:lnTo>
                  <a:pt x="639" y="78"/>
                </a:lnTo>
                <a:lnTo>
                  <a:pt x="644" y="74"/>
                </a:lnTo>
                <a:lnTo>
                  <a:pt x="649" y="71"/>
                </a:lnTo>
                <a:lnTo>
                  <a:pt x="653" y="70"/>
                </a:lnTo>
                <a:lnTo>
                  <a:pt x="656" y="70"/>
                </a:lnTo>
                <a:lnTo>
                  <a:pt x="658" y="68"/>
                </a:lnTo>
                <a:lnTo>
                  <a:pt x="660" y="68"/>
                </a:lnTo>
                <a:lnTo>
                  <a:pt x="661" y="66"/>
                </a:lnTo>
                <a:lnTo>
                  <a:pt x="661" y="63"/>
                </a:lnTo>
                <a:lnTo>
                  <a:pt x="661" y="62"/>
                </a:lnTo>
                <a:lnTo>
                  <a:pt x="660" y="62"/>
                </a:lnTo>
                <a:lnTo>
                  <a:pt x="658" y="62"/>
                </a:lnTo>
                <a:lnTo>
                  <a:pt x="660" y="60"/>
                </a:lnTo>
                <a:lnTo>
                  <a:pt x="660" y="60"/>
                </a:lnTo>
                <a:lnTo>
                  <a:pt x="660" y="59"/>
                </a:lnTo>
                <a:lnTo>
                  <a:pt x="661" y="57"/>
                </a:lnTo>
                <a:lnTo>
                  <a:pt x="663" y="55"/>
                </a:lnTo>
                <a:lnTo>
                  <a:pt x="663" y="54"/>
                </a:lnTo>
                <a:lnTo>
                  <a:pt x="663" y="52"/>
                </a:lnTo>
                <a:lnTo>
                  <a:pt x="664" y="51"/>
                </a:lnTo>
                <a:lnTo>
                  <a:pt x="666" y="49"/>
                </a:lnTo>
                <a:lnTo>
                  <a:pt x="667" y="48"/>
                </a:lnTo>
                <a:lnTo>
                  <a:pt x="667" y="46"/>
                </a:lnTo>
                <a:lnTo>
                  <a:pt x="667" y="44"/>
                </a:lnTo>
                <a:lnTo>
                  <a:pt x="671" y="41"/>
                </a:lnTo>
                <a:lnTo>
                  <a:pt x="672" y="38"/>
                </a:lnTo>
                <a:lnTo>
                  <a:pt x="674" y="37"/>
                </a:lnTo>
                <a:lnTo>
                  <a:pt x="678" y="33"/>
                </a:lnTo>
                <a:lnTo>
                  <a:pt x="680" y="32"/>
                </a:lnTo>
                <a:lnTo>
                  <a:pt x="682" y="29"/>
                </a:lnTo>
                <a:lnTo>
                  <a:pt x="682" y="27"/>
                </a:lnTo>
                <a:lnTo>
                  <a:pt x="680" y="26"/>
                </a:lnTo>
                <a:lnTo>
                  <a:pt x="680" y="22"/>
                </a:lnTo>
                <a:lnTo>
                  <a:pt x="680" y="21"/>
                </a:lnTo>
                <a:lnTo>
                  <a:pt x="680" y="19"/>
                </a:lnTo>
                <a:lnTo>
                  <a:pt x="678" y="19"/>
                </a:lnTo>
                <a:lnTo>
                  <a:pt x="675" y="19"/>
                </a:lnTo>
                <a:lnTo>
                  <a:pt x="672" y="19"/>
                </a:lnTo>
                <a:lnTo>
                  <a:pt x="672" y="18"/>
                </a:lnTo>
                <a:lnTo>
                  <a:pt x="671" y="16"/>
                </a:lnTo>
                <a:lnTo>
                  <a:pt x="672" y="16"/>
                </a:lnTo>
                <a:lnTo>
                  <a:pt x="674" y="15"/>
                </a:lnTo>
                <a:lnTo>
                  <a:pt x="677" y="11"/>
                </a:lnTo>
                <a:lnTo>
                  <a:pt x="680" y="8"/>
                </a:lnTo>
                <a:lnTo>
                  <a:pt x="685" y="5"/>
                </a:lnTo>
                <a:lnTo>
                  <a:pt x="691" y="5"/>
                </a:lnTo>
                <a:lnTo>
                  <a:pt x="696" y="3"/>
                </a:lnTo>
                <a:lnTo>
                  <a:pt x="701" y="2"/>
                </a:lnTo>
                <a:lnTo>
                  <a:pt x="704" y="2"/>
                </a:lnTo>
                <a:lnTo>
                  <a:pt x="705" y="2"/>
                </a:lnTo>
                <a:lnTo>
                  <a:pt x="707" y="2"/>
                </a:lnTo>
                <a:lnTo>
                  <a:pt x="710" y="2"/>
                </a:lnTo>
                <a:lnTo>
                  <a:pt x="713" y="2"/>
                </a:lnTo>
                <a:lnTo>
                  <a:pt x="716" y="0"/>
                </a:lnTo>
                <a:lnTo>
                  <a:pt x="718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1" name="Freeform 317"/>
          <p:cNvSpPr>
            <a:spLocks/>
          </p:cNvSpPr>
          <p:nvPr/>
        </p:nvSpPr>
        <p:spPr bwMode="auto">
          <a:xfrm>
            <a:off x="-2568169" y="2411875"/>
            <a:ext cx="731258" cy="513818"/>
          </a:xfrm>
          <a:custGeom>
            <a:avLst/>
            <a:gdLst>
              <a:gd name="T0" fmla="*/ 76 w 139"/>
              <a:gd name="T1" fmla="*/ 2 h 96"/>
              <a:gd name="T2" fmla="*/ 84 w 139"/>
              <a:gd name="T3" fmla="*/ 3 h 96"/>
              <a:gd name="T4" fmla="*/ 90 w 139"/>
              <a:gd name="T5" fmla="*/ 5 h 96"/>
              <a:gd name="T6" fmla="*/ 95 w 139"/>
              <a:gd name="T7" fmla="*/ 8 h 96"/>
              <a:gd name="T8" fmla="*/ 103 w 139"/>
              <a:gd name="T9" fmla="*/ 7 h 96"/>
              <a:gd name="T10" fmla="*/ 109 w 139"/>
              <a:gd name="T11" fmla="*/ 11 h 96"/>
              <a:gd name="T12" fmla="*/ 112 w 139"/>
              <a:gd name="T13" fmla="*/ 16 h 96"/>
              <a:gd name="T14" fmla="*/ 114 w 139"/>
              <a:gd name="T15" fmla="*/ 21 h 96"/>
              <a:gd name="T16" fmla="*/ 111 w 139"/>
              <a:gd name="T17" fmla="*/ 27 h 96"/>
              <a:gd name="T18" fmla="*/ 115 w 139"/>
              <a:gd name="T19" fmla="*/ 33 h 96"/>
              <a:gd name="T20" fmla="*/ 123 w 139"/>
              <a:gd name="T21" fmla="*/ 41 h 96"/>
              <a:gd name="T22" fmla="*/ 125 w 139"/>
              <a:gd name="T23" fmla="*/ 48 h 96"/>
              <a:gd name="T24" fmla="*/ 134 w 139"/>
              <a:gd name="T25" fmla="*/ 51 h 96"/>
              <a:gd name="T26" fmla="*/ 139 w 139"/>
              <a:gd name="T27" fmla="*/ 57 h 96"/>
              <a:gd name="T28" fmla="*/ 130 w 139"/>
              <a:gd name="T29" fmla="*/ 62 h 96"/>
              <a:gd name="T30" fmla="*/ 122 w 139"/>
              <a:gd name="T31" fmla="*/ 59 h 96"/>
              <a:gd name="T32" fmla="*/ 119 w 139"/>
              <a:gd name="T33" fmla="*/ 63 h 96"/>
              <a:gd name="T34" fmla="*/ 122 w 139"/>
              <a:gd name="T35" fmla="*/ 70 h 96"/>
              <a:gd name="T36" fmla="*/ 123 w 139"/>
              <a:gd name="T37" fmla="*/ 78 h 96"/>
              <a:gd name="T38" fmla="*/ 119 w 139"/>
              <a:gd name="T39" fmla="*/ 81 h 96"/>
              <a:gd name="T40" fmla="*/ 111 w 139"/>
              <a:gd name="T41" fmla="*/ 84 h 96"/>
              <a:gd name="T42" fmla="*/ 108 w 139"/>
              <a:gd name="T43" fmla="*/ 93 h 96"/>
              <a:gd name="T44" fmla="*/ 104 w 139"/>
              <a:gd name="T45" fmla="*/ 95 h 96"/>
              <a:gd name="T46" fmla="*/ 95 w 139"/>
              <a:gd name="T47" fmla="*/ 93 h 96"/>
              <a:gd name="T48" fmla="*/ 87 w 139"/>
              <a:gd name="T49" fmla="*/ 90 h 96"/>
              <a:gd name="T50" fmla="*/ 84 w 139"/>
              <a:gd name="T51" fmla="*/ 92 h 96"/>
              <a:gd name="T52" fmla="*/ 79 w 139"/>
              <a:gd name="T53" fmla="*/ 92 h 96"/>
              <a:gd name="T54" fmla="*/ 71 w 139"/>
              <a:gd name="T55" fmla="*/ 92 h 96"/>
              <a:gd name="T56" fmla="*/ 67 w 139"/>
              <a:gd name="T57" fmla="*/ 93 h 96"/>
              <a:gd name="T58" fmla="*/ 60 w 139"/>
              <a:gd name="T59" fmla="*/ 90 h 96"/>
              <a:gd name="T60" fmla="*/ 49 w 139"/>
              <a:gd name="T61" fmla="*/ 87 h 96"/>
              <a:gd name="T62" fmla="*/ 35 w 139"/>
              <a:gd name="T63" fmla="*/ 84 h 96"/>
              <a:gd name="T64" fmla="*/ 21 w 139"/>
              <a:gd name="T65" fmla="*/ 85 h 96"/>
              <a:gd name="T66" fmla="*/ 13 w 139"/>
              <a:gd name="T67" fmla="*/ 90 h 96"/>
              <a:gd name="T68" fmla="*/ 7 w 139"/>
              <a:gd name="T69" fmla="*/ 90 h 96"/>
              <a:gd name="T70" fmla="*/ 7 w 139"/>
              <a:gd name="T71" fmla="*/ 87 h 96"/>
              <a:gd name="T72" fmla="*/ 5 w 139"/>
              <a:gd name="T73" fmla="*/ 79 h 96"/>
              <a:gd name="T74" fmla="*/ 2 w 139"/>
              <a:gd name="T75" fmla="*/ 76 h 96"/>
              <a:gd name="T76" fmla="*/ 11 w 139"/>
              <a:gd name="T77" fmla="*/ 68 h 96"/>
              <a:gd name="T78" fmla="*/ 7 w 139"/>
              <a:gd name="T79" fmla="*/ 51 h 96"/>
              <a:gd name="T80" fmla="*/ 13 w 139"/>
              <a:gd name="T81" fmla="*/ 44 h 96"/>
              <a:gd name="T82" fmla="*/ 22 w 139"/>
              <a:gd name="T83" fmla="*/ 44 h 96"/>
              <a:gd name="T84" fmla="*/ 29 w 139"/>
              <a:gd name="T85" fmla="*/ 40 h 96"/>
              <a:gd name="T86" fmla="*/ 35 w 139"/>
              <a:gd name="T87" fmla="*/ 40 h 96"/>
              <a:gd name="T88" fmla="*/ 38 w 139"/>
              <a:gd name="T89" fmla="*/ 40 h 96"/>
              <a:gd name="T90" fmla="*/ 35 w 139"/>
              <a:gd name="T91" fmla="*/ 37 h 96"/>
              <a:gd name="T92" fmla="*/ 38 w 139"/>
              <a:gd name="T93" fmla="*/ 30 h 96"/>
              <a:gd name="T94" fmla="*/ 45 w 139"/>
              <a:gd name="T95" fmla="*/ 24 h 96"/>
              <a:gd name="T96" fmla="*/ 51 w 139"/>
              <a:gd name="T97" fmla="*/ 19 h 96"/>
              <a:gd name="T98" fmla="*/ 49 w 139"/>
              <a:gd name="T99" fmla="*/ 18 h 96"/>
              <a:gd name="T100" fmla="*/ 51 w 139"/>
              <a:gd name="T101" fmla="*/ 10 h 96"/>
              <a:gd name="T102" fmla="*/ 60 w 139"/>
              <a:gd name="T103" fmla="*/ 7 h 96"/>
              <a:gd name="T104" fmla="*/ 67 w 139"/>
              <a:gd name="T105" fmla="*/ 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" h="96">
                <a:moveTo>
                  <a:pt x="73" y="0"/>
                </a:moveTo>
                <a:lnTo>
                  <a:pt x="73" y="0"/>
                </a:lnTo>
                <a:lnTo>
                  <a:pt x="74" y="2"/>
                </a:lnTo>
                <a:lnTo>
                  <a:pt x="74" y="2"/>
                </a:lnTo>
                <a:lnTo>
                  <a:pt x="76" y="2"/>
                </a:lnTo>
                <a:lnTo>
                  <a:pt x="76" y="2"/>
                </a:lnTo>
                <a:lnTo>
                  <a:pt x="79" y="2"/>
                </a:lnTo>
                <a:lnTo>
                  <a:pt x="79" y="2"/>
                </a:lnTo>
                <a:lnTo>
                  <a:pt x="81" y="3"/>
                </a:lnTo>
                <a:lnTo>
                  <a:pt x="81" y="3"/>
                </a:lnTo>
                <a:lnTo>
                  <a:pt x="82" y="5"/>
                </a:lnTo>
                <a:lnTo>
                  <a:pt x="84" y="3"/>
                </a:lnTo>
                <a:lnTo>
                  <a:pt x="86" y="3"/>
                </a:lnTo>
                <a:lnTo>
                  <a:pt x="86" y="3"/>
                </a:lnTo>
                <a:lnTo>
                  <a:pt x="89" y="3"/>
                </a:lnTo>
                <a:lnTo>
                  <a:pt x="90" y="5"/>
                </a:lnTo>
                <a:lnTo>
                  <a:pt x="90" y="5"/>
                </a:lnTo>
                <a:lnTo>
                  <a:pt x="90" y="5"/>
                </a:lnTo>
                <a:lnTo>
                  <a:pt x="90" y="7"/>
                </a:lnTo>
                <a:lnTo>
                  <a:pt x="90" y="8"/>
                </a:lnTo>
                <a:lnTo>
                  <a:pt x="90" y="8"/>
                </a:lnTo>
                <a:lnTo>
                  <a:pt x="92" y="10"/>
                </a:lnTo>
                <a:lnTo>
                  <a:pt x="93" y="8"/>
                </a:lnTo>
                <a:lnTo>
                  <a:pt x="95" y="8"/>
                </a:lnTo>
                <a:lnTo>
                  <a:pt x="95" y="8"/>
                </a:lnTo>
                <a:lnTo>
                  <a:pt x="97" y="8"/>
                </a:lnTo>
                <a:lnTo>
                  <a:pt x="98" y="7"/>
                </a:lnTo>
                <a:lnTo>
                  <a:pt x="98" y="7"/>
                </a:lnTo>
                <a:lnTo>
                  <a:pt x="100" y="7"/>
                </a:lnTo>
                <a:lnTo>
                  <a:pt x="103" y="7"/>
                </a:lnTo>
                <a:lnTo>
                  <a:pt x="106" y="8"/>
                </a:lnTo>
                <a:lnTo>
                  <a:pt x="106" y="8"/>
                </a:lnTo>
                <a:lnTo>
                  <a:pt x="108" y="10"/>
                </a:lnTo>
                <a:lnTo>
                  <a:pt x="109" y="10"/>
                </a:lnTo>
                <a:lnTo>
                  <a:pt x="109" y="10"/>
                </a:lnTo>
                <a:lnTo>
                  <a:pt x="109" y="11"/>
                </a:lnTo>
                <a:lnTo>
                  <a:pt x="111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1"/>
                </a:lnTo>
                <a:lnTo>
                  <a:pt x="112" y="13"/>
                </a:lnTo>
                <a:lnTo>
                  <a:pt x="112" y="16"/>
                </a:lnTo>
                <a:lnTo>
                  <a:pt x="112" y="16"/>
                </a:lnTo>
                <a:lnTo>
                  <a:pt x="111" y="18"/>
                </a:lnTo>
                <a:lnTo>
                  <a:pt x="111" y="18"/>
                </a:lnTo>
                <a:lnTo>
                  <a:pt x="111" y="18"/>
                </a:lnTo>
                <a:lnTo>
                  <a:pt x="112" y="19"/>
                </a:lnTo>
                <a:lnTo>
                  <a:pt x="114" y="21"/>
                </a:lnTo>
                <a:lnTo>
                  <a:pt x="114" y="22"/>
                </a:lnTo>
                <a:lnTo>
                  <a:pt x="114" y="22"/>
                </a:lnTo>
                <a:lnTo>
                  <a:pt x="112" y="24"/>
                </a:lnTo>
                <a:lnTo>
                  <a:pt x="111" y="26"/>
                </a:lnTo>
                <a:lnTo>
                  <a:pt x="111" y="27"/>
                </a:lnTo>
                <a:lnTo>
                  <a:pt x="111" y="27"/>
                </a:lnTo>
                <a:lnTo>
                  <a:pt x="111" y="27"/>
                </a:lnTo>
                <a:lnTo>
                  <a:pt x="114" y="30"/>
                </a:lnTo>
                <a:lnTo>
                  <a:pt x="115" y="30"/>
                </a:lnTo>
                <a:lnTo>
                  <a:pt x="115" y="30"/>
                </a:lnTo>
                <a:lnTo>
                  <a:pt x="115" y="32"/>
                </a:lnTo>
                <a:lnTo>
                  <a:pt x="115" y="33"/>
                </a:lnTo>
                <a:lnTo>
                  <a:pt x="115" y="33"/>
                </a:lnTo>
                <a:lnTo>
                  <a:pt x="117" y="35"/>
                </a:lnTo>
                <a:lnTo>
                  <a:pt x="117" y="35"/>
                </a:lnTo>
                <a:lnTo>
                  <a:pt x="119" y="38"/>
                </a:lnTo>
                <a:lnTo>
                  <a:pt x="120" y="40"/>
                </a:lnTo>
                <a:lnTo>
                  <a:pt x="123" y="41"/>
                </a:lnTo>
                <a:lnTo>
                  <a:pt x="125" y="43"/>
                </a:lnTo>
                <a:lnTo>
                  <a:pt x="127" y="43"/>
                </a:lnTo>
                <a:lnTo>
                  <a:pt x="127" y="43"/>
                </a:lnTo>
                <a:lnTo>
                  <a:pt x="127" y="44"/>
                </a:lnTo>
                <a:lnTo>
                  <a:pt x="125" y="46"/>
                </a:lnTo>
                <a:lnTo>
                  <a:pt x="125" y="48"/>
                </a:lnTo>
                <a:lnTo>
                  <a:pt x="127" y="48"/>
                </a:lnTo>
                <a:lnTo>
                  <a:pt x="128" y="48"/>
                </a:lnTo>
                <a:lnTo>
                  <a:pt x="131" y="48"/>
                </a:lnTo>
                <a:lnTo>
                  <a:pt x="134" y="49"/>
                </a:lnTo>
                <a:lnTo>
                  <a:pt x="134" y="51"/>
                </a:lnTo>
                <a:lnTo>
                  <a:pt x="134" y="51"/>
                </a:lnTo>
                <a:lnTo>
                  <a:pt x="134" y="52"/>
                </a:lnTo>
                <a:lnTo>
                  <a:pt x="134" y="52"/>
                </a:lnTo>
                <a:lnTo>
                  <a:pt x="138" y="54"/>
                </a:lnTo>
                <a:lnTo>
                  <a:pt x="139" y="55"/>
                </a:lnTo>
                <a:lnTo>
                  <a:pt x="139" y="55"/>
                </a:lnTo>
                <a:lnTo>
                  <a:pt x="139" y="57"/>
                </a:lnTo>
                <a:lnTo>
                  <a:pt x="138" y="57"/>
                </a:lnTo>
                <a:lnTo>
                  <a:pt x="136" y="57"/>
                </a:lnTo>
                <a:lnTo>
                  <a:pt x="134" y="59"/>
                </a:lnTo>
                <a:lnTo>
                  <a:pt x="134" y="59"/>
                </a:lnTo>
                <a:lnTo>
                  <a:pt x="131" y="60"/>
                </a:lnTo>
                <a:lnTo>
                  <a:pt x="130" y="62"/>
                </a:lnTo>
                <a:lnTo>
                  <a:pt x="130" y="62"/>
                </a:lnTo>
                <a:lnTo>
                  <a:pt x="127" y="62"/>
                </a:lnTo>
                <a:lnTo>
                  <a:pt x="125" y="60"/>
                </a:lnTo>
                <a:lnTo>
                  <a:pt x="125" y="60"/>
                </a:lnTo>
                <a:lnTo>
                  <a:pt x="123" y="59"/>
                </a:lnTo>
                <a:lnTo>
                  <a:pt x="122" y="59"/>
                </a:lnTo>
                <a:lnTo>
                  <a:pt x="120" y="59"/>
                </a:lnTo>
                <a:lnTo>
                  <a:pt x="120" y="60"/>
                </a:lnTo>
                <a:lnTo>
                  <a:pt x="119" y="60"/>
                </a:lnTo>
                <a:lnTo>
                  <a:pt x="119" y="62"/>
                </a:lnTo>
                <a:lnTo>
                  <a:pt x="117" y="63"/>
                </a:lnTo>
                <a:lnTo>
                  <a:pt x="119" y="63"/>
                </a:lnTo>
                <a:lnTo>
                  <a:pt x="119" y="65"/>
                </a:lnTo>
                <a:lnTo>
                  <a:pt x="120" y="67"/>
                </a:lnTo>
                <a:lnTo>
                  <a:pt x="122" y="67"/>
                </a:lnTo>
                <a:lnTo>
                  <a:pt x="122" y="68"/>
                </a:lnTo>
                <a:lnTo>
                  <a:pt x="122" y="68"/>
                </a:lnTo>
                <a:lnTo>
                  <a:pt x="122" y="70"/>
                </a:lnTo>
                <a:lnTo>
                  <a:pt x="122" y="70"/>
                </a:lnTo>
                <a:lnTo>
                  <a:pt x="123" y="71"/>
                </a:lnTo>
                <a:lnTo>
                  <a:pt x="122" y="73"/>
                </a:lnTo>
                <a:lnTo>
                  <a:pt x="122" y="74"/>
                </a:lnTo>
                <a:lnTo>
                  <a:pt x="122" y="76"/>
                </a:lnTo>
                <a:lnTo>
                  <a:pt x="123" y="78"/>
                </a:lnTo>
                <a:lnTo>
                  <a:pt x="123" y="78"/>
                </a:lnTo>
                <a:lnTo>
                  <a:pt x="123" y="79"/>
                </a:lnTo>
                <a:lnTo>
                  <a:pt x="125" y="81"/>
                </a:lnTo>
                <a:lnTo>
                  <a:pt x="125" y="81"/>
                </a:lnTo>
                <a:lnTo>
                  <a:pt x="122" y="81"/>
                </a:lnTo>
                <a:lnTo>
                  <a:pt x="119" y="81"/>
                </a:lnTo>
                <a:lnTo>
                  <a:pt x="117" y="82"/>
                </a:lnTo>
                <a:lnTo>
                  <a:pt x="117" y="81"/>
                </a:lnTo>
                <a:lnTo>
                  <a:pt x="115" y="81"/>
                </a:lnTo>
                <a:lnTo>
                  <a:pt x="114" y="82"/>
                </a:lnTo>
                <a:lnTo>
                  <a:pt x="112" y="84"/>
                </a:lnTo>
                <a:lnTo>
                  <a:pt x="111" y="84"/>
                </a:lnTo>
                <a:lnTo>
                  <a:pt x="109" y="85"/>
                </a:lnTo>
                <a:lnTo>
                  <a:pt x="109" y="87"/>
                </a:lnTo>
                <a:lnTo>
                  <a:pt x="108" y="89"/>
                </a:lnTo>
                <a:lnTo>
                  <a:pt x="108" y="90"/>
                </a:lnTo>
                <a:lnTo>
                  <a:pt x="108" y="92"/>
                </a:lnTo>
                <a:lnTo>
                  <a:pt x="108" y="93"/>
                </a:lnTo>
                <a:lnTo>
                  <a:pt x="108" y="93"/>
                </a:lnTo>
                <a:lnTo>
                  <a:pt x="109" y="95"/>
                </a:lnTo>
                <a:lnTo>
                  <a:pt x="108" y="96"/>
                </a:lnTo>
                <a:lnTo>
                  <a:pt x="108" y="96"/>
                </a:lnTo>
                <a:lnTo>
                  <a:pt x="106" y="96"/>
                </a:lnTo>
                <a:lnTo>
                  <a:pt x="104" y="95"/>
                </a:lnTo>
                <a:lnTo>
                  <a:pt x="104" y="95"/>
                </a:lnTo>
                <a:lnTo>
                  <a:pt x="103" y="93"/>
                </a:lnTo>
                <a:lnTo>
                  <a:pt x="101" y="93"/>
                </a:lnTo>
                <a:lnTo>
                  <a:pt x="100" y="93"/>
                </a:lnTo>
                <a:lnTo>
                  <a:pt x="98" y="93"/>
                </a:lnTo>
                <a:lnTo>
                  <a:pt x="95" y="93"/>
                </a:lnTo>
                <a:lnTo>
                  <a:pt x="93" y="93"/>
                </a:lnTo>
                <a:lnTo>
                  <a:pt x="92" y="93"/>
                </a:lnTo>
                <a:lnTo>
                  <a:pt x="90" y="95"/>
                </a:lnTo>
                <a:lnTo>
                  <a:pt x="89" y="93"/>
                </a:lnTo>
                <a:lnTo>
                  <a:pt x="89" y="92"/>
                </a:lnTo>
                <a:lnTo>
                  <a:pt x="87" y="90"/>
                </a:lnTo>
                <a:lnTo>
                  <a:pt x="87" y="90"/>
                </a:lnTo>
                <a:lnTo>
                  <a:pt x="87" y="90"/>
                </a:lnTo>
                <a:lnTo>
                  <a:pt x="86" y="90"/>
                </a:lnTo>
                <a:lnTo>
                  <a:pt x="86" y="90"/>
                </a:lnTo>
                <a:lnTo>
                  <a:pt x="84" y="90"/>
                </a:lnTo>
                <a:lnTo>
                  <a:pt x="84" y="92"/>
                </a:lnTo>
                <a:lnTo>
                  <a:pt x="82" y="92"/>
                </a:lnTo>
                <a:lnTo>
                  <a:pt x="82" y="92"/>
                </a:lnTo>
                <a:lnTo>
                  <a:pt x="81" y="93"/>
                </a:lnTo>
                <a:lnTo>
                  <a:pt x="81" y="93"/>
                </a:lnTo>
                <a:lnTo>
                  <a:pt x="79" y="93"/>
                </a:lnTo>
                <a:lnTo>
                  <a:pt x="79" y="92"/>
                </a:lnTo>
                <a:lnTo>
                  <a:pt x="78" y="92"/>
                </a:lnTo>
                <a:lnTo>
                  <a:pt x="76" y="92"/>
                </a:lnTo>
                <a:lnTo>
                  <a:pt x="74" y="90"/>
                </a:lnTo>
                <a:lnTo>
                  <a:pt x="73" y="90"/>
                </a:lnTo>
                <a:lnTo>
                  <a:pt x="73" y="90"/>
                </a:lnTo>
                <a:lnTo>
                  <a:pt x="71" y="92"/>
                </a:lnTo>
                <a:lnTo>
                  <a:pt x="71" y="92"/>
                </a:lnTo>
                <a:lnTo>
                  <a:pt x="68" y="90"/>
                </a:lnTo>
                <a:lnTo>
                  <a:pt x="68" y="90"/>
                </a:lnTo>
                <a:lnTo>
                  <a:pt x="68" y="92"/>
                </a:lnTo>
                <a:lnTo>
                  <a:pt x="67" y="93"/>
                </a:lnTo>
                <a:lnTo>
                  <a:pt x="67" y="93"/>
                </a:lnTo>
                <a:lnTo>
                  <a:pt x="67" y="92"/>
                </a:lnTo>
                <a:lnTo>
                  <a:pt x="67" y="90"/>
                </a:lnTo>
                <a:lnTo>
                  <a:pt x="65" y="90"/>
                </a:lnTo>
                <a:lnTo>
                  <a:pt x="62" y="90"/>
                </a:lnTo>
                <a:lnTo>
                  <a:pt x="62" y="90"/>
                </a:lnTo>
                <a:lnTo>
                  <a:pt x="60" y="90"/>
                </a:lnTo>
                <a:lnTo>
                  <a:pt x="60" y="90"/>
                </a:lnTo>
                <a:lnTo>
                  <a:pt x="59" y="87"/>
                </a:lnTo>
                <a:lnTo>
                  <a:pt x="57" y="87"/>
                </a:lnTo>
                <a:lnTo>
                  <a:pt x="56" y="87"/>
                </a:lnTo>
                <a:lnTo>
                  <a:pt x="52" y="87"/>
                </a:lnTo>
                <a:lnTo>
                  <a:pt x="49" y="87"/>
                </a:lnTo>
                <a:lnTo>
                  <a:pt x="48" y="85"/>
                </a:lnTo>
                <a:lnTo>
                  <a:pt x="48" y="85"/>
                </a:lnTo>
                <a:lnTo>
                  <a:pt x="46" y="85"/>
                </a:lnTo>
                <a:lnTo>
                  <a:pt x="40" y="84"/>
                </a:lnTo>
                <a:lnTo>
                  <a:pt x="38" y="84"/>
                </a:lnTo>
                <a:lnTo>
                  <a:pt x="35" y="84"/>
                </a:lnTo>
                <a:lnTo>
                  <a:pt x="30" y="84"/>
                </a:lnTo>
                <a:lnTo>
                  <a:pt x="29" y="84"/>
                </a:lnTo>
                <a:lnTo>
                  <a:pt x="27" y="84"/>
                </a:lnTo>
                <a:lnTo>
                  <a:pt x="26" y="84"/>
                </a:lnTo>
                <a:lnTo>
                  <a:pt x="22" y="85"/>
                </a:lnTo>
                <a:lnTo>
                  <a:pt x="21" y="85"/>
                </a:lnTo>
                <a:lnTo>
                  <a:pt x="19" y="85"/>
                </a:lnTo>
                <a:lnTo>
                  <a:pt x="18" y="85"/>
                </a:lnTo>
                <a:lnTo>
                  <a:pt x="18" y="85"/>
                </a:lnTo>
                <a:lnTo>
                  <a:pt x="16" y="87"/>
                </a:lnTo>
                <a:lnTo>
                  <a:pt x="15" y="89"/>
                </a:lnTo>
                <a:lnTo>
                  <a:pt x="13" y="90"/>
                </a:lnTo>
                <a:lnTo>
                  <a:pt x="11" y="90"/>
                </a:lnTo>
                <a:lnTo>
                  <a:pt x="11" y="90"/>
                </a:lnTo>
                <a:lnTo>
                  <a:pt x="10" y="90"/>
                </a:lnTo>
                <a:lnTo>
                  <a:pt x="8" y="90"/>
                </a:lnTo>
                <a:lnTo>
                  <a:pt x="8" y="90"/>
                </a:lnTo>
                <a:lnTo>
                  <a:pt x="7" y="90"/>
                </a:lnTo>
                <a:lnTo>
                  <a:pt x="7" y="92"/>
                </a:lnTo>
                <a:lnTo>
                  <a:pt x="7" y="92"/>
                </a:lnTo>
                <a:lnTo>
                  <a:pt x="7" y="90"/>
                </a:lnTo>
                <a:lnTo>
                  <a:pt x="7" y="89"/>
                </a:lnTo>
                <a:lnTo>
                  <a:pt x="7" y="87"/>
                </a:lnTo>
                <a:lnTo>
                  <a:pt x="7" y="87"/>
                </a:lnTo>
                <a:lnTo>
                  <a:pt x="7" y="85"/>
                </a:lnTo>
                <a:lnTo>
                  <a:pt x="8" y="84"/>
                </a:lnTo>
                <a:lnTo>
                  <a:pt x="8" y="82"/>
                </a:lnTo>
                <a:lnTo>
                  <a:pt x="7" y="81"/>
                </a:lnTo>
                <a:lnTo>
                  <a:pt x="7" y="81"/>
                </a:lnTo>
                <a:lnTo>
                  <a:pt x="5" y="79"/>
                </a:lnTo>
                <a:lnTo>
                  <a:pt x="5" y="79"/>
                </a:lnTo>
                <a:lnTo>
                  <a:pt x="4" y="79"/>
                </a:lnTo>
                <a:lnTo>
                  <a:pt x="0" y="78"/>
                </a:ln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2" y="74"/>
                </a:lnTo>
                <a:lnTo>
                  <a:pt x="4" y="73"/>
                </a:lnTo>
                <a:lnTo>
                  <a:pt x="5" y="71"/>
                </a:lnTo>
                <a:lnTo>
                  <a:pt x="10" y="70"/>
                </a:lnTo>
                <a:lnTo>
                  <a:pt x="11" y="70"/>
                </a:lnTo>
                <a:lnTo>
                  <a:pt x="11" y="68"/>
                </a:lnTo>
                <a:lnTo>
                  <a:pt x="11" y="67"/>
                </a:lnTo>
                <a:lnTo>
                  <a:pt x="11" y="65"/>
                </a:lnTo>
                <a:lnTo>
                  <a:pt x="11" y="63"/>
                </a:lnTo>
                <a:lnTo>
                  <a:pt x="11" y="60"/>
                </a:lnTo>
                <a:lnTo>
                  <a:pt x="10" y="59"/>
                </a:lnTo>
                <a:lnTo>
                  <a:pt x="7" y="51"/>
                </a:lnTo>
                <a:lnTo>
                  <a:pt x="5" y="44"/>
                </a:lnTo>
                <a:lnTo>
                  <a:pt x="7" y="44"/>
                </a:lnTo>
                <a:lnTo>
                  <a:pt x="8" y="44"/>
                </a:lnTo>
                <a:lnTo>
                  <a:pt x="11" y="44"/>
                </a:lnTo>
                <a:lnTo>
                  <a:pt x="11" y="44"/>
                </a:lnTo>
                <a:lnTo>
                  <a:pt x="13" y="44"/>
                </a:lnTo>
                <a:lnTo>
                  <a:pt x="15" y="44"/>
                </a:lnTo>
                <a:lnTo>
                  <a:pt x="16" y="44"/>
                </a:lnTo>
                <a:lnTo>
                  <a:pt x="16" y="44"/>
                </a:lnTo>
                <a:lnTo>
                  <a:pt x="18" y="46"/>
                </a:lnTo>
                <a:lnTo>
                  <a:pt x="19" y="44"/>
                </a:lnTo>
                <a:lnTo>
                  <a:pt x="22" y="44"/>
                </a:lnTo>
                <a:lnTo>
                  <a:pt x="24" y="44"/>
                </a:lnTo>
                <a:lnTo>
                  <a:pt x="24" y="43"/>
                </a:lnTo>
                <a:lnTo>
                  <a:pt x="24" y="41"/>
                </a:lnTo>
                <a:lnTo>
                  <a:pt x="26" y="41"/>
                </a:lnTo>
                <a:lnTo>
                  <a:pt x="27" y="41"/>
                </a:lnTo>
                <a:lnTo>
                  <a:pt x="29" y="40"/>
                </a:lnTo>
                <a:lnTo>
                  <a:pt x="30" y="40"/>
                </a:lnTo>
                <a:lnTo>
                  <a:pt x="32" y="38"/>
                </a:lnTo>
                <a:lnTo>
                  <a:pt x="32" y="38"/>
                </a:lnTo>
                <a:lnTo>
                  <a:pt x="33" y="38"/>
                </a:lnTo>
                <a:lnTo>
                  <a:pt x="35" y="38"/>
                </a:lnTo>
                <a:lnTo>
                  <a:pt x="35" y="40"/>
                </a:lnTo>
                <a:lnTo>
                  <a:pt x="35" y="40"/>
                </a:lnTo>
                <a:lnTo>
                  <a:pt x="35" y="40"/>
                </a:lnTo>
                <a:lnTo>
                  <a:pt x="35" y="41"/>
                </a:lnTo>
                <a:lnTo>
                  <a:pt x="37" y="41"/>
                </a:lnTo>
                <a:lnTo>
                  <a:pt x="38" y="40"/>
                </a:lnTo>
                <a:lnTo>
                  <a:pt x="38" y="40"/>
                </a:lnTo>
                <a:lnTo>
                  <a:pt x="38" y="40"/>
                </a:lnTo>
                <a:lnTo>
                  <a:pt x="38" y="38"/>
                </a:lnTo>
                <a:lnTo>
                  <a:pt x="37" y="38"/>
                </a:lnTo>
                <a:lnTo>
                  <a:pt x="37" y="37"/>
                </a:lnTo>
                <a:lnTo>
                  <a:pt x="35" y="37"/>
                </a:lnTo>
                <a:lnTo>
                  <a:pt x="35" y="37"/>
                </a:lnTo>
                <a:lnTo>
                  <a:pt x="35" y="37"/>
                </a:lnTo>
                <a:lnTo>
                  <a:pt x="37" y="35"/>
                </a:lnTo>
                <a:lnTo>
                  <a:pt x="37" y="33"/>
                </a:lnTo>
                <a:lnTo>
                  <a:pt x="38" y="32"/>
                </a:lnTo>
                <a:lnTo>
                  <a:pt x="38" y="32"/>
                </a:lnTo>
                <a:lnTo>
                  <a:pt x="38" y="30"/>
                </a:lnTo>
                <a:lnTo>
                  <a:pt x="38" y="29"/>
                </a:lnTo>
                <a:lnTo>
                  <a:pt x="38" y="27"/>
                </a:lnTo>
                <a:lnTo>
                  <a:pt x="40" y="26"/>
                </a:lnTo>
                <a:lnTo>
                  <a:pt x="41" y="24"/>
                </a:lnTo>
                <a:lnTo>
                  <a:pt x="43" y="24"/>
                </a:lnTo>
                <a:lnTo>
                  <a:pt x="45" y="24"/>
                </a:lnTo>
                <a:lnTo>
                  <a:pt x="45" y="22"/>
                </a:lnTo>
                <a:lnTo>
                  <a:pt x="45" y="22"/>
                </a:lnTo>
                <a:lnTo>
                  <a:pt x="45" y="21"/>
                </a:lnTo>
                <a:lnTo>
                  <a:pt x="46" y="21"/>
                </a:lnTo>
                <a:lnTo>
                  <a:pt x="51" y="21"/>
                </a:lnTo>
                <a:lnTo>
                  <a:pt x="51" y="19"/>
                </a:lnTo>
                <a:lnTo>
                  <a:pt x="51" y="19"/>
                </a:lnTo>
                <a:lnTo>
                  <a:pt x="52" y="19"/>
                </a:lnTo>
                <a:lnTo>
                  <a:pt x="52" y="18"/>
                </a:lnTo>
                <a:lnTo>
                  <a:pt x="52" y="18"/>
                </a:lnTo>
                <a:lnTo>
                  <a:pt x="51" y="18"/>
                </a:lnTo>
                <a:lnTo>
                  <a:pt x="49" y="18"/>
                </a:lnTo>
                <a:lnTo>
                  <a:pt x="48" y="16"/>
                </a:lnTo>
                <a:lnTo>
                  <a:pt x="48" y="16"/>
                </a:lnTo>
                <a:lnTo>
                  <a:pt x="49" y="15"/>
                </a:lnTo>
                <a:lnTo>
                  <a:pt x="49" y="13"/>
                </a:lnTo>
                <a:lnTo>
                  <a:pt x="51" y="11"/>
                </a:lnTo>
                <a:lnTo>
                  <a:pt x="51" y="10"/>
                </a:lnTo>
                <a:lnTo>
                  <a:pt x="51" y="10"/>
                </a:lnTo>
                <a:lnTo>
                  <a:pt x="52" y="10"/>
                </a:lnTo>
                <a:lnTo>
                  <a:pt x="54" y="10"/>
                </a:lnTo>
                <a:lnTo>
                  <a:pt x="56" y="7"/>
                </a:lnTo>
                <a:lnTo>
                  <a:pt x="57" y="7"/>
                </a:lnTo>
                <a:lnTo>
                  <a:pt x="60" y="7"/>
                </a:lnTo>
                <a:lnTo>
                  <a:pt x="62" y="7"/>
                </a:lnTo>
                <a:lnTo>
                  <a:pt x="63" y="7"/>
                </a:lnTo>
                <a:lnTo>
                  <a:pt x="65" y="8"/>
                </a:lnTo>
                <a:lnTo>
                  <a:pt x="65" y="7"/>
                </a:lnTo>
                <a:lnTo>
                  <a:pt x="65" y="5"/>
                </a:lnTo>
                <a:lnTo>
                  <a:pt x="67" y="5"/>
                </a:lnTo>
                <a:lnTo>
                  <a:pt x="70" y="2"/>
                </a:lnTo>
                <a:lnTo>
                  <a:pt x="71" y="0"/>
                </a:lnTo>
                <a:lnTo>
                  <a:pt x="7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2" name="Freeform 319"/>
          <p:cNvSpPr>
            <a:spLocks/>
          </p:cNvSpPr>
          <p:nvPr/>
        </p:nvSpPr>
        <p:spPr bwMode="auto">
          <a:xfrm>
            <a:off x="2419110" y="5029139"/>
            <a:ext cx="257781" cy="133808"/>
          </a:xfrm>
          <a:custGeom>
            <a:avLst/>
            <a:gdLst>
              <a:gd name="T0" fmla="*/ 21 w 49"/>
              <a:gd name="T1" fmla="*/ 0 h 25"/>
              <a:gd name="T2" fmla="*/ 24 w 49"/>
              <a:gd name="T3" fmla="*/ 1 h 25"/>
              <a:gd name="T4" fmla="*/ 24 w 49"/>
              <a:gd name="T5" fmla="*/ 1 h 25"/>
              <a:gd name="T6" fmla="*/ 24 w 49"/>
              <a:gd name="T7" fmla="*/ 3 h 25"/>
              <a:gd name="T8" fmla="*/ 25 w 49"/>
              <a:gd name="T9" fmla="*/ 3 h 25"/>
              <a:gd name="T10" fmla="*/ 28 w 49"/>
              <a:gd name="T11" fmla="*/ 3 h 25"/>
              <a:gd name="T12" fmla="*/ 33 w 49"/>
              <a:gd name="T13" fmla="*/ 4 h 25"/>
              <a:gd name="T14" fmla="*/ 35 w 49"/>
              <a:gd name="T15" fmla="*/ 4 h 25"/>
              <a:gd name="T16" fmla="*/ 36 w 49"/>
              <a:gd name="T17" fmla="*/ 3 h 25"/>
              <a:gd name="T18" fmla="*/ 38 w 49"/>
              <a:gd name="T19" fmla="*/ 4 h 25"/>
              <a:gd name="T20" fmla="*/ 41 w 49"/>
              <a:gd name="T21" fmla="*/ 4 h 25"/>
              <a:gd name="T22" fmla="*/ 43 w 49"/>
              <a:gd name="T23" fmla="*/ 6 h 25"/>
              <a:gd name="T24" fmla="*/ 43 w 49"/>
              <a:gd name="T25" fmla="*/ 9 h 25"/>
              <a:gd name="T26" fmla="*/ 43 w 49"/>
              <a:gd name="T27" fmla="*/ 9 h 25"/>
              <a:gd name="T28" fmla="*/ 43 w 49"/>
              <a:gd name="T29" fmla="*/ 12 h 25"/>
              <a:gd name="T30" fmla="*/ 44 w 49"/>
              <a:gd name="T31" fmla="*/ 14 h 25"/>
              <a:gd name="T32" fmla="*/ 47 w 49"/>
              <a:gd name="T33" fmla="*/ 12 h 25"/>
              <a:gd name="T34" fmla="*/ 49 w 49"/>
              <a:gd name="T35" fmla="*/ 14 h 25"/>
              <a:gd name="T36" fmla="*/ 49 w 49"/>
              <a:gd name="T37" fmla="*/ 17 h 25"/>
              <a:gd name="T38" fmla="*/ 47 w 49"/>
              <a:gd name="T39" fmla="*/ 19 h 25"/>
              <a:gd name="T40" fmla="*/ 47 w 49"/>
              <a:gd name="T41" fmla="*/ 20 h 25"/>
              <a:gd name="T42" fmla="*/ 49 w 49"/>
              <a:gd name="T43" fmla="*/ 22 h 25"/>
              <a:gd name="T44" fmla="*/ 47 w 49"/>
              <a:gd name="T45" fmla="*/ 22 h 25"/>
              <a:gd name="T46" fmla="*/ 46 w 49"/>
              <a:gd name="T47" fmla="*/ 22 h 25"/>
              <a:gd name="T48" fmla="*/ 44 w 49"/>
              <a:gd name="T49" fmla="*/ 23 h 25"/>
              <a:gd name="T50" fmla="*/ 41 w 49"/>
              <a:gd name="T51" fmla="*/ 23 h 25"/>
              <a:gd name="T52" fmla="*/ 39 w 49"/>
              <a:gd name="T53" fmla="*/ 22 h 25"/>
              <a:gd name="T54" fmla="*/ 35 w 49"/>
              <a:gd name="T55" fmla="*/ 23 h 25"/>
              <a:gd name="T56" fmla="*/ 30 w 49"/>
              <a:gd name="T57" fmla="*/ 23 h 25"/>
              <a:gd name="T58" fmla="*/ 27 w 49"/>
              <a:gd name="T59" fmla="*/ 23 h 25"/>
              <a:gd name="T60" fmla="*/ 24 w 49"/>
              <a:gd name="T61" fmla="*/ 22 h 25"/>
              <a:gd name="T62" fmla="*/ 22 w 49"/>
              <a:gd name="T63" fmla="*/ 22 h 25"/>
              <a:gd name="T64" fmla="*/ 17 w 49"/>
              <a:gd name="T65" fmla="*/ 25 h 25"/>
              <a:gd name="T66" fmla="*/ 14 w 49"/>
              <a:gd name="T67" fmla="*/ 25 h 25"/>
              <a:gd name="T68" fmla="*/ 13 w 49"/>
              <a:gd name="T69" fmla="*/ 25 h 25"/>
              <a:gd name="T70" fmla="*/ 13 w 49"/>
              <a:gd name="T71" fmla="*/ 23 h 25"/>
              <a:gd name="T72" fmla="*/ 11 w 49"/>
              <a:gd name="T73" fmla="*/ 23 h 25"/>
              <a:gd name="T74" fmla="*/ 9 w 49"/>
              <a:gd name="T75" fmla="*/ 22 h 25"/>
              <a:gd name="T76" fmla="*/ 5 w 49"/>
              <a:gd name="T77" fmla="*/ 22 h 25"/>
              <a:gd name="T78" fmla="*/ 2 w 49"/>
              <a:gd name="T79" fmla="*/ 20 h 25"/>
              <a:gd name="T80" fmla="*/ 2 w 49"/>
              <a:gd name="T81" fmla="*/ 19 h 25"/>
              <a:gd name="T82" fmla="*/ 0 w 49"/>
              <a:gd name="T83" fmla="*/ 17 h 25"/>
              <a:gd name="T84" fmla="*/ 3 w 49"/>
              <a:gd name="T85" fmla="*/ 15 h 25"/>
              <a:gd name="T86" fmla="*/ 3 w 49"/>
              <a:gd name="T87" fmla="*/ 12 h 25"/>
              <a:gd name="T88" fmla="*/ 6 w 49"/>
              <a:gd name="T89" fmla="*/ 11 h 25"/>
              <a:gd name="T90" fmla="*/ 8 w 49"/>
              <a:gd name="T91" fmla="*/ 8 h 25"/>
              <a:gd name="T92" fmla="*/ 11 w 49"/>
              <a:gd name="T93" fmla="*/ 4 h 25"/>
              <a:gd name="T94" fmla="*/ 14 w 49"/>
              <a:gd name="T95" fmla="*/ 3 h 25"/>
              <a:gd name="T96" fmla="*/ 16 w 49"/>
              <a:gd name="T97" fmla="*/ 1 h 25"/>
              <a:gd name="T98" fmla="*/ 19 w 49"/>
              <a:gd name="T9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" h="25">
                <a:moveTo>
                  <a:pt x="19" y="0"/>
                </a:moveTo>
                <a:lnTo>
                  <a:pt x="21" y="0"/>
                </a:lnTo>
                <a:lnTo>
                  <a:pt x="22" y="0"/>
                </a:lnTo>
                <a:lnTo>
                  <a:pt x="24" y="1"/>
                </a:lnTo>
                <a:lnTo>
                  <a:pt x="24" y="1"/>
                </a:lnTo>
                <a:lnTo>
                  <a:pt x="24" y="1"/>
                </a:lnTo>
                <a:lnTo>
                  <a:pt x="24" y="3"/>
                </a:lnTo>
                <a:lnTo>
                  <a:pt x="24" y="3"/>
                </a:lnTo>
                <a:lnTo>
                  <a:pt x="24" y="3"/>
                </a:lnTo>
                <a:lnTo>
                  <a:pt x="25" y="3"/>
                </a:lnTo>
                <a:lnTo>
                  <a:pt x="28" y="3"/>
                </a:lnTo>
                <a:lnTo>
                  <a:pt x="28" y="3"/>
                </a:lnTo>
                <a:lnTo>
                  <a:pt x="32" y="4"/>
                </a:lnTo>
                <a:lnTo>
                  <a:pt x="33" y="4"/>
                </a:lnTo>
                <a:lnTo>
                  <a:pt x="33" y="4"/>
                </a:lnTo>
                <a:lnTo>
                  <a:pt x="35" y="4"/>
                </a:lnTo>
                <a:lnTo>
                  <a:pt x="35" y="4"/>
                </a:lnTo>
                <a:lnTo>
                  <a:pt x="36" y="3"/>
                </a:lnTo>
                <a:lnTo>
                  <a:pt x="38" y="3"/>
                </a:lnTo>
                <a:lnTo>
                  <a:pt x="38" y="4"/>
                </a:lnTo>
                <a:lnTo>
                  <a:pt x="38" y="4"/>
                </a:lnTo>
                <a:lnTo>
                  <a:pt x="41" y="4"/>
                </a:lnTo>
                <a:lnTo>
                  <a:pt x="43" y="6"/>
                </a:lnTo>
                <a:lnTo>
                  <a:pt x="43" y="6"/>
                </a:lnTo>
                <a:lnTo>
                  <a:pt x="43" y="8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1" y="11"/>
                </a:lnTo>
                <a:lnTo>
                  <a:pt x="43" y="12"/>
                </a:lnTo>
                <a:lnTo>
                  <a:pt x="43" y="12"/>
                </a:lnTo>
                <a:lnTo>
                  <a:pt x="44" y="14"/>
                </a:lnTo>
                <a:lnTo>
                  <a:pt x="46" y="14"/>
                </a:lnTo>
                <a:lnTo>
                  <a:pt x="47" y="12"/>
                </a:lnTo>
                <a:lnTo>
                  <a:pt x="47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7" y="19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9" y="20"/>
                </a:lnTo>
                <a:lnTo>
                  <a:pt x="49" y="22"/>
                </a:lnTo>
                <a:lnTo>
                  <a:pt x="49" y="22"/>
                </a:lnTo>
                <a:lnTo>
                  <a:pt x="47" y="22"/>
                </a:lnTo>
                <a:lnTo>
                  <a:pt x="47" y="22"/>
                </a:lnTo>
                <a:lnTo>
                  <a:pt x="46" y="22"/>
                </a:lnTo>
                <a:lnTo>
                  <a:pt x="46" y="22"/>
                </a:lnTo>
                <a:lnTo>
                  <a:pt x="44" y="23"/>
                </a:lnTo>
                <a:lnTo>
                  <a:pt x="43" y="23"/>
                </a:lnTo>
                <a:lnTo>
                  <a:pt x="41" y="23"/>
                </a:lnTo>
                <a:lnTo>
                  <a:pt x="39" y="22"/>
                </a:lnTo>
                <a:lnTo>
                  <a:pt x="39" y="22"/>
                </a:lnTo>
                <a:lnTo>
                  <a:pt x="38" y="23"/>
                </a:lnTo>
                <a:lnTo>
                  <a:pt x="35" y="23"/>
                </a:lnTo>
                <a:lnTo>
                  <a:pt x="32" y="23"/>
                </a:lnTo>
                <a:lnTo>
                  <a:pt x="30" y="23"/>
                </a:lnTo>
                <a:lnTo>
                  <a:pt x="28" y="23"/>
                </a:lnTo>
                <a:lnTo>
                  <a:pt x="27" y="23"/>
                </a:lnTo>
                <a:lnTo>
                  <a:pt x="25" y="22"/>
                </a:lnTo>
                <a:lnTo>
                  <a:pt x="24" y="22"/>
                </a:lnTo>
                <a:lnTo>
                  <a:pt x="22" y="22"/>
                </a:lnTo>
                <a:lnTo>
                  <a:pt x="22" y="22"/>
                </a:lnTo>
                <a:lnTo>
                  <a:pt x="21" y="23"/>
                </a:lnTo>
                <a:lnTo>
                  <a:pt x="17" y="25"/>
                </a:lnTo>
                <a:lnTo>
                  <a:pt x="16" y="25"/>
                </a:lnTo>
                <a:lnTo>
                  <a:pt x="14" y="25"/>
                </a:lnTo>
                <a:lnTo>
                  <a:pt x="13" y="25"/>
                </a:lnTo>
                <a:lnTo>
                  <a:pt x="13" y="25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1" y="23"/>
                </a:lnTo>
                <a:lnTo>
                  <a:pt x="9" y="23"/>
                </a:lnTo>
                <a:lnTo>
                  <a:pt x="9" y="22"/>
                </a:lnTo>
                <a:lnTo>
                  <a:pt x="6" y="23"/>
                </a:lnTo>
                <a:lnTo>
                  <a:pt x="5" y="22"/>
                </a:lnTo>
                <a:lnTo>
                  <a:pt x="3" y="22"/>
                </a:lnTo>
                <a:lnTo>
                  <a:pt x="2" y="20"/>
                </a:lnTo>
                <a:lnTo>
                  <a:pt x="2" y="19"/>
                </a:lnTo>
                <a:lnTo>
                  <a:pt x="2" y="19"/>
                </a:lnTo>
                <a:lnTo>
                  <a:pt x="2" y="19"/>
                </a:lnTo>
                <a:lnTo>
                  <a:pt x="0" y="17"/>
                </a:lnTo>
                <a:lnTo>
                  <a:pt x="2" y="17"/>
                </a:lnTo>
                <a:lnTo>
                  <a:pt x="3" y="15"/>
                </a:lnTo>
                <a:lnTo>
                  <a:pt x="3" y="15"/>
                </a:lnTo>
                <a:lnTo>
                  <a:pt x="3" y="12"/>
                </a:lnTo>
                <a:lnTo>
                  <a:pt x="5" y="12"/>
                </a:lnTo>
                <a:lnTo>
                  <a:pt x="6" y="11"/>
                </a:lnTo>
                <a:lnTo>
                  <a:pt x="6" y="9"/>
                </a:lnTo>
                <a:lnTo>
                  <a:pt x="8" y="8"/>
                </a:lnTo>
                <a:lnTo>
                  <a:pt x="9" y="6"/>
                </a:lnTo>
                <a:lnTo>
                  <a:pt x="11" y="4"/>
                </a:lnTo>
                <a:lnTo>
                  <a:pt x="13" y="3"/>
                </a:lnTo>
                <a:lnTo>
                  <a:pt x="14" y="3"/>
                </a:lnTo>
                <a:lnTo>
                  <a:pt x="16" y="1"/>
                </a:lnTo>
                <a:lnTo>
                  <a:pt x="16" y="1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3" name="Freeform 329"/>
          <p:cNvSpPr>
            <a:spLocks/>
          </p:cNvSpPr>
          <p:nvPr/>
        </p:nvSpPr>
        <p:spPr bwMode="auto">
          <a:xfrm>
            <a:off x="-490138" y="5195062"/>
            <a:ext cx="15783" cy="42818"/>
          </a:xfrm>
          <a:custGeom>
            <a:avLst/>
            <a:gdLst>
              <a:gd name="T0" fmla="*/ 1 w 3"/>
              <a:gd name="T1" fmla="*/ 0 h 8"/>
              <a:gd name="T2" fmla="*/ 3 w 3"/>
              <a:gd name="T3" fmla="*/ 0 h 8"/>
              <a:gd name="T4" fmla="*/ 1 w 3"/>
              <a:gd name="T5" fmla="*/ 2 h 8"/>
              <a:gd name="T6" fmla="*/ 3 w 3"/>
              <a:gd name="T7" fmla="*/ 3 h 8"/>
              <a:gd name="T8" fmla="*/ 3 w 3"/>
              <a:gd name="T9" fmla="*/ 5 h 8"/>
              <a:gd name="T10" fmla="*/ 3 w 3"/>
              <a:gd name="T11" fmla="*/ 7 h 8"/>
              <a:gd name="T12" fmla="*/ 1 w 3"/>
              <a:gd name="T13" fmla="*/ 8 h 8"/>
              <a:gd name="T14" fmla="*/ 1 w 3"/>
              <a:gd name="T15" fmla="*/ 7 h 8"/>
              <a:gd name="T16" fmla="*/ 0 w 3"/>
              <a:gd name="T17" fmla="*/ 5 h 8"/>
              <a:gd name="T18" fmla="*/ 1 w 3"/>
              <a:gd name="T19" fmla="*/ 3 h 8"/>
              <a:gd name="T20" fmla="*/ 0 w 3"/>
              <a:gd name="T21" fmla="*/ 2 h 8"/>
              <a:gd name="T22" fmla="*/ 0 w 3"/>
              <a:gd name="T23" fmla="*/ 2 h 8"/>
              <a:gd name="T24" fmla="*/ 1 w 3"/>
              <a:gd name="T2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" h="8">
                <a:moveTo>
                  <a:pt x="1" y="0"/>
                </a:moveTo>
                <a:lnTo>
                  <a:pt x="3" y="0"/>
                </a:lnTo>
                <a:lnTo>
                  <a:pt x="1" y="2"/>
                </a:lnTo>
                <a:lnTo>
                  <a:pt x="3" y="3"/>
                </a:lnTo>
                <a:lnTo>
                  <a:pt x="3" y="5"/>
                </a:lnTo>
                <a:lnTo>
                  <a:pt x="3" y="7"/>
                </a:lnTo>
                <a:lnTo>
                  <a:pt x="1" y="8"/>
                </a:lnTo>
                <a:lnTo>
                  <a:pt x="1" y="7"/>
                </a:lnTo>
                <a:lnTo>
                  <a:pt x="0" y="5"/>
                </a:lnTo>
                <a:lnTo>
                  <a:pt x="1" y="3"/>
                </a:lnTo>
                <a:lnTo>
                  <a:pt x="0" y="2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4" name="Freeform 330"/>
          <p:cNvSpPr>
            <a:spLocks/>
          </p:cNvSpPr>
          <p:nvPr/>
        </p:nvSpPr>
        <p:spPr bwMode="auto">
          <a:xfrm>
            <a:off x="-2626041" y="3621491"/>
            <a:ext cx="473476" cy="278320"/>
          </a:xfrm>
          <a:custGeom>
            <a:avLst/>
            <a:gdLst>
              <a:gd name="T0" fmla="*/ 8 w 90"/>
              <a:gd name="T1" fmla="*/ 1 h 52"/>
              <a:gd name="T2" fmla="*/ 10 w 90"/>
              <a:gd name="T3" fmla="*/ 4 h 52"/>
              <a:gd name="T4" fmla="*/ 7 w 90"/>
              <a:gd name="T5" fmla="*/ 6 h 52"/>
              <a:gd name="T6" fmla="*/ 13 w 90"/>
              <a:gd name="T7" fmla="*/ 6 h 52"/>
              <a:gd name="T8" fmla="*/ 27 w 90"/>
              <a:gd name="T9" fmla="*/ 8 h 52"/>
              <a:gd name="T10" fmla="*/ 40 w 90"/>
              <a:gd name="T11" fmla="*/ 9 h 52"/>
              <a:gd name="T12" fmla="*/ 49 w 90"/>
              <a:gd name="T13" fmla="*/ 8 h 52"/>
              <a:gd name="T14" fmla="*/ 60 w 90"/>
              <a:gd name="T15" fmla="*/ 3 h 52"/>
              <a:gd name="T16" fmla="*/ 68 w 90"/>
              <a:gd name="T17" fmla="*/ 1 h 52"/>
              <a:gd name="T18" fmla="*/ 76 w 90"/>
              <a:gd name="T19" fmla="*/ 4 h 52"/>
              <a:gd name="T20" fmla="*/ 79 w 90"/>
              <a:gd name="T21" fmla="*/ 4 h 52"/>
              <a:gd name="T22" fmla="*/ 85 w 90"/>
              <a:gd name="T23" fmla="*/ 8 h 52"/>
              <a:gd name="T24" fmla="*/ 90 w 90"/>
              <a:gd name="T25" fmla="*/ 9 h 52"/>
              <a:gd name="T26" fmla="*/ 85 w 90"/>
              <a:gd name="T27" fmla="*/ 14 h 52"/>
              <a:gd name="T28" fmla="*/ 81 w 90"/>
              <a:gd name="T29" fmla="*/ 17 h 52"/>
              <a:gd name="T30" fmla="*/ 79 w 90"/>
              <a:gd name="T31" fmla="*/ 26 h 52"/>
              <a:gd name="T32" fmla="*/ 74 w 90"/>
              <a:gd name="T33" fmla="*/ 31 h 52"/>
              <a:gd name="T34" fmla="*/ 79 w 90"/>
              <a:gd name="T35" fmla="*/ 36 h 52"/>
              <a:gd name="T36" fmla="*/ 79 w 90"/>
              <a:gd name="T37" fmla="*/ 39 h 52"/>
              <a:gd name="T38" fmla="*/ 78 w 90"/>
              <a:gd name="T39" fmla="*/ 39 h 52"/>
              <a:gd name="T40" fmla="*/ 74 w 90"/>
              <a:gd name="T41" fmla="*/ 41 h 52"/>
              <a:gd name="T42" fmla="*/ 71 w 90"/>
              <a:gd name="T43" fmla="*/ 37 h 52"/>
              <a:gd name="T44" fmla="*/ 67 w 90"/>
              <a:gd name="T45" fmla="*/ 37 h 52"/>
              <a:gd name="T46" fmla="*/ 63 w 90"/>
              <a:gd name="T47" fmla="*/ 39 h 52"/>
              <a:gd name="T48" fmla="*/ 60 w 90"/>
              <a:gd name="T49" fmla="*/ 41 h 52"/>
              <a:gd name="T50" fmla="*/ 60 w 90"/>
              <a:gd name="T51" fmla="*/ 42 h 52"/>
              <a:gd name="T52" fmla="*/ 57 w 90"/>
              <a:gd name="T53" fmla="*/ 44 h 52"/>
              <a:gd name="T54" fmla="*/ 54 w 90"/>
              <a:gd name="T55" fmla="*/ 44 h 52"/>
              <a:gd name="T56" fmla="*/ 54 w 90"/>
              <a:gd name="T57" fmla="*/ 45 h 52"/>
              <a:gd name="T58" fmla="*/ 56 w 90"/>
              <a:gd name="T59" fmla="*/ 48 h 52"/>
              <a:gd name="T60" fmla="*/ 51 w 90"/>
              <a:gd name="T61" fmla="*/ 50 h 52"/>
              <a:gd name="T62" fmla="*/ 48 w 90"/>
              <a:gd name="T63" fmla="*/ 50 h 52"/>
              <a:gd name="T64" fmla="*/ 41 w 90"/>
              <a:gd name="T65" fmla="*/ 52 h 52"/>
              <a:gd name="T66" fmla="*/ 37 w 90"/>
              <a:gd name="T67" fmla="*/ 50 h 52"/>
              <a:gd name="T68" fmla="*/ 33 w 90"/>
              <a:gd name="T69" fmla="*/ 48 h 52"/>
              <a:gd name="T70" fmla="*/ 32 w 90"/>
              <a:gd name="T71" fmla="*/ 47 h 52"/>
              <a:gd name="T72" fmla="*/ 27 w 90"/>
              <a:gd name="T73" fmla="*/ 47 h 52"/>
              <a:gd name="T74" fmla="*/ 24 w 90"/>
              <a:gd name="T75" fmla="*/ 48 h 52"/>
              <a:gd name="T76" fmla="*/ 22 w 90"/>
              <a:gd name="T77" fmla="*/ 48 h 52"/>
              <a:gd name="T78" fmla="*/ 18 w 90"/>
              <a:gd name="T79" fmla="*/ 50 h 52"/>
              <a:gd name="T80" fmla="*/ 13 w 90"/>
              <a:gd name="T81" fmla="*/ 50 h 52"/>
              <a:gd name="T82" fmla="*/ 8 w 90"/>
              <a:gd name="T83" fmla="*/ 50 h 52"/>
              <a:gd name="T84" fmla="*/ 10 w 90"/>
              <a:gd name="T85" fmla="*/ 44 h 52"/>
              <a:gd name="T86" fmla="*/ 8 w 90"/>
              <a:gd name="T87" fmla="*/ 42 h 52"/>
              <a:gd name="T88" fmla="*/ 7 w 90"/>
              <a:gd name="T89" fmla="*/ 39 h 52"/>
              <a:gd name="T90" fmla="*/ 2 w 90"/>
              <a:gd name="T91" fmla="*/ 36 h 52"/>
              <a:gd name="T92" fmla="*/ 2 w 90"/>
              <a:gd name="T93" fmla="*/ 33 h 52"/>
              <a:gd name="T94" fmla="*/ 2 w 90"/>
              <a:gd name="T95" fmla="*/ 30 h 52"/>
              <a:gd name="T96" fmla="*/ 2 w 90"/>
              <a:gd name="T97" fmla="*/ 26 h 52"/>
              <a:gd name="T98" fmla="*/ 2 w 90"/>
              <a:gd name="T99" fmla="*/ 25 h 52"/>
              <a:gd name="T100" fmla="*/ 5 w 90"/>
              <a:gd name="T101" fmla="*/ 23 h 52"/>
              <a:gd name="T102" fmla="*/ 8 w 90"/>
              <a:gd name="T103" fmla="*/ 20 h 52"/>
              <a:gd name="T104" fmla="*/ 8 w 90"/>
              <a:gd name="T105" fmla="*/ 19 h 52"/>
              <a:gd name="T106" fmla="*/ 7 w 90"/>
              <a:gd name="T107" fmla="*/ 15 h 52"/>
              <a:gd name="T108" fmla="*/ 2 w 90"/>
              <a:gd name="T109" fmla="*/ 12 h 52"/>
              <a:gd name="T110" fmla="*/ 0 w 90"/>
              <a:gd name="T111" fmla="*/ 9 h 52"/>
              <a:gd name="T112" fmla="*/ 0 w 90"/>
              <a:gd name="T113" fmla="*/ 6 h 52"/>
              <a:gd name="T114" fmla="*/ 2 w 90"/>
              <a:gd name="T115" fmla="*/ 4 h 52"/>
              <a:gd name="T116" fmla="*/ 3 w 90"/>
              <a:gd name="T117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52">
                <a:moveTo>
                  <a:pt x="5" y="0"/>
                </a:moveTo>
                <a:lnTo>
                  <a:pt x="7" y="1"/>
                </a:lnTo>
                <a:lnTo>
                  <a:pt x="8" y="1"/>
                </a:lnTo>
                <a:lnTo>
                  <a:pt x="10" y="3"/>
                </a:lnTo>
                <a:lnTo>
                  <a:pt x="10" y="3"/>
                </a:lnTo>
                <a:lnTo>
                  <a:pt x="10" y="4"/>
                </a:lnTo>
                <a:lnTo>
                  <a:pt x="8" y="4"/>
                </a:lnTo>
                <a:lnTo>
                  <a:pt x="7" y="4"/>
                </a:lnTo>
                <a:lnTo>
                  <a:pt x="7" y="6"/>
                </a:lnTo>
                <a:lnTo>
                  <a:pt x="7" y="6"/>
                </a:lnTo>
                <a:lnTo>
                  <a:pt x="8" y="8"/>
                </a:lnTo>
                <a:lnTo>
                  <a:pt x="13" y="6"/>
                </a:lnTo>
                <a:lnTo>
                  <a:pt x="18" y="6"/>
                </a:lnTo>
                <a:lnTo>
                  <a:pt x="22" y="8"/>
                </a:lnTo>
                <a:lnTo>
                  <a:pt x="27" y="8"/>
                </a:lnTo>
                <a:lnTo>
                  <a:pt x="30" y="8"/>
                </a:lnTo>
                <a:lnTo>
                  <a:pt x="35" y="9"/>
                </a:lnTo>
                <a:lnTo>
                  <a:pt x="40" y="9"/>
                </a:lnTo>
                <a:lnTo>
                  <a:pt x="46" y="9"/>
                </a:lnTo>
                <a:lnTo>
                  <a:pt x="48" y="9"/>
                </a:lnTo>
                <a:lnTo>
                  <a:pt x="49" y="8"/>
                </a:lnTo>
                <a:lnTo>
                  <a:pt x="52" y="6"/>
                </a:lnTo>
                <a:lnTo>
                  <a:pt x="56" y="4"/>
                </a:lnTo>
                <a:lnTo>
                  <a:pt x="60" y="3"/>
                </a:lnTo>
                <a:lnTo>
                  <a:pt x="65" y="1"/>
                </a:lnTo>
                <a:lnTo>
                  <a:pt x="68" y="1"/>
                </a:lnTo>
                <a:lnTo>
                  <a:pt x="68" y="1"/>
                </a:lnTo>
                <a:lnTo>
                  <a:pt x="73" y="4"/>
                </a:lnTo>
                <a:lnTo>
                  <a:pt x="74" y="4"/>
                </a:lnTo>
                <a:lnTo>
                  <a:pt x="76" y="4"/>
                </a:lnTo>
                <a:lnTo>
                  <a:pt x="78" y="4"/>
                </a:lnTo>
                <a:lnTo>
                  <a:pt x="78" y="4"/>
                </a:lnTo>
                <a:lnTo>
                  <a:pt x="79" y="4"/>
                </a:lnTo>
                <a:lnTo>
                  <a:pt x="81" y="6"/>
                </a:lnTo>
                <a:lnTo>
                  <a:pt x="82" y="8"/>
                </a:lnTo>
                <a:lnTo>
                  <a:pt x="85" y="8"/>
                </a:lnTo>
                <a:lnTo>
                  <a:pt x="87" y="9"/>
                </a:lnTo>
                <a:lnTo>
                  <a:pt x="87" y="9"/>
                </a:lnTo>
                <a:lnTo>
                  <a:pt x="90" y="9"/>
                </a:lnTo>
                <a:lnTo>
                  <a:pt x="90" y="12"/>
                </a:lnTo>
                <a:lnTo>
                  <a:pt x="89" y="15"/>
                </a:lnTo>
                <a:lnTo>
                  <a:pt x="85" y="14"/>
                </a:lnTo>
                <a:lnTo>
                  <a:pt x="84" y="15"/>
                </a:lnTo>
                <a:lnTo>
                  <a:pt x="82" y="17"/>
                </a:lnTo>
                <a:lnTo>
                  <a:pt x="81" y="17"/>
                </a:lnTo>
                <a:lnTo>
                  <a:pt x="81" y="19"/>
                </a:lnTo>
                <a:lnTo>
                  <a:pt x="81" y="22"/>
                </a:lnTo>
                <a:lnTo>
                  <a:pt x="79" y="26"/>
                </a:lnTo>
                <a:lnTo>
                  <a:pt x="79" y="26"/>
                </a:lnTo>
                <a:lnTo>
                  <a:pt x="78" y="26"/>
                </a:lnTo>
                <a:lnTo>
                  <a:pt x="74" y="31"/>
                </a:lnTo>
                <a:lnTo>
                  <a:pt x="76" y="33"/>
                </a:lnTo>
                <a:lnTo>
                  <a:pt x="78" y="33"/>
                </a:lnTo>
                <a:lnTo>
                  <a:pt x="79" y="36"/>
                </a:lnTo>
                <a:lnTo>
                  <a:pt x="81" y="37"/>
                </a:lnTo>
                <a:lnTo>
                  <a:pt x="82" y="39"/>
                </a:lnTo>
                <a:lnTo>
                  <a:pt x="79" y="39"/>
                </a:lnTo>
                <a:lnTo>
                  <a:pt x="79" y="39"/>
                </a:lnTo>
                <a:lnTo>
                  <a:pt x="79" y="39"/>
                </a:lnTo>
                <a:lnTo>
                  <a:pt x="78" y="39"/>
                </a:lnTo>
                <a:lnTo>
                  <a:pt x="76" y="39"/>
                </a:lnTo>
                <a:lnTo>
                  <a:pt x="76" y="41"/>
                </a:lnTo>
                <a:lnTo>
                  <a:pt x="74" y="41"/>
                </a:lnTo>
                <a:lnTo>
                  <a:pt x="74" y="41"/>
                </a:lnTo>
                <a:lnTo>
                  <a:pt x="73" y="39"/>
                </a:lnTo>
                <a:lnTo>
                  <a:pt x="71" y="37"/>
                </a:lnTo>
                <a:lnTo>
                  <a:pt x="71" y="37"/>
                </a:lnTo>
                <a:lnTo>
                  <a:pt x="70" y="37"/>
                </a:lnTo>
                <a:lnTo>
                  <a:pt x="67" y="37"/>
                </a:lnTo>
                <a:lnTo>
                  <a:pt x="67" y="39"/>
                </a:lnTo>
                <a:lnTo>
                  <a:pt x="65" y="39"/>
                </a:lnTo>
                <a:lnTo>
                  <a:pt x="63" y="39"/>
                </a:lnTo>
                <a:lnTo>
                  <a:pt x="62" y="39"/>
                </a:lnTo>
                <a:lnTo>
                  <a:pt x="62" y="39"/>
                </a:lnTo>
                <a:lnTo>
                  <a:pt x="60" y="41"/>
                </a:lnTo>
                <a:lnTo>
                  <a:pt x="60" y="41"/>
                </a:lnTo>
                <a:lnTo>
                  <a:pt x="60" y="42"/>
                </a:lnTo>
                <a:lnTo>
                  <a:pt x="60" y="42"/>
                </a:lnTo>
                <a:lnTo>
                  <a:pt x="57" y="42"/>
                </a:lnTo>
                <a:lnTo>
                  <a:pt x="57" y="42"/>
                </a:lnTo>
                <a:lnTo>
                  <a:pt x="57" y="44"/>
                </a:lnTo>
                <a:lnTo>
                  <a:pt x="57" y="44"/>
                </a:lnTo>
                <a:lnTo>
                  <a:pt x="56" y="44"/>
                </a:lnTo>
                <a:lnTo>
                  <a:pt x="54" y="44"/>
                </a:lnTo>
                <a:lnTo>
                  <a:pt x="54" y="44"/>
                </a:lnTo>
                <a:lnTo>
                  <a:pt x="54" y="45"/>
                </a:lnTo>
                <a:lnTo>
                  <a:pt x="54" y="45"/>
                </a:lnTo>
                <a:lnTo>
                  <a:pt x="54" y="45"/>
                </a:lnTo>
                <a:lnTo>
                  <a:pt x="54" y="47"/>
                </a:lnTo>
                <a:lnTo>
                  <a:pt x="56" y="48"/>
                </a:lnTo>
                <a:lnTo>
                  <a:pt x="54" y="50"/>
                </a:lnTo>
                <a:lnTo>
                  <a:pt x="54" y="50"/>
                </a:lnTo>
                <a:lnTo>
                  <a:pt x="51" y="50"/>
                </a:lnTo>
                <a:lnTo>
                  <a:pt x="49" y="50"/>
                </a:lnTo>
                <a:lnTo>
                  <a:pt x="49" y="50"/>
                </a:lnTo>
                <a:lnTo>
                  <a:pt x="48" y="50"/>
                </a:lnTo>
                <a:lnTo>
                  <a:pt x="46" y="52"/>
                </a:lnTo>
                <a:lnTo>
                  <a:pt x="43" y="52"/>
                </a:lnTo>
                <a:lnTo>
                  <a:pt x="41" y="52"/>
                </a:lnTo>
                <a:lnTo>
                  <a:pt x="40" y="50"/>
                </a:lnTo>
                <a:lnTo>
                  <a:pt x="38" y="50"/>
                </a:lnTo>
                <a:lnTo>
                  <a:pt x="37" y="50"/>
                </a:lnTo>
                <a:lnTo>
                  <a:pt x="35" y="50"/>
                </a:lnTo>
                <a:lnTo>
                  <a:pt x="35" y="50"/>
                </a:lnTo>
                <a:lnTo>
                  <a:pt x="33" y="48"/>
                </a:lnTo>
                <a:lnTo>
                  <a:pt x="32" y="48"/>
                </a:lnTo>
                <a:lnTo>
                  <a:pt x="32" y="48"/>
                </a:lnTo>
                <a:lnTo>
                  <a:pt x="32" y="47"/>
                </a:lnTo>
                <a:lnTo>
                  <a:pt x="30" y="47"/>
                </a:lnTo>
                <a:lnTo>
                  <a:pt x="29" y="47"/>
                </a:lnTo>
                <a:lnTo>
                  <a:pt x="27" y="47"/>
                </a:lnTo>
                <a:lnTo>
                  <a:pt x="27" y="47"/>
                </a:lnTo>
                <a:lnTo>
                  <a:pt x="24" y="47"/>
                </a:lnTo>
                <a:lnTo>
                  <a:pt x="24" y="48"/>
                </a:lnTo>
                <a:lnTo>
                  <a:pt x="24" y="48"/>
                </a:lnTo>
                <a:lnTo>
                  <a:pt x="24" y="48"/>
                </a:lnTo>
                <a:lnTo>
                  <a:pt x="22" y="48"/>
                </a:lnTo>
                <a:lnTo>
                  <a:pt x="21" y="48"/>
                </a:lnTo>
                <a:lnTo>
                  <a:pt x="18" y="50"/>
                </a:lnTo>
                <a:lnTo>
                  <a:pt x="18" y="50"/>
                </a:lnTo>
                <a:lnTo>
                  <a:pt x="16" y="50"/>
                </a:lnTo>
                <a:lnTo>
                  <a:pt x="15" y="50"/>
                </a:lnTo>
                <a:lnTo>
                  <a:pt x="13" y="50"/>
                </a:lnTo>
                <a:lnTo>
                  <a:pt x="11" y="50"/>
                </a:lnTo>
                <a:lnTo>
                  <a:pt x="10" y="50"/>
                </a:lnTo>
                <a:lnTo>
                  <a:pt x="8" y="50"/>
                </a:lnTo>
                <a:lnTo>
                  <a:pt x="8" y="50"/>
                </a:lnTo>
                <a:lnTo>
                  <a:pt x="8" y="45"/>
                </a:lnTo>
                <a:lnTo>
                  <a:pt x="10" y="44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8" y="42"/>
                </a:lnTo>
                <a:lnTo>
                  <a:pt x="7" y="39"/>
                </a:lnTo>
                <a:lnTo>
                  <a:pt x="7" y="39"/>
                </a:lnTo>
                <a:lnTo>
                  <a:pt x="5" y="37"/>
                </a:lnTo>
                <a:lnTo>
                  <a:pt x="3" y="37"/>
                </a:lnTo>
                <a:lnTo>
                  <a:pt x="2" y="36"/>
                </a:lnTo>
                <a:lnTo>
                  <a:pt x="0" y="33"/>
                </a:lnTo>
                <a:lnTo>
                  <a:pt x="0" y="33"/>
                </a:lnTo>
                <a:lnTo>
                  <a:pt x="2" y="33"/>
                </a:lnTo>
                <a:lnTo>
                  <a:pt x="2" y="31"/>
                </a:lnTo>
                <a:lnTo>
                  <a:pt x="2" y="31"/>
                </a:lnTo>
                <a:lnTo>
                  <a:pt x="2" y="30"/>
                </a:lnTo>
                <a:lnTo>
                  <a:pt x="2" y="30"/>
                </a:lnTo>
                <a:lnTo>
                  <a:pt x="0" y="28"/>
                </a:lnTo>
                <a:lnTo>
                  <a:pt x="2" y="26"/>
                </a:lnTo>
                <a:lnTo>
                  <a:pt x="2" y="26"/>
                </a:lnTo>
                <a:lnTo>
                  <a:pt x="2" y="25"/>
                </a:lnTo>
                <a:lnTo>
                  <a:pt x="2" y="25"/>
                </a:lnTo>
                <a:lnTo>
                  <a:pt x="2" y="23"/>
                </a:lnTo>
                <a:lnTo>
                  <a:pt x="3" y="23"/>
                </a:lnTo>
                <a:lnTo>
                  <a:pt x="5" y="23"/>
                </a:lnTo>
                <a:lnTo>
                  <a:pt x="7" y="22"/>
                </a:lnTo>
                <a:lnTo>
                  <a:pt x="7" y="22"/>
                </a:lnTo>
                <a:lnTo>
                  <a:pt x="8" y="20"/>
                </a:lnTo>
                <a:lnTo>
                  <a:pt x="8" y="20"/>
                </a:lnTo>
                <a:lnTo>
                  <a:pt x="8" y="19"/>
                </a:lnTo>
                <a:lnTo>
                  <a:pt x="8" y="19"/>
                </a:lnTo>
                <a:lnTo>
                  <a:pt x="7" y="17"/>
                </a:lnTo>
                <a:lnTo>
                  <a:pt x="7" y="17"/>
                </a:lnTo>
                <a:lnTo>
                  <a:pt x="7" y="15"/>
                </a:lnTo>
                <a:lnTo>
                  <a:pt x="5" y="15"/>
                </a:lnTo>
                <a:lnTo>
                  <a:pt x="3" y="14"/>
                </a:lnTo>
                <a:lnTo>
                  <a:pt x="2" y="12"/>
                </a:lnTo>
                <a:lnTo>
                  <a:pt x="2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4"/>
                </a:lnTo>
                <a:lnTo>
                  <a:pt x="2" y="4"/>
                </a:lnTo>
                <a:lnTo>
                  <a:pt x="3" y="3"/>
                </a:lnTo>
                <a:lnTo>
                  <a:pt x="3" y="1"/>
                </a:lnTo>
                <a:lnTo>
                  <a:pt x="3" y="1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5" name="Freeform 333"/>
          <p:cNvSpPr>
            <a:spLocks noEditPoints="1"/>
          </p:cNvSpPr>
          <p:nvPr/>
        </p:nvSpPr>
        <p:spPr bwMode="auto">
          <a:xfrm>
            <a:off x="2371761" y="5173653"/>
            <a:ext cx="347217" cy="470999"/>
          </a:xfrm>
          <a:custGeom>
            <a:avLst/>
            <a:gdLst>
              <a:gd name="T0" fmla="*/ 55 w 66"/>
              <a:gd name="T1" fmla="*/ 77 h 88"/>
              <a:gd name="T2" fmla="*/ 55 w 66"/>
              <a:gd name="T3" fmla="*/ 72 h 88"/>
              <a:gd name="T4" fmla="*/ 45 w 66"/>
              <a:gd name="T5" fmla="*/ 66 h 88"/>
              <a:gd name="T6" fmla="*/ 50 w 66"/>
              <a:gd name="T7" fmla="*/ 63 h 88"/>
              <a:gd name="T8" fmla="*/ 36 w 66"/>
              <a:gd name="T9" fmla="*/ 56 h 88"/>
              <a:gd name="T10" fmla="*/ 39 w 66"/>
              <a:gd name="T11" fmla="*/ 67 h 88"/>
              <a:gd name="T12" fmla="*/ 36 w 66"/>
              <a:gd name="T13" fmla="*/ 59 h 88"/>
              <a:gd name="T14" fmla="*/ 37 w 66"/>
              <a:gd name="T15" fmla="*/ 56 h 88"/>
              <a:gd name="T16" fmla="*/ 7 w 66"/>
              <a:gd name="T17" fmla="*/ 3 h 88"/>
              <a:gd name="T18" fmla="*/ 12 w 66"/>
              <a:gd name="T19" fmla="*/ 4 h 88"/>
              <a:gd name="T20" fmla="*/ 14 w 66"/>
              <a:gd name="T21" fmla="*/ 3 h 88"/>
              <a:gd name="T22" fmla="*/ 20 w 66"/>
              <a:gd name="T23" fmla="*/ 9 h 88"/>
              <a:gd name="T24" fmla="*/ 23 w 66"/>
              <a:gd name="T25" fmla="*/ 6 h 88"/>
              <a:gd name="T26" fmla="*/ 25 w 66"/>
              <a:gd name="T27" fmla="*/ 20 h 88"/>
              <a:gd name="T28" fmla="*/ 37 w 66"/>
              <a:gd name="T29" fmla="*/ 22 h 88"/>
              <a:gd name="T30" fmla="*/ 58 w 66"/>
              <a:gd name="T31" fmla="*/ 22 h 88"/>
              <a:gd name="T32" fmla="*/ 63 w 66"/>
              <a:gd name="T33" fmla="*/ 26 h 88"/>
              <a:gd name="T34" fmla="*/ 58 w 66"/>
              <a:gd name="T35" fmla="*/ 33 h 88"/>
              <a:gd name="T36" fmla="*/ 55 w 66"/>
              <a:gd name="T37" fmla="*/ 36 h 88"/>
              <a:gd name="T38" fmla="*/ 50 w 66"/>
              <a:gd name="T39" fmla="*/ 37 h 88"/>
              <a:gd name="T40" fmla="*/ 45 w 66"/>
              <a:gd name="T41" fmla="*/ 44 h 88"/>
              <a:gd name="T42" fmla="*/ 47 w 66"/>
              <a:gd name="T43" fmla="*/ 53 h 88"/>
              <a:gd name="T44" fmla="*/ 52 w 66"/>
              <a:gd name="T45" fmla="*/ 55 h 88"/>
              <a:gd name="T46" fmla="*/ 55 w 66"/>
              <a:gd name="T47" fmla="*/ 47 h 88"/>
              <a:gd name="T48" fmla="*/ 59 w 66"/>
              <a:gd name="T49" fmla="*/ 44 h 88"/>
              <a:gd name="T50" fmla="*/ 63 w 66"/>
              <a:gd name="T51" fmla="*/ 55 h 88"/>
              <a:gd name="T52" fmla="*/ 64 w 66"/>
              <a:gd name="T53" fmla="*/ 69 h 88"/>
              <a:gd name="T54" fmla="*/ 66 w 66"/>
              <a:gd name="T55" fmla="*/ 80 h 88"/>
              <a:gd name="T56" fmla="*/ 59 w 66"/>
              <a:gd name="T57" fmla="*/ 80 h 88"/>
              <a:gd name="T58" fmla="*/ 61 w 66"/>
              <a:gd name="T59" fmla="*/ 86 h 88"/>
              <a:gd name="T60" fmla="*/ 56 w 66"/>
              <a:gd name="T61" fmla="*/ 74 h 88"/>
              <a:gd name="T62" fmla="*/ 53 w 66"/>
              <a:gd name="T63" fmla="*/ 66 h 88"/>
              <a:gd name="T64" fmla="*/ 47 w 66"/>
              <a:gd name="T65" fmla="*/ 58 h 88"/>
              <a:gd name="T66" fmla="*/ 37 w 66"/>
              <a:gd name="T67" fmla="*/ 50 h 88"/>
              <a:gd name="T68" fmla="*/ 36 w 66"/>
              <a:gd name="T69" fmla="*/ 48 h 88"/>
              <a:gd name="T70" fmla="*/ 36 w 66"/>
              <a:gd name="T71" fmla="*/ 53 h 88"/>
              <a:gd name="T72" fmla="*/ 34 w 66"/>
              <a:gd name="T73" fmla="*/ 58 h 88"/>
              <a:gd name="T74" fmla="*/ 36 w 66"/>
              <a:gd name="T75" fmla="*/ 66 h 88"/>
              <a:gd name="T76" fmla="*/ 30 w 66"/>
              <a:gd name="T77" fmla="*/ 72 h 88"/>
              <a:gd name="T78" fmla="*/ 26 w 66"/>
              <a:gd name="T79" fmla="*/ 69 h 88"/>
              <a:gd name="T80" fmla="*/ 26 w 66"/>
              <a:gd name="T81" fmla="*/ 67 h 88"/>
              <a:gd name="T82" fmla="*/ 22 w 66"/>
              <a:gd name="T83" fmla="*/ 72 h 88"/>
              <a:gd name="T84" fmla="*/ 18 w 66"/>
              <a:gd name="T85" fmla="*/ 74 h 88"/>
              <a:gd name="T86" fmla="*/ 14 w 66"/>
              <a:gd name="T87" fmla="*/ 67 h 88"/>
              <a:gd name="T88" fmla="*/ 11 w 66"/>
              <a:gd name="T89" fmla="*/ 55 h 88"/>
              <a:gd name="T90" fmla="*/ 9 w 66"/>
              <a:gd name="T91" fmla="*/ 48 h 88"/>
              <a:gd name="T92" fmla="*/ 9 w 66"/>
              <a:gd name="T93" fmla="*/ 39 h 88"/>
              <a:gd name="T94" fmla="*/ 4 w 66"/>
              <a:gd name="T95" fmla="*/ 33 h 88"/>
              <a:gd name="T96" fmla="*/ 0 w 66"/>
              <a:gd name="T97" fmla="*/ 29 h 88"/>
              <a:gd name="T98" fmla="*/ 6 w 66"/>
              <a:gd name="T99" fmla="*/ 22 h 88"/>
              <a:gd name="T100" fmla="*/ 12 w 66"/>
              <a:gd name="T101" fmla="*/ 20 h 88"/>
              <a:gd name="T102" fmla="*/ 6 w 66"/>
              <a:gd name="T103" fmla="*/ 15 h 88"/>
              <a:gd name="T104" fmla="*/ 0 w 66"/>
              <a:gd name="T105" fmla="*/ 9 h 88"/>
              <a:gd name="T106" fmla="*/ 6 w 66"/>
              <a:gd name="T107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" h="88">
                <a:moveTo>
                  <a:pt x="55" y="74"/>
                </a:moveTo>
                <a:lnTo>
                  <a:pt x="56" y="74"/>
                </a:lnTo>
                <a:lnTo>
                  <a:pt x="56" y="74"/>
                </a:lnTo>
                <a:lnTo>
                  <a:pt x="56" y="75"/>
                </a:lnTo>
                <a:lnTo>
                  <a:pt x="56" y="77"/>
                </a:lnTo>
                <a:lnTo>
                  <a:pt x="55" y="77"/>
                </a:lnTo>
                <a:lnTo>
                  <a:pt x="55" y="77"/>
                </a:lnTo>
                <a:lnTo>
                  <a:pt x="55" y="75"/>
                </a:lnTo>
                <a:lnTo>
                  <a:pt x="55" y="74"/>
                </a:lnTo>
                <a:lnTo>
                  <a:pt x="55" y="74"/>
                </a:lnTo>
                <a:close/>
                <a:moveTo>
                  <a:pt x="55" y="70"/>
                </a:moveTo>
                <a:lnTo>
                  <a:pt x="55" y="70"/>
                </a:lnTo>
                <a:lnTo>
                  <a:pt x="55" y="72"/>
                </a:lnTo>
                <a:lnTo>
                  <a:pt x="55" y="72"/>
                </a:lnTo>
                <a:lnTo>
                  <a:pt x="55" y="74"/>
                </a:lnTo>
                <a:lnTo>
                  <a:pt x="55" y="72"/>
                </a:lnTo>
                <a:lnTo>
                  <a:pt x="55" y="72"/>
                </a:lnTo>
                <a:lnTo>
                  <a:pt x="55" y="70"/>
                </a:lnTo>
                <a:close/>
                <a:moveTo>
                  <a:pt x="44" y="61"/>
                </a:moveTo>
                <a:lnTo>
                  <a:pt x="45" y="64"/>
                </a:lnTo>
                <a:lnTo>
                  <a:pt x="45" y="66"/>
                </a:lnTo>
                <a:lnTo>
                  <a:pt x="44" y="67"/>
                </a:lnTo>
                <a:lnTo>
                  <a:pt x="42" y="67"/>
                </a:lnTo>
                <a:lnTo>
                  <a:pt x="44" y="61"/>
                </a:lnTo>
                <a:close/>
                <a:moveTo>
                  <a:pt x="48" y="59"/>
                </a:moveTo>
                <a:lnTo>
                  <a:pt x="48" y="61"/>
                </a:lnTo>
                <a:lnTo>
                  <a:pt x="50" y="63"/>
                </a:lnTo>
                <a:lnTo>
                  <a:pt x="50" y="63"/>
                </a:lnTo>
                <a:lnTo>
                  <a:pt x="50" y="64"/>
                </a:lnTo>
                <a:lnTo>
                  <a:pt x="50" y="64"/>
                </a:lnTo>
                <a:lnTo>
                  <a:pt x="48" y="64"/>
                </a:lnTo>
                <a:lnTo>
                  <a:pt x="48" y="63"/>
                </a:lnTo>
                <a:lnTo>
                  <a:pt x="48" y="61"/>
                </a:lnTo>
                <a:lnTo>
                  <a:pt x="48" y="59"/>
                </a:lnTo>
                <a:close/>
                <a:moveTo>
                  <a:pt x="36" y="56"/>
                </a:moveTo>
                <a:lnTo>
                  <a:pt x="37" y="58"/>
                </a:lnTo>
                <a:lnTo>
                  <a:pt x="37" y="58"/>
                </a:lnTo>
                <a:lnTo>
                  <a:pt x="37" y="59"/>
                </a:lnTo>
                <a:lnTo>
                  <a:pt x="39" y="59"/>
                </a:lnTo>
                <a:lnTo>
                  <a:pt x="41" y="63"/>
                </a:lnTo>
                <a:lnTo>
                  <a:pt x="41" y="64"/>
                </a:lnTo>
                <a:lnTo>
                  <a:pt x="39" y="67"/>
                </a:lnTo>
                <a:lnTo>
                  <a:pt x="39" y="69"/>
                </a:lnTo>
                <a:lnTo>
                  <a:pt x="36" y="69"/>
                </a:lnTo>
                <a:lnTo>
                  <a:pt x="36" y="69"/>
                </a:lnTo>
                <a:lnTo>
                  <a:pt x="37" y="64"/>
                </a:lnTo>
                <a:lnTo>
                  <a:pt x="37" y="63"/>
                </a:lnTo>
                <a:lnTo>
                  <a:pt x="37" y="61"/>
                </a:lnTo>
                <a:lnTo>
                  <a:pt x="36" y="59"/>
                </a:lnTo>
                <a:lnTo>
                  <a:pt x="36" y="59"/>
                </a:lnTo>
                <a:lnTo>
                  <a:pt x="36" y="58"/>
                </a:lnTo>
                <a:lnTo>
                  <a:pt x="34" y="56"/>
                </a:lnTo>
                <a:lnTo>
                  <a:pt x="36" y="56"/>
                </a:lnTo>
                <a:close/>
                <a:moveTo>
                  <a:pt x="36" y="53"/>
                </a:moveTo>
                <a:lnTo>
                  <a:pt x="37" y="55"/>
                </a:lnTo>
                <a:lnTo>
                  <a:pt x="37" y="56"/>
                </a:lnTo>
                <a:lnTo>
                  <a:pt x="36" y="55"/>
                </a:lnTo>
                <a:lnTo>
                  <a:pt x="36" y="55"/>
                </a:lnTo>
                <a:lnTo>
                  <a:pt x="36" y="55"/>
                </a:lnTo>
                <a:lnTo>
                  <a:pt x="36" y="53"/>
                </a:lnTo>
                <a:close/>
                <a:moveTo>
                  <a:pt x="4" y="0"/>
                </a:moveTo>
                <a:lnTo>
                  <a:pt x="6" y="1"/>
                </a:lnTo>
                <a:lnTo>
                  <a:pt x="7" y="3"/>
                </a:lnTo>
                <a:lnTo>
                  <a:pt x="9" y="3"/>
                </a:lnTo>
                <a:lnTo>
                  <a:pt x="9" y="4"/>
                </a:lnTo>
                <a:lnTo>
                  <a:pt x="9" y="4"/>
                </a:lnTo>
                <a:lnTo>
                  <a:pt x="11" y="4"/>
                </a:lnTo>
                <a:lnTo>
                  <a:pt x="11" y="4"/>
                </a:lnTo>
                <a:lnTo>
                  <a:pt x="12" y="4"/>
                </a:lnTo>
                <a:lnTo>
                  <a:pt x="12" y="4"/>
                </a:lnTo>
                <a:lnTo>
                  <a:pt x="12" y="4"/>
                </a:lnTo>
                <a:lnTo>
                  <a:pt x="14" y="4"/>
                </a:lnTo>
                <a:lnTo>
                  <a:pt x="12" y="3"/>
                </a:lnTo>
                <a:lnTo>
                  <a:pt x="12" y="3"/>
                </a:lnTo>
                <a:lnTo>
                  <a:pt x="12" y="3"/>
                </a:lnTo>
                <a:lnTo>
                  <a:pt x="14" y="3"/>
                </a:lnTo>
                <a:lnTo>
                  <a:pt x="14" y="3"/>
                </a:lnTo>
                <a:lnTo>
                  <a:pt x="14" y="3"/>
                </a:lnTo>
                <a:lnTo>
                  <a:pt x="15" y="4"/>
                </a:lnTo>
                <a:lnTo>
                  <a:pt x="15" y="6"/>
                </a:lnTo>
                <a:lnTo>
                  <a:pt x="15" y="7"/>
                </a:lnTo>
                <a:lnTo>
                  <a:pt x="17" y="7"/>
                </a:lnTo>
                <a:lnTo>
                  <a:pt x="18" y="9"/>
                </a:lnTo>
                <a:lnTo>
                  <a:pt x="20" y="9"/>
                </a:lnTo>
                <a:lnTo>
                  <a:pt x="22" y="9"/>
                </a:lnTo>
                <a:lnTo>
                  <a:pt x="22" y="7"/>
                </a:lnTo>
                <a:lnTo>
                  <a:pt x="22" y="6"/>
                </a:lnTo>
                <a:lnTo>
                  <a:pt x="22" y="6"/>
                </a:lnTo>
                <a:lnTo>
                  <a:pt x="22" y="6"/>
                </a:lnTo>
                <a:lnTo>
                  <a:pt x="23" y="6"/>
                </a:lnTo>
                <a:lnTo>
                  <a:pt x="23" y="6"/>
                </a:lnTo>
                <a:lnTo>
                  <a:pt x="25" y="9"/>
                </a:lnTo>
                <a:lnTo>
                  <a:pt x="25" y="11"/>
                </a:lnTo>
                <a:lnTo>
                  <a:pt x="25" y="15"/>
                </a:lnTo>
                <a:lnTo>
                  <a:pt x="25" y="18"/>
                </a:lnTo>
                <a:lnTo>
                  <a:pt x="25" y="18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8" y="20"/>
                </a:lnTo>
                <a:lnTo>
                  <a:pt x="30" y="20"/>
                </a:lnTo>
                <a:lnTo>
                  <a:pt x="31" y="22"/>
                </a:lnTo>
                <a:lnTo>
                  <a:pt x="34" y="22"/>
                </a:lnTo>
                <a:lnTo>
                  <a:pt x="36" y="22"/>
                </a:lnTo>
                <a:lnTo>
                  <a:pt x="37" y="22"/>
                </a:lnTo>
                <a:lnTo>
                  <a:pt x="39" y="22"/>
                </a:lnTo>
                <a:lnTo>
                  <a:pt x="42" y="22"/>
                </a:lnTo>
                <a:lnTo>
                  <a:pt x="47" y="22"/>
                </a:lnTo>
                <a:lnTo>
                  <a:pt x="48" y="22"/>
                </a:lnTo>
                <a:lnTo>
                  <a:pt x="48" y="22"/>
                </a:lnTo>
                <a:lnTo>
                  <a:pt x="53" y="22"/>
                </a:lnTo>
                <a:lnTo>
                  <a:pt x="58" y="22"/>
                </a:lnTo>
                <a:lnTo>
                  <a:pt x="59" y="22"/>
                </a:lnTo>
                <a:lnTo>
                  <a:pt x="63" y="23"/>
                </a:lnTo>
                <a:lnTo>
                  <a:pt x="64" y="25"/>
                </a:lnTo>
                <a:lnTo>
                  <a:pt x="64" y="25"/>
                </a:lnTo>
                <a:lnTo>
                  <a:pt x="64" y="26"/>
                </a:lnTo>
                <a:lnTo>
                  <a:pt x="63" y="26"/>
                </a:lnTo>
                <a:lnTo>
                  <a:pt x="63" y="26"/>
                </a:lnTo>
                <a:lnTo>
                  <a:pt x="61" y="26"/>
                </a:lnTo>
                <a:lnTo>
                  <a:pt x="59" y="26"/>
                </a:lnTo>
                <a:lnTo>
                  <a:pt x="59" y="28"/>
                </a:lnTo>
                <a:lnTo>
                  <a:pt x="59" y="28"/>
                </a:lnTo>
                <a:lnTo>
                  <a:pt x="59" y="29"/>
                </a:lnTo>
                <a:lnTo>
                  <a:pt x="58" y="31"/>
                </a:lnTo>
                <a:lnTo>
                  <a:pt x="58" y="33"/>
                </a:lnTo>
                <a:lnTo>
                  <a:pt x="58" y="33"/>
                </a:lnTo>
                <a:lnTo>
                  <a:pt x="58" y="34"/>
                </a:lnTo>
                <a:lnTo>
                  <a:pt x="56" y="34"/>
                </a:lnTo>
                <a:lnTo>
                  <a:pt x="56" y="34"/>
                </a:lnTo>
                <a:lnTo>
                  <a:pt x="56" y="34"/>
                </a:lnTo>
                <a:lnTo>
                  <a:pt x="55" y="36"/>
                </a:lnTo>
                <a:lnTo>
                  <a:pt x="55" y="36"/>
                </a:lnTo>
                <a:lnTo>
                  <a:pt x="55" y="36"/>
                </a:lnTo>
                <a:lnTo>
                  <a:pt x="53" y="36"/>
                </a:lnTo>
                <a:lnTo>
                  <a:pt x="53" y="36"/>
                </a:lnTo>
                <a:lnTo>
                  <a:pt x="52" y="36"/>
                </a:lnTo>
                <a:lnTo>
                  <a:pt x="52" y="37"/>
                </a:lnTo>
                <a:lnTo>
                  <a:pt x="50" y="37"/>
                </a:lnTo>
                <a:lnTo>
                  <a:pt x="50" y="37"/>
                </a:lnTo>
                <a:lnTo>
                  <a:pt x="48" y="37"/>
                </a:lnTo>
                <a:lnTo>
                  <a:pt x="47" y="37"/>
                </a:lnTo>
                <a:lnTo>
                  <a:pt x="47" y="39"/>
                </a:lnTo>
                <a:lnTo>
                  <a:pt x="47" y="39"/>
                </a:lnTo>
                <a:lnTo>
                  <a:pt x="45" y="40"/>
                </a:lnTo>
                <a:lnTo>
                  <a:pt x="45" y="42"/>
                </a:lnTo>
                <a:lnTo>
                  <a:pt x="45" y="44"/>
                </a:lnTo>
                <a:lnTo>
                  <a:pt x="45" y="45"/>
                </a:lnTo>
                <a:lnTo>
                  <a:pt x="45" y="48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3"/>
                </a:lnTo>
                <a:lnTo>
                  <a:pt x="47" y="52"/>
                </a:lnTo>
                <a:lnTo>
                  <a:pt x="48" y="52"/>
                </a:lnTo>
                <a:lnTo>
                  <a:pt x="48" y="52"/>
                </a:lnTo>
                <a:lnTo>
                  <a:pt x="48" y="52"/>
                </a:lnTo>
                <a:lnTo>
                  <a:pt x="50" y="53"/>
                </a:lnTo>
                <a:lnTo>
                  <a:pt x="50" y="55"/>
                </a:lnTo>
                <a:lnTo>
                  <a:pt x="52" y="55"/>
                </a:lnTo>
                <a:lnTo>
                  <a:pt x="52" y="55"/>
                </a:lnTo>
                <a:lnTo>
                  <a:pt x="53" y="53"/>
                </a:lnTo>
                <a:lnTo>
                  <a:pt x="53" y="53"/>
                </a:lnTo>
                <a:lnTo>
                  <a:pt x="53" y="52"/>
                </a:lnTo>
                <a:lnTo>
                  <a:pt x="53" y="50"/>
                </a:lnTo>
                <a:lnTo>
                  <a:pt x="53" y="48"/>
                </a:lnTo>
                <a:lnTo>
                  <a:pt x="55" y="47"/>
                </a:lnTo>
                <a:lnTo>
                  <a:pt x="56" y="47"/>
                </a:lnTo>
                <a:lnTo>
                  <a:pt x="56" y="45"/>
                </a:lnTo>
                <a:lnTo>
                  <a:pt x="56" y="44"/>
                </a:lnTo>
                <a:lnTo>
                  <a:pt x="56" y="44"/>
                </a:lnTo>
                <a:lnTo>
                  <a:pt x="58" y="44"/>
                </a:lnTo>
                <a:lnTo>
                  <a:pt x="58" y="44"/>
                </a:lnTo>
                <a:lnTo>
                  <a:pt x="59" y="44"/>
                </a:lnTo>
                <a:lnTo>
                  <a:pt x="59" y="44"/>
                </a:lnTo>
                <a:lnTo>
                  <a:pt x="59" y="44"/>
                </a:lnTo>
                <a:lnTo>
                  <a:pt x="61" y="47"/>
                </a:lnTo>
                <a:lnTo>
                  <a:pt x="61" y="50"/>
                </a:lnTo>
                <a:lnTo>
                  <a:pt x="61" y="50"/>
                </a:lnTo>
                <a:lnTo>
                  <a:pt x="61" y="53"/>
                </a:lnTo>
                <a:lnTo>
                  <a:pt x="63" y="55"/>
                </a:lnTo>
                <a:lnTo>
                  <a:pt x="63" y="56"/>
                </a:lnTo>
                <a:lnTo>
                  <a:pt x="63" y="58"/>
                </a:lnTo>
                <a:lnTo>
                  <a:pt x="63" y="58"/>
                </a:lnTo>
                <a:lnTo>
                  <a:pt x="64" y="59"/>
                </a:lnTo>
                <a:lnTo>
                  <a:pt x="64" y="61"/>
                </a:lnTo>
                <a:lnTo>
                  <a:pt x="64" y="63"/>
                </a:lnTo>
                <a:lnTo>
                  <a:pt x="64" y="69"/>
                </a:lnTo>
                <a:lnTo>
                  <a:pt x="64" y="70"/>
                </a:lnTo>
                <a:lnTo>
                  <a:pt x="66" y="70"/>
                </a:lnTo>
                <a:lnTo>
                  <a:pt x="66" y="75"/>
                </a:lnTo>
                <a:lnTo>
                  <a:pt x="66" y="77"/>
                </a:lnTo>
                <a:lnTo>
                  <a:pt x="66" y="80"/>
                </a:lnTo>
                <a:lnTo>
                  <a:pt x="66" y="80"/>
                </a:lnTo>
                <a:lnTo>
                  <a:pt x="66" y="80"/>
                </a:lnTo>
                <a:lnTo>
                  <a:pt x="64" y="80"/>
                </a:lnTo>
                <a:lnTo>
                  <a:pt x="64" y="80"/>
                </a:lnTo>
                <a:lnTo>
                  <a:pt x="64" y="78"/>
                </a:lnTo>
                <a:lnTo>
                  <a:pt x="63" y="78"/>
                </a:lnTo>
                <a:lnTo>
                  <a:pt x="61" y="78"/>
                </a:lnTo>
                <a:lnTo>
                  <a:pt x="61" y="78"/>
                </a:lnTo>
                <a:lnTo>
                  <a:pt x="59" y="80"/>
                </a:lnTo>
                <a:lnTo>
                  <a:pt x="59" y="80"/>
                </a:lnTo>
                <a:lnTo>
                  <a:pt x="59" y="81"/>
                </a:lnTo>
                <a:lnTo>
                  <a:pt x="59" y="83"/>
                </a:lnTo>
                <a:lnTo>
                  <a:pt x="61" y="83"/>
                </a:lnTo>
                <a:lnTo>
                  <a:pt x="61" y="85"/>
                </a:lnTo>
                <a:lnTo>
                  <a:pt x="61" y="86"/>
                </a:lnTo>
                <a:lnTo>
                  <a:pt x="61" y="86"/>
                </a:lnTo>
                <a:lnTo>
                  <a:pt x="61" y="88"/>
                </a:lnTo>
                <a:lnTo>
                  <a:pt x="61" y="88"/>
                </a:lnTo>
                <a:lnTo>
                  <a:pt x="59" y="86"/>
                </a:lnTo>
                <a:lnTo>
                  <a:pt x="59" y="85"/>
                </a:lnTo>
                <a:lnTo>
                  <a:pt x="58" y="81"/>
                </a:lnTo>
                <a:lnTo>
                  <a:pt x="56" y="77"/>
                </a:lnTo>
                <a:lnTo>
                  <a:pt x="56" y="74"/>
                </a:lnTo>
                <a:lnTo>
                  <a:pt x="55" y="72"/>
                </a:lnTo>
                <a:lnTo>
                  <a:pt x="55" y="67"/>
                </a:lnTo>
                <a:lnTo>
                  <a:pt x="55" y="66"/>
                </a:lnTo>
                <a:lnTo>
                  <a:pt x="55" y="64"/>
                </a:lnTo>
                <a:lnTo>
                  <a:pt x="55" y="64"/>
                </a:lnTo>
                <a:lnTo>
                  <a:pt x="55" y="64"/>
                </a:lnTo>
                <a:lnTo>
                  <a:pt x="53" y="66"/>
                </a:lnTo>
                <a:lnTo>
                  <a:pt x="53" y="64"/>
                </a:lnTo>
                <a:lnTo>
                  <a:pt x="52" y="63"/>
                </a:lnTo>
                <a:lnTo>
                  <a:pt x="50" y="59"/>
                </a:lnTo>
                <a:lnTo>
                  <a:pt x="48" y="58"/>
                </a:lnTo>
                <a:lnTo>
                  <a:pt x="48" y="56"/>
                </a:lnTo>
                <a:lnTo>
                  <a:pt x="48" y="58"/>
                </a:lnTo>
                <a:lnTo>
                  <a:pt x="47" y="58"/>
                </a:lnTo>
                <a:lnTo>
                  <a:pt x="45" y="59"/>
                </a:lnTo>
                <a:lnTo>
                  <a:pt x="44" y="61"/>
                </a:lnTo>
                <a:lnTo>
                  <a:pt x="42" y="61"/>
                </a:lnTo>
                <a:lnTo>
                  <a:pt x="39" y="58"/>
                </a:lnTo>
                <a:lnTo>
                  <a:pt x="37" y="55"/>
                </a:lnTo>
                <a:lnTo>
                  <a:pt x="37" y="53"/>
                </a:lnTo>
                <a:lnTo>
                  <a:pt x="37" y="50"/>
                </a:lnTo>
                <a:lnTo>
                  <a:pt x="37" y="48"/>
                </a:lnTo>
                <a:lnTo>
                  <a:pt x="37" y="47"/>
                </a:lnTo>
                <a:lnTo>
                  <a:pt x="36" y="45"/>
                </a:lnTo>
                <a:lnTo>
                  <a:pt x="36" y="45"/>
                </a:lnTo>
                <a:lnTo>
                  <a:pt x="36" y="47"/>
                </a:lnTo>
                <a:lnTo>
                  <a:pt x="36" y="47"/>
                </a:lnTo>
                <a:lnTo>
                  <a:pt x="36" y="48"/>
                </a:lnTo>
                <a:lnTo>
                  <a:pt x="34" y="48"/>
                </a:lnTo>
                <a:lnTo>
                  <a:pt x="31" y="47"/>
                </a:lnTo>
                <a:lnTo>
                  <a:pt x="33" y="48"/>
                </a:lnTo>
                <a:lnTo>
                  <a:pt x="36" y="48"/>
                </a:lnTo>
                <a:lnTo>
                  <a:pt x="36" y="50"/>
                </a:lnTo>
                <a:lnTo>
                  <a:pt x="36" y="52"/>
                </a:lnTo>
                <a:lnTo>
                  <a:pt x="36" y="53"/>
                </a:lnTo>
                <a:lnTo>
                  <a:pt x="36" y="53"/>
                </a:lnTo>
                <a:lnTo>
                  <a:pt x="34" y="53"/>
                </a:lnTo>
                <a:lnTo>
                  <a:pt x="34" y="55"/>
                </a:lnTo>
                <a:lnTo>
                  <a:pt x="36" y="56"/>
                </a:lnTo>
                <a:lnTo>
                  <a:pt x="34" y="56"/>
                </a:lnTo>
                <a:lnTo>
                  <a:pt x="34" y="56"/>
                </a:lnTo>
                <a:lnTo>
                  <a:pt x="34" y="58"/>
                </a:lnTo>
                <a:lnTo>
                  <a:pt x="34" y="59"/>
                </a:lnTo>
                <a:lnTo>
                  <a:pt x="34" y="59"/>
                </a:lnTo>
                <a:lnTo>
                  <a:pt x="34" y="61"/>
                </a:lnTo>
                <a:lnTo>
                  <a:pt x="36" y="61"/>
                </a:lnTo>
                <a:lnTo>
                  <a:pt x="36" y="63"/>
                </a:lnTo>
                <a:lnTo>
                  <a:pt x="37" y="64"/>
                </a:lnTo>
                <a:lnTo>
                  <a:pt x="36" y="66"/>
                </a:lnTo>
                <a:lnTo>
                  <a:pt x="36" y="66"/>
                </a:lnTo>
                <a:lnTo>
                  <a:pt x="34" y="67"/>
                </a:lnTo>
                <a:lnTo>
                  <a:pt x="33" y="69"/>
                </a:lnTo>
                <a:lnTo>
                  <a:pt x="33" y="70"/>
                </a:lnTo>
                <a:lnTo>
                  <a:pt x="31" y="72"/>
                </a:lnTo>
                <a:lnTo>
                  <a:pt x="30" y="72"/>
                </a:lnTo>
                <a:lnTo>
                  <a:pt x="30" y="72"/>
                </a:lnTo>
                <a:lnTo>
                  <a:pt x="30" y="70"/>
                </a:lnTo>
                <a:lnTo>
                  <a:pt x="30" y="70"/>
                </a:lnTo>
                <a:lnTo>
                  <a:pt x="30" y="69"/>
                </a:lnTo>
                <a:lnTo>
                  <a:pt x="31" y="67"/>
                </a:lnTo>
                <a:lnTo>
                  <a:pt x="30" y="67"/>
                </a:lnTo>
                <a:lnTo>
                  <a:pt x="30" y="67"/>
                </a:lnTo>
                <a:lnTo>
                  <a:pt x="26" y="69"/>
                </a:lnTo>
                <a:lnTo>
                  <a:pt x="26" y="67"/>
                </a:lnTo>
                <a:lnTo>
                  <a:pt x="26" y="66"/>
                </a:lnTo>
                <a:lnTo>
                  <a:pt x="26" y="64"/>
                </a:lnTo>
                <a:lnTo>
                  <a:pt x="28" y="63"/>
                </a:lnTo>
                <a:lnTo>
                  <a:pt x="26" y="64"/>
                </a:lnTo>
                <a:lnTo>
                  <a:pt x="26" y="66"/>
                </a:lnTo>
                <a:lnTo>
                  <a:pt x="26" y="67"/>
                </a:lnTo>
                <a:lnTo>
                  <a:pt x="26" y="69"/>
                </a:lnTo>
                <a:lnTo>
                  <a:pt x="25" y="70"/>
                </a:lnTo>
                <a:lnTo>
                  <a:pt x="25" y="70"/>
                </a:lnTo>
                <a:lnTo>
                  <a:pt x="23" y="72"/>
                </a:lnTo>
                <a:lnTo>
                  <a:pt x="22" y="72"/>
                </a:lnTo>
                <a:lnTo>
                  <a:pt x="22" y="74"/>
                </a:lnTo>
                <a:lnTo>
                  <a:pt x="22" y="72"/>
                </a:lnTo>
                <a:lnTo>
                  <a:pt x="22" y="70"/>
                </a:lnTo>
                <a:lnTo>
                  <a:pt x="20" y="66"/>
                </a:lnTo>
                <a:lnTo>
                  <a:pt x="20" y="66"/>
                </a:lnTo>
                <a:lnTo>
                  <a:pt x="20" y="69"/>
                </a:lnTo>
                <a:lnTo>
                  <a:pt x="20" y="70"/>
                </a:lnTo>
                <a:lnTo>
                  <a:pt x="20" y="72"/>
                </a:lnTo>
                <a:lnTo>
                  <a:pt x="18" y="74"/>
                </a:lnTo>
                <a:lnTo>
                  <a:pt x="17" y="74"/>
                </a:lnTo>
                <a:lnTo>
                  <a:pt x="17" y="74"/>
                </a:lnTo>
                <a:lnTo>
                  <a:pt x="15" y="72"/>
                </a:lnTo>
                <a:lnTo>
                  <a:pt x="15" y="72"/>
                </a:lnTo>
                <a:lnTo>
                  <a:pt x="14" y="69"/>
                </a:lnTo>
                <a:lnTo>
                  <a:pt x="14" y="69"/>
                </a:lnTo>
                <a:lnTo>
                  <a:pt x="14" y="67"/>
                </a:lnTo>
                <a:lnTo>
                  <a:pt x="14" y="66"/>
                </a:lnTo>
                <a:lnTo>
                  <a:pt x="12" y="63"/>
                </a:lnTo>
                <a:lnTo>
                  <a:pt x="12" y="59"/>
                </a:lnTo>
                <a:lnTo>
                  <a:pt x="12" y="59"/>
                </a:lnTo>
                <a:lnTo>
                  <a:pt x="12" y="59"/>
                </a:lnTo>
                <a:lnTo>
                  <a:pt x="12" y="56"/>
                </a:lnTo>
                <a:lnTo>
                  <a:pt x="11" y="55"/>
                </a:lnTo>
                <a:lnTo>
                  <a:pt x="11" y="53"/>
                </a:lnTo>
                <a:lnTo>
                  <a:pt x="12" y="52"/>
                </a:lnTo>
                <a:lnTo>
                  <a:pt x="12" y="52"/>
                </a:lnTo>
                <a:lnTo>
                  <a:pt x="11" y="52"/>
                </a:lnTo>
                <a:lnTo>
                  <a:pt x="9" y="50"/>
                </a:lnTo>
                <a:lnTo>
                  <a:pt x="9" y="50"/>
                </a:lnTo>
                <a:lnTo>
                  <a:pt x="9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7" y="45"/>
                </a:lnTo>
                <a:lnTo>
                  <a:pt x="7" y="44"/>
                </a:lnTo>
                <a:lnTo>
                  <a:pt x="7" y="42"/>
                </a:lnTo>
                <a:lnTo>
                  <a:pt x="9" y="39"/>
                </a:lnTo>
                <a:lnTo>
                  <a:pt x="9" y="39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3"/>
                </a:lnTo>
                <a:lnTo>
                  <a:pt x="3" y="33"/>
                </a:lnTo>
                <a:lnTo>
                  <a:pt x="3" y="33"/>
                </a:lnTo>
                <a:lnTo>
                  <a:pt x="1" y="31"/>
                </a:lnTo>
                <a:lnTo>
                  <a:pt x="0" y="31"/>
                </a:lnTo>
                <a:lnTo>
                  <a:pt x="0" y="29"/>
                </a:lnTo>
                <a:lnTo>
                  <a:pt x="0" y="29"/>
                </a:lnTo>
                <a:lnTo>
                  <a:pt x="0" y="28"/>
                </a:lnTo>
                <a:lnTo>
                  <a:pt x="1" y="25"/>
                </a:lnTo>
                <a:lnTo>
                  <a:pt x="1" y="25"/>
                </a:lnTo>
                <a:lnTo>
                  <a:pt x="3" y="26"/>
                </a:lnTo>
                <a:lnTo>
                  <a:pt x="3" y="26"/>
                </a:lnTo>
                <a:lnTo>
                  <a:pt x="4" y="25"/>
                </a:lnTo>
                <a:lnTo>
                  <a:pt x="6" y="22"/>
                </a:lnTo>
                <a:lnTo>
                  <a:pt x="7" y="22"/>
                </a:lnTo>
                <a:lnTo>
                  <a:pt x="9" y="22"/>
                </a:lnTo>
                <a:lnTo>
                  <a:pt x="9" y="22"/>
                </a:lnTo>
                <a:lnTo>
                  <a:pt x="11" y="22"/>
                </a:lnTo>
                <a:lnTo>
                  <a:pt x="12" y="22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1" y="18"/>
                </a:lnTo>
                <a:lnTo>
                  <a:pt x="11" y="18"/>
                </a:lnTo>
                <a:lnTo>
                  <a:pt x="11" y="17"/>
                </a:lnTo>
                <a:lnTo>
                  <a:pt x="11" y="17"/>
                </a:lnTo>
                <a:lnTo>
                  <a:pt x="7" y="17"/>
                </a:lnTo>
                <a:lnTo>
                  <a:pt x="6" y="15"/>
                </a:lnTo>
                <a:lnTo>
                  <a:pt x="6" y="15"/>
                </a:lnTo>
                <a:lnTo>
                  <a:pt x="4" y="14"/>
                </a:lnTo>
                <a:lnTo>
                  <a:pt x="3" y="12"/>
                </a:lnTo>
                <a:lnTo>
                  <a:pt x="1" y="12"/>
                </a:lnTo>
                <a:lnTo>
                  <a:pt x="1" y="11"/>
                </a:lnTo>
                <a:lnTo>
                  <a:pt x="0" y="11"/>
                </a:lnTo>
                <a:lnTo>
                  <a:pt x="0" y="9"/>
                </a:lnTo>
                <a:lnTo>
                  <a:pt x="1" y="9"/>
                </a:lnTo>
                <a:lnTo>
                  <a:pt x="1" y="7"/>
                </a:lnTo>
                <a:lnTo>
                  <a:pt x="3" y="6"/>
                </a:lnTo>
                <a:lnTo>
                  <a:pt x="4" y="4"/>
                </a:lnTo>
                <a:lnTo>
                  <a:pt x="4" y="4"/>
                </a:lnTo>
                <a:lnTo>
                  <a:pt x="6" y="3"/>
                </a:lnTo>
                <a:lnTo>
                  <a:pt x="6" y="3"/>
                </a:lnTo>
                <a:lnTo>
                  <a:pt x="6" y="1"/>
                </a:lnTo>
                <a:lnTo>
                  <a:pt x="4" y="1"/>
                </a:lnTo>
                <a:lnTo>
                  <a:pt x="4" y="1"/>
                </a:lnTo>
                <a:lnTo>
                  <a:pt x="4" y="1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6" name="Freeform 335"/>
          <p:cNvSpPr>
            <a:spLocks/>
          </p:cNvSpPr>
          <p:nvPr/>
        </p:nvSpPr>
        <p:spPr bwMode="auto">
          <a:xfrm>
            <a:off x="-3131081" y="3519798"/>
            <a:ext cx="289349" cy="262262"/>
          </a:xfrm>
          <a:custGeom>
            <a:avLst/>
            <a:gdLst>
              <a:gd name="T0" fmla="*/ 22 w 55"/>
              <a:gd name="T1" fmla="*/ 3 h 49"/>
              <a:gd name="T2" fmla="*/ 25 w 55"/>
              <a:gd name="T3" fmla="*/ 3 h 49"/>
              <a:gd name="T4" fmla="*/ 29 w 55"/>
              <a:gd name="T5" fmla="*/ 3 h 49"/>
              <a:gd name="T6" fmla="*/ 32 w 55"/>
              <a:gd name="T7" fmla="*/ 4 h 49"/>
              <a:gd name="T8" fmla="*/ 35 w 55"/>
              <a:gd name="T9" fmla="*/ 3 h 49"/>
              <a:gd name="T10" fmla="*/ 38 w 55"/>
              <a:gd name="T11" fmla="*/ 3 h 49"/>
              <a:gd name="T12" fmla="*/ 43 w 55"/>
              <a:gd name="T13" fmla="*/ 4 h 49"/>
              <a:gd name="T14" fmla="*/ 44 w 55"/>
              <a:gd name="T15" fmla="*/ 6 h 49"/>
              <a:gd name="T16" fmla="*/ 46 w 55"/>
              <a:gd name="T17" fmla="*/ 8 h 49"/>
              <a:gd name="T18" fmla="*/ 49 w 55"/>
              <a:gd name="T19" fmla="*/ 8 h 49"/>
              <a:gd name="T20" fmla="*/ 52 w 55"/>
              <a:gd name="T21" fmla="*/ 8 h 49"/>
              <a:gd name="T22" fmla="*/ 52 w 55"/>
              <a:gd name="T23" fmla="*/ 11 h 49"/>
              <a:gd name="T24" fmla="*/ 49 w 55"/>
              <a:gd name="T25" fmla="*/ 14 h 49"/>
              <a:gd name="T26" fmla="*/ 49 w 55"/>
              <a:gd name="T27" fmla="*/ 17 h 49"/>
              <a:gd name="T28" fmla="*/ 52 w 55"/>
              <a:gd name="T29" fmla="*/ 19 h 49"/>
              <a:gd name="T30" fmla="*/ 55 w 55"/>
              <a:gd name="T31" fmla="*/ 22 h 49"/>
              <a:gd name="T32" fmla="*/ 54 w 55"/>
              <a:gd name="T33" fmla="*/ 23 h 49"/>
              <a:gd name="T34" fmla="*/ 51 w 55"/>
              <a:gd name="T35" fmla="*/ 23 h 49"/>
              <a:gd name="T36" fmla="*/ 52 w 55"/>
              <a:gd name="T37" fmla="*/ 27 h 49"/>
              <a:gd name="T38" fmla="*/ 54 w 55"/>
              <a:gd name="T39" fmla="*/ 30 h 49"/>
              <a:gd name="T40" fmla="*/ 52 w 55"/>
              <a:gd name="T41" fmla="*/ 30 h 49"/>
              <a:gd name="T42" fmla="*/ 51 w 55"/>
              <a:gd name="T43" fmla="*/ 31 h 49"/>
              <a:gd name="T44" fmla="*/ 49 w 55"/>
              <a:gd name="T45" fmla="*/ 31 h 49"/>
              <a:gd name="T46" fmla="*/ 47 w 55"/>
              <a:gd name="T47" fmla="*/ 31 h 49"/>
              <a:gd name="T48" fmla="*/ 47 w 55"/>
              <a:gd name="T49" fmla="*/ 34 h 49"/>
              <a:gd name="T50" fmla="*/ 46 w 55"/>
              <a:gd name="T51" fmla="*/ 34 h 49"/>
              <a:gd name="T52" fmla="*/ 44 w 55"/>
              <a:gd name="T53" fmla="*/ 36 h 49"/>
              <a:gd name="T54" fmla="*/ 43 w 55"/>
              <a:gd name="T55" fmla="*/ 38 h 49"/>
              <a:gd name="T56" fmla="*/ 40 w 55"/>
              <a:gd name="T57" fmla="*/ 41 h 49"/>
              <a:gd name="T58" fmla="*/ 40 w 55"/>
              <a:gd name="T59" fmla="*/ 44 h 49"/>
              <a:gd name="T60" fmla="*/ 41 w 55"/>
              <a:gd name="T61" fmla="*/ 47 h 49"/>
              <a:gd name="T62" fmla="*/ 40 w 55"/>
              <a:gd name="T63" fmla="*/ 49 h 49"/>
              <a:gd name="T64" fmla="*/ 38 w 55"/>
              <a:gd name="T65" fmla="*/ 47 h 49"/>
              <a:gd name="T66" fmla="*/ 32 w 55"/>
              <a:gd name="T67" fmla="*/ 44 h 49"/>
              <a:gd name="T68" fmla="*/ 29 w 55"/>
              <a:gd name="T69" fmla="*/ 42 h 49"/>
              <a:gd name="T70" fmla="*/ 29 w 55"/>
              <a:gd name="T71" fmla="*/ 41 h 49"/>
              <a:gd name="T72" fmla="*/ 27 w 55"/>
              <a:gd name="T73" fmla="*/ 39 h 49"/>
              <a:gd name="T74" fmla="*/ 22 w 55"/>
              <a:gd name="T75" fmla="*/ 34 h 49"/>
              <a:gd name="T76" fmla="*/ 19 w 55"/>
              <a:gd name="T77" fmla="*/ 31 h 49"/>
              <a:gd name="T78" fmla="*/ 14 w 55"/>
              <a:gd name="T79" fmla="*/ 27 h 49"/>
              <a:gd name="T80" fmla="*/ 10 w 55"/>
              <a:gd name="T81" fmla="*/ 22 h 49"/>
              <a:gd name="T82" fmla="*/ 6 w 55"/>
              <a:gd name="T83" fmla="*/ 17 h 49"/>
              <a:gd name="T84" fmla="*/ 5 w 55"/>
              <a:gd name="T85" fmla="*/ 14 h 49"/>
              <a:gd name="T86" fmla="*/ 0 w 55"/>
              <a:gd name="T87" fmla="*/ 8 h 49"/>
              <a:gd name="T88" fmla="*/ 2 w 55"/>
              <a:gd name="T89" fmla="*/ 1 h 49"/>
              <a:gd name="T90" fmla="*/ 5 w 55"/>
              <a:gd name="T91" fmla="*/ 1 h 49"/>
              <a:gd name="T92" fmla="*/ 8 w 55"/>
              <a:gd name="T93" fmla="*/ 4 h 49"/>
              <a:gd name="T94" fmla="*/ 11 w 55"/>
              <a:gd name="T95" fmla="*/ 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5" h="49">
                <a:moveTo>
                  <a:pt x="17" y="0"/>
                </a:moveTo>
                <a:lnTo>
                  <a:pt x="21" y="3"/>
                </a:lnTo>
                <a:lnTo>
                  <a:pt x="22" y="3"/>
                </a:lnTo>
                <a:lnTo>
                  <a:pt x="22" y="3"/>
                </a:lnTo>
                <a:lnTo>
                  <a:pt x="24" y="3"/>
                </a:lnTo>
                <a:lnTo>
                  <a:pt x="25" y="3"/>
                </a:lnTo>
                <a:lnTo>
                  <a:pt x="25" y="3"/>
                </a:lnTo>
                <a:lnTo>
                  <a:pt x="27" y="3"/>
                </a:lnTo>
                <a:lnTo>
                  <a:pt x="29" y="3"/>
                </a:lnTo>
                <a:lnTo>
                  <a:pt x="29" y="3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3" y="3"/>
                </a:lnTo>
                <a:lnTo>
                  <a:pt x="35" y="3"/>
                </a:lnTo>
                <a:lnTo>
                  <a:pt x="36" y="3"/>
                </a:lnTo>
                <a:lnTo>
                  <a:pt x="36" y="3"/>
                </a:lnTo>
                <a:lnTo>
                  <a:pt x="38" y="3"/>
                </a:lnTo>
                <a:lnTo>
                  <a:pt x="40" y="3"/>
                </a:lnTo>
                <a:lnTo>
                  <a:pt x="40" y="4"/>
                </a:lnTo>
                <a:lnTo>
                  <a:pt x="43" y="4"/>
                </a:lnTo>
                <a:lnTo>
                  <a:pt x="44" y="4"/>
                </a:lnTo>
                <a:lnTo>
                  <a:pt x="44" y="6"/>
                </a:lnTo>
                <a:lnTo>
                  <a:pt x="44" y="6"/>
                </a:lnTo>
                <a:lnTo>
                  <a:pt x="44" y="6"/>
                </a:lnTo>
                <a:lnTo>
                  <a:pt x="44" y="8"/>
                </a:lnTo>
                <a:lnTo>
                  <a:pt x="46" y="8"/>
                </a:lnTo>
                <a:lnTo>
                  <a:pt x="47" y="8"/>
                </a:lnTo>
                <a:lnTo>
                  <a:pt x="47" y="8"/>
                </a:lnTo>
                <a:lnTo>
                  <a:pt x="49" y="8"/>
                </a:lnTo>
                <a:lnTo>
                  <a:pt x="51" y="6"/>
                </a:lnTo>
                <a:lnTo>
                  <a:pt x="52" y="8"/>
                </a:lnTo>
                <a:lnTo>
                  <a:pt x="52" y="8"/>
                </a:lnTo>
                <a:lnTo>
                  <a:pt x="52" y="8"/>
                </a:lnTo>
                <a:lnTo>
                  <a:pt x="52" y="9"/>
                </a:lnTo>
                <a:lnTo>
                  <a:pt x="52" y="11"/>
                </a:lnTo>
                <a:lnTo>
                  <a:pt x="51" y="12"/>
                </a:lnTo>
                <a:lnTo>
                  <a:pt x="49" y="14"/>
                </a:lnTo>
                <a:lnTo>
                  <a:pt x="49" y="14"/>
                </a:lnTo>
                <a:lnTo>
                  <a:pt x="49" y="15"/>
                </a:lnTo>
                <a:lnTo>
                  <a:pt x="49" y="17"/>
                </a:lnTo>
                <a:lnTo>
                  <a:pt x="49" y="17"/>
                </a:lnTo>
                <a:lnTo>
                  <a:pt x="49" y="17"/>
                </a:lnTo>
                <a:lnTo>
                  <a:pt x="51" y="19"/>
                </a:lnTo>
                <a:lnTo>
                  <a:pt x="52" y="19"/>
                </a:lnTo>
                <a:lnTo>
                  <a:pt x="54" y="20"/>
                </a:lnTo>
                <a:lnTo>
                  <a:pt x="55" y="22"/>
                </a:lnTo>
                <a:lnTo>
                  <a:pt x="55" y="22"/>
                </a:lnTo>
                <a:lnTo>
                  <a:pt x="55" y="23"/>
                </a:lnTo>
                <a:lnTo>
                  <a:pt x="55" y="23"/>
                </a:lnTo>
                <a:lnTo>
                  <a:pt x="54" y="23"/>
                </a:lnTo>
                <a:lnTo>
                  <a:pt x="52" y="23"/>
                </a:lnTo>
                <a:lnTo>
                  <a:pt x="52" y="23"/>
                </a:lnTo>
                <a:lnTo>
                  <a:pt x="51" y="23"/>
                </a:lnTo>
                <a:lnTo>
                  <a:pt x="51" y="23"/>
                </a:lnTo>
                <a:lnTo>
                  <a:pt x="51" y="23"/>
                </a:lnTo>
                <a:lnTo>
                  <a:pt x="52" y="27"/>
                </a:lnTo>
                <a:lnTo>
                  <a:pt x="54" y="28"/>
                </a:lnTo>
                <a:lnTo>
                  <a:pt x="55" y="30"/>
                </a:lnTo>
                <a:lnTo>
                  <a:pt x="54" y="30"/>
                </a:lnTo>
                <a:lnTo>
                  <a:pt x="54" y="31"/>
                </a:lnTo>
                <a:lnTo>
                  <a:pt x="54" y="31"/>
                </a:lnTo>
                <a:lnTo>
                  <a:pt x="52" y="30"/>
                </a:lnTo>
                <a:lnTo>
                  <a:pt x="52" y="30"/>
                </a:lnTo>
                <a:lnTo>
                  <a:pt x="51" y="30"/>
                </a:lnTo>
                <a:lnTo>
                  <a:pt x="51" y="31"/>
                </a:lnTo>
                <a:lnTo>
                  <a:pt x="49" y="31"/>
                </a:lnTo>
                <a:lnTo>
                  <a:pt x="49" y="31"/>
                </a:lnTo>
                <a:lnTo>
                  <a:pt x="49" y="31"/>
                </a:lnTo>
                <a:lnTo>
                  <a:pt x="47" y="31"/>
                </a:lnTo>
                <a:lnTo>
                  <a:pt x="47" y="31"/>
                </a:lnTo>
                <a:lnTo>
                  <a:pt x="47" y="31"/>
                </a:lnTo>
                <a:lnTo>
                  <a:pt x="46" y="31"/>
                </a:lnTo>
                <a:lnTo>
                  <a:pt x="47" y="33"/>
                </a:lnTo>
                <a:lnTo>
                  <a:pt x="47" y="34"/>
                </a:lnTo>
                <a:lnTo>
                  <a:pt x="47" y="36"/>
                </a:lnTo>
                <a:lnTo>
                  <a:pt x="47" y="36"/>
                </a:lnTo>
                <a:lnTo>
                  <a:pt x="46" y="34"/>
                </a:lnTo>
                <a:lnTo>
                  <a:pt x="46" y="34"/>
                </a:lnTo>
                <a:lnTo>
                  <a:pt x="46" y="34"/>
                </a:lnTo>
                <a:lnTo>
                  <a:pt x="44" y="36"/>
                </a:lnTo>
                <a:lnTo>
                  <a:pt x="43" y="36"/>
                </a:lnTo>
                <a:lnTo>
                  <a:pt x="43" y="38"/>
                </a:lnTo>
                <a:lnTo>
                  <a:pt x="43" y="38"/>
                </a:lnTo>
                <a:lnTo>
                  <a:pt x="43" y="39"/>
                </a:lnTo>
                <a:lnTo>
                  <a:pt x="43" y="41"/>
                </a:lnTo>
                <a:lnTo>
                  <a:pt x="40" y="41"/>
                </a:lnTo>
                <a:lnTo>
                  <a:pt x="40" y="41"/>
                </a:lnTo>
                <a:lnTo>
                  <a:pt x="40" y="41"/>
                </a:lnTo>
                <a:lnTo>
                  <a:pt x="40" y="44"/>
                </a:lnTo>
                <a:lnTo>
                  <a:pt x="40" y="44"/>
                </a:lnTo>
                <a:lnTo>
                  <a:pt x="41" y="47"/>
                </a:lnTo>
                <a:lnTo>
                  <a:pt x="41" y="47"/>
                </a:lnTo>
                <a:lnTo>
                  <a:pt x="41" y="47"/>
                </a:lnTo>
                <a:lnTo>
                  <a:pt x="40" y="49"/>
                </a:lnTo>
                <a:lnTo>
                  <a:pt x="40" y="49"/>
                </a:lnTo>
                <a:lnTo>
                  <a:pt x="40" y="49"/>
                </a:lnTo>
                <a:lnTo>
                  <a:pt x="38" y="47"/>
                </a:lnTo>
                <a:lnTo>
                  <a:pt x="38" y="47"/>
                </a:lnTo>
                <a:lnTo>
                  <a:pt x="35" y="45"/>
                </a:lnTo>
                <a:lnTo>
                  <a:pt x="33" y="45"/>
                </a:lnTo>
                <a:lnTo>
                  <a:pt x="32" y="44"/>
                </a:lnTo>
                <a:lnTo>
                  <a:pt x="30" y="44"/>
                </a:lnTo>
                <a:lnTo>
                  <a:pt x="30" y="42"/>
                </a:lnTo>
                <a:lnTo>
                  <a:pt x="29" y="42"/>
                </a:lnTo>
                <a:lnTo>
                  <a:pt x="29" y="42"/>
                </a:lnTo>
                <a:lnTo>
                  <a:pt x="27" y="42"/>
                </a:lnTo>
                <a:lnTo>
                  <a:pt x="29" y="41"/>
                </a:lnTo>
                <a:lnTo>
                  <a:pt x="29" y="41"/>
                </a:lnTo>
                <a:lnTo>
                  <a:pt x="29" y="41"/>
                </a:lnTo>
                <a:lnTo>
                  <a:pt x="27" y="39"/>
                </a:lnTo>
                <a:lnTo>
                  <a:pt x="24" y="38"/>
                </a:lnTo>
                <a:lnTo>
                  <a:pt x="22" y="36"/>
                </a:lnTo>
                <a:lnTo>
                  <a:pt x="22" y="34"/>
                </a:lnTo>
                <a:lnTo>
                  <a:pt x="22" y="33"/>
                </a:lnTo>
                <a:lnTo>
                  <a:pt x="22" y="33"/>
                </a:lnTo>
                <a:lnTo>
                  <a:pt x="19" y="31"/>
                </a:lnTo>
                <a:lnTo>
                  <a:pt x="17" y="30"/>
                </a:lnTo>
                <a:lnTo>
                  <a:pt x="14" y="27"/>
                </a:lnTo>
                <a:lnTo>
                  <a:pt x="14" y="27"/>
                </a:lnTo>
                <a:lnTo>
                  <a:pt x="13" y="25"/>
                </a:lnTo>
                <a:lnTo>
                  <a:pt x="11" y="23"/>
                </a:lnTo>
                <a:lnTo>
                  <a:pt x="10" y="22"/>
                </a:lnTo>
                <a:lnTo>
                  <a:pt x="8" y="20"/>
                </a:lnTo>
                <a:lnTo>
                  <a:pt x="6" y="19"/>
                </a:lnTo>
                <a:lnTo>
                  <a:pt x="6" y="17"/>
                </a:lnTo>
                <a:lnTo>
                  <a:pt x="6" y="14"/>
                </a:lnTo>
                <a:lnTo>
                  <a:pt x="5" y="14"/>
                </a:lnTo>
                <a:lnTo>
                  <a:pt x="5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4"/>
                </a:lnTo>
                <a:lnTo>
                  <a:pt x="2" y="1"/>
                </a:lnTo>
                <a:lnTo>
                  <a:pt x="2" y="1"/>
                </a:lnTo>
                <a:lnTo>
                  <a:pt x="2" y="1"/>
                </a:lnTo>
                <a:lnTo>
                  <a:pt x="3" y="1"/>
                </a:lnTo>
                <a:lnTo>
                  <a:pt x="5" y="1"/>
                </a:lnTo>
                <a:lnTo>
                  <a:pt x="6" y="4"/>
                </a:lnTo>
                <a:lnTo>
                  <a:pt x="8" y="4"/>
                </a:lnTo>
                <a:lnTo>
                  <a:pt x="8" y="4"/>
                </a:lnTo>
                <a:lnTo>
                  <a:pt x="10" y="4"/>
                </a:lnTo>
                <a:lnTo>
                  <a:pt x="11" y="3"/>
                </a:lnTo>
                <a:lnTo>
                  <a:pt x="11" y="1"/>
                </a:lnTo>
                <a:lnTo>
                  <a:pt x="16" y="1"/>
                </a:lnTo>
                <a:lnTo>
                  <a:pt x="17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7" name="Freeform 336"/>
          <p:cNvSpPr>
            <a:spLocks noEditPoints="1"/>
          </p:cNvSpPr>
          <p:nvPr/>
        </p:nvSpPr>
        <p:spPr bwMode="auto">
          <a:xfrm>
            <a:off x="-921527" y="3840933"/>
            <a:ext cx="431389" cy="315787"/>
          </a:xfrm>
          <a:custGeom>
            <a:avLst/>
            <a:gdLst>
              <a:gd name="T0" fmla="*/ 6 w 82"/>
              <a:gd name="T1" fmla="*/ 39 h 59"/>
              <a:gd name="T2" fmla="*/ 11 w 82"/>
              <a:gd name="T3" fmla="*/ 41 h 59"/>
              <a:gd name="T4" fmla="*/ 15 w 82"/>
              <a:gd name="T5" fmla="*/ 41 h 59"/>
              <a:gd name="T6" fmla="*/ 17 w 82"/>
              <a:gd name="T7" fmla="*/ 45 h 59"/>
              <a:gd name="T8" fmla="*/ 17 w 82"/>
              <a:gd name="T9" fmla="*/ 50 h 59"/>
              <a:gd name="T10" fmla="*/ 7 w 82"/>
              <a:gd name="T11" fmla="*/ 45 h 59"/>
              <a:gd name="T12" fmla="*/ 3 w 82"/>
              <a:gd name="T13" fmla="*/ 42 h 59"/>
              <a:gd name="T14" fmla="*/ 1 w 82"/>
              <a:gd name="T15" fmla="*/ 37 h 59"/>
              <a:gd name="T16" fmla="*/ 11 w 82"/>
              <a:gd name="T17" fmla="*/ 22 h 59"/>
              <a:gd name="T18" fmla="*/ 3 w 82"/>
              <a:gd name="T19" fmla="*/ 14 h 59"/>
              <a:gd name="T20" fmla="*/ 3 w 82"/>
              <a:gd name="T21" fmla="*/ 15 h 59"/>
              <a:gd name="T22" fmla="*/ 25 w 82"/>
              <a:gd name="T23" fmla="*/ 0 h 59"/>
              <a:gd name="T24" fmla="*/ 28 w 82"/>
              <a:gd name="T25" fmla="*/ 1 h 59"/>
              <a:gd name="T26" fmla="*/ 33 w 82"/>
              <a:gd name="T27" fmla="*/ 6 h 59"/>
              <a:gd name="T28" fmla="*/ 39 w 82"/>
              <a:gd name="T29" fmla="*/ 11 h 59"/>
              <a:gd name="T30" fmla="*/ 47 w 82"/>
              <a:gd name="T31" fmla="*/ 7 h 59"/>
              <a:gd name="T32" fmla="*/ 55 w 82"/>
              <a:gd name="T33" fmla="*/ 1 h 59"/>
              <a:gd name="T34" fmla="*/ 63 w 82"/>
              <a:gd name="T35" fmla="*/ 11 h 59"/>
              <a:gd name="T36" fmla="*/ 69 w 82"/>
              <a:gd name="T37" fmla="*/ 20 h 59"/>
              <a:gd name="T38" fmla="*/ 77 w 82"/>
              <a:gd name="T39" fmla="*/ 23 h 59"/>
              <a:gd name="T40" fmla="*/ 77 w 82"/>
              <a:gd name="T41" fmla="*/ 26 h 59"/>
              <a:gd name="T42" fmla="*/ 67 w 82"/>
              <a:gd name="T43" fmla="*/ 31 h 59"/>
              <a:gd name="T44" fmla="*/ 66 w 82"/>
              <a:gd name="T45" fmla="*/ 44 h 59"/>
              <a:gd name="T46" fmla="*/ 63 w 82"/>
              <a:gd name="T47" fmla="*/ 48 h 59"/>
              <a:gd name="T48" fmla="*/ 59 w 82"/>
              <a:gd name="T49" fmla="*/ 50 h 59"/>
              <a:gd name="T50" fmla="*/ 56 w 82"/>
              <a:gd name="T51" fmla="*/ 59 h 59"/>
              <a:gd name="T52" fmla="*/ 50 w 82"/>
              <a:gd name="T53" fmla="*/ 55 h 59"/>
              <a:gd name="T54" fmla="*/ 47 w 82"/>
              <a:gd name="T55" fmla="*/ 52 h 59"/>
              <a:gd name="T56" fmla="*/ 50 w 82"/>
              <a:gd name="T57" fmla="*/ 50 h 59"/>
              <a:gd name="T58" fmla="*/ 48 w 82"/>
              <a:gd name="T59" fmla="*/ 45 h 59"/>
              <a:gd name="T60" fmla="*/ 52 w 82"/>
              <a:gd name="T61" fmla="*/ 42 h 59"/>
              <a:gd name="T62" fmla="*/ 44 w 82"/>
              <a:gd name="T63" fmla="*/ 37 h 59"/>
              <a:gd name="T64" fmla="*/ 33 w 82"/>
              <a:gd name="T65" fmla="*/ 45 h 59"/>
              <a:gd name="T66" fmla="*/ 25 w 82"/>
              <a:gd name="T67" fmla="*/ 50 h 59"/>
              <a:gd name="T68" fmla="*/ 23 w 82"/>
              <a:gd name="T69" fmla="*/ 45 h 59"/>
              <a:gd name="T70" fmla="*/ 25 w 82"/>
              <a:gd name="T71" fmla="*/ 44 h 59"/>
              <a:gd name="T72" fmla="*/ 23 w 82"/>
              <a:gd name="T73" fmla="*/ 42 h 59"/>
              <a:gd name="T74" fmla="*/ 20 w 82"/>
              <a:gd name="T75" fmla="*/ 39 h 59"/>
              <a:gd name="T76" fmla="*/ 15 w 82"/>
              <a:gd name="T77" fmla="*/ 34 h 59"/>
              <a:gd name="T78" fmla="*/ 12 w 82"/>
              <a:gd name="T79" fmla="*/ 33 h 59"/>
              <a:gd name="T80" fmla="*/ 17 w 82"/>
              <a:gd name="T81" fmla="*/ 30 h 59"/>
              <a:gd name="T82" fmla="*/ 9 w 82"/>
              <a:gd name="T83" fmla="*/ 22 h 59"/>
              <a:gd name="T84" fmla="*/ 12 w 82"/>
              <a:gd name="T85" fmla="*/ 18 h 59"/>
              <a:gd name="T86" fmla="*/ 7 w 82"/>
              <a:gd name="T87" fmla="*/ 15 h 59"/>
              <a:gd name="T88" fmla="*/ 6 w 82"/>
              <a:gd name="T89" fmla="*/ 12 h 59"/>
              <a:gd name="T90" fmla="*/ 3 w 82"/>
              <a:gd name="T91" fmla="*/ 11 h 59"/>
              <a:gd name="T92" fmla="*/ 14 w 82"/>
              <a:gd name="T93" fmla="*/ 11 h 59"/>
              <a:gd name="T94" fmla="*/ 18 w 82"/>
              <a:gd name="T95" fmla="*/ 12 h 59"/>
              <a:gd name="T96" fmla="*/ 25 w 82"/>
              <a:gd name="T97" fmla="*/ 14 h 59"/>
              <a:gd name="T98" fmla="*/ 26 w 82"/>
              <a:gd name="T99" fmla="*/ 9 h 59"/>
              <a:gd name="T100" fmla="*/ 20 w 82"/>
              <a:gd name="T101" fmla="*/ 4 h 59"/>
              <a:gd name="T102" fmla="*/ 22 w 82"/>
              <a:gd name="T103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2" h="59">
                <a:moveTo>
                  <a:pt x="4" y="36"/>
                </a:moveTo>
                <a:lnTo>
                  <a:pt x="4" y="36"/>
                </a:lnTo>
                <a:lnTo>
                  <a:pt x="4" y="37"/>
                </a:lnTo>
                <a:lnTo>
                  <a:pt x="6" y="37"/>
                </a:lnTo>
                <a:lnTo>
                  <a:pt x="6" y="39"/>
                </a:lnTo>
                <a:lnTo>
                  <a:pt x="6" y="39"/>
                </a:lnTo>
                <a:lnTo>
                  <a:pt x="7" y="39"/>
                </a:lnTo>
                <a:lnTo>
                  <a:pt x="7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14" y="39"/>
                </a:lnTo>
                <a:lnTo>
                  <a:pt x="14" y="39"/>
                </a:lnTo>
                <a:lnTo>
                  <a:pt x="15" y="41"/>
                </a:lnTo>
                <a:lnTo>
                  <a:pt x="15" y="41"/>
                </a:lnTo>
                <a:lnTo>
                  <a:pt x="15" y="42"/>
                </a:lnTo>
                <a:lnTo>
                  <a:pt x="14" y="42"/>
                </a:lnTo>
                <a:lnTo>
                  <a:pt x="15" y="44"/>
                </a:lnTo>
                <a:lnTo>
                  <a:pt x="17" y="44"/>
                </a:lnTo>
                <a:lnTo>
                  <a:pt x="17" y="45"/>
                </a:lnTo>
                <a:lnTo>
                  <a:pt x="17" y="47"/>
                </a:lnTo>
                <a:lnTo>
                  <a:pt x="18" y="48"/>
                </a:lnTo>
                <a:lnTo>
                  <a:pt x="18" y="50"/>
                </a:lnTo>
                <a:lnTo>
                  <a:pt x="20" y="52"/>
                </a:lnTo>
                <a:lnTo>
                  <a:pt x="17" y="50"/>
                </a:lnTo>
                <a:lnTo>
                  <a:pt x="12" y="50"/>
                </a:lnTo>
                <a:lnTo>
                  <a:pt x="11" y="48"/>
                </a:lnTo>
                <a:lnTo>
                  <a:pt x="9" y="47"/>
                </a:lnTo>
                <a:lnTo>
                  <a:pt x="7" y="47"/>
                </a:lnTo>
                <a:lnTo>
                  <a:pt x="7" y="45"/>
                </a:lnTo>
                <a:lnTo>
                  <a:pt x="6" y="45"/>
                </a:lnTo>
                <a:lnTo>
                  <a:pt x="6" y="45"/>
                </a:lnTo>
                <a:lnTo>
                  <a:pt x="4" y="44"/>
                </a:lnTo>
                <a:lnTo>
                  <a:pt x="4" y="44"/>
                </a:lnTo>
                <a:lnTo>
                  <a:pt x="3" y="42"/>
                </a:lnTo>
                <a:lnTo>
                  <a:pt x="1" y="39"/>
                </a:lnTo>
                <a:lnTo>
                  <a:pt x="1" y="37"/>
                </a:lnTo>
                <a:lnTo>
                  <a:pt x="0" y="37"/>
                </a:lnTo>
                <a:lnTo>
                  <a:pt x="0" y="37"/>
                </a:lnTo>
                <a:lnTo>
                  <a:pt x="1" y="37"/>
                </a:lnTo>
                <a:lnTo>
                  <a:pt x="4" y="36"/>
                </a:lnTo>
                <a:close/>
                <a:moveTo>
                  <a:pt x="11" y="22"/>
                </a:move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close/>
                <a:moveTo>
                  <a:pt x="3" y="14"/>
                </a:moveTo>
                <a:lnTo>
                  <a:pt x="4" y="14"/>
                </a:lnTo>
                <a:lnTo>
                  <a:pt x="4" y="14"/>
                </a:lnTo>
                <a:lnTo>
                  <a:pt x="4" y="15"/>
                </a:lnTo>
                <a:lnTo>
                  <a:pt x="3" y="15"/>
                </a:lnTo>
                <a:lnTo>
                  <a:pt x="3" y="15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close/>
                <a:moveTo>
                  <a:pt x="23" y="0"/>
                </a:moveTo>
                <a:lnTo>
                  <a:pt x="25" y="0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8" y="1"/>
                </a:lnTo>
                <a:lnTo>
                  <a:pt x="28" y="1"/>
                </a:lnTo>
                <a:lnTo>
                  <a:pt x="30" y="3"/>
                </a:lnTo>
                <a:lnTo>
                  <a:pt x="31" y="4"/>
                </a:lnTo>
                <a:lnTo>
                  <a:pt x="33" y="4"/>
                </a:lnTo>
                <a:lnTo>
                  <a:pt x="33" y="4"/>
                </a:lnTo>
                <a:lnTo>
                  <a:pt x="33" y="6"/>
                </a:lnTo>
                <a:lnTo>
                  <a:pt x="34" y="6"/>
                </a:lnTo>
                <a:lnTo>
                  <a:pt x="36" y="7"/>
                </a:lnTo>
                <a:lnTo>
                  <a:pt x="36" y="9"/>
                </a:lnTo>
                <a:lnTo>
                  <a:pt x="37" y="11"/>
                </a:lnTo>
                <a:lnTo>
                  <a:pt x="39" y="11"/>
                </a:lnTo>
                <a:lnTo>
                  <a:pt x="41" y="11"/>
                </a:lnTo>
                <a:lnTo>
                  <a:pt x="44" y="12"/>
                </a:lnTo>
                <a:lnTo>
                  <a:pt x="45" y="12"/>
                </a:lnTo>
                <a:lnTo>
                  <a:pt x="47" y="9"/>
                </a:lnTo>
                <a:lnTo>
                  <a:pt x="47" y="7"/>
                </a:lnTo>
                <a:lnTo>
                  <a:pt x="48" y="7"/>
                </a:lnTo>
                <a:lnTo>
                  <a:pt x="52" y="6"/>
                </a:lnTo>
                <a:lnTo>
                  <a:pt x="52" y="4"/>
                </a:lnTo>
                <a:lnTo>
                  <a:pt x="53" y="4"/>
                </a:lnTo>
                <a:lnTo>
                  <a:pt x="55" y="1"/>
                </a:lnTo>
                <a:lnTo>
                  <a:pt x="55" y="1"/>
                </a:lnTo>
                <a:lnTo>
                  <a:pt x="56" y="1"/>
                </a:lnTo>
                <a:lnTo>
                  <a:pt x="58" y="4"/>
                </a:lnTo>
                <a:lnTo>
                  <a:pt x="61" y="9"/>
                </a:lnTo>
                <a:lnTo>
                  <a:pt x="63" y="11"/>
                </a:lnTo>
                <a:lnTo>
                  <a:pt x="63" y="12"/>
                </a:lnTo>
                <a:lnTo>
                  <a:pt x="64" y="14"/>
                </a:lnTo>
                <a:lnTo>
                  <a:pt x="64" y="15"/>
                </a:lnTo>
                <a:lnTo>
                  <a:pt x="67" y="18"/>
                </a:lnTo>
                <a:lnTo>
                  <a:pt x="69" y="20"/>
                </a:lnTo>
                <a:lnTo>
                  <a:pt x="72" y="22"/>
                </a:lnTo>
                <a:lnTo>
                  <a:pt x="72" y="22"/>
                </a:lnTo>
                <a:lnTo>
                  <a:pt x="74" y="22"/>
                </a:lnTo>
                <a:lnTo>
                  <a:pt x="75" y="22"/>
                </a:lnTo>
                <a:lnTo>
                  <a:pt x="77" y="23"/>
                </a:lnTo>
                <a:lnTo>
                  <a:pt x="78" y="23"/>
                </a:lnTo>
                <a:lnTo>
                  <a:pt x="78" y="25"/>
                </a:lnTo>
                <a:lnTo>
                  <a:pt x="80" y="25"/>
                </a:lnTo>
                <a:lnTo>
                  <a:pt x="82" y="28"/>
                </a:lnTo>
                <a:lnTo>
                  <a:pt x="77" y="26"/>
                </a:lnTo>
                <a:lnTo>
                  <a:pt x="74" y="26"/>
                </a:lnTo>
                <a:lnTo>
                  <a:pt x="72" y="28"/>
                </a:lnTo>
                <a:lnTo>
                  <a:pt x="71" y="28"/>
                </a:lnTo>
                <a:lnTo>
                  <a:pt x="69" y="30"/>
                </a:lnTo>
                <a:lnTo>
                  <a:pt x="67" y="31"/>
                </a:lnTo>
                <a:lnTo>
                  <a:pt x="67" y="34"/>
                </a:lnTo>
                <a:lnTo>
                  <a:pt x="66" y="39"/>
                </a:lnTo>
                <a:lnTo>
                  <a:pt x="66" y="41"/>
                </a:lnTo>
                <a:lnTo>
                  <a:pt x="66" y="42"/>
                </a:lnTo>
                <a:lnTo>
                  <a:pt x="66" y="44"/>
                </a:lnTo>
                <a:lnTo>
                  <a:pt x="66" y="44"/>
                </a:lnTo>
                <a:lnTo>
                  <a:pt x="64" y="44"/>
                </a:lnTo>
                <a:lnTo>
                  <a:pt x="64" y="48"/>
                </a:lnTo>
                <a:lnTo>
                  <a:pt x="64" y="48"/>
                </a:lnTo>
                <a:lnTo>
                  <a:pt x="63" y="48"/>
                </a:lnTo>
                <a:lnTo>
                  <a:pt x="63" y="48"/>
                </a:lnTo>
                <a:lnTo>
                  <a:pt x="63" y="48"/>
                </a:lnTo>
                <a:lnTo>
                  <a:pt x="61" y="47"/>
                </a:lnTo>
                <a:lnTo>
                  <a:pt x="61" y="48"/>
                </a:lnTo>
                <a:lnTo>
                  <a:pt x="59" y="50"/>
                </a:lnTo>
                <a:lnTo>
                  <a:pt x="59" y="52"/>
                </a:lnTo>
                <a:lnTo>
                  <a:pt x="59" y="52"/>
                </a:lnTo>
                <a:lnTo>
                  <a:pt x="59" y="58"/>
                </a:lnTo>
                <a:lnTo>
                  <a:pt x="59" y="58"/>
                </a:lnTo>
                <a:lnTo>
                  <a:pt x="56" y="59"/>
                </a:lnTo>
                <a:lnTo>
                  <a:pt x="55" y="59"/>
                </a:lnTo>
                <a:lnTo>
                  <a:pt x="53" y="56"/>
                </a:lnTo>
                <a:lnTo>
                  <a:pt x="52" y="56"/>
                </a:lnTo>
                <a:lnTo>
                  <a:pt x="52" y="56"/>
                </a:lnTo>
                <a:lnTo>
                  <a:pt x="50" y="55"/>
                </a:lnTo>
                <a:lnTo>
                  <a:pt x="50" y="55"/>
                </a:lnTo>
                <a:lnTo>
                  <a:pt x="50" y="53"/>
                </a:lnTo>
                <a:lnTo>
                  <a:pt x="47" y="52"/>
                </a:lnTo>
                <a:lnTo>
                  <a:pt x="47" y="52"/>
                </a:lnTo>
                <a:lnTo>
                  <a:pt x="47" y="52"/>
                </a:lnTo>
                <a:lnTo>
                  <a:pt x="47" y="50"/>
                </a:lnTo>
                <a:lnTo>
                  <a:pt x="47" y="50"/>
                </a:lnTo>
                <a:lnTo>
                  <a:pt x="48" y="50"/>
                </a:lnTo>
                <a:lnTo>
                  <a:pt x="50" y="50"/>
                </a:lnTo>
                <a:lnTo>
                  <a:pt x="50" y="50"/>
                </a:lnTo>
                <a:lnTo>
                  <a:pt x="52" y="48"/>
                </a:lnTo>
                <a:lnTo>
                  <a:pt x="52" y="48"/>
                </a:lnTo>
                <a:lnTo>
                  <a:pt x="50" y="47"/>
                </a:lnTo>
                <a:lnTo>
                  <a:pt x="48" y="47"/>
                </a:lnTo>
                <a:lnTo>
                  <a:pt x="48" y="45"/>
                </a:lnTo>
                <a:lnTo>
                  <a:pt x="48" y="45"/>
                </a:lnTo>
                <a:lnTo>
                  <a:pt x="48" y="44"/>
                </a:lnTo>
                <a:lnTo>
                  <a:pt x="48" y="44"/>
                </a:lnTo>
                <a:lnTo>
                  <a:pt x="50" y="44"/>
                </a:lnTo>
                <a:lnTo>
                  <a:pt x="52" y="42"/>
                </a:lnTo>
                <a:lnTo>
                  <a:pt x="50" y="42"/>
                </a:lnTo>
                <a:lnTo>
                  <a:pt x="48" y="39"/>
                </a:lnTo>
                <a:lnTo>
                  <a:pt x="47" y="37"/>
                </a:lnTo>
                <a:lnTo>
                  <a:pt x="45" y="37"/>
                </a:lnTo>
                <a:lnTo>
                  <a:pt x="44" y="37"/>
                </a:lnTo>
                <a:lnTo>
                  <a:pt x="41" y="41"/>
                </a:lnTo>
                <a:lnTo>
                  <a:pt x="39" y="41"/>
                </a:lnTo>
                <a:lnTo>
                  <a:pt x="37" y="42"/>
                </a:lnTo>
                <a:lnTo>
                  <a:pt x="34" y="44"/>
                </a:lnTo>
                <a:lnTo>
                  <a:pt x="33" y="45"/>
                </a:lnTo>
                <a:lnTo>
                  <a:pt x="33" y="47"/>
                </a:lnTo>
                <a:lnTo>
                  <a:pt x="30" y="47"/>
                </a:lnTo>
                <a:lnTo>
                  <a:pt x="30" y="47"/>
                </a:lnTo>
                <a:lnTo>
                  <a:pt x="26" y="50"/>
                </a:lnTo>
                <a:lnTo>
                  <a:pt x="25" y="50"/>
                </a:lnTo>
                <a:lnTo>
                  <a:pt x="25" y="48"/>
                </a:lnTo>
                <a:lnTo>
                  <a:pt x="25" y="48"/>
                </a:lnTo>
                <a:lnTo>
                  <a:pt x="25" y="47"/>
                </a:lnTo>
                <a:lnTo>
                  <a:pt x="23" y="47"/>
                </a:lnTo>
                <a:lnTo>
                  <a:pt x="23" y="45"/>
                </a:lnTo>
                <a:lnTo>
                  <a:pt x="23" y="45"/>
                </a:lnTo>
                <a:lnTo>
                  <a:pt x="25" y="45"/>
                </a:lnTo>
                <a:lnTo>
                  <a:pt x="26" y="45"/>
                </a:lnTo>
                <a:lnTo>
                  <a:pt x="26" y="45"/>
                </a:lnTo>
                <a:lnTo>
                  <a:pt x="25" y="44"/>
                </a:lnTo>
                <a:lnTo>
                  <a:pt x="25" y="44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3" y="42"/>
                </a:lnTo>
                <a:lnTo>
                  <a:pt x="25" y="41"/>
                </a:lnTo>
                <a:lnTo>
                  <a:pt x="25" y="41"/>
                </a:lnTo>
                <a:lnTo>
                  <a:pt x="25" y="39"/>
                </a:lnTo>
                <a:lnTo>
                  <a:pt x="22" y="39"/>
                </a:lnTo>
                <a:lnTo>
                  <a:pt x="20" y="39"/>
                </a:lnTo>
                <a:lnTo>
                  <a:pt x="18" y="37"/>
                </a:lnTo>
                <a:lnTo>
                  <a:pt x="18" y="37"/>
                </a:lnTo>
                <a:lnTo>
                  <a:pt x="17" y="36"/>
                </a:lnTo>
                <a:lnTo>
                  <a:pt x="15" y="36"/>
                </a:lnTo>
                <a:lnTo>
                  <a:pt x="15" y="34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2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7" y="31"/>
                </a:lnTo>
                <a:lnTo>
                  <a:pt x="17" y="30"/>
                </a:lnTo>
                <a:lnTo>
                  <a:pt x="17" y="28"/>
                </a:lnTo>
                <a:lnTo>
                  <a:pt x="14" y="26"/>
                </a:lnTo>
                <a:lnTo>
                  <a:pt x="12" y="25"/>
                </a:lnTo>
                <a:lnTo>
                  <a:pt x="11" y="23"/>
                </a:lnTo>
                <a:lnTo>
                  <a:pt x="9" y="22"/>
                </a:lnTo>
                <a:lnTo>
                  <a:pt x="9" y="20"/>
                </a:lnTo>
                <a:lnTo>
                  <a:pt x="9" y="20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1" y="17"/>
                </a:lnTo>
                <a:lnTo>
                  <a:pt x="9" y="15"/>
                </a:lnTo>
                <a:lnTo>
                  <a:pt x="9" y="15"/>
                </a:lnTo>
                <a:lnTo>
                  <a:pt x="9" y="15"/>
                </a:lnTo>
                <a:lnTo>
                  <a:pt x="7" y="15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4" y="14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4" y="12"/>
                </a:lnTo>
                <a:lnTo>
                  <a:pt x="4" y="11"/>
                </a:lnTo>
                <a:lnTo>
                  <a:pt x="3" y="11"/>
                </a:lnTo>
                <a:lnTo>
                  <a:pt x="6" y="7"/>
                </a:lnTo>
                <a:lnTo>
                  <a:pt x="7" y="7"/>
                </a:lnTo>
                <a:lnTo>
                  <a:pt x="9" y="7"/>
                </a:lnTo>
                <a:lnTo>
                  <a:pt x="14" y="9"/>
                </a:lnTo>
                <a:lnTo>
                  <a:pt x="14" y="11"/>
                </a:lnTo>
                <a:lnTo>
                  <a:pt x="14" y="11"/>
                </a:lnTo>
                <a:lnTo>
                  <a:pt x="15" y="11"/>
                </a:lnTo>
                <a:lnTo>
                  <a:pt x="17" y="12"/>
                </a:lnTo>
                <a:lnTo>
                  <a:pt x="18" y="12"/>
                </a:lnTo>
                <a:lnTo>
                  <a:pt x="18" y="12"/>
                </a:lnTo>
                <a:lnTo>
                  <a:pt x="20" y="12"/>
                </a:lnTo>
                <a:lnTo>
                  <a:pt x="22" y="12"/>
                </a:lnTo>
                <a:lnTo>
                  <a:pt x="23" y="14"/>
                </a:lnTo>
                <a:lnTo>
                  <a:pt x="23" y="14"/>
                </a:lnTo>
                <a:lnTo>
                  <a:pt x="25" y="14"/>
                </a:lnTo>
                <a:lnTo>
                  <a:pt x="25" y="14"/>
                </a:lnTo>
                <a:lnTo>
                  <a:pt x="26" y="12"/>
                </a:lnTo>
                <a:lnTo>
                  <a:pt x="28" y="11"/>
                </a:lnTo>
                <a:lnTo>
                  <a:pt x="28" y="11"/>
                </a:lnTo>
                <a:lnTo>
                  <a:pt x="26" y="9"/>
                </a:lnTo>
                <a:lnTo>
                  <a:pt x="25" y="7"/>
                </a:lnTo>
                <a:lnTo>
                  <a:pt x="23" y="7"/>
                </a:lnTo>
                <a:lnTo>
                  <a:pt x="22" y="6"/>
                </a:lnTo>
                <a:lnTo>
                  <a:pt x="22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0" y="3"/>
                </a:lnTo>
                <a:lnTo>
                  <a:pt x="22" y="3"/>
                </a:lnTo>
                <a:lnTo>
                  <a:pt x="22" y="3"/>
                </a:lnTo>
                <a:lnTo>
                  <a:pt x="23" y="1"/>
                </a:lnTo>
                <a:lnTo>
                  <a:pt x="23" y="1"/>
                </a:lnTo>
                <a:lnTo>
                  <a:pt x="23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8" name="Freeform 339"/>
          <p:cNvSpPr>
            <a:spLocks/>
          </p:cNvSpPr>
          <p:nvPr/>
        </p:nvSpPr>
        <p:spPr bwMode="auto">
          <a:xfrm>
            <a:off x="-3604557" y="3155843"/>
            <a:ext cx="583955" cy="262262"/>
          </a:xfrm>
          <a:custGeom>
            <a:avLst/>
            <a:gdLst>
              <a:gd name="T0" fmla="*/ 82 w 111"/>
              <a:gd name="T1" fmla="*/ 2 h 49"/>
              <a:gd name="T2" fmla="*/ 90 w 111"/>
              <a:gd name="T3" fmla="*/ 3 h 49"/>
              <a:gd name="T4" fmla="*/ 100 w 111"/>
              <a:gd name="T5" fmla="*/ 5 h 49"/>
              <a:gd name="T6" fmla="*/ 104 w 111"/>
              <a:gd name="T7" fmla="*/ 5 h 49"/>
              <a:gd name="T8" fmla="*/ 107 w 111"/>
              <a:gd name="T9" fmla="*/ 8 h 49"/>
              <a:gd name="T10" fmla="*/ 106 w 111"/>
              <a:gd name="T11" fmla="*/ 13 h 49"/>
              <a:gd name="T12" fmla="*/ 109 w 111"/>
              <a:gd name="T13" fmla="*/ 19 h 49"/>
              <a:gd name="T14" fmla="*/ 109 w 111"/>
              <a:gd name="T15" fmla="*/ 24 h 49"/>
              <a:gd name="T16" fmla="*/ 106 w 111"/>
              <a:gd name="T17" fmla="*/ 25 h 49"/>
              <a:gd name="T18" fmla="*/ 101 w 111"/>
              <a:gd name="T19" fmla="*/ 24 h 49"/>
              <a:gd name="T20" fmla="*/ 104 w 111"/>
              <a:gd name="T21" fmla="*/ 27 h 49"/>
              <a:gd name="T22" fmla="*/ 101 w 111"/>
              <a:gd name="T23" fmla="*/ 30 h 49"/>
              <a:gd name="T24" fmla="*/ 100 w 111"/>
              <a:gd name="T25" fmla="*/ 35 h 49"/>
              <a:gd name="T26" fmla="*/ 101 w 111"/>
              <a:gd name="T27" fmla="*/ 36 h 49"/>
              <a:gd name="T28" fmla="*/ 95 w 111"/>
              <a:gd name="T29" fmla="*/ 39 h 49"/>
              <a:gd name="T30" fmla="*/ 93 w 111"/>
              <a:gd name="T31" fmla="*/ 43 h 49"/>
              <a:gd name="T32" fmla="*/ 85 w 111"/>
              <a:gd name="T33" fmla="*/ 44 h 49"/>
              <a:gd name="T34" fmla="*/ 78 w 111"/>
              <a:gd name="T35" fmla="*/ 44 h 49"/>
              <a:gd name="T36" fmla="*/ 73 w 111"/>
              <a:gd name="T37" fmla="*/ 47 h 49"/>
              <a:gd name="T38" fmla="*/ 70 w 111"/>
              <a:gd name="T39" fmla="*/ 47 h 49"/>
              <a:gd name="T40" fmla="*/ 62 w 111"/>
              <a:gd name="T41" fmla="*/ 46 h 49"/>
              <a:gd name="T42" fmla="*/ 48 w 111"/>
              <a:gd name="T43" fmla="*/ 44 h 49"/>
              <a:gd name="T44" fmla="*/ 41 w 111"/>
              <a:gd name="T45" fmla="*/ 41 h 49"/>
              <a:gd name="T46" fmla="*/ 40 w 111"/>
              <a:gd name="T47" fmla="*/ 36 h 49"/>
              <a:gd name="T48" fmla="*/ 32 w 111"/>
              <a:gd name="T49" fmla="*/ 38 h 49"/>
              <a:gd name="T50" fmla="*/ 24 w 111"/>
              <a:gd name="T51" fmla="*/ 38 h 49"/>
              <a:gd name="T52" fmla="*/ 19 w 111"/>
              <a:gd name="T53" fmla="*/ 41 h 49"/>
              <a:gd name="T54" fmla="*/ 14 w 111"/>
              <a:gd name="T55" fmla="*/ 39 h 49"/>
              <a:gd name="T56" fmla="*/ 10 w 111"/>
              <a:gd name="T57" fmla="*/ 39 h 49"/>
              <a:gd name="T58" fmla="*/ 3 w 111"/>
              <a:gd name="T59" fmla="*/ 36 h 49"/>
              <a:gd name="T60" fmla="*/ 2 w 111"/>
              <a:gd name="T61" fmla="*/ 35 h 49"/>
              <a:gd name="T62" fmla="*/ 0 w 111"/>
              <a:gd name="T63" fmla="*/ 33 h 49"/>
              <a:gd name="T64" fmla="*/ 3 w 111"/>
              <a:gd name="T65" fmla="*/ 28 h 49"/>
              <a:gd name="T66" fmla="*/ 3 w 111"/>
              <a:gd name="T67" fmla="*/ 27 h 49"/>
              <a:gd name="T68" fmla="*/ 8 w 111"/>
              <a:gd name="T69" fmla="*/ 30 h 49"/>
              <a:gd name="T70" fmla="*/ 10 w 111"/>
              <a:gd name="T71" fmla="*/ 31 h 49"/>
              <a:gd name="T72" fmla="*/ 13 w 111"/>
              <a:gd name="T73" fmla="*/ 30 h 49"/>
              <a:gd name="T74" fmla="*/ 18 w 111"/>
              <a:gd name="T75" fmla="*/ 28 h 49"/>
              <a:gd name="T76" fmla="*/ 21 w 111"/>
              <a:gd name="T77" fmla="*/ 30 h 49"/>
              <a:gd name="T78" fmla="*/ 25 w 111"/>
              <a:gd name="T79" fmla="*/ 30 h 49"/>
              <a:gd name="T80" fmla="*/ 32 w 111"/>
              <a:gd name="T81" fmla="*/ 27 h 49"/>
              <a:gd name="T82" fmla="*/ 40 w 111"/>
              <a:gd name="T83" fmla="*/ 25 h 49"/>
              <a:gd name="T84" fmla="*/ 44 w 111"/>
              <a:gd name="T85" fmla="*/ 25 h 49"/>
              <a:gd name="T86" fmla="*/ 48 w 111"/>
              <a:gd name="T87" fmla="*/ 27 h 49"/>
              <a:gd name="T88" fmla="*/ 51 w 111"/>
              <a:gd name="T89" fmla="*/ 28 h 49"/>
              <a:gd name="T90" fmla="*/ 49 w 111"/>
              <a:gd name="T91" fmla="*/ 24 h 49"/>
              <a:gd name="T92" fmla="*/ 49 w 111"/>
              <a:gd name="T93" fmla="*/ 19 h 49"/>
              <a:gd name="T94" fmla="*/ 52 w 111"/>
              <a:gd name="T95" fmla="*/ 14 h 49"/>
              <a:gd name="T96" fmla="*/ 57 w 111"/>
              <a:gd name="T97" fmla="*/ 11 h 49"/>
              <a:gd name="T98" fmla="*/ 60 w 111"/>
              <a:gd name="T99" fmla="*/ 9 h 49"/>
              <a:gd name="T100" fmla="*/ 62 w 111"/>
              <a:gd name="T101" fmla="*/ 5 h 49"/>
              <a:gd name="T102" fmla="*/ 66 w 111"/>
              <a:gd name="T103" fmla="*/ 8 h 49"/>
              <a:gd name="T104" fmla="*/ 73 w 111"/>
              <a:gd name="T105" fmla="*/ 8 h 49"/>
              <a:gd name="T106" fmla="*/ 79 w 111"/>
              <a:gd name="T107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49">
                <a:moveTo>
                  <a:pt x="79" y="0"/>
                </a:moveTo>
                <a:lnTo>
                  <a:pt x="81" y="0"/>
                </a:lnTo>
                <a:lnTo>
                  <a:pt x="82" y="2"/>
                </a:lnTo>
                <a:lnTo>
                  <a:pt x="82" y="2"/>
                </a:lnTo>
                <a:lnTo>
                  <a:pt x="82" y="2"/>
                </a:lnTo>
                <a:lnTo>
                  <a:pt x="84" y="2"/>
                </a:lnTo>
                <a:lnTo>
                  <a:pt x="84" y="2"/>
                </a:lnTo>
                <a:lnTo>
                  <a:pt x="85" y="2"/>
                </a:lnTo>
                <a:lnTo>
                  <a:pt x="89" y="3"/>
                </a:lnTo>
                <a:lnTo>
                  <a:pt x="90" y="3"/>
                </a:lnTo>
                <a:lnTo>
                  <a:pt x="90" y="3"/>
                </a:lnTo>
                <a:lnTo>
                  <a:pt x="92" y="3"/>
                </a:lnTo>
                <a:lnTo>
                  <a:pt x="95" y="5"/>
                </a:lnTo>
                <a:lnTo>
                  <a:pt x="96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3" y="5"/>
                </a:lnTo>
                <a:lnTo>
                  <a:pt x="104" y="5"/>
                </a:lnTo>
                <a:lnTo>
                  <a:pt x="104" y="6"/>
                </a:lnTo>
                <a:lnTo>
                  <a:pt x="106" y="6"/>
                </a:lnTo>
                <a:lnTo>
                  <a:pt x="107" y="6"/>
                </a:lnTo>
                <a:lnTo>
                  <a:pt x="107" y="8"/>
                </a:lnTo>
                <a:lnTo>
                  <a:pt x="107" y="8"/>
                </a:lnTo>
                <a:lnTo>
                  <a:pt x="107" y="8"/>
                </a:lnTo>
                <a:lnTo>
                  <a:pt x="107" y="9"/>
                </a:lnTo>
                <a:lnTo>
                  <a:pt x="107" y="9"/>
                </a:lnTo>
                <a:lnTo>
                  <a:pt x="106" y="11"/>
                </a:lnTo>
                <a:lnTo>
                  <a:pt x="106" y="13"/>
                </a:lnTo>
                <a:lnTo>
                  <a:pt x="107" y="16"/>
                </a:lnTo>
                <a:lnTo>
                  <a:pt x="109" y="17"/>
                </a:lnTo>
                <a:lnTo>
                  <a:pt x="109" y="19"/>
                </a:lnTo>
                <a:lnTo>
                  <a:pt x="111" y="19"/>
                </a:lnTo>
                <a:lnTo>
                  <a:pt x="109" y="19"/>
                </a:lnTo>
                <a:lnTo>
                  <a:pt x="109" y="20"/>
                </a:lnTo>
                <a:lnTo>
                  <a:pt x="109" y="22"/>
                </a:lnTo>
                <a:lnTo>
                  <a:pt x="109" y="22"/>
                </a:lnTo>
                <a:lnTo>
                  <a:pt x="109" y="22"/>
                </a:lnTo>
                <a:lnTo>
                  <a:pt x="109" y="24"/>
                </a:lnTo>
                <a:lnTo>
                  <a:pt x="109" y="24"/>
                </a:lnTo>
                <a:lnTo>
                  <a:pt x="107" y="25"/>
                </a:lnTo>
                <a:lnTo>
                  <a:pt x="106" y="25"/>
                </a:lnTo>
                <a:lnTo>
                  <a:pt x="106" y="25"/>
                </a:lnTo>
                <a:lnTo>
                  <a:pt x="106" y="25"/>
                </a:lnTo>
                <a:lnTo>
                  <a:pt x="104" y="25"/>
                </a:lnTo>
                <a:lnTo>
                  <a:pt x="103" y="24"/>
                </a:lnTo>
                <a:lnTo>
                  <a:pt x="103" y="24"/>
                </a:lnTo>
                <a:lnTo>
                  <a:pt x="103" y="24"/>
                </a:lnTo>
                <a:lnTo>
                  <a:pt x="101" y="24"/>
                </a:lnTo>
                <a:lnTo>
                  <a:pt x="101" y="25"/>
                </a:lnTo>
                <a:lnTo>
                  <a:pt x="100" y="25"/>
                </a:lnTo>
                <a:lnTo>
                  <a:pt x="100" y="25"/>
                </a:lnTo>
                <a:lnTo>
                  <a:pt x="103" y="27"/>
                </a:lnTo>
                <a:lnTo>
                  <a:pt x="104" y="27"/>
                </a:lnTo>
                <a:lnTo>
                  <a:pt x="103" y="28"/>
                </a:lnTo>
                <a:lnTo>
                  <a:pt x="103" y="28"/>
                </a:lnTo>
                <a:lnTo>
                  <a:pt x="103" y="30"/>
                </a:lnTo>
                <a:lnTo>
                  <a:pt x="101" y="30"/>
                </a:lnTo>
                <a:lnTo>
                  <a:pt x="101" y="30"/>
                </a:lnTo>
                <a:lnTo>
                  <a:pt x="100" y="30"/>
                </a:lnTo>
                <a:lnTo>
                  <a:pt x="101" y="33"/>
                </a:lnTo>
                <a:lnTo>
                  <a:pt x="101" y="33"/>
                </a:lnTo>
                <a:lnTo>
                  <a:pt x="100" y="33"/>
                </a:lnTo>
                <a:lnTo>
                  <a:pt x="100" y="35"/>
                </a:lnTo>
                <a:lnTo>
                  <a:pt x="101" y="35"/>
                </a:lnTo>
                <a:lnTo>
                  <a:pt x="101" y="35"/>
                </a:lnTo>
                <a:lnTo>
                  <a:pt x="101" y="36"/>
                </a:lnTo>
                <a:lnTo>
                  <a:pt x="101" y="36"/>
                </a:lnTo>
                <a:lnTo>
                  <a:pt x="101" y="36"/>
                </a:lnTo>
                <a:lnTo>
                  <a:pt x="101" y="38"/>
                </a:lnTo>
                <a:lnTo>
                  <a:pt x="100" y="38"/>
                </a:lnTo>
                <a:lnTo>
                  <a:pt x="100" y="38"/>
                </a:lnTo>
                <a:lnTo>
                  <a:pt x="98" y="38"/>
                </a:lnTo>
                <a:lnTo>
                  <a:pt x="95" y="39"/>
                </a:lnTo>
                <a:lnTo>
                  <a:pt x="95" y="39"/>
                </a:lnTo>
                <a:lnTo>
                  <a:pt x="93" y="41"/>
                </a:lnTo>
                <a:lnTo>
                  <a:pt x="93" y="43"/>
                </a:lnTo>
                <a:lnTo>
                  <a:pt x="93" y="43"/>
                </a:lnTo>
                <a:lnTo>
                  <a:pt x="93" y="43"/>
                </a:lnTo>
                <a:lnTo>
                  <a:pt x="90" y="43"/>
                </a:lnTo>
                <a:lnTo>
                  <a:pt x="90" y="43"/>
                </a:lnTo>
                <a:lnTo>
                  <a:pt x="89" y="43"/>
                </a:lnTo>
                <a:lnTo>
                  <a:pt x="87" y="44"/>
                </a:lnTo>
                <a:lnTo>
                  <a:pt x="85" y="44"/>
                </a:lnTo>
                <a:lnTo>
                  <a:pt x="82" y="44"/>
                </a:lnTo>
                <a:lnTo>
                  <a:pt x="79" y="44"/>
                </a:lnTo>
                <a:lnTo>
                  <a:pt x="79" y="44"/>
                </a:lnTo>
                <a:lnTo>
                  <a:pt x="78" y="44"/>
                </a:lnTo>
                <a:lnTo>
                  <a:pt x="78" y="44"/>
                </a:lnTo>
                <a:lnTo>
                  <a:pt x="78" y="46"/>
                </a:lnTo>
                <a:lnTo>
                  <a:pt x="76" y="46"/>
                </a:lnTo>
                <a:lnTo>
                  <a:pt x="74" y="47"/>
                </a:lnTo>
                <a:lnTo>
                  <a:pt x="74" y="47"/>
                </a:lnTo>
                <a:lnTo>
                  <a:pt x="73" y="47"/>
                </a:lnTo>
                <a:lnTo>
                  <a:pt x="73" y="49"/>
                </a:lnTo>
                <a:lnTo>
                  <a:pt x="73" y="47"/>
                </a:lnTo>
                <a:lnTo>
                  <a:pt x="71" y="47"/>
                </a:lnTo>
                <a:lnTo>
                  <a:pt x="71" y="47"/>
                </a:lnTo>
                <a:lnTo>
                  <a:pt x="70" y="47"/>
                </a:lnTo>
                <a:lnTo>
                  <a:pt x="66" y="47"/>
                </a:lnTo>
                <a:lnTo>
                  <a:pt x="65" y="47"/>
                </a:lnTo>
                <a:lnTo>
                  <a:pt x="63" y="46"/>
                </a:lnTo>
                <a:lnTo>
                  <a:pt x="63" y="46"/>
                </a:lnTo>
                <a:lnTo>
                  <a:pt x="62" y="46"/>
                </a:lnTo>
                <a:lnTo>
                  <a:pt x="60" y="46"/>
                </a:lnTo>
                <a:lnTo>
                  <a:pt x="57" y="46"/>
                </a:lnTo>
                <a:lnTo>
                  <a:pt x="55" y="46"/>
                </a:lnTo>
                <a:lnTo>
                  <a:pt x="54" y="46"/>
                </a:lnTo>
                <a:lnTo>
                  <a:pt x="48" y="44"/>
                </a:lnTo>
                <a:lnTo>
                  <a:pt x="46" y="44"/>
                </a:lnTo>
                <a:lnTo>
                  <a:pt x="44" y="44"/>
                </a:lnTo>
                <a:lnTo>
                  <a:pt x="43" y="43"/>
                </a:lnTo>
                <a:lnTo>
                  <a:pt x="41" y="43"/>
                </a:lnTo>
                <a:lnTo>
                  <a:pt x="41" y="41"/>
                </a:lnTo>
                <a:lnTo>
                  <a:pt x="40" y="41"/>
                </a:lnTo>
                <a:lnTo>
                  <a:pt x="38" y="38"/>
                </a:lnTo>
                <a:lnTo>
                  <a:pt x="38" y="38"/>
                </a:lnTo>
                <a:lnTo>
                  <a:pt x="38" y="36"/>
                </a:lnTo>
                <a:lnTo>
                  <a:pt x="40" y="36"/>
                </a:lnTo>
                <a:lnTo>
                  <a:pt x="40" y="36"/>
                </a:lnTo>
                <a:lnTo>
                  <a:pt x="38" y="36"/>
                </a:lnTo>
                <a:lnTo>
                  <a:pt x="37" y="36"/>
                </a:lnTo>
                <a:lnTo>
                  <a:pt x="33" y="38"/>
                </a:lnTo>
                <a:lnTo>
                  <a:pt x="32" y="38"/>
                </a:lnTo>
                <a:lnTo>
                  <a:pt x="30" y="38"/>
                </a:lnTo>
                <a:lnTo>
                  <a:pt x="29" y="38"/>
                </a:lnTo>
                <a:lnTo>
                  <a:pt x="29" y="38"/>
                </a:lnTo>
                <a:lnTo>
                  <a:pt x="25" y="38"/>
                </a:lnTo>
                <a:lnTo>
                  <a:pt x="24" y="38"/>
                </a:lnTo>
                <a:lnTo>
                  <a:pt x="22" y="39"/>
                </a:lnTo>
                <a:lnTo>
                  <a:pt x="22" y="41"/>
                </a:lnTo>
                <a:lnTo>
                  <a:pt x="22" y="41"/>
                </a:lnTo>
                <a:lnTo>
                  <a:pt x="21" y="41"/>
                </a:lnTo>
                <a:lnTo>
                  <a:pt x="19" y="41"/>
                </a:lnTo>
                <a:lnTo>
                  <a:pt x="18" y="41"/>
                </a:lnTo>
                <a:lnTo>
                  <a:pt x="18" y="39"/>
                </a:lnTo>
                <a:lnTo>
                  <a:pt x="16" y="39"/>
                </a:lnTo>
                <a:lnTo>
                  <a:pt x="14" y="39"/>
                </a:lnTo>
                <a:lnTo>
                  <a:pt x="14" y="39"/>
                </a:lnTo>
                <a:lnTo>
                  <a:pt x="14" y="39"/>
                </a:lnTo>
                <a:lnTo>
                  <a:pt x="13" y="38"/>
                </a:lnTo>
                <a:lnTo>
                  <a:pt x="13" y="38"/>
                </a:lnTo>
                <a:lnTo>
                  <a:pt x="10" y="39"/>
                </a:lnTo>
                <a:lnTo>
                  <a:pt x="10" y="39"/>
                </a:lnTo>
                <a:lnTo>
                  <a:pt x="7" y="39"/>
                </a:lnTo>
                <a:lnTo>
                  <a:pt x="5" y="38"/>
                </a:lnTo>
                <a:lnTo>
                  <a:pt x="5" y="38"/>
                </a:lnTo>
                <a:lnTo>
                  <a:pt x="5" y="38"/>
                </a:lnTo>
                <a:lnTo>
                  <a:pt x="3" y="36"/>
                </a:lnTo>
                <a:lnTo>
                  <a:pt x="2" y="36"/>
                </a:lnTo>
                <a:lnTo>
                  <a:pt x="2" y="36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2" y="35"/>
                </a:lnTo>
                <a:lnTo>
                  <a:pt x="0" y="35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lnTo>
                  <a:pt x="2" y="30"/>
                </a:lnTo>
                <a:lnTo>
                  <a:pt x="2" y="28"/>
                </a:lnTo>
                <a:lnTo>
                  <a:pt x="0" y="28"/>
                </a:ln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5" y="27"/>
                </a:lnTo>
                <a:lnTo>
                  <a:pt x="7" y="28"/>
                </a:lnTo>
                <a:lnTo>
                  <a:pt x="8" y="28"/>
                </a:lnTo>
                <a:lnTo>
                  <a:pt x="8" y="28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10" y="30"/>
                </a:lnTo>
                <a:lnTo>
                  <a:pt x="10" y="30"/>
                </a:lnTo>
                <a:lnTo>
                  <a:pt x="10" y="31"/>
                </a:lnTo>
                <a:lnTo>
                  <a:pt x="10" y="31"/>
                </a:lnTo>
                <a:lnTo>
                  <a:pt x="11" y="31"/>
                </a:lnTo>
                <a:lnTo>
                  <a:pt x="11" y="31"/>
                </a:lnTo>
                <a:lnTo>
                  <a:pt x="13" y="30"/>
                </a:lnTo>
                <a:lnTo>
                  <a:pt x="13" y="30"/>
                </a:lnTo>
                <a:lnTo>
                  <a:pt x="13" y="27"/>
                </a:lnTo>
                <a:lnTo>
                  <a:pt x="14" y="27"/>
                </a:lnTo>
                <a:lnTo>
                  <a:pt x="14" y="27"/>
                </a:lnTo>
                <a:lnTo>
                  <a:pt x="18" y="27"/>
                </a:lnTo>
                <a:lnTo>
                  <a:pt x="18" y="28"/>
                </a:lnTo>
                <a:lnTo>
                  <a:pt x="19" y="28"/>
                </a:lnTo>
                <a:lnTo>
                  <a:pt x="19" y="28"/>
                </a:lnTo>
                <a:lnTo>
                  <a:pt x="21" y="28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5" y="30"/>
                </a:lnTo>
                <a:lnTo>
                  <a:pt x="25" y="30"/>
                </a:lnTo>
                <a:lnTo>
                  <a:pt x="27" y="28"/>
                </a:lnTo>
                <a:lnTo>
                  <a:pt x="27" y="28"/>
                </a:lnTo>
                <a:lnTo>
                  <a:pt x="29" y="28"/>
                </a:lnTo>
                <a:lnTo>
                  <a:pt x="30" y="27"/>
                </a:lnTo>
                <a:lnTo>
                  <a:pt x="32" y="27"/>
                </a:lnTo>
                <a:lnTo>
                  <a:pt x="40" y="25"/>
                </a:lnTo>
                <a:lnTo>
                  <a:pt x="40" y="25"/>
                </a:lnTo>
                <a:lnTo>
                  <a:pt x="40" y="24"/>
                </a:lnTo>
                <a:lnTo>
                  <a:pt x="40" y="24"/>
                </a:lnTo>
                <a:lnTo>
                  <a:pt x="40" y="25"/>
                </a:lnTo>
                <a:lnTo>
                  <a:pt x="41" y="25"/>
                </a:lnTo>
                <a:lnTo>
                  <a:pt x="43" y="25"/>
                </a:lnTo>
                <a:lnTo>
                  <a:pt x="43" y="25"/>
                </a:lnTo>
                <a:lnTo>
                  <a:pt x="44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8" y="27"/>
                </a:lnTo>
                <a:lnTo>
                  <a:pt x="49" y="28"/>
                </a:lnTo>
                <a:lnTo>
                  <a:pt x="51" y="28"/>
                </a:lnTo>
                <a:lnTo>
                  <a:pt x="51" y="28"/>
                </a:lnTo>
                <a:lnTo>
                  <a:pt x="51" y="28"/>
                </a:lnTo>
                <a:lnTo>
                  <a:pt x="51" y="27"/>
                </a:lnTo>
                <a:lnTo>
                  <a:pt x="51" y="25"/>
                </a:lnTo>
                <a:lnTo>
                  <a:pt x="51" y="25"/>
                </a:lnTo>
                <a:lnTo>
                  <a:pt x="51" y="24"/>
                </a:lnTo>
                <a:lnTo>
                  <a:pt x="49" y="24"/>
                </a:lnTo>
                <a:lnTo>
                  <a:pt x="49" y="24"/>
                </a:lnTo>
                <a:lnTo>
                  <a:pt x="49" y="24"/>
                </a:lnTo>
                <a:lnTo>
                  <a:pt x="51" y="22"/>
                </a:lnTo>
                <a:lnTo>
                  <a:pt x="51" y="20"/>
                </a:lnTo>
                <a:lnTo>
                  <a:pt x="49" y="19"/>
                </a:lnTo>
                <a:lnTo>
                  <a:pt x="48" y="17"/>
                </a:lnTo>
                <a:lnTo>
                  <a:pt x="48" y="17"/>
                </a:lnTo>
                <a:lnTo>
                  <a:pt x="48" y="16"/>
                </a:lnTo>
                <a:lnTo>
                  <a:pt x="49" y="16"/>
                </a:lnTo>
                <a:lnTo>
                  <a:pt x="52" y="14"/>
                </a:lnTo>
                <a:lnTo>
                  <a:pt x="52" y="14"/>
                </a:lnTo>
                <a:lnTo>
                  <a:pt x="54" y="14"/>
                </a:lnTo>
                <a:lnTo>
                  <a:pt x="55" y="13"/>
                </a:lnTo>
                <a:lnTo>
                  <a:pt x="55" y="13"/>
                </a:lnTo>
                <a:lnTo>
                  <a:pt x="57" y="11"/>
                </a:lnTo>
                <a:lnTo>
                  <a:pt x="57" y="8"/>
                </a:lnTo>
                <a:lnTo>
                  <a:pt x="57" y="8"/>
                </a:lnTo>
                <a:lnTo>
                  <a:pt x="57" y="8"/>
                </a:lnTo>
                <a:lnTo>
                  <a:pt x="60" y="9"/>
                </a:lnTo>
                <a:lnTo>
                  <a:pt x="60" y="9"/>
                </a:lnTo>
                <a:lnTo>
                  <a:pt x="62" y="9"/>
                </a:lnTo>
                <a:lnTo>
                  <a:pt x="62" y="8"/>
                </a:lnTo>
                <a:lnTo>
                  <a:pt x="62" y="8"/>
                </a:lnTo>
                <a:lnTo>
                  <a:pt x="62" y="6"/>
                </a:lnTo>
                <a:lnTo>
                  <a:pt x="62" y="5"/>
                </a:lnTo>
                <a:lnTo>
                  <a:pt x="62" y="5"/>
                </a:lnTo>
                <a:lnTo>
                  <a:pt x="63" y="5"/>
                </a:lnTo>
                <a:lnTo>
                  <a:pt x="63" y="6"/>
                </a:lnTo>
                <a:lnTo>
                  <a:pt x="65" y="6"/>
                </a:lnTo>
                <a:lnTo>
                  <a:pt x="66" y="8"/>
                </a:lnTo>
                <a:lnTo>
                  <a:pt x="68" y="8"/>
                </a:lnTo>
                <a:lnTo>
                  <a:pt x="71" y="8"/>
                </a:lnTo>
                <a:lnTo>
                  <a:pt x="71" y="8"/>
                </a:lnTo>
                <a:lnTo>
                  <a:pt x="73" y="8"/>
                </a:lnTo>
                <a:lnTo>
                  <a:pt x="73" y="8"/>
                </a:lnTo>
                <a:lnTo>
                  <a:pt x="74" y="8"/>
                </a:lnTo>
                <a:lnTo>
                  <a:pt x="76" y="6"/>
                </a:lnTo>
                <a:lnTo>
                  <a:pt x="76" y="5"/>
                </a:lnTo>
                <a:lnTo>
                  <a:pt x="78" y="5"/>
                </a:lnTo>
                <a:lnTo>
                  <a:pt x="79" y="5"/>
                </a:lnTo>
                <a:lnTo>
                  <a:pt x="79" y="3"/>
                </a:lnTo>
                <a:lnTo>
                  <a:pt x="79" y="0"/>
                </a:lnTo>
                <a:lnTo>
                  <a:pt x="79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89" name="Freeform 343"/>
          <p:cNvSpPr>
            <a:spLocks noEditPoints="1"/>
          </p:cNvSpPr>
          <p:nvPr/>
        </p:nvSpPr>
        <p:spPr bwMode="auto">
          <a:xfrm>
            <a:off x="-1021481" y="3899810"/>
            <a:ext cx="236741" cy="219447"/>
          </a:xfrm>
          <a:custGeom>
            <a:avLst/>
            <a:gdLst>
              <a:gd name="T0" fmla="*/ 30 w 45"/>
              <a:gd name="T1" fmla="*/ 11 h 41"/>
              <a:gd name="T2" fmla="*/ 30 w 45"/>
              <a:gd name="T3" fmla="*/ 11 h 41"/>
              <a:gd name="T4" fmla="*/ 22 w 45"/>
              <a:gd name="T5" fmla="*/ 3 h 41"/>
              <a:gd name="T6" fmla="*/ 22 w 45"/>
              <a:gd name="T7" fmla="*/ 4 h 41"/>
              <a:gd name="T8" fmla="*/ 23 w 45"/>
              <a:gd name="T9" fmla="*/ 3 h 41"/>
              <a:gd name="T10" fmla="*/ 22 w 45"/>
              <a:gd name="T11" fmla="*/ 0 h 41"/>
              <a:gd name="T12" fmla="*/ 25 w 45"/>
              <a:gd name="T13" fmla="*/ 1 h 41"/>
              <a:gd name="T14" fmla="*/ 23 w 45"/>
              <a:gd name="T15" fmla="*/ 3 h 41"/>
              <a:gd name="T16" fmla="*/ 23 w 45"/>
              <a:gd name="T17" fmla="*/ 3 h 41"/>
              <a:gd name="T18" fmla="*/ 28 w 45"/>
              <a:gd name="T19" fmla="*/ 4 h 41"/>
              <a:gd name="T20" fmla="*/ 31 w 45"/>
              <a:gd name="T21" fmla="*/ 7 h 41"/>
              <a:gd name="T22" fmla="*/ 28 w 45"/>
              <a:gd name="T23" fmla="*/ 9 h 41"/>
              <a:gd name="T24" fmla="*/ 30 w 45"/>
              <a:gd name="T25" fmla="*/ 12 h 41"/>
              <a:gd name="T26" fmla="*/ 36 w 45"/>
              <a:gd name="T27" fmla="*/ 17 h 41"/>
              <a:gd name="T28" fmla="*/ 36 w 45"/>
              <a:gd name="T29" fmla="*/ 20 h 41"/>
              <a:gd name="T30" fmla="*/ 31 w 45"/>
              <a:gd name="T31" fmla="*/ 22 h 41"/>
              <a:gd name="T32" fmla="*/ 31 w 45"/>
              <a:gd name="T33" fmla="*/ 22 h 41"/>
              <a:gd name="T34" fmla="*/ 34 w 45"/>
              <a:gd name="T35" fmla="*/ 25 h 41"/>
              <a:gd name="T36" fmla="*/ 37 w 45"/>
              <a:gd name="T37" fmla="*/ 26 h 41"/>
              <a:gd name="T38" fmla="*/ 44 w 45"/>
              <a:gd name="T39" fmla="*/ 28 h 41"/>
              <a:gd name="T40" fmla="*/ 42 w 45"/>
              <a:gd name="T41" fmla="*/ 31 h 41"/>
              <a:gd name="T42" fmla="*/ 42 w 45"/>
              <a:gd name="T43" fmla="*/ 31 h 41"/>
              <a:gd name="T44" fmla="*/ 45 w 45"/>
              <a:gd name="T45" fmla="*/ 34 h 41"/>
              <a:gd name="T46" fmla="*/ 42 w 45"/>
              <a:gd name="T47" fmla="*/ 34 h 41"/>
              <a:gd name="T48" fmla="*/ 44 w 45"/>
              <a:gd name="T49" fmla="*/ 36 h 41"/>
              <a:gd name="T50" fmla="*/ 44 w 45"/>
              <a:gd name="T51" fmla="*/ 39 h 41"/>
              <a:gd name="T52" fmla="*/ 39 w 45"/>
              <a:gd name="T53" fmla="*/ 41 h 41"/>
              <a:gd name="T54" fmla="*/ 36 w 45"/>
              <a:gd name="T55" fmla="*/ 36 h 41"/>
              <a:gd name="T56" fmla="*/ 34 w 45"/>
              <a:gd name="T57" fmla="*/ 33 h 41"/>
              <a:gd name="T58" fmla="*/ 34 w 45"/>
              <a:gd name="T59" fmla="*/ 30 h 41"/>
              <a:gd name="T60" fmla="*/ 33 w 45"/>
              <a:gd name="T61" fmla="*/ 28 h 41"/>
              <a:gd name="T62" fmla="*/ 28 w 45"/>
              <a:gd name="T63" fmla="*/ 30 h 41"/>
              <a:gd name="T64" fmla="*/ 25 w 45"/>
              <a:gd name="T65" fmla="*/ 28 h 41"/>
              <a:gd name="T66" fmla="*/ 23 w 45"/>
              <a:gd name="T67" fmla="*/ 26 h 41"/>
              <a:gd name="T68" fmla="*/ 20 w 45"/>
              <a:gd name="T69" fmla="*/ 26 h 41"/>
              <a:gd name="T70" fmla="*/ 15 w 45"/>
              <a:gd name="T71" fmla="*/ 23 h 41"/>
              <a:gd name="T72" fmla="*/ 11 w 45"/>
              <a:gd name="T73" fmla="*/ 20 h 41"/>
              <a:gd name="T74" fmla="*/ 4 w 45"/>
              <a:gd name="T75" fmla="*/ 20 h 41"/>
              <a:gd name="T76" fmla="*/ 4 w 45"/>
              <a:gd name="T77" fmla="*/ 19 h 41"/>
              <a:gd name="T78" fmla="*/ 3 w 45"/>
              <a:gd name="T79" fmla="*/ 14 h 41"/>
              <a:gd name="T80" fmla="*/ 3 w 45"/>
              <a:gd name="T81" fmla="*/ 11 h 41"/>
              <a:gd name="T82" fmla="*/ 3 w 45"/>
              <a:gd name="T83" fmla="*/ 7 h 41"/>
              <a:gd name="T84" fmla="*/ 1 w 45"/>
              <a:gd name="T85" fmla="*/ 4 h 41"/>
              <a:gd name="T86" fmla="*/ 1 w 45"/>
              <a:gd name="T87" fmla="*/ 3 h 41"/>
              <a:gd name="T88" fmla="*/ 6 w 45"/>
              <a:gd name="T89" fmla="*/ 1 h 41"/>
              <a:gd name="T90" fmla="*/ 11 w 45"/>
              <a:gd name="T91" fmla="*/ 1 h 41"/>
              <a:gd name="T92" fmla="*/ 20 w 45"/>
              <a:gd name="T93" fmla="*/ 1 h 41"/>
              <a:gd name="T94" fmla="*/ 20 w 45"/>
              <a:gd name="T9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41">
                <a:moveTo>
                  <a:pt x="30" y="11"/>
                </a:move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lnTo>
                  <a:pt x="30" y="11"/>
                </a:lnTo>
                <a:close/>
                <a:moveTo>
                  <a:pt x="22" y="3"/>
                </a:moveTo>
                <a:lnTo>
                  <a:pt x="22" y="3"/>
                </a:lnTo>
                <a:lnTo>
                  <a:pt x="22" y="3"/>
                </a:lnTo>
                <a:lnTo>
                  <a:pt x="22" y="4"/>
                </a:lnTo>
                <a:lnTo>
                  <a:pt x="22" y="4"/>
                </a:lnTo>
                <a:lnTo>
                  <a:pt x="23" y="4"/>
                </a:lnTo>
                <a:lnTo>
                  <a:pt x="23" y="3"/>
                </a:lnTo>
                <a:lnTo>
                  <a:pt x="23" y="3"/>
                </a:lnTo>
                <a:lnTo>
                  <a:pt x="22" y="3"/>
                </a:lnTo>
                <a:close/>
                <a:moveTo>
                  <a:pt x="22" y="0"/>
                </a:moveTo>
                <a:lnTo>
                  <a:pt x="23" y="0"/>
                </a:lnTo>
                <a:lnTo>
                  <a:pt x="23" y="1"/>
                </a:lnTo>
                <a:lnTo>
                  <a:pt x="25" y="1"/>
                </a:lnTo>
                <a:lnTo>
                  <a:pt x="25" y="1"/>
                </a:lnTo>
                <a:lnTo>
                  <a:pt x="25" y="1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6" y="4"/>
                </a:lnTo>
                <a:lnTo>
                  <a:pt x="28" y="4"/>
                </a:lnTo>
                <a:lnTo>
                  <a:pt x="28" y="4"/>
                </a:lnTo>
                <a:lnTo>
                  <a:pt x="28" y="4"/>
                </a:lnTo>
                <a:lnTo>
                  <a:pt x="30" y="6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28" y="9"/>
                </a:lnTo>
                <a:lnTo>
                  <a:pt x="28" y="9"/>
                </a:lnTo>
                <a:lnTo>
                  <a:pt x="28" y="11"/>
                </a:lnTo>
                <a:lnTo>
                  <a:pt x="30" y="12"/>
                </a:lnTo>
                <a:lnTo>
                  <a:pt x="31" y="14"/>
                </a:lnTo>
                <a:lnTo>
                  <a:pt x="33" y="15"/>
                </a:lnTo>
                <a:lnTo>
                  <a:pt x="36" y="17"/>
                </a:lnTo>
                <a:lnTo>
                  <a:pt x="36" y="19"/>
                </a:lnTo>
                <a:lnTo>
                  <a:pt x="36" y="20"/>
                </a:lnTo>
                <a:lnTo>
                  <a:pt x="36" y="20"/>
                </a:lnTo>
                <a:lnTo>
                  <a:pt x="34" y="20"/>
                </a:lnTo>
                <a:lnTo>
                  <a:pt x="34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1" y="22"/>
                </a:lnTo>
                <a:lnTo>
                  <a:pt x="34" y="23"/>
                </a:lnTo>
                <a:lnTo>
                  <a:pt x="34" y="25"/>
                </a:lnTo>
                <a:lnTo>
                  <a:pt x="36" y="25"/>
                </a:lnTo>
                <a:lnTo>
                  <a:pt x="37" y="26"/>
                </a:lnTo>
                <a:lnTo>
                  <a:pt x="37" y="26"/>
                </a:lnTo>
                <a:lnTo>
                  <a:pt x="39" y="28"/>
                </a:lnTo>
                <a:lnTo>
                  <a:pt x="41" y="28"/>
                </a:lnTo>
                <a:lnTo>
                  <a:pt x="44" y="28"/>
                </a:lnTo>
                <a:lnTo>
                  <a:pt x="44" y="30"/>
                </a:lnTo>
                <a:lnTo>
                  <a:pt x="44" y="30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2" y="31"/>
                </a:lnTo>
                <a:lnTo>
                  <a:pt x="44" y="33"/>
                </a:lnTo>
                <a:lnTo>
                  <a:pt x="44" y="33"/>
                </a:lnTo>
                <a:lnTo>
                  <a:pt x="45" y="34"/>
                </a:lnTo>
                <a:lnTo>
                  <a:pt x="45" y="34"/>
                </a:lnTo>
                <a:lnTo>
                  <a:pt x="44" y="34"/>
                </a:lnTo>
                <a:lnTo>
                  <a:pt x="42" y="34"/>
                </a:lnTo>
                <a:lnTo>
                  <a:pt x="42" y="34"/>
                </a:lnTo>
                <a:lnTo>
                  <a:pt x="42" y="36"/>
                </a:lnTo>
                <a:lnTo>
                  <a:pt x="44" y="36"/>
                </a:lnTo>
                <a:lnTo>
                  <a:pt x="44" y="37"/>
                </a:lnTo>
                <a:lnTo>
                  <a:pt x="44" y="37"/>
                </a:lnTo>
                <a:lnTo>
                  <a:pt x="44" y="39"/>
                </a:lnTo>
                <a:lnTo>
                  <a:pt x="41" y="39"/>
                </a:lnTo>
                <a:lnTo>
                  <a:pt x="39" y="41"/>
                </a:lnTo>
                <a:lnTo>
                  <a:pt x="39" y="41"/>
                </a:lnTo>
                <a:lnTo>
                  <a:pt x="37" y="39"/>
                </a:lnTo>
                <a:lnTo>
                  <a:pt x="37" y="37"/>
                </a:lnTo>
                <a:lnTo>
                  <a:pt x="36" y="36"/>
                </a:lnTo>
                <a:lnTo>
                  <a:pt x="36" y="34"/>
                </a:lnTo>
                <a:lnTo>
                  <a:pt x="36" y="33"/>
                </a:lnTo>
                <a:lnTo>
                  <a:pt x="34" y="33"/>
                </a:lnTo>
                <a:lnTo>
                  <a:pt x="33" y="31"/>
                </a:lnTo>
                <a:lnTo>
                  <a:pt x="34" y="31"/>
                </a:lnTo>
                <a:lnTo>
                  <a:pt x="34" y="30"/>
                </a:lnTo>
                <a:lnTo>
                  <a:pt x="34" y="30"/>
                </a:lnTo>
                <a:lnTo>
                  <a:pt x="33" y="28"/>
                </a:lnTo>
                <a:lnTo>
                  <a:pt x="33" y="28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26" y="28"/>
                </a:lnTo>
                <a:lnTo>
                  <a:pt x="26" y="28"/>
                </a:lnTo>
                <a:lnTo>
                  <a:pt x="25" y="28"/>
                </a:lnTo>
                <a:lnTo>
                  <a:pt x="25" y="28"/>
                </a:lnTo>
                <a:lnTo>
                  <a:pt x="25" y="26"/>
                </a:lnTo>
                <a:lnTo>
                  <a:pt x="23" y="26"/>
                </a:lnTo>
                <a:lnTo>
                  <a:pt x="23" y="25"/>
                </a:lnTo>
                <a:lnTo>
                  <a:pt x="23" y="25"/>
                </a:lnTo>
                <a:lnTo>
                  <a:pt x="20" y="26"/>
                </a:lnTo>
                <a:lnTo>
                  <a:pt x="19" y="26"/>
                </a:lnTo>
                <a:lnTo>
                  <a:pt x="19" y="25"/>
                </a:lnTo>
                <a:lnTo>
                  <a:pt x="15" y="23"/>
                </a:lnTo>
                <a:lnTo>
                  <a:pt x="14" y="22"/>
                </a:lnTo>
                <a:lnTo>
                  <a:pt x="12" y="20"/>
                </a:lnTo>
                <a:lnTo>
                  <a:pt x="11" y="20"/>
                </a:lnTo>
                <a:lnTo>
                  <a:pt x="8" y="22"/>
                </a:lnTo>
                <a:lnTo>
                  <a:pt x="8" y="20"/>
                </a:lnTo>
                <a:lnTo>
                  <a:pt x="4" y="20"/>
                </a:lnTo>
                <a:lnTo>
                  <a:pt x="3" y="19"/>
                </a:lnTo>
                <a:lnTo>
                  <a:pt x="3" y="19"/>
                </a:lnTo>
                <a:lnTo>
                  <a:pt x="4" y="19"/>
                </a:lnTo>
                <a:lnTo>
                  <a:pt x="3" y="17"/>
                </a:lnTo>
                <a:lnTo>
                  <a:pt x="3" y="15"/>
                </a:lnTo>
                <a:lnTo>
                  <a:pt x="3" y="14"/>
                </a:lnTo>
                <a:lnTo>
                  <a:pt x="1" y="14"/>
                </a:lnTo>
                <a:lnTo>
                  <a:pt x="1" y="12"/>
                </a:lnTo>
                <a:lnTo>
                  <a:pt x="3" y="11"/>
                </a:lnTo>
                <a:lnTo>
                  <a:pt x="4" y="11"/>
                </a:lnTo>
                <a:lnTo>
                  <a:pt x="4" y="9"/>
                </a:lnTo>
                <a:lnTo>
                  <a:pt x="3" y="7"/>
                </a:lnTo>
                <a:lnTo>
                  <a:pt x="3" y="6"/>
                </a:lnTo>
                <a:lnTo>
                  <a:pt x="1" y="4"/>
                </a:lnTo>
                <a:lnTo>
                  <a:pt x="1" y="4"/>
                </a:lnTo>
                <a:lnTo>
                  <a:pt x="0" y="3"/>
                </a:lnTo>
                <a:lnTo>
                  <a:pt x="0" y="3"/>
                </a:lnTo>
                <a:lnTo>
                  <a:pt x="1" y="3"/>
                </a:lnTo>
                <a:lnTo>
                  <a:pt x="3" y="3"/>
                </a:lnTo>
                <a:lnTo>
                  <a:pt x="4" y="1"/>
                </a:lnTo>
                <a:lnTo>
                  <a:pt x="6" y="1"/>
                </a:lnTo>
                <a:lnTo>
                  <a:pt x="9" y="1"/>
                </a:lnTo>
                <a:lnTo>
                  <a:pt x="11" y="1"/>
                </a:lnTo>
                <a:lnTo>
                  <a:pt x="11" y="1"/>
                </a:lnTo>
                <a:lnTo>
                  <a:pt x="15" y="1"/>
                </a:lnTo>
                <a:lnTo>
                  <a:pt x="15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90" name="Freeform 344"/>
          <p:cNvSpPr>
            <a:spLocks/>
          </p:cNvSpPr>
          <p:nvPr/>
        </p:nvSpPr>
        <p:spPr bwMode="auto">
          <a:xfrm>
            <a:off x="-2857518" y="3771357"/>
            <a:ext cx="131523" cy="267613"/>
          </a:xfrm>
          <a:custGeom>
            <a:avLst/>
            <a:gdLst>
              <a:gd name="T0" fmla="*/ 6 w 25"/>
              <a:gd name="T1" fmla="*/ 0 h 50"/>
              <a:gd name="T2" fmla="*/ 6 w 25"/>
              <a:gd name="T3" fmla="*/ 2 h 50"/>
              <a:gd name="T4" fmla="*/ 6 w 25"/>
              <a:gd name="T5" fmla="*/ 3 h 50"/>
              <a:gd name="T6" fmla="*/ 10 w 25"/>
              <a:gd name="T7" fmla="*/ 2 h 50"/>
              <a:gd name="T8" fmla="*/ 11 w 25"/>
              <a:gd name="T9" fmla="*/ 2 h 50"/>
              <a:gd name="T10" fmla="*/ 13 w 25"/>
              <a:gd name="T11" fmla="*/ 3 h 50"/>
              <a:gd name="T12" fmla="*/ 14 w 25"/>
              <a:gd name="T13" fmla="*/ 6 h 50"/>
              <a:gd name="T14" fmla="*/ 18 w 25"/>
              <a:gd name="T15" fmla="*/ 6 h 50"/>
              <a:gd name="T16" fmla="*/ 18 w 25"/>
              <a:gd name="T17" fmla="*/ 11 h 50"/>
              <a:gd name="T18" fmla="*/ 18 w 25"/>
              <a:gd name="T19" fmla="*/ 13 h 50"/>
              <a:gd name="T20" fmla="*/ 18 w 25"/>
              <a:gd name="T21" fmla="*/ 16 h 50"/>
              <a:gd name="T22" fmla="*/ 18 w 25"/>
              <a:gd name="T23" fmla="*/ 19 h 50"/>
              <a:gd name="T24" fmla="*/ 16 w 25"/>
              <a:gd name="T25" fmla="*/ 19 h 50"/>
              <a:gd name="T26" fmla="*/ 18 w 25"/>
              <a:gd name="T27" fmla="*/ 22 h 50"/>
              <a:gd name="T28" fmla="*/ 18 w 25"/>
              <a:gd name="T29" fmla="*/ 25 h 50"/>
              <a:gd name="T30" fmla="*/ 19 w 25"/>
              <a:gd name="T31" fmla="*/ 27 h 50"/>
              <a:gd name="T32" fmla="*/ 21 w 25"/>
              <a:gd name="T33" fmla="*/ 30 h 50"/>
              <a:gd name="T34" fmla="*/ 24 w 25"/>
              <a:gd name="T35" fmla="*/ 30 h 50"/>
              <a:gd name="T36" fmla="*/ 24 w 25"/>
              <a:gd name="T37" fmla="*/ 31 h 50"/>
              <a:gd name="T38" fmla="*/ 24 w 25"/>
              <a:gd name="T39" fmla="*/ 33 h 50"/>
              <a:gd name="T40" fmla="*/ 25 w 25"/>
              <a:gd name="T41" fmla="*/ 35 h 50"/>
              <a:gd name="T42" fmla="*/ 24 w 25"/>
              <a:gd name="T43" fmla="*/ 36 h 50"/>
              <a:gd name="T44" fmla="*/ 22 w 25"/>
              <a:gd name="T45" fmla="*/ 38 h 50"/>
              <a:gd name="T46" fmla="*/ 21 w 25"/>
              <a:gd name="T47" fmla="*/ 39 h 50"/>
              <a:gd name="T48" fmla="*/ 21 w 25"/>
              <a:gd name="T49" fmla="*/ 41 h 50"/>
              <a:gd name="T50" fmla="*/ 19 w 25"/>
              <a:gd name="T51" fmla="*/ 43 h 50"/>
              <a:gd name="T52" fmla="*/ 18 w 25"/>
              <a:gd name="T53" fmla="*/ 44 h 50"/>
              <a:gd name="T54" fmla="*/ 16 w 25"/>
              <a:gd name="T55" fmla="*/ 44 h 50"/>
              <a:gd name="T56" fmla="*/ 14 w 25"/>
              <a:gd name="T57" fmla="*/ 46 h 50"/>
              <a:gd name="T58" fmla="*/ 14 w 25"/>
              <a:gd name="T59" fmla="*/ 46 h 50"/>
              <a:gd name="T60" fmla="*/ 16 w 25"/>
              <a:gd name="T61" fmla="*/ 47 h 50"/>
              <a:gd name="T62" fmla="*/ 14 w 25"/>
              <a:gd name="T63" fmla="*/ 49 h 50"/>
              <a:gd name="T64" fmla="*/ 14 w 25"/>
              <a:gd name="T65" fmla="*/ 49 h 50"/>
              <a:gd name="T66" fmla="*/ 14 w 25"/>
              <a:gd name="T67" fmla="*/ 50 h 50"/>
              <a:gd name="T68" fmla="*/ 13 w 25"/>
              <a:gd name="T69" fmla="*/ 50 h 50"/>
              <a:gd name="T70" fmla="*/ 11 w 25"/>
              <a:gd name="T71" fmla="*/ 50 h 50"/>
              <a:gd name="T72" fmla="*/ 10 w 25"/>
              <a:gd name="T73" fmla="*/ 50 h 50"/>
              <a:gd name="T74" fmla="*/ 10 w 25"/>
              <a:gd name="T75" fmla="*/ 47 h 50"/>
              <a:gd name="T76" fmla="*/ 2 w 25"/>
              <a:gd name="T77" fmla="*/ 41 h 50"/>
              <a:gd name="T78" fmla="*/ 0 w 25"/>
              <a:gd name="T79" fmla="*/ 39 h 50"/>
              <a:gd name="T80" fmla="*/ 0 w 25"/>
              <a:gd name="T81" fmla="*/ 38 h 50"/>
              <a:gd name="T82" fmla="*/ 2 w 25"/>
              <a:gd name="T83" fmla="*/ 39 h 50"/>
              <a:gd name="T84" fmla="*/ 2 w 25"/>
              <a:gd name="T85" fmla="*/ 38 h 50"/>
              <a:gd name="T86" fmla="*/ 0 w 25"/>
              <a:gd name="T87" fmla="*/ 35 h 50"/>
              <a:gd name="T88" fmla="*/ 2 w 25"/>
              <a:gd name="T89" fmla="*/ 30 h 50"/>
              <a:gd name="T90" fmla="*/ 2 w 25"/>
              <a:gd name="T91" fmla="*/ 24 h 50"/>
              <a:gd name="T92" fmla="*/ 2 w 25"/>
              <a:gd name="T93" fmla="*/ 20 h 50"/>
              <a:gd name="T94" fmla="*/ 3 w 25"/>
              <a:gd name="T95" fmla="*/ 17 h 50"/>
              <a:gd name="T96" fmla="*/ 3 w 25"/>
              <a:gd name="T97" fmla="*/ 14 h 50"/>
              <a:gd name="T98" fmla="*/ 0 w 25"/>
              <a:gd name="T99" fmla="*/ 13 h 50"/>
              <a:gd name="T100" fmla="*/ 0 w 25"/>
              <a:gd name="T101" fmla="*/ 11 h 50"/>
              <a:gd name="T102" fmla="*/ 0 w 25"/>
              <a:gd name="T103" fmla="*/ 9 h 50"/>
              <a:gd name="T104" fmla="*/ 2 w 25"/>
              <a:gd name="T105" fmla="*/ 9 h 50"/>
              <a:gd name="T106" fmla="*/ 2 w 25"/>
              <a:gd name="T107" fmla="*/ 9 h 50"/>
              <a:gd name="T108" fmla="*/ 2 w 25"/>
              <a:gd name="T109" fmla="*/ 6 h 50"/>
              <a:gd name="T110" fmla="*/ 0 w 25"/>
              <a:gd name="T111" fmla="*/ 6 h 50"/>
              <a:gd name="T112" fmla="*/ 2 w 25"/>
              <a:gd name="T113" fmla="*/ 3 h 50"/>
              <a:gd name="T114" fmla="*/ 3 w 25"/>
              <a:gd name="T115" fmla="*/ 2 h 50"/>
              <a:gd name="T116" fmla="*/ 5 w 25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" h="50">
                <a:moveTo>
                  <a:pt x="5" y="0"/>
                </a:moveTo>
                <a:lnTo>
                  <a:pt x="6" y="0"/>
                </a:lnTo>
                <a:lnTo>
                  <a:pt x="6" y="0"/>
                </a:lnTo>
                <a:lnTo>
                  <a:pt x="6" y="2"/>
                </a:lnTo>
                <a:lnTo>
                  <a:pt x="6" y="2"/>
                </a:lnTo>
                <a:lnTo>
                  <a:pt x="6" y="3"/>
                </a:lnTo>
                <a:lnTo>
                  <a:pt x="8" y="3"/>
                </a:lnTo>
                <a:lnTo>
                  <a:pt x="10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3" y="3"/>
                </a:lnTo>
                <a:lnTo>
                  <a:pt x="13" y="5"/>
                </a:lnTo>
                <a:lnTo>
                  <a:pt x="14" y="6"/>
                </a:lnTo>
                <a:lnTo>
                  <a:pt x="16" y="6"/>
                </a:lnTo>
                <a:lnTo>
                  <a:pt x="18" y="6"/>
                </a:lnTo>
                <a:lnTo>
                  <a:pt x="18" y="8"/>
                </a:lnTo>
                <a:lnTo>
                  <a:pt x="18" y="11"/>
                </a:lnTo>
                <a:lnTo>
                  <a:pt x="18" y="13"/>
                </a:lnTo>
                <a:lnTo>
                  <a:pt x="18" y="13"/>
                </a:lnTo>
                <a:lnTo>
                  <a:pt x="18" y="13"/>
                </a:lnTo>
                <a:lnTo>
                  <a:pt x="18" y="16"/>
                </a:lnTo>
                <a:lnTo>
                  <a:pt x="18" y="17"/>
                </a:lnTo>
                <a:lnTo>
                  <a:pt x="18" y="19"/>
                </a:lnTo>
                <a:lnTo>
                  <a:pt x="18" y="19"/>
                </a:lnTo>
                <a:lnTo>
                  <a:pt x="16" y="19"/>
                </a:lnTo>
                <a:lnTo>
                  <a:pt x="18" y="22"/>
                </a:lnTo>
                <a:lnTo>
                  <a:pt x="18" y="22"/>
                </a:lnTo>
                <a:lnTo>
                  <a:pt x="18" y="24"/>
                </a:lnTo>
                <a:lnTo>
                  <a:pt x="18" y="25"/>
                </a:lnTo>
                <a:lnTo>
                  <a:pt x="19" y="27"/>
                </a:lnTo>
                <a:lnTo>
                  <a:pt x="19" y="27"/>
                </a:lnTo>
                <a:lnTo>
                  <a:pt x="21" y="30"/>
                </a:lnTo>
                <a:lnTo>
                  <a:pt x="21" y="30"/>
                </a:lnTo>
                <a:lnTo>
                  <a:pt x="22" y="30"/>
                </a:lnTo>
                <a:lnTo>
                  <a:pt x="24" y="30"/>
                </a:lnTo>
                <a:lnTo>
                  <a:pt x="24" y="30"/>
                </a:lnTo>
                <a:lnTo>
                  <a:pt x="24" y="31"/>
                </a:lnTo>
                <a:lnTo>
                  <a:pt x="24" y="31"/>
                </a:lnTo>
                <a:lnTo>
                  <a:pt x="24" y="33"/>
                </a:lnTo>
                <a:lnTo>
                  <a:pt x="25" y="35"/>
                </a:lnTo>
                <a:lnTo>
                  <a:pt x="25" y="35"/>
                </a:lnTo>
                <a:lnTo>
                  <a:pt x="24" y="36"/>
                </a:lnTo>
                <a:lnTo>
                  <a:pt x="24" y="36"/>
                </a:lnTo>
                <a:lnTo>
                  <a:pt x="22" y="38"/>
                </a:lnTo>
                <a:lnTo>
                  <a:pt x="22" y="38"/>
                </a:lnTo>
                <a:lnTo>
                  <a:pt x="21" y="38"/>
                </a:lnTo>
                <a:lnTo>
                  <a:pt x="21" y="39"/>
                </a:lnTo>
                <a:lnTo>
                  <a:pt x="21" y="41"/>
                </a:lnTo>
                <a:lnTo>
                  <a:pt x="21" y="41"/>
                </a:lnTo>
                <a:lnTo>
                  <a:pt x="19" y="43"/>
                </a:lnTo>
                <a:lnTo>
                  <a:pt x="19" y="43"/>
                </a:lnTo>
                <a:lnTo>
                  <a:pt x="19" y="44"/>
                </a:lnTo>
                <a:lnTo>
                  <a:pt x="18" y="44"/>
                </a:lnTo>
                <a:lnTo>
                  <a:pt x="16" y="44"/>
                </a:lnTo>
                <a:lnTo>
                  <a:pt x="16" y="44"/>
                </a:lnTo>
                <a:lnTo>
                  <a:pt x="16" y="46"/>
                </a:lnTo>
                <a:lnTo>
                  <a:pt x="14" y="46"/>
                </a:lnTo>
                <a:lnTo>
                  <a:pt x="14" y="46"/>
                </a:lnTo>
                <a:lnTo>
                  <a:pt x="14" y="46"/>
                </a:lnTo>
                <a:lnTo>
                  <a:pt x="14" y="47"/>
                </a:lnTo>
                <a:lnTo>
                  <a:pt x="16" y="47"/>
                </a:lnTo>
                <a:lnTo>
                  <a:pt x="16" y="49"/>
                </a:lnTo>
                <a:lnTo>
                  <a:pt x="14" y="49"/>
                </a:lnTo>
                <a:lnTo>
                  <a:pt x="14" y="49"/>
                </a:lnTo>
                <a:lnTo>
                  <a:pt x="14" y="49"/>
                </a:lnTo>
                <a:lnTo>
                  <a:pt x="14" y="50"/>
                </a:lnTo>
                <a:lnTo>
                  <a:pt x="14" y="50"/>
                </a:lnTo>
                <a:lnTo>
                  <a:pt x="13" y="50"/>
                </a:lnTo>
                <a:lnTo>
                  <a:pt x="13" y="50"/>
                </a:lnTo>
                <a:lnTo>
                  <a:pt x="11" y="50"/>
                </a:lnTo>
                <a:lnTo>
                  <a:pt x="11" y="50"/>
                </a:lnTo>
                <a:lnTo>
                  <a:pt x="10" y="50"/>
                </a:lnTo>
                <a:lnTo>
                  <a:pt x="10" y="50"/>
                </a:lnTo>
                <a:lnTo>
                  <a:pt x="10" y="49"/>
                </a:lnTo>
                <a:lnTo>
                  <a:pt x="10" y="47"/>
                </a:lnTo>
                <a:lnTo>
                  <a:pt x="8" y="44"/>
                </a:lnTo>
                <a:lnTo>
                  <a:pt x="2" y="41"/>
                </a:lnTo>
                <a:lnTo>
                  <a:pt x="2" y="41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2" y="38"/>
                </a:lnTo>
                <a:lnTo>
                  <a:pt x="2" y="39"/>
                </a:lnTo>
                <a:lnTo>
                  <a:pt x="2" y="38"/>
                </a:lnTo>
                <a:lnTo>
                  <a:pt x="2" y="38"/>
                </a:lnTo>
                <a:lnTo>
                  <a:pt x="0" y="35"/>
                </a:lnTo>
                <a:lnTo>
                  <a:pt x="0" y="35"/>
                </a:lnTo>
                <a:lnTo>
                  <a:pt x="0" y="31"/>
                </a:lnTo>
                <a:lnTo>
                  <a:pt x="2" y="30"/>
                </a:lnTo>
                <a:lnTo>
                  <a:pt x="2" y="27"/>
                </a:lnTo>
                <a:lnTo>
                  <a:pt x="2" y="24"/>
                </a:lnTo>
                <a:lnTo>
                  <a:pt x="2" y="22"/>
                </a:lnTo>
                <a:lnTo>
                  <a:pt x="2" y="20"/>
                </a:lnTo>
                <a:lnTo>
                  <a:pt x="3" y="19"/>
                </a:lnTo>
                <a:lnTo>
                  <a:pt x="3" y="17"/>
                </a:lnTo>
                <a:lnTo>
                  <a:pt x="3" y="17"/>
                </a:lnTo>
                <a:lnTo>
                  <a:pt x="3" y="14"/>
                </a:lnTo>
                <a:lnTo>
                  <a:pt x="2" y="14"/>
                </a:lnTo>
                <a:lnTo>
                  <a:pt x="0" y="13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0" y="9"/>
                </a:lnTo>
                <a:lnTo>
                  <a:pt x="0" y="9"/>
                </a:lnTo>
                <a:lnTo>
                  <a:pt x="2" y="9"/>
                </a:lnTo>
                <a:lnTo>
                  <a:pt x="2" y="9"/>
                </a:lnTo>
                <a:lnTo>
                  <a:pt x="2" y="9"/>
                </a:lnTo>
                <a:lnTo>
                  <a:pt x="2" y="8"/>
                </a:lnTo>
                <a:lnTo>
                  <a:pt x="2" y="6"/>
                </a:lnTo>
                <a:lnTo>
                  <a:pt x="0" y="6"/>
                </a:lnTo>
                <a:lnTo>
                  <a:pt x="0" y="6"/>
                </a:lnTo>
                <a:lnTo>
                  <a:pt x="2" y="5"/>
                </a:lnTo>
                <a:lnTo>
                  <a:pt x="2" y="3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91" name="Freeform 347"/>
          <p:cNvSpPr>
            <a:spLocks/>
          </p:cNvSpPr>
          <p:nvPr/>
        </p:nvSpPr>
        <p:spPr bwMode="auto">
          <a:xfrm>
            <a:off x="272687" y="4151366"/>
            <a:ext cx="1094256" cy="781431"/>
          </a:xfrm>
          <a:custGeom>
            <a:avLst/>
            <a:gdLst>
              <a:gd name="T0" fmla="*/ 157 w 208"/>
              <a:gd name="T1" fmla="*/ 9 h 146"/>
              <a:gd name="T2" fmla="*/ 159 w 208"/>
              <a:gd name="T3" fmla="*/ 14 h 146"/>
              <a:gd name="T4" fmla="*/ 162 w 208"/>
              <a:gd name="T5" fmla="*/ 30 h 146"/>
              <a:gd name="T6" fmla="*/ 178 w 208"/>
              <a:gd name="T7" fmla="*/ 22 h 146"/>
              <a:gd name="T8" fmla="*/ 190 w 208"/>
              <a:gd name="T9" fmla="*/ 17 h 146"/>
              <a:gd name="T10" fmla="*/ 192 w 208"/>
              <a:gd name="T11" fmla="*/ 20 h 146"/>
              <a:gd name="T12" fmla="*/ 201 w 208"/>
              <a:gd name="T13" fmla="*/ 17 h 146"/>
              <a:gd name="T14" fmla="*/ 208 w 208"/>
              <a:gd name="T15" fmla="*/ 20 h 146"/>
              <a:gd name="T16" fmla="*/ 201 w 208"/>
              <a:gd name="T17" fmla="*/ 22 h 146"/>
              <a:gd name="T18" fmla="*/ 195 w 208"/>
              <a:gd name="T19" fmla="*/ 27 h 146"/>
              <a:gd name="T20" fmla="*/ 178 w 208"/>
              <a:gd name="T21" fmla="*/ 27 h 146"/>
              <a:gd name="T22" fmla="*/ 168 w 208"/>
              <a:gd name="T23" fmla="*/ 30 h 146"/>
              <a:gd name="T24" fmla="*/ 159 w 208"/>
              <a:gd name="T25" fmla="*/ 36 h 146"/>
              <a:gd name="T26" fmla="*/ 159 w 208"/>
              <a:gd name="T27" fmla="*/ 44 h 146"/>
              <a:gd name="T28" fmla="*/ 160 w 208"/>
              <a:gd name="T29" fmla="*/ 52 h 146"/>
              <a:gd name="T30" fmla="*/ 159 w 208"/>
              <a:gd name="T31" fmla="*/ 57 h 146"/>
              <a:gd name="T32" fmla="*/ 153 w 208"/>
              <a:gd name="T33" fmla="*/ 64 h 146"/>
              <a:gd name="T34" fmla="*/ 154 w 208"/>
              <a:gd name="T35" fmla="*/ 72 h 146"/>
              <a:gd name="T36" fmla="*/ 137 w 208"/>
              <a:gd name="T37" fmla="*/ 72 h 146"/>
              <a:gd name="T38" fmla="*/ 142 w 208"/>
              <a:gd name="T39" fmla="*/ 85 h 146"/>
              <a:gd name="T40" fmla="*/ 129 w 208"/>
              <a:gd name="T41" fmla="*/ 93 h 146"/>
              <a:gd name="T42" fmla="*/ 126 w 208"/>
              <a:gd name="T43" fmla="*/ 109 h 146"/>
              <a:gd name="T44" fmla="*/ 118 w 208"/>
              <a:gd name="T45" fmla="*/ 109 h 146"/>
              <a:gd name="T46" fmla="*/ 108 w 208"/>
              <a:gd name="T47" fmla="*/ 110 h 146"/>
              <a:gd name="T48" fmla="*/ 105 w 208"/>
              <a:gd name="T49" fmla="*/ 116 h 146"/>
              <a:gd name="T50" fmla="*/ 93 w 208"/>
              <a:gd name="T51" fmla="*/ 116 h 146"/>
              <a:gd name="T52" fmla="*/ 85 w 208"/>
              <a:gd name="T53" fmla="*/ 123 h 146"/>
              <a:gd name="T54" fmla="*/ 83 w 208"/>
              <a:gd name="T55" fmla="*/ 137 h 146"/>
              <a:gd name="T56" fmla="*/ 72 w 208"/>
              <a:gd name="T57" fmla="*/ 143 h 146"/>
              <a:gd name="T58" fmla="*/ 56 w 208"/>
              <a:gd name="T59" fmla="*/ 145 h 146"/>
              <a:gd name="T60" fmla="*/ 30 w 208"/>
              <a:gd name="T61" fmla="*/ 146 h 146"/>
              <a:gd name="T62" fmla="*/ 12 w 208"/>
              <a:gd name="T63" fmla="*/ 132 h 146"/>
              <a:gd name="T64" fmla="*/ 12 w 208"/>
              <a:gd name="T65" fmla="*/ 115 h 146"/>
              <a:gd name="T66" fmla="*/ 4 w 208"/>
              <a:gd name="T67" fmla="*/ 105 h 146"/>
              <a:gd name="T68" fmla="*/ 1 w 208"/>
              <a:gd name="T69" fmla="*/ 88 h 146"/>
              <a:gd name="T70" fmla="*/ 3 w 208"/>
              <a:gd name="T71" fmla="*/ 80 h 146"/>
              <a:gd name="T72" fmla="*/ 3 w 208"/>
              <a:gd name="T73" fmla="*/ 69 h 146"/>
              <a:gd name="T74" fmla="*/ 4 w 208"/>
              <a:gd name="T75" fmla="*/ 64 h 146"/>
              <a:gd name="T76" fmla="*/ 9 w 208"/>
              <a:gd name="T77" fmla="*/ 60 h 146"/>
              <a:gd name="T78" fmla="*/ 9 w 208"/>
              <a:gd name="T79" fmla="*/ 53 h 146"/>
              <a:gd name="T80" fmla="*/ 12 w 208"/>
              <a:gd name="T81" fmla="*/ 49 h 146"/>
              <a:gd name="T82" fmla="*/ 19 w 208"/>
              <a:gd name="T83" fmla="*/ 50 h 146"/>
              <a:gd name="T84" fmla="*/ 26 w 208"/>
              <a:gd name="T85" fmla="*/ 55 h 146"/>
              <a:gd name="T86" fmla="*/ 33 w 208"/>
              <a:gd name="T87" fmla="*/ 53 h 146"/>
              <a:gd name="T88" fmla="*/ 39 w 208"/>
              <a:gd name="T89" fmla="*/ 46 h 146"/>
              <a:gd name="T90" fmla="*/ 47 w 208"/>
              <a:gd name="T91" fmla="*/ 41 h 146"/>
              <a:gd name="T92" fmla="*/ 53 w 208"/>
              <a:gd name="T93" fmla="*/ 39 h 146"/>
              <a:gd name="T94" fmla="*/ 63 w 208"/>
              <a:gd name="T95" fmla="*/ 24 h 146"/>
              <a:gd name="T96" fmla="*/ 75 w 208"/>
              <a:gd name="T97" fmla="*/ 17 h 146"/>
              <a:gd name="T98" fmla="*/ 86 w 208"/>
              <a:gd name="T99" fmla="*/ 19 h 146"/>
              <a:gd name="T100" fmla="*/ 102 w 208"/>
              <a:gd name="T101" fmla="*/ 20 h 146"/>
              <a:gd name="T102" fmla="*/ 107 w 208"/>
              <a:gd name="T103" fmla="*/ 24 h 146"/>
              <a:gd name="T104" fmla="*/ 115 w 208"/>
              <a:gd name="T105" fmla="*/ 22 h 146"/>
              <a:gd name="T106" fmla="*/ 121 w 208"/>
              <a:gd name="T107" fmla="*/ 19 h 146"/>
              <a:gd name="T108" fmla="*/ 127 w 208"/>
              <a:gd name="T109" fmla="*/ 22 h 146"/>
              <a:gd name="T110" fmla="*/ 131 w 208"/>
              <a:gd name="T111" fmla="*/ 16 h 146"/>
              <a:gd name="T112" fmla="*/ 140 w 208"/>
              <a:gd name="T113" fmla="*/ 14 h 146"/>
              <a:gd name="T114" fmla="*/ 143 w 208"/>
              <a:gd name="T115" fmla="*/ 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8" h="146">
                <a:moveTo>
                  <a:pt x="151" y="0"/>
                </a:moveTo>
                <a:lnTo>
                  <a:pt x="153" y="1"/>
                </a:lnTo>
                <a:lnTo>
                  <a:pt x="156" y="3"/>
                </a:lnTo>
                <a:lnTo>
                  <a:pt x="157" y="5"/>
                </a:lnTo>
                <a:lnTo>
                  <a:pt x="156" y="8"/>
                </a:lnTo>
                <a:lnTo>
                  <a:pt x="156" y="9"/>
                </a:lnTo>
                <a:lnTo>
                  <a:pt x="157" y="9"/>
                </a:lnTo>
                <a:lnTo>
                  <a:pt x="157" y="9"/>
                </a:lnTo>
                <a:lnTo>
                  <a:pt x="159" y="9"/>
                </a:lnTo>
                <a:lnTo>
                  <a:pt x="160" y="9"/>
                </a:lnTo>
                <a:lnTo>
                  <a:pt x="160" y="9"/>
                </a:lnTo>
                <a:lnTo>
                  <a:pt x="160" y="11"/>
                </a:lnTo>
                <a:lnTo>
                  <a:pt x="160" y="11"/>
                </a:lnTo>
                <a:lnTo>
                  <a:pt x="159" y="14"/>
                </a:lnTo>
                <a:lnTo>
                  <a:pt x="159" y="17"/>
                </a:lnTo>
                <a:lnTo>
                  <a:pt x="159" y="20"/>
                </a:lnTo>
                <a:lnTo>
                  <a:pt x="159" y="22"/>
                </a:lnTo>
                <a:lnTo>
                  <a:pt x="159" y="24"/>
                </a:lnTo>
                <a:lnTo>
                  <a:pt x="160" y="27"/>
                </a:lnTo>
                <a:lnTo>
                  <a:pt x="160" y="28"/>
                </a:lnTo>
                <a:lnTo>
                  <a:pt x="162" y="30"/>
                </a:lnTo>
                <a:lnTo>
                  <a:pt x="162" y="30"/>
                </a:lnTo>
                <a:lnTo>
                  <a:pt x="164" y="30"/>
                </a:lnTo>
                <a:lnTo>
                  <a:pt x="165" y="28"/>
                </a:lnTo>
                <a:lnTo>
                  <a:pt x="168" y="27"/>
                </a:lnTo>
                <a:lnTo>
                  <a:pt x="172" y="25"/>
                </a:lnTo>
                <a:lnTo>
                  <a:pt x="176" y="24"/>
                </a:lnTo>
                <a:lnTo>
                  <a:pt x="178" y="22"/>
                </a:lnTo>
                <a:lnTo>
                  <a:pt x="179" y="20"/>
                </a:lnTo>
                <a:lnTo>
                  <a:pt x="184" y="17"/>
                </a:lnTo>
                <a:lnTo>
                  <a:pt x="187" y="17"/>
                </a:lnTo>
                <a:lnTo>
                  <a:pt x="187" y="17"/>
                </a:lnTo>
                <a:lnTo>
                  <a:pt x="190" y="17"/>
                </a:lnTo>
                <a:lnTo>
                  <a:pt x="190" y="17"/>
                </a:lnTo>
                <a:lnTo>
                  <a:pt x="190" y="17"/>
                </a:lnTo>
                <a:lnTo>
                  <a:pt x="192" y="17"/>
                </a:lnTo>
                <a:lnTo>
                  <a:pt x="192" y="19"/>
                </a:lnTo>
                <a:lnTo>
                  <a:pt x="192" y="19"/>
                </a:lnTo>
                <a:lnTo>
                  <a:pt x="190" y="20"/>
                </a:lnTo>
                <a:lnTo>
                  <a:pt x="190" y="20"/>
                </a:lnTo>
                <a:lnTo>
                  <a:pt x="190" y="20"/>
                </a:lnTo>
                <a:lnTo>
                  <a:pt x="192" y="20"/>
                </a:lnTo>
                <a:lnTo>
                  <a:pt x="195" y="20"/>
                </a:lnTo>
                <a:lnTo>
                  <a:pt x="197" y="19"/>
                </a:lnTo>
                <a:lnTo>
                  <a:pt x="198" y="19"/>
                </a:lnTo>
                <a:lnTo>
                  <a:pt x="198" y="19"/>
                </a:lnTo>
                <a:lnTo>
                  <a:pt x="200" y="17"/>
                </a:lnTo>
                <a:lnTo>
                  <a:pt x="200" y="17"/>
                </a:lnTo>
                <a:lnTo>
                  <a:pt x="201" y="17"/>
                </a:lnTo>
                <a:lnTo>
                  <a:pt x="203" y="19"/>
                </a:lnTo>
                <a:lnTo>
                  <a:pt x="205" y="17"/>
                </a:lnTo>
                <a:lnTo>
                  <a:pt x="206" y="19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8" y="20"/>
                </a:lnTo>
                <a:lnTo>
                  <a:pt x="206" y="20"/>
                </a:lnTo>
                <a:lnTo>
                  <a:pt x="206" y="20"/>
                </a:lnTo>
                <a:lnTo>
                  <a:pt x="206" y="20"/>
                </a:lnTo>
                <a:lnTo>
                  <a:pt x="205" y="20"/>
                </a:lnTo>
                <a:lnTo>
                  <a:pt x="203" y="20"/>
                </a:lnTo>
                <a:lnTo>
                  <a:pt x="201" y="22"/>
                </a:lnTo>
                <a:lnTo>
                  <a:pt x="201" y="22"/>
                </a:lnTo>
                <a:lnTo>
                  <a:pt x="203" y="24"/>
                </a:lnTo>
                <a:lnTo>
                  <a:pt x="203" y="24"/>
                </a:lnTo>
                <a:lnTo>
                  <a:pt x="203" y="24"/>
                </a:lnTo>
                <a:lnTo>
                  <a:pt x="201" y="25"/>
                </a:lnTo>
                <a:lnTo>
                  <a:pt x="198" y="27"/>
                </a:lnTo>
                <a:lnTo>
                  <a:pt x="197" y="27"/>
                </a:lnTo>
                <a:lnTo>
                  <a:pt x="195" y="27"/>
                </a:lnTo>
                <a:lnTo>
                  <a:pt x="194" y="27"/>
                </a:lnTo>
                <a:lnTo>
                  <a:pt x="192" y="27"/>
                </a:lnTo>
                <a:lnTo>
                  <a:pt x="192" y="27"/>
                </a:lnTo>
                <a:lnTo>
                  <a:pt x="187" y="27"/>
                </a:lnTo>
                <a:lnTo>
                  <a:pt x="183" y="27"/>
                </a:lnTo>
                <a:lnTo>
                  <a:pt x="181" y="27"/>
                </a:lnTo>
                <a:lnTo>
                  <a:pt x="178" y="27"/>
                </a:lnTo>
                <a:lnTo>
                  <a:pt x="176" y="27"/>
                </a:lnTo>
                <a:lnTo>
                  <a:pt x="175" y="28"/>
                </a:lnTo>
                <a:lnTo>
                  <a:pt x="173" y="28"/>
                </a:lnTo>
                <a:lnTo>
                  <a:pt x="172" y="28"/>
                </a:lnTo>
                <a:lnTo>
                  <a:pt x="170" y="28"/>
                </a:lnTo>
                <a:lnTo>
                  <a:pt x="168" y="30"/>
                </a:lnTo>
                <a:lnTo>
                  <a:pt x="168" y="30"/>
                </a:lnTo>
                <a:lnTo>
                  <a:pt x="165" y="33"/>
                </a:lnTo>
                <a:lnTo>
                  <a:pt x="164" y="33"/>
                </a:lnTo>
                <a:lnTo>
                  <a:pt x="164" y="35"/>
                </a:lnTo>
                <a:lnTo>
                  <a:pt x="162" y="35"/>
                </a:lnTo>
                <a:lnTo>
                  <a:pt x="160" y="35"/>
                </a:lnTo>
                <a:lnTo>
                  <a:pt x="160" y="35"/>
                </a:lnTo>
                <a:lnTo>
                  <a:pt x="159" y="36"/>
                </a:lnTo>
                <a:lnTo>
                  <a:pt x="157" y="38"/>
                </a:lnTo>
                <a:lnTo>
                  <a:pt x="156" y="39"/>
                </a:lnTo>
                <a:lnTo>
                  <a:pt x="154" y="41"/>
                </a:lnTo>
                <a:lnTo>
                  <a:pt x="156" y="41"/>
                </a:lnTo>
                <a:lnTo>
                  <a:pt x="157" y="42"/>
                </a:lnTo>
                <a:lnTo>
                  <a:pt x="157" y="42"/>
                </a:lnTo>
                <a:lnTo>
                  <a:pt x="159" y="44"/>
                </a:lnTo>
                <a:lnTo>
                  <a:pt x="159" y="46"/>
                </a:lnTo>
                <a:lnTo>
                  <a:pt x="159" y="47"/>
                </a:lnTo>
                <a:lnTo>
                  <a:pt x="160" y="49"/>
                </a:lnTo>
                <a:lnTo>
                  <a:pt x="160" y="50"/>
                </a:lnTo>
                <a:lnTo>
                  <a:pt x="160" y="50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3"/>
                </a:lnTo>
                <a:lnTo>
                  <a:pt x="160" y="53"/>
                </a:lnTo>
                <a:lnTo>
                  <a:pt x="160" y="55"/>
                </a:lnTo>
                <a:lnTo>
                  <a:pt x="160" y="55"/>
                </a:lnTo>
                <a:lnTo>
                  <a:pt x="160" y="55"/>
                </a:lnTo>
                <a:lnTo>
                  <a:pt x="159" y="57"/>
                </a:lnTo>
                <a:lnTo>
                  <a:pt x="159" y="58"/>
                </a:lnTo>
                <a:lnTo>
                  <a:pt x="157" y="58"/>
                </a:lnTo>
                <a:lnTo>
                  <a:pt x="156" y="60"/>
                </a:lnTo>
                <a:lnTo>
                  <a:pt x="156" y="61"/>
                </a:lnTo>
                <a:lnTo>
                  <a:pt x="154" y="63"/>
                </a:lnTo>
                <a:lnTo>
                  <a:pt x="153" y="64"/>
                </a:lnTo>
                <a:lnTo>
                  <a:pt x="153" y="64"/>
                </a:lnTo>
                <a:lnTo>
                  <a:pt x="151" y="64"/>
                </a:lnTo>
                <a:lnTo>
                  <a:pt x="153" y="66"/>
                </a:lnTo>
                <a:lnTo>
                  <a:pt x="153" y="66"/>
                </a:lnTo>
                <a:lnTo>
                  <a:pt x="154" y="68"/>
                </a:lnTo>
                <a:lnTo>
                  <a:pt x="154" y="69"/>
                </a:lnTo>
                <a:lnTo>
                  <a:pt x="154" y="71"/>
                </a:lnTo>
                <a:lnTo>
                  <a:pt x="154" y="72"/>
                </a:lnTo>
                <a:lnTo>
                  <a:pt x="153" y="72"/>
                </a:lnTo>
                <a:lnTo>
                  <a:pt x="149" y="74"/>
                </a:lnTo>
                <a:lnTo>
                  <a:pt x="148" y="74"/>
                </a:lnTo>
                <a:lnTo>
                  <a:pt x="143" y="74"/>
                </a:lnTo>
                <a:lnTo>
                  <a:pt x="143" y="74"/>
                </a:lnTo>
                <a:lnTo>
                  <a:pt x="142" y="74"/>
                </a:lnTo>
                <a:lnTo>
                  <a:pt x="137" y="72"/>
                </a:lnTo>
                <a:lnTo>
                  <a:pt x="137" y="74"/>
                </a:lnTo>
                <a:lnTo>
                  <a:pt x="135" y="76"/>
                </a:lnTo>
                <a:lnTo>
                  <a:pt x="138" y="79"/>
                </a:lnTo>
                <a:lnTo>
                  <a:pt x="140" y="80"/>
                </a:lnTo>
                <a:lnTo>
                  <a:pt x="142" y="82"/>
                </a:lnTo>
                <a:lnTo>
                  <a:pt x="142" y="83"/>
                </a:lnTo>
                <a:lnTo>
                  <a:pt x="142" y="85"/>
                </a:lnTo>
                <a:lnTo>
                  <a:pt x="138" y="87"/>
                </a:lnTo>
                <a:lnTo>
                  <a:pt x="137" y="88"/>
                </a:lnTo>
                <a:lnTo>
                  <a:pt x="134" y="88"/>
                </a:lnTo>
                <a:lnTo>
                  <a:pt x="132" y="88"/>
                </a:lnTo>
                <a:lnTo>
                  <a:pt x="131" y="90"/>
                </a:lnTo>
                <a:lnTo>
                  <a:pt x="131" y="93"/>
                </a:lnTo>
                <a:lnTo>
                  <a:pt x="129" y="93"/>
                </a:lnTo>
                <a:lnTo>
                  <a:pt x="129" y="94"/>
                </a:lnTo>
                <a:lnTo>
                  <a:pt x="129" y="96"/>
                </a:lnTo>
                <a:lnTo>
                  <a:pt x="127" y="98"/>
                </a:lnTo>
                <a:lnTo>
                  <a:pt x="127" y="99"/>
                </a:lnTo>
                <a:lnTo>
                  <a:pt x="127" y="102"/>
                </a:lnTo>
                <a:lnTo>
                  <a:pt x="127" y="107"/>
                </a:lnTo>
                <a:lnTo>
                  <a:pt x="126" y="109"/>
                </a:lnTo>
                <a:lnTo>
                  <a:pt x="124" y="110"/>
                </a:lnTo>
                <a:lnTo>
                  <a:pt x="123" y="112"/>
                </a:lnTo>
                <a:lnTo>
                  <a:pt x="121" y="112"/>
                </a:lnTo>
                <a:lnTo>
                  <a:pt x="119" y="112"/>
                </a:lnTo>
                <a:lnTo>
                  <a:pt x="119" y="110"/>
                </a:lnTo>
                <a:lnTo>
                  <a:pt x="118" y="110"/>
                </a:lnTo>
                <a:lnTo>
                  <a:pt x="118" y="109"/>
                </a:lnTo>
                <a:lnTo>
                  <a:pt x="116" y="109"/>
                </a:lnTo>
                <a:lnTo>
                  <a:pt x="115" y="110"/>
                </a:lnTo>
                <a:lnTo>
                  <a:pt x="113" y="110"/>
                </a:lnTo>
                <a:lnTo>
                  <a:pt x="112" y="109"/>
                </a:lnTo>
                <a:lnTo>
                  <a:pt x="112" y="109"/>
                </a:lnTo>
                <a:lnTo>
                  <a:pt x="110" y="110"/>
                </a:lnTo>
                <a:lnTo>
                  <a:pt x="108" y="110"/>
                </a:lnTo>
                <a:lnTo>
                  <a:pt x="105" y="113"/>
                </a:lnTo>
                <a:lnTo>
                  <a:pt x="104" y="113"/>
                </a:lnTo>
                <a:lnTo>
                  <a:pt x="102" y="113"/>
                </a:lnTo>
                <a:lnTo>
                  <a:pt x="104" y="115"/>
                </a:lnTo>
                <a:lnTo>
                  <a:pt x="104" y="115"/>
                </a:lnTo>
                <a:lnTo>
                  <a:pt x="105" y="115"/>
                </a:lnTo>
                <a:lnTo>
                  <a:pt x="105" y="116"/>
                </a:lnTo>
                <a:lnTo>
                  <a:pt x="104" y="116"/>
                </a:lnTo>
                <a:lnTo>
                  <a:pt x="102" y="116"/>
                </a:lnTo>
                <a:lnTo>
                  <a:pt x="101" y="118"/>
                </a:lnTo>
                <a:lnTo>
                  <a:pt x="99" y="118"/>
                </a:lnTo>
                <a:lnTo>
                  <a:pt x="96" y="118"/>
                </a:lnTo>
                <a:lnTo>
                  <a:pt x="94" y="116"/>
                </a:lnTo>
                <a:lnTo>
                  <a:pt x="93" y="116"/>
                </a:lnTo>
                <a:lnTo>
                  <a:pt x="91" y="118"/>
                </a:lnTo>
                <a:lnTo>
                  <a:pt x="91" y="118"/>
                </a:lnTo>
                <a:lnTo>
                  <a:pt x="90" y="121"/>
                </a:lnTo>
                <a:lnTo>
                  <a:pt x="88" y="121"/>
                </a:lnTo>
                <a:lnTo>
                  <a:pt x="88" y="121"/>
                </a:lnTo>
                <a:lnTo>
                  <a:pt x="86" y="123"/>
                </a:lnTo>
                <a:lnTo>
                  <a:pt x="85" y="123"/>
                </a:lnTo>
                <a:lnTo>
                  <a:pt x="85" y="124"/>
                </a:lnTo>
                <a:lnTo>
                  <a:pt x="83" y="128"/>
                </a:lnTo>
                <a:lnTo>
                  <a:pt x="85" y="129"/>
                </a:lnTo>
                <a:lnTo>
                  <a:pt x="85" y="132"/>
                </a:lnTo>
                <a:lnTo>
                  <a:pt x="83" y="134"/>
                </a:lnTo>
                <a:lnTo>
                  <a:pt x="83" y="135"/>
                </a:lnTo>
                <a:lnTo>
                  <a:pt x="83" y="137"/>
                </a:lnTo>
                <a:lnTo>
                  <a:pt x="85" y="139"/>
                </a:lnTo>
                <a:lnTo>
                  <a:pt x="83" y="139"/>
                </a:lnTo>
                <a:lnTo>
                  <a:pt x="83" y="140"/>
                </a:lnTo>
                <a:lnTo>
                  <a:pt x="82" y="140"/>
                </a:lnTo>
                <a:lnTo>
                  <a:pt x="80" y="140"/>
                </a:lnTo>
                <a:lnTo>
                  <a:pt x="75" y="142"/>
                </a:lnTo>
                <a:lnTo>
                  <a:pt x="72" y="143"/>
                </a:lnTo>
                <a:lnTo>
                  <a:pt x="67" y="143"/>
                </a:lnTo>
                <a:lnTo>
                  <a:pt x="67" y="145"/>
                </a:lnTo>
                <a:lnTo>
                  <a:pt x="64" y="145"/>
                </a:lnTo>
                <a:lnTo>
                  <a:pt x="63" y="145"/>
                </a:lnTo>
                <a:lnTo>
                  <a:pt x="61" y="145"/>
                </a:lnTo>
                <a:lnTo>
                  <a:pt x="58" y="145"/>
                </a:lnTo>
                <a:lnTo>
                  <a:pt x="56" y="145"/>
                </a:lnTo>
                <a:lnTo>
                  <a:pt x="55" y="145"/>
                </a:lnTo>
                <a:lnTo>
                  <a:pt x="53" y="146"/>
                </a:lnTo>
                <a:lnTo>
                  <a:pt x="53" y="146"/>
                </a:lnTo>
                <a:lnTo>
                  <a:pt x="52" y="146"/>
                </a:lnTo>
                <a:lnTo>
                  <a:pt x="50" y="146"/>
                </a:lnTo>
                <a:lnTo>
                  <a:pt x="45" y="145"/>
                </a:lnTo>
                <a:lnTo>
                  <a:pt x="30" y="146"/>
                </a:lnTo>
                <a:lnTo>
                  <a:pt x="28" y="146"/>
                </a:lnTo>
                <a:lnTo>
                  <a:pt x="22" y="145"/>
                </a:lnTo>
                <a:lnTo>
                  <a:pt x="15" y="143"/>
                </a:lnTo>
                <a:lnTo>
                  <a:pt x="11" y="142"/>
                </a:lnTo>
                <a:lnTo>
                  <a:pt x="6" y="140"/>
                </a:lnTo>
                <a:lnTo>
                  <a:pt x="9" y="135"/>
                </a:lnTo>
                <a:lnTo>
                  <a:pt x="12" y="132"/>
                </a:lnTo>
                <a:lnTo>
                  <a:pt x="15" y="128"/>
                </a:lnTo>
                <a:lnTo>
                  <a:pt x="19" y="124"/>
                </a:lnTo>
                <a:lnTo>
                  <a:pt x="19" y="123"/>
                </a:lnTo>
                <a:lnTo>
                  <a:pt x="19" y="121"/>
                </a:lnTo>
                <a:lnTo>
                  <a:pt x="19" y="116"/>
                </a:lnTo>
                <a:lnTo>
                  <a:pt x="17" y="115"/>
                </a:lnTo>
                <a:lnTo>
                  <a:pt x="12" y="115"/>
                </a:lnTo>
                <a:lnTo>
                  <a:pt x="9" y="115"/>
                </a:lnTo>
                <a:lnTo>
                  <a:pt x="6" y="113"/>
                </a:lnTo>
                <a:lnTo>
                  <a:pt x="4" y="113"/>
                </a:lnTo>
                <a:lnTo>
                  <a:pt x="4" y="112"/>
                </a:lnTo>
                <a:lnTo>
                  <a:pt x="4" y="110"/>
                </a:lnTo>
                <a:lnTo>
                  <a:pt x="4" y="107"/>
                </a:lnTo>
                <a:lnTo>
                  <a:pt x="4" y="105"/>
                </a:lnTo>
                <a:lnTo>
                  <a:pt x="4" y="102"/>
                </a:lnTo>
                <a:lnTo>
                  <a:pt x="4" y="102"/>
                </a:lnTo>
                <a:lnTo>
                  <a:pt x="3" y="96"/>
                </a:lnTo>
                <a:lnTo>
                  <a:pt x="3" y="93"/>
                </a:lnTo>
                <a:lnTo>
                  <a:pt x="1" y="90"/>
                </a:lnTo>
                <a:lnTo>
                  <a:pt x="1" y="88"/>
                </a:lnTo>
                <a:lnTo>
                  <a:pt x="1" y="88"/>
                </a:lnTo>
                <a:lnTo>
                  <a:pt x="3" y="85"/>
                </a:lnTo>
                <a:lnTo>
                  <a:pt x="4" y="83"/>
                </a:lnTo>
                <a:lnTo>
                  <a:pt x="6" y="82"/>
                </a:lnTo>
                <a:lnTo>
                  <a:pt x="6" y="82"/>
                </a:lnTo>
                <a:lnTo>
                  <a:pt x="6" y="82"/>
                </a:lnTo>
                <a:lnTo>
                  <a:pt x="4" y="80"/>
                </a:lnTo>
                <a:lnTo>
                  <a:pt x="3" y="80"/>
                </a:lnTo>
                <a:lnTo>
                  <a:pt x="1" y="80"/>
                </a:lnTo>
                <a:lnTo>
                  <a:pt x="1" y="79"/>
                </a:lnTo>
                <a:lnTo>
                  <a:pt x="0" y="79"/>
                </a:lnTo>
                <a:lnTo>
                  <a:pt x="1" y="76"/>
                </a:lnTo>
                <a:lnTo>
                  <a:pt x="0" y="72"/>
                </a:lnTo>
                <a:lnTo>
                  <a:pt x="1" y="71"/>
                </a:lnTo>
                <a:lnTo>
                  <a:pt x="3" y="69"/>
                </a:lnTo>
                <a:lnTo>
                  <a:pt x="6" y="69"/>
                </a:lnTo>
                <a:lnTo>
                  <a:pt x="4" y="66"/>
                </a:lnTo>
                <a:lnTo>
                  <a:pt x="4" y="66"/>
                </a:lnTo>
                <a:lnTo>
                  <a:pt x="4" y="66"/>
                </a:lnTo>
                <a:lnTo>
                  <a:pt x="4" y="64"/>
                </a:lnTo>
                <a:lnTo>
                  <a:pt x="4" y="64"/>
                </a:lnTo>
                <a:lnTo>
                  <a:pt x="4" y="64"/>
                </a:lnTo>
                <a:lnTo>
                  <a:pt x="6" y="64"/>
                </a:lnTo>
                <a:lnTo>
                  <a:pt x="6" y="63"/>
                </a:lnTo>
                <a:lnTo>
                  <a:pt x="8" y="63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9" y="60"/>
                </a:lnTo>
                <a:lnTo>
                  <a:pt x="9" y="58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5"/>
                </a:lnTo>
                <a:lnTo>
                  <a:pt x="9" y="53"/>
                </a:lnTo>
                <a:lnTo>
                  <a:pt x="9" y="53"/>
                </a:lnTo>
                <a:lnTo>
                  <a:pt x="9" y="52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lnTo>
                  <a:pt x="12" y="49"/>
                </a:lnTo>
                <a:lnTo>
                  <a:pt x="12" y="49"/>
                </a:lnTo>
                <a:lnTo>
                  <a:pt x="11" y="47"/>
                </a:lnTo>
                <a:lnTo>
                  <a:pt x="12" y="47"/>
                </a:lnTo>
                <a:lnTo>
                  <a:pt x="12" y="47"/>
                </a:lnTo>
                <a:lnTo>
                  <a:pt x="14" y="49"/>
                </a:lnTo>
                <a:lnTo>
                  <a:pt x="15" y="50"/>
                </a:lnTo>
                <a:lnTo>
                  <a:pt x="17" y="50"/>
                </a:lnTo>
                <a:lnTo>
                  <a:pt x="19" y="50"/>
                </a:lnTo>
                <a:lnTo>
                  <a:pt x="20" y="50"/>
                </a:lnTo>
                <a:lnTo>
                  <a:pt x="22" y="50"/>
                </a:lnTo>
                <a:lnTo>
                  <a:pt x="22" y="50"/>
                </a:lnTo>
                <a:lnTo>
                  <a:pt x="23" y="52"/>
                </a:lnTo>
                <a:lnTo>
                  <a:pt x="25" y="52"/>
                </a:lnTo>
                <a:lnTo>
                  <a:pt x="26" y="53"/>
                </a:lnTo>
                <a:lnTo>
                  <a:pt x="26" y="55"/>
                </a:lnTo>
                <a:lnTo>
                  <a:pt x="26" y="55"/>
                </a:lnTo>
                <a:lnTo>
                  <a:pt x="28" y="53"/>
                </a:lnTo>
                <a:lnTo>
                  <a:pt x="28" y="53"/>
                </a:lnTo>
                <a:lnTo>
                  <a:pt x="30" y="53"/>
                </a:lnTo>
                <a:lnTo>
                  <a:pt x="31" y="53"/>
                </a:lnTo>
                <a:lnTo>
                  <a:pt x="31" y="53"/>
                </a:lnTo>
                <a:lnTo>
                  <a:pt x="33" y="53"/>
                </a:lnTo>
                <a:lnTo>
                  <a:pt x="34" y="52"/>
                </a:lnTo>
                <a:lnTo>
                  <a:pt x="36" y="50"/>
                </a:lnTo>
                <a:lnTo>
                  <a:pt x="37" y="50"/>
                </a:lnTo>
                <a:lnTo>
                  <a:pt x="37" y="49"/>
                </a:lnTo>
                <a:lnTo>
                  <a:pt x="37" y="47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37" y="44"/>
                </a:lnTo>
                <a:lnTo>
                  <a:pt x="39" y="44"/>
                </a:lnTo>
                <a:lnTo>
                  <a:pt x="39" y="44"/>
                </a:lnTo>
                <a:lnTo>
                  <a:pt x="41" y="44"/>
                </a:lnTo>
                <a:lnTo>
                  <a:pt x="44" y="42"/>
                </a:lnTo>
                <a:lnTo>
                  <a:pt x="47" y="41"/>
                </a:lnTo>
                <a:lnTo>
                  <a:pt x="49" y="41"/>
                </a:lnTo>
                <a:lnTo>
                  <a:pt x="50" y="41"/>
                </a:lnTo>
                <a:lnTo>
                  <a:pt x="52" y="41"/>
                </a:lnTo>
                <a:lnTo>
                  <a:pt x="52" y="41"/>
                </a:lnTo>
                <a:lnTo>
                  <a:pt x="52" y="39"/>
                </a:lnTo>
                <a:lnTo>
                  <a:pt x="52" y="39"/>
                </a:lnTo>
                <a:lnTo>
                  <a:pt x="53" y="39"/>
                </a:lnTo>
                <a:lnTo>
                  <a:pt x="56" y="38"/>
                </a:lnTo>
                <a:lnTo>
                  <a:pt x="58" y="36"/>
                </a:lnTo>
                <a:lnTo>
                  <a:pt x="60" y="35"/>
                </a:lnTo>
                <a:lnTo>
                  <a:pt x="60" y="31"/>
                </a:lnTo>
                <a:lnTo>
                  <a:pt x="61" y="28"/>
                </a:lnTo>
                <a:lnTo>
                  <a:pt x="61" y="25"/>
                </a:lnTo>
                <a:lnTo>
                  <a:pt x="63" y="24"/>
                </a:lnTo>
                <a:lnTo>
                  <a:pt x="63" y="22"/>
                </a:lnTo>
                <a:lnTo>
                  <a:pt x="64" y="22"/>
                </a:lnTo>
                <a:lnTo>
                  <a:pt x="67" y="20"/>
                </a:lnTo>
                <a:lnTo>
                  <a:pt x="69" y="20"/>
                </a:lnTo>
                <a:lnTo>
                  <a:pt x="74" y="20"/>
                </a:lnTo>
                <a:lnTo>
                  <a:pt x="74" y="19"/>
                </a:lnTo>
                <a:lnTo>
                  <a:pt x="75" y="17"/>
                </a:lnTo>
                <a:lnTo>
                  <a:pt x="75" y="16"/>
                </a:lnTo>
                <a:lnTo>
                  <a:pt x="77" y="16"/>
                </a:lnTo>
                <a:lnTo>
                  <a:pt x="77" y="16"/>
                </a:lnTo>
                <a:lnTo>
                  <a:pt x="78" y="16"/>
                </a:lnTo>
                <a:lnTo>
                  <a:pt x="82" y="17"/>
                </a:lnTo>
                <a:lnTo>
                  <a:pt x="85" y="19"/>
                </a:lnTo>
                <a:lnTo>
                  <a:pt x="86" y="19"/>
                </a:lnTo>
                <a:lnTo>
                  <a:pt x="88" y="19"/>
                </a:lnTo>
                <a:lnTo>
                  <a:pt x="91" y="19"/>
                </a:lnTo>
                <a:lnTo>
                  <a:pt x="96" y="19"/>
                </a:lnTo>
                <a:lnTo>
                  <a:pt x="97" y="20"/>
                </a:lnTo>
                <a:lnTo>
                  <a:pt x="99" y="20"/>
                </a:lnTo>
                <a:lnTo>
                  <a:pt x="101" y="20"/>
                </a:lnTo>
                <a:lnTo>
                  <a:pt x="102" y="20"/>
                </a:lnTo>
                <a:lnTo>
                  <a:pt x="102" y="20"/>
                </a:lnTo>
                <a:lnTo>
                  <a:pt x="104" y="20"/>
                </a:lnTo>
                <a:lnTo>
                  <a:pt x="104" y="20"/>
                </a:lnTo>
                <a:lnTo>
                  <a:pt x="105" y="22"/>
                </a:lnTo>
                <a:lnTo>
                  <a:pt x="105" y="22"/>
                </a:lnTo>
                <a:lnTo>
                  <a:pt x="105" y="22"/>
                </a:lnTo>
                <a:lnTo>
                  <a:pt x="107" y="24"/>
                </a:lnTo>
                <a:lnTo>
                  <a:pt x="108" y="25"/>
                </a:lnTo>
                <a:lnTo>
                  <a:pt x="110" y="25"/>
                </a:lnTo>
                <a:lnTo>
                  <a:pt x="112" y="24"/>
                </a:lnTo>
                <a:lnTo>
                  <a:pt x="113" y="24"/>
                </a:lnTo>
                <a:lnTo>
                  <a:pt x="113" y="24"/>
                </a:lnTo>
                <a:lnTo>
                  <a:pt x="113" y="24"/>
                </a:lnTo>
                <a:lnTo>
                  <a:pt x="115" y="22"/>
                </a:lnTo>
                <a:lnTo>
                  <a:pt x="116" y="22"/>
                </a:lnTo>
                <a:lnTo>
                  <a:pt x="118" y="20"/>
                </a:lnTo>
                <a:lnTo>
                  <a:pt x="118" y="20"/>
                </a:lnTo>
                <a:lnTo>
                  <a:pt x="119" y="20"/>
                </a:lnTo>
                <a:lnTo>
                  <a:pt x="119" y="20"/>
                </a:lnTo>
                <a:lnTo>
                  <a:pt x="121" y="20"/>
                </a:lnTo>
                <a:lnTo>
                  <a:pt x="121" y="19"/>
                </a:lnTo>
                <a:lnTo>
                  <a:pt x="121" y="19"/>
                </a:lnTo>
                <a:lnTo>
                  <a:pt x="121" y="19"/>
                </a:lnTo>
                <a:lnTo>
                  <a:pt x="123" y="19"/>
                </a:lnTo>
                <a:lnTo>
                  <a:pt x="123" y="19"/>
                </a:lnTo>
                <a:lnTo>
                  <a:pt x="124" y="20"/>
                </a:lnTo>
                <a:lnTo>
                  <a:pt x="126" y="22"/>
                </a:lnTo>
                <a:lnTo>
                  <a:pt x="127" y="22"/>
                </a:lnTo>
                <a:lnTo>
                  <a:pt x="127" y="22"/>
                </a:lnTo>
                <a:lnTo>
                  <a:pt x="129" y="22"/>
                </a:lnTo>
                <a:lnTo>
                  <a:pt x="129" y="20"/>
                </a:lnTo>
                <a:lnTo>
                  <a:pt x="129" y="20"/>
                </a:lnTo>
                <a:lnTo>
                  <a:pt x="129" y="17"/>
                </a:lnTo>
                <a:lnTo>
                  <a:pt x="129" y="17"/>
                </a:lnTo>
                <a:lnTo>
                  <a:pt x="131" y="16"/>
                </a:lnTo>
                <a:lnTo>
                  <a:pt x="132" y="14"/>
                </a:lnTo>
                <a:lnTo>
                  <a:pt x="135" y="14"/>
                </a:lnTo>
                <a:lnTo>
                  <a:pt x="137" y="14"/>
                </a:lnTo>
                <a:lnTo>
                  <a:pt x="137" y="16"/>
                </a:lnTo>
                <a:lnTo>
                  <a:pt x="138" y="16"/>
                </a:lnTo>
                <a:lnTo>
                  <a:pt x="140" y="16"/>
                </a:lnTo>
                <a:lnTo>
                  <a:pt x="140" y="14"/>
                </a:lnTo>
                <a:lnTo>
                  <a:pt x="142" y="14"/>
                </a:lnTo>
                <a:lnTo>
                  <a:pt x="142" y="12"/>
                </a:lnTo>
                <a:lnTo>
                  <a:pt x="140" y="9"/>
                </a:lnTo>
                <a:lnTo>
                  <a:pt x="140" y="9"/>
                </a:lnTo>
                <a:lnTo>
                  <a:pt x="142" y="9"/>
                </a:lnTo>
                <a:lnTo>
                  <a:pt x="142" y="8"/>
                </a:lnTo>
                <a:lnTo>
                  <a:pt x="143" y="6"/>
                </a:lnTo>
                <a:lnTo>
                  <a:pt x="145" y="5"/>
                </a:lnTo>
                <a:lnTo>
                  <a:pt x="146" y="3"/>
                </a:lnTo>
                <a:lnTo>
                  <a:pt x="148" y="1"/>
                </a:lnTo>
                <a:lnTo>
                  <a:pt x="151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sp>
        <p:nvSpPr>
          <p:cNvPr id="192" name="Freeform 348"/>
          <p:cNvSpPr>
            <a:spLocks noEditPoints="1"/>
          </p:cNvSpPr>
          <p:nvPr/>
        </p:nvSpPr>
        <p:spPr bwMode="auto">
          <a:xfrm>
            <a:off x="-400703" y="5211117"/>
            <a:ext cx="363001" cy="278320"/>
          </a:xfrm>
          <a:custGeom>
            <a:avLst/>
            <a:gdLst>
              <a:gd name="T0" fmla="*/ 33 w 69"/>
              <a:gd name="T1" fmla="*/ 29 h 52"/>
              <a:gd name="T2" fmla="*/ 31 w 69"/>
              <a:gd name="T3" fmla="*/ 30 h 52"/>
              <a:gd name="T4" fmla="*/ 30 w 69"/>
              <a:gd name="T5" fmla="*/ 29 h 52"/>
              <a:gd name="T6" fmla="*/ 16 w 69"/>
              <a:gd name="T7" fmla="*/ 27 h 52"/>
              <a:gd name="T8" fmla="*/ 14 w 69"/>
              <a:gd name="T9" fmla="*/ 27 h 52"/>
              <a:gd name="T10" fmla="*/ 25 w 69"/>
              <a:gd name="T11" fmla="*/ 26 h 52"/>
              <a:gd name="T12" fmla="*/ 25 w 69"/>
              <a:gd name="T13" fmla="*/ 27 h 52"/>
              <a:gd name="T14" fmla="*/ 22 w 69"/>
              <a:gd name="T15" fmla="*/ 27 h 52"/>
              <a:gd name="T16" fmla="*/ 25 w 69"/>
              <a:gd name="T17" fmla="*/ 26 h 52"/>
              <a:gd name="T18" fmla="*/ 41 w 69"/>
              <a:gd name="T19" fmla="*/ 26 h 52"/>
              <a:gd name="T20" fmla="*/ 39 w 69"/>
              <a:gd name="T21" fmla="*/ 26 h 52"/>
              <a:gd name="T22" fmla="*/ 41 w 69"/>
              <a:gd name="T23" fmla="*/ 24 h 52"/>
              <a:gd name="T24" fmla="*/ 66 w 69"/>
              <a:gd name="T25" fmla="*/ 13 h 52"/>
              <a:gd name="T26" fmla="*/ 68 w 69"/>
              <a:gd name="T27" fmla="*/ 13 h 52"/>
              <a:gd name="T28" fmla="*/ 65 w 69"/>
              <a:gd name="T29" fmla="*/ 0 h 52"/>
              <a:gd name="T30" fmla="*/ 66 w 69"/>
              <a:gd name="T31" fmla="*/ 4 h 52"/>
              <a:gd name="T32" fmla="*/ 66 w 69"/>
              <a:gd name="T33" fmla="*/ 7 h 52"/>
              <a:gd name="T34" fmla="*/ 68 w 69"/>
              <a:gd name="T35" fmla="*/ 7 h 52"/>
              <a:gd name="T36" fmla="*/ 69 w 69"/>
              <a:gd name="T37" fmla="*/ 18 h 52"/>
              <a:gd name="T38" fmla="*/ 68 w 69"/>
              <a:gd name="T39" fmla="*/ 19 h 52"/>
              <a:gd name="T40" fmla="*/ 65 w 69"/>
              <a:gd name="T41" fmla="*/ 21 h 52"/>
              <a:gd name="T42" fmla="*/ 63 w 69"/>
              <a:gd name="T43" fmla="*/ 19 h 52"/>
              <a:gd name="T44" fmla="*/ 63 w 69"/>
              <a:gd name="T45" fmla="*/ 18 h 52"/>
              <a:gd name="T46" fmla="*/ 61 w 69"/>
              <a:gd name="T47" fmla="*/ 18 h 52"/>
              <a:gd name="T48" fmla="*/ 60 w 69"/>
              <a:gd name="T49" fmla="*/ 19 h 52"/>
              <a:gd name="T50" fmla="*/ 60 w 69"/>
              <a:gd name="T51" fmla="*/ 22 h 52"/>
              <a:gd name="T52" fmla="*/ 60 w 69"/>
              <a:gd name="T53" fmla="*/ 26 h 52"/>
              <a:gd name="T54" fmla="*/ 60 w 69"/>
              <a:gd name="T55" fmla="*/ 29 h 52"/>
              <a:gd name="T56" fmla="*/ 63 w 69"/>
              <a:gd name="T57" fmla="*/ 30 h 52"/>
              <a:gd name="T58" fmla="*/ 61 w 69"/>
              <a:gd name="T59" fmla="*/ 32 h 52"/>
              <a:gd name="T60" fmla="*/ 57 w 69"/>
              <a:gd name="T61" fmla="*/ 32 h 52"/>
              <a:gd name="T62" fmla="*/ 57 w 69"/>
              <a:gd name="T63" fmla="*/ 33 h 52"/>
              <a:gd name="T64" fmla="*/ 55 w 69"/>
              <a:gd name="T65" fmla="*/ 37 h 52"/>
              <a:gd name="T66" fmla="*/ 52 w 69"/>
              <a:gd name="T67" fmla="*/ 45 h 52"/>
              <a:gd name="T68" fmla="*/ 52 w 69"/>
              <a:gd name="T69" fmla="*/ 49 h 52"/>
              <a:gd name="T70" fmla="*/ 50 w 69"/>
              <a:gd name="T71" fmla="*/ 52 h 52"/>
              <a:gd name="T72" fmla="*/ 47 w 69"/>
              <a:gd name="T73" fmla="*/ 52 h 52"/>
              <a:gd name="T74" fmla="*/ 41 w 69"/>
              <a:gd name="T75" fmla="*/ 52 h 52"/>
              <a:gd name="T76" fmla="*/ 31 w 69"/>
              <a:gd name="T77" fmla="*/ 51 h 52"/>
              <a:gd name="T78" fmla="*/ 22 w 69"/>
              <a:gd name="T79" fmla="*/ 49 h 52"/>
              <a:gd name="T80" fmla="*/ 16 w 69"/>
              <a:gd name="T81" fmla="*/ 49 h 52"/>
              <a:gd name="T82" fmla="*/ 14 w 69"/>
              <a:gd name="T83" fmla="*/ 48 h 52"/>
              <a:gd name="T84" fmla="*/ 11 w 69"/>
              <a:gd name="T85" fmla="*/ 46 h 52"/>
              <a:gd name="T86" fmla="*/ 9 w 69"/>
              <a:gd name="T87" fmla="*/ 43 h 52"/>
              <a:gd name="T88" fmla="*/ 6 w 69"/>
              <a:gd name="T89" fmla="*/ 40 h 52"/>
              <a:gd name="T90" fmla="*/ 5 w 69"/>
              <a:gd name="T91" fmla="*/ 37 h 52"/>
              <a:gd name="T92" fmla="*/ 1 w 69"/>
              <a:gd name="T93" fmla="*/ 33 h 52"/>
              <a:gd name="T94" fmla="*/ 0 w 69"/>
              <a:gd name="T95" fmla="*/ 30 h 52"/>
              <a:gd name="T96" fmla="*/ 0 w 69"/>
              <a:gd name="T97" fmla="*/ 27 h 52"/>
              <a:gd name="T98" fmla="*/ 0 w 69"/>
              <a:gd name="T99" fmla="*/ 29 h 52"/>
              <a:gd name="T100" fmla="*/ 3 w 69"/>
              <a:gd name="T101" fmla="*/ 30 h 52"/>
              <a:gd name="T102" fmla="*/ 8 w 69"/>
              <a:gd name="T103" fmla="*/ 32 h 52"/>
              <a:gd name="T104" fmla="*/ 14 w 69"/>
              <a:gd name="T105" fmla="*/ 30 h 52"/>
              <a:gd name="T106" fmla="*/ 31 w 69"/>
              <a:gd name="T107" fmla="*/ 32 h 52"/>
              <a:gd name="T108" fmla="*/ 39 w 69"/>
              <a:gd name="T109" fmla="*/ 29 h 52"/>
              <a:gd name="T110" fmla="*/ 41 w 69"/>
              <a:gd name="T111" fmla="*/ 26 h 52"/>
              <a:gd name="T112" fmla="*/ 44 w 69"/>
              <a:gd name="T113" fmla="*/ 22 h 52"/>
              <a:gd name="T114" fmla="*/ 50 w 69"/>
              <a:gd name="T115" fmla="*/ 16 h 52"/>
              <a:gd name="T116" fmla="*/ 55 w 69"/>
              <a:gd name="T117" fmla="*/ 11 h 52"/>
              <a:gd name="T118" fmla="*/ 63 w 69"/>
              <a:gd name="T119" fmla="*/ 4 h 52"/>
              <a:gd name="T120" fmla="*/ 65 w 69"/>
              <a:gd name="T12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" h="52">
                <a:moveTo>
                  <a:pt x="31" y="29"/>
                </a:moveTo>
                <a:lnTo>
                  <a:pt x="33" y="29"/>
                </a:lnTo>
                <a:lnTo>
                  <a:pt x="33" y="29"/>
                </a:lnTo>
                <a:lnTo>
                  <a:pt x="33" y="30"/>
                </a:lnTo>
                <a:lnTo>
                  <a:pt x="31" y="30"/>
                </a:lnTo>
                <a:lnTo>
                  <a:pt x="31" y="30"/>
                </a:lnTo>
                <a:lnTo>
                  <a:pt x="30" y="30"/>
                </a:lnTo>
                <a:lnTo>
                  <a:pt x="28" y="30"/>
                </a:lnTo>
                <a:lnTo>
                  <a:pt x="30" y="29"/>
                </a:lnTo>
                <a:lnTo>
                  <a:pt x="31" y="29"/>
                </a:lnTo>
                <a:close/>
                <a:moveTo>
                  <a:pt x="14" y="27"/>
                </a:moveTo>
                <a:lnTo>
                  <a:pt x="16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close/>
                <a:moveTo>
                  <a:pt x="25" y="26"/>
                </a:moveTo>
                <a:lnTo>
                  <a:pt x="27" y="27"/>
                </a:lnTo>
                <a:lnTo>
                  <a:pt x="25" y="27"/>
                </a:lnTo>
                <a:lnTo>
                  <a:pt x="25" y="27"/>
                </a:lnTo>
                <a:lnTo>
                  <a:pt x="25" y="29"/>
                </a:lnTo>
                <a:lnTo>
                  <a:pt x="24" y="29"/>
                </a:lnTo>
                <a:lnTo>
                  <a:pt x="22" y="27"/>
                </a:lnTo>
                <a:lnTo>
                  <a:pt x="25" y="27"/>
                </a:lnTo>
                <a:lnTo>
                  <a:pt x="25" y="27"/>
                </a:lnTo>
                <a:lnTo>
                  <a:pt x="25" y="26"/>
                </a:lnTo>
                <a:close/>
                <a:moveTo>
                  <a:pt x="41" y="24"/>
                </a:move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41" y="26"/>
                </a:lnTo>
                <a:lnTo>
                  <a:pt x="39" y="26"/>
                </a:lnTo>
                <a:lnTo>
                  <a:pt x="39" y="26"/>
                </a:lnTo>
                <a:lnTo>
                  <a:pt x="39" y="24"/>
                </a:lnTo>
                <a:lnTo>
                  <a:pt x="41" y="24"/>
                </a:lnTo>
                <a:close/>
                <a:moveTo>
                  <a:pt x="66" y="13"/>
                </a:move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6" y="13"/>
                </a:lnTo>
                <a:close/>
                <a:moveTo>
                  <a:pt x="65" y="0"/>
                </a:moveTo>
                <a:lnTo>
                  <a:pt x="66" y="0"/>
                </a:lnTo>
                <a:lnTo>
                  <a:pt x="66" y="2"/>
                </a:lnTo>
                <a:lnTo>
                  <a:pt x="66" y="4"/>
                </a:lnTo>
                <a:lnTo>
                  <a:pt x="66" y="5"/>
                </a:lnTo>
                <a:lnTo>
                  <a:pt x="66" y="7"/>
                </a:lnTo>
                <a:lnTo>
                  <a:pt x="66" y="7"/>
                </a:lnTo>
                <a:lnTo>
                  <a:pt x="66" y="7"/>
                </a:lnTo>
                <a:lnTo>
                  <a:pt x="68" y="7"/>
                </a:lnTo>
                <a:lnTo>
                  <a:pt x="68" y="7"/>
                </a:lnTo>
                <a:lnTo>
                  <a:pt x="69" y="8"/>
                </a:lnTo>
                <a:lnTo>
                  <a:pt x="69" y="16"/>
                </a:lnTo>
                <a:lnTo>
                  <a:pt x="69" y="18"/>
                </a:lnTo>
                <a:lnTo>
                  <a:pt x="68" y="18"/>
                </a:lnTo>
                <a:lnTo>
                  <a:pt x="68" y="18"/>
                </a:lnTo>
                <a:lnTo>
                  <a:pt x="68" y="19"/>
                </a:lnTo>
                <a:lnTo>
                  <a:pt x="66" y="19"/>
                </a:lnTo>
                <a:lnTo>
                  <a:pt x="66" y="19"/>
                </a:lnTo>
                <a:lnTo>
                  <a:pt x="65" y="21"/>
                </a:lnTo>
                <a:lnTo>
                  <a:pt x="65" y="21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9"/>
                </a:lnTo>
                <a:lnTo>
                  <a:pt x="63" y="18"/>
                </a:lnTo>
                <a:lnTo>
                  <a:pt x="63" y="18"/>
                </a:lnTo>
                <a:lnTo>
                  <a:pt x="63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9"/>
                </a:lnTo>
                <a:lnTo>
                  <a:pt x="60" y="21"/>
                </a:lnTo>
                <a:lnTo>
                  <a:pt x="60" y="22"/>
                </a:lnTo>
                <a:lnTo>
                  <a:pt x="60" y="22"/>
                </a:lnTo>
                <a:lnTo>
                  <a:pt x="60" y="24"/>
                </a:lnTo>
                <a:lnTo>
                  <a:pt x="60" y="24"/>
                </a:lnTo>
                <a:lnTo>
                  <a:pt x="60" y="26"/>
                </a:lnTo>
                <a:lnTo>
                  <a:pt x="60" y="26"/>
                </a:lnTo>
                <a:lnTo>
                  <a:pt x="60" y="27"/>
                </a:lnTo>
                <a:lnTo>
                  <a:pt x="60" y="29"/>
                </a:lnTo>
                <a:lnTo>
                  <a:pt x="60" y="29"/>
                </a:lnTo>
                <a:lnTo>
                  <a:pt x="63" y="29"/>
                </a:lnTo>
                <a:lnTo>
                  <a:pt x="63" y="30"/>
                </a:lnTo>
                <a:lnTo>
                  <a:pt x="63" y="30"/>
                </a:lnTo>
                <a:lnTo>
                  <a:pt x="63" y="32"/>
                </a:lnTo>
                <a:lnTo>
                  <a:pt x="61" y="32"/>
                </a:lnTo>
                <a:lnTo>
                  <a:pt x="60" y="32"/>
                </a:lnTo>
                <a:lnTo>
                  <a:pt x="58" y="32"/>
                </a:lnTo>
                <a:lnTo>
                  <a:pt x="57" y="32"/>
                </a:lnTo>
                <a:lnTo>
                  <a:pt x="55" y="33"/>
                </a:lnTo>
                <a:lnTo>
                  <a:pt x="57" y="33"/>
                </a:lnTo>
                <a:lnTo>
                  <a:pt x="57" y="33"/>
                </a:lnTo>
                <a:lnTo>
                  <a:pt x="57" y="35"/>
                </a:lnTo>
                <a:lnTo>
                  <a:pt x="57" y="37"/>
                </a:lnTo>
                <a:lnTo>
                  <a:pt x="55" y="37"/>
                </a:lnTo>
                <a:lnTo>
                  <a:pt x="55" y="40"/>
                </a:lnTo>
                <a:lnTo>
                  <a:pt x="54" y="41"/>
                </a:lnTo>
                <a:lnTo>
                  <a:pt x="52" y="45"/>
                </a:lnTo>
                <a:lnTo>
                  <a:pt x="52" y="46"/>
                </a:lnTo>
                <a:lnTo>
                  <a:pt x="52" y="49"/>
                </a:lnTo>
                <a:lnTo>
                  <a:pt x="52" y="49"/>
                </a:lnTo>
                <a:lnTo>
                  <a:pt x="52" y="52"/>
                </a:lnTo>
                <a:lnTo>
                  <a:pt x="50" y="52"/>
                </a:lnTo>
                <a:lnTo>
                  <a:pt x="50" y="52"/>
                </a:lnTo>
                <a:lnTo>
                  <a:pt x="49" y="52"/>
                </a:lnTo>
                <a:lnTo>
                  <a:pt x="49" y="52"/>
                </a:lnTo>
                <a:lnTo>
                  <a:pt x="47" y="52"/>
                </a:lnTo>
                <a:lnTo>
                  <a:pt x="46" y="52"/>
                </a:lnTo>
                <a:lnTo>
                  <a:pt x="44" y="52"/>
                </a:lnTo>
                <a:lnTo>
                  <a:pt x="41" y="52"/>
                </a:lnTo>
                <a:lnTo>
                  <a:pt x="38" y="51"/>
                </a:lnTo>
                <a:lnTo>
                  <a:pt x="35" y="51"/>
                </a:lnTo>
                <a:lnTo>
                  <a:pt x="31" y="51"/>
                </a:lnTo>
                <a:lnTo>
                  <a:pt x="28" y="51"/>
                </a:lnTo>
                <a:lnTo>
                  <a:pt x="25" y="49"/>
                </a:lnTo>
                <a:lnTo>
                  <a:pt x="22" y="49"/>
                </a:lnTo>
                <a:lnTo>
                  <a:pt x="20" y="49"/>
                </a:lnTo>
                <a:lnTo>
                  <a:pt x="17" y="49"/>
                </a:lnTo>
                <a:lnTo>
                  <a:pt x="16" y="49"/>
                </a:lnTo>
                <a:lnTo>
                  <a:pt x="16" y="49"/>
                </a:lnTo>
                <a:lnTo>
                  <a:pt x="14" y="49"/>
                </a:lnTo>
                <a:lnTo>
                  <a:pt x="14" y="48"/>
                </a:lnTo>
                <a:lnTo>
                  <a:pt x="13" y="48"/>
                </a:lnTo>
                <a:lnTo>
                  <a:pt x="13" y="46"/>
                </a:lnTo>
                <a:lnTo>
                  <a:pt x="11" y="46"/>
                </a:lnTo>
                <a:lnTo>
                  <a:pt x="11" y="45"/>
                </a:lnTo>
                <a:lnTo>
                  <a:pt x="9" y="43"/>
                </a:lnTo>
                <a:lnTo>
                  <a:pt x="9" y="43"/>
                </a:lnTo>
                <a:lnTo>
                  <a:pt x="8" y="41"/>
                </a:lnTo>
                <a:lnTo>
                  <a:pt x="8" y="41"/>
                </a:lnTo>
                <a:lnTo>
                  <a:pt x="6" y="40"/>
                </a:lnTo>
                <a:lnTo>
                  <a:pt x="6" y="38"/>
                </a:lnTo>
                <a:lnTo>
                  <a:pt x="5" y="37"/>
                </a:lnTo>
                <a:lnTo>
                  <a:pt x="5" y="37"/>
                </a:lnTo>
                <a:lnTo>
                  <a:pt x="3" y="35"/>
                </a:lnTo>
                <a:lnTo>
                  <a:pt x="3" y="35"/>
                </a:lnTo>
                <a:lnTo>
                  <a:pt x="1" y="33"/>
                </a:lnTo>
                <a:lnTo>
                  <a:pt x="1" y="32"/>
                </a:lnTo>
                <a:lnTo>
                  <a:pt x="0" y="32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0" y="27"/>
                </a:lnTo>
                <a:lnTo>
                  <a:pt x="0" y="27"/>
                </a:lnTo>
                <a:lnTo>
                  <a:pt x="0" y="27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3" y="30"/>
                </a:lnTo>
                <a:lnTo>
                  <a:pt x="3" y="32"/>
                </a:lnTo>
                <a:lnTo>
                  <a:pt x="5" y="32"/>
                </a:lnTo>
                <a:lnTo>
                  <a:pt x="8" y="32"/>
                </a:lnTo>
                <a:lnTo>
                  <a:pt x="9" y="32"/>
                </a:lnTo>
                <a:lnTo>
                  <a:pt x="13" y="30"/>
                </a:lnTo>
                <a:lnTo>
                  <a:pt x="14" y="30"/>
                </a:lnTo>
                <a:lnTo>
                  <a:pt x="20" y="30"/>
                </a:lnTo>
                <a:lnTo>
                  <a:pt x="25" y="30"/>
                </a:lnTo>
                <a:lnTo>
                  <a:pt x="31" y="32"/>
                </a:lnTo>
                <a:lnTo>
                  <a:pt x="33" y="30"/>
                </a:lnTo>
                <a:lnTo>
                  <a:pt x="36" y="30"/>
                </a:lnTo>
                <a:lnTo>
                  <a:pt x="39" y="29"/>
                </a:lnTo>
                <a:lnTo>
                  <a:pt x="39" y="27"/>
                </a:lnTo>
                <a:lnTo>
                  <a:pt x="41" y="27"/>
                </a:lnTo>
                <a:lnTo>
                  <a:pt x="41" y="26"/>
                </a:lnTo>
                <a:lnTo>
                  <a:pt x="42" y="24"/>
                </a:lnTo>
                <a:lnTo>
                  <a:pt x="42" y="24"/>
                </a:lnTo>
                <a:lnTo>
                  <a:pt x="44" y="22"/>
                </a:lnTo>
                <a:lnTo>
                  <a:pt x="44" y="21"/>
                </a:lnTo>
                <a:lnTo>
                  <a:pt x="46" y="19"/>
                </a:lnTo>
                <a:lnTo>
                  <a:pt x="50" y="16"/>
                </a:lnTo>
                <a:lnTo>
                  <a:pt x="54" y="13"/>
                </a:lnTo>
                <a:lnTo>
                  <a:pt x="54" y="13"/>
                </a:lnTo>
                <a:lnTo>
                  <a:pt x="55" y="11"/>
                </a:lnTo>
                <a:lnTo>
                  <a:pt x="57" y="10"/>
                </a:lnTo>
                <a:lnTo>
                  <a:pt x="63" y="5"/>
                </a:lnTo>
                <a:lnTo>
                  <a:pt x="63" y="4"/>
                </a:lnTo>
                <a:lnTo>
                  <a:pt x="65" y="0"/>
                </a:lnTo>
                <a:lnTo>
                  <a:pt x="65" y="0"/>
                </a:lnTo>
                <a:lnTo>
                  <a:pt x="65" y="0"/>
                </a:lnTo>
                <a:close/>
              </a:path>
            </a:pathLst>
          </a:custGeom>
          <a:solidFill>
            <a:srgbClr val="E0E3E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600"/>
          </a:p>
        </p:txBody>
      </p:sp>
      <p:grpSp>
        <p:nvGrpSpPr>
          <p:cNvPr id="193" name="Группа 240"/>
          <p:cNvGrpSpPr/>
          <p:nvPr/>
        </p:nvGrpSpPr>
        <p:grpSpPr>
          <a:xfrm>
            <a:off x="1032908" y="1530833"/>
            <a:ext cx="1392647" cy="1540330"/>
            <a:chOff x="1220431" y="2042460"/>
            <a:chExt cx="1286640" cy="1423080"/>
          </a:xfrm>
          <a:solidFill>
            <a:schemeClr val="bg1">
              <a:lumMod val="75000"/>
            </a:schemeClr>
          </a:solidFill>
        </p:grpSpPr>
        <p:sp>
          <p:nvSpPr>
            <p:cNvPr id="194" name="CustomShape 309"/>
            <p:cNvSpPr/>
            <p:nvPr/>
          </p:nvSpPr>
          <p:spPr>
            <a:xfrm>
              <a:off x="1618231" y="2944260"/>
              <a:ext cx="634680" cy="521280"/>
            </a:xfrm>
            <a:custGeom>
              <a:avLst/>
              <a:gdLst/>
              <a:ahLst/>
              <a:cxnLst/>
              <a:rect l="l" t="t" r="r" b="b"/>
              <a:pathLst>
                <a:path w="357" h="248">
                  <a:moveTo>
                    <a:pt x="264" y="203"/>
                  </a:moveTo>
                  <a:lnTo>
                    <a:pt x="274" y="203"/>
                  </a:lnTo>
                  <a:lnTo>
                    <a:pt x="284" y="201"/>
                  </a:lnTo>
                  <a:lnTo>
                    <a:pt x="292" y="190"/>
                  </a:lnTo>
                  <a:lnTo>
                    <a:pt x="292" y="182"/>
                  </a:lnTo>
                  <a:lnTo>
                    <a:pt x="297" y="179"/>
                  </a:lnTo>
                  <a:lnTo>
                    <a:pt x="310" y="179"/>
                  </a:lnTo>
                  <a:lnTo>
                    <a:pt x="315" y="177"/>
                  </a:lnTo>
                  <a:lnTo>
                    <a:pt x="322" y="175"/>
                  </a:lnTo>
                  <a:lnTo>
                    <a:pt x="330" y="175"/>
                  </a:lnTo>
                  <a:lnTo>
                    <a:pt x="332" y="167"/>
                  </a:lnTo>
                  <a:lnTo>
                    <a:pt x="332" y="158"/>
                  </a:lnTo>
                  <a:lnTo>
                    <a:pt x="340" y="158"/>
                  </a:lnTo>
                  <a:lnTo>
                    <a:pt x="352" y="160"/>
                  </a:lnTo>
                  <a:lnTo>
                    <a:pt x="350" y="154"/>
                  </a:lnTo>
                  <a:lnTo>
                    <a:pt x="345" y="145"/>
                  </a:lnTo>
                  <a:lnTo>
                    <a:pt x="345" y="137"/>
                  </a:lnTo>
                  <a:lnTo>
                    <a:pt x="347" y="128"/>
                  </a:lnTo>
                  <a:lnTo>
                    <a:pt x="345" y="122"/>
                  </a:lnTo>
                  <a:lnTo>
                    <a:pt x="340" y="117"/>
                  </a:lnTo>
                  <a:lnTo>
                    <a:pt x="342" y="111"/>
                  </a:lnTo>
                  <a:lnTo>
                    <a:pt x="347" y="111"/>
                  </a:lnTo>
                  <a:lnTo>
                    <a:pt x="352" y="107"/>
                  </a:lnTo>
                  <a:lnTo>
                    <a:pt x="357" y="98"/>
                  </a:lnTo>
                  <a:lnTo>
                    <a:pt x="352" y="94"/>
                  </a:lnTo>
                  <a:lnTo>
                    <a:pt x="342" y="94"/>
                  </a:lnTo>
                  <a:lnTo>
                    <a:pt x="337" y="83"/>
                  </a:lnTo>
                  <a:lnTo>
                    <a:pt x="330" y="72"/>
                  </a:lnTo>
                  <a:lnTo>
                    <a:pt x="330" y="64"/>
                  </a:lnTo>
                  <a:lnTo>
                    <a:pt x="322" y="60"/>
                  </a:lnTo>
                  <a:lnTo>
                    <a:pt x="317" y="53"/>
                  </a:lnTo>
                  <a:lnTo>
                    <a:pt x="312" y="47"/>
                  </a:lnTo>
                  <a:lnTo>
                    <a:pt x="302" y="45"/>
                  </a:lnTo>
                  <a:lnTo>
                    <a:pt x="300" y="32"/>
                  </a:lnTo>
                  <a:lnTo>
                    <a:pt x="295" y="28"/>
                  </a:lnTo>
                  <a:lnTo>
                    <a:pt x="282" y="30"/>
                  </a:lnTo>
                  <a:lnTo>
                    <a:pt x="274" y="32"/>
                  </a:lnTo>
                  <a:lnTo>
                    <a:pt x="272" y="40"/>
                  </a:lnTo>
                  <a:lnTo>
                    <a:pt x="264" y="40"/>
                  </a:lnTo>
                  <a:lnTo>
                    <a:pt x="257" y="36"/>
                  </a:lnTo>
                  <a:lnTo>
                    <a:pt x="244" y="36"/>
                  </a:lnTo>
                  <a:lnTo>
                    <a:pt x="234" y="36"/>
                  </a:lnTo>
                  <a:lnTo>
                    <a:pt x="232" y="43"/>
                  </a:lnTo>
                  <a:lnTo>
                    <a:pt x="224" y="40"/>
                  </a:lnTo>
                  <a:lnTo>
                    <a:pt x="222" y="36"/>
                  </a:lnTo>
                  <a:lnTo>
                    <a:pt x="214" y="36"/>
                  </a:lnTo>
                  <a:lnTo>
                    <a:pt x="209" y="40"/>
                  </a:lnTo>
                  <a:lnTo>
                    <a:pt x="199" y="40"/>
                  </a:lnTo>
                  <a:lnTo>
                    <a:pt x="199" y="47"/>
                  </a:lnTo>
                  <a:lnTo>
                    <a:pt x="194" y="49"/>
                  </a:lnTo>
                  <a:lnTo>
                    <a:pt x="186" y="49"/>
                  </a:lnTo>
                  <a:lnTo>
                    <a:pt x="189" y="55"/>
                  </a:lnTo>
                  <a:lnTo>
                    <a:pt x="181" y="55"/>
                  </a:lnTo>
                  <a:lnTo>
                    <a:pt x="171" y="47"/>
                  </a:lnTo>
                  <a:lnTo>
                    <a:pt x="159" y="43"/>
                  </a:lnTo>
                  <a:lnTo>
                    <a:pt x="166" y="30"/>
                  </a:lnTo>
                  <a:lnTo>
                    <a:pt x="146" y="15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6" y="6"/>
                  </a:lnTo>
                  <a:lnTo>
                    <a:pt x="91" y="10"/>
                  </a:lnTo>
                  <a:lnTo>
                    <a:pt x="76" y="10"/>
                  </a:lnTo>
                  <a:lnTo>
                    <a:pt x="76" y="15"/>
                  </a:lnTo>
                  <a:lnTo>
                    <a:pt x="68" y="19"/>
                  </a:lnTo>
                  <a:lnTo>
                    <a:pt x="61" y="13"/>
                  </a:lnTo>
                  <a:lnTo>
                    <a:pt x="41" y="13"/>
                  </a:lnTo>
                  <a:lnTo>
                    <a:pt x="23" y="10"/>
                  </a:lnTo>
                  <a:lnTo>
                    <a:pt x="13" y="4"/>
                  </a:lnTo>
                  <a:lnTo>
                    <a:pt x="10" y="8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0" y="15"/>
                  </a:lnTo>
                  <a:lnTo>
                    <a:pt x="3" y="28"/>
                  </a:lnTo>
                  <a:lnTo>
                    <a:pt x="10" y="45"/>
                  </a:lnTo>
                  <a:lnTo>
                    <a:pt x="13" y="62"/>
                  </a:lnTo>
                  <a:lnTo>
                    <a:pt x="18" y="87"/>
                  </a:lnTo>
                  <a:lnTo>
                    <a:pt x="25" y="122"/>
                  </a:lnTo>
                  <a:lnTo>
                    <a:pt x="30" y="158"/>
                  </a:lnTo>
                  <a:lnTo>
                    <a:pt x="36" y="179"/>
                  </a:lnTo>
                  <a:lnTo>
                    <a:pt x="36" y="190"/>
                  </a:lnTo>
                  <a:lnTo>
                    <a:pt x="38" y="201"/>
                  </a:lnTo>
                  <a:lnTo>
                    <a:pt x="43" y="199"/>
                  </a:lnTo>
                  <a:lnTo>
                    <a:pt x="46" y="194"/>
                  </a:lnTo>
                  <a:lnTo>
                    <a:pt x="53" y="192"/>
                  </a:lnTo>
                  <a:lnTo>
                    <a:pt x="61" y="190"/>
                  </a:lnTo>
                  <a:lnTo>
                    <a:pt x="61" y="184"/>
                  </a:lnTo>
                  <a:lnTo>
                    <a:pt x="66" y="179"/>
                  </a:lnTo>
                  <a:lnTo>
                    <a:pt x="71" y="175"/>
                  </a:lnTo>
                  <a:lnTo>
                    <a:pt x="78" y="175"/>
                  </a:lnTo>
                  <a:lnTo>
                    <a:pt x="83" y="177"/>
                  </a:lnTo>
                  <a:lnTo>
                    <a:pt x="86" y="182"/>
                  </a:lnTo>
                  <a:lnTo>
                    <a:pt x="83" y="192"/>
                  </a:lnTo>
                  <a:lnTo>
                    <a:pt x="83" y="201"/>
                  </a:lnTo>
                  <a:lnTo>
                    <a:pt x="88" y="201"/>
                  </a:lnTo>
                  <a:lnTo>
                    <a:pt x="93" y="203"/>
                  </a:lnTo>
                  <a:lnTo>
                    <a:pt x="96" y="207"/>
                  </a:lnTo>
                  <a:lnTo>
                    <a:pt x="96" y="214"/>
                  </a:lnTo>
                  <a:lnTo>
                    <a:pt x="101" y="218"/>
                  </a:lnTo>
                  <a:lnTo>
                    <a:pt x="108" y="218"/>
                  </a:lnTo>
                  <a:lnTo>
                    <a:pt x="119" y="220"/>
                  </a:lnTo>
                  <a:lnTo>
                    <a:pt x="129" y="224"/>
                  </a:lnTo>
                  <a:lnTo>
                    <a:pt x="139" y="229"/>
                  </a:lnTo>
                  <a:lnTo>
                    <a:pt x="146" y="229"/>
                  </a:lnTo>
                  <a:lnTo>
                    <a:pt x="149" y="222"/>
                  </a:lnTo>
                  <a:lnTo>
                    <a:pt x="159" y="220"/>
                  </a:lnTo>
                  <a:lnTo>
                    <a:pt x="171" y="220"/>
                  </a:lnTo>
                  <a:lnTo>
                    <a:pt x="184" y="222"/>
                  </a:lnTo>
                  <a:lnTo>
                    <a:pt x="191" y="224"/>
                  </a:lnTo>
                  <a:lnTo>
                    <a:pt x="194" y="235"/>
                  </a:lnTo>
                  <a:lnTo>
                    <a:pt x="199" y="246"/>
                  </a:lnTo>
                  <a:lnTo>
                    <a:pt x="202" y="248"/>
                  </a:lnTo>
                  <a:lnTo>
                    <a:pt x="204" y="248"/>
                  </a:lnTo>
                  <a:lnTo>
                    <a:pt x="209" y="246"/>
                  </a:lnTo>
                  <a:lnTo>
                    <a:pt x="214" y="246"/>
                  </a:lnTo>
                  <a:lnTo>
                    <a:pt x="217" y="242"/>
                  </a:lnTo>
                  <a:lnTo>
                    <a:pt x="214" y="233"/>
                  </a:lnTo>
                  <a:lnTo>
                    <a:pt x="207" y="227"/>
                  </a:lnTo>
                  <a:lnTo>
                    <a:pt x="204" y="218"/>
                  </a:lnTo>
                  <a:lnTo>
                    <a:pt x="207" y="214"/>
                  </a:lnTo>
                  <a:lnTo>
                    <a:pt x="219" y="214"/>
                  </a:lnTo>
                  <a:lnTo>
                    <a:pt x="237" y="209"/>
                  </a:lnTo>
                  <a:lnTo>
                    <a:pt x="252" y="205"/>
                  </a:lnTo>
                  <a:lnTo>
                    <a:pt x="264" y="20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CustomShape 310"/>
            <p:cNvSpPr/>
            <p:nvPr/>
          </p:nvSpPr>
          <p:spPr>
            <a:xfrm>
              <a:off x="1511311" y="2455740"/>
              <a:ext cx="647280" cy="601560"/>
            </a:xfrm>
            <a:custGeom>
              <a:avLst/>
              <a:gdLst/>
              <a:ahLst/>
              <a:cxnLst/>
              <a:rect l="l" t="t" r="r" b="b"/>
              <a:pathLst>
                <a:path w="365" h="289">
                  <a:moveTo>
                    <a:pt x="60" y="249"/>
                  </a:moveTo>
                  <a:lnTo>
                    <a:pt x="70" y="249"/>
                  </a:lnTo>
                  <a:lnTo>
                    <a:pt x="70" y="247"/>
                  </a:lnTo>
                  <a:lnTo>
                    <a:pt x="70" y="242"/>
                  </a:lnTo>
                  <a:lnTo>
                    <a:pt x="73" y="238"/>
                  </a:lnTo>
                  <a:lnTo>
                    <a:pt x="83" y="244"/>
                  </a:lnTo>
                  <a:lnTo>
                    <a:pt x="101" y="247"/>
                  </a:lnTo>
                  <a:lnTo>
                    <a:pt x="121" y="247"/>
                  </a:lnTo>
                  <a:lnTo>
                    <a:pt x="128" y="253"/>
                  </a:lnTo>
                  <a:lnTo>
                    <a:pt x="136" y="249"/>
                  </a:lnTo>
                  <a:lnTo>
                    <a:pt x="136" y="244"/>
                  </a:lnTo>
                  <a:lnTo>
                    <a:pt x="151" y="244"/>
                  </a:lnTo>
                  <a:lnTo>
                    <a:pt x="176" y="240"/>
                  </a:lnTo>
                  <a:lnTo>
                    <a:pt x="184" y="234"/>
                  </a:lnTo>
                  <a:lnTo>
                    <a:pt x="196" y="234"/>
                  </a:lnTo>
                  <a:lnTo>
                    <a:pt x="206" y="249"/>
                  </a:lnTo>
                  <a:lnTo>
                    <a:pt x="226" y="264"/>
                  </a:lnTo>
                  <a:lnTo>
                    <a:pt x="219" y="277"/>
                  </a:lnTo>
                  <a:lnTo>
                    <a:pt x="231" y="281"/>
                  </a:lnTo>
                  <a:lnTo>
                    <a:pt x="241" y="289"/>
                  </a:lnTo>
                  <a:lnTo>
                    <a:pt x="249" y="289"/>
                  </a:lnTo>
                  <a:lnTo>
                    <a:pt x="246" y="283"/>
                  </a:lnTo>
                  <a:lnTo>
                    <a:pt x="254" y="283"/>
                  </a:lnTo>
                  <a:lnTo>
                    <a:pt x="259" y="281"/>
                  </a:lnTo>
                  <a:lnTo>
                    <a:pt x="259" y="274"/>
                  </a:lnTo>
                  <a:lnTo>
                    <a:pt x="269" y="274"/>
                  </a:lnTo>
                  <a:lnTo>
                    <a:pt x="274" y="270"/>
                  </a:lnTo>
                  <a:lnTo>
                    <a:pt x="282" y="270"/>
                  </a:lnTo>
                  <a:lnTo>
                    <a:pt x="284" y="274"/>
                  </a:lnTo>
                  <a:lnTo>
                    <a:pt x="292" y="277"/>
                  </a:lnTo>
                  <a:lnTo>
                    <a:pt x="294" y="270"/>
                  </a:lnTo>
                  <a:lnTo>
                    <a:pt x="304" y="270"/>
                  </a:lnTo>
                  <a:lnTo>
                    <a:pt x="317" y="270"/>
                  </a:lnTo>
                  <a:lnTo>
                    <a:pt x="324" y="274"/>
                  </a:lnTo>
                  <a:lnTo>
                    <a:pt x="332" y="274"/>
                  </a:lnTo>
                  <a:lnTo>
                    <a:pt x="334" y="266"/>
                  </a:lnTo>
                  <a:lnTo>
                    <a:pt x="342" y="264"/>
                  </a:lnTo>
                  <a:lnTo>
                    <a:pt x="355" y="262"/>
                  </a:lnTo>
                  <a:lnTo>
                    <a:pt x="350" y="253"/>
                  </a:lnTo>
                  <a:lnTo>
                    <a:pt x="355" y="249"/>
                  </a:lnTo>
                  <a:lnTo>
                    <a:pt x="355" y="244"/>
                  </a:lnTo>
                  <a:lnTo>
                    <a:pt x="360" y="242"/>
                  </a:lnTo>
                  <a:lnTo>
                    <a:pt x="360" y="236"/>
                  </a:lnTo>
                  <a:lnTo>
                    <a:pt x="355" y="232"/>
                  </a:lnTo>
                  <a:lnTo>
                    <a:pt x="355" y="225"/>
                  </a:lnTo>
                  <a:lnTo>
                    <a:pt x="360" y="219"/>
                  </a:lnTo>
                  <a:lnTo>
                    <a:pt x="360" y="212"/>
                  </a:lnTo>
                  <a:lnTo>
                    <a:pt x="365" y="202"/>
                  </a:lnTo>
                  <a:lnTo>
                    <a:pt x="357" y="199"/>
                  </a:lnTo>
                  <a:lnTo>
                    <a:pt x="355" y="195"/>
                  </a:lnTo>
                  <a:lnTo>
                    <a:pt x="362" y="193"/>
                  </a:lnTo>
                  <a:lnTo>
                    <a:pt x="365" y="189"/>
                  </a:lnTo>
                  <a:lnTo>
                    <a:pt x="362" y="182"/>
                  </a:lnTo>
                  <a:lnTo>
                    <a:pt x="357" y="178"/>
                  </a:lnTo>
                  <a:lnTo>
                    <a:pt x="357" y="170"/>
                  </a:lnTo>
                  <a:lnTo>
                    <a:pt x="355" y="163"/>
                  </a:lnTo>
                  <a:lnTo>
                    <a:pt x="347" y="161"/>
                  </a:lnTo>
                  <a:lnTo>
                    <a:pt x="334" y="161"/>
                  </a:lnTo>
                  <a:lnTo>
                    <a:pt x="324" y="167"/>
                  </a:lnTo>
                  <a:lnTo>
                    <a:pt x="324" y="174"/>
                  </a:lnTo>
                  <a:lnTo>
                    <a:pt x="322" y="174"/>
                  </a:lnTo>
                  <a:lnTo>
                    <a:pt x="312" y="170"/>
                  </a:lnTo>
                  <a:lnTo>
                    <a:pt x="312" y="165"/>
                  </a:lnTo>
                  <a:lnTo>
                    <a:pt x="317" y="161"/>
                  </a:lnTo>
                  <a:lnTo>
                    <a:pt x="314" y="148"/>
                  </a:lnTo>
                  <a:lnTo>
                    <a:pt x="312" y="137"/>
                  </a:lnTo>
                  <a:lnTo>
                    <a:pt x="317" y="133"/>
                  </a:lnTo>
                  <a:lnTo>
                    <a:pt x="319" y="127"/>
                  </a:lnTo>
                  <a:lnTo>
                    <a:pt x="317" y="125"/>
                  </a:lnTo>
                  <a:lnTo>
                    <a:pt x="309" y="120"/>
                  </a:lnTo>
                  <a:lnTo>
                    <a:pt x="304" y="125"/>
                  </a:lnTo>
                  <a:lnTo>
                    <a:pt x="302" y="129"/>
                  </a:lnTo>
                  <a:lnTo>
                    <a:pt x="292" y="127"/>
                  </a:lnTo>
                  <a:lnTo>
                    <a:pt x="284" y="125"/>
                  </a:lnTo>
                  <a:lnTo>
                    <a:pt x="272" y="125"/>
                  </a:lnTo>
                  <a:lnTo>
                    <a:pt x="264" y="122"/>
                  </a:lnTo>
                  <a:lnTo>
                    <a:pt x="259" y="120"/>
                  </a:lnTo>
                  <a:lnTo>
                    <a:pt x="254" y="101"/>
                  </a:lnTo>
                  <a:lnTo>
                    <a:pt x="251" y="95"/>
                  </a:lnTo>
                  <a:lnTo>
                    <a:pt x="244" y="95"/>
                  </a:lnTo>
                  <a:lnTo>
                    <a:pt x="234" y="95"/>
                  </a:lnTo>
                  <a:lnTo>
                    <a:pt x="221" y="95"/>
                  </a:lnTo>
                  <a:lnTo>
                    <a:pt x="214" y="90"/>
                  </a:lnTo>
                  <a:lnTo>
                    <a:pt x="209" y="80"/>
                  </a:lnTo>
                  <a:lnTo>
                    <a:pt x="201" y="63"/>
                  </a:lnTo>
                  <a:lnTo>
                    <a:pt x="181" y="50"/>
                  </a:lnTo>
                  <a:lnTo>
                    <a:pt x="173" y="43"/>
                  </a:lnTo>
                  <a:lnTo>
                    <a:pt x="168" y="37"/>
                  </a:lnTo>
                  <a:lnTo>
                    <a:pt x="158" y="35"/>
                  </a:lnTo>
                  <a:lnTo>
                    <a:pt x="141" y="30"/>
                  </a:lnTo>
                  <a:lnTo>
                    <a:pt x="128" y="24"/>
                  </a:lnTo>
                  <a:lnTo>
                    <a:pt x="118" y="18"/>
                  </a:lnTo>
                  <a:lnTo>
                    <a:pt x="108" y="13"/>
                  </a:lnTo>
                  <a:lnTo>
                    <a:pt x="96" y="9"/>
                  </a:lnTo>
                  <a:lnTo>
                    <a:pt x="85" y="0"/>
                  </a:lnTo>
                  <a:lnTo>
                    <a:pt x="85" y="22"/>
                  </a:lnTo>
                  <a:lnTo>
                    <a:pt x="85" y="33"/>
                  </a:lnTo>
                  <a:lnTo>
                    <a:pt x="83" y="41"/>
                  </a:lnTo>
                  <a:lnTo>
                    <a:pt x="70" y="43"/>
                  </a:lnTo>
                  <a:lnTo>
                    <a:pt x="65" y="45"/>
                  </a:lnTo>
                  <a:lnTo>
                    <a:pt x="63" y="52"/>
                  </a:lnTo>
                  <a:lnTo>
                    <a:pt x="70" y="63"/>
                  </a:lnTo>
                  <a:lnTo>
                    <a:pt x="73" y="69"/>
                  </a:lnTo>
                  <a:lnTo>
                    <a:pt x="68" y="71"/>
                  </a:lnTo>
                  <a:lnTo>
                    <a:pt x="60" y="69"/>
                  </a:lnTo>
                  <a:lnTo>
                    <a:pt x="53" y="67"/>
                  </a:lnTo>
                  <a:lnTo>
                    <a:pt x="48" y="69"/>
                  </a:lnTo>
                  <a:lnTo>
                    <a:pt x="35" y="71"/>
                  </a:lnTo>
                  <a:lnTo>
                    <a:pt x="28" y="75"/>
                  </a:lnTo>
                  <a:lnTo>
                    <a:pt x="28" y="84"/>
                  </a:lnTo>
                  <a:lnTo>
                    <a:pt x="23" y="84"/>
                  </a:lnTo>
                  <a:lnTo>
                    <a:pt x="18" y="86"/>
                  </a:lnTo>
                  <a:lnTo>
                    <a:pt x="18" y="95"/>
                  </a:lnTo>
                  <a:lnTo>
                    <a:pt x="10" y="99"/>
                  </a:lnTo>
                  <a:lnTo>
                    <a:pt x="7" y="107"/>
                  </a:lnTo>
                  <a:lnTo>
                    <a:pt x="7" y="116"/>
                  </a:lnTo>
                  <a:lnTo>
                    <a:pt x="10" y="129"/>
                  </a:lnTo>
                  <a:lnTo>
                    <a:pt x="15" y="137"/>
                  </a:lnTo>
                  <a:lnTo>
                    <a:pt x="20" y="146"/>
                  </a:lnTo>
                  <a:lnTo>
                    <a:pt x="20" y="150"/>
                  </a:lnTo>
                  <a:lnTo>
                    <a:pt x="18" y="152"/>
                  </a:lnTo>
                  <a:lnTo>
                    <a:pt x="13" y="152"/>
                  </a:lnTo>
                  <a:lnTo>
                    <a:pt x="7" y="159"/>
                  </a:lnTo>
                  <a:lnTo>
                    <a:pt x="5" y="170"/>
                  </a:lnTo>
                  <a:lnTo>
                    <a:pt x="2" y="176"/>
                  </a:lnTo>
                  <a:lnTo>
                    <a:pt x="0" y="182"/>
                  </a:lnTo>
                  <a:lnTo>
                    <a:pt x="5" y="182"/>
                  </a:lnTo>
                  <a:lnTo>
                    <a:pt x="15" y="182"/>
                  </a:lnTo>
                  <a:lnTo>
                    <a:pt x="25" y="180"/>
                  </a:lnTo>
                  <a:lnTo>
                    <a:pt x="30" y="178"/>
                  </a:lnTo>
                  <a:lnTo>
                    <a:pt x="38" y="182"/>
                  </a:lnTo>
                  <a:lnTo>
                    <a:pt x="48" y="180"/>
                  </a:lnTo>
                  <a:lnTo>
                    <a:pt x="55" y="180"/>
                  </a:lnTo>
                  <a:lnTo>
                    <a:pt x="55" y="184"/>
                  </a:lnTo>
                  <a:lnTo>
                    <a:pt x="50" y="189"/>
                  </a:lnTo>
                  <a:lnTo>
                    <a:pt x="43" y="193"/>
                  </a:lnTo>
                  <a:lnTo>
                    <a:pt x="33" y="191"/>
                  </a:lnTo>
                  <a:lnTo>
                    <a:pt x="30" y="195"/>
                  </a:lnTo>
                  <a:lnTo>
                    <a:pt x="33" y="202"/>
                  </a:lnTo>
                  <a:lnTo>
                    <a:pt x="40" y="217"/>
                  </a:lnTo>
                  <a:lnTo>
                    <a:pt x="50" y="232"/>
                  </a:lnTo>
                  <a:lnTo>
                    <a:pt x="55" y="240"/>
                  </a:lnTo>
                  <a:lnTo>
                    <a:pt x="60" y="24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337"/>
            <p:cNvSpPr/>
            <p:nvPr/>
          </p:nvSpPr>
          <p:spPr>
            <a:xfrm>
              <a:off x="1648111" y="2042460"/>
              <a:ext cx="858960" cy="776160"/>
            </a:xfrm>
            <a:custGeom>
              <a:avLst/>
              <a:gdLst/>
              <a:ahLst/>
              <a:cxnLst/>
              <a:rect l="l" t="t" r="r" b="b"/>
              <a:pathLst>
                <a:path w="478" h="370">
                  <a:moveTo>
                    <a:pt x="304" y="355"/>
                  </a:moveTo>
                  <a:lnTo>
                    <a:pt x="319" y="357"/>
                  </a:lnTo>
                  <a:lnTo>
                    <a:pt x="324" y="353"/>
                  </a:lnTo>
                  <a:lnTo>
                    <a:pt x="324" y="346"/>
                  </a:lnTo>
                  <a:lnTo>
                    <a:pt x="334" y="344"/>
                  </a:lnTo>
                  <a:lnTo>
                    <a:pt x="344" y="344"/>
                  </a:lnTo>
                  <a:lnTo>
                    <a:pt x="349" y="340"/>
                  </a:lnTo>
                  <a:lnTo>
                    <a:pt x="360" y="340"/>
                  </a:lnTo>
                  <a:lnTo>
                    <a:pt x="372" y="346"/>
                  </a:lnTo>
                  <a:lnTo>
                    <a:pt x="387" y="346"/>
                  </a:lnTo>
                  <a:lnTo>
                    <a:pt x="397" y="342"/>
                  </a:lnTo>
                  <a:lnTo>
                    <a:pt x="402" y="346"/>
                  </a:lnTo>
                  <a:lnTo>
                    <a:pt x="412" y="344"/>
                  </a:lnTo>
                  <a:lnTo>
                    <a:pt x="422" y="340"/>
                  </a:lnTo>
                  <a:lnTo>
                    <a:pt x="430" y="338"/>
                  </a:lnTo>
                  <a:lnTo>
                    <a:pt x="435" y="342"/>
                  </a:lnTo>
                  <a:lnTo>
                    <a:pt x="440" y="346"/>
                  </a:lnTo>
                  <a:lnTo>
                    <a:pt x="443" y="333"/>
                  </a:lnTo>
                  <a:lnTo>
                    <a:pt x="448" y="323"/>
                  </a:lnTo>
                  <a:lnTo>
                    <a:pt x="445" y="321"/>
                  </a:lnTo>
                  <a:lnTo>
                    <a:pt x="440" y="316"/>
                  </a:lnTo>
                  <a:lnTo>
                    <a:pt x="445" y="312"/>
                  </a:lnTo>
                  <a:lnTo>
                    <a:pt x="450" y="314"/>
                  </a:lnTo>
                  <a:lnTo>
                    <a:pt x="453" y="308"/>
                  </a:lnTo>
                  <a:lnTo>
                    <a:pt x="455" y="301"/>
                  </a:lnTo>
                  <a:lnTo>
                    <a:pt x="460" y="299"/>
                  </a:lnTo>
                  <a:lnTo>
                    <a:pt x="465" y="299"/>
                  </a:lnTo>
                  <a:lnTo>
                    <a:pt x="470" y="293"/>
                  </a:lnTo>
                  <a:lnTo>
                    <a:pt x="478" y="284"/>
                  </a:lnTo>
                  <a:lnTo>
                    <a:pt x="473" y="271"/>
                  </a:lnTo>
                  <a:lnTo>
                    <a:pt x="463" y="263"/>
                  </a:lnTo>
                  <a:lnTo>
                    <a:pt x="458" y="256"/>
                  </a:lnTo>
                  <a:lnTo>
                    <a:pt x="448" y="252"/>
                  </a:lnTo>
                  <a:lnTo>
                    <a:pt x="438" y="250"/>
                  </a:lnTo>
                  <a:lnTo>
                    <a:pt x="435" y="246"/>
                  </a:lnTo>
                  <a:lnTo>
                    <a:pt x="435" y="224"/>
                  </a:lnTo>
                  <a:lnTo>
                    <a:pt x="445" y="220"/>
                  </a:lnTo>
                  <a:lnTo>
                    <a:pt x="458" y="214"/>
                  </a:lnTo>
                  <a:lnTo>
                    <a:pt x="468" y="207"/>
                  </a:lnTo>
                  <a:lnTo>
                    <a:pt x="468" y="203"/>
                  </a:lnTo>
                  <a:lnTo>
                    <a:pt x="463" y="194"/>
                  </a:lnTo>
                  <a:lnTo>
                    <a:pt x="463" y="186"/>
                  </a:lnTo>
                  <a:lnTo>
                    <a:pt x="458" y="181"/>
                  </a:lnTo>
                  <a:lnTo>
                    <a:pt x="450" y="186"/>
                  </a:lnTo>
                  <a:lnTo>
                    <a:pt x="445" y="186"/>
                  </a:lnTo>
                  <a:lnTo>
                    <a:pt x="438" y="158"/>
                  </a:lnTo>
                  <a:lnTo>
                    <a:pt x="432" y="151"/>
                  </a:lnTo>
                  <a:lnTo>
                    <a:pt x="425" y="151"/>
                  </a:lnTo>
                  <a:lnTo>
                    <a:pt x="425" y="143"/>
                  </a:lnTo>
                  <a:lnTo>
                    <a:pt x="422" y="137"/>
                  </a:lnTo>
                  <a:lnTo>
                    <a:pt x="410" y="132"/>
                  </a:lnTo>
                  <a:lnTo>
                    <a:pt x="397" y="130"/>
                  </a:lnTo>
                  <a:lnTo>
                    <a:pt x="382" y="128"/>
                  </a:lnTo>
                  <a:lnTo>
                    <a:pt x="370" y="130"/>
                  </a:lnTo>
                  <a:lnTo>
                    <a:pt x="362" y="130"/>
                  </a:lnTo>
                  <a:lnTo>
                    <a:pt x="349" y="122"/>
                  </a:lnTo>
                  <a:lnTo>
                    <a:pt x="349" y="111"/>
                  </a:lnTo>
                  <a:lnTo>
                    <a:pt x="355" y="104"/>
                  </a:lnTo>
                  <a:lnTo>
                    <a:pt x="360" y="98"/>
                  </a:lnTo>
                  <a:lnTo>
                    <a:pt x="360" y="87"/>
                  </a:lnTo>
                  <a:lnTo>
                    <a:pt x="355" y="81"/>
                  </a:lnTo>
                  <a:lnTo>
                    <a:pt x="352" y="72"/>
                  </a:lnTo>
                  <a:lnTo>
                    <a:pt x="355" y="66"/>
                  </a:lnTo>
                  <a:lnTo>
                    <a:pt x="349" y="64"/>
                  </a:lnTo>
                  <a:lnTo>
                    <a:pt x="349" y="62"/>
                  </a:lnTo>
                  <a:lnTo>
                    <a:pt x="337" y="59"/>
                  </a:lnTo>
                  <a:lnTo>
                    <a:pt x="329" y="53"/>
                  </a:lnTo>
                  <a:lnTo>
                    <a:pt x="319" y="49"/>
                  </a:lnTo>
                  <a:lnTo>
                    <a:pt x="309" y="51"/>
                  </a:lnTo>
                  <a:lnTo>
                    <a:pt x="297" y="53"/>
                  </a:lnTo>
                  <a:lnTo>
                    <a:pt x="289" y="57"/>
                  </a:lnTo>
                  <a:lnTo>
                    <a:pt x="289" y="62"/>
                  </a:lnTo>
                  <a:lnTo>
                    <a:pt x="282" y="64"/>
                  </a:lnTo>
                  <a:lnTo>
                    <a:pt x="272" y="62"/>
                  </a:lnTo>
                  <a:lnTo>
                    <a:pt x="264" y="55"/>
                  </a:lnTo>
                  <a:lnTo>
                    <a:pt x="259" y="53"/>
                  </a:lnTo>
                  <a:lnTo>
                    <a:pt x="249" y="53"/>
                  </a:lnTo>
                  <a:lnTo>
                    <a:pt x="244" y="49"/>
                  </a:lnTo>
                  <a:lnTo>
                    <a:pt x="244" y="36"/>
                  </a:lnTo>
                  <a:lnTo>
                    <a:pt x="236" y="34"/>
                  </a:lnTo>
                  <a:lnTo>
                    <a:pt x="229" y="36"/>
                  </a:lnTo>
                  <a:lnTo>
                    <a:pt x="221" y="42"/>
                  </a:lnTo>
                  <a:lnTo>
                    <a:pt x="216" y="38"/>
                  </a:lnTo>
                  <a:lnTo>
                    <a:pt x="206" y="38"/>
                  </a:lnTo>
                  <a:lnTo>
                    <a:pt x="189" y="32"/>
                  </a:lnTo>
                  <a:lnTo>
                    <a:pt x="181" y="17"/>
                  </a:lnTo>
                  <a:lnTo>
                    <a:pt x="163" y="12"/>
                  </a:lnTo>
                  <a:lnTo>
                    <a:pt x="156" y="10"/>
                  </a:lnTo>
                  <a:lnTo>
                    <a:pt x="151" y="12"/>
                  </a:lnTo>
                  <a:lnTo>
                    <a:pt x="148" y="6"/>
                  </a:lnTo>
                  <a:lnTo>
                    <a:pt x="141" y="4"/>
                  </a:lnTo>
                  <a:lnTo>
                    <a:pt x="133" y="4"/>
                  </a:lnTo>
                  <a:lnTo>
                    <a:pt x="131" y="0"/>
                  </a:lnTo>
                  <a:lnTo>
                    <a:pt x="121" y="4"/>
                  </a:lnTo>
                  <a:lnTo>
                    <a:pt x="121" y="12"/>
                  </a:lnTo>
                  <a:lnTo>
                    <a:pt x="113" y="12"/>
                  </a:lnTo>
                  <a:lnTo>
                    <a:pt x="108" y="17"/>
                  </a:lnTo>
                  <a:lnTo>
                    <a:pt x="108" y="32"/>
                  </a:lnTo>
                  <a:lnTo>
                    <a:pt x="101" y="38"/>
                  </a:lnTo>
                  <a:lnTo>
                    <a:pt x="98" y="55"/>
                  </a:lnTo>
                  <a:lnTo>
                    <a:pt x="93" y="64"/>
                  </a:lnTo>
                  <a:lnTo>
                    <a:pt x="88" y="64"/>
                  </a:lnTo>
                  <a:lnTo>
                    <a:pt x="75" y="64"/>
                  </a:lnTo>
                  <a:lnTo>
                    <a:pt x="63" y="66"/>
                  </a:lnTo>
                  <a:lnTo>
                    <a:pt x="58" y="74"/>
                  </a:lnTo>
                  <a:lnTo>
                    <a:pt x="50" y="79"/>
                  </a:lnTo>
                  <a:lnTo>
                    <a:pt x="45" y="85"/>
                  </a:lnTo>
                  <a:lnTo>
                    <a:pt x="43" y="96"/>
                  </a:lnTo>
                  <a:lnTo>
                    <a:pt x="33" y="98"/>
                  </a:lnTo>
                  <a:lnTo>
                    <a:pt x="15" y="104"/>
                  </a:lnTo>
                  <a:lnTo>
                    <a:pt x="15" y="115"/>
                  </a:lnTo>
                  <a:lnTo>
                    <a:pt x="12" y="119"/>
                  </a:lnTo>
                  <a:lnTo>
                    <a:pt x="5" y="124"/>
                  </a:lnTo>
                  <a:lnTo>
                    <a:pt x="2" y="128"/>
                  </a:lnTo>
                  <a:lnTo>
                    <a:pt x="7" y="132"/>
                  </a:lnTo>
                  <a:lnTo>
                    <a:pt x="5" y="137"/>
                  </a:lnTo>
                  <a:lnTo>
                    <a:pt x="0" y="139"/>
                  </a:lnTo>
                  <a:lnTo>
                    <a:pt x="2" y="143"/>
                  </a:lnTo>
                  <a:lnTo>
                    <a:pt x="12" y="151"/>
                  </a:lnTo>
                  <a:lnTo>
                    <a:pt x="15" y="158"/>
                  </a:lnTo>
                  <a:lnTo>
                    <a:pt x="7" y="166"/>
                  </a:lnTo>
                  <a:lnTo>
                    <a:pt x="5" y="173"/>
                  </a:lnTo>
                  <a:lnTo>
                    <a:pt x="2" y="181"/>
                  </a:lnTo>
                  <a:lnTo>
                    <a:pt x="5" y="192"/>
                  </a:lnTo>
                  <a:lnTo>
                    <a:pt x="7" y="196"/>
                  </a:lnTo>
                  <a:lnTo>
                    <a:pt x="18" y="205"/>
                  </a:lnTo>
                  <a:lnTo>
                    <a:pt x="30" y="209"/>
                  </a:lnTo>
                  <a:lnTo>
                    <a:pt x="40" y="214"/>
                  </a:lnTo>
                  <a:lnTo>
                    <a:pt x="50" y="220"/>
                  </a:lnTo>
                  <a:lnTo>
                    <a:pt x="63" y="226"/>
                  </a:lnTo>
                  <a:lnTo>
                    <a:pt x="80" y="231"/>
                  </a:lnTo>
                  <a:lnTo>
                    <a:pt x="90" y="233"/>
                  </a:lnTo>
                  <a:lnTo>
                    <a:pt x="95" y="239"/>
                  </a:lnTo>
                  <a:lnTo>
                    <a:pt x="103" y="246"/>
                  </a:lnTo>
                  <a:lnTo>
                    <a:pt x="123" y="259"/>
                  </a:lnTo>
                  <a:lnTo>
                    <a:pt x="131" y="276"/>
                  </a:lnTo>
                  <a:lnTo>
                    <a:pt x="136" y="286"/>
                  </a:lnTo>
                  <a:lnTo>
                    <a:pt x="143" y="291"/>
                  </a:lnTo>
                  <a:lnTo>
                    <a:pt x="156" y="291"/>
                  </a:lnTo>
                  <a:lnTo>
                    <a:pt x="166" y="291"/>
                  </a:lnTo>
                  <a:lnTo>
                    <a:pt x="173" y="291"/>
                  </a:lnTo>
                  <a:lnTo>
                    <a:pt x="176" y="297"/>
                  </a:lnTo>
                  <a:lnTo>
                    <a:pt x="181" y="316"/>
                  </a:lnTo>
                  <a:lnTo>
                    <a:pt x="186" y="318"/>
                  </a:lnTo>
                  <a:lnTo>
                    <a:pt x="194" y="321"/>
                  </a:lnTo>
                  <a:lnTo>
                    <a:pt x="206" y="321"/>
                  </a:lnTo>
                  <a:lnTo>
                    <a:pt x="214" y="323"/>
                  </a:lnTo>
                  <a:lnTo>
                    <a:pt x="224" y="325"/>
                  </a:lnTo>
                  <a:lnTo>
                    <a:pt x="226" y="321"/>
                  </a:lnTo>
                  <a:lnTo>
                    <a:pt x="231" y="316"/>
                  </a:lnTo>
                  <a:lnTo>
                    <a:pt x="239" y="321"/>
                  </a:lnTo>
                  <a:lnTo>
                    <a:pt x="241" y="323"/>
                  </a:lnTo>
                  <a:lnTo>
                    <a:pt x="239" y="329"/>
                  </a:lnTo>
                  <a:lnTo>
                    <a:pt x="234" y="333"/>
                  </a:lnTo>
                  <a:lnTo>
                    <a:pt x="236" y="344"/>
                  </a:lnTo>
                  <a:lnTo>
                    <a:pt x="239" y="357"/>
                  </a:lnTo>
                  <a:lnTo>
                    <a:pt x="234" y="361"/>
                  </a:lnTo>
                  <a:lnTo>
                    <a:pt x="234" y="366"/>
                  </a:lnTo>
                  <a:lnTo>
                    <a:pt x="244" y="370"/>
                  </a:lnTo>
                  <a:lnTo>
                    <a:pt x="246" y="370"/>
                  </a:lnTo>
                  <a:lnTo>
                    <a:pt x="246" y="363"/>
                  </a:lnTo>
                  <a:lnTo>
                    <a:pt x="256" y="357"/>
                  </a:lnTo>
                  <a:lnTo>
                    <a:pt x="269" y="357"/>
                  </a:lnTo>
                  <a:lnTo>
                    <a:pt x="277" y="359"/>
                  </a:lnTo>
                  <a:lnTo>
                    <a:pt x="287" y="359"/>
                  </a:lnTo>
                  <a:lnTo>
                    <a:pt x="294" y="357"/>
                  </a:lnTo>
                  <a:lnTo>
                    <a:pt x="304" y="35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339"/>
            <p:cNvSpPr/>
            <p:nvPr/>
          </p:nvSpPr>
          <p:spPr>
            <a:xfrm>
              <a:off x="2135551" y="2748420"/>
              <a:ext cx="348120" cy="585000"/>
            </a:xfrm>
            <a:custGeom>
              <a:avLst/>
              <a:gdLst/>
              <a:ahLst/>
              <a:cxnLst/>
              <a:rect l="l" t="t" r="r" b="b"/>
              <a:pathLst>
                <a:path w="193" h="278">
                  <a:moveTo>
                    <a:pt x="10" y="124"/>
                  </a:moveTo>
                  <a:lnTo>
                    <a:pt x="12" y="137"/>
                  </a:lnTo>
                  <a:lnTo>
                    <a:pt x="22" y="139"/>
                  </a:lnTo>
                  <a:lnTo>
                    <a:pt x="27" y="145"/>
                  </a:lnTo>
                  <a:lnTo>
                    <a:pt x="32" y="152"/>
                  </a:lnTo>
                  <a:lnTo>
                    <a:pt x="40" y="156"/>
                  </a:lnTo>
                  <a:lnTo>
                    <a:pt x="40" y="164"/>
                  </a:lnTo>
                  <a:lnTo>
                    <a:pt x="47" y="175"/>
                  </a:lnTo>
                  <a:lnTo>
                    <a:pt x="52" y="186"/>
                  </a:lnTo>
                  <a:lnTo>
                    <a:pt x="62" y="186"/>
                  </a:lnTo>
                  <a:lnTo>
                    <a:pt x="67" y="190"/>
                  </a:lnTo>
                  <a:lnTo>
                    <a:pt x="62" y="199"/>
                  </a:lnTo>
                  <a:lnTo>
                    <a:pt x="57" y="203"/>
                  </a:lnTo>
                  <a:lnTo>
                    <a:pt x="52" y="203"/>
                  </a:lnTo>
                  <a:lnTo>
                    <a:pt x="50" y="209"/>
                  </a:lnTo>
                  <a:lnTo>
                    <a:pt x="55" y="214"/>
                  </a:lnTo>
                  <a:lnTo>
                    <a:pt x="57" y="220"/>
                  </a:lnTo>
                  <a:lnTo>
                    <a:pt x="55" y="229"/>
                  </a:lnTo>
                  <a:lnTo>
                    <a:pt x="55" y="237"/>
                  </a:lnTo>
                  <a:lnTo>
                    <a:pt x="60" y="246"/>
                  </a:lnTo>
                  <a:lnTo>
                    <a:pt x="65" y="257"/>
                  </a:lnTo>
                  <a:lnTo>
                    <a:pt x="77" y="267"/>
                  </a:lnTo>
                  <a:lnTo>
                    <a:pt x="83" y="261"/>
                  </a:lnTo>
                  <a:lnTo>
                    <a:pt x="93" y="259"/>
                  </a:lnTo>
                  <a:lnTo>
                    <a:pt x="103" y="269"/>
                  </a:lnTo>
                  <a:lnTo>
                    <a:pt x="108" y="278"/>
                  </a:lnTo>
                  <a:lnTo>
                    <a:pt x="113" y="278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30" y="263"/>
                  </a:lnTo>
                  <a:lnTo>
                    <a:pt x="138" y="254"/>
                  </a:lnTo>
                  <a:lnTo>
                    <a:pt x="145" y="248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3" y="235"/>
                  </a:lnTo>
                  <a:lnTo>
                    <a:pt x="130" y="231"/>
                  </a:lnTo>
                  <a:lnTo>
                    <a:pt x="135" y="231"/>
                  </a:lnTo>
                  <a:lnTo>
                    <a:pt x="140" y="229"/>
                  </a:lnTo>
                  <a:lnTo>
                    <a:pt x="140" y="222"/>
                  </a:lnTo>
                  <a:lnTo>
                    <a:pt x="143" y="214"/>
                  </a:lnTo>
                  <a:lnTo>
                    <a:pt x="140" y="209"/>
                  </a:lnTo>
                  <a:lnTo>
                    <a:pt x="135" y="205"/>
                  </a:lnTo>
                  <a:lnTo>
                    <a:pt x="138" y="197"/>
                  </a:lnTo>
                  <a:lnTo>
                    <a:pt x="145" y="190"/>
                  </a:lnTo>
                  <a:lnTo>
                    <a:pt x="153" y="190"/>
                  </a:lnTo>
                  <a:lnTo>
                    <a:pt x="155" y="177"/>
                  </a:lnTo>
                  <a:lnTo>
                    <a:pt x="150" y="175"/>
                  </a:lnTo>
                  <a:lnTo>
                    <a:pt x="155" y="169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53" y="158"/>
                  </a:lnTo>
                  <a:lnTo>
                    <a:pt x="150" y="152"/>
                  </a:lnTo>
                  <a:lnTo>
                    <a:pt x="148" y="145"/>
                  </a:lnTo>
                  <a:lnTo>
                    <a:pt x="140" y="152"/>
                  </a:lnTo>
                  <a:lnTo>
                    <a:pt x="138" y="156"/>
                  </a:lnTo>
                  <a:lnTo>
                    <a:pt x="135" y="154"/>
                  </a:lnTo>
                  <a:lnTo>
                    <a:pt x="138" y="147"/>
                  </a:lnTo>
                  <a:lnTo>
                    <a:pt x="145" y="137"/>
                  </a:lnTo>
                  <a:lnTo>
                    <a:pt x="148" y="130"/>
                  </a:lnTo>
                  <a:lnTo>
                    <a:pt x="150" y="122"/>
                  </a:lnTo>
                  <a:lnTo>
                    <a:pt x="145" y="98"/>
                  </a:lnTo>
                  <a:lnTo>
                    <a:pt x="148" y="94"/>
                  </a:lnTo>
                  <a:lnTo>
                    <a:pt x="153" y="94"/>
                  </a:lnTo>
                  <a:lnTo>
                    <a:pt x="158" y="87"/>
                  </a:lnTo>
                  <a:lnTo>
                    <a:pt x="163" y="81"/>
                  </a:lnTo>
                  <a:lnTo>
                    <a:pt x="176" y="75"/>
                  </a:lnTo>
                  <a:lnTo>
                    <a:pt x="181" y="68"/>
                  </a:lnTo>
                  <a:lnTo>
                    <a:pt x="191" y="68"/>
                  </a:lnTo>
                  <a:lnTo>
                    <a:pt x="193" y="62"/>
                  </a:lnTo>
                  <a:lnTo>
                    <a:pt x="191" y="57"/>
                  </a:lnTo>
                  <a:lnTo>
                    <a:pt x="188" y="53"/>
                  </a:lnTo>
                  <a:lnTo>
                    <a:pt x="188" y="47"/>
                  </a:lnTo>
                  <a:lnTo>
                    <a:pt x="183" y="40"/>
                  </a:lnTo>
                  <a:lnTo>
                    <a:pt x="173" y="34"/>
                  </a:lnTo>
                  <a:lnTo>
                    <a:pt x="168" y="28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8" y="8"/>
                  </a:lnTo>
                  <a:lnTo>
                    <a:pt x="163" y="4"/>
                  </a:lnTo>
                  <a:lnTo>
                    <a:pt x="158" y="0"/>
                  </a:lnTo>
                  <a:lnTo>
                    <a:pt x="150" y="2"/>
                  </a:lnTo>
                  <a:lnTo>
                    <a:pt x="140" y="6"/>
                  </a:lnTo>
                  <a:lnTo>
                    <a:pt x="130" y="8"/>
                  </a:lnTo>
                  <a:lnTo>
                    <a:pt x="125" y="4"/>
                  </a:lnTo>
                  <a:lnTo>
                    <a:pt x="115" y="8"/>
                  </a:lnTo>
                  <a:lnTo>
                    <a:pt x="100" y="8"/>
                  </a:lnTo>
                  <a:lnTo>
                    <a:pt x="88" y="2"/>
                  </a:lnTo>
                  <a:lnTo>
                    <a:pt x="77" y="2"/>
                  </a:lnTo>
                  <a:lnTo>
                    <a:pt x="72" y="6"/>
                  </a:lnTo>
                  <a:lnTo>
                    <a:pt x="62" y="6"/>
                  </a:lnTo>
                  <a:lnTo>
                    <a:pt x="52" y="8"/>
                  </a:lnTo>
                  <a:lnTo>
                    <a:pt x="52" y="15"/>
                  </a:lnTo>
                  <a:lnTo>
                    <a:pt x="47" y="19"/>
                  </a:lnTo>
                  <a:lnTo>
                    <a:pt x="32" y="17"/>
                  </a:lnTo>
                  <a:lnTo>
                    <a:pt x="22" y="19"/>
                  </a:lnTo>
                  <a:lnTo>
                    <a:pt x="15" y="21"/>
                  </a:lnTo>
                  <a:lnTo>
                    <a:pt x="5" y="21"/>
                  </a:lnTo>
                  <a:lnTo>
                    <a:pt x="7" y="28"/>
                  </a:lnTo>
                  <a:lnTo>
                    <a:pt x="7" y="36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2" y="51"/>
                  </a:lnTo>
                  <a:lnTo>
                    <a:pt x="5" y="53"/>
                  </a:lnTo>
                  <a:lnTo>
                    <a:pt x="7" y="57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10" y="77"/>
                  </a:lnTo>
                  <a:lnTo>
                    <a:pt x="5" y="83"/>
                  </a:lnTo>
                  <a:lnTo>
                    <a:pt x="5" y="90"/>
                  </a:lnTo>
                  <a:lnTo>
                    <a:pt x="10" y="94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5" y="107"/>
                  </a:lnTo>
                  <a:lnTo>
                    <a:pt x="0" y="111"/>
                  </a:lnTo>
                  <a:lnTo>
                    <a:pt x="5" y="120"/>
                  </a:lnTo>
                  <a:lnTo>
                    <a:pt x="10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63"/>
            <p:cNvSpPr/>
            <p:nvPr/>
          </p:nvSpPr>
          <p:spPr>
            <a:xfrm>
              <a:off x="1220431" y="2174580"/>
              <a:ext cx="457200" cy="696240"/>
            </a:xfrm>
            <a:custGeom>
              <a:avLst/>
              <a:gdLst/>
              <a:ahLst/>
              <a:cxnLst/>
              <a:rect l="l" t="t" r="r" b="b"/>
              <a:pathLst>
                <a:path w="254" h="336">
                  <a:moveTo>
                    <a:pt x="80" y="120"/>
                  </a:moveTo>
                  <a:lnTo>
                    <a:pt x="88" y="114"/>
                  </a:lnTo>
                  <a:lnTo>
                    <a:pt x="96" y="107"/>
                  </a:lnTo>
                  <a:lnTo>
                    <a:pt x="96" y="101"/>
                  </a:lnTo>
                  <a:lnTo>
                    <a:pt x="88" y="82"/>
                  </a:lnTo>
                  <a:lnTo>
                    <a:pt x="85" y="67"/>
                  </a:lnTo>
                  <a:lnTo>
                    <a:pt x="70" y="67"/>
                  </a:lnTo>
                  <a:lnTo>
                    <a:pt x="63" y="60"/>
                  </a:lnTo>
                  <a:lnTo>
                    <a:pt x="68" y="58"/>
                  </a:lnTo>
                  <a:lnTo>
                    <a:pt x="78" y="58"/>
                  </a:lnTo>
                  <a:lnTo>
                    <a:pt x="85" y="58"/>
                  </a:lnTo>
                  <a:lnTo>
                    <a:pt x="85" y="54"/>
                  </a:lnTo>
                  <a:lnTo>
                    <a:pt x="83" y="37"/>
                  </a:lnTo>
                  <a:lnTo>
                    <a:pt x="85" y="28"/>
                  </a:lnTo>
                  <a:lnTo>
                    <a:pt x="101" y="9"/>
                  </a:lnTo>
                  <a:lnTo>
                    <a:pt x="113" y="0"/>
                  </a:lnTo>
                  <a:lnTo>
                    <a:pt x="116" y="7"/>
                  </a:lnTo>
                  <a:lnTo>
                    <a:pt x="118" y="15"/>
                  </a:lnTo>
                  <a:lnTo>
                    <a:pt x="118" y="24"/>
                  </a:lnTo>
                  <a:lnTo>
                    <a:pt x="116" y="30"/>
                  </a:lnTo>
                  <a:lnTo>
                    <a:pt x="116" y="37"/>
                  </a:lnTo>
                  <a:lnTo>
                    <a:pt x="126" y="37"/>
                  </a:lnTo>
                  <a:lnTo>
                    <a:pt x="138" y="43"/>
                  </a:lnTo>
                  <a:lnTo>
                    <a:pt x="153" y="56"/>
                  </a:lnTo>
                  <a:lnTo>
                    <a:pt x="163" y="60"/>
                  </a:lnTo>
                  <a:lnTo>
                    <a:pt x="171" y="56"/>
                  </a:lnTo>
                  <a:lnTo>
                    <a:pt x="181" y="52"/>
                  </a:lnTo>
                  <a:lnTo>
                    <a:pt x="199" y="63"/>
                  </a:lnTo>
                  <a:lnTo>
                    <a:pt x="206" y="69"/>
                  </a:lnTo>
                  <a:lnTo>
                    <a:pt x="214" y="69"/>
                  </a:lnTo>
                  <a:lnTo>
                    <a:pt x="226" y="65"/>
                  </a:lnTo>
                  <a:lnTo>
                    <a:pt x="234" y="60"/>
                  </a:lnTo>
                  <a:lnTo>
                    <a:pt x="239" y="54"/>
                  </a:lnTo>
                  <a:lnTo>
                    <a:pt x="249" y="52"/>
                  </a:lnTo>
                  <a:lnTo>
                    <a:pt x="254" y="45"/>
                  </a:lnTo>
                  <a:lnTo>
                    <a:pt x="254" y="56"/>
                  </a:lnTo>
                  <a:lnTo>
                    <a:pt x="251" y="60"/>
                  </a:lnTo>
                  <a:lnTo>
                    <a:pt x="244" y="65"/>
                  </a:lnTo>
                  <a:lnTo>
                    <a:pt x="241" y="69"/>
                  </a:lnTo>
                  <a:lnTo>
                    <a:pt x="246" y="73"/>
                  </a:lnTo>
                  <a:lnTo>
                    <a:pt x="244" y="78"/>
                  </a:lnTo>
                  <a:lnTo>
                    <a:pt x="239" y="80"/>
                  </a:lnTo>
                  <a:lnTo>
                    <a:pt x="241" y="84"/>
                  </a:lnTo>
                  <a:lnTo>
                    <a:pt x="251" y="92"/>
                  </a:lnTo>
                  <a:lnTo>
                    <a:pt x="254" y="99"/>
                  </a:lnTo>
                  <a:lnTo>
                    <a:pt x="246" y="107"/>
                  </a:lnTo>
                  <a:lnTo>
                    <a:pt x="244" y="114"/>
                  </a:lnTo>
                  <a:lnTo>
                    <a:pt x="241" y="122"/>
                  </a:lnTo>
                  <a:lnTo>
                    <a:pt x="244" y="133"/>
                  </a:lnTo>
                  <a:lnTo>
                    <a:pt x="246" y="137"/>
                  </a:lnTo>
                  <a:lnTo>
                    <a:pt x="246" y="159"/>
                  </a:lnTo>
                  <a:lnTo>
                    <a:pt x="246" y="170"/>
                  </a:lnTo>
                  <a:lnTo>
                    <a:pt x="244" y="178"/>
                  </a:lnTo>
                  <a:lnTo>
                    <a:pt x="231" y="180"/>
                  </a:lnTo>
                  <a:lnTo>
                    <a:pt x="226" y="182"/>
                  </a:lnTo>
                  <a:lnTo>
                    <a:pt x="224" y="189"/>
                  </a:lnTo>
                  <a:lnTo>
                    <a:pt x="231" y="200"/>
                  </a:lnTo>
                  <a:lnTo>
                    <a:pt x="234" y="206"/>
                  </a:lnTo>
                  <a:lnTo>
                    <a:pt x="229" y="208"/>
                  </a:lnTo>
                  <a:lnTo>
                    <a:pt x="221" y="206"/>
                  </a:lnTo>
                  <a:lnTo>
                    <a:pt x="214" y="204"/>
                  </a:lnTo>
                  <a:lnTo>
                    <a:pt x="209" y="206"/>
                  </a:lnTo>
                  <a:lnTo>
                    <a:pt x="196" y="208"/>
                  </a:lnTo>
                  <a:lnTo>
                    <a:pt x="189" y="212"/>
                  </a:lnTo>
                  <a:lnTo>
                    <a:pt x="189" y="221"/>
                  </a:lnTo>
                  <a:lnTo>
                    <a:pt x="184" y="221"/>
                  </a:lnTo>
                  <a:lnTo>
                    <a:pt x="179" y="223"/>
                  </a:lnTo>
                  <a:lnTo>
                    <a:pt x="179" y="232"/>
                  </a:lnTo>
                  <a:lnTo>
                    <a:pt x="171" y="236"/>
                  </a:lnTo>
                  <a:lnTo>
                    <a:pt x="168" y="244"/>
                  </a:lnTo>
                  <a:lnTo>
                    <a:pt x="168" y="253"/>
                  </a:lnTo>
                  <a:lnTo>
                    <a:pt x="171" y="266"/>
                  </a:lnTo>
                  <a:lnTo>
                    <a:pt x="176" y="274"/>
                  </a:lnTo>
                  <a:lnTo>
                    <a:pt x="181" y="283"/>
                  </a:lnTo>
                  <a:lnTo>
                    <a:pt x="181" y="287"/>
                  </a:lnTo>
                  <a:lnTo>
                    <a:pt x="179" y="289"/>
                  </a:lnTo>
                  <a:lnTo>
                    <a:pt x="174" y="289"/>
                  </a:lnTo>
                  <a:lnTo>
                    <a:pt x="168" y="296"/>
                  </a:lnTo>
                  <a:lnTo>
                    <a:pt x="166" y="307"/>
                  </a:lnTo>
                  <a:lnTo>
                    <a:pt x="163" y="313"/>
                  </a:lnTo>
                  <a:lnTo>
                    <a:pt x="161" y="319"/>
                  </a:lnTo>
                  <a:lnTo>
                    <a:pt x="156" y="319"/>
                  </a:lnTo>
                  <a:lnTo>
                    <a:pt x="153" y="324"/>
                  </a:lnTo>
                  <a:lnTo>
                    <a:pt x="143" y="328"/>
                  </a:lnTo>
                  <a:lnTo>
                    <a:pt x="136" y="328"/>
                  </a:lnTo>
                  <a:lnTo>
                    <a:pt x="123" y="328"/>
                  </a:lnTo>
                  <a:lnTo>
                    <a:pt x="111" y="330"/>
                  </a:lnTo>
                  <a:lnTo>
                    <a:pt x="106" y="332"/>
                  </a:lnTo>
                  <a:lnTo>
                    <a:pt x="103" y="336"/>
                  </a:lnTo>
                  <a:lnTo>
                    <a:pt x="96" y="336"/>
                  </a:lnTo>
                  <a:lnTo>
                    <a:pt x="96" y="332"/>
                  </a:lnTo>
                  <a:lnTo>
                    <a:pt x="91" y="328"/>
                  </a:lnTo>
                  <a:lnTo>
                    <a:pt x="80" y="324"/>
                  </a:lnTo>
                  <a:lnTo>
                    <a:pt x="73" y="324"/>
                  </a:lnTo>
                  <a:lnTo>
                    <a:pt x="68" y="324"/>
                  </a:lnTo>
                  <a:lnTo>
                    <a:pt x="63" y="324"/>
                  </a:lnTo>
                  <a:lnTo>
                    <a:pt x="60" y="317"/>
                  </a:lnTo>
                  <a:lnTo>
                    <a:pt x="63" y="311"/>
                  </a:lnTo>
                  <a:lnTo>
                    <a:pt x="70" y="304"/>
                  </a:lnTo>
                  <a:lnTo>
                    <a:pt x="80" y="304"/>
                  </a:lnTo>
                  <a:lnTo>
                    <a:pt x="88" y="302"/>
                  </a:lnTo>
                  <a:lnTo>
                    <a:pt x="88" y="296"/>
                  </a:lnTo>
                  <a:lnTo>
                    <a:pt x="85" y="296"/>
                  </a:lnTo>
                  <a:lnTo>
                    <a:pt x="80" y="298"/>
                  </a:lnTo>
                  <a:lnTo>
                    <a:pt x="73" y="298"/>
                  </a:lnTo>
                  <a:lnTo>
                    <a:pt x="68" y="292"/>
                  </a:lnTo>
                  <a:lnTo>
                    <a:pt x="63" y="287"/>
                  </a:lnTo>
                  <a:lnTo>
                    <a:pt x="60" y="281"/>
                  </a:lnTo>
                  <a:lnTo>
                    <a:pt x="53" y="277"/>
                  </a:lnTo>
                  <a:lnTo>
                    <a:pt x="50" y="283"/>
                  </a:lnTo>
                  <a:lnTo>
                    <a:pt x="50" y="287"/>
                  </a:lnTo>
                  <a:lnTo>
                    <a:pt x="43" y="285"/>
                  </a:lnTo>
                  <a:lnTo>
                    <a:pt x="38" y="281"/>
                  </a:lnTo>
                  <a:lnTo>
                    <a:pt x="45" y="279"/>
                  </a:lnTo>
                  <a:lnTo>
                    <a:pt x="45" y="274"/>
                  </a:lnTo>
                  <a:lnTo>
                    <a:pt x="45" y="266"/>
                  </a:lnTo>
                  <a:lnTo>
                    <a:pt x="43" y="259"/>
                  </a:lnTo>
                  <a:lnTo>
                    <a:pt x="40" y="259"/>
                  </a:lnTo>
                  <a:lnTo>
                    <a:pt x="38" y="262"/>
                  </a:lnTo>
                  <a:lnTo>
                    <a:pt x="38" y="264"/>
                  </a:lnTo>
                  <a:lnTo>
                    <a:pt x="33" y="264"/>
                  </a:lnTo>
                  <a:lnTo>
                    <a:pt x="28" y="259"/>
                  </a:lnTo>
                  <a:lnTo>
                    <a:pt x="25" y="259"/>
                  </a:lnTo>
                  <a:lnTo>
                    <a:pt x="20" y="262"/>
                  </a:lnTo>
                  <a:lnTo>
                    <a:pt x="18" y="264"/>
                  </a:lnTo>
                  <a:lnTo>
                    <a:pt x="13" y="262"/>
                  </a:lnTo>
                  <a:lnTo>
                    <a:pt x="13" y="257"/>
                  </a:lnTo>
                  <a:lnTo>
                    <a:pt x="8" y="255"/>
                  </a:lnTo>
                  <a:lnTo>
                    <a:pt x="0" y="253"/>
                  </a:lnTo>
                  <a:lnTo>
                    <a:pt x="0" y="249"/>
                  </a:lnTo>
                  <a:lnTo>
                    <a:pt x="8" y="240"/>
                  </a:lnTo>
                  <a:lnTo>
                    <a:pt x="13" y="236"/>
                  </a:lnTo>
                  <a:lnTo>
                    <a:pt x="13" y="229"/>
                  </a:lnTo>
                  <a:lnTo>
                    <a:pt x="20" y="225"/>
                  </a:lnTo>
                  <a:lnTo>
                    <a:pt x="15" y="219"/>
                  </a:lnTo>
                  <a:lnTo>
                    <a:pt x="18" y="210"/>
                  </a:lnTo>
                  <a:lnTo>
                    <a:pt x="18" y="202"/>
                  </a:lnTo>
                  <a:lnTo>
                    <a:pt x="20" y="193"/>
                  </a:lnTo>
                  <a:lnTo>
                    <a:pt x="20" y="182"/>
                  </a:lnTo>
                  <a:lnTo>
                    <a:pt x="13" y="180"/>
                  </a:lnTo>
                  <a:lnTo>
                    <a:pt x="15" y="172"/>
                  </a:lnTo>
                  <a:lnTo>
                    <a:pt x="23" y="170"/>
                  </a:lnTo>
                  <a:lnTo>
                    <a:pt x="28" y="165"/>
                  </a:lnTo>
                  <a:lnTo>
                    <a:pt x="28" y="157"/>
                  </a:lnTo>
                  <a:lnTo>
                    <a:pt x="30" y="148"/>
                  </a:lnTo>
                  <a:lnTo>
                    <a:pt x="38" y="146"/>
                  </a:lnTo>
                  <a:lnTo>
                    <a:pt x="45" y="146"/>
                  </a:lnTo>
                  <a:lnTo>
                    <a:pt x="45" y="142"/>
                  </a:lnTo>
                  <a:lnTo>
                    <a:pt x="45" y="135"/>
                  </a:lnTo>
                  <a:lnTo>
                    <a:pt x="50" y="135"/>
                  </a:lnTo>
                  <a:lnTo>
                    <a:pt x="55" y="135"/>
                  </a:lnTo>
                  <a:lnTo>
                    <a:pt x="58" y="131"/>
                  </a:lnTo>
                  <a:lnTo>
                    <a:pt x="53" y="127"/>
                  </a:lnTo>
                  <a:lnTo>
                    <a:pt x="58" y="125"/>
                  </a:lnTo>
                  <a:lnTo>
                    <a:pt x="65" y="122"/>
                  </a:lnTo>
                  <a:lnTo>
                    <a:pt x="65" y="118"/>
                  </a:lnTo>
                  <a:lnTo>
                    <a:pt x="65" y="114"/>
                  </a:lnTo>
                  <a:lnTo>
                    <a:pt x="70" y="112"/>
                  </a:lnTo>
                  <a:lnTo>
                    <a:pt x="80" y="1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9" name="Полилиния 198"/>
          <p:cNvSpPr/>
          <p:nvPr/>
        </p:nvSpPr>
        <p:spPr>
          <a:xfrm>
            <a:off x="2325045" y="2501501"/>
            <a:ext cx="3657273" cy="1231889"/>
          </a:xfrm>
          <a:custGeom>
            <a:avLst/>
            <a:gdLst>
              <a:gd name="connsiteX0" fmla="*/ 0 w 2318808"/>
              <a:gd name="connsiteY0" fmla="*/ 0 h 781050"/>
              <a:gd name="connsiteX1" fmla="*/ 79375 w 2318808"/>
              <a:gd name="connsiteY1" fmla="*/ 28575 h 781050"/>
              <a:gd name="connsiteX2" fmla="*/ 254000 w 2318808"/>
              <a:gd name="connsiteY2" fmla="*/ 41275 h 781050"/>
              <a:gd name="connsiteX3" fmla="*/ 371475 w 2318808"/>
              <a:gd name="connsiteY3" fmla="*/ 0 h 781050"/>
              <a:gd name="connsiteX4" fmla="*/ 495300 w 2318808"/>
              <a:gd name="connsiteY4" fmla="*/ 41275 h 781050"/>
              <a:gd name="connsiteX5" fmla="*/ 561975 w 2318808"/>
              <a:gd name="connsiteY5" fmla="*/ 22225 h 781050"/>
              <a:gd name="connsiteX6" fmla="*/ 723900 w 2318808"/>
              <a:gd name="connsiteY6" fmla="*/ 95250 h 781050"/>
              <a:gd name="connsiteX7" fmla="*/ 819150 w 2318808"/>
              <a:gd name="connsiteY7" fmla="*/ 212725 h 781050"/>
              <a:gd name="connsiteX8" fmla="*/ 1044575 w 2318808"/>
              <a:gd name="connsiteY8" fmla="*/ 298450 h 781050"/>
              <a:gd name="connsiteX9" fmla="*/ 1066800 w 2318808"/>
              <a:gd name="connsiteY9" fmla="*/ 333375 h 781050"/>
              <a:gd name="connsiteX10" fmla="*/ 1212850 w 2318808"/>
              <a:gd name="connsiteY10" fmla="*/ 311150 h 781050"/>
              <a:gd name="connsiteX11" fmla="*/ 1346200 w 2318808"/>
              <a:gd name="connsiteY11" fmla="*/ 295275 h 781050"/>
              <a:gd name="connsiteX12" fmla="*/ 1460500 w 2318808"/>
              <a:gd name="connsiteY12" fmla="*/ 304800 h 781050"/>
              <a:gd name="connsiteX13" fmla="*/ 1539875 w 2318808"/>
              <a:gd name="connsiteY13" fmla="*/ 203200 h 781050"/>
              <a:gd name="connsiteX14" fmla="*/ 1533525 w 2318808"/>
              <a:gd name="connsiteY14" fmla="*/ 101600 h 781050"/>
              <a:gd name="connsiteX15" fmla="*/ 1679575 w 2318808"/>
              <a:gd name="connsiteY15" fmla="*/ 60325 h 781050"/>
              <a:gd name="connsiteX16" fmla="*/ 1860550 w 2318808"/>
              <a:gd name="connsiteY16" fmla="*/ 98425 h 781050"/>
              <a:gd name="connsiteX17" fmla="*/ 2000250 w 2318808"/>
              <a:gd name="connsiteY17" fmla="*/ 257175 h 781050"/>
              <a:gd name="connsiteX18" fmla="*/ 2028825 w 2318808"/>
              <a:gd name="connsiteY18" fmla="*/ 333375 h 781050"/>
              <a:gd name="connsiteX19" fmla="*/ 2127250 w 2318808"/>
              <a:gd name="connsiteY19" fmla="*/ 406400 h 781050"/>
              <a:gd name="connsiteX20" fmla="*/ 2263775 w 2318808"/>
              <a:gd name="connsiteY20" fmla="*/ 425450 h 781050"/>
              <a:gd name="connsiteX21" fmla="*/ 2292350 w 2318808"/>
              <a:gd name="connsiteY21" fmla="*/ 450850 h 781050"/>
              <a:gd name="connsiteX22" fmla="*/ 2314575 w 2318808"/>
              <a:gd name="connsiteY22" fmla="*/ 511175 h 781050"/>
              <a:gd name="connsiteX23" fmla="*/ 2266950 w 2318808"/>
              <a:gd name="connsiteY23" fmla="*/ 650875 h 781050"/>
              <a:gd name="connsiteX24" fmla="*/ 2212975 w 2318808"/>
              <a:gd name="connsiteY24" fmla="*/ 708025 h 781050"/>
              <a:gd name="connsiteX25" fmla="*/ 2203450 w 2318808"/>
              <a:gd name="connsiteY25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18808" h="781050">
                <a:moveTo>
                  <a:pt x="0" y="0"/>
                </a:moveTo>
                <a:cubicBezTo>
                  <a:pt x="18521" y="10848"/>
                  <a:pt x="37042" y="21696"/>
                  <a:pt x="79375" y="28575"/>
                </a:cubicBezTo>
                <a:cubicBezTo>
                  <a:pt x="121708" y="35454"/>
                  <a:pt x="205317" y="46038"/>
                  <a:pt x="254000" y="41275"/>
                </a:cubicBezTo>
                <a:cubicBezTo>
                  <a:pt x="302683" y="36513"/>
                  <a:pt x="331258" y="0"/>
                  <a:pt x="371475" y="0"/>
                </a:cubicBezTo>
                <a:cubicBezTo>
                  <a:pt x="411692" y="0"/>
                  <a:pt x="463550" y="37571"/>
                  <a:pt x="495300" y="41275"/>
                </a:cubicBezTo>
                <a:cubicBezTo>
                  <a:pt x="527050" y="44979"/>
                  <a:pt x="523875" y="13229"/>
                  <a:pt x="561975" y="22225"/>
                </a:cubicBezTo>
                <a:cubicBezTo>
                  <a:pt x="600075" y="31221"/>
                  <a:pt x="681038" y="63500"/>
                  <a:pt x="723900" y="95250"/>
                </a:cubicBezTo>
                <a:cubicBezTo>
                  <a:pt x="766762" y="127000"/>
                  <a:pt x="765704" y="178858"/>
                  <a:pt x="819150" y="212725"/>
                </a:cubicBezTo>
                <a:cubicBezTo>
                  <a:pt x="872596" y="246592"/>
                  <a:pt x="1003300" y="278342"/>
                  <a:pt x="1044575" y="298450"/>
                </a:cubicBezTo>
                <a:cubicBezTo>
                  <a:pt x="1085850" y="318558"/>
                  <a:pt x="1038754" y="331258"/>
                  <a:pt x="1066800" y="333375"/>
                </a:cubicBezTo>
                <a:cubicBezTo>
                  <a:pt x="1094846" y="335492"/>
                  <a:pt x="1166283" y="317500"/>
                  <a:pt x="1212850" y="311150"/>
                </a:cubicBezTo>
                <a:cubicBezTo>
                  <a:pt x="1259417" y="304800"/>
                  <a:pt x="1304925" y="296333"/>
                  <a:pt x="1346200" y="295275"/>
                </a:cubicBezTo>
                <a:cubicBezTo>
                  <a:pt x="1387475" y="294217"/>
                  <a:pt x="1428221" y="320146"/>
                  <a:pt x="1460500" y="304800"/>
                </a:cubicBezTo>
                <a:cubicBezTo>
                  <a:pt x="1492779" y="289454"/>
                  <a:pt x="1527704" y="237067"/>
                  <a:pt x="1539875" y="203200"/>
                </a:cubicBezTo>
                <a:cubicBezTo>
                  <a:pt x="1552046" y="169333"/>
                  <a:pt x="1510242" y="125413"/>
                  <a:pt x="1533525" y="101600"/>
                </a:cubicBezTo>
                <a:cubicBezTo>
                  <a:pt x="1556808" y="77788"/>
                  <a:pt x="1625071" y="60854"/>
                  <a:pt x="1679575" y="60325"/>
                </a:cubicBezTo>
                <a:cubicBezTo>
                  <a:pt x="1734079" y="59796"/>
                  <a:pt x="1807104" y="65617"/>
                  <a:pt x="1860550" y="98425"/>
                </a:cubicBezTo>
                <a:cubicBezTo>
                  <a:pt x="1913996" y="131233"/>
                  <a:pt x="1972204" y="218017"/>
                  <a:pt x="2000250" y="257175"/>
                </a:cubicBezTo>
                <a:cubicBezTo>
                  <a:pt x="2028296" y="296333"/>
                  <a:pt x="2007658" y="308504"/>
                  <a:pt x="2028825" y="333375"/>
                </a:cubicBezTo>
                <a:cubicBezTo>
                  <a:pt x="2049992" y="358246"/>
                  <a:pt x="2088092" y="391054"/>
                  <a:pt x="2127250" y="406400"/>
                </a:cubicBezTo>
                <a:cubicBezTo>
                  <a:pt x="2166408" y="421746"/>
                  <a:pt x="2236258" y="418042"/>
                  <a:pt x="2263775" y="425450"/>
                </a:cubicBezTo>
                <a:cubicBezTo>
                  <a:pt x="2291292" y="432858"/>
                  <a:pt x="2283883" y="436562"/>
                  <a:pt x="2292350" y="450850"/>
                </a:cubicBezTo>
                <a:cubicBezTo>
                  <a:pt x="2300817" y="465138"/>
                  <a:pt x="2318808" y="477837"/>
                  <a:pt x="2314575" y="511175"/>
                </a:cubicBezTo>
                <a:cubicBezTo>
                  <a:pt x="2310342" y="544513"/>
                  <a:pt x="2283883" y="618067"/>
                  <a:pt x="2266950" y="650875"/>
                </a:cubicBezTo>
                <a:cubicBezTo>
                  <a:pt x="2250017" y="683683"/>
                  <a:pt x="2223558" y="686329"/>
                  <a:pt x="2212975" y="708025"/>
                </a:cubicBezTo>
                <a:cubicBezTo>
                  <a:pt x="2202392" y="729721"/>
                  <a:pt x="2202921" y="755385"/>
                  <a:pt x="2203450" y="781050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олилиния 199"/>
          <p:cNvSpPr/>
          <p:nvPr/>
        </p:nvSpPr>
        <p:spPr>
          <a:xfrm>
            <a:off x="3241450" y="2189358"/>
            <a:ext cx="3164852" cy="622621"/>
          </a:xfrm>
          <a:custGeom>
            <a:avLst/>
            <a:gdLst>
              <a:gd name="connsiteX0" fmla="*/ 0 w 2006600"/>
              <a:gd name="connsiteY0" fmla="*/ 217487 h 414337"/>
              <a:gd name="connsiteX1" fmla="*/ 101600 w 2006600"/>
              <a:gd name="connsiteY1" fmla="*/ 214312 h 414337"/>
              <a:gd name="connsiteX2" fmla="*/ 149225 w 2006600"/>
              <a:gd name="connsiteY2" fmla="*/ 195262 h 414337"/>
              <a:gd name="connsiteX3" fmla="*/ 254000 w 2006600"/>
              <a:gd name="connsiteY3" fmla="*/ 201612 h 414337"/>
              <a:gd name="connsiteX4" fmla="*/ 285750 w 2006600"/>
              <a:gd name="connsiteY4" fmla="*/ 150812 h 414337"/>
              <a:gd name="connsiteX5" fmla="*/ 333375 w 2006600"/>
              <a:gd name="connsiteY5" fmla="*/ 176212 h 414337"/>
              <a:gd name="connsiteX6" fmla="*/ 539750 w 2006600"/>
              <a:gd name="connsiteY6" fmla="*/ 176212 h 414337"/>
              <a:gd name="connsiteX7" fmla="*/ 609600 w 2006600"/>
              <a:gd name="connsiteY7" fmla="*/ 128587 h 414337"/>
              <a:gd name="connsiteX8" fmla="*/ 692150 w 2006600"/>
              <a:gd name="connsiteY8" fmla="*/ 49212 h 414337"/>
              <a:gd name="connsiteX9" fmla="*/ 822325 w 2006600"/>
              <a:gd name="connsiteY9" fmla="*/ 4762 h 414337"/>
              <a:gd name="connsiteX10" fmla="*/ 854075 w 2006600"/>
              <a:gd name="connsiteY10" fmla="*/ 20637 h 414337"/>
              <a:gd name="connsiteX11" fmla="*/ 1009650 w 2006600"/>
              <a:gd name="connsiteY11" fmla="*/ 55562 h 414337"/>
              <a:gd name="connsiteX12" fmla="*/ 1130300 w 2006600"/>
              <a:gd name="connsiteY12" fmla="*/ 46037 h 414337"/>
              <a:gd name="connsiteX13" fmla="*/ 1308100 w 2006600"/>
              <a:gd name="connsiteY13" fmla="*/ 93662 h 414337"/>
              <a:gd name="connsiteX14" fmla="*/ 1447800 w 2006600"/>
              <a:gd name="connsiteY14" fmla="*/ 163512 h 414337"/>
              <a:gd name="connsiteX15" fmla="*/ 1504950 w 2006600"/>
              <a:gd name="connsiteY15" fmla="*/ 274637 h 414337"/>
              <a:gd name="connsiteX16" fmla="*/ 1530350 w 2006600"/>
              <a:gd name="connsiteY16" fmla="*/ 344487 h 414337"/>
              <a:gd name="connsiteX17" fmla="*/ 1590675 w 2006600"/>
              <a:gd name="connsiteY17" fmla="*/ 373062 h 414337"/>
              <a:gd name="connsiteX18" fmla="*/ 1695450 w 2006600"/>
              <a:gd name="connsiteY18" fmla="*/ 357187 h 414337"/>
              <a:gd name="connsiteX19" fmla="*/ 1822450 w 2006600"/>
              <a:gd name="connsiteY19" fmla="*/ 401637 h 414337"/>
              <a:gd name="connsiteX20" fmla="*/ 2006600 w 2006600"/>
              <a:gd name="connsiteY20" fmla="*/ 414337 h 414337"/>
              <a:gd name="connsiteX0" fmla="*/ 0 w 2006600"/>
              <a:gd name="connsiteY0" fmla="*/ 197908 h 394758"/>
              <a:gd name="connsiteX1" fmla="*/ 101600 w 2006600"/>
              <a:gd name="connsiteY1" fmla="*/ 194733 h 394758"/>
              <a:gd name="connsiteX2" fmla="*/ 149225 w 2006600"/>
              <a:gd name="connsiteY2" fmla="*/ 175683 h 394758"/>
              <a:gd name="connsiteX3" fmla="*/ 254000 w 2006600"/>
              <a:gd name="connsiteY3" fmla="*/ 182033 h 394758"/>
              <a:gd name="connsiteX4" fmla="*/ 285750 w 2006600"/>
              <a:gd name="connsiteY4" fmla="*/ 131233 h 394758"/>
              <a:gd name="connsiteX5" fmla="*/ 333375 w 2006600"/>
              <a:gd name="connsiteY5" fmla="*/ 156633 h 394758"/>
              <a:gd name="connsiteX6" fmla="*/ 539750 w 2006600"/>
              <a:gd name="connsiteY6" fmla="*/ 156633 h 394758"/>
              <a:gd name="connsiteX7" fmla="*/ 609600 w 2006600"/>
              <a:gd name="connsiteY7" fmla="*/ 109008 h 394758"/>
              <a:gd name="connsiteX8" fmla="*/ 692150 w 2006600"/>
              <a:gd name="connsiteY8" fmla="*/ 29633 h 394758"/>
              <a:gd name="connsiteX9" fmla="*/ 854075 w 2006600"/>
              <a:gd name="connsiteY9" fmla="*/ 1058 h 394758"/>
              <a:gd name="connsiteX10" fmla="*/ 1009650 w 2006600"/>
              <a:gd name="connsiteY10" fmla="*/ 35983 h 394758"/>
              <a:gd name="connsiteX11" fmla="*/ 1130300 w 2006600"/>
              <a:gd name="connsiteY11" fmla="*/ 26458 h 394758"/>
              <a:gd name="connsiteX12" fmla="*/ 1308100 w 2006600"/>
              <a:gd name="connsiteY12" fmla="*/ 74083 h 394758"/>
              <a:gd name="connsiteX13" fmla="*/ 1447800 w 2006600"/>
              <a:gd name="connsiteY13" fmla="*/ 143933 h 394758"/>
              <a:gd name="connsiteX14" fmla="*/ 1504950 w 2006600"/>
              <a:gd name="connsiteY14" fmla="*/ 255058 h 394758"/>
              <a:gd name="connsiteX15" fmla="*/ 1530350 w 2006600"/>
              <a:gd name="connsiteY15" fmla="*/ 324908 h 394758"/>
              <a:gd name="connsiteX16" fmla="*/ 1590675 w 2006600"/>
              <a:gd name="connsiteY16" fmla="*/ 353483 h 394758"/>
              <a:gd name="connsiteX17" fmla="*/ 1695450 w 2006600"/>
              <a:gd name="connsiteY17" fmla="*/ 337608 h 394758"/>
              <a:gd name="connsiteX18" fmla="*/ 1822450 w 2006600"/>
              <a:gd name="connsiteY18" fmla="*/ 382058 h 394758"/>
              <a:gd name="connsiteX19" fmla="*/ 2006600 w 2006600"/>
              <a:gd name="connsiteY19" fmla="*/ 394758 h 39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6600" h="394758">
                <a:moveTo>
                  <a:pt x="0" y="197908"/>
                </a:moveTo>
                <a:cubicBezTo>
                  <a:pt x="38364" y="198172"/>
                  <a:pt x="76729" y="198437"/>
                  <a:pt x="101600" y="194733"/>
                </a:cubicBezTo>
                <a:cubicBezTo>
                  <a:pt x="126471" y="191029"/>
                  <a:pt x="123825" y="177800"/>
                  <a:pt x="149225" y="175683"/>
                </a:cubicBezTo>
                <a:cubicBezTo>
                  <a:pt x="174625" y="173566"/>
                  <a:pt x="231246" y="189441"/>
                  <a:pt x="254000" y="182033"/>
                </a:cubicBezTo>
                <a:cubicBezTo>
                  <a:pt x="276754" y="174625"/>
                  <a:pt x="272521" y="135466"/>
                  <a:pt x="285750" y="131233"/>
                </a:cubicBezTo>
                <a:cubicBezTo>
                  <a:pt x="298979" y="127000"/>
                  <a:pt x="291042" y="152400"/>
                  <a:pt x="333375" y="156633"/>
                </a:cubicBezTo>
                <a:cubicBezTo>
                  <a:pt x="375708" y="160866"/>
                  <a:pt x="493713" y="164570"/>
                  <a:pt x="539750" y="156633"/>
                </a:cubicBezTo>
                <a:cubicBezTo>
                  <a:pt x="585787" y="148696"/>
                  <a:pt x="584200" y="130175"/>
                  <a:pt x="609600" y="109008"/>
                </a:cubicBezTo>
                <a:cubicBezTo>
                  <a:pt x="635000" y="87841"/>
                  <a:pt x="651404" y="47625"/>
                  <a:pt x="692150" y="29633"/>
                </a:cubicBezTo>
                <a:cubicBezTo>
                  <a:pt x="732896" y="11641"/>
                  <a:pt x="801158" y="0"/>
                  <a:pt x="854075" y="1058"/>
                </a:cubicBezTo>
                <a:cubicBezTo>
                  <a:pt x="906992" y="2116"/>
                  <a:pt x="963613" y="31750"/>
                  <a:pt x="1009650" y="35983"/>
                </a:cubicBezTo>
                <a:cubicBezTo>
                  <a:pt x="1055688" y="40216"/>
                  <a:pt x="1080558" y="20108"/>
                  <a:pt x="1130300" y="26458"/>
                </a:cubicBezTo>
                <a:cubicBezTo>
                  <a:pt x="1180042" y="32808"/>
                  <a:pt x="1255184" y="54504"/>
                  <a:pt x="1308100" y="74083"/>
                </a:cubicBezTo>
                <a:cubicBezTo>
                  <a:pt x="1361016" y="93662"/>
                  <a:pt x="1414992" y="113771"/>
                  <a:pt x="1447800" y="143933"/>
                </a:cubicBezTo>
                <a:cubicBezTo>
                  <a:pt x="1480608" y="174095"/>
                  <a:pt x="1491192" y="224896"/>
                  <a:pt x="1504950" y="255058"/>
                </a:cubicBezTo>
                <a:cubicBezTo>
                  <a:pt x="1518708" y="285220"/>
                  <a:pt x="1516062" y="308504"/>
                  <a:pt x="1530350" y="324908"/>
                </a:cubicBezTo>
                <a:cubicBezTo>
                  <a:pt x="1544638" y="341312"/>
                  <a:pt x="1563158" y="351366"/>
                  <a:pt x="1590675" y="353483"/>
                </a:cubicBezTo>
                <a:cubicBezTo>
                  <a:pt x="1618192" y="355600"/>
                  <a:pt x="1656821" y="332846"/>
                  <a:pt x="1695450" y="337608"/>
                </a:cubicBezTo>
                <a:cubicBezTo>
                  <a:pt x="1734079" y="342370"/>
                  <a:pt x="1770592" y="372533"/>
                  <a:pt x="1822450" y="382058"/>
                </a:cubicBezTo>
                <a:cubicBezTo>
                  <a:pt x="1874308" y="391583"/>
                  <a:pt x="1940454" y="393170"/>
                  <a:pt x="2006600" y="394758"/>
                </a:cubicBezTo>
              </a:path>
            </a:pathLst>
          </a:cu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3149001" y="2458190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object 3"/>
          <p:cNvSpPr txBox="1"/>
          <p:nvPr/>
        </p:nvSpPr>
        <p:spPr>
          <a:xfrm>
            <a:off x="2483768" y="3075806"/>
            <a:ext cx="28803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Транссибирская магистраль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203" name="Группа 176"/>
          <p:cNvGrpSpPr/>
          <p:nvPr/>
        </p:nvGrpSpPr>
        <p:grpSpPr>
          <a:xfrm>
            <a:off x="5760144" y="3687886"/>
            <a:ext cx="108000" cy="108000"/>
            <a:chOff x="179512" y="4623990"/>
            <a:chExt cx="108000" cy="108000"/>
          </a:xfrm>
        </p:grpSpPr>
        <p:sp>
          <p:nvSpPr>
            <p:cNvPr id="204" name="Овал 203"/>
            <p:cNvSpPr/>
            <p:nvPr/>
          </p:nvSpPr>
          <p:spPr>
            <a:xfrm>
              <a:off x="179512" y="4623990"/>
              <a:ext cx="108000" cy="1080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/>
            </a:p>
          </p:txBody>
        </p:sp>
        <p:pic>
          <p:nvPicPr>
            <p:cNvPr id="205" name="Picture 5" descr="C:\Users\afto-DerbilovAE\Desktop\Документы\7. СЛАЙДЫ\2023 год\Елизаров по международным коридорам 28-29 июня\anchor 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512" y="4641990"/>
              <a:ext cx="72000" cy="7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Группа 179"/>
          <p:cNvGrpSpPr/>
          <p:nvPr/>
        </p:nvGrpSpPr>
        <p:grpSpPr>
          <a:xfrm>
            <a:off x="6336208" y="2754099"/>
            <a:ext cx="108000" cy="108000"/>
            <a:chOff x="179512" y="4623990"/>
            <a:chExt cx="108000" cy="108000"/>
          </a:xfrm>
        </p:grpSpPr>
        <p:sp>
          <p:nvSpPr>
            <p:cNvPr id="207" name="Овал 206"/>
            <p:cNvSpPr/>
            <p:nvPr/>
          </p:nvSpPr>
          <p:spPr>
            <a:xfrm>
              <a:off x="179512" y="4623990"/>
              <a:ext cx="108000" cy="10800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/>
            </a:p>
          </p:txBody>
        </p:sp>
        <p:pic>
          <p:nvPicPr>
            <p:cNvPr id="208" name="Picture 5" descr="C:\Users\afto-DerbilovAE\Desktop\Документы\7. СЛАЙДЫ\2023 год\Елизаров по международным коридорам 28-29 июня\anchor 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512" y="4641990"/>
              <a:ext cx="72000" cy="7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Rectangle 1"/>
          <p:cNvSpPr>
            <a:spLocks noChangeArrowheads="1"/>
          </p:cNvSpPr>
          <p:nvPr/>
        </p:nvSpPr>
        <p:spPr bwMode="auto">
          <a:xfrm>
            <a:off x="6444208" y="2715766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Ванино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0" name="Rectangle 1"/>
          <p:cNvSpPr>
            <a:spLocks noChangeArrowheads="1"/>
          </p:cNvSpPr>
          <p:nvPr/>
        </p:nvSpPr>
        <p:spPr bwMode="auto">
          <a:xfrm>
            <a:off x="5868144" y="365187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err="1" smtClean="0">
                <a:latin typeface="Verdana" pitchFamily="34" charset="0"/>
                <a:ea typeface="Verdana" pitchFamily="34" charset="0"/>
              </a:rPr>
              <a:t>Находка-Восточная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1" name="Rectangle 1"/>
          <p:cNvSpPr>
            <a:spLocks noChangeArrowheads="1"/>
          </p:cNvSpPr>
          <p:nvPr/>
        </p:nvSpPr>
        <p:spPr bwMode="auto">
          <a:xfrm>
            <a:off x="2627784" y="230249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Тайшет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2" name="Rectangle 1"/>
          <p:cNvSpPr>
            <a:spLocks noChangeArrowheads="1"/>
          </p:cNvSpPr>
          <p:nvPr/>
        </p:nvSpPr>
        <p:spPr bwMode="auto">
          <a:xfrm>
            <a:off x="5580112" y="293179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Известковая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3" name="Овал 212"/>
          <p:cNvSpPr/>
          <p:nvPr/>
        </p:nvSpPr>
        <p:spPr>
          <a:xfrm>
            <a:off x="5508104" y="2967343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Rectangle 1"/>
          <p:cNvSpPr>
            <a:spLocks noChangeArrowheads="1"/>
          </p:cNvSpPr>
          <p:nvPr/>
        </p:nvSpPr>
        <p:spPr bwMode="auto">
          <a:xfrm>
            <a:off x="5940152" y="310716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Хабаровск-2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5" name="Rectangle 1"/>
          <p:cNvSpPr>
            <a:spLocks noChangeArrowheads="1"/>
          </p:cNvSpPr>
          <p:nvPr/>
        </p:nvSpPr>
        <p:spPr bwMode="auto">
          <a:xfrm>
            <a:off x="5864278" y="350785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Уссурийск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7" name="Овал 216"/>
          <p:cNvSpPr/>
          <p:nvPr/>
        </p:nvSpPr>
        <p:spPr>
          <a:xfrm>
            <a:off x="5868144" y="314271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Rectangle 1"/>
          <p:cNvSpPr>
            <a:spLocks noChangeArrowheads="1"/>
          </p:cNvSpPr>
          <p:nvPr/>
        </p:nvSpPr>
        <p:spPr bwMode="auto">
          <a:xfrm>
            <a:off x="4788024" y="3291830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Махалино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9" name="Rectangle 1"/>
          <p:cNvSpPr>
            <a:spLocks noChangeArrowheads="1"/>
          </p:cNvSpPr>
          <p:nvPr/>
        </p:nvSpPr>
        <p:spPr bwMode="auto">
          <a:xfrm>
            <a:off x="4499992" y="346720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Камышовая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0" name="Овал 219"/>
          <p:cNvSpPr/>
          <p:nvPr/>
        </p:nvSpPr>
        <p:spPr>
          <a:xfrm>
            <a:off x="5898600" y="3327383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олилиния 220"/>
          <p:cNvSpPr/>
          <p:nvPr/>
        </p:nvSpPr>
        <p:spPr>
          <a:xfrm>
            <a:off x="5705475" y="3566641"/>
            <a:ext cx="161925" cy="0"/>
          </a:xfrm>
          <a:custGeom>
            <a:avLst/>
            <a:gdLst>
              <a:gd name="connsiteX0" fmla="*/ 161925 w 161925"/>
              <a:gd name="connsiteY0" fmla="*/ 0 h 0"/>
              <a:gd name="connsiteX1" fmla="*/ 0 w 161925"/>
              <a:gd name="connsiteY1" fmla="*/ 0 h 0"/>
              <a:gd name="connsiteX2" fmla="*/ 0 w 16192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">
                <a:moveTo>
                  <a:pt x="161925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Овал 221"/>
          <p:cNvSpPr/>
          <p:nvPr/>
        </p:nvSpPr>
        <p:spPr>
          <a:xfrm>
            <a:off x="5754584" y="354340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Овал 222"/>
          <p:cNvSpPr/>
          <p:nvPr/>
        </p:nvSpPr>
        <p:spPr>
          <a:xfrm>
            <a:off x="5610568" y="350275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object 3"/>
          <p:cNvSpPr txBox="1"/>
          <p:nvPr/>
        </p:nvSpPr>
        <p:spPr>
          <a:xfrm>
            <a:off x="3203848" y="1923678"/>
            <a:ext cx="28803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b="1" spc="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rPr>
              <a:t>Байкало-Амурская магистраль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7" name="Шестиугольник 16"/>
          <p:cNvSpPr/>
          <p:nvPr/>
        </p:nvSpPr>
        <p:spPr>
          <a:xfrm rot="16200000">
            <a:off x="2930914" y="5720270"/>
            <a:ext cx="3475377" cy="3082996"/>
          </a:xfrm>
          <a:prstGeom prst="hexagon">
            <a:avLst/>
          </a:prstGeom>
          <a:solidFill>
            <a:srgbClr val="E84430"/>
          </a:solidFill>
          <a:ln w="38100">
            <a:solidFill>
              <a:srgbClr val="E844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 rot="16200000">
            <a:off x="2761046" y="5569581"/>
            <a:ext cx="3815113" cy="3384375"/>
          </a:xfrm>
          <a:prstGeom prst="hexagon">
            <a:avLst/>
          </a:prstGeom>
          <a:noFill/>
          <a:ln w="6350">
            <a:solidFill>
              <a:srgbClr val="E8443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52478" y="6074723"/>
            <a:ext cx="22776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ЭФФЕКТЫ</a:t>
            </a:r>
            <a:endParaRPr lang="ru-RU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>
            <a:endCxn id="18" idx="1"/>
          </p:cNvCxnSpPr>
          <p:nvPr/>
        </p:nvCxnSpPr>
        <p:spPr>
          <a:xfrm>
            <a:off x="4992638" y="5516230"/>
            <a:ext cx="1368151" cy="684076"/>
          </a:xfrm>
          <a:prstGeom prst="line">
            <a:avLst/>
          </a:prstGeom>
          <a:ln w="57150">
            <a:solidFill>
              <a:srgbClr val="E844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3408462" y="8233222"/>
            <a:ext cx="1152128" cy="6078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16374" y="6691437"/>
            <a:ext cx="41044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провозных</a:t>
            </a:r>
            <a:b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способностей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7956223"/>
            <a:ext cx="41044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расходов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808" y="7297118"/>
            <a:ext cx="3600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Сокращение </a:t>
            </a: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оборота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вагонов и тягового подвижного состава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532" y="5365532"/>
            <a:ext cx="212423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количества поездов массой 7100 тонн </a:t>
            </a:r>
            <a:r>
              <a:rPr lang="ru-RU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чем в 2 раза</a:t>
            </a:r>
            <a:endParaRPr lang="ru-RU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5855" y="8461877"/>
            <a:ext cx="191558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В 2021 году было </a:t>
            </a:r>
            <a:r>
              <a:rPr lang="ru-RU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отправлено 1065 </a:t>
            </a:r>
            <a:r>
              <a:rPr 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тяжеловесных поездов, В 2022 – 2344 поезда</a:t>
            </a:r>
            <a:endParaRPr lang="ru-RU" sz="11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6256" y="5280894"/>
            <a:ext cx="208823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Использование инновационных вагонов с осевой нагрузкой</a:t>
            </a:r>
            <a:br>
              <a:rPr 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25 тонн/ось</a:t>
            </a:r>
            <a:endParaRPr lang="ru-RU" sz="11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40760" y="8377238"/>
            <a:ext cx="212372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Погрузка с начала года в инновационные вагоны </a:t>
            </a:r>
            <a:r>
              <a:rPr lang="ru-RU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составила 56,8 млн</a:t>
            </a:r>
            <a:r>
              <a:rPr lang="ru-RU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. тонн из 187,5 млн. тонн или 30%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 </a:t>
            </a:r>
            <a:endParaRPr lang="ru-RU" sz="11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1" name="Фигура, имеющая форму буквы L 40"/>
          <p:cNvSpPr/>
          <p:nvPr/>
        </p:nvSpPr>
        <p:spPr>
          <a:xfrm rot="5400000">
            <a:off x="323552" y="5208886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Фигура, имеющая форму буквы L 41"/>
          <p:cNvSpPr/>
          <p:nvPr/>
        </p:nvSpPr>
        <p:spPr>
          <a:xfrm rot="16200000">
            <a:off x="2123752" y="5928942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rgbClr val="E84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Фигура, имеющая форму буквы L 42"/>
          <p:cNvSpPr/>
          <p:nvPr/>
        </p:nvSpPr>
        <p:spPr>
          <a:xfrm rot="5400000">
            <a:off x="323552" y="8377238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Фигура, имеющая форму буквы L 43"/>
          <p:cNvSpPr/>
          <p:nvPr/>
        </p:nvSpPr>
        <p:spPr>
          <a:xfrm rot="16200000">
            <a:off x="2123752" y="9169350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rgbClr val="E84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Фигура, имеющая форму буквы L 44"/>
          <p:cNvSpPr/>
          <p:nvPr/>
        </p:nvSpPr>
        <p:spPr>
          <a:xfrm rot="5400000">
            <a:off x="6804248" y="5208886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Фигура, имеющая форму буквы L 45"/>
          <p:cNvSpPr/>
          <p:nvPr/>
        </p:nvSpPr>
        <p:spPr>
          <a:xfrm rot="16200000">
            <a:off x="8748464" y="5928942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rgbClr val="E84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Фигура, имеющая форму буквы L 46"/>
          <p:cNvSpPr/>
          <p:nvPr/>
        </p:nvSpPr>
        <p:spPr>
          <a:xfrm rot="5400000">
            <a:off x="6804248" y="8305230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Фигура, имеющая форму буквы L 47"/>
          <p:cNvSpPr/>
          <p:nvPr/>
        </p:nvSpPr>
        <p:spPr>
          <a:xfrm rot="16200000">
            <a:off x="8748464" y="9097342"/>
            <a:ext cx="216000" cy="216000"/>
          </a:xfrm>
          <a:prstGeom prst="corner">
            <a:avLst>
              <a:gd name="adj1" fmla="val 33465"/>
              <a:gd name="adj2" fmla="val 40080"/>
            </a:avLst>
          </a:prstGeom>
          <a:solidFill>
            <a:srgbClr val="E84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2555776" y="5208886"/>
            <a:ext cx="4104456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884368" y="6505030"/>
            <a:ext cx="0" cy="136815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636168" y="9313342"/>
            <a:ext cx="4024064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3"/>
          <p:cNvSpPr txBox="1"/>
          <p:nvPr/>
        </p:nvSpPr>
        <p:spPr>
          <a:xfrm>
            <a:off x="51323" y="239068"/>
            <a:ext cx="732898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600" b="1" spc="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/>
                <a:cs typeface="Verdana"/>
              </a:rPr>
              <a:t>ТЯЖЕЛОВЕСНЫЕ И ОБЪЕДИНЕННЫЕ ПОЕЗДА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25" name="Овал 224"/>
          <p:cNvSpPr/>
          <p:nvPr/>
        </p:nvSpPr>
        <p:spPr>
          <a:xfrm>
            <a:off x="2298200" y="2463287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Rectangle 1"/>
          <p:cNvSpPr>
            <a:spLocks noChangeArrowheads="1"/>
          </p:cNvSpPr>
          <p:nvPr/>
        </p:nvSpPr>
        <p:spPr bwMode="auto">
          <a:xfrm>
            <a:off x="1183758" y="2427734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Мариинск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8" name="Rectangle 1"/>
          <p:cNvSpPr>
            <a:spLocks noChangeArrowheads="1"/>
          </p:cNvSpPr>
          <p:nvPr/>
        </p:nvSpPr>
        <p:spPr bwMode="auto">
          <a:xfrm>
            <a:off x="1111750" y="2675116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Междуреченск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32" name="Полилиния 231"/>
          <p:cNvSpPr/>
          <p:nvPr/>
        </p:nvSpPr>
        <p:spPr>
          <a:xfrm>
            <a:off x="2320925" y="2516510"/>
            <a:ext cx="523875" cy="287338"/>
          </a:xfrm>
          <a:custGeom>
            <a:avLst/>
            <a:gdLst>
              <a:gd name="connsiteX0" fmla="*/ 0 w 523875"/>
              <a:gd name="connsiteY0" fmla="*/ 266700 h 287338"/>
              <a:gd name="connsiteX1" fmla="*/ 196850 w 523875"/>
              <a:gd name="connsiteY1" fmla="*/ 279400 h 287338"/>
              <a:gd name="connsiteX2" fmla="*/ 304800 w 523875"/>
              <a:gd name="connsiteY2" fmla="*/ 219075 h 287338"/>
              <a:gd name="connsiteX3" fmla="*/ 523875 w 523875"/>
              <a:gd name="connsiteY3" fmla="*/ 0 h 28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5" h="287338">
                <a:moveTo>
                  <a:pt x="0" y="266700"/>
                </a:moveTo>
                <a:cubicBezTo>
                  <a:pt x="73025" y="277019"/>
                  <a:pt x="146050" y="287338"/>
                  <a:pt x="196850" y="279400"/>
                </a:cubicBezTo>
                <a:cubicBezTo>
                  <a:pt x="247650" y="271462"/>
                  <a:pt x="250296" y="265642"/>
                  <a:pt x="304800" y="219075"/>
                </a:cubicBezTo>
                <a:cubicBezTo>
                  <a:pt x="359304" y="172508"/>
                  <a:pt x="441589" y="86254"/>
                  <a:pt x="523875" y="0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Овал 226"/>
          <p:cNvSpPr/>
          <p:nvPr/>
        </p:nvSpPr>
        <p:spPr>
          <a:xfrm>
            <a:off x="2226192" y="2710669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Rectangle 1"/>
          <p:cNvSpPr>
            <a:spLocks noChangeArrowheads="1"/>
          </p:cNvSpPr>
          <p:nvPr/>
        </p:nvSpPr>
        <p:spPr bwMode="auto">
          <a:xfrm>
            <a:off x="2051720" y="2243068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Болотная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36" name="Rectangle 1"/>
          <p:cNvSpPr>
            <a:spLocks noChangeArrowheads="1"/>
          </p:cNvSpPr>
          <p:nvPr/>
        </p:nvSpPr>
        <p:spPr bwMode="auto">
          <a:xfrm>
            <a:off x="467544" y="2283718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Барабинск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40" name="Прямая соединительная линия 239"/>
          <p:cNvCxnSpPr>
            <a:stCxn id="233" idx="7"/>
          </p:cNvCxnSpPr>
          <p:nvPr/>
        </p:nvCxnSpPr>
        <p:spPr>
          <a:xfrm flipV="1">
            <a:off x="2107098" y="1419623"/>
            <a:ext cx="1024742" cy="87562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>
            <a:stCxn id="235" idx="7"/>
          </p:cNvCxnSpPr>
          <p:nvPr/>
        </p:nvCxnSpPr>
        <p:spPr>
          <a:xfrm flipV="1">
            <a:off x="1733763" y="1419622"/>
            <a:ext cx="1398077" cy="91627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Овал 232"/>
          <p:cNvSpPr/>
          <p:nvPr/>
        </p:nvSpPr>
        <p:spPr>
          <a:xfrm>
            <a:off x="2010168" y="2278621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34"/>
          <p:cNvSpPr/>
          <p:nvPr/>
        </p:nvSpPr>
        <p:spPr>
          <a:xfrm>
            <a:off x="1636833" y="2319271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4" name="Прямая соединительная линия 243"/>
          <p:cNvCxnSpPr/>
          <p:nvPr/>
        </p:nvCxnSpPr>
        <p:spPr>
          <a:xfrm flipH="1">
            <a:off x="179512" y="1419622"/>
            <a:ext cx="29523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object 5"/>
          <p:cNvSpPr txBox="1"/>
          <p:nvPr/>
        </p:nvSpPr>
        <p:spPr>
          <a:xfrm>
            <a:off x="179512" y="987574"/>
            <a:ext cx="3168352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dirty="0" smtClean="0">
                <a:latin typeface="Verdana" pitchFamily="34" charset="0"/>
                <a:ea typeface="Verdana" pitchFamily="34" charset="0"/>
              </a:rPr>
              <a:t>Разработаны технологии </a:t>
            </a:r>
            <a:r>
              <a:rPr lang="ru-RU" sz="800" b="1" dirty="0" smtClean="0">
                <a:latin typeface="Verdana" pitchFamily="34" charset="0"/>
                <a:ea typeface="Verdana" pitchFamily="34" charset="0"/>
              </a:rPr>
              <a:t>объединения и обработки </a:t>
            </a:r>
            <a:r>
              <a:rPr lang="ru-RU" sz="800" b="1" dirty="0" err="1" smtClean="0">
                <a:latin typeface="Verdana" pitchFamily="34" charset="0"/>
                <a:ea typeface="Verdana" pitchFamily="34" charset="0"/>
              </a:rPr>
              <a:t>длинносоставных</a:t>
            </a:r>
            <a:r>
              <a:rPr lang="ru-RU" sz="800" b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контейнерных поездов на станциях Транссибирского хода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251" name="Прямая соединительная линия 250"/>
          <p:cNvCxnSpPr>
            <a:endCxn id="225" idx="7"/>
          </p:cNvCxnSpPr>
          <p:nvPr/>
        </p:nvCxnSpPr>
        <p:spPr>
          <a:xfrm flipH="1">
            <a:off x="2395130" y="1491630"/>
            <a:ext cx="1528798" cy="9882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/>
          <p:nvPr/>
        </p:nvCxnSpPr>
        <p:spPr>
          <a:xfrm flipH="1">
            <a:off x="3923928" y="1491630"/>
            <a:ext cx="309634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bject 5"/>
          <p:cNvSpPr txBox="1"/>
          <p:nvPr/>
        </p:nvSpPr>
        <p:spPr>
          <a:xfrm>
            <a:off x="3923928" y="1203598"/>
            <a:ext cx="3168352" cy="2635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r>
              <a:rPr lang="ru-RU" sz="800" dirty="0" smtClean="0">
                <a:latin typeface="Verdana" pitchFamily="34" charset="0"/>
                <a:ea typeface="Verdana" pitchFamily="34" charset="0"/>
              </a:rPr>
              <a:t>Размеры объединенных контейнерных поездов длиной до 142 </a:t>
            </a:r>
            <a:r>
              <a:rPr lang="ru-RU" sz="800" dirty="0" err="1" smtClean="0">
                <a:latin typeface="Verdana" pitchFamily="34" charset="0"/>
                <a:ea typeface="Verdana" pitchFamily="34" charset="0"/>
              </a:rPr>
              <a:t>усл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. Вагона достигают </a:t>
            </a:r>
            <a:r>
              <a:rPr lang="ru-RU" sz="8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9,3 поезда/</a:t>
            </a:r>
            <a:r>
              <a:rPr lang="ru-RU" sz="800" b="1" dirty="0" err="1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сут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.</a:t>
            </a:r>
            <a:r>
              <a:rPr lang="ru-RU" sz="800" i="1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за 5 </a:t>
            </a:r>
            <a:r>
              <a:rPr lang="ru-RU" sz="800" dirty="0" err="1" smtClean="0">
                <a:latin typeface="Verdana" pitchFamily="34" charset="0"/>
                <a:ea typeface="Verdana" pitchFamily="34" charset="0"/>
              </a:rPr>
              <a:t>мес</a:t>
            </a:r>
            <a:r>
              <a:rPr lang="ru-RU" sz="800" dirty="0" smtClean="0">
                <a:latin typeface="Verdana" pitchFamily="34" charset="0"/>
                <a:ea typeface="Verdana" pitchFamily="34" charset="0"/>
              </a:rPr>
              <a:t> т.г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2" name="Прямоугольная выноска 261"/>
          <p:cNvSpPr/>
          <p:nvPr/>
        </p:nvSpPr>
        <p:spPr>
          <a:xfrm rot="10800000">
            <a:off x="107504" y="3939902"/>
            <a:ext cx="3096343" cy="864096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Текст 3">
            <a:extLst>
              <a:ext uri="{FF2B5EF4-FFF2-40B4-BE49-F238E27FC236}">
                <a16:creationId xmlns:a16="http://schemas.microsoft.com/office/drawing/2014/main" xmlns="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107505" y="3974638"/>
            <a:ext cx="3096344" cy="794624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1000" dirty="0" smtClean="0">
                <a:latin typeface="Verdana" pitchFamily="34" charset="0"/>
                <a:ea typeface="Verdana" pitchFamily="34" charset="0"/>
              </a:rPr>
              <a:t>Среднесуточная передача поездов, </a:t>
            </a:r>
            <a:r>
              <a:rPr lang="ru-RU" sz="10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весом 7100 тонн</a:t>
            </a:r>
            <a:r>
              <a:rPr lang="ru-RU" sz="1000" dirty="0" smtClean="0">
                <a:latin typeface="Verdana" pitchFamily="34" charset="0"/>
                <a:ea typeface="Verdana" pitchFamily="34" charset="0"/>
              </a:rPr>
              <a:t>, на восток увеличена к уровню 2022 года </a:t>
            </a:r>
            <a:r>
              <a:rPr lang="ru-RU" sz="1000" b="1" dirty="0" smtClean="0">
                <a:latin typeface="Verdana" pitchFamily="34" charset="0"/>
                <a:ea typeface="Verdana" pitchFamily="34" charset="0"/>
              </a:rPr>
              <a:t>на 15,5%</a:t>
            </a:r>
            <a:r>
              <a:rPr lang="ru-RU" sz="1000" i="1" dirty="0" smtClean="0">
                <a:latin typeface="Verdana" pitchFamily="34" charset="0"/>
                <a:ea typeface="Verdana" pitchFamily="34" charset="0"/>
              </a:rPr>
              <a:t>  </a:t>
            </a:r>
            <a:r>
              <a:rPr lang="ru-RU" sz="1000" dirty="0" smtClean="0">
                <a:latin typeface="Verdana" pitchFamily="34" charset="0"/>
                <a:ea typeface="Verdana" pitchFamily="34" charset="0"/>
              </a:rPr>
              <a:t>до 22,3 поездов в сутки (+3,0 поезда/</a:t>
            </a:r>
            <a:r>
              <a:rPr lang="ru-RU" sz="1000" dirty="0" err="1" smtClean="0">
                <a:latin typeface="Verdana" pitchFamily="34" charset="0"/>
                <a:ea typeface="Verdana" pitchFamily="34" charset="0"/>
              </a:rPr>
              <a:t>сут</a:t>
            </a:r>
            <a:r>
              <a:rPr lang="ru-RU" sz="1000" dirty="0" smtClean="0">
                <a:latin typeface="Verdana" pitchFamily="34" charset="0"/>
                <a:ea typeface="Verdana" pitchFamily="34" charset="0"/>
              </a:rPr>
              <a:t>. к 2022 г.)</a:t>
            </a:r>
            <a:endParaRPr lang="ru-RU" sz="1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4" name="Овал 263"/>
          <p:cNvSpPr/>
          <p:nvPr/>
        </p:nvSpPr>
        <p:spPr>
          <a:xfrm>
            <a:off x="4373137" y="2890238"/>
            <a:ext cx="113560" cy="11356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Rectangle 1"/>
          <p:cNvSpPr>
            <a:spLocks noChangeArrowheads="1"/>
          </p:cNvSpPr>
          <p:nvPr/>
        </p:nvSpPr>
        <p:spPr bwMode="auto">
          <a:xfrm>
            <a:off x="3851920" y="2734542"/>
            <a:ext cx="11559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600" b="1" dirty="0" smtClean="0">
                <a:latin typeface="Verdana" pitchFamily="34" charset="0"/>
                <a:ea typeface="Verdana" pitchFamily="34" charset="0"/>
              </a:rPr>
              <a:t>Забайкальск</a:t>
            </a:r>
            <a:endParaRPr lang="ru-RU" sz="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7" name="Прямоугольная выноска 266"/>
          <p:cNvSpPr/>
          <p:nvPr/>
        </p:nvSpPr>
        <p:spPr>
          <a:xfrm rot="10800000" flipH="1">
            <a:off x="4499992" y="3939902"/>
            <a:ext cx="4248471" cy="864096"/>
          </a:xfrm>
          <a:prstGeom prst="wedgeRectCallout">
            <a:avLst>
              <a:gd name="adj1" fmla="val -52805"/>
              <a:gd name="adj2" fmla="val 204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Текст 3">
            <a:extLst>
              <a:ext uri="{FF2B5EF4-FFF2-40B4-BE49-F238E27FC236}">
                <a16:creationId xmlns:a16="http://schemas.microsoft.com/office/drawing/2014/main" xmlns="" id="{1D443917-16F4-4167-A93E-01C0028D3D5A}"/>
              </a:ext>
            </a:extLst>
          </p:cNvPr>
          <p:cNvSpPr txBox="1">
            <a:spLocks/>
          </p:cNvSpPr>
          <p:nvPr/>
        </p:nvSpPr>
        <p:spPr>
          <a:xfrm>
            <a:off x="4499992" y="4047914"/>
            <a:ext cx="4320480" cy="648072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/>
          <a:p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С августа 2022 г. в направлении Китайской Народной Республики через пункты пропуска Махалино-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Хуньчунь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, а с</a:t>
            </a:r>
            <a:r>
              <a:rPr lang="ru-RU" sz="1000" b="1" dirty="0" smtClean="0">
                <a:latin typeface="Verdana" pitchFamily="34" charset="0"/>
                <a:ea typeface="Verdana" pitchFamily="34" charset="0"/>
              </a:rPr>
              <a:t> 13 марта 2023 г. через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Забайкальск – Маньчжурия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 по </a:t>
            </a:r>
            <a:r>
              <a:rPr lang="ru-RU" sz="1000" dirty="0" smtClean="0">
                <a:latin typeface="Verdana" pitchFamily="34" charset="0"/>
                <a:ea typeface="Verdana" pitchFamily="34" charset="0"/>
              </a:rPr>
              <a:t>безбумажной </a:t>
            </a:r>
            <a:r>
              <a:rPr lang="ru-RU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технологии перевезено </a:t>
            </a:r>
            <a:r>
              <a:rPr lang="ru-RU" sz="10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</a:rPr>
              <a:t>488 тыс. тонн груза</a:t>
            </a:r>
            <a:endParaRPr lang="ru-RU" sz="1000" b="1" dirty="0" smtClean="0">
              <a:solidFill>
                <a:srgbClr val="FF3300"/>
              </a:solidFill>
              <a:latin typeface="Verdana" pitchFamily="34" charset="0"/>
              <a:ea typeface="Verdana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fto-DerbilovAE\Desktop\Документы\7. СЛАЙДЫ\2023 год\ТТС ТЦФТО 01.03\13-12-22-RZD-NSK-Yuzhniy-059.jpg"/>
          <p:cNvPicPr>
            <a:picLocks noChangeAspect="1" noChangeArrowheads="1"/>
          </p:cNvPicPr>
          <p:nvPr/>
        </p:nvPicPr>
        <p:blipFill>
          <a:blip r:embed="rId3" cstate="print"/>
          <a:srcRect t="1562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51" name="Прямоугольник 4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5760" y="2279363"/>
            <a:ext cx="88924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spc="-5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3200" b="1" spc="-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14839</TotalTime>
  <Words>752</Words>
  <Application>Microsoft Office PowerPoint</Application>
  <PresentationFormat>Экран (16:9)</PresentationFormat>
  <Paragraphs>172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Дербилов Андрей Евгеньевич</dc:creator>
  <cp:lastModifiedBy>Елизаров Александр Васильевич</cp:lastModifiedBy>
  <cp:revision>391</cp:revision>
  <dcterms:created xsi:type="dcterms:W3CDTF">2023-01-17T05:34:12Z</dcterms:created>
  <dcterms:modified xsi:type="dcterms:W3CDTF">2023-06-28T02:39:57Z</dcterms:modified>
</cp:coreProperties>
</file>